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12 10085,'0'0'5829,"7"-11"-2788,-8 17-3094,0 0 0,-1 0-1,1 0 1,-1-1 0,-1 1-1,1 0 1,-7 8 0,-4 13 74,-205 466 318,207-469-341,0 4-26,-2-1-1,-1-1 1,-1 0-1,-24 32 1,23-44 22,15-13-175,2-5-167,0 0 0,-1 0 0,1 1 0,-1-1 1,0 0-1,0 0 0,0 0 0,-1-4 0,0-14-945,18-49-4098,-3 26 1850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6275,'0'0'6400,"25"-14"-4522,-20 14-1821,-1 1-1,0 0 0,1 0 0,-1 0 0,0 1 0,0-1 1,0 1-1,0 0 0,0 0 0,0 1 0,-1-1 1,1 1-1,-1 0 0,0 0 0,0 0 0,0 0 1,0 0-1,4 6 0,7 11 251,-1 1 0,12 25 0,-15-29-180,138 312 1631,-19-38-66,-123-280-1654,0 2 39,1 0-1,0 0 1,11 12-1,-16-22-73,0 0-1,1-1 1,-1 0 0,0 1-1,1-1 1,0 0 0,-1 0-1,1 0 1,0-1 0,0 1-1,0-1 1,0 0 0,0 1-1,0-1 1,1 0-1,-1-1 1,0 1 0,7 0-1,-14-3-1826,-26-10-1426,-39-24 1,24 11-1322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9845,'0'0'4970,"-1"16"-3940,0 18 1,1 1 0,2 0 0,12 61 0,-3-47-264,34 88 0,-39-122-684,0-1 0,1 0 0,0 0 0,1-1 0,1 0 0,0-1 0,1 1 0,0-2 0,1 1 0,16 12 0,-22-20-93,1 0 1,-1-1-1,1 1 1,0-1 0,0-1-1,0 1 1,0-1 0,0 0-1,1 0 1,-1-1 0,1 0-1,-1 0 1,1 0-1,-1-1 1,1 0 0,0 0-1,-1-1 1,1 0 0,-1 0-1,12-3 1,-10 0-25,1 0 0,-1 0 1,0-1-1,0 0 0,-1 0 0,0 0 0,0-1 1,0-1-1,0 1 0,-1-1 0,0 0 0,-1 0 1,10-16-1,-2-3-295,0-1 0,-2 0 0,0-1 0,-2 0 0,-2 0 0,0-1 0,-2 0 0,-1-1 0,-1 1 0,-2-1 0,-1 1 0,-5-44 0,4 66 309,0 1 0,0 0 0,-1-1-1,0 1 1,0 0 0,0 0 0,-1 0 0,0 0-1,-6-10 1,7 14 93,0 0 0,1 0 0,-1 0 0,0 0 0,0 0 0,0 1 1,0-1-1,0 1 0,0-1 0,0 1 0,0 0 0,-1 0 0,1 0 0,0 0 0,-1 0 0,1 1 0,-1-1 0,1 1 0,-1-1 0,1 1 0,-1 0 0,1 0 1,-1 0-1,0 0 0,1 1 0,-1-1 0,-4 2 0,6 0-217,0 0 0,1 0 0,-1 0 0,0 0 0,1 0 0,0 0 0,-1 1 0,1-1 0,0 0 0,0 0 0,0 0 0,0 0 0,1 5 0,-1-2-2570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27 1649,'0'0'6227,"5"-4"-4795,-3 3-1232,0 0 0,0 0-1,0 0 1,0-1 0,0 1-1,0-1 1,-1 1 0,1-1-1,0 0 1,-1 1 0,1-1-1,0-2 1,-2 3-94,1 1 0,-1 0 1,0 0-1,1 0 0,-1 0 0,0 0 0,0 0 1,1 0-1,-1 0 0,0 0 0,1 0 0,-1 0 0,0 0 1,1 0-1,-1 0 0,0 0 0,0 0 0,1 0 1,-1 1-1,0-1 0,1 0 0,-1 0 0,0 0 0,0 0 1,1 0-1,-1 1 0,0-1 0,0 0 0,0 0 1,1 1-1,-1-1 0,0 0 0,0 0 0,0 1 0,0-1 1,0 0-1,1 0 0,-1 1 0,0-1 0,0 0 1,0 0-1,0 1 0,0-1 0,0 0 0,0 1 1,0-1-1,0 0 0,0 1 0,0-1 0,-1 7-79,0-1-1,-1 0 1,0 0 0,0 0-1,0 0 1,0 0-1,-1 0 1,0-1 0,0 1-1,-1-1 1,0 0-1,0 0 1,0 0 0,0-1-1,-7 6 1,-13 12-35,-43 30 1,59-46 36,-4 2-43,-72 48 8,77-52-61,-1 0 1,0 0-1,0 0 1,0-2-1,0 1 1,-1-1-1,1 0 1,0 0-1,-12 0 1,18-2-222,14 0-518,5 0 845,0 2 1,0 0-1,-1 1 0,1 0 1,-1 2-1,0 0 1,0 0-1,26 14 0,5 7 715,62 46-1,-86-56-568,-11-8-136,-5-3-26,-1 0 0,1 0-1,-1-1 1,1 1 0,1-2 0,-1 1 0,0-1 0,1 0-1,0-1 1,0 0 0,11 2 0,-18-5-207,0 0-1,-1 0 1,1-1-1,-1 1 1,1 0-1,-1 0 1,0-1-1,1 1 1,-1 0-1,0 0 1,0-1-1,0 1 1,0 0-1,0-1 1,0 1 0,-1-2-1,1-1-609,0-24-5387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6035,'0'0'2155,"-5"4"-2008,-17 13-88,17-12 205,-12-5 7472,27 0-7535,589 0 490,-416 14-467,-63-16-195,129 5 19,279 8 571,-378-11-461,-121-2 94,56-10 1,-3 0-57,156 8-28,-13 1 43,-166-6 255,-44 5-244,-1 2 0,30-2-1,-41 4 57,-46 7-1914,9 8-597,-1-3-1067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93 10101,'0'0'6325,"-2"-3"-5861,1 2-434,-1 0 1,1-1-1,0 1 0,0 0 0,1-1 0,-1 1 0,0-1 0,0 1 0,1-1 0,-1 0 0,1 1 0,-1-1 1,1 0-1,0 1 0,-1-1 0,1 0 0,0 1 0,0-1 0,0 0 0,1 0 0,-1 1 0,0-1 0,1 0 0,-1 1 1,1-1-1,-1 1 0,1-1 0,0 0 0,-1 1 0,1-1 0,0 1 0,0 0 0,0-1 0,0 1 0,1 0 0,-1 0 1,0-1-1,0 1 0,1 0 0,-1 0 0,1 1 0,-1-1 0,1 0 0,-1 0 0,1 1 0,3-2 0,10-3-137,0 0 0,1 1 0,0 1-1,0 0 1,0 1 0,0 1 0,0 0-1,0 1 1,31 5 0,-44-5 94,0 1 0,0-1 1,0 1-1,0 0 0,0 0 0,0 1 1,0-1-1,0 1 0,-1-1 0,1 1 0,0 0 1,-1 0-1,0 0 0,1 0 0,-1 1 1,0-1-1,0 0 0,0 1 0,0 0 1,-1-1-1,1 1 0,-1 0 0,1 0 1,-1 0-1,0 0 0,0 0 0,-1 0 0,2 6 1,0 10-9,0-1 0,-1 1 1,-3 36-1,0-18 130,2-31-123,-1 0-1,0 0 1,0 0 0,0 0 0,-1 0 0,0 0 0,0 0 0,-1 0-1,1-1 1,-1 1 0,-1-1 0,1 0 0,-1 0 0,-6 7-1,-9 8 64,0-2-1,-27 20 1,-14 13 124,34-25-125,2 1-1,0 1 1,-20 32-1,38-51-42,0 0 0,1 0-1,1 1 1,-1 0 0,1 0-1,1 0 1,0 0 0,1 0-1,0 1 1,0-1-1,1 1 1,0-1 0,1 1-1,0 0 1,3 13 0,-3-22 6,1 0 0,0 0 1,0 0-1,0 0 1,0 0-1,0 0 1,0 0-1,1-1 1,-1 1-1,0 0 1,1-1-1,0 1 1,-1-1-1,1 1 0,0-1 1,0 0-1,0 1 1,0-1-1,0 0 1,0 0-1,0-1 1,0 1-1,0 0 1,0-1-1,1 1 0,2-1 1,9 2 10,0-1 1,0 0 0,16-2-1,-12 1-77,-12 0 23,0-1 1,0 0-1,0-1 1,-1 1-1,1-1 1,0 0 0,-1 0-1,1-1 1,-1 1-1,0-1 1,1-1-1,-1 1 1,-1-1-1,1 0 1,-1 0-1,1 0 1,-1 0 0,7-10-1,-10 10 49,0 1 0,0 0 0,0-1 0,0 1 0,0-1-1,-1 1 1,1-1 0,-1 1 0,0-1 0,0 1 0,-1-1 0,1 1 0,-1-1 0,0 1 0,1-1-1,-2 1 1,1 0 0,0-1 0,-1 1 0,1 0 0,-1 0 0,0 0 0,-4-5 0,-14-12 66,-124-129 170,125 126-216,1 0 0,1-1 0,1-1 0,1-1-1,-12-27 1,22 42-45,1-1 0,-1 0 0,2 0-1,0 0 1,0-1 0,1 1 0,1-1-1,0 1 1,0-1 0,1 0 0,4-22 0,-2 31 14,0 0 1,0 0 0,1 0 0,-1 0 0,1 1 0,0-1 0,0 1 0,1 0 0,-1 0 0,0 0 0,1 0 0,0 1 0,0 0 0,5-3 0,5-3 27,0 2 1,28-10 0,-36 14-128,0 0 0,0 1 0,0 0 0,1 0 0,-1 0 0,0 1 1,1 0-1,7 1 0,-11 0-222,0-1 0,-1 1 0,1 0 0,-1 0 0,1 0 0,-1 0 0,1 0 1,-1 0-1,1 1 0,-1-1 0,0 1 0,0 0 0,0-1 0,0 1 0,0 0 0,0 0 0,-1 0 1,1 1-1,-1-1 0,3 5 0,6 16-4007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8052,'0'0'5186,"70"46"-4466,-60-17 17,-7 0-113,-3 6-192,0-4 128,0 1-63,0 0-497,-3-6-32,-16-6-481,3-2-959,-4-16-2050,1-2-5970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1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10 171 8996,'0'0'8081,"-2"-7"-7843,-3-35-425,2-79 0,3 120 171,0 16-1270,0 412 3196,0-249-6749,0-193 629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1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3 118 4114,'0'0'8577,"0"-8"-8057,0 6-532,-1-1 72,0 0 1,1 0-1,0 0 1,0 0-1,0 0 1,0 0-1,1 0 1,-1 0-1,1 0 1,-1 0-1,1 0 1,0 0-1,0 0 1,1 0 0,-1 1-1,0-1 1,1 0-1,0 1 1,0 0-1,-1-1 1,1 1-1,5-4 1,2 0-39,0 1 1,0 1 0,0-1 0,1 1-1,-1 1 1,1 0 0,0 0 0,0 1-1,1 0 1,-1 1 0,0 0 0,1 1 0,-1 0-1,0 1 1,1 0 0,13 3 0,-20-3 30,-1 1 0,1 0 0,0 0 0,-1 0 0,1 0 0,-1 0 0,0 1 1,0 0-1,0-1 0,0 1 0,0 0 0,-1 1 0,1-1 0,-1 0 0,0 1 1,0-1-1,0 1 0,0 0 0,-1 0 0,0 0 0,1-1 0,-1 1 0,-1 0 1,1 1-1,0 5 0,0 0 143,0 1 1,0 0 0,-1-1-1,0 1 1,-1 0-1,-1-1 1,1 1 0,-7 19-1,-1-12-107,-1 0 0,-1-1 0,0 0 0,-1-1 0,-1 0 0,0-1 0,-1 0 0,-1-1 0,0-1 0,-32 21 0,13-17-65,32-16-75,0 0 0,0 0 0,0-1 1,1 1-1,-1-1 0,0 1 0,0-1 0,0 0 1,0 0-1,0 0 0,0 0 0,0 0 0,0 0 1,1-1-1,-1 1 0,0-1 0,-2 0 0,3 0-115,1-1-1,-1 0 0,1 0 1,0 1-1,0-1 0,0 0 1,0 1-1,0-1 0,0 0 1,0 0-1,0 1 0,1-1 1,-1 0-1,0 1 0,1-1 1,0 0-1,-1 1 0,2-3 1,1 0 7,1 0 1,-1-1 0,1 1-1,0 0 1,0 1 0,0-1 0,1 1-1,-1 0 1,1 0 0,0 0 0,0 0-1,0 1 1,0 0 0,0 0 0,1 0-1,-1 1 1,0 0 0,1 0-1,9 0 1,6-2 552,1 2 0,0 1 0,37 4-1,-50-3-239,0 0-1,0 1 0,-1 0 0,1 0 0,0 1 0,-1 0 0,0 0 0,0 1 1,0 0-1,0 1 0,-1-1 0,1 2 0,-1-1 0,-1 1 0,1 0 0,-1 0 1,0 1-1,0 0 0,-1 0 0,0 0 0,0 1 0,0-1 0,-1 1 0,-1 0 1,1 1-1,-1-1 0,0 1 0,-1-1 0,0 1 0,-1 0 0,0-1 0,0 15 0,0-14-3,-1 1 0,-1-1-1,0 0 1,0 0-1,0 0 1,-4 10-1,2-14-124,1 0 0,0-1 1,-1 1-1,0-1 0,0 0 0,-1 1 0,1-1 1,-1-1-1,0 1 0,0 0 0,0-1 0,-5 3 0,-7 6-57,-1-2 0,0-1 0,0 0-1,0-1 1,-37 12 0,3-10-2312,-1-6-3370,31-4-2095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1126 2097,'0'0'15636,"6"-14"-15019,134-315 503,-17-24-3502,-98 267 2112,-5-2 1,10-91-1,-20 103 2119,-10 76-1790,2 0-64,-1 0-78,-1 42-90,0 235 1560,0-266-1257,0 0 0,1-1 1,1 1-1,0 0 0,0-1 0,1 0 0,0 1 1,1-1-1,0 0 0,9 15 0,-10-19-79,1-1 0,0 0 0,0 0 0,0 0 0,1-1 0,-1 0 0,1 0 0,0 0 0,1 0 0,-1-1 0,0 1 0,1-2 0,0 1 0,0 0 0,0-1 0,0 0 0,0-1 0,0 1 0,9 0 0,-6-1-25,0 0-1,0-1 1,0 0 0,-1 0 0,1-1 0,0 0 0,0 0 0,0-1 0,10-4-1,-13 4-86,-1-1 0,0 0 0,0 0 0,0 0 0,-1-1 0,1 0 0,-1 0 0,1 0 0,-1 0 0,-1-1 0,1 0 0,-1 1 0,1-1 0,4-11 0,-2 3-193,0-1 0,-1 0 0,-1-1 0,0 1 0,-1-1 0,3-22 0,-3-92-434,-4 84 791,1 34-99,-2-1 1,1 1-1,-1 0 1,-1-1-1,0 1 1,-7-16 0,3 124 419,3 413 686,4-510-1119,0 0 1,0 0-1,0 0 1,0 0 0,0 0-1,0 1 1,0-1-1,0 0 1,1 0-1,-1 0 1,0 0 0,0 0-1,0 0 1,0 0-1,0 0 1,0 1 0,0-1-1,0 0 1,0 0-1,1 0 1,-1 0-1,0 0 1,0 0 0,0 0-1,0 0 1,0 0-1,0 0 1,1 0 0,-1 0-1,0 0 1,0 0-1,0 0 1,0 0-1,0 0 1,0 0 0,1 0-1,-1 0 1,0 0-1,0 0 1,0 0 0,0 0-1,0 0 1,0 0-1,1 0 1,-1 0-1,0 0 1,0 0 0,0 0-1,0-1 1,0 1-1,0 0 1,0 0-1,0 0 1,0 0 0,1 0-1,-1 0 1,0 0-1,0-1 1,0 1 0,0 0-1,0 0 1,0 0-1,6-14-1341,-5-20-1910,2-6-1617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10053,'0'0'6162,"0"5"-4523,-3 12-1530,0 0 1,-1 0-1,-1 0 1,0-1 0,-1 0-1,-1 0 1,-9 16 0,-4 12 45,14-30-130,-205 503 982,229-562-2548,43-118-6383,-44 100 2705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8020,'0'0'7419,"5"-13"-6496,20-39-256,-25 51-646,0 1 0,0-1 0,0 1 0,0-1 0,0 1 0,0-1 0,0 1 0,0-1 0,0 1 0,1-1 0,-1 1-1,0-1 1,0 1 0,1-1 0,-1 1 0,0 0 0,1-1 0,-1 1 0,0-1 0,1 1 0,-1 0 0,1-1 0,-1 1 0,0 0 0,1-1 0,-1 1 0,1 0 0,-1 0 0,1 0 0,-1-1-1,1 1 1,-1 0 0,1 0 0,0 0 0,-1 0 0,1 0 0,-1 0 0,1 0 0,-1 0 0,1 0 0,-1 0 0,1 0 0,-1 0 0,1 1 0,-1-1 0,2 0 0,8 18-72,-10-15 155,51 132 1550,38 171 1,24 69-719,-110-365-1006,-2-8-322,-1-4-704,0 0 770,0 0 1,0-1-1,-1 1 1,1 0-1,-1 0 1,1 0 0,-1 0-1,1 0 1,-1 0-1,0 0 1,0 0-1,0 0 1,0 0-1,-1 0 1,1 0 0,-3-2-1,1 0-566,-18-25-4281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10309,'0'0'6659,"174"0"-4914,-103 0-1457,-4 0-288,-9 0-384,-16 0-1793,-20 0-3026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10325,'0'0'6085,"0"12"-5156,2 48 265,3 1 1,2-1-1,22 82 1,-29-140-1181,18 47 280,-17-48-300,0 1 0,0 0 0,0-1 1,0 1-1,0-1 0,0 1 1,1-1-1,-1 0 0,0 1 0,1-1 1,-1 0-1,1 0 0,0 0 1,-1 0-1,1 0 0,0-1 0,0 1 1,-1 0-1,1-1 0,0 1 1,0-1-1,0 0 0,2 1 1,-2-2-12,0 0 0,-1 0 1,1 0-1,-1 1 0,1-1 1,-1-1-1,1 1 1,-1 0-1,0 0 0,0 0 1,1-1-1,-1 1 0,0-1 1,0 1-1,0-1 1,0 1-1,-1-1 0,1 0 1,0 1-1,-1-1 0,1 0 1,-1 1-1,0-1 1,1-2-1,2-4-50,35-112-993,-29 85 634,2 0 1,1 1 0,2 0-1,1 1 1,23-37-1,-37 68 481,0 1 0,-1 0 0,1-1 0,0 1-1,0 0 1,1 0 0,-1 0 0,0 0 0,0 0-1,0 0 1,1 0 0,-1 0 0,1 1 0,-1-1-1,0 0 1,1 1 0,-1-1 0,1 1 0,-1 0-1,1-1 1,-1 1 0,1 0 0,0 0 0,-1 0 0,1 0-1,-1 0 1,1 0 0,-1 1 0,1-1 0,-1 0-1,1 1 1,1 0 0,5 3 41,0 0 0,-1 1-1,0-1 1,0 2 0,7 6 0,-9-8-109,-1 0 1,1 0-1,1 0 0,-1-1 1,12 6-1,4-9-3706,-19-7-816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3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96,'0'0'16421,"0"0"-16289,0-1 0,-1 1 0,1-1 0,0 1 0,0-1 0,-1 1-1,1-1 1,0 1 0,0-1 0,0 1 0,0-1 0,0 0 0,0 1 0,0-1 0,0 1 0,0-1 0,0 1 0,0-1 0,0 1 0,0-1 0,0 0 0,0 1-1,0-1 1,1 1 0,-1-1 0,0 1 0,0-1 0,1 1 0,-1-1 0,0 1 0,1 0 0,0-2 0,185-1-1229,-107 4 809,-79-1 307,-32 0-8340,10 0 1651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42 2017,'0'0'9543,"-14"-15"-4439,22 10-4986,1 1 1,0 1-1,0 0 1,0 0-1,0 0 1,1 1 0,-1 1-1,16-1 1,85 3-148,-51 1 148,-48-4-57,-10 1-83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6835,'0'0'6435,"0"13"-5077,30 674 1961,-29-667-3226,15 110 598,-14-116-669,1-1 1,1 1-1,0-1 1,1 0 0,0 0-1,15 24 1,-18-34 275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9236,'0'0'5768,"29"-16"-5613,95-48-139,-114 60-6,-1 0 0,1 1 0,-1 0 0,1 1 1,0 0-1,0 0 0,0 1 0,0 0 0,0 1 0,1 0 0,13 2 1,3 0 48,-22-1-11,0 0-1,0 0 1,0 0-1,0 0 0,-1 1 1,1 0-1,0 0 1,-1 0-1,1 0 1,-1 1-1,0-1 0,0 1 1,0 1-1,0-1 1,0 0-1,-1 1 0,0 0 1,1 0-1,-1 0 1,-1 0-1,5 8 1,-6-11 2,-6 0-1312,0-1 596,0 0 0,1 0 1,-1 0-1,0-1 0,0 1 0,-7-3 0,-16-14-3858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12454,'0'0'3665,"225"-14"-3665,-164 28-1232,-6 4-1617,-10 11-3843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59 5491,'0'0'5431,"0"9"-4014,0 484 3118,0-492-4495,0-3-53,1-74-999,-3-91-2695,-5 101 2927,-1-42 658,8 104 199,0-1 1,1 1-1,-1 0 0,1-1 1,0 1-1,0 0 1,1 0-1,-1 0 0,1 0 1,0 0-1,0 0 0,5-7 1,39-36 561,-38 40-307,-3 3-260,0 1-1,1 0 1,-1 0 0,0 1 0,1-1 0,0 1 0,-1 0 0,1 1-1,0-1 1,0 1 0,0 1 0,0-1 0,0 1 0,11 0 0,-16 1-36,1-1 1,0 1 0,-1 0-1,1 0 1,-1-1 0,1 1 0,-1 0-1,1 0 1,-1 1 0,0-1-1,1 0 1,-1 0 0,0 1 0,0-1-1,0 0 1,0 1 0,0-1-1,0 1 1,-1 0 0,1-1 0,0 1-1,-1-1 1,1 1 0,-1 0-1,0 0 1,1-1 0,-1 1 0,0 0-1,0 2 1,3 64 959,-3-60-812,0 9-36,-2 1 1,0-1 0,-1 1 0,-1-1 0,0 0 0,-2 0-1,0-1 1,0 1 0,-2-2 0,0 1 0,-1-1 0,0 0 0,-1 0-1,-1-1 1,0-1 0,-1 0 0,0 0 0,-23 17 0,80-51-4958,21 5 3670,-57 14 1189,0 1 0,1 0 0,-1 1 0,1 0 0,-1 0 0,0 1 0,1 0 0,-1 0 0,0 1-1,0 1 1,0-1 0,10 6 0,-15-5 65,1 1 0,-1 1 0,0-1 0,0 1 0,0 0 0,-1 0 1,1 0-1,-1 0 0,-1 0 0,1 1 0,-1-1 0,0 1 0,0 0 0,0 0 0,-1-1 0,0 1 0,0 11 0,1-10-40,-2 0-1,1-1 1,-1 1-1,0 0 1,-1 0-1,0 0 1,0 0-1,0 0 1,-1-1-1,1 1 1,-2-1-1,1 1 1,-1-1-1,0 0 0,-7 11 1,0-7-50,-1 0 1,-1 0-1,0-1 0,0-1 1,-1 0-1,1-1 0,-2 0 1,1-1-1,-1 0 1,0-1-1,0-1 0,0 0 1,-25 3-1,0-2-675,-1-2-1,1-2 1,-77-7 0,104 5-437,0-1 1,0 0-1,-20-8 1,-30-18-5728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8612,'0'0'7956,"13"17"-7684,-9-8-16,-4-3-32,3-3-32,0-3-160,0 0-32,0 0-1120,1 0-1506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7091,'0'0'9797,"0"-6"-9221,3 6-496,1 6-80,-1 3-48,0-1-752,-3 7-1906,0-1-1872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9332,'0'0'6595,"52"115"-6931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3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7652,'0'0'12112,"39"0"-12094,50-2 18,-49 0-29,-1 1 1,1 2-1,0 2 0,68 13 0,-81-11 12,-1-1-1,1-1 0,0-1 0,30-2 1,34 3-7,221 0 99,-161-6-77,-20 2-68,191 6 1,-196 6 30,2734-11-325,-2536-25 348,-195 11-3,-20 2 2,120-7 96,-229 19-33,0 0-68,0-1 0,0 1 0,0-1 0,-1 1 0,1-1 0,0 1 0,-1-1 0,1 1 0,0-1 0,-1 1 0,1 0-1,-1-1 1,1 1 0,0-1 0,-1 1 0,1 0 0,-1 0 0,1-1 0,-1 1 0,1 0 0,-1 0 0,1-1 0,-1 1-1,0 0 1,1 0 0,-1 0 0,1 0 0,-1 0 0,1 0 0,-1 0 0,1 0 0,-1 0 0,0 0 0,1 0 0,-1 0-1,0 1 1,-92-1-6051,30 0-2124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3954,'0'0'11787,"2"29"-9832,-1-13-1656,2 33 520,1 0 0,16 64 0,-12-77-345,3 10 92,16 47-1,-23-81-530,1 1 1,1-1 0,0 0 0,0-1-1,1 0 1,1 0 0,0 0 0,15 15-1,-19-22-58,0-1 0,1 1-1,0-1 1,0 0 0,0 0-1,0-1 1,0 1-1,0-1 1,0 0 0,1-1-1,-1 1 1,1-1 0,0 0-1,-1 0 1,1-1 0,0 0-1,-1 0 1,1 0 0,0-1-1,-1 1 1,1-1 0,0-1-1,-1 1 1,0-1 0,1 0-1,-1 0 1,0-1 0,0 1-1,0-1 1,0 0 0,0-1-1,-1 1 1,0-1 0,1 0-1,3-5 1,4-6-240,0 0 0,-1-2 0,-1 1 0,-1-1 0,0-1 0,-1 1 0,-1-1 0,9-35 1,-9 19-418,-1 0 1,-2 0 0,-1 0-1,-2-41 1,-1 68 572,0-1-1,-1 0 1,0 1-1,0-1 1,-1 1 0,0 0-1,0-1 1,-1 1-1,0 0 1,0 0-1,-7-9 1,8 13 262,0 0 1,-1 0-1,1 1 1,-1-1-1,0 1 1,0-1-1,0 1 1,0 0-1,0 0 1,-1 1-1,1-1 1,-1 1-1,1-1 1,-1 1-1,1 0 1,-1 0-1,0 1 1,1-1-1,-1 1 1,0 0-1,0 0 1,1 0-1,-1 0 1,0 1-1,-5 0 0,8 0-238,1-1 0,-1 0-1,0 0 1,0 1 0,1-1-1,-1 0 1,0 1 0,0-1-1,1 1 1,-1-1-1,0 1 1,1-1 0,-1 1-1,1 0 1,-1-1 0,1 1-1,-1 0 1,1-1-1,-1 1 1,1 0 0,0-1-1,-1 1 1,1 1 0,-1 7-3063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3666,'0'0'7142,"-1"14"-2157,-6 54-5043,4-60 91,-37 80 142,39-87-215,-5 7-4698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3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 4466,'7'-6'10906,"-9"28"-10598,-1 1-1,-1-1 0,0 1 0,-16 41 0,-8 37 313,22-82-1428,-8-3-5342,2-8-2323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15 272 7892,'0'0'5175,"-14"-3"-717,74-13-4406,1 2 0,0 4 0,92-5 0,-27 8 14,166-31-1,-248 32-76,0 1 0,72 3 0,-85 2 12,129 6 498,-159-6-101,-24-11-1028,-5-18 123,16 14 417,-1 1 0,0 1 1,-1 0-1,-1 1 0,0 1 1,0 0-1,-20-10 0,13 15 91,7 1 767,32 5-483,7 4-238,0 1 0,0 2 0,-1 0 0,1 2 0,-2 0 0,30 18 0,-1-3-5,-1-1 11,63 37 1,-112-59-65,0-1 0,-1 0 0,1 1 1,0-1-1,0 1 0,-1 0 0,1-1 0,-1 1 1,1-1-1,0 1 0,-1 0 0,1 0 0,-1-1 1,1 1-1,-1 0 0,0 0 0,1 0 1,-1-1-1,0 1 0,0 0 0,1 0 0,-1 0 1,0 0-1,0 0 0,0 0 0,0-1 0,0 1 1,0 0-1,0 0 0,-1 0 0,1 0 0,0 0 1,0-1-1,-1 1 0,1 0 0,0 0 1,-1 0-1,1-1 0,-1 1 0,1 0 0,-1 0 1,1-1-1,-1 1 0,0 0 0,1-1 0,-1 1 1,-1 0-1,-38 26-277,37-25 317,-18 11 16,0 0-1,1 1 1,0 2 0,2 0-1,0 0 1,0 2-1,2 0 1,0 1-1,1 1 1,1 0-1,1 1 1,-19 43-1,27-49 414,6-7-1268,5-5-4117,13-3-238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 8820,'0'0'6422,"-2"-3"-5678,-9-8-234,8 8-137,3 7-512,1 216 1013,9 1-1,46 262 0,-49-451-2434,-3-33-2123,5-4-224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8836,'0'0'6683,"-2"-4"-6027,-2 5 262,2 13-347,-2 39-142,3 63-114,2 164 478,-1-276-778,0 0 1,0-1-1,0 1 1,1 0-1,-1 0 1,1 0-1,0-1 1,1 1-1,-1-1 1,0 1-1,1-1 1,0 1-1,0-1 1,0 0-1,0 0 1,1 0-1,-1 0 1,1 0-1,-1 0 1,1-1-1,0 1 1,0-1-1,1 0 1,-1 0-1,0 0 1,1 0-1,-1-1 1,1 1 0,-1-1-1,1 0 1,0 0-1,-1 0 1,1-1-1,7 1 1,0-1-111,0 0 0,0 0 0,0-1 1,0-1-1,0 0 0,0 0 1,-1-1-1,1-1 0,-1 1 1,20-11-1,35-16-2638,-18 22-3752,-37 8 3756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6355,'0'0'1889,"190"-35"-1377,-152 29-336,-9 6-128,-6-6 16,-14 6-64,-5 0-144,-4-11-1169,0 2-848,0-3-2945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7363,'0'0'8724,"193"0"-8211,-151 0-385,-4 0-16,-5-5-112,-11-4-384,-6 0-721,-6 1-2785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5715,'0'0'8662,"-18"0"-5423,341 0-2022,-323 0-1329,-19 11-11534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8724,'0'0'8553,"19"-3"-7627,96 0 1039,-58 1-3040,-1 1-6130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1554 11781,'0'0'4394,"-5"-31"-4119,-15-103-93,15 81-7,2 0 0,4-63 0,2 30-113,-8-36-469,-39-222 0,34 265 74,4-1 1,4-105-1,3 168 335,1-1 0,0 1 0,2 0 0,0 0 1,1 0-1,0 0 0,1 1 0,1 0 0,1 0 0,0 1 0,1 0 0,1 1 0,17-21 0,-7 17 122,-20 18-105,0 0 1,1-1 0,-1 1-1,0 0 1,0-1-1,1 1 1,-1 0 0,0-1-1,1 1 1,-1 0-1,0-1 1,1 1 0,-1 0-1,0 0 1,1 0-1,-1-1 1,1 1 0,-1 0-1,0 0 1,1 0-1,-1 0 1,1 0 0,-1 0-1,1 0 1,-1 0-1,0 0 1,1 0 0,-1 0-1,1 0 1,-1 0-1,1 0 1,-1 0 0,0 0-1,1 1 1,-1-1-1,1 0 1,-1 0 0,0 0-1,1 1 1,-1-1-1,0 0 1,1 1 0,-1-1-1,0 0 1,1 0-1,-1 1 1,0-1-1,0 1 1,1-1 0,-1 0-1,0 1 1,0-1-1,0 1 1,0-1 0,1 0-1,-1 1 1,0-1-1,0 1 1,0 0 0,2 35 449,-2 1 0,-1 0 0,-1 0 0,-3-1 0,-15 65 0,-6-25-289,-10 40 14,36-115-245,0 0-1,0 0 1,0 0 0,0 0-1,0 0 1,1 0 0,-1 1 0,0-1-1,0 0 1,1 0 0,-1 0 0,1 0-1,-1 0 1,0 0 0,1 0 0,0-1-1,-1 1 1,1 0 0,0 0 0,-1 0-1,1-1 1,0 1 0,0 0-1,0 0 1,0-1 0,0 1 0,-1-1-1,1 1 1,0-1 0,0 1 0,0-1-1,0 0 1,1 0 0,-1 1 0,0-1-1,0 0 1,0 0 0,0 0 0,0 0-1,2 0 1,60-1-1255,-42 0 1131,16-1-55,-21 1 349,-1 0 0,1 1 1,26 3-1,-39-3-76,-1 1 0,1-1 1,0 1-1,0-1 0,-1 1 0,1 0 1,-1 0-1,1 1 0,-1-1 0,1 0 1,-1 1-1,0-1 0,1 1 0,-1 0 0,0 0 1,0 0-1,0 0 0,-1 0 0,1 0 1,0 1-1,-1-1 0,1 0 0,-1 1 1,0 0-1,2 4 0,0 6-114,-1 0 0,0 0 0,0 1 0,-1-1 0,-1 0 0,0 0-1,-1 1 1,-1-1 0,0 0 0,0 0 0,-2 0 0,1 0 0,-2-1 0,1 0 0,-2 1 0,0-2-1,0 1 1,-1-1 0,-16 21 0,17-25-142,0 0 0,0-1 0,-1 0 0,0 0 0,0 0 0,0 0 0,-1-1 0,0-1 0,0 1 1,0-1-1,-1-1 0,1 1 0,-1-1 0,0-1 0,0 0 0,-17 2 0,3-8-2471,6-15-963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73 8548,'0'0'7080,"-18"-11"-5874,-59-34-344,74 43-771,0 0 0,-1 0 0,1 0 0,-1 1 0,1-1 0,-1 1-1,0 0 1,0 0 0,1 0 0,-1 1 0,0-1 0,0 1 0,0 0 0,0 0 0,0 0 0,-5 1 0,-1 1 71,8-2-156,1 1 0,-1 0 0,1-1 0,-1 1 0,1 0 0,0 0 0,-1-1 0,1 1 1,0 0-1,0 1 0,0-1 0,-1 0 0,1 0 0,0 0 0,1 1 0,-1-1 1,0 0-1,0 1 0,0-1 0,1 1 0,-1-1 0,0 3 0,-10 41 126,9-37-92,-3 26 51,1 0 0,2 0 0,2 49 1,1-23-4,3 56 321,5 0 0,26 126 0,73 218 149,-99-428-545,-3-8-17,1 0 1,0 0-1,2-1 0,18 33 1,-21-48-123,-34-36-2333,-40-50 0,44 48 323,-28-35-3333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7619,'0'0'9832,"9"-3"-9061,28-10-520,1 2 0,74-12 1,41-10-3471,-149 33 2052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2497,'0'0'9877,"-6"9"-9765,6 34 80,0 15 672,0 12 337,6 8-113,-3 0-576,4-12-95,-4-11-209,7-14-208,-1-21-272,7-17-1521,-6-3-4226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12358,'0'0'3423,"10"-30"-3506,0-2-40,57-156-1192,-12 36-3336,-46 106 9459,4 358-1704,-2-94-2339,1-73-299,-2-42-1381,-7-35-2678,-3-61-1863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 8836,'0'0'7401,"0"0"-7395,-1-1 1,0 1 0,1 0-1,-1 0 1,0 0 0,1 0-1,-1 0 1,0 0 0,1 0-1,-1 0 1,0 0 0,1 0-1,-1 0 1,0 0 0,1 1-1,-1-1 1,0 0 0,1 0-1,-1 1 1,1-1 0,-1 0 0,1 1-1,-1-1 1,0 1 0,0 0-1,-4 3 12,-1 0 1,1 0-1,0 1 0,0 0 0,1 0 0,-1 0 0,1 1 1,0 0-1,-4 8 0,-25 60 107,21-37-13,1 0 0,2 0 0,2 1 1,-4 64-1,10 158 941,3-201-746,3 1 0,3-1 0,20 78-1,-20-106-249,2 0 0,1-1 0,1 0 0,2-1 0,1-1 0,1 0 0,37 49 1,-43-66-38,0-1 0,1 0 0,0 0 0,0-1 1,1 0-1,0-1 0,1 0 0,0-1 1,0-1-1,0 0 0,1-1 0,0 0 1,28 5-1,-14-5-588,0-1 1,31-1-1,57-5-6200,-87 0-2290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8964,'0'0'2607,"29"0"-1484,96 5-307,-113-3-681,-1 1 0,1 0-1,-1 1 1,0 0 0,0 0 0,0 1-1,0 1 1,-1 0 0,0 0-1,0 1 1,-1 0 0,0 1 0,0 0-1,0 1 1,-1-1 0,-1 1 0,9 14-1,-6-10 26,-2 1-1,1-1 0,-2 1 1,0 1-1,-1 0 0,0 0 1,-1 0-1,-1 0 0,4 26 1,-2 10 472,-2 84 0,-4-134-630,-2 44 44,-1-1 0,-2 1-1,-2-1 1,-2 0-1,-2 0 1,-2-2 0,-2 1-1,-1-1 1,-24 42-1,38-82-87,1 1 0,-1 0-1,1-1 1,-1 0 0,0 1-1,0-1 1,0 0-1,0 0 1,-1 0 0,1 0-1,0-1 1,-1 1 0,1-1-1,-6 3 1,8-4-18,-1 0 0,0 0 0,0 1 0,0-1 0,0 0 0,0 0 0,0 0 0,0-1 0,0 1 0,1 0 0,-1 0 0,0 0 0,0-1 0,0 1 0,0 0 0,0-1 0,1 1 0,-1-1 0,0 1 0,0-1 0,1 1 0,-1-1 0,0 1 0,1-1 0,-1 0 0,1 1 0,-1-1 0,0 0 0,1 0-1,0 1 1,-1-1 0,1 0 0,-1 0 0,1 0 0,0 0 0,0 1 0,-1-1 0,1 0 0,0 0 0,0 0 0,0 0 0,0 0 0,0 0 0,0 0 0,1 0 0,-2-37-3029,1-12-2234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13 125 9989,'0'0'6755,"-13"-124"-22651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4578,'0'0'10063,"3"1"-9420,1 2-599,-1 0 0,1 0 0,-1 0 0,0 1 0,0-1 0,0 1 0,0-1 0,-1 1 0,1 0 0,-1 0 0,0 0 0,0 0 0,0 1 0,-1-1-1,2 7 1,18 81 729,-18-77-653,19 130 1129,2 173 0,-14-158-983,-9-136-237,-1-11-27,1 0 0,0-1 1,1 1-1,0-1 0,1 1 1,5 14-1,-6-24 739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5587,'0'0'8977,"7"-6"-8219,-2 1-696,0 1 1,1 0 0,-1 0-1,1 1 1,0 0-1,0 0 1,0 0 0,0 1-1,1 0 1,-1 0-1,1 0 1,-1 1 0,1 0-1,0 0 1,-1 1 0,13 0-1,165 0 1309,-175 0-1182,-8 0-398,0 1 0,0-1-1,0 0 1,0 0 0,0 0 0,0 0 0,0 0 0,0 0-1,0 0 1,0 0 0,0-1 0,0 1 0,0 0-1,0-1 1,0 1 0,0-1 0,0 1 0,1-2-1,-1 0-52,-1 0-1,0 0 0,0 0 1,0 0-1,0 0 0,-1 0 1,1 0-1,0 0 0,-1 0 1,1 0-1,-1 0 1,-1-3-1,-15-31-5172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11749,'0'0'6675,"152"58"-6611,-114-47-64,-3-8-656,-2-3-736,-11 0-2354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5074,'0'0'8884,"1"0"-8850,-1 0 0,0 0 0,1 0 0,-1 0 0,0 0 0,1 0 0,-1 0 0,1-1 0,-1 1 0,1 0 0,-1 0 0,0 1 0,1-1 0,-1 0 0,1 0 0,-1 0 0,0 0 0,1 0 0,-1 0 0,0 0 0,1 1 0,-1-1-1,0 0 1,1 0 0,-1 0 0,0 1 0,1-1 0,-1 0 0,0 1 0,1-1 0,-1 0 0,0 1 0,0-1 0,1 0 0,-1 1 0,0-1 0,0 0 0,0 1 0,0-1 0,0 1 0,0-1 0,1 0 0,-1 1 0,0-1 0,0 1 0,0-1 0,0 1-1,12 45 720,-1 0 0,7 67-1,4 20 397,1-26-388,-17-162-1986,-6-24-1380,0-95 203,0-90 3330,1 262-898,-1 0 0,0-1 0,1 1 0,0 0 0,-1-1 0,1 1 0,0 0 0,0 0 0,0 0 0,1 0 0,-1 0 0,0 0 0,1 0 0,-1 0 0,1 0 0,0 1 0,0-1 0,-1 1 0,1-1 0,0 1 0,0 0 0,0 0 0,1 0 0,-1 0 0,0 0 0,0 0 0,1 0 0,1 0 0,7-2 32,-1 1 1,1 0-1,-1 1 0,21-1 1,-29 2-15,0 0 0,0 0 1,0 1-1,0-1 0,0 0 1,0 1-1,-1-1 0,1 1 1,0 0-1,0 0 0,0-1 1,-1 1-1,1 0 0,-1 1 1,1-1-1,-1 0 0,1 0 0,-1 1 1,3 2-1,-2 0 53,1 0 1,-1 0-1,0 0 0,0 0 0,0 0 1,-1 1-1,0-1 0,2 7 1,-1 10 413,0 0 1,-1 42 0,-2-42-174,1-8-296,-1 0-1,0-1 1,-1 1 0,0-1-1,-1 0 1,0 0 0,-1 0-1,-1 0 1,0 0 0,0-1-1,-1 0 1,0 0 0,-1-1 0,-1 1-1,-13 13 1,22-23-149,-1 0-1,1-1 1,-1 1 0,1-1-1,-1 1 1,1-1 0,-1 1-1,1-1 1,0 0 0,-1 1-1,1-1 1,0 0 0,-1 1-1,1-1 1,0 0 0,-1 0-1,1 0 1,0 0 0,0 0-1,-1 1 1,1-1 0,0 0-1,0-1 1,-1 1 0,1 0-1,0 0 1,-1 0 0,2-1-1,34 2-119,-34-1 116,3 0 121,0 0 0,0 0-1,0 1 1,1 0 0,-1 0 0,0 0 0,0 0-1,0 1 1,-1 0 0,1 0 0,0 0 0,-1 1-1,1-1 1,-1 1 0,0 0 0,1 1 0,-2-1-1,1 1 1,0-1 0,-1 1 0,1 0 0,-1 0-1,0 1 1,-1-1 0,4 7 0,-1 2 169,0 1-1,-1-1 1,0 1 0,-1 0 0,-1 0-1,0 0 1,-1 0 0,-1 16 0,0-25-167,-1 1-1,1-1 1,-1 0 0,0 0 0,0 1 0,-1-1 0,0 0 0,0 0 0,0 0 0,0-1 0,-1 1 0,0 0 0,0-1 0,0 0-1,0 0 1,-1 0 0,0 0 0,0 0 0,0-1 0,0 1 0,0-1 0,-1 0 0,1 0 0,-1-1 0,0 0 0,0 0 0,0 0 0,-5 2-1,-7 1-298,0-1-1,-1 0 0,0-1 0,1-1 0,-1-1 0,0 0 1,-18-3-1,-1-5-3454,7-11-3153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1 114 800,'0'0'15175,"186"-32"-13574,-99 12-1377,-7 2-224,-9-2-2369,-23-3-6707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64 7619,'0'0'6403,"-36"0"-3313,34 1-3089,0-1 0,0 1 0,0 0 0,0 0 0,0 1 0,0-1 0,1 0 0,-1 1 0,0-1 0,1 1 0,-1-1 0,1 1 0,-1 0 0,1 0 0,0-1 0,-2 4 0,-22 39 14,20-36-18,-8 18-4,1 0 0,1 0 0,2 2 0,0-1 0,-9 57 0,10-23 372,1 105 0,7-163-335,-1 1-1,1-1 0,1 1 1,-1 0-1,0-1 0,1 1 1,0-1-1,0 1 0,0-1 0,0 0 1,0 1-1,1-1 0,-1 0 1,1 0-1,0 0 0,0 0 0,0 0 1,5 4-1,-3-5 13,0 1 0,0-1 0,0 0 0,1 0 0,-1-1 0,1 1 0,-1-1 0,1 0 0,-1 0 0,1 0 0,0-1 0,0 0 0,8 0 0,-1 0 1,1-1 0,-1-1 0,0 0 1,0 0-1,1-2 0,-2 1 0,1-1 0,0-1 0,-1 0 0,0-1 1,0 0-1,13-10 0,-11 6-161,0-1 0,0 0 0,-1-1 0,-1-1 0,0 0 0,0 0 0,-2-1 0,15-27-1,-17 23 101,0-1 0,-2 1 0,0-1 0,-1-1 0,-1 1 0,-1-1 0,0 1 0,-2-1 0,0 0 0,-1 1 0,-4-21 0,2 28 75,1 0 0,-1 0 0,-1 0 0,0 1 0,-1-1 0,0 1 0,-1 0 0,0 1 0,-1-1 0,0 1 0,0 1 0,-1-1 0,-10-8 0,12 12-66,-1 0 0,0 0 1,0 0-1,-1 1 0,1 0 1,-1 0-1,0 1 0,0 0 0,-1 1 1,1 0-1,-1 0 0,0 1 1,0 0-1,1 0 0,-1 1 1,0 0-1,-1 1 0,-9 0 1,16 1-34,0 0 0,-1 0 0,1 0 1,0 0-1,-1 1 0,1 0 0,0-1 0,0 1 1,0 0-1,0 1 0,1-1 0,-1 0 1,1 1-1,-1-1 0,1 1 0,0 0 1,0 0-1,-2 4 0,-2 3-583,0 1 0,1 0 0,0 0 0,-3 12 0,0 10-4068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9652,'0'0'6547,"-29"153"-6242,6-101-49,-2 0-176,5-8 48,4-18-128,3-12-464,7-14-1025,6-32-6739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47 6755,'0'0'7724,"-1"0"-7659,1 0-1,-1 0 1,1 0 0,0 0 0,-1-1 0,1 1 0,0 0 0,-1 0 0,1 0 0,-1-1-1,1 1 1,0 0 0,0 0 0,-1-1 0,1 1 0,0 0 0,-1-1 0,1 1 0,0 0-1,0-1 1,0 1 0,-1 0 0,1-1 0,0 1 0,0 0 0,0-1 0,0 1 0,0-1-1,0 1 1,0-1 0,11-3-14,1 1 1,-1 1-1,1-1 0,0 2 0,0 0 0,0 0 0,0 1 1,20 3-1,3-2 48,-31-1-82,-1 0 0,0 0 0,1 0-1,-1 1 1,0 0 0,1-1-1,-1 1 1,0 0 0,0 1-1,0-1 1,0 0 0,0 1-1,0 0 1,0 0 0,-1-1-1,1 2 1,0-1 0,-1 0-1,0 0 1,0 1 0,1 0-1,-1-1 1,-1 1 0,1 0-1,0 0 1,-1 0 0,2 3 0,1 5 67,-1 0 0,-1-1 0,0 1 0,0 0 1,-1 0-1,0 21 0,-2-27-92,0-1 1,0 1-1,0-1 1,-1 1-1,1-1 0,-1 0 1,0 0-1,-1 0 1,1 0-1,-1 0 0,1-1 1,-1 1-1,0-1 1,-1 1-1,-4 3 0,-63 50 60,55-46 5,1 0-48,-5 4 19,0 0-1,-33 34 1,48-43 43,0 0 1,0 1-1,1-1 1,-1 1-1,1 0 1,1 0 0,0 0-1,0 1 1,0-1-1,1 1 1,0 0-1,0-1 1,0 13-1,1-14 40,0 1 0,1-1 0,0 1 0,1-1 0,-1 1 0,4 12 0,-3-17-83,0 0 1,0 1 0,0-1 0,1 0 0,-1 0 0,1 0-1,-1 0 1,1 0 0,0 0 0,0 0 0,0-1 0,0 1 0,0-1-1,0 1 1,0-1 0,1 0 0,-1 0 0,0 0 0,1 0 0,3 1-1,7 2 17,0 0 0,1-1 0,0 0 0,-1-1 0,1-1 0,0 0 0,17-2 0,-27 1-89,1 0 1,-1-1-1,1 1 0,-1-1 1,1-1-1,-1 1 0,0 0 1,0-1-1,0 0 0,0 0 0,0 0 1,0-1-1,0 1 0,-1-1 1,1 0-1,-1 0 0,0 0 1,0 0-1,0-1 0,0 1 1,-1-1-1,1 0 0,-1 0 0,0 0 1,3-6-1,-1-6-424,-1-1-1,0 1 1,-1 0-1,-1-1 1,-1-31-1,0 23 207,-1 21 255,1 0 0,-1 0 0,0 1 0,0-1 1,0 0-1,0 1 0,-1-1 0,1 1 0,-1-1 1,0 1-1,0-1 0,0 1 0,-1 0 0,1 0 1,-1 0-1,1 1 0,-1-1 0,0 1 0,0-1 1,-4-1-1,-10-7 262,0 1 0,-34-14-1,20 10 24,5 2-111,10 5-44,1-1 0,-1 0 0,-20-15 0,33 20-115,0 1 0,0-1-1,0 0 1,0 0 0,0 0-1,0 0 1,1-1 0,-1 1 0,1-1-1,0 1 1,0-1 0,1 0-1,-1 0 1,1 0 0,-1 0 0,1 0-1,1 0 1,-1 0 0,0-7-1,2 6-16,0 0-1,0 0 0,1 1 0,-1-1 0,1 0 0,0 1 1,1-1-1,-1 1 0,1-1 0,0 1 0,0 0 1,0 0-1,0 0 0,1 1 0,0-1 0,0 1 0,-1 0 1,2 0-1,-1 0 0,0 1 0,8-4 0,4-2-272,1 0 1,-1 1-1,1 0 0,1 2 0,17-4 0,-10 8-4459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18 114 5218,'0'0'8580,"12"-14"-8230,40-43-153,-46 52-138,-1 1-1,1 0 1,0 0-1,0 0 1,0 1-1,0 0 1,0 0 0,1 0-1,-1 1 1,1 0-1,0 0 1,0 1-1,0 0 1,0 0-1,0 1 1,0-1-1,0 1 1,-1 1 0,9 1-1,11-1 767,-25-1-797,1 1 1,-1-1-1,0 1 0,0 0 1,0-1-1,0 1 0,0 0 1,0 0-1,0 0 0,-1 0 1,1 0-1,0 0 1,0 0-1,-1 0 0,1 0 1,-1 0-1,1 0 0,-1 0 1,1 1-1,-1-1 0,0 0 1,1 0-1,-1 0 1,0 1-1,0-1 0,0 0 1,0 3-1,2 42 121,-2-43-121,0 18 3,1-11-15,0 0 1,-1 0-1,-1 0 1,1-1-1,-2 1 1,1 0-1,-1 0 1,-1-1-1,0 1 1,0-1-1,-1 0 1,-6 11-1,-45 62 95,-71 81 0,124-161-128,-1 1 0,1-1 0,0 0 0,-1 0 0,1 0 0,-1 0 0,0 0 0,1 0 0,-1-1 0,0 0 0,0 1 0,0-1 0,0 0 1,0 0-1,-1-1 0,-4 2 0,7-7-362,0-1 1,0 1 0,0 0-1,1 0 1,-1-1 0,1 1-1,1-9 1,0 8 32,-1 6 406,0-1 0,0 0-1,0 1 1,0-1 0,0 0 0,0 0-1,0 1 1,1-1 0,-1 1-1,0-1 1,0 0 0,1 1-1,-1-1 1,1 1 0,-1-1-1,0 1 1,1-1 0,-1 1-1,1-1 1,-1 1 0,1-1-1,-1 1 1,1-1 0,0 1-1,-1 0 1,1-1 0,-1 1-1,2 0 1,25-2 579,-21 3-541,0 0 0,1 0 1,-1 1-1,0-1 0,0 2 1,9 3-1,-5 1 155,0 0 0,-1 1 1,14 13-1,4 6 361,-26-27-918,-1-9-5597,0-14 42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7379,'0'0'5213,"6"-8"-4938,-4 5-201,1-1 0,0 1-1,-1 0 1,1 0 0,1 0-1,-1 0 1,0 0-1,1 1 1,-1-1 0,1 1-1,0 0 1,0 0 0,0 1-1,0-1 1,0 1 0,0 0-1,0 0 1,1 0 0,-1 0-1,0 1 1,1 0 0,5 0-1,-7-1 4,0 1 0,1 0 0,-1 0 0,1 0 0,-1 1 0,0-1 0,1 1 0,-1 0 0,0 0-1,0 0 1,1 0 0,-1 0 0,0 1 0,0-1 0,0 1 0,-1 0 0,1 0 0,0 0 0,-1 0 0,1 1-1,-1-1 1,0 1 0,0-1 0,0 1 0,0 0 0,0 0 0,0 0 0,-1 0 0,1 0 0,-1 0 0,0 0 0,0 0-1,0 1 1,0 4 0,3 8 1,-1 0-1,-1 1 0,-1-1 1,0 1-1,-1-1 0,-1 1 1,0 0-1,-2-1 1,1 0-1,-2 0 0,0 0 1,-1 0-1,-1 0 0,0-1 1,-1 0-1,-1 0 1,0-1-1,-1 0 0,-18 21 1,24-31-112,-1 0 0,0-1 1,0 1-1,0-1 1,-1 0-1,1 0 1,-1 0-1,0-1 1,1 0-1,-1 0 0,0 0 1,0 0-1,-1-1 1,1 0-1,0 0 1,0 0-1,-1-1 1,-6 0-1,11 0-4,1 0 1,-1 0-1,1 0 1,-1 0-1,0 0 1,1 0-1,-1 0 0,1 0 1,-1 0-1,1 0 1,-1 0-1,1-1 1,-1 1-1,0 0 0,1 0 1,0-1-1,-1 1 1,1 0-1,-1-1 1,1 1-1,-1 0 0,1-1 1,0 1-1,-1-1 1,1 1-1,0-1 1,-1 1-1,1-1 0,0 1 1,-1-1-1,1 0 1,-2-29-283,2 18 545,33 13 963,-24 3-1080,0 0 1,0 0-1,0 1 1,-1 0-1,0 0 1,0 1-1,0 0 1,7 8-1,55 63 506,-57-63-524,-4-3 16,1 2-417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5811,'0'0'7246,"10"-21"-1545,-1 63-5309,-3 1 0,-1 0 0,-2 0 0,-3 67 0,-1-41-130,1-68-184,0-18-916,-2-68-652,4-101 992,-1 180 487,1 0 0,-1 0 0,1 0-1,0 0 1,0 1 0,1-1-1,0 1 1,0 0 0,0 0 0,0 0-1,1 0 1,0 0 0,0 0-1,0 1 1,1 0 0,-1 0 0,1 0-1,8-4 1,-5 3 9,0 0 1,1 1-1,-1 0 1,1 0-1,0 1 0,0 0 1,1 0-1,-1 1 0,1 0 1,16 0-1,-25 2 32,0 0 0,0 0 0,0 1 0,1-1-1,-1 0 1,0 1 0,0-1 0,0 1 0,0-1 0,-1 1 0,1-1-1,0 1 1,0 0 0,0-1 0,0 1 0,-1 0 0,1 0 0,0 0-1,-1 0 1,1-1 0,0 1 0,-1 0 0,1 0 0,-1 0 0,1 0-1,-1 0 1,0 0 0,0 0 0,1 1 0,-1 1 0,3 38 522,-3-35-426,1 50 390,0-27-366,0-1 1,-2 1-1,-1 0 0,-1-1 1,-1 1-1,-12 38 0,13-135-814,5 54 572,0 1-1,1-1 1,0 1 0,1 0 0,1 0-1,0 0 1,1 1 0,0-1-1,1 1 1,0 1 0,1 0-1,0 0 1,1 0 0,17-16-1,-19 23 138,1 0-1,-1 1 0,1 0 0,0 1 0,0 0 1,0 0-1,0 0 0,1 1 0,-1 0 1,0 1-1,1 0 0,-1 0 0,12 3 0,-17-3-19,1 1 0,-1 0 0,0 0-1,0 0 1,0 0 0,0 1-1,0 0 1,0-1 0,0 1 0,0 0-1,-1 0 1,1 0 0,-1 1 0,0-1-1,1 0 1,-1 1 0,0 0-1,0 0 1,-1-1 0,1 1 0,-1 0-1,1 0 1,-1 0 0,0 1 0,0-1-1,0 0 1,0 5 0,3 9 106,-1 0 0,-1 0 0,0 34 0,-2-25-78,1-4 27,-1 0 1,-1 0-1,0 0 1,-2 0-1,-1 0 1,-10 32-1,8-34-197,4-19-541,0-1-1,0 0 1,0 1 0,0-1 0,0 0-1,0 0 1,0 0 0,0 0 0,0 0-1,0-1 1,0 1 0,0-1-1,0 1 1,-3-2 0,-11-15-10926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 6707,'0'0'6950,"0"0"-6876,0-1 0,0 1 0,0-1 0,0 1 0,0 0 0,0-1 0,0 1 0,-1 0 0,1 0 0,0-1 0,0 1 0,-1 0 0,1-1 0,0 1 0,0 0 0,-1 0 0,1 0 0,0-1 0,0 1 0,-1 0 0,1 0 0,0 0 0,-1 0 0,1-1 0,0 1 0,-1 0 0,1 0 1,0 0-1,-1 0 0,1 0 0,-1 0 0,1 0 0,0 0 0,-1 0 0,1 0 0,0 0 0,-1 0 0,1 0 0,0 0 0,-1 1 0,1-1 0,0 0 0,-1 0 0,1 0 0,0 0 0,-1 1 0,1-1 0,0 0 0,0 0 0,-1 1 0,-13 17-73,1 1 0,0 0-1,1 0 1,2 1 0,-11 26 0,-2 1-11,-199 384 1037,164-326-782,51-99-1161,4-15 428,2-17-454,1 25 786,0-8-468,1 0 0,0 0-1,1 0 1,0 0 0,0 0 0,1 1 0,0-1 0,0 1 0,1-1 0,5-8-1,-3 6-139,13-28-2409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1809,'0'0'12488,"7"-11"-9711,-5 11-2721,0 1 0,0 0-1,-1-1 1,1 1 0,0 0-1,0 0 1,0 0-1,-1 1 1,1-1 0,-1 0-1,1 1 1,-1-1-1,0 1 1,1-1 0,-1 1-1,0 0 1,0-1 0,0 1-1,0 0 1,0 0-1,-1 0 1,2 2 0,17 53 483,-16-49-383,15 72 793,18 161 0,3 19 13,-25-212-109,-7-31-2091,-13-36-11703,-3 2 6183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9188,'0'0'8196,"203"0"-7380,-139-6-672,-3 0-144,-10-5-480,-9 2-944,-16 9-2882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7764,'0'0'7464,"-17"0"-2675,221-6-4338,-70 3-5333,-136 3 4719,0 0 0,0 0 1,0 1-1,1-1 0,-1 1 0,0-1 1,0 1-1,1-1 0,-1 1 0,1 0 1,-1 0-1,0 0 0,1 0 0,-1 0 1,1 0-1,0 1 0,-1-1 0,1 0 1,0 1-1,0-1 0,-1 2 0,-17 17-3694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4482,'0'0'12379,"3"-3"-11749,-1 1-636,-2 1 35,0 0 1,1 1 0,-1-1-1,1 0 1,-1 1-1,1-1 1,0 0 0,-1 1-1,1-1 1,-1 1 0,1-1-1,0 1 1,0-1 0,-1 1-1,1-1 1,0 1 0,0 0-1,0-1 1,-1 1 0,1 0-1,0 0 1,0 0-1,0 0 1,0 0 0,-1-1-1,1 1 1,0 1 0,0-1-1,0 0 1,0 0 0,0 0-1,-1 0 1,1 1 0,0-1-1,0 0 1,0 1-1,-1-1 1,1 0 0,0 1-1,-1-1 1,1 1 0,0 0-1,-1-1 1,1 1 0,0-1-1,-1 1 1,1 0 0,-1-1-1,1 1 1,-1 0 0,0 0-1,1 0 1,-1-1-1,0 1 1,1 1 0,10 35 487,-1 0-1,-2 1 1,6 76 0,-6-50 182,-2-5-352,12 69 59,-15-112-370,1 0 1,0-1-1,1 0 1,1 0-1,13 25 0,-17-37-35,0 0 0,1 1 0,-1-1 0,1 0 0,0 0-1,0 0 1,0 0 0,0-1 0,0 1 0,0-1-1,1 0 1,-1 0 0,1 0 0,0 0 0,0-1 0,-1 1-1,1-1 1,0 0 0,0 0 0,0-1 0,0 1-1,0-1 1,1 0 0,-1 0 0,0 0 0,5-1 0,-2-1-31,0 1 1,1-1 0,-1 0 0,0-1 0,0 0-1,-1 0 1,1 0 0,-1-1 0,1 0 0,-1 0-1,0-1 1,10-10 0,10-14-232,-1-1 0,-2-1 1,-1-2-1,-2 0 0,-1-1 0,-2-1 0,-1 0 1,-2-2-1,-1 1 0,-2-2 0,-1 1 1,-2-2-1,-2 1 0,-2-1 0,0-45 0,-3 65 182,-1 8 20,1-1-1,-1 1 0,-1-1 0,0 1 0,-4-14 0,5 23 46,-1 0 1,1 0-1,-1 1 0,0-1 0,1 1 1,-1-1-1,0 1 0,0-1 0,0 1 0,0-1 1,0 1-1,0 0 0,-1-1 0,1 1 1,0 0-1,-1 0 0,1 0 0,-1 0 1,1 0-1,-1 0 0,1 1 0,-1-1 1,0 0-1,1 1 0,-1-1 0,0 1 0,1 0 1,-1-1-1,0 1 0,0 0 0,1 0 1,-1 0-1,0 0 0,0 1 0,1-1 1,-1 0-1,0 1 0,0-1 0,1 1 0,-1 0 1,-2 1-1,0 0 40,0 1 1,0 0-1,0 0 0,0 0 1,0 0-1,1 1 1,0-1-1,-1 1 0,1 0 1,0 0-1,1 0 0,-1 0 1,1 1-1,0-1 0,0 1 1,-2 8-1,-2 5 207,1 0 0,0 0-1,-1 22 1,4-29-91,1 1-1,0 0 0,1-1 1,0 1-1,1 0 1,3 13-1,-3-20-127,1-1 0,-1 1 0,1-1 0,0 0 0,0 0 0,0 0 0,0 0 0,1 0 0,0 0 0,0-1 0,0 1 0,0-1 1,0 0-1,1 0 0,-1 0 0,1 0 0,0-1 0,5 3 0,3 0-90,0 0 0,0-1 0,0 0 0,1-1 0,-1-1 0,1 0 0,0 0 0,16-1 0,58-6-5451,-47-5-2679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6:5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7251,'0'0'6211,"-5"15"-3260,14-15-2754,18 0-83,0 0 0,0-2 1,-1-1-1,43-9 0,-55 8-1456,-1 0 0,1 2 0,1 0 0,22-1 0,-14 3-2566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8340,'0'0'5317,"0"0"-5314,0 0 0,0 0-1,0 0 1,0 0 0,0 0 0,1 0-1,-1 0 1,0 1 0,0-1 0,0 0 0,0 0-1,0 0 1,0 0 0,0 0 0,0 0 0,1 0-1,-1 0 1,0 0 0,0 0 0,0 0 0,0 0-1,0 0 1,0 0 0,1 1 0,-1-1 0,0 0-1,0 0 1,0 0 0,0 0 0,0-1 0,1 1-1,-1 0 1,0 0 0,0 0 0,0 0-1,0 0 1,0 0 0,0 0 0,1 0 0,-1 0-1,0 0 1,0 0 0,0 0 0,0 0 0,0 0-1,0-1 1,0 1 0,0 0 0,0 0 0,1 0-1,-1 0 1,0 0 0,0 0 0,0 0 0,0-1-1,0 1 1,0 0 0,0 0 0,0 0-1,0 0 1,0 0 0,0 0 0,0-1 0,4 19 282,0-1 0,-2 1 0,0 0 0,-1 0 0,0 0 1,-4 23-1,2 10 232,1 382 2294,0-141-5934,-13-292-4574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4466,'0'0'9951,"33"-6"-9257,107-19-286,-133 23-330,1 0 0,0 1-1,0 0 1,0 1 0,0-1 0,0 2-1,0-1 1,-1 1 0,1 0 0,0 1-1,0-1 1,-1 2 0,1-1 0,-1 1-1,1 0 1,-1 1 0,0-1 0,0 1-1,-1 1 1,9 7 0,-7 0-1160,-8-12 938,-1 1 0,1-1 1,0 0-1,-1 0 0,1 0 0,-1 0 1,1 1-1,0-1 0,-1 0 1,1 0-1,-1 0 0,1 0 0,-1 0 1,1 0-1,0 0 0,-1 0 0,1 0 1,-1 0-1,1 0 0,-1-1 1,1 1-1,0 0 0,-1 0 0,1 0 1,-1 0-1,1-1 0,0 1 0,-1 0 1,1 0-1,0-1 0,-1 1 1,1 0-1,0-1 0,0 1 0,-1-1 1,-21-21-2989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6819,'0'0'12950,"235"40"-12934,-158-23-16,-6-2-640,-10 2-1297,-19 3-2529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8260,'0'0'6800,"2"0"-6704,-1 0 0,0 0 0,0 0 0,1 0 0,-1 0 0,0 1 0,0-1 0,0 0 0,1 1-1,-1-1 1,0 1 0,0-1 0,0 1 0,0 0 0,0-1 0,0 1 0,0 0 0,0 0 0,0 0 0,0-1 0,1 3 0,1 17 391,-1 1 1,0 0 0,-1 0-1,-4 33 1,1-1-120,0 12 95,0-42-331,1 0 0,1 0-1,1 0 1,1 0 0,6 26 0,-7-45-136,1-1 0,-1 0-1,1 0 1,0 0 0,0 0-1,1 0 1,-1 0 0,0-1 0,1 1-1,0-1 1,0 1 0,-1-1 0,1 0-1,1 0 1,-1-1 0,0 1 0,0-1-1,1 1 1,-1-1 0,0 0 0,1 0-1,0 0 1,-1-1 0,1 0 0,-1 1-1,5-1 1,1 0-159,0 1 0,-1-2 0,1 1 0,0-1 0,-1-1 0,1 1 0,-1-1 0,1-1 0,13-5 0,-20 7 14,35-21-2214,-15 4-3726,-15 7-1691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8468,'0'0'6579,"176"0"-6163,-137-3-416,-7-3 0,-9 0-368,-7 0-545,-13-8-287,-3 2-1793,0-2-865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12038,'0'0'7939,"222"-40"-7651,-167 28-288,-7 0-432,-16 10-945,-16 2-2032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6515,'0'0'5523,"3"0"-5523,1-9-65,-4 3-207,3 1-1008,-3-1 255,6 0 257,4 3-1249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2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27 5250,'0'0'2978,"-10"-3"9,-32-8-5534,38 9 2377,0 0 1,0 1-1,0-1 0,0 1 1,0 0-1,-1 0 0,1 0 1,-6 0-1,-21 1 7665,41 8-6871,10 27-138,-1 1-1,-3 1 1,19 56-1,23 124-41,-49-180-295,56 254 478,-22-31-389,-25-141-169,-13-65-70,-2-1 1,-5 76 0,-1-23 9,6 810 433,-3-916-434,0 22-8,0-21-146,0-31-1183,-2-17-304,-12-15-1976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5026,'-7'-3'12467,"41"3"-12206,363 15 455,-283-7-683,139-9 0,-98-1-35,-154 2 2,322 11-3,-40 15-8,-88-15 148,-31-2-105,-84-4 199,87-7 0,-50 0-42,3737 2 277,-3611-13-476,1 0-1,330-5-8,-546 14 76,-19 1 89,-18 2 174,-68 1-7667,24 0-4474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63 9380,'0'0'6032,"-20"-20"-3687,10 14-2321,-1 0 0,-1 1-1,1 0 1,-1 1 0,0 0-1,0 1 1,0 0 0,-1 1-1,1 0 1,0 1-1,-1 0 1,1 1 0,-14 1-1,22 0-16,-1 0 0,0 0 0,1 1 0,-1-1 1,1 1-1,-1 0 0,1 0 0,0 0 0,0 1 0,0 0 0,0 0 0,0 0 0,0 0 0,1 0 0,0 1 0,0-1 0,0 1 0,0 0 0,0 0 0,-4 8 0,-5 11 228,0 0-1,-12 35 1,23-55-198,-7 21 245,1 0 0,1 1-1,1-1 1,1 2 0,1-1 0,2 0 0,0 0 0,5 45 0,-3-66-259,0 1 0,1 0 0,-1-1 0,1 1 1,0-1-1,0 1 0,1-1 0,-1 0 0,1 0 0,0 0 0,0 0 1,0-1-1,0 1 0,1-1 0,0 0 0,-1 0 0,1 0 1,0 0-1,0-1 0,1 1 0,-1-1 0,0 0 0,1-1 0,0 1 1,-1-1-1,9 2 0,11 2 12,0-1 0,0-2 0,46 0 1,-61-2-123,0 0 1,0-1-1,1 0 1,-1-1 0,0 0-1,0 0 1,0-1-1,-1 0 1,1-1-1,10-5 1,-12 4-512,0 1 0,0-2 0,-1 1-1,1 0 1,-2-1 0,1 0 0,6-9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3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1985,'0'0'6192,"-6"-20"-1958,-7 2-2682,12 16-256,5 15-938,-4-12-392,11 37 121,-2 0 0,5 49 0,3 18 453,-11-72-456,2 46 1,-6-50-41,1-1 0,10 45 0,-9-54-10,-1 0 0,-1 1 1,0 37-1,0 15 10,3 0 76,-4-37-20,9 49 1,-3-30-25,-2 0 0,-3 61 0,-2-114-78,3 470 469,10-117-384,-15-314-51,1-25-29,1-1 0,0 1 0,1 0 1,5 28-1,-1-30 429,-6-19-2769,-7-7-1683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7:3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10 245 4866,'0'0'2572,"-10"-1"3698,68-23-5163,-51 22-1000,0 0 0,0 1 1,0-1-1,0 2 0,0-1 1,0 1-1,8 1 0,-1-1-98,404 0 909,-381 2-828,0 2 0,0 2 0,54 15 0,-8-10 46,-79-11-116,182 14 387,281-9 412,-319-17-793,5-2 6,130-2 123,-195 9-145,-44 5 0,85-16 0,24-8-2,-30 6 2,-70 12 6,77-2 0,-13 3-2,30-3 52,61-7 38,49-20-61,-97 31 105,-16 1-13,66 0-103,-139 6-4,117-13 0,39-6-56,-78 9 74,134 0-48,-27 3 39,-6 3-70,-132 5 37,-77 0-7,-1 2 0,75 18 1,34 4 10,65 4-51,-44-15 92,243-11 0,-218-6-40,-77-4 540,-117 4-579,-1 2 22,0 0 0,0 0 0,0 0 0,1 0 0,-1-1 0,0 1 0,0 0 0,0 0 0,0 0 0,0 0 0,1-1 0,-1 1 0,0 0 0,0 0 0,0 0 0,0-1 0,0 1 0,0 0 0,0 0 0,0 0 0,1-1 0,-1 1 0,0 0 0,0 0 0,0-1 0,0 1 0,0 0 0,0 0 0,0 0 0,-1-1 0,1 1 0,0 0 1,0 0-1,0-1 0,0 1 0,0 0 0,0 0 0,0 0 0,0-1 0,0 1 0,-1 0 0,1 0 0,0 0 0,0 0 0,0-1 0,0 1 0,-1 0 0,1 0 0,0 0 0,-21 0-3111,-19 0-3711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06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22 5426,'0'0'6708,"-34"-22"-203,33 32-5210,1 309-566,0-317-733,0 0-1,1-1 1,-1 1 0,1 0 0,0-1-1,-1 1 1,1 0 0,0-1 0,0 1-1,0-1 1,0 1 0,0-1 0,1 0-1,-1 1 1,0-1 0,1 0 0,-1 0 0,1 0-1,-1 0 1,1 0 0,-1 0 0,1 0-1,0-1 1,-1 1 0,1 0 0,0-1-1,0 1 1,-1-1 0,1 0 0,0 0-1,0 0 1,0 0 0,-1 0 0,5 0 0,6 0-8,1-1 0,0 0 0,0 0 0,12-4 0,4-4 16,-1-2-1,0 0 1,0-2 0,-1-1 0,29-21 0,0 2-59,-33 19-67,195-102-128,-176 96-913,0 3 0,2 1 0,58-13 0,-34 16-3927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2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36 127 7091,'0'0'8337,"-5"0"-7736,-16 0-113,15 0-43,6 0-303,-1 0-139,1 0-1,0 0 1,0-1 0,-1 1-1,1 0 1,0 0 0,0-1-1,-1 1 1,1 0 0,0 0-1,0-1 1,0 1 0,0 0-1,0-1 1,-1 1 0,1 0-1,0-1 1,0 1 0,0 0 0,0-1-1,0 1 1,0 0 0,0-1-1,0 1 1,0 0 0,0-1-1,0 1 1,0 0 0,0-1-1,1 1 1,-1 0 0,0-1-1,0 1 1,0 0 0,0 0-1,0-1 1,1 1 0,-1 0-1,0-1 1,1 1 0,6-15 55,5 3-211,0 1 1,1 0-1,15-10 1,16-15-268,-43 35 406,-1 1 1,1-1-1,-1 1 1,1-1-1,0 0 0,-1 1 1,1-1-1,0 1 1,-1-1-1,1 1 0,0 0 1,-1-1-1,1 1 1,0 0-1,0-1 0,-1 1 1,1 0-1,0 0 0,0 0 1,0 0-1,-1 0 1,1 0-1,0 0 0,0 0 1,0 0-1,0 0 1,-1 0-1,1 0 0,0 0 1,0 1-1,-1-1 1,1 0-1,0 1 0,0-1 1,-1 1-1,1-1 0,0 1 1,-1-1-1,2 1 1,14 32 121,-15-31-83,20 62 299,-3 1-1,-3 1 1,8 72-1,6 205 988,-27-305-1168,1 29 134,-2-26-111,2 0 1,13 63 0,-14-104 120,-1-14-246,2-32-307,-2 10 148,7-28-273,23-90 1,-4 23-195,64-307-138,-89 428 704,0 2 49,0 0 1,0 0-1,0 1 1,1 0-1,0-1 1,6-9-1,-8 16 1,1-1-1,-1 0 1,1 1-1,-1-1 1,1 1-1,0-1 1,0 1-1,0 0 1,0-1-1,0 1 1,0 0-1,0 0 1,0 1-1,0-1 1,0 0-1,0 1 1,1-1-1,-1 1 1,0 0-1,0 0 1,1 0-1,-1 0 1,0 0-1,0 0 1,1 1-1,-1-1 1,3 2-1,9 3 127,-1 1 1,1 1-1,-2 0 1,1 0-1,-1 1 0,0 1 1,18 18-1,22 13 179,-37-30-644,35 21 980,-14-22-5275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2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9012,'0'0'8207,"14"8"-7292,13 7-704,1-1 1,0-2 0,1-1 0,0-1 0,1-1-1,1-1 1,-1-2 0,1-2 0,0 0 0,0-2-1,0-1 1,51-6 0,-76 4-253,-1 0 1,0 0-1,1-1 1,-1 0-1,0 0 1,0 0-1,0 0 1,-1-1-1,1 0 1,0 0-1,-1 0 1,0 0-1,0-1 1,0 0-1,0 0 0,-1 0 1,1 0-1,-1 0 1,0-1-1,0 0 1,-1 1-1,1-1 1,-1 0-1,2-6 1,0-2-153,-1 0 0,0-1 0,-1 0 0,0 1-1,-1-1 1,0 0 0,-2 0 0,-1-19 0,1 28 229,-1 0 0,1 1-1,-1-1 1,0 0 0,0 1-1,0-1 1,-1 1-1,1 0 1,-1 0 0,0 0-1,0 0 1,-1 0 0,1 1-1,-1-1 1,0 1 0,0 0-1,0 0 1,0 0-1,0 1 1,-1 0 0,1-1-1,-1 2 1,-8-4 0,-3 0-23,1 1 0,-2 0 0,1 1 0,0 0 0,-32 1 0,40 1-12,1 1 0,0 0-1,-1 1 1,1-1 0,-1 1 0,1 1-1,0 0 1,-1 0 0,1 0 0,0 1-1,0 0 1,1 0 0,-1 0 0,1 1-1,-1 0 1,1 1 0,1 0-1,-1-1 1,0 2 0,1-1 0,0 1-1,1-1 1,-1 1 0,-5 10 0,0 3 62,0 1 0,0 0 0,2 1 0,1 0 0,0 0 0,2 1 0,0 0 0,-1 25 0,1 18 455,4 96 0,1-151-495,1-1 0,-1 0 0,2 0 1,-1 0-1,1 0 0,0 0 0,1 0 0,0 0 0,1-1 0,0 1 0,0-1 0,0 0 0,1 0 0,0-1 1,1 1-1,0-1 0,0 0 0,1-1 0,-1 0 0,1 0 0,1 0 0,-1-1 0,1 0 0,0 0 0,0-1 1,0 0-1,1 0 0,-1-1 0,1 0 0,0-1 0,17 3 0,-8-2-3,-1-1 0,1 0 0,-1-2 0,1 0-1,-1-1 1,1-1 0,-1 0 0,0-2 0,0 0 0,0 0-1,0-2 1,22-10 0,-28 10-316,-1 0-1,0 0 1,0 0 0,-1-2-1,0 1 1,0-1 0,-1 0-1,0-1 1,-1 0 0,1 0-1,-2-1 1,1 0-1,-1 0 1,-1 0 0,0-1-1,0 1 1,-1-1 0,-1-1-1,4-16 1,-2-2-3898,1 6-1851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6211,'0'0'12556,"17"0"-12026,56 1 324,17 0-211,144-17-1,-227 14-2544,-7 0 689,-15-4-917,1 1-1717,2-3-3663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4690,'0'0'6590,"-3"-3"-5390,2 3-1064,1 0-1,0 0 1,-1 0-1,1-1 1,0 1-1,-1 0 1,1 0-1,0 0 0,-1-1 1,1 1-1,0 0 1,-1-1-1,1 1 1,0 0-1,0 0 1,-1-1-1,1 1 1,0-1-1,0 1 0,0 0 1,0-1-1,-1 1 1,1 0-1,0-1 1,0 1-1,0-1 1,0 1-1,0 0 0,0-1 1,0 1-1,0-1 1,0 1-1,0 0 1,0-1-1,0 1 1,0-1-1,1 1 1,-1 0-1,0-1 0,20-2 1524,43 13-1947,-52-8 820,40 6-193,76 2-1,-51-9-3520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11749,'0'0'5019,"0"8"-4542,3 10-337,1 1 0,0-1 0,1 0 0,14 31 0,-14-36-34,35 99 1045,25 123 1,10 124 199,-46-211-985,-20-99-260,-1-6-25,13 41-1,-17-72-76,0-1 1,0 0-1,2 1 0,-1-2 0,1 1 0,1-1 0,0 1 0,10 10 1,-15-18 17,1 0 0,0 0 1,0 0-1,0-1 1,1 1-1,-1-1 0,0 0 1,1 1-1,0-2 1,-1 1-1,1 0 0,0-1 1,0 1-1,0-1 1,0-1-1,0 1 0,0 0 1,0-1-1,6 0 0,-4-1 1,0 0 0,-1 0 0,0-1-1,1 0 1,-1 0 0,0 0 0,0-1-1,0 0 1,0 0 0,0 0 0,-1 0-1,7-7 1,6-8-17,0 0 0,-1-2 0,-2 0 0,26-44 0,-12 11-145,-3-1 1,-2-1-1,18-65 0,35-182-325,-38 142 299,80-298 365,-107 401-144,-11 56-222,0 28-1808,-1 226-6211,-5-131 1059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 7700,'0'0'5346,"0"-23"-4610,0-51-44,0 55 3333,0 108-3531,-2 6 0,4-1 1,18 111-1,-12-175-180,-2-6-1130,-4-6-5522,-15-24-2208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4130,'0'0'13958,"144"9"-13958,-67-3 529,-3-6-433,-6 0-64,-13 0-64,-14 0-641,-12 0-1264,-19 0-2337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11749,'0'0'6355,"109"153"-5442,-96-98 159,-6 3-640,-7 0 81,0-3-513,-29-9 64,-3-11-144,-4-18 32,4-14-1009,3-3-720,13-43-2064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6275,'0'0'7542,"-4"-1"-6531,37 2 4406,26-2-4011,115 0-1594,377 41 404,-445-34-222,102 2-68,-207-8-3,-10 0-1980,2 0 1325,1 1-1,-1 0 1,0 0 0,1 0-1,-13 5 1,-23 10-5071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6755,'0'0'7812,"-4"-2"-7089,4 1-662,0 1 1,-1-1 0,1 1 0,0-1 0,-1 1-1,1 0 1,0-1 0,-1 1 0,1 0 0,0-1-1,-1 1 1,1 0 0,-1-1 0,1 1-1,-1 0 1,1 0 0,-1-1 0,1 1 0,-1 0-1,1 0 1,-1 0 0,1 0 0,-1 0 0,1 0-1,-1 0 1,1 0 0,-1 0 0,1 0-1,-1 0 1,1 0 0,-1 0 0,1 0 0,-1 1-1,1-1 1,-1 0 0,0 1 0,-1 25 2097,2-12-2787,-2 177 1493,-1-24-358,21 199 0,-18-363-511,1 8-34,0 0 0,1 1 0,0-1 1,1 0-1,0-1 0,1 1 0,6 12 0,-10-22-38,0-1 1,0 1 0,0-1-1,0 0 1,1 1-1,-1-1 1,0 1 0,0-1-1,0 0 1,1 1 0,-1-1-1,0 0 1,0 1-1,1-1 1,-1 0 0,0 0-1,1 1 1,-1-1-1,0 0 1,1 0 0,-1 1-1,0-1 1,1 0 0,-1 0-1,1 0 1,-1 0-1,0 1 1,1-1 0,-1 0-1,1 0 1,-1 0-1,0 0 1,1 0 0,-1 0-1,1 0 1,-1 0 0,1 0-1,-1-1 1,0 1-1,1 0 1,-1 0 0,1 0-1,-1 0 1,0-1-1,1 1 1,0 0 0,9-17-5811,-4-5-2707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9076,'0'0'7990,"25"-19"-7744,81-58 82,-96 71-229,0 1-1,0 0 1,1 0-1,0 1 1,-1 1 0,1-1-1,0 2 1,1 0-1,-1 0 1,0 1 0,1 0-1,-1 1 1,21 2-1,0-1 35,68-1 216,-105-11-7208,-6-11 3556,-4-12-2932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12950,'0'0'5699,"174"17"-5635,-103-2-128,3-1-225,-4 4-1455,-5 2-1378,-14 6-2993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6755,'0'0'8852,"-1"0"-8751,1 0-1,0 0 1,-1 0-1,1 0 1,-1 0-1,1 0 1,0 0-1,-1 0 1,1 0-1,0 0 1,-1 1-1,1-1 1,0 0-1,-1 0 1,1 0-1,0 1 0,-1-1 1,1 0-1,0 0 1,-1 1-1,1-1 1,0 0-1,0 1 1,-1-1-1,1 0 1,0 1-1,0-1 1,0 0-1,0 1 1,-1-1-1,1 0 1,0 1-1,-13 409 2798,4-180-2045,8-227-852,1-1-1,0 1 1,0-1-1,0 1 1,0-1-1,1 1 0,-1-1 1,1 1-1,-1-1 1,1 1-1,0-1 1,0 0-1,0 1 0,0-1 1,1 0-1,-1 0 1,1 0-1,-1 0 1,1 0-1,-1 0 0,1 0 1,0 0-1,0-1 1,0 1-1,0-1 1,0 1-1,3 0 0,3 1-61,0-1 0,0-1 0,1 1 0,-1-1-1,0-1 1,17 0 0,-18 0 32,10-1-161,0 0 0,0-1 0,0-1 0,0 0 0,-1-1 0,25-10 0,25-15-2051,-1-6-3903,-64 35 6105,10-6-4704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9925,'0'0'5570,"209"0"-5570,-157-2-160,-7-4-736,-10 0-705,-12 0-1184,-14-8 111,-9 2-2304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3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12534,'0'0'4034,"183"-49"-3058,-103 29-320,-3 5-656,-12 7-336,-14 8-768,-19 0-1554,-19 0-3248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4866,'0'0'9186,"-5"0"-6314,10 0 723,55 4-3508,0 2 0,118 29 0,-153-29-138,33-2-154,-44-4-102,-14 13-7206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5523,'0'0'9022,"3"1"-8123,64 12 171,133 8 0,-80-10-827,-95-10-192,-18-1-38,0 1 0,-1-1 0,1 1 0,0 0-1,-1 1 1,11 3 0,-10 4-4465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72 174 8644,'0'0'8575,"0"-6"-7959,2 0-598,-1-1-1,1 1 1,0 0 0,1 0-1,-1 1 1,1-1 0,0 0-1,1 1 1,0 0 0,-1 0-1,1 0 1,1 0 0,-1 0 0,1 1-1,0 0 1,0 0 0,0 0-1,9-4 1,0-1-95,1 0 0,0 0 0,0 2 0,1 0 0,0 1 0,22-6 0,16 6-330,-52 6 397,0 0-1,0 0 1,0 0-1,1 0 1,-1 0-1,0 0 1,0 1-1,0-1 1,0 1-1,0 0 1,0-1-1,0 1 1,0 0 0,-1 0-1,1 0 1,0 1-1,0-1 1,-1 0-1,1 0 1,2 4-1,3 9 37,0 1-1,-1 0 1,-1 1 0,0-1-1,-1 1 1,-1 0-1,3 28 1,-4 2 108,-6 67-1,2-93-90,-1 0 0,-2-1 0,0 0 0,0 0 1,-2 0-1,-12 24 0,-62 102 280,59-110-220,-2-1 1,-29 31 0,43-53-88,-1-1 0,-1 0 0,0 0-1,0-1 1,-1-1 0,0 0 0,-1-1-1,-17 9 1,28-16-39,0 0 0,0 0-1,1 0 1,-1 0 0,0-1-1,0 1 1,0-1 0,0 0-1,0 0 1,-4 0 0,6 0-1,0-1 1,0 1-1,0 0 1,0-1-1,0 1 1,0 0 0,0-1-1,0 1 1,0-1-1,0 0 1,1 1-1,-1-1 1,0 0-1,0 1 1,1-1 0,-1 0-1,0 0 1,1 0-1,-1 0 1,0-1-1,-1-4-141,1 0 0,0 0-1,0 0 1,0-1 0,1 1 0,0 0-1,1-12 1,-1 6-61,1 4 24,-1 0-1,1 1 1,1-1-1,-1 1 1,2-1-1,-1 1 1,1 0 0,0 0-1,0 0 1,0 0-1,1 0 1,1 1-1,-1 0 1,1 0-1,0 0 1,0 0-1,0 1 1,1 0 0,0 0-1,9-6 1,-7 7 295,-1-1 0,1 2 0,0-1 0,0 1 0,0 0 0,0 1 0,1 0 0,-1 0 0,1 1 0,-1 0 0,17 0 0,-20 2 29,0-1-1,0 1 0,0 0 1,-1 0-1,1 0 0,0 1 1,-1 0-1,1 0 0,-1 0 0,0 0 1,1 1-1,-1-1 0,6 7 1,-2-2 108,-1 0 0,0 1 0,-1 0 0,1 1 0,-2-1 0,7 11 0,4 15 753,-2 0-1,18 61 1,-25-73-525,-2-6-242,12 31 433,-16-46-657,-1 1 0,1-1 0,0 0 0,0 0 0,0 0 0,0 0 0,0 0 0,0 0 0,0 0 0,1 0 0,-1 0 0,0 0 0,0-1 0,1 1 0,-1 0 0,1-1 0,-1 1 0,0-1 0,1 0 0,-1 1 0,1-1 0,-1 0 0,1 0 0,-1 0 0,1 0 0,-1 0 0,1 0 0,1-1 0,-1 0-115,0 0-1,0 0 1,0 0 0,0 0 0,0 0 0,-1-1-1,1 1 1,0-1 0,-1 0 0,1 1 0,-1-1 0,0 0-1,1 0 1,-1 0 0,0 0 0,0 0 0,0 0-1,0 0 1,-1 0 0,1 0 0,0 0 0,-1 0 0,1-4-1,0 0-417,11-50-4635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5955,'0'0'6349,"26"-11"-5145,81-31-140,-106 41-887,1-1 1,0 1-1,0 1 1,0-1-1,0 0 0,0 0 1,0 1-1,0-1 0,0 1 1,0 0-1,0 0 1,0-1-1,0 1 0,0 1 1,0-1-1,0 0 0,1 0 1,-1 1-1,0-1 1,0 1-1,0 0 0,2 1 1,-3-1-169,0 1 0,0-1 0,0 0 0,0 1 0,-1 0 0,1-1 0,0 1 0,-1-1 0,0 1 1,1-1-1,-1 1 0,0 0 0,0-1 0,0 1 0,0 3 0,1 5 301,8 47 197,-2-1 0,-3 1 0,-4 65 0,-1-68-148,2 1 0,2-1-1,17 84 1,-18-128-333,1-1 1,0 1-1,0-1 0,1 0 0,1 0 0,0 0 0,7 10 1,-10-15-9,1 0 0,1-1 1,-1 1-1,0-1 0,1 0 1,0 0-1,-1-1 0,1 1 0,0-1 1,1 1-1,-1-1 0,0 0 1,0-1-1,1 1 0,-1-1 1,1 0-1,5 1 0,1-2-59,0 1-1,0-2 1,0 0-1,0 0 1,-1-1 0,1 0-1,0-1 1,-1 0-1,0 0 1,1-1-1,-1-1 1,-1 0-1,1 0 1,-1-1 0,0 0-1,0-1 1,10-10-1,8-8-385,-2-2 0,-1-1 0,39-58 0,-46 61 292,-1-1 0,-2 0-1,-1-1 1,-1-1 0,-1 0 0,-1 0 0,-2-1 0,-1 0 0,-1-1 0,-1 1 0,-2-1-1,-1 0 1,-3-42 0,0 63 131,0 0 0,0 0-1,-1 0 1,-1 0-1,0 0 1,0 0 0,0 0-1,-1 1 1,-1-1 0,1 1-1,-9-11 1,10 16-7,1-1 0,-1 1 1,0 0-1,1 0 0,-2 0 0,1 0 0,0 0 0,0 1 1,-1 0-1,0 0 0,1 0 0,-1 0 0,0 0 1,0 0-1,0 1 0,0 0 0,0 0 0,0 0 1,0 1-1,0-1 0,-1 1 0,1 0 0,0 0 1,0 0-1,0 1 0,-1-1 0,-7 3 0,8 0 51,0-1-1,0 0 1,1 1-1,-1 0 1,1 0-1,-1 0 1,1 1-1,0-1 1,0 1 0,0-1-1,1 1 1,-1 0-1,1 0 1,0 0-1,0 0 1,0 1-1,1-1 1,-2 7-1,-2 5 209,1 0 0,1 1 0,-2 28 0,4-35-161,0 1 0,1-1 1,0 1-1,1-1 0,0 0 0,1 1 1,5 17-1,-4-22-60,0 0 0,0-1-1,1 1 1,-1-1 0,1 0-1,0 0 1,0 0 0,1-1 0,0 1-1,0-1 1,0 0 0,0 0-1,10 5 1,-2-2-55,0-1 0,1 0 0,0 0 1,0-1-1,1-1 0,-1 0 0,22 1 0,9 0-2074,50-3-1,-89-2 1718,35 0-4644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36 8564,'0'0'5981,"-3"-6"-5749,3 4-196,-1 1 0,1-1 0,-1 1 0,0-1 0,0 1-1,1-1 1,-1 1 0,0 0 0,-1-1 0,1 1 0,0 0-1,0 0 1,0 0 0,-1 0 0,1 0 0,0 0 0,-1 0-1,1 1 1,-1-1 0,1 0 0,-3 0 0,-42-2 1265,34 3-1299,7 1 47,1 0 1,-1 0-1,1 0 0,0 0 1,0 1-1,-1 0 0,1 0 1,0 0-1,1 1 0,-1-1 0,0 1 1,1 0-1,-1 0 0,1 0 1,0 0-1,0 1 0,-4 5 1,-10 14 236,-22 40 1,26-41-243,-23 37 187,-30 69 0,55-104-110,2 1 0,1 0 0,0 0 0,2 1 0,1 0 1,-2 29-1,4-12 238,1 0 0,3 0-1,1 0 1,10 58 0,-9-88-298,0 0-1,1 0 0,0 0 0,1 0 1,1-1-1,0 0 0,0 0 1,2 0-1,-1-1 0,1 0 0,1 0 1,0-1-1,0 0 0,1-1 1,0 0-1,1-1 0,0 1 0,12 5 1,-7-6-71,1-1 1,0-1 0,1 0-1,-1-2 1,1 0 0,0-1-1,0 0 1,0-2 0,0 0-1,1-1 1,34-4 0,-47 3-60,-1 0 0,0-1-1,0 1 1,0-1 0,0 0 0,0 0 0,0-1 0,-1 1 0,1-1 0,-1 0 0,0 0 0,0-1 0,0 1 0,0-1 0,0 0 0,-1 0 0,1 0 0,-1-1 0,0 1 0,-1-1 0,1 1-1,-1-1 1,0 0 0,0 0 0,0 0 0,-1 0 0,2-9 0,0-6-116,0 0-1,-1 0 1,-1-1-1,0 1 0,-6-40 1,5 55 195,-1 0-1,0 0 1,0 1 0,0-1 0,0 0 0,-1 1-1,0 0 1,0-1 0,0 1 0,0 0 0,-1 0-1,0 0 1,0 0 0,0 0 0,0 1 0,0-1-1,-1 1 1,1 0 0,-1 0 0,0 0-1,0 1 1,-7-4 0,1 2 36,-1 1 0,1 0 0,-1 0-1,0 1 1,1 0 0,-1 1 0,0 1 0,-19 0 0,22 1-27,1 1 1,0 0-1,0 0 1,0 0-1,0 1 0,0 0 1,1 0-1,-1 0 1,1 1-1,0 0 1,0 1-1,0-1 1,0 1-1,1 0 1,0 1-1,0-1 1,0 1-1,1 0 1,-4 7-1,-4 5 15,1 1 0,1 0 0,0 1-1,2 1 1,-8 26 0,12-32-245,1 1 0,1-1-1,0 1 1,1 0 0,1-1 0,2 19 0,-2-32 52,0-1-1,0 0 1,0 0 0,0 0 0,0 1 0,0-1-1,1 0 1,-1 0 0,1 0 0,-1 0-1,1 0 1,-1 0 0,1 0 0,-1 0 0,1 0-1,0 0 1,0 0 0,0 0 0,-1 0 0,1 0-1,0-1 1,0 1 0,0 0 0,0-1-1,0 1 1,0-1 0,0 1 0,0-1 0,1 1-1,1-1 1,16 4-4470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4674,'0'0'7409,"8"-14"-6764,64-108 2778,-67 113-2876,-3 6-307,0-1 0,1 0-1,-1 0 1,-1 0-1,1 0 1,0-1-1,-1 1 1,0 0 0,1-5-1,-2 8-95,0 8-229,-6 81 532,-28 152-1,20-164-88,-6 126 0,23-228-497,1 0 0,1 0 0,2 1 0,0 0 0,13-26 0,-6 9 28,1 6 115,0 1-1,3 1 1,27-42-1,-12 22 2,-26 43-75,0 1 1,1-1-1,0 2 0,11-11 1,-16 16 44,1 1-1,-1 0 1,1 0 0,0 0 0,0 1 0,0-1-1,0 1 1,0 0 0,0 0 0,1 0 0,-1 0 0,1 1-1,-1 0 1,7-1 0,-9 2 38,-1 1 0,0-1 0,1 1 0,-1-1 0,0 1 0,0 0 0,0-1 0,1 1 0,-1 0-1,0 0 1,0 0 0,0 0 0,0 0 0,0 0 0,-1 0 0,1 0 0,0 0 0,0 0 0,-1 1 0,1-1 0,-1 0 0,1 0 0,0 3 0,11 38 243,-10-34-204,9 44 381,-2 0 0,3 97 0,-13 105 937,-1-147-757,6-183-1286,3 1 1,3-1 0,3 2-1,24-75 1,-35 140 681,1 0 0,0 0 1,1 0-1,0 1 0,0-1 0,11-14 0,-13 20 29,0 0 0,1 0 0,0 0 0,0 1 0,0-1 0,0 1 0,0 0 0,0 0 0,0 0 0,1 1 0,-1-1 0,1 1 0,-1-1 0,1 1 0,0 0 0,-1 1 0,1-1 0,0 1 0,7-1 0,-7 1-12,0 1 0,1-1 0,-1 1 0,0-1-1,0 1 1,0 0 0,0 1 0,0-1 0,0 1 0,0 0-1,0 0 1,0 0 0,-1 0 0,1 1 0,4 4-1,-2-1-6,-1 0-1,0 0 0,0 0 0,0 1 0,-1 0 0,0 0 0,5 13 0,0 8 46,0-1 0,-2 1 0,6 46 0,-6 4 184,-3 104-1,-4-142-622,-14-40-7394,-4-5-1243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4738,'0'0'3119,"-14"0"-2343,-58 0 9368,86 0-9720,431 20 550,26-9-854,-288-13-118,635-9 14,-584 10-5,-233 1-15,-1 0 0,0 0 1,0 0-1,1 0 0,-1 0 0,0 0 1,0 0-1,1 0 0,-1 0 0,0 0 1,0 0-1,1 0 0,-1 0 0,0 0 0,0 0 1,1 1-1,-1-1 0,0 0 0,0 0 1,1 0-1,-1 0 0,0 0 0,0 1 1,0-1-1,1 0 0,-1 0 0,0 0 1,0 1-1,0-1 0,0 0 0,1 0 0,-1 0 1,0 1-1,0-1 0,0 0 0,0 0 1,0 1-1,0-1 0,0 0 0,0 1 1,0-1-1,0 0 0,0 0 0,0 1 1,0-1-1,0 0 0,0 0 0,0 1 0,0-1 1,0 0-1,0 0 0,0 1 0,0-1 1,0 0-1,-1 0 0,1 1 0,0-1 1,-12 15-1537,-13 5-1304,-11 5-2585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 2273,'0'0'11771,"-42"-6"-7001,32 6-4611,0 0 1,-1 0-1,1 1 1,0 1-1,-20 4 1,26-4-147,-1 1-1,0-1 1,1 1 0,0 0 0,-1 0 0,1 0 0,1 0 0,-1 1 0,0-1-1,1 1 1,0 0 0,-1 0 0,2 1 0,-4 3 0,-3 9 60,1-1 1,1 1-1,0 0 1,1 1 0,1-1-1,1 1 1,-4 34-1,1 129 1070,7-148-868,-1-21-190,2-1-1,0 1 1,0 0-1,1-1 1,0 1-1,1-1 1,7 18 0,-7-23-63,0 0-1,0 0 1,1-1 0,0 1 0,0-1 0,0 0 0,1 0 0,-1 0 0,1-1 0,1 0 0,-1 0 0,0 0 0,1 0 0,10 4 0,0-2-17,0-1 0,1 0 0,0-1 1,0-1-1,0 0 0,1-2 0,-1 0 0,0 0 1,1-2-1,-1 0 0,1-1 0,-1-1 0,0-1 0,0 0 1,-1-1-1,1-1 0,22-11 0,-30 12-99,1-1 1,-2-1-1,1 1 0,-1-1 1,0-1-1,0 0 0,-1 0 0,0 0 1,-1-1-1,1 0 0,-2 0 0,1 0 1,4-14-1,-5 10-25,-1-1 0,0 0 1,-1 0-1,-1 0 0,0 0 0,-1-1 1,0 1-1,-1-1 0,-3-21 0,1 28 108,1-1 1,-1 1-1,-1 0 0,0 0 0,0 0 0,0 0 0,-1 1 0,0-1 0,0 1 0,-1 0 0,0 0 0,0 0 0,-1 1 0,0 0 0,-11-9 0,8 8 124,0 0 0,0 1 0,-1 1 0,1-1-1,-1 2 1,0-1 0,-1 1 0,1 1 0,-1 0 0,0 0 0,-16-1 0,16 0-406,20 38-19514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11685,'0'0'5459,"-20"136"-5171,-2-64 640,-4-5-463,4-9-177,6-15-240,9-20-48,7-20-144,10-26-3506,22-32 160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0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11 368 7043,'0'0'12251,"0"2"-12043,-10 346 2364,10-343-2553,0 1 0,0 0 0,1 0-1,-1 0 1,1 0 0,1 0 0,-1-1 0,1 1-1,0 0 1,4 7 0,-4-11-14,0 1 0,0 0 0,0-1 0,1 0 0,-1 1 0,1-1 0,-1 0 0,1 0 0,0 0 0,0-1 0,0 1 0,0-1 0,0 0 0,0 1 0,1-1 0,-1-1 0,0 1 0,0 0 0,7 0 0,1 0-78,0 0-1,0-1 1,0 0 0,0-1 0,0 0-1,0 0 1,0-1 0,0-1-1,0 0 1,-1 0 0,1-1 0,-1 0-1,0-1 1,0 0 0,-1-1 0,1 0-1,-1-1 1,-1 0 0,1 0-1,-1 0 1,0-1 0,-1-1 0,0 1-1,0-1 1,-1 0 0,0-1 0,6-12-1,-7 12 2,-1 0 0,0 0 0,-1 0-1,0 0 1,-1 0 0,0-1 0,0 1-1,-1-1 1,-1 1 0,0-1 0,0 1-1,-1-1 1,0 1 0,-1-1 0,0 1-1,-1-1 1,0 1 0,0 0 0,-1 1 0,-1-1-1,0 0 1,0 1 0,0 0 0,-1 1-1,-9-10 1,-73-59 566,67 61-206,0-1-1,1-2 1,1 1-1,-33-44 1,49 58-278,0 0 1,1-1 0,-1 1-1,1-1 1,0 0-1,0 0 1,0 0 0,1 0-1,0 0 1,0 0 0,0 0-1,0-1 1,1 1 0,0 0-1,0 0 1,1-1-1,-1 1 1,1 0 0,0 0-1,1 0 1,-1 0 0,4-9-1,-2 9-56,1 0 1,-1 0-1,1 0 0,0 0 0,0 0 0,1 1 0,-1 0 0,1 0 0,0 0 1,0 1-1,0-1 0,0 1 0,1 0 0,-1 1 0,1-1 0,0 1 0,0 0 1,11-1-1,-10 1 13,0 1 1,1-1 0,-1 2 0,1-1-1,-1 1 1,1 0 0,-1 1 0,1 0-1,-1 0 1,1 1 0,-1-1 0,14 7-1,-16-5 29,0 0-1,0 0 0,0 1 1,0-1-1,-1 1 0,1 0 1,-1 1-1,0-1 0,-1 1 1,1 0-1,-1 0 0,0 0 1,0 0-1,0 0 0,-1 1 1,3 9-1,1 9 22,-1-1 1,-1 1 0,-1 0-1,-1 0 1,-1 1-1,-2-1 1,0 0 0,-1 0-1,-2 0 1,0 0 0,-2-1-1,-1 1 1,0-1-1,-21 42 1,20-48-95,5-10-255,0 1 1,-1-1 0,0 0 0,0 0-1,-9 10 1,2-11-3631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44 6547,'0'0'4234,"5"-4"-4066,-3 2-173,2-2 305,0 0 0,0 0 1,0 1-1,1-1 0,-1 1 0,1 0 1,0 0-1,0 1 0,0 0 0,8-3 2911,-14 23-3193,-1 1 0,-1-1 0,-1 0 0,0 0 1,-12 31-1,-3 11 60,-59 215 218,-31 116 136,106-381-450,2-5-67,-1 0 1,1 0-1,0 0 0,0 1 1,1-1-1,-1 0 1,1 0-1,0 1 0,1 5 1,10-24-3192,0-15-836,0-9-3547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6819,'0'0'4821,"4"-7"-4319,-1-1-387,-3 5-55,1 1-1,0-1 1,1 0-1,-1 1 1,0-1 0,1 1-1,-1 0 1,1-1-1,0 1 1,4-4 3284,-8 30-2829,4-10-459,-2 3 58,-1 110 1108,22 163 0,-16-253-1022,8 57 427,45 170 0,-57-262-630,21 56 90,-20-54-105,-1-1 0,1 1 0,0-1 0,0 0 0,0 0 0,1 0 0,-1 0 0,1 0 0,0 0 0,-1-1 0,1 1 0,0-1 0,4 2 0,-18-30-6363,-45-43 471,21 29 2471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9428,'0'0'7540,"173"32"-7572,-124-32-609,-1 0-1407,-10 0-2371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72 9044,'0'0'4234,"-3"-6"-3847,0-1-118,1 0 1,-1-1-1,2 1 1,-1-1-1,1 0 1,-1-13 962,2 35-602,-12 435 2542,11-443-3143,1 0 1,1 0-1,-1 0 1,1 0-1,0 0 1,3 7-1,-4-12-32,1 1 1,-1-1-1,1 1 1,0-1-1,0 0 1,0 0-1,0 1 0,0-1 1,0 0-1,0 0 1,0 0-1,0 0 0,0 0 1,0 0-1,1-1 1,-1 1-1,0 0 0,1-1 1,-1 1-1,1 0 1,-1-1-1,1 0 0,-1 1 1,1-1-1,-1 0 1,1 0-1,-1 0 0,2 0 1,-2 0-25,0-1 1,-1 1 0,1 0-1,0-1 1,-1 1 0,1-1 0,-1 1-1,1-1 1,-1 1 0,1-1-1,-1 0 1,1 1 0,-1-1-1,0 1 1,1-1 0,-1 0-1,0 1 1,0-1 0,1 0-1,-1 0 1,0 1 0,0-1-1,0 0 1,0 1 0,0-1 0,0 0-1,0 0 1,0 0 0,0-30-565,0 24 323,0-321-9262,1 322 9686,-1 1 0,2-1 1,-1 0-1,0 1 0,1-1 0,0 1 1,0-1-1,1 1 0,0 0 0,0 0 1,0 0-1,0 1 0,1-1 0,-1 1 0,1 0 1,1 0-1,-1 0 0,0 0 0,1 1 1,8-5-1,-6 3-5,1 0 0,0 1 1,1 0-1,-1 0 0,1 1 1,0 0-1,0 1 0,0-1 1,0 2-1,0 0 0,0 0 0,13 0 1,-18 2-102,-1 1 1,0-1 0,0 1 0,0-1-1,0 1 1,0 0 0,0 0-1,0 0 1,-1 0 0,1 1-1,-1-1 1,0 1 0,0 0 0,0-1-1,0 1 1,0 0 0,0 0-1,-1 0 1,1 1 0,1 5 0,25 77 591,-25-76-581,10 44 485,-3 2 0,-2-1 0,-2 2 0,-2 60 0,-3-113-2529,0-7 1073,1-9-911,1-19-3078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116 265 6947,'0'0'10917,"31"0"-8462,338 5-2311,-366-5-183,0 0 0,-1 0 0,1-1 1,-1 1-1,1-1 0,-1 0 0,1 1 0,-1-1 1,1 0-1,-1-1 0,0 1 0,5-3 1,-7 4 37,0-1 1,1 1-1,-1-1 1,1 1-1,-1 0 1,0-1-1,1 1 1,-1-1 0,0 1-1,0-1 1,1 1-1,-1-1 1,0 1-1,0-1 1,0 0-1,1 1 1,-1-1 0,0 1-1,0-1 1,0 1-1,0-1 1,0 0-1,0 0 1,-1 0 18,0 0 0,1 0-1,-1-1 1,0 1 0,1 0 0,-1 0 0,0 0 0,0 0-1,0 1 1,0-1 0,0 0 0,0 0 0,0 1 0,0-1-1,-2-1 1,-15-10-127,1-1-1,0 0 0,1-2 1,-26-29-1,26 26-73,1 2 1,-2 0-1,0 1 0,-28-18 0,37 28 196,-1 1 0,1-1-1,-1 2 1,-1-1 0,1 1 0,0 1-1,-1-1 1,1 2 0,-1-1 0,0 1-1,1 1 1,-19 1 0,23 0 2,0 0 1,0 1-1,0-1 1,0 1 0,1 1-1,-1-1 1,1 0-1,-1 1 1,1 0 0,0 0-1,0 0 1,0 1-1,1-1 1,-1 1 0,1 0-1,0 0 1,-3 5-1,-9 12 168,2 1 0,-12 24 0,16-26-12,0 0-1,2 0 0,0 1 1,1 0-1,1 1 0,1-1 0,1 1 1,1 0-1,1 0 0,1-1 1,3 26-1,-2-42-133,0-1-1,0 0 1,0 1 0,0-1-1,1 0 1,0 0 0,0 1-1,0-1 1,0-1 0,1 1-1,-1 0 1,1-1 0,0 1-1,0-1 1,6 5 0,-3-3-10,1-1 1,0 0-1,0 0 1,0-1-1,0 1 1,0-2-1,1 1 1,10 2-1,11-1-125,1 0 0,0-2 0,51-2 0,-61 0-45,-4 0-303,-1-1 1,1-1-1,-1 0 1,1-1-1,-1 0 1,1-1-1,26-12 0,7-10-3819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216 140 8868,'0'0'3340,"7"-6"-3148,23-17 235,-29 22-354,0 0-1,0 0 0,0 0 1,0 0-1,-1 0 0,1 0 1,0 0-1,-1 0 1,1 0-1,-1 0 0,1 0 1,-1 0-1,1 0 0,-1 0 1,0-1-1,1 1 1,-1 0-1,0 0 0,0 0 1,0-1-1,0 1 0,0 0 1,0 0-1,-1 0 1,1-1-1,0 1 0,0 0 1,-1 0-1,1 0 1,-1 0-1,1 0 0,-1 0 1,0 0-1,1 0 0,-1 0 1,0 0-1,-1-1 1,-27-25-791,19 21 656,-44-24-44,50 29 79,1 0-1,-1 0 1,0 0 0,0 0 0,0 1-1,0 0 1,0-1 0,0 1 0,0 1-1,0-1 1,0 1 0,0-1 0,-7 4 0,7-2 28,0 0 0,-1 1 0,1 0 0,0 0 0,1 0 0,-1 1 0,1-1 0,-1 1 1,1 0-1,0 0 0,0 0 0,1 0 0,-4 7 0,-25 61 162,25-49 167,2 0-1,1-1 0,1 2 0,1-1 1,3 42-1,-1-13 678,-2-47-890,1 0 1,0 0-1,1-1 0,-1 1 1,1 0-1,0 0 1,0-1-1,1 1 0,-1 0 1,1-1-1,0 1 0,0-1 1,1 0-1,-1 0 1,1 0-1,0 0 0,0 0 1,5 5-1,-3-5-73,1-1 0,-1 0-1,1 0 1,-1 0 0,1-1 0,0 0-1,0 0 1,0 0 0,0-1 0,0 0 0,1 0-1,-1-1 1,0 1 0,7-2 0,-6 1-88,0-1 0,0 0 1,1-1-1,-1 1 1,0-1-1,-1-1 1,1 1-1,0-1 0,-1 0 1,1-1-1,-1 0 1,0 0-1,0 0 0,-1 0 1,1-1-1,-1 0 1,0 0-1,0-1 1,0 0-1,-1 1 0,0-1 1,5-11-1,-1 3-402,-1-1-1,-1 0 1,0 1 0,-2-2-1,1 1 1,-2-1-1,0 1 1,-1-1 0,1-24-1,-2 3-618,1 27 1097,-2-1 0,1 1 0,-1-1-1,-1 1 1,0-1 0,0 1 0,-1-1 0,0 1-1,-7-19 1,5 50 4252,-3 19-4259,-1 52 742,4 108 0,4-169-738,-1-24-34,2-1-1,-1 0 1,1 0-1,-1 0 0,2 0 1,-1 0-1,4 11 1,-4-16-135,0 1 1,0 0 0,0-1-1,0 1 1,0-1-1,1 1 1,-1-1 0,0 1-1,1-1 1,-1 0-1,1 0 1,-1 0-1,1 0 1,-1 0 0,1 0-1,0 0 1,0 0-1,-1 0 1,1-1 0,0 1-1,0-1 1,0 0-1,0 1 1,0-1 0,0 0-1,0 0 1,-1 0-1,4-1 1,13-6-2905,3-20-1982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4866,'0'0'9146,"-7"7"-5110,4 698-826,3-690-3144,0-1-1,2 1 1,-1 0 0,2 0 0,0-1 0,1 1 0,0-1 0,8 19 0,-10-29-73,1 0 1,-1 0 0,1 0-1,-1 0 1,1 0 0,0-1-1,0 1 1,1-1 0,-1 0-1,1 0 1,0 0 0,0 0-1,0-1 1,0 1 0,0-1-1,0 0 1,1 0 0,-1-1-1,1 1 1,-1-1 0,1 0-1,-1 0 1,1-1 0,0 1-1,0-1 1,-1 0 0,1 0-1,0-1 1,8-1 0,-5-1-81,-1 1 1,1-1 0,-1 0 0,0-1 0,0 0 0,-1 0 0,1 0 0,-1-1-1,0 0 1,0-1 0,0 1 0,-1-1 0,0 0 0,0 0 0,0 0 0,4-9-1,4-8-688,0 1-1,-2-2 0,14-39 0,-20 46 86,-1 0 0,0 0 0,-2 0 0,0 0 0,-1-19 0,-1-16 2264,0 21 3449,0 60-4820,1 10-22,1 0-1,13 69 1,-12-93-153,1 0 1,0-1 0,1 1 0,0-1 0,1 0 0,1 0 0,0-1 0,1 1-1,1-2 1,12 16 0,9-2-806,-11-16-1004,-5-11-3328,-13-7 979,-1-17-1067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11797,'0'0'5379,"16"2"-7188,-13 22-496,-3 5-2625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 4434,'0'0'9367,"-42"-9"-5058,36 9-4313,0 0 1,1 0 0,-1 0 0,0 1 0,1 0-1,-1 0 1,1 0 0,-1 1 0,1 0 0,-1 0-1,-5 3 1,8-2-10,0-1 0,1 1 0,-1-1 0,1 1-1,-1 0 1,1 0 0,0 0 0,1 0 0,-1 0 0,0 1 0,1-1-1,0 1 1,-1-1 0,1 1 0,1-1 0,-1 1 0,0-1 0,1 8-1,-2 2 24,1 1 0,1-1-1,0 1 1,1-1-1,3 14 1,-3-20-31,1 0 0,0 0 0,0-1 0,1 0 0,0 1 0,0-1 0,0 0 0,1 0 0,0 0 0,0-1 0,8 8 0,62 50-684,-57-50 444,0 0 0,-1 1 1,-1 1-1,23 27 0,-37-41 245,1 1 1,-1 0-1,0 0 1,1 0-1,-1 0 1,0 0-1,0 0 1,0 0-1,0 0 1,-1 0-1,1 1 1,-1-1-1,1 0 1,-1 1-1,0-1 1,0 0-1,0 0 1,0 1 0,0-1-1,0 0 1,-1 1-1,0 2 1,0-3 2,-1 0 1,1 0 0,-1 0 0,0 0 0,1 0-1,-1-1 1,0 1 0,0-1 0,0 1-1,0-1 1,-1 0 0,1 0 0,0 1 0,0-2-1,-1 1 1,-4 1 0,-11 2-107,-1-1-1,1-1 1,-1-1 0,-23-1-1,32 0-34,5 0 63,-46-4-866,48 3 817,1 1-1,0-1 0,0 0 1,0 0-1,0 0 0,0 0 1,0 0-1,0-1 0,1 1 1,-1-1-1,0 1 0,1-1 1,-1 1-1,1-1 0,-1 0 1,1 0-1,0 0 0,0 0 1,-2-2-1,-5-25-4250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226 110 784,'0'0'12491,"0"-5"-12104,0-22 488,-29 7 1140,21 13-1936,0 0 0,0 0 1,-1 1-1,0 0 0,0 1 1,-1 0-1,-18-7 1,22 11-36,-1 0 0,1 1 0,0-1 1,0 1-1,-11 2 0,-3-1 123,19-1-162,0 1-1,0-1 1,0 1 0,0-1 0,1 1 0,-1 0 0,0-1 0,0 1-1,1 0 1,-1 0 0,0-1 0,1 1 0,-1 0 0,1 0 0,-1 0-1,1 0 1,-1 0 0,1 0 0,0 0 0,0 0 0,-1 2 0,-6 28 241,6-27-172,-6 30 474,2 1 1,2 0 0,1 0-1,1 0 1,8 58 0,-7-90-522,1 0 0,1 0 0,-1 0 0,0 0 0,1 0 1,0 0-1,-1 0 0,1 0 0,0-1 0,1 1 0,-1-1 0,0 1 1,1-1-1,-1 0 0,1 0 0,0 0 0,-1 0 0,1-1 0,0 1 1,0-1-1,0 0 0,1 1 0,-1-1 0,0-1 0,0 1 0,6 0 1,-2 1-58,1-1 0,0-1 0,-1 1 0,1-1 0,0-1 0,-1 0 0,1 0 0,-1 0 0,1-1 0,12-4 0,-13 2-87,1 0 0,-1 0 0,0-1 0,-1 0 0,1 0 0,-1 0 0,0-1 0,-1 0 0,1-1 0,-1 1 0,0-1 0,-1 0 1,1 0-1,-1 0 0,-1-1 0,5-12 0,-4 8-119,0-1 0,-1 1 0,-1-1-1,0 0 1,0 0 0,-1 0 0,-1 0 0,0 0 0,-4-26 0,3 91 4382,1 10-4098,3-41 45,1-1-1,0 0 1,2-1 0,0 1 0,17 32-1,-19-42-192,1-1-1,0 0 1,1 0-1,0 0 1,0-1-1,1 0 1,0 0-1,0-1 0,1 0 1,0 0-1,0-1 1,1 0-1,11 6 1,-15-10-494,-1 0-1,1 0 1,0-1 0,0 0-1,-1 0 1,1-1 0,9 1 0,3-1-5687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23 6515,'0'0'8897,"2"-3"-7064,-2 5 171,-64 115-1751,6 2-1,5 3 1,-43 145 0,92-234-105,-3 4 24,37-47-1242,-22 3 697,0-1 0,-1 0 0,0-1 0,-1 0 0,0 0 0,0-1 0,-1 1 0,0-1 0,0 0 0,3-14 1,29-111-5901,-3-11 4580,20-88 8204,-53 228-6067,9-36 1455,-9 40-1786,0 0 0,-1 0-1,1 0 1,0-1 0,0 1 0,0 0-1,0 0 1,1 0 0,-1 1-1,0-1 1,1 0 0,-1 0-1,1 1 1,2-3 0,-3 4-84,-1 0 1,1 0-1,-1 0 0,1 0 1,-1 0-1,1 0 0,-1 0 1,1 0-1,-1 0 0,1 0 1,-1 0-1,1 1 0,-1-1 1,1 0-1,-1 0 0,0 0 1,1 1-1,-1-1 0,1 0 1,-1 0-1,1 1 1,-1-1-1,0 0 0,1 1 1,-1-1-1,0 1 0,1-1 1,-1 0-1,0 1 0,0-1 1,1 1-1,-1-1 0,0 1 1,0-1-1,0 1 0,0-1 1,0 1-1,1-1 0,-1 2 1,39 95 855,-3 2 1,39 181 0,-51-183-595,-11-49-121,-5-23-205,-2 1 1,0 0-1,4 53 1,-29-101-6102,-7-8 1880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12662,'0'0'7667,"173"-17"-7331,-112-1-336,-3 1-320,-3 0-1296,-17-4-1842,-9 7-5794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60 10421,'0'0'5930,"4"-4"-5126,-3 2-605,0 0 0,1 1 0,-1-1 0,1 0 0,-1 1 0,1-1 0,0 1 0,0-1 1,0 1-1,3-2 0,-10 2-109,1 0 1,-1 0 0,0 0-1,1-1 1,-1 1-1,0-1 1,-6-4 0,-22-8-13,23 12-49,1 0 1,-1 1-1,1-1 0,-1 2 0,0-1 1,1 2-1,-1-1 0,-18 4 1,24-2-5,0-1 0,-1 1 1,1 0-1,0 1 0,1-1 1,-1 1-1,0-1 0,1 1 0,-1 0 1,1 0-1,0 1 0,0-1 1,0 1-1,0-1 0,1 1 0,0 0 1,-1 0-1,1 0 0,1 0 1,-4 9-1,-4 24 236,0 1 0,3 1-1,1-1 1,2 1 0,1 0 0,5 47 0,-3-72-164,0-1-3,1-1-1,0 1 1,1-1-1,1 1 1,0-1-1,1 0 1,0 0-1,0 0 1,9 15-1,-8-20-61,0 1 0,0-1 0,0 0 0,1 0 0,0 0 0,1-1 0,-1 0 0,1 0 0,1-1 0,-1 0 0,1 0 0,-1 0 0,1-1 0,10 3-1,-5-2-91,0-1 0,0-1-1,0 0 1,1 0 0,-1-2-1,1 1 1,-1-2-1,1 0 1,-1-1 0,24-3-1,-26 1-250,-1 1 0,0-2 0,-1 1 0,1-1 0,0-1 0,8-5 0,-10 5-404,0 0 0,-1-1 1,0 0-1,0 0 1,-1 0-1,0-1 0,8-10 1,1-8-7244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16 125 576,'0'0'785,"-1"-7"159,-4-65 4320,-2 43-4368,4 13-2270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8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6 2657,'0'0'4642,"-13"0"-3788,-1-1-1194,-6-1 1384,1 0-1,-1 2 0,-32 3 1,50-2-1020,0 0 0,0 0 0,0 0 0,0 0-1,0 0 1,0 0 0,0 0 0,0 1 0,1-1 0,-1 1 0,-2 2 0,-1 7 3384,5-11-3211,18 2 204,301 25 1218,299-12-864,-328-17-687,304 4-13,-228 15-130,-105 6 6,-162-13 63,0-4 0,110-8 0,-60 0-3,370-4-79,-92-11 58,726 17-829,-1140 2 1248,-14 6 48,-19 7-2055,-16 0-1837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11237,'0'0'5010,"206"12"-3841,-113-6-1025,-10-6-128,-5 0-16,-11 0-1120,-9 0-1554,-13 0-3344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5699,'0'0'10191,"0"15"-10140,-1 80 909,27 704 3197,-24-779-4155,-2-14-7,0 1 0,1 0 1,0 0-1,0 0 0,1-1 0,-1 1 1,2 0-1,-1-1 0,4 7 0,-6-12-53,0-1 0,1 1 1,-1-1-1,0 0 0,0 1 0,1-1 0,-1 1 0,0-1 0,1 0 0,-1 0 0,0 1 0,1-1 0,-1 0 0,0 1 0,1-1 1,-1 0-1,1 0 0,-1 0 0,0 1 0,1-1 0,-1 0 0,1 0 0,-1 0 0,1 0 0,-1 0 0,1 0 0,-1 0 0,0 0 0,1 0 1,-1 0-1,1 0 0,-1 0 0,1 0 0,-1 0 0,1-1 0,-1 1 0,0 0 0,1 0 0,-1 0 0,1-1 0,-1 1 0,0 0 1,1-1-1,-1 1 0,0 0 0,1 0 0,-1-1 0,0 1 0,0-1 0,1 1 0,-1 0 0,0-1 0,0 1 0,0-1 0,1 0 1,13-29-4014,-11 21 2821,9-13-2653,1-4-2065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49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9 2081,'0'0'11864,"-18"-8"-8692,14 8-3171,0 0 1,0 1-1,0-1 0,0 1 0,0 0 1,0 1-1,1-1 0,-1 0 0,0 1 0,1 0 1,-1 0-1,1 0 0,-1 1 0,1-1 1,-5 5-1,2-1 6,0 1 0,0 1 0,0-1 0,1 1 0,0 0 0,-6 13 1,2 1 18,1-1 1,1 1 0,1 1-1,-7 43 1,7-14 288,3 0-1,2 0 1,1 0-1,4-1 1,13 77 0,-11-103-188,0 0 0,1 0 1,2 0-1,0-1 0,2 0 1,0-1-1,2 0 0,0-1 1,2 0-1,0-2 0,2 1 1,35 33-1,-44-47-135,0 0-1,1 0 1,0-1-1,0 0 1,0 0 0,1-1-1,0-1 1,0 0 0,0 0-1,0-1 1,0 0 0,1-1-1,0 0 1,15 1-1,-25-3-59,0 0 0,-1 0-1,1 0 1,0-1 0,-1 1-1,1 0 1,-1 0 0,1-1-1,0 1 1,-1 0 0,1 0-1,-1-1 1,1 1-1,-1-1 1,1 1 0,-1-1-1,0 1 1,1-1 0,-1 1-1,1-1 1,-1 1 0,0-1-1,1 1 1,-1-1-1,0 1 1,0-1 0,0 0-1,1 1 1,-1-1 0,0 0-1,2-24-2171,-1 19 1571,-1-28-3163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0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0 137 8036,'0'0'6555,"0"-7"-5918,0-14 1565,12 72 511,82 302-1315,-55-192-1012,-37-150-369,1 4-14,1 1 1,0-1-1,0 0 0,2 0 0,0-1 0,0 0 0,2 0 0,-1 0 0,20 24 0,-26-37-8,0 0-1,-1 0 0,1 0 1,1 0-1,-1 0 0,0-1 1,0 1-1,0 0 0,0-1 0,0 1 1,1 0-1,-1-1 0,0 1 1,1-1-1,-1 0 0,0 1 1,1-1-1,-1 0 0,0 0 0,1 0 1,-1 0-1,1 0 0,-1 0 1,0 0-1,1-1 0,-1 1 1,0 0-1,1-1 0,-1 1 0,0-1 1,0 1-1,1-1 0,-1 0 1,0 0-1,0 1 0,0-1 1,0 0-1,0 0 0,0 0 1,0 0-1,0 0 0,0 0 0,0-1 1,-1 1-1,2-2 0,4-8-86,0 1 0,-1-1 0,0 0 0,4-13 0,-7 17 43,99-338-2163,-54 172 2002,32-76 1640,-76 243-2090,-7 27-6212,-7 7 1139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0.5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59 4498,'0'0'4800,"9"0"-3645,-4-1-1165,39-5 2000,-42 5-1800,0 1-1,-1-1 0,1 0 1,-1 1-1,1-1 1,-1 0-1,1 0 0,-1 0 1,0-1-1,1 1 0,-1 0 1,0 0-1,0-1 1,0 1-1,0 0 0,0-1 1,0 1-1,0-1 1,-1 1-1,1-1 0,0 0 1,-1 1-1,1-1 1,-1 0-1,0 1 0,0-1 1,1 0-1,-1-2 1,-1 4-194,1-1 0,-1 0 0,1 0 0,-1 0 0,0 1 1,1-1-1,-1 0 0,0 1 0,1-1 0,-1 0 0,0 1 1,0-1-1,0 1 0,1-1 0,-1 1 0,0 0 1,0-1-1,0 1 0,0 0 0,0-1 0,0 1 0,0 0 1,0 0-1,0 0 0,0 0 0,0 0 0,1 0 0,-3 1 1,-38-1 311,29 0-140,7 1-172,0-1 1,0 1-1,0 0 0,-1 0 1,1 1-1,0 0 0,0 0 1,1 0-1,-1 0 0,0 1 1,1 0-1,-1 0 0,1 0 1,0 0-1,0 1 0,0-1 1,1 1-1,-1 0 0,1 0 1,0 1-1,0-1 0,0 0 1,1 1-1,-1 0 0,-2 9 1,-1 2 65,0 1 1,2-1 0,0 1 0,1 0 0,0 0-1,0 33 1,3-16 177,-1-14-18,1 1-1,1-1 0,0 0 0,9 35 0,-8-48-180,0-1 0,0 0 0,1 0 0,0 0 0,0 0 0,1-1 0,-1 1 1,1-1-1,1 0 0,-1 0 0,1 0 0,-1 0 0,1-1 0,1 0 0,-1 0 0,0-1 0,1 1 0,12 4 1,-13-5-78,0-1 0,0-1 1,0 1-1,1-1 0,-1 0 1,1 0-1,-1 0 1,1-1-1,-1 0 0,11-1 1,-14 1-200,1-1 1,-1 1 0,1-1-1,-1 0 1,1 0 0,-1 0-1,1 0 1,-1 0 0,0 0-1,0-1 1,1 1 0,-1-1-1,0 1 1,0-1-1,-1 0 1,1 0 0,0 0-1,-1 0 1,1 0 0,-1 0-1,1 0 1,-1-1 0,1-2-1,5-16-4922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1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38 5074,'0'0'6899,"-2"-4"-6130,1 2-642,0 0-1,-1 0 1,1 0 0,0 0-1,0 1 1,-1-1 0,0 0 0,1 1-1,-1-1 1,0 1 0,1 0-1,-1 0 1,0 0 0,0 0 0,0 0-1,0 0 1,0 0 0,-4-1-1,-50-3 1605,52 5-1707,0 0 0,0 0 0,0 0 0,0 1 0,-1 0 0,1 0 0,0 0 0,0 0 0,1 1 0,-1-1 0,0 1 0,0 0 0,1 0 0,-1 0 0,1 1 0,0-1 0,0 1 0,0 0 0,0 0 0,0 0 0,0 0 0,1 1 0,-1-1 0,1 1 0,0-1 0,0 1 0,1 0 0,-1 0 0,-1 5 0,-2 6 74,0 0 1,1 0-1,1 1 0,1 0 0,0 0 1,0 21-1,8 96 1172,-5-124-1248,0 0-1,1 0 1,1-1-1,-1 1 1,1-1-1,1 0 1,0 1-1,0-2 1,0 1-1,1 0 1,0-1-1,1 0 1,0 0-1,0-1 1,0 1-1,1-1 1,-1-1-1,2 1 1,-1-1-1,1 0 1,-1-1-1,1 0 1,0 0-1,1-1 1,-1 0-1,1 0 1,-1-1-1,1 0 1,0 0-1,0-1 1,-1 0-1,1-1 1,0 0-1,0 0 0,11-3 1,-17 2-176,0 0 0,0 0 0,-1 0 0,1 0 0,-1 0 0,1-1 0,-1 1 0,1-1 0,-1 0 0,0 0 0,0 0 0,0 0 0,0 0 0,0 0 0,0 0 1,1-4-1,9-24-4611,-12 17 11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2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 6067,'0'0'12229,"-7"-3"-11732,7 0 223,23 6-9860,-14 14 5890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2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7587,'0'211'7716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3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0 7892,'0'0'9524,"-10"0"-8724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3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10197,'0'0'7203,"0"-3"-7747,0 1-369,0-4-1360,10-3-656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4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7732,'0'0'6304,"-45"3"-2396,41 0-3913,0 1-1,1-1 0,-1 1 0,1 0 1,0 1-1,0-1 0,0 0 1,1 1-1,-1 0 0,1-1 1,0 1-1,1 0 0,-1 0 0,0 8 1,-11 75 50,10 123 1409,3-200-1359,1 0-1,0 0 1,1-1-1,0 1 1,1 0 0,0-1-1,1 1 1,0-1-1,1 0 1,10 17-1,-11-21-58,0 0-1,0-1 1,1 1-1,0-1 1,1 0-1,-1 0 0,1-1 1,-1 0-1,2 0 1,-1 0-1,0-1 1,1 1-1,-1-1 1,1-1-1,0 0 0,0 0 1,11 2-1,-8-2-53,1-1 0,-1 0 0,1-1 0,0 0 0,-1-1 0,1 0 0,-1-1 0,1 0 0,-1 0 0,0-1 0,0-1 0,0 0 0,0 0 0,14-9 0,-18 9-111,1-1 0,-1 0 0,0-1 0,0 0 0,-1 0-1,0 0 1,0 0 0,0-1 0,0 0 0,-1 0 0,-1 0 0,1 0 0,-1-1 0,0 1 0,-1-1 0,0 0 0,0 0-1,0 0 1,0-14 0,-2 12 13,1 0-1,-1 1 1,-1-1 0,0 1-1,0-1 1,-1 1-1,0-1 1,0 1-1,-5-10 1,-1 3 139,0 0 0,-2 1 0,0 0 1,-12-15-1,-2 2 361,0 2 1,-2 0 0,-1 2-1,0 1 1,-34-21 0,43 37-205,10 7-1425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5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44 8292,'0'0'4362,"-2"-6"-4053,2 5-254,-1-1-11,1 0 0,0 0-1,-1-1 1,1 1-1,-1 0 1,0 0 0,1 0-1,-1 0 1,0 0 0,0 0-1,-1 0 1,1 0 0,0 0-1,-2-2 1,-27 0 3259,24 5-3243,1 0-1,-1 0 0,0 0 0,0 1 0,0 0 0,1 0 0,-1 0 0,1 1 1,0 0-1,-6 3 0,5-1-42,0 1 1,0 0 0,1-1-1,0 2 1,0-1-1,0 1 1,1-1 0,0 1-1,0 1 1,0-1-1,1 0 1,0 1 0,1 0-1,0 0 1,-2 11 0,0 11 59,2 0 1,2 55-1,0-40 41,2-11-70,0-1 0,2 0-1,13 52 1,39 96-34,-1-1-27,-47-147 41,-2 0 0,-1 0 0,1 54 0,-6-69-24,1-10-10,-1 0-1,0 0 1,-1 0 0,0-1-1,0 1 1,-3 11 0,2-16-5,1 0 0,-1 1 1,0-1-1,0 0 1,0-1-1,-1 1 0,1 0 1,-1-1-1,1 1 0,-1-1 1,0 0-1,0 0 0,0 0 1,0 0-1,0 0 0,-1-1 1,-3 2-1,-10 3-265,0-1 1,-1 0-1,1-1 0,-1-1 0,0-1 0,0 0 1,0-1-1,0-1 0,0-1 0,-30-5 1,43 4 62,1 1 1,0-1 0,0 0 0,0 0-1,0 0 1,0-1 0,0 0-1,0 1 1,1-1 0,0 0 0,-1-1-1,1 1 1,0-1 0,0 1-1,1-1 1,-1 0 0,1 0-1,0 0 1,0 0 0,-2-8 0,-7-27-3585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12 10053,'0'0'8249,"9"-3"-7492,17-6 106,-31 11 278,-60 25-469,-27 19-1035,3 4 1,-100 72-1,183-117 271,1-2 12,1 0 1,0 1-1,0-1 1,0 1-1,0 0 0,-3 5 1,6-8 63,1 0 0,-1-1 1,1 1-1,0 0 0,0 0 0,-1 0 1,1 0-1,0 0 0,0 0 0,0 0 1,0-1-1,0 1 0,0 0 0,0 0 1,0 0-1,0 0 0,0 0 0,1 0 1,-1 0-1,0-1 0,1 1 0,-1 0 1,0 0-1,1 0 0,-1-1 0,1 1 1,-1 0-1,1 0 0,0-1 0,-1 1 1,1 0-1,0-1 0,-1 1 0,1-1 1,0 1-1,0-1 0,0 1 0,-1-1 1,1 0-1,0 1 0,0-1 0,0 0 1,1 0-1,201 77 457,-130-53 266,86 42-1,-135-54-631,39 20 182,-59-30-288,0 1 0,0-1 0,-1 1 0,1 0 0,-1 0 0,1 0 0,-1 0 0,0 1 0,0-1 0,-1 1 0,4 6 0,-4 0-921,-22-8-12844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5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12582,'0'0'4082,"202"0"-4082,-157 0-305,-9 0-1071,-7-6-1794,-10-5-4673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6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42 2673,'0'0'9330,"-3"-7"-8316,2 5-1007,0 0 70,0 0-1,0 0 0,0 1 0,0-1 1,0 0-1,0 0 0,0 1 1,-1-1-1,1 0 0,-1 1 0,1 0 1,-1-1-1,0 1 0,1 0 0,-1 0 1,0 0-1,0 0 0,0 0 1,0 0-1,0 0 0,0 1 0,0-1 1,0 1-1,0-1 0,0 1 0,0 0 1,0 0-1,-4 0 0,2 0 19,-8 0 87,0-1 0,1 2 1,-1 0-1,1 0 0,-1 1 0,-13 4 0,21-4-167,0 0-1,0 1 0,0-1 1,0 1-1,0-1 0,1 1 1,-1 0-1,1 1 0,0-1 1,0 0-1,0 1 0,1 0 1,-1 0-1,1-1 0,0 2 1,0-1-1,0 0 0,0 0 1,-1 6-1,-3 18 102,1-1-1,1 1 1,1 0 0,1 0 0,5 54-1,-2-46-75,2-5 13,2-1 0,1 0 1,2 0-1,1-1 1,1 0-1,24 49 0,-13-30 22,16 57 0,-26-56-66,-2 1 1,-2 0-1,-2 1 1,-3 62 0,-3-110-46,1-1 1,0 0 0,-1 0 0,1 0-1,-1 1 1,0-1 0,0 0-1,1 0 1,-1 0 0,-1 0 0,1 0-1,0-1 1,0 1 0,-1 0-1,1 0 1,-1-1 0,0 1 0,1-1-1,-1 1 1,0-1 0,0 0 0,0 0-1,0 0 1,0 0 0,0 0-1,0 0 1,0 0 0,0-1 0,0 1-1,-1-1 1,1 0 0,0 1-1,-4-1 1,-9 1-527,-1 0-1,0-1 0,-25-3 1,34 2 194,1 0-70,0 0 1,0 0-1,0 0 1,0-1-1,0 0 1,0-1-1,1 1 1,-1-1-1,1 0 1,-1 0-1,1-1 1,0 1-1,0-1 0,-5-6 1,-29-29-5955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6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9508,'0'0'5619,"177"0"-4467,-122-6-559,-4-6-593,-2 3-545,-17 1-1632,-10-4-2545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8:56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2481,'0'0'14644,"17"5"-14118,-16-5-518,13 4 148,0 1 0,-1 0-1,1 1 1,-1 0-1,0 1 1,-1 0-1,0 1 1,22 19-1,-14-6-44,-2 0-1,0 1 0,-1 0 0,-2 2 0,0 0 0,-2 0 0,0 2 1,-2-1-1,11 35 0,-10-16-85,-2-1 0,-2 2 0,-1-1 0,-3 1 0,-1 47 0,-4-64-75,0-1 1,-2 1 0,-2-1-1,0 0 1,-2 0 0,0 0 0,-17 35-1,6-24-337,-2 0 0,-1-2 0,-2-1 1,-30 36-1,40-55-313,0 0 1,-28 24 0,36-35 90,-1-1 1,0 0 0,-1 0 0,1 0 0,-1-1 0,-8 3 0,-35 2-7818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4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7876,'0'0'7027,"0"41"-6611,0-38 32,0 0-240,0 0-208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7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3698,'0'-6'11336,"195"21"-11032,-177-14-307,-1 1 0,0 0 1,0 1-1,0 1 0,17 7 1,46 9-14,171 6-67,-192-21 203,-1-2 0,70-5 0,-20-1-10,-91 2-98,0-1 1,0 0-1,23-7 1,-23 4 70,0 2 1,0 0-1,25-1 1,-22 3-21,0 4 219,-19-2-270,0 1 1,-1 0 0,1-1 0,-1 1-1,1 0 1,-1 0 0,1-1-1,-1 1 1,0 0 0,0 0-1,0 0 1,0 0 0,0 2 0,-3 38 29,-2 0 0,-1-1 0,-3 0 0,-16 50 0,21-47 67,4-30-108,-1-14-298,1 0-1,-1 0 1,0 0 0,0 0 0,0 0 0,0 0 0,1 0 0,-1 0-1,0-1 1,0 1 0,0 0 0,1 0 0,-1-1 0,0 1-1,0-1 1,1 1 0,-3-3-891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8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5539,'-3'0'10660,"6"0"-10609,305 9 1478,-238 0-1584,-35-4 174,47 1 1,-59-5-94,0 2-1,30 7 1,-40-6-131,-25-4-628,-26-5-2337,5-5-1666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8.7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224 0 2273,'0'0'9610,"-32"6"-9175,-8 14-168,2 2 1,-61 45 0,87-61-1035,12-6 693,0 0-1,0 0 1,-1-1-299,1 1 298,0 0 1,0 0-1,0-1 0,-1 1 1,1 0-1,0 0 1,0 0-1,0-1 1,0 1-1,0 0 0,0 0 1,0-1-1,0 1 1,0 0-1,0 0 0,0-1 1,0 1-1,0 0 1,0 0-1,0 0 1,0-1-1,0 1 0,0 0 1,1 0-1,-1-1 1,0 1-1,0 0 0,0 0 1,0 0-1,0-1 1,1 1-299,-1 0 298,1-1 1,-1 1-1,0 0 0,0 0 1,1 0-1,12-16-3380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9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0 3586,'-5'1'10085,"-22"8"-10152,-9 21 93,-54 54 1,88-81 585,-4 4-2796,24-8-4346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49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0 4338,'0'0'3807,"-45"10"-653,32-1-3001,1 1 0,0 0 0,0 1 0,1 0 0,-13 18 0,-26 26 444,50-55-636,0 0-1,0 0 1,0 0 0,0 0-1,0 1 1,0-1 0,0 0-1,0 0 1,0 0 0,0 0-1,0 1 1,0-1 0,0 0 0,1 0-1,-1 0 1,0 0 0,0 1-1,0-1 1,0 0 0,0 0-1,0 0 1,1 0 0,-1 0-1,0 0 1,0 0 0,0 0 0,0 1-1,1-1 1,-1 0 0,0 0-1,0 0 1,0 0 0,0 0-1,1 0 1,-1 0 0,0 0-1,0 0 1,0 0 0,0 0-1,1 0 1,-1 0 0,0 0 0,0 0-1,0 0 1,1-1 0,-1 1-1,0 0 1,0 0 0,0 0-1,0 0 1,0 0 0,1 0-1,-1 0 1,0 0 0,0-1 0,0 1-1,0 0 1,0 0 0,0 0-1,0 0 1,1 0 0,-1-1-1,0 1 1,17-10-2079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120 426 1649,'0'0'9607,"-7"-6"-4357,57 0-4972,-28 4-234,-1 0 0,1-2 0,-1 0 0,0-1 0,0-2 0,-1 0 0,0-1 0,0 0 0,21-14 0,-34 18-66,0 0-1,-1-1 1,0 1-1,0-1 1,0-1 0,0 1-1,-1-1 1,0 0 0,0 0-1,0 0 1,-1-1-1,0 0 1,0 1 0,-1-2-1,0 1 1,0 0 0,-1 0-1,0-1 1,0 0 0,0 1-1,-1-1 1,0 0-1,-1 0 1,0 0 0,-1-11-1,-1 14-54,1-1 1,-1 1-1,0 0 0,0 0 0,-1 0 0,0 0 0,0 0 0,0 0 0,0 1 1,-1 0-1,1 0 0,-1 0 0,0 0 0,-1 0 0,-7-4 0,-3-4-202,-1 1-1,-1 0 1,-24-10 0,23 14 276,1 1 1,-1 1 0,0 1 0,0 0 0,0 2 0,-1 0 0,1 0 0,-21 3 0,35-1-1,0 0 1,0 0 0,1 1-1,-1 0 1,0 0-1,0 0 1,1 0-1,-1 1 1,1-1-1,-1 1 1,1 0 0,0 0-1,-1 0 1,1 1-1,0-1 1,-4 6-1,0-1 17,1 0 0,1 1 0,0 0-1,0 0 1,0 0 0,-5 15 0,0 5 110,1 0 0,2 0 1,-6 46-1,8-37 386,1 1 0,2 0 0,2 0 1,8 73-1,-6-103-414,0-1 0,1 1 0,-1 0 1,1-1-1,1 0 0,-1 0 0,1 0 0,0 0 1,1 0-1,0-1 0,0 0 0,0 0 1,1 0-1,6 5 0,-2-4 28,0 0 0,0-1 0,0 0 0,1 0 0,0-2-1,0 1 1,1-1 0,19 4 0,-10-4-56,0-1 0,1-1-1,-1-1 1,1-1 0,-1 0-1,0-2 1,1-1-1,-1 0 1,0-2 0,24-8-1,-26 6-74,-1-1 0,1-1 0,-2-1 0,0-1 0,0 0 0,18-16-1,-27 21-374,-1-1-1,1-1 1,-1 1-1,-1-1 1,1 0-1,-1-1 1,-1 1-1,1-1 1,-1 0-1,-1-1 1,0 1-1,0-1 1,3-18-1,-5 3-4008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0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0 0 3330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0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0 3330,'153'29'1288,"-128"-29"6927,-31 1-8185,1 0 1,-1 1 0,1-1 0,-1 1 0,1 0 0,0 1 0,-1-1 0,1 1 0,1 0 0,-10 7 0,-50 44 152,56-47-141,0 0-38,0-1 0,1 1 0,-1 0 0,2 1 0,-11 13 0,16-20-73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0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13 2657,'0'0'4191,"6"-3"-3796,1 0-346,10-4 6035,-51 32-5963,11-3 8,18-16-237,0 0 0,-1 0 0,0-1 0,0 0 0,0 0 0,0 0 0,-1-1 0,0 1 0,0-2 0,0 1 0,0-1 0,-1 0 0,1-1 0,-9 2-1,-6-3-4293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6 993 7924,'0'0'6525,"-5"0"-2990,81 4-3189,147 27 0,28 3-339,-169-30-22,1-3 0,0-4-1,131-22 1,-143 17 118,-1 2 0,134 6-1,-77 3 708,-126-3-802,1 1 0,-1-1 0,0 0 0,1 0 0,-1 0 0,1 0 1,-1 0-1,0 0 0,1 0 0,-1-1 0,0 1 0,1 0 0,-1-1 0,0 1 1,0-1-1,1 1 0,-1-1 0,0 0 0,0 1 0,0-1 0,0 0 0,0 0 1,0 0-1,0 0 0,0 0 0,0 0 0,0 0 0,0 0 0,0 0 0,-1-1 1,1 1-1,-1 0 0,1 0 0,-1-1 0,1 1 0,-1 0 0,0-1 0,1 1 0,-1 0 1,0-1-1,0 1 0,0 0 0,0-1 0,0 1 0,-1-2 0,3-16-32,1 1-43,15-92-354,7-186-1,-26 232 330,-1 16-33,3 0-1,1 0 0,2 0 1,20-89-1,-20 122 61,-2-1 1,0 0-1,-1 0 0,0 1 0,-3-23 1,1 1 292,1 36 186,1 1-412,0 0 1,0 0 0,-1-1-1,1 1 1,0 0-1,0 0 1,0 0 0,-1 0-1,1 0 1,0 0 0,0 0-1,0 0 1,-1 1 0,1-1-1,0 0 1,0 0 0,0 1-1,-1-1 1,1 0 0,0 1-1,-1-1 1,1 1 0,0-1-1,-1 1 1,1-1-1,0 1 1,-1-1 0,1 1-1,-1 0 1,1-1 0,-1 1-1,0 0 1,1-1 0,-1 1-1,1 0 1,-1 0 0,0-1-1,0 1 1,0 0 0,1 0-1,-1 0 1,0-1 0,0 2-1,8 47-17,-6-34 60,10 30 38,2 0-1,29 67 0,-6-22 7,-14-26 13,-3 1-1,-3 0 1,17 124-1,-23-120-60,2-2 0,28 78 1,-1-3 7,-40-141-72,0 0-1,0 0 0,1 0 1,-1 1-1,0-1 0,1 0 1,-1 0-1,0 0 0,1 0 1,-1 0-1,1 0 1,0 0-1,-1 0 0,1 0 1,0 0-1,0 0 0,0 0 1,-1 0-1,1 0 0,0-1 1,0 1-1,0 0 0,0-1 1,0 1-1,0-1 0,1 1 1,-1-1-1,0 1 0,2-1 1,-20 27-9,-19 14 40,2 3 0,1 0 0,3 2 0,1 2 0,3 0 0,2 2 0,-34 100 0,33-56 86,3 0 0,-8 99 1,29-190-117,1 0 0,0 0 0,-1 0 0,0 0 0,0 0 0,0 0 0,0 0 1,-1 0-1,1-1 0,-1 1 0,1 0 0,-1-1 0,0 1 0,-4 4 0,6-46 14,9-385-352,-7 189-502,-4 123 1962,2 112-1028,0 1-64,0 0 1,0 0-1,-1-1 0,1 1 1,-1 0-1,1 0 1,-1-1-1,1 1 1,-1 0-1,1-1 1,-1 1-1,1 0 1,-1-1-1,0 1 0,1-1 1,-1 1-1,0-1 1,0 0-1,1 1 1,-1-1-1,0 0 1,0 1-1,0-1 1,1 0-1,-1 0 0,0 0 1,0 0-1,0 0 1,0 0-1,-1 0 1,-33 1 13,27-2 6,-181 13-12,35-10-2,-162-5-12,-378-11-267,588 14 933,106-35-575,-7-291-442,-6 326-8330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96 7587,'0'0'5096,"-1"-7"-4661,0-1-519,1 5 231,0-1-1,0 1 0,-1-1 1,0 1-1,1-1 1,-1 1-1,-1-1 0,1 1 1,0 0-1,-1-1 0,1 1 1,-1 0-1,0 0 0,0 0 1,-1 1-1,1-1 1,0 0-1,-5-3 0,5 5-156,0-1 1,0 0-1,0 1 0,0-1 0,-1 1 1,1 0-1,0 0 0,-1 0 0,1 0 0,-1 0 1,1 1-1,-1-1 0,1 1 0,-1-1 1,0 1-1,1 0 0,-1 0 0,1 0 1,-1 0-1,0 1 0,1-1 0,-1 1 0,1-1 1,-1 1-1,1 0 0,-1 0 0,1 0 1,0 1-1,-1-1 0,1 0 0,0 1 0,0-1 1,0 1-1,0 0 0,0 0 0,0 0 1,1 0-1,-1 0 0,1 0 0,-1 0 0,1 0 1,0 1-1,-2 3 0,-2 6 50,0 1 0,0 0 0,1 0 1,1 0-1,0 0 0,1 0 0,0 17 0,-1 27 634,6 73-1,-2-125-608,0 0 0,0 1 0,1-1 0,0 0 0,0 0 0,0 0 0,0 0 0,1 0 0,0 0 1,0 0-1,0-1 0,1 0 0,-1 1 0,1-1 0,8 6 0,-10-8-55,0-1 1,0 0 0,0 1-1,0-1 1,0 0 0,1 0-1,-1 0 1,0 0 0,1 0-1,-1-1 1,1 1 0,-1-1-1,1 0 1,-1 1 0,1-1-1,-1 0 1,1 0 0,-1-1-1,1 1 1,-1-1 0,0 1-1,1-1 1,-1 0 0,1 1-1,-1-1 1,0-1 0,0 1-1,0 0 1,1 0 0,-1-1-1,0 1 1,-1-1 0,1 0-1,0 0 1,0 1 0,-1-1-1,3-3 1,3-5-157,-1-1 0,1 0-1,-2 0 1,0 0 0,0-1 0,-1 1-1,0-1 1,-1 0 0,0 0 0,1-21-1,0-17-3200,-3-68 0,-2 64-502,1 5 223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1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4514,'0'0'4880,"3"4"-4376,4 7-182,-1 0 0,0 0 0,-1 0 0,0 0 0,0 1 1,-2 0-1,1 0 0,-2 0 0,1 1 0,-1 13 0,2 26-75,-6 61 0,0-38-80,1 70 109,3 160 1617,-2-302-1876,5 35 559,-5-37-594,0 0 0,1 0 0,-1 0 0,0 0 0,1 0 0,-1 0 0,1 0 0,-1-1 0,1 1 0,0 0 0,-1 0 0,1 0 0,0 0 0,-1-1 0,1 1 0,0 0 0,0-1 0,0 1 0,0-1 0,0 1 0,0-1 1,0 1-1,0-1 0,0 0 0,0 1 0,0-1 0,0 0 0,0 0 0,1 0 0,-1-1-92,1 1-1,-2-1 1,1 0 0,0 0 0,0-1-1,0 1 1,0 0 0,-1 0-1,1 0 1,0 0 0,-1-1 0,1 1-1,-1 0 1,0-1 0,1 1 0,-1 0-1,0-1 1,0 1 0,0 0 0,0-1-1,0 1 1,0-3 0,1-39-3907,-1 39 2836,0-26-5761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6499,'0'0'5296,"0"26"-4256,3 205 1802,2-154-1245,-1-28-2793,-3-22-5037,-1-47 2663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1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10421,'0'0'2801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 5587,'0'0'6824,"-4"11"-2606,4 159-2583,-2-194-2201,0-1-211,1 1 0,4-39 1,-2 56 740,0-1 0,1 1 0,0-1 0,0 1 0,1-1 0,0 1 0,0 0 0,0 0 0,1 1 0,0-1 0,1 1 0,6-8 0,-4 7 112,0 0-1,0 1 1,1 0 0,-1 0-1,2 1 1,-1 0 0,0 1-1,11-5 1,-15 8-15,-1-1 1,0 1-1,1 0 1,-1 0-1,1 0 1,-1 1-1,1-1 0,-1 1 1,1 0-1,-1 0 1,1 0-1,-1 0 1,1 1-1,-1-1 1,1 1-1,-1 0 1,1 0-1,-1 0 0,0 1 1,1-1-1,-1 1 1,0 0-1,0-1 1,5 6-1,47 51-1485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70 6195,'0'0'7662,"-23"-32"-5864,9 21-1973,11 9 143,0-1 0,1 1 0,-1 0 0,0 0 0,-1 0 1,1 0-1,0 1 0,0-1 0,-1 1 0,1 0 0,-1 0 0,1 0 0,-1 1 0,1-1 0,-1 1 0,-4-1 1,-13 1 9,19-1 21,0 0 0,0 1 0,0 0 0,0-1 0,0 1 0,-1 0 0,1 0 0,0 1 0,0-1 0,0 0 0,-1 1 0,1-1 0,0 1 0,0-1 0,0 1 0,0 0 0,0 0 0,0 0 0,0 0 0,1 1 0,-1-1 0,0 0 0,1 1 0,-1-1 0,1 1 0,-1 0 0,1-1 0,-1 1 0,1 0 0,0 0 0,0 0 0,0 0 0,0 0 0,0 3 0,-5 12 278,1 1 0,2 0-1,-1 0 1,2 0-1,1 0 1,0 0-1,3 32 1,-1-6 472,-1-42-720,-1 1 0,1-1 0,0 1-1,1-1 1,-1 0 0,0 1 0,1-1 0,-1 0 0,1 1 0,0-1 0,-1 0 0,1 0-1,1 1 1,-1-1 0,0 0 0,0 0 0,1 0 0,-1-1 0,1 1 0,-1 0 0,1 0-1,0-1 1,0 1 0,0-1 0,0 1 0,0-1 0,0 0 0,0 0 0,0 0 0,0 0-1,1 0 1,-1-1 0,0 1 0,1-1 0,-1 1 0,0-1 0,1 0 0,-1 0 0,1 0 0,-1 0-1,0 0 1,1-1 0,-1 1 0,0-1 0,1 1 0,3-3 0,-2 1-76,0 0 0,0-1-1,0 1 1,0-1 0,-1 0 0,0 0 0,1-1 0,-1 1 0,0-1-1,0 1 1,-1-1 0,1 0 0,-1 0 0,0 0 0,3-7 0,2-5-659,-1 0 1,7-31-1,-8 21-560,-2-1-1,-1 1 1,-1-35 0,-1 47 4682,0 18-1908,0 10-1018,-2 26-26,3 0 0,1 0 0,1 0 0,3-1 0,1 1 0,17 52-1,-22-85-765,7 19 68,-6-10-3997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10 9861,'0'0'6093,"0"-1"-6007,0 1 1,0 0-1,0-1 0,0 1 0,0 0 1,0-1-1,-1 1 0,1-1 1,0 1-1,0 0 0,0-1 0,0 1 1,-1 0-1,1-1 0,0 1 1,0 0-1,-1 0 0,1-1 0,0 1 1,-1 0-1,1 0 0,0-1 1,-1 1-1,1 0 0,0 0 1,-1 0-1,1 0 0,0-1 0,-1 1 1,1 0-1,-1 0 0,-26 0-139,12-1-6,1 1 0,0 1 0,-1 0 0,1 0 0,-17 5 0,25-4 52,1 1 1,0-1-1,-1 1 1,1 0-1,0 0 1,0 0 0,1 1-1,-1 0 1,1 0-1,-1 0 1,1 0-1,0 1 1,1-1-1,-1 1 1,1 0-1,-4 7 1,-1 4 73,1 1 1,0 0 0,1 0 0,1 0 0,1 0 0,-4 34-1,1 108 779,7-149-735,0 1-1,1-1 0,0 0 0,1 0 1,0 0-1,0 0 0,1 0 0,6 14 1,-6-18-66,1 0 1,0 0 0,0-1 0,0 1-1,1-1 1,-1 0 0,1 0 0,0 0-1,1-1 1,-1 0 0,1 0 0,0 0-1,8 3 1,-1-1-60,1-1 0,0 0 1,0-1-1,0-1 0,0 0 0,0-1 1,1 0-1,-1-2 0,1 1 0,-1-2 0,1 0 1,-1 0-1,1-2 0,-1 1 0,0-2 0,0 0 1,0-1-1,-1 0 0,1-1 0,-1-1 1,0 0-1,-1 0 0,21-18 0,-21 15-591,-1-1 1,-1-1-1,0 1 0,-1-2 0,0 1 0,13-27 0,0-13-3431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10485,'0'0'5280,"3"22"-4755,39 329 2613,-33-202-2539,-7-81-400,3 0 1,21 107-1,-25-173-205,-1 0-4,0 0 0,0 0 0,0 0 0,1-1 0,-1 1 0,0 0 0,1 0 0,0-1-1,-1 1 1,1 0 0,0-1 0,0 1 0,0-1 0,0 1 0,0-1 0,0 1 0,0-1-1,1 0 1,-1 1 0,0-1 0,1 0 0,-1 0 0,1 0 0,2 1 0,-3-2-308,-17-463-6741,10 390 7423,6-133 0,1 199-294,0 1 0,0-1-1,0 1 1,1 0 0,0-1-1,0 1 1,1 0 0,-1 0-1,1 0 1,1 1 0,-1-1-1,1 1 1,0 0 0,0 0-1,0 0 1,1 0 0,0 1-1,0 0 1,0 0 0,0 0 0,1 1-1,-1-1 1,1 1 0,0 0-1,0 1 1,0 0 0,0 0-1,1 0 1,-1 1 0,0-1-1,1 2 1,-1-1 0,9 1-1,-11-1 8,1 1 0,0 0 0,0 0 0,0 0 0,0 0 0,0 1 0,0 0 0,-1 0 0,1 1 0,0-1 0,-1 1 0,1 0 0,-1 0 0,1 0 0,-1 1 0,0-1 0,0 1 0,0 0 0,-1 0 0,1 1 0,-1-1 0,1 1 0,-1 0 0,0 0 0,0 0 0,-1 0 0,1 0 0,-1 1 0,0-1 0,0 1 0,-1-1 0,1 1 0,-1 0 0,1 8 0,1-1 27,-1 1 1,0 0-1,0-1 1,-2 1-1,1 0 1,-2-1-1,0 1 1,0 0-1,-1-1 1,-5 16-1,6-24-118,-1 1 0,0 0 0,0 0 0,0-1 0,-1 1 0,1-1 0,-1 0 0,0 0 0,0 0 0,-1 0-1,1-1 1,-1 1 0,0-1 0,0 0 0,0 0 0,0 0 0,-1 0 0,1-1 0,-1 0 0,0 0 0,1 0-1,-1 0 1,0-1 0,0 0 0,0 0 0,0 0 0,-9 0 0,11-1-207,0 1 1,0-1-1,-1 1 1,1-1-1,0 0 0,0-1 1,0 1-1,0 0 1,-1-1-1,1 1 0,0-1 1,0 0-1,0 0 1,0-1-1,1 1 0,-1 0 1,0-1-1,0 0 1,1 0-1,-1 1 0,1-1 1,-1-1-1,1 1 1,0 0-1,0-1 1,0 1-1,0-1 0,1 1 1,-1-1-1,1 0 1,-1 0-1,1 0 0,0 0 1,0 0-1,0 0 1,0 0-1,0-4 0,-6-30-6963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5491,'0'0'7395,"5"14"-5613,25 273 3791,-29-281-5590,-2-5-1,1 0 0,0 0 0,0 0 0,0 0 0,0 0 0,0 0 0,0 0 0,1 0 0,-1-1 0,0 1 0,0 0 0,1 0 0,-1 0 0,0 0 0,1 0 0,-1 0-1,1-1 1,-1 1 0,1 0 0,0 0 0,-1-1 0,1 1 0,0 0 0,-1-1 0,1 1 0,0-1 0,0 1 0,0-1 0,-1 1 0,1-1 0,0 0 0,0 1-1,0-1 1,0 0 0,1 1 0,-2-19-3960,0-11-173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11781,'0'0'3218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6323,'0'0'6125,"13"-5"-2747,3 123-2092,-13 86-668,6 87 79,-8-287-805,-1-3 62,-1 1-1,1-1 1,0 0 0,0 1 0,0-1 0,0 0 0,0 1-1,1-1 1,-1 0 0,0 0 0,0 1 0,1-1 0,-1 0-1,1 0 1,-1 0 0,1 1 0,0-1 0,-1 0 0,1 0-1,0 0 1,0 0 0,0 0 0,0 0 0,0 0 0,0-1-1,0 1 1,0 0 0,0 0 0,0-1 0,0 1-1,0-1 1,1 1 0,0 0 0,-1-33-7011,-1 17 2615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 8308,'0'0'7545,"0"-4"-6341,-12 4-928,-19 11-194,-1 2 0,2 2 0,0 1 0,0 1-1,-41 32 1,69-48-104,0 0 0,0 1 0,0-1 0,1 1 1,-1-1-1,0 1 0,1-1 0,-1 1 0,1 0 0,-1 0 0,1 0 0,0 0 0,0 0 0,0 0 0,0 0 0,0 0 0,1 0 0,-1 0 0,1 1 1,-1-1-1,1 0 0,0 0 0,0 1 0,0-1 0,0 0 0,0 0 0,0 1 0,1-1 0,-1 0 0,1 0 0,-1 1 0,1-1 0,0 0 1,0 0-1,0 0 0,0 0 0,0 0 0,1 0 0,-1 0 0,0-1 0,1 1 0,0 0 0,-1-1 0,1 1 0,3 1 0,9 8 47,0 0 0,1-1 0,1 0 0,24 10 1,-34-17-23,25 13 22,-5-2-17,0-2 1,0 0-1,43 11 0,-69-22-147,1-1 0,-1 0 1,0 0-1,1 0 0,-1 0 0,0 0 0,1 0 0,-1 0 0,0 1 0,1-1 0,-1 0 0,0 0 0,1 0 0,-1 0 0,0-1 0,1 1 0,-1 0 0,0 0 0,1 0 0,-1 0 0,0 0 0,0 0 0,1 0 0,-1-1 0,0 1 0,1 0 0,-1 0 0,0 0 0,0-1 0,1 1 0,-1 0 0,1-13-4092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178 138 7075,'0'0'6721,"0"-6"-5974,0-2-509,1 2-126,-1 1-1,0 0 1,0 0 0,0 0 0,0 0-1,-1 0 1,0 0 0,0 0 0,0 0 0,-1 0-1,1 0 1,-1 0 0,0 1 0,-1-1-1,1 1 1,-1-1 0,0 1 0,0 0 0,0 0-1,-1 0 1,-4-3 0,6 5-111,-1 0 0,0 0 0,0 0 0,0 1 0,0-1 0,0 1 0,-1 0 0,1 0 0,0 0 0,-1 0 0,1 1 0,-1-1 0,1 1 0,0 0 0,-1 0 0,1 0-1,-1 1 1,1-1 0,-1 1 0,1 0 0,0-1 0,-1 2 0,1-1 0,0 0 0,0 1 0,0-1 0,0 1 0,0 0 0,0 0 0,1 0 0,-1 0 0,0 1 0,1-1 0,0 1 0,0-1 0,-1 1 0,1 0 0,1 0 0,-1 0 0,-2 5 0,-2 24 445,1 1 0,2 0 0,1 0 0,1 0 0,6 48 0,-5-78-422,1 0-1,-1-1 1,1 1 0,0-1 0,0 1 0,0-1 0,0 1 0,0-1-1,0 0 1,1 0 0,-1 1 0,1-1 0,-1 0 0,1 0-1,0 0 1,0-1 0,0 1 0,0 0 0,0-1 0,0 1-1,1-1 1,-1 0 0,0 0 0,1 0 0,-1 0 0,1 0-1,-1 0 1,1-1 0,-1 1 0,6-1 0,-3 1-40,-1 0 0,0-1 1,1 0-1,-1 0 0,0 0 1,1-1-1,-1 0 0,0 0 0,1 0 1,-1 0-1,0 0 0,0-1 1,0 0-1,0 0 0,0 0 0,0 0 1,6-6-1,-4 2-191,-2 0 0,1 0-1,-1-1 1,0 0 0,0 0 0,0 0 0,-1 0-1,0 0 1,-1-1 0,0 1 0,0-1 0,1-12-1,0-9-1430,-2-61 0,-2 48 3243,1 61-9,1 37-623,8 61 1,-6-95-852,1 0 1,1 1-1,1-2 0,1 1 1,15 33-1,2-30-594,-9-21-2025,-14-4 2259,-1-1 0,1 1-1,-1 0 1,1-1 0,-1 1-1,1 0 1,-1-1 0,1 1 0,-1-1-1,1 1 1,-1-1 0,0 1-1,1-1 1,-1 1 0,0-1 0,1 1-1,-1-1 1,0 0 0,0 1-1,1-1 1,-1 1 0,0-1 0,0 0-1,0 1 1,0-2 0,1-23-9145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2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8740,'0'0'7748,"6"25"-6185,48 203 1526,-48-200-2631,-5-19-329,0-1 1,1 0-1,0 0 0,0 0 0,1 0 1,0 0-1,0 0 0,1-1 0,5 8 0,-9-14-141,0-1 0,0 0-1,0 1 1,1-1 0,-1 0-1,0 0 1,0 0-1,1 1 1,-1-1 0,0 0-1,1 0 1,-1 0-1,0 0 1,1 1 0,-1-1-1,0 0 1,0 0 0,1 0-1,-1 0 1,1 0-1,-1 0 1,0 0 0,1 0-1,-1 0 1,0 0-1,1 0 1,-1 0 0,0 0-1,1 0 1,-1 0 0,0 0-1,0-1 1,1 1-1,-1 0 1,0 0 0,1 0-1,-1 0 1,0-1-1,0 1 1,1 0 0,-1 0-1,0-1 1,0 1 0,1 0-1,-1 0 1,0-1-1,0 1 1,0 0 0,0-1-1,1 1 1,-1 0-1,0-1 1,0 1 0,0 0-1,0-1 1,0 1 0,0 0-1,0-1 1,0 1-1,0-1 1,5-29-750,-4 23 593,3-15-1175,2 0-1,0 1 1,1 0-1,1 1 0,17-31 1,-22 45 1054,1 0 1,0 0-1,0 1 1,0 0-1,1 0 1,0 0-1,0 0 1,0 1-1,1 0 1,5-4-1,-7 6 490,0 1 0,-1-1 1,1 1-1,0 0 0,0 0 0,0 0 0,0 0 1,0 1-1,0 0 0,0 0 0,0 0 0,0 0 1,0 0-1,0 1 0,0 0 0,0 0 0,0 0 0,5 2 1,-4 0 33,-1-1 0,0 1 0,0 0 0,-1 0 0,1 1 0,0-1 0,-1 1 0,0-1 0,0 1 0,0 0 0,0 0 0,-1 1 0,3 5 0,27 67 1367,-27-65-1287,2 10-217,0 1 0,-2-1 0,0 1 0,-1 0 0,0 43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3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5955,'0'0'9247,"0"7"-9119,13 252 843,-3 165-496,-10 37-120,-19-216-305,19-187-2,0-58 155,-1 0-171,52 10 53,0 2-1,72 27 1,-97-30-192,-19-7 81,34 14-150,-40-15 173,1 0-1,-1 0 1,1-1-1,-1 1 0,1 1 1,-1-1-1,0 0 1,0 0-1,1 0 1,-1 1-1,0-1 1,0 0-1,0 1 1,-1-1-1,1 1 1,0 0-1,0-1 1,-1 1-1,1-1 1,-1 1-1,0 0 0,1 2 1,-1-3 59,-14 7 149,-135 54-80,26-10-66,52-26-39,-86 31-128,157-57 107,1 0-1,-1 0 0,0 0 0,0 0 0,0 0 0,1 0 0,-1 0 1,0 0-1,0 0 0,0 0 0,0 0 0,1 0 0,-1 0 1,0 1-1,0-1 0,0 0 0,0 0 0,0 0 0,1 0 0,-1 0 1,0 1-1,0-1 0,0 0 0,0 0 0,0 0 0,0 1 0,0-1 1,0 0-1,0 0 0,0 0 0,0 0 0,0 1 0,0-1 0,0 0 1,0 0-1,0 0 0,0 1 0,0-1 0,0 0 0,0 0 1,0 0-1,0 1 0,0-1 0,0 0 0,0 0 0,0 0 0,0 0 1,0 1-1,0-1 0,-1 0 0,1 0 0,0 0 0,0 0 0,0 1 1,0-1-1,0 0 0,-1 0 0,27 8-3,-18-6-5,183 50 206,-116-34-182,95 36 0,-153-44-13,-40-10 29,0-2-19,-21 2-31,3-2 19,0 3 1,0 0-1,0 3 1,1 1-1,0 2 1,-45 15-1,33-4-73,-52 27-1,104-45 78,0 0-1,-1 0 1,1 0 0,0 0-1,-1 0 1,1 0-1,0 0 1,-1 0 0,1 0-1,0 1 1,-1-1-1,1 0 1,0 0 0,-1 0-1,1 1 1,0-1 0,0 0-1,-1 0 1,1 1-1,0-1 1,0 0 0,-1 1-1,1-1 1,0 0-1,0 0 1,0 1 0,0-1-1,-1 1 1,1-1-1,0 0 1,0 1 0,0-1-1,0 0 1,0 1 0,0-1-1,0 0 1,0 1-1,0-1 1,0 0 0,0 1-1,0-1 1,1 1-1,-1-1 1,0 0 0,0 1-1,0-1 1,0 0 0,0 1-1,1-1 1,-1 0-1,0 0 1,0 1 0,1-1-1,-1 0 1,0 0-1,0 1 1,1-1 0,-1 0-1,0 0 1,1 0-1,-1 1 1,0-1 0,1 0-1,-1 0 1,1 0 0,30 12 16,-22-10 16,428 131 469,-450-127-1194,-26 3 769,13-4-103,19-3 39,-24 6-7,-54 22 0,79-27 0,-1-1 1,1 1-1,1 0 1,-1 1-1,0-1 0,1 1 1,0 0-1,0 1 1,0-1-1,0 1 0,1 0 1,-1 0-1,1 1 1,1-1-1,-6 10 1,6-2 43,1 1 0,0-1 0,1 1 0,0-1 0,1 1 0,3 21 0,-1 10 56,-2 7-65,1 114 53,-31 249 0,8-277-64,-26 202 149,46-155 249,1-26-326,-2 163 316,5-162 16,-2-159-425,-1-5-1385,-3-17-465,0-9-1565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0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4514,'0'0'4274,"3"-6"-4050,-3 4-1729,0-4-1200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4946,'0'0'3442,"-4"1"-3021,3-2-273,0 1 0,0 0 0,0 0 0,0 0 0,0 1 0,1-1 0,-1 0-1,0 0 1,0 0 0,0 1 0,0-1 0,0 0 0,0 1 0,0-1 0,1 1-1,-1-1 1,0 1 0,0-1 0,1 1 0,-1-1 0,0 1 0,1 0 0,-2 0-1,4 0 23,-1 0 0,0 0 0,0 0-1,0 0 1,0 0 0,1 0-1,-1-1 1,0 1 0,1 0 0,-1-1-1,1 1 1,-1-1 0,0 0 0,1 1-1,-1-1 1,1 0 0,-1 0-1,3 0 1,115 9-47,-77-7-118,61 10 1,-49-4-67,1-4 1,-1-1-1,64-6 1,-11 0-179,746 12 701,-849-9-402,-7 1-237,-10 1-1203,-11-2-2112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6627,'0'0'9316,"-3"167"-8099,3-94 79,0-1-303,13-8-417,-4-7-352,7-16-160,1-15-128,2-9-208,-3-17-1088,-3 0-737,-4 0-433,-9-32-2240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5619,'0'0'5298,"-3"-12"843,18 459-5620,5-126 234,-13-171-579,-7-148-184,-1 0 0,1-1 0,0 1 0,0 0 0,0-1 0,1 1 0,-1 0 1,0-1-1,1 1 0,-1-1 0,1 1 0,-1-1 0,1 1 0,-1-1 0,1 1 0,0-1 0,0 1 0,0-1 1,0 0-1,0 0 0,0 1 0,2 0 0,-1-2-83,-1-1-1,1 1 1,-1-1 0,1 0 0,-1 1-1,1-1 1,-1 0 0,1 0 0,-1 0-1,0 0 1,1 0 0,-1 0 0,0 0 0,0 0-1,0-1 1,0 1 0,0 0 0,0-1-1,0 1 1,0-1 0,-1 1 0,1-1-1,0-1 1,22-37-2150,5-8-1844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3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243 125 3522,'0'0'4466,"1"-5"-3991,1-5 286,-1 0 1,0 1 0,0-1 0,-2-15-1,-7-4-1806,4 18-106,4 10 1075,0 1 1,0-1-1,0 0 0,0 1 0,-1-1 0,1 0 0,0 0 0,0 1 0,-1-1 0,1 1 0,0-1 0,-1 0 1,1 1-1,-1-1 0,1 1 0,-1-1 0,1 1 0,-1-1 0,1 1 0,-1-1 0,1 1 0,-1-1 1,0 1-1,1 0 0,-1-1 0,0 1 0,1 0 0,-1 0 0,0 0 0,1-1 0,-1 1 0,0 0 0,0 0 1,1 0-1,-1 0 0,0 0 0,1 0 0,-1 0 0,0 1 0,0-1 0,-2 0 606,0 1-1,0-1 1,0 1 0,0-1-1,0 1 1,1 0 0,-1 0-1,0 0 1,1 1 0,-1-1-1,1 1 1,-4 2 0,-31 33 1354,18-11-2116,-20 39 0,31-52 818,-3 8-371,0 1 0,2 0 0,1 1 0,0 0 0,2 0-1,-7 48 1,9-34-14,2 0-1,1 0 0,8 68 0,-3-83-111,1 0 0,0 0-1,2-1 1,0 0-1,2 0 1,0-1-1,24 39 1,-24-46-15,0 0 0,0-1 0,1 0 0,0 0 0,1-1 0,1 0 0,0-1 0,0-1 0,1 0 0,0 0 0,0-1-1,16 6 1,-29-14-142,1 0 0,-1 1 0,1-1-1,-1 0 1,0 0 0,1 0 0,-1 1-1,1-1 1,-1 0 0,1 0 0,-1 0-1,1 0 1,0 0 0,-1 0 0,1 0-1,-1 0 1,1 0 0,-1 0-1,1 0 1,-1 0 0,1 0 0,-1-1-1,1 1 1,-1 0 0,1 0 0,-1-1-1,0 1 1,1 0 0,-1 0 0,1-1-1,-1 1 1,0 0 0,1-1 0,-1 1-1,0-1 1,1 1 0,-1-1 0,0 1-1,1 0 1,-1-1 0,0 1 0,0-1-1,0 1 1,0-1 0,1 0-1,-2-28-1901,0 17 379,1-20-3294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5106,'0'0'9469,"3"0"-8912,311 20 1036,-267-16-1595,-21-2 295,-1 0 0,0 2 1,47 13-1,-50-11-228,0-1 0,1-1 0,0-1-1,-1-1 1,35-2 0,-30 0-46,-1 0 0,1 2 0,48 10-1,37 8 100,-98-17-81,0 0 1,0-2-1,0 0 1,0 0-1,0-1 1,19-3-1,14 1-14,-29 2 72,-13 0-2553,-18 0-1232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6435,'0'1'8792,"2"4"-8030,-1-5-608,25-12-15,-22 9-153,1 0 0,-1 0 0,1 0 0,0 0 0,0 1 0,0 0 0,0 0-1,1 1 1,-1-1 0,0 1 0,1 0 0,-1 0 0,1 1 0,-1 0 0,1 0 0,-1 0 0,10 2 0,-13 0 30,1-1 1,-1 1-1,0 0 1,0 0-1,0 0 1,0 0-1,-1 0 1,1 0 0,-1 1-1,1-1 1,-1 0-1,0 1 1,1-1-1,-1 1 1,-1 0-1,1-1 1,0 1-1,-1 0 1,1 0-1,-1-1 1,0 1 0,0 0-1,0 0 1,0 2-1,0 2 23,0-1-1,0 1 1,-1-1 0,0 1 0,0-1-1,-1 1 1,1-1 0,-2 0-1,-3 9 1,-1-4-3,0-1-1,-1 0 1,0 0-1,-1-1 1,0 0-1,-1 0 1,0-1 0,-15 10-1,19-17-37,5-1-241,36 2-2764,-31 0 3028,0-1 0,0 2-1,0-1 1,0 0 0,0 1 0,0 0 0,-1-1 0,1 1-1,-1 1 1,0-1 0,0 0 0,0 1 0,-1 0 0,1 0-1,-1-1 1,0 1 0,2 5 0,-1-1 194,0 1 0,0 0 0,-1 0 0,0-1 0,0 1-1,-1 1 1,0 12 0,-1-15-140,0-1 0,-1 1 0,0 0 0,-1-1 0,1 1 0,-1-1 0,-1 0 0,1 1 0,-1-1 0,0 0 0,0 0 0,-1-1 0,-4 6 0,-6 6-60,-1 0-1,-28 23 1,33-31 20,-11 4-72,21-13-62,-1 1 1,1-1-1,0 0 0,-1 1 0,1-1 1,0 0-1,-1 0 0,1 1 1,0-1-1,-1 0 0,1 0 0,-1 0 1,1 1-1,0-1 0,-1 0 0,1 0 1,-1 0-1,1 0 0,-1 0 1,1 0-1,0 0 0,-1 0 0,1 0 1,-1 0-1,1 0 0,-1 0 1,1 0-1,0-1 0,-1 1 0,1 0 1,-1 0-1,1 0 0,0-1 0,-1 1 1,1 0-1,0 0 0,-1-1 1,1 1-1,0 0 0,-1 0 0,1-1 1,0 1-1,-1-1 0,1 1 1,0 0-1,0-1 0,0 1 0,-1-1 1,1 1-1,0 0 0,0-1 0,0-19-4375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65 2801,'0'0'6670,"1"-7"-6094,6-37 186,-9 31 4175,-3 13-4919,1 0 0,-1 0-1,1 0 1,-1 1 0,1-1 0,-1 1 0,1 0 0,-1 0 0,1 1-1,0-1 1,-1 1 0,1 0 0,0 0 0,0 1 0,1-1-1,-1 1 1,0 0 0,1 0 0,-1 0 0,1 0 0,0 0 0,0 1-1,1 0 1,-1-1 0,1 1 0,-1 0 0,1 0 0,-2 7-1,-6 7 148,2 1-1,0 0 0,1 0 1,1 1-1,1-1 1,0 1-1,2 1 0,0-1 1,0 35-1,6-55-210,0 1 1,0-1-1,0 0 1,0 0-1,0-1 0,0 1 1,0-1-1,0 1 1,0-1-1,-1 0 1,5-2-1,2-4-276,-1-1 0,0-1 1,-1 1-1,0-1 0,0 0 1,-1-1-1,10-19 0,29-76-3953,-32 58 2819,-4 21 8323,-7 162-5927,-5 148 718,4-282-1666,-1 0-1,-1 1 0,1-1 1,0 0-1,0 0 0,-1 0 1,1 0-1,-1 0 0,0 0 1,0 0-1,0 0 0,0 0 1,0 0-1,0 0 0,0 0 1,0-1-1,-1 1 0,1 0 1,-1-1-1,1 1 0,-1-1 0,0 0 1,0 1-1,-2 0 0,-1 0-431,0-1-1,0 1 1,0-1-1,0-1 0,0 1 1,0-1-1,0 0 0,0 0 1,-7-1-1,-6-5-3857,1-13-2148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4562,'0'0'7750,"16"6"-6202,-3 361 1765,-9-305-2547,5-11-270,7-73-4044,0-28-2298,-6 23 1495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4194,'5'5'13481,"-3"0"-13812,-5 1 355,1 0 1,-1 0-1,0 0 0,-1-1 1,1 1-1,-1-1 0,0 0 1,-1 0-1,1 0 0,-1-1 1,-10 8-1,2 0 41,-13 14 19,-1-1-1,-2-1 1,-41 26-1,87-43-410,1 1 1,-1 0-1,-1 1 1,30 21-1,-22-10 493,-1 1 1,-1 1-1,-1 0 0,-2 2 0,0 1 0,19 32 0,-37-56-307,0 1-1,0 0 1,-1-1-1,1 1 1,0 0-1,0-1 0,-1 1 1,0 0-1,1 0 1,-1-1-1,0 1 1,1 0-1,-1 0 0,0 0 1,-1 2-1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6115,'0'0'7590,"46"-6"-2702,-26 8-4586,1 0 1,25 6 0,33 3-43,288 21-207,-247-33-9,17 0-140,-121 2 78,0 1 0,0 0 0,0 1 0,-1 1 0,1 0 0,16 8 0,-26-9 145,-1-1 1,0 0-1,1 0 1,-1 0 0,1-1-1,0 0 1,-1 0-1,1 0 1,0-1-1,10 0 1,-16 0-264,-19-6-11547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 5475,'0'0'5978,"-14"-9"-4679,8 9 3288,-234 332-3875,237-328-693,2-4-59,2-2-808,0 0 598,0 0 1,1 0-1,-1 1 0,1-1 0,-1 0 0,1 1 1,-1-1-1,1 1 0,0-1 0,0 1 1,0 0-1,2-1 0,-1-1-527,25-14-4041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9 5394,'0'0'7268,"5"-3"-6604,10-3 1354,-10 10-844,-13 21-558,-33 37-689,-143 164 444,171-214-1609,19-27-4957,16-4 2311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9092,'0'0'0</inkml:trace>
  <inkml:trace contextRef="#ctx0" brushRef="#br0" timeOffset="1">354 0 12246,'0'0'4775,"-1"41"-3996,-1 503 2807,2-204-2175,-1-315-1306,2 0-1,0 0 1,2 0 0,1-1-1,13 45 1,-15-63-107,0 0 0,0 0 1,1 0-1,0 0 0,0 0 1,1-1-1,0 1 0,0-1 0,0 0 1,0 0-1,1-1 0,0 1 1,0-1-1,0 0 0,0 0 0,1-1 1,0 0-1,-1 0 0,1 0 1,0-1-1,0 1 0,1-1 1,-1-1-1,0 1 0,1-1 0,9 0 1,-11 0-50,-1-1 1,0 0-1,0 0 1,0-1-1,0 1 0,0-1 1,0 0-1,0 0 1,0 0-1,0-1 1,0 1-1,0-1 1,-1 0-1,1 0 1,0 0-1,-1-1 1,0 1-1,0-1 0,0 0 1,0 0-1,5-6 1,-4 2-580,0 0 1,0 0-1,0 0 0,-1 0 0,0-1 1,-1 1-1,0-1 0,0 0 1,0 0-1,0-11 0,-1-34-10292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8004,'0'0'5882,"-11"5"-4895,-18 16-506,1 2 0,0 1 0,2 0 0,-36 46-1,9-12-42,-44 49 512,94-106-1014,3-1-302,4-2-790,-1 0 666,1 0 0,0-1 1,-1 1-1,1-1 1,-1 0-1,1 0 1,-1 0-1,4-6 1,2 0-1336,23-20-4397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0 4866,'0'0'9402,"-12"1"-8810,3-1-478,6-1-81,-1 1 1,1 0-1,-1 0 1,0 1-1,1-1 1,-1 1-1,1-1 1,-1 1-1,1 0 1,-1 1-1,1-1 1,0 0-1,0 1 0,-1 0 1,1 0-1,0 0 1,1 0-1,-6 5 1,-302 301 2218,357-342-7959,-7 1-749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8180,'0'0'8308,"-164"139"-7348,132-107-176,6-3-399,7-3-273,-1-3-112,4-6-593,3-2-991,-3-7-1714,3-2-3825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29 112,'0'0'13105,"-4"0"-12542,-10 0-257,3 0 2899,28 8-3160,26-2-51,1-2-1,1-2 1,55-5-1,-5 0 1,67 5-66,174-4 309,-228-8-155,45 0 7,40-7 7,-75 14-77,-41 1 20,149 13-1,-152 3-11,-33-3-179,142-2-336,-180-9 483,35 1 15,0-2 0,0-2-1,41-8 1,-79 11-3,1 1 0,0-1 1,0 1-1,-1-1 0,1 1 0,0-1 0,-1 1 0,1-1 0,0 1 0,-1-1 1,1 1-1,-1 0 0,1 0 0,-1-1 0,0 1 0,1 0 0,-1-1 0,0 1 1,1 0-1,-1 0 0,0 0 0,0-1 0,0 1 0,1 0 0,-1 0 0,0 0 1,0 0-1,0-1 0,-1 1 0,1 0 0,0 2 0,0 40 30,-1-32-27,1 997 798,-12-873-728,-8 289 355,1-309-24,19-114-157,0-10-1316,0-38-3252,0 16-2623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2593,'-2'6'17518,"5"-2"-18199,96 42 878,119 49-66,-218-95-143,1 0-1,0 0 0,0 0 0,-1 1 0,1-1 0,0 0 0,-1 0 0,1 1 1,0-1-1,-1 0 0,1 1 0,-1-1 0,1 1 0,-1-1 0,1 1 0,-1-1 1,1 1-1,-1-1 0,1 1 0,-1 0 0,0-1 0,1 1 0,-1 0 1,0-1-1,1 1 0,-1 0 0,0-1 0,0 1 0,0 0 0,0-1 0,0 1 1,1 0-1,-1 0 0,0-1 0,-1 1 0,1 0 0,0-1 0,0 1 1,0 0-1,0-1 0,-1 1 0,1 0 0,0-1 0,0 1 0,-1 0 0,1-1 1,-1 1-1,1 0 0,-1-1 0,1 1 0,-1-1 0,1 1 0,-1-1 0,1 1 1,-1-1-1,1 0 0,-1 1 0,0-1 0,1 0 0,-2 1 0,-46 30 226,41-27-273,-30 15-45,0-2 0,0-2 1,-2-1-1,0-2 0,0-1 0,-60 7 0,48-12-239,51-5 354,0 0-1,0-1 1,0 1-1,0 0 1,0 0 0,0-1-1,1 1 1,-1 0-1,0 0 1,0-1-1,1 1 1,-1 0-1,0-1 1,1 1-1,-1 0 1,1-1-1,-1 1 1,1-1 0,-1 1-1,1 0 1,-1-1-1,1 0 1,0 1-1,-1-1 1,2 1-1,115 42 557,24 7-427,-127-47-123,0 1 0,-1 0 0,1 1 0,-1 1 0,-1 0 0,1 1 0,14 10 0,-26-17-24,-1 1 0,1 0 1,0-1-1,-1 1 1,1 0-1,-1 0 0,1 0 1,-1 0-1,1 0 0,-1 0 1,0 0-1,1 0 0,-1-1 1,0 1-1,0 0 1,0 0-1,0 0 0,0 0 1,0 0-1,0 0 0,0 2 1,0 2-12,0-5 78,-17 1-32,-1 1 0,1 1 1,0 1-1,-17 5 0,-49 10 63,50-16-94,0 1-1,1 2 0,-1 1 0,1 2 0,1 1 0,-33 15 0,-28 20-291,92-45 289,0 1 0,0 0 0,0 0 0,0 0 0,0 0 0,1-1 0,-1 1 0,0 0 0,1 0 0,-1-1 0,1 1 0,-1 0 0,1 0 0,-1-1 0,1 1 1,-1-1-1,1 1 0,-1 0 0,1-1 0,0 1 0,-1-1 0,1 1 0,0-1 0,0 0 0,-1 1 0,1-1 0,0 0 0,0 0 0,0 1 0,1-1 0,36 21 99,-33-19-80,52 24 146,0-3 0,73 20 0,-69-28-132,-38-10-35,-1 0-1,32 14 1,-54-19 6,0 0 0,1 0 1,-1 0-1,0 0 0,0 0 1,0 0-1,0 0 0,0 0 0,0 0 1,1 0-1,-1 0 0,0 0 0,0 0 1,0 0-1,0 0 0,0 0 1,1 0-1,-1 0 0,0 1 0,0-1 1,0 0-1,0 0 0,0 0 1,0 0-1,0 0 0,0 0 0,0 0 1,1 0-1,-1 1 0,0-1 1,0 0-1,0 0 0,0 0 0,0 0 1,0 0-1,0 0 0,0 1 1,0-1-1,0 0 0,0 0 0,0 0 1,0 0-1,0 0 0,0 1 1,0-1-1,0 0 0,0 0 0,0 0 1,0 0-1,0 0 0,0 0 1,0 1-1,-1-1 0,1 0 0,0 0 1,0 0-1,0 0 0,0 0 1,0 0-1,0 0 0,0 1 0,0-1 1,0 0-1,-1 0 0,1 0 1,-16 5-19,-37 3 126,38-6-130,-39 7-39,18-3 61,-70 4 0,106-10 65,0 21 135,2 113-15,-5 145 271,-26 33 65,0-126-147,0 96-139,25-136-102,-7 89 140,10-92-261,2-125-5813,-1-33-2536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7043,'0'0'6945,"-15"6"-2831,431 8-3410,-394-12-678,1 0 1,-1 2-1,0 0 1,24 9-1,44 8 85,-6-13-14,112-4 1,-145-4 390,26 9 899,-76-9-1528,-34-13-4425,3 1 944,-16 5-5054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6963,'0'0'9751,"-21"27"-8873,-30 58-939,-93 117-1,135-188 303,9-14-372,0 1-1,-1-1 0,1 1 0,0-1 0,0 0 0,0 1 1,0-1-1,0 0 0,0 1 0,0-1 0,0 0 1,0 1-1,0-1 0,0 1 0,0-1 0,0 0 0,0 1 1,0-1-1,0 0 0,0 1 0,0-1 0,0 1 0,1-1 1,-1 0-1,0 1 0,0-1 0,0 0 0,1 0 1,-1 1-1,0-1 0,0 0 0,1 1 0,28 3-7465,-12-4 1834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12 5298,'0'0'2778,"9"-12"2787,-14 14-5551,1 0-1,-1 1 1,1-1-1,0 1 1,0 0 0,0 0-1,0 1 1,1-1-1,-1 1 1,1-1 0,0 1-1,0 0 1,0 1-1,-2 3 1,-10 12 3,-25 24 273,3 1 1,2 2-1,-33 58 0,68-104-546,13-4-3188,3-14 605,3-6-1163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5555,'0'0'6197,"-1"18"-4540,-14 13-1368,-1-1 0,-1-1 0,-1 0 0,-33 39 0,12-16-149,20-30-60,15-19-58,0 0 0,0 1 0,1 0 0,-1 0 0,1 0 0,0 0 0,0 1 0,1-1 0,-1 1 0,1-1 0,-2 8 0,4-12-148,11-10-5599,4-9 2337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5026,'0'0'5968,"-10"18"-3257,-5 1-2476,-82 95 596,86-103-894,0-1 0,0 0 0,-1 0 0,-1-1 1,1-1-1,-2 0 0,-19 9 0,31-17-459,-5 3 126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10405,'0'0'4626,"4"0"-6387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4930,'0'0'2903,"13"-16"5405,-10 208-8431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7619,'2'2'9632,"9"14"-9067,-5-1-349,-2-1 1,1 2-1,-2-1 0,0 0 0,-1 1 1,0-1-1,-1 19 0,-1-13-35,2 1 0,8 39 0,-5-59-329,0-1 0,0 0 0,0 0 0,0-1 0,0 1 0,0-1 0,0 0 0,0 0 0,6-2 0,-1 2 142,143 0-1675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5042,'0'0'9759,"0"21"-8222,0 390 593,0-276-8040,0-158 1804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1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6275,'0'0'6427,"2"0"-5982,1 0 0,-1 0 1,0 1-1,0-1 0,0 1 1,1-1-1,-1 1 0,0-1 1,0 1-1,0 0 0,3 2 1,0 5-368,0 1 1,-1-1 0,0 1 0,0 0 0,-1 0-1,0 1 1,-1-1 0,0 1 0,0-1-1,-1 1 1,0 0 0,-1-1 0,0 1 0,0 0-1,-1-1 1,-3 11 0,3-18-132,0-1 0,0 1 0,0-1 1,0 1-1,0-1 0,0 1 0,-1-1 0,1 0 0,0 0 0,-1 0 1,1 0-1,-1 0 0,0 0 0,1 0 0,-1 0 0,0 0 1,1-1-1,-1 1 0,0-1 0,0 0 0,0 1 0,1-1 1,-4 0-1,3 1-197,-1-1 1,1 0 0,0 0 0,-1 1-1,1-1 1,-1-1 0,1 1 0,0 0-1,-1-1 1,1 1 0,0-1-1,-1 0 1,1 1 0,0-1 0,0 0-1,0 0 1,0-1 0,0 1 0,-2-2-1,-8-21-4037,7-7-2892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7379,'0'0'6297,"7"-1"-3786,34-2-2173,186-57-3347,-226 60 3021,-1-1 1,1 1-1,0 0 1,-1-1-1,1 1 1,-1 0 0,1-1-1,0 1 1,-1-1-1,1 1 1,-1-1 0,1 1-1,-1-1 1,1 1-1,-1-1 1,0 0-1,1 1 1,-1-1 0,0 0-1,1 1 1,-1-2-1,0 12 1792,-4 538 502,9-516-1872,-1-25-665,-3-19-1074,-1-46-4639,0 29-1807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9108,'0'0'5891,"147"-3"-5875,-121-3-16,-7 0-736,-2-2-417,-8-1-2241,-2-3-2448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3506,'0'0'6648,"10"-10"-2550,-9 32-4007,1 1 1,6 25-1,3 27 35,-4 184 248,-7-239-286,0-20-128,0-21-7671,0 2 1148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4578,'0'0'4973,"8"-4"-3370,0 2 3768,-9 7-5294,0 0-1,0 0 1,-1 0 0,1 0 0,-1-1-1,0 1 1,-1 0 0,1-1-1,-1 0 1,0 1 0,-6 6 0,-42 45-207,45-51 182,-145 137 263,151-142-286,1 3-260,-1-1 171,1 1-1,0-1 1,0 1-1,1-1 1,-1 1 0,0-1-1,1 0 1,0 0-1,3 4 1,36 34 346,1-2 0,2-2 0,1-2 0,99 56 0,-136-83 268,-5-5-1733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3778,'0'0'11135,"-13"0"-8923,68 18-1633,-48-13-550,-1-1 1,1 1-1,1-1 0,-1 0 1,1-1-1,-1 1 0,1-2 0,0 1 1,0-1-1,0 0 0,12 1 1,15 0 30,49-1 1,-58-3-54,115 1 63,-141 0 47,-35 1-7611,9 1-1494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2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2913,'0'0'5670,"-1"-5"-4873,-1-25 6351,35 30-5951,-15 0-1081,114 5 604,-117-3-600,1 0 0,0 2 0,-1 0 0,0 0 0,0 1 0,19 10 0,-15-6-77,1-1 0,0-1 0,0 0 0,1-2 0,30 5 0,109 3-9,-60-7 18,395 7 90,-380-13-148,-75-1 9,-1-1 1,1-3-1,70-16 0,5-5 56,-103 24 48,0 1 0,0 0-1,0 0 1,15 2 0,14 0 133,-41-1-248,1 0-348,1 0-531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8932,'0'0'5176,"1"-7"-4963,1 4-98,-1 1-44,0 0-1,-1 1 1,1-1-1,0 0 1,0 0 0,-1 0-1,0 0 1,1 0-1,-1 0 1,0 1 0,0-1-1,0-4 1220,2 36-615,1-6-487,60 358 3498,-60-370-3598,0 1 0,1 0 0,0-1 1,1 0-1,1 0 0,-1-1 0,13 19 0,-14-27-71,-1 1 0,1 0 0,-1-1 0,1 0 0,0 0 0,0 0-1,0 0 1,1-1 0,-1 0 0,1 0 0,-1 0 0,1 0 0,0 0 0,-1-1-1,1 0 1,0 0 0,0-1 0,0 1 0,0-1 0,0 0 0,0 0 0,9-2 0,-5 0-1,1 0 0,-1-1 0,1 0 0,-1-1 0,0 0 0,0 0 0,-1-1 0,1 0 1,-1-1-1,0 0 0,-1 0 0,1 0 0,6-9 0,13-14-196,42-60 1,-67 86 171,13-19-89,-1-1 0,0 0 0,-2-1 1,-1-1-1,-1 0 0,-1 0 0,6-28 0,-7 15-190,-2 0-1,-2 0 1,-2 0 0,-2-51-1,0 85 232,-1-1 0,1 1-1,-1 0 1,0 0-1,0-1 1,-1 1-1,1 0 1,-1 0-1,0 0 1,0 1 0,0-1-1,0 0 1,-1 1-1,1-1 1,-1 1-1,0 0 1,0 0-1,0 0 1,-1 0-1,1 1 1,-7-5 0,4 4-47,-1 0 0,0 0 1,0 0-1,0 1 1,0 0-1,-1 0 0,1 1 1,0 0-1,-1 0 1,1 1-1,-15 0 0,19 1 84,0-1 0,-1 1 1,1 0-1,0-1 0,-1 1 0,1 1 0,0-1 0,0 1 0,0-1 0,0 1 0,0 0 0,0 0 0,1 0 0,-1 0 1,1 0-1,-1 1 0,-2 3 0,1 0 59,0 0 1,0 1-1,0-1 1,1 1 0,0 0-1,1 0 1,-4 12-1,1 6 294,1 0-1,2 1 1,0 40-1,2-60-295,0 0-1,0 0 1,1 0 0,0 0-1,0 0 1,1 0-1,-1 0 1,1 0-1,1-1 1,-1 1 0,1 0-1,0-1 1,0 0-1,1 0 1,-1 0-1,1 0 1,8 7 0,-5-6 2,1 0 0,0-1 1,1 0-1,-1 0 0,1-1 1,0 0-1,0 0 1,1-1-1,-1 0 0,14 2 1,4-1-867,-1-1 0,1-1 0,0-1 0,49-5 0,-37-5-4787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3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5491,'0'0'3668,"4"-5"-3431,-1 1-145,-3 2-49,1 1-1,0 0 0,-1 0 0,1-1 0,0 1 1,0 0-1,0 0 0,0 0 0,0 0 0,0 0 0,0 0 1,0 0-1,0 1 0,1-1 0,-1 0 0,0 1 1,1-1-1,-1 1 0,0-1 0,1 1 0,-1-1 0,0 1 1,3 0 2288,3-37-1011,-7 37-1258,0 1 0,0-1 0,0 0 0,0 0-1,0 0 1,1 0 0,-1 1 0,0-1 0,0 0 0,0 0-1,0 0 1,0 0 0,0 1 0,0-1 0,0 0-1,0 0 1,1 0 0,-1 0 0,0 0 0,0 1-1,0-1 1,0 0 0,0 0 0,1 0 0,-1 0-1,0 0 1,0 0 0,0 0 0,0 0 0,1 0-1,-1 0 1,0 0 0,0 0 0,0 0 0,0 0-1,1 0 1,-1 0 0,0 0 0,0 0 0,0 0-1,1 0 1,-1 0 0,0 0 0,0 0 0,0 0-1,0 0 1,1 0 0,-1 0 0,0 0 0,0 0 0,0-1-1,-1 19-254,5 55 526,15 90 0,0-5 132,-12-61-207,1 16 25,25 126 0,-21-155-243,-4 0-1,-3 0 1,-8 102-1,1-43-16,2-111-293,0-30-851,0-19-470,0-7-1058,0-6-1911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0 688,'-4'0'16548,"5"2"-15378,27 15-958,-1 2 1,-1 1 0,-1 1-1,27 30 1,-19-18-104,42 30-1,-29-21-105,-38-33-1,1 0 0,0-1 0,0 0 0,20 11 1,238 143 114,-266-161-117,12 6 16,-2 1 0,1 0 0,-1 1 0,0 0 0,-1 1 0,17 19 0,-25-39-5603,4-23 1428,6 4-1750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46 5587,'0'0'2587,"-2"-6"-2378,1 4-436,-9-20 1278,9 21-853,1 0 0,-1-1 0,0 2 0,1-1 1,-1 0-1,0 0 0,0 0 0,0 0 0,1 0 0,-1 0 1,0 1-1,0-1 0,0 0 0,0 1 0,-1-1 0,1 1 0,0-1 1,0 1-1,0 0 0,0-1 0,-2 1 0,3 0-95,-1 0 1,1 0-1,-1 0 0,1 1 0,0-1 0,-1 0 0,1 0 0,-1 0 1,1 1-1,0-1 0,-1 0 0,1 0 0,0 1 0,0-1 1,-1 0-1,1 1 0,0-1 0,0 0 0,-1 1 0,1-1 1,0 0-1,0 1 0,0-1 0,-1 0 0,1 1 0,0-1 1,0 1-1,0-1 0,0 1 0,0-1 0,0 0 0,0 1 0,0-1 1,0 1-1,0-1 0,0 0 0,0 1 0,5 27 659,14 24-706,73 164 486,-90-207-544,1 1 0,-1-1 1,-1 0-1,0 0 0,0 19 0,-40-28 29,-146 20-86,184-20 22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1249,'0'0'7760,"-5"8"-1598,4-4-6444,3 4 415,1 0-1,0 0 0,1 0 0,-1-1 0,1 0 0,1 0 0,0 0 0,0 0 0,0 0 0,0-1 0,12 10 0,8 4 141,45 31 0,-56-42-264,-6-4-11,1-1 1,0 1-1,0-2 0,0 0 1,15 4-1,-16-5 7,1 0 0,-1 1 0,0-1 0,0 2 0,0-1 0,0 1 0,-1 1 0,1-1 0,6 7 0,-12-9 23,0 0 0,0 1 0,0-1 0,-1 1-1,1-1 1,-1 1 0,0 0 0,1-1 0,-1 1 0,0 0 0,-1 0-1,1 0 1,-1 0 0,1 0 0,-1 3 0,-1 49 117,-1-30-133,3 35 69,0-24-1,-1 0 1,-1-1-1,-12 65 1,-6 30 2,12-81-64,1-5 143,-1 56 1,0 91 589,7-190-757,0 53 242,0-53-175,13 1-100,0 2 1,0 0 0,0 0 0,18 10-1,-30-13 27,49 19 50,-31-14-24,0 2-1,21 12 1,-32-13 135,-17-6-235,-13 3 175,-96 24-408,34-10 382,-86 25-307,190-33 776,22 2-370,-36-10-96,209 65 374,-168-48-413,-28-10 4,0-2-1,27 7 0,-46-14-35,-1 0-1,1 0 0,0 1 0,0-1 0,0 0 0,0 0 1,0 0-1,0 0 0,0 1 0,0-1 0,-1 0 0,1 0 1,0 0-1,0 0 0,0 1 0,0-1 0,0 0 1,0 0-1,0 0 0,0 1 0,0-1 0,0 0 0,0 0 1,0 0-1,0 0 0,1 1 0,-1-1 0,0 0 0,0 0 1,0 0-1,0 1 0,0-1 0,0 0 0,0 0 0,0 0 1,1 0-1,-1 0 0,0 0 0,0 1 0,0-1 1,0 0-1,0 0 0,1 0 0,-1 0 0,0 0 0,0 0 1,0 0-1,0 0 0,1 0 0,-1 0 0,0 0 0,0 0 1,0 1-1,1-1 0,-1 0 0,0-1 0,0 1 1,0 0-1,1 0 0,-1 0 0,0 0 0,0 0 0,-13 4-222,-12-3 246,-1 1 0,1 0-1,0 2 1,0 2 0,0 0-1,-32 13 1,22-8-13,24-9-3,1 1 1,0 1-1,-1 0 0,1 0 0,1 1 0,-1 0 0,1 1 1,-11 8-1,19-14-6,1 1 1,0-1-1,-1 1 1,1-1-1,0 1 1,-1 0-1,1-1 1,0 1-1,0-1 1,-1 1-1,1-1 1,0 1-1,0 0 1,0-1-1,0 1 1,0-1-1,0 1 1,0 0-1,0-1 0,0 1 1,0 0-1,1-1 1,-1 1-1,0-1 1,0 1-1,0-1 1,1 1-1,-1-1 1,0 1-1,1 0 1,-1-1-1,0 0 1,1 1-1,-1-1 1,2 2-1,10 9 56,14 4 41,0 0 0,47 18 0,-11-6-61,-13-8 20,-35-14-17,0 0 0,-1 1 0,20 11 1,-33-16-38,0-1 0,0 0 1,0 0-1,0 0 0,1 0 1,-1 0-1,0 0 0,0 1 1,0-1-1,0 0 0,0 0 1,0 0-1,0 0 0,0 1 0,0-1 1,0 0-1,0 0 0,0 0 1,0 0-1,0 1 0,0-1 1,0 0-1,0 0 0,0 0 1,0 1-1,0-1 0,0 0 1,0 0-1,0 0 0,0 0 1,0 1-1,0-1 0,0 0 1,0 0-1,0 0 0,-1 0 1,1 0-1,0 1 0,0-1 0,0 0 1,0 0-1,0 0 0,-1 0 1,1 0-1,0 0 0,0 0 1,0 0-1,0 0 0,0 1 1,-1-1-1,1 0 0,0 0 1,0 0-1,0 0 0,-1 0 1,1 0-1,0 0 0,0 0 1,0 0-1,0 0 0,-1 0 0,1 0 1,0 0-1,0-1 0,0 1 1,0 0-1,-1 0 0,1 0 1,0 0-1,-29 3-116,-40-1-74,66-2 189,-2 0 2,-11-1 6,1 0-1,-1 2 0,1 0 1,-1 1-1,1 0 0,0 2 1,0-1-1,-18 8 0,32-10 0,1 0-1,-1 0 0,0-1 1,1 1-1,-1 0 0,1 0 1,-1 0-1,1 0 0,0 0 0,-1 0 1,1 0-1,0 0 0,0 0 1,0 0-1,-1 0 0,1 0 1,0 0-1,0 0 0,1 0 1,-1 0-1,0 0 0,0 0 1,0 0-1,1 0 0,-1 0 1,0 0-1,1 0 0,-1 0 1,1 0-1,0 0 0,14 30 158,12 8-25,-21-32-140,0 0-1,-1 0 1,0 1 0,0-1-1,-1 1 1,0 0 0,0 0-1,-1 1 1,0-1 0,-1 1-1,1-1 1,0 13 0,7 74 235,-27 258 232,-12-21-317,5-115 152,15-150-200,4-32-55,-1 45-1,-10 85 48,16-38 101,0-126-93,-10-3-3826,-3-5-2265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7940,'0'0'7102,"35"0"-5355,164 8 590,58 7-1953,-204-10-347,88-3-1,9 0 51,-69 12 263,-71-14-288,21-1 201,-31 1-240,1 0 1,0 0-1,-1 0 1,1 1-1,0-1 1,0 0-1,-1 0 1,1 0-1,0 0 1,-1 1-1,1-1 1,-1 0-1,1 1 0,0-1 1,-1 1-1,1-1 1,-1 0-1,1 1 1,-1-1-1,1 1 1,-1-1-1,1 1 1,-1 0-1,1-1 1,-1 1-1,0-1 1,1 1-1,-1 0 1,0-1-1,0 1 1,0 0-1,1-1 1,-1 2-1,0-1 6,-91 14-6917,50-7 1264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 1809,'-4'-1'15991,"4"0"-15863,-32 39 110,-33 51-1,41-54-67,-1-1 0,-39 40 0,44-50 433,15-17-1414,21-29-6123,14-6 1518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17 4194,'0'0'5205,"-3"-16"1030,-8 31-6104,0 0 0,0 0 0,-1-1 0,-16 13 0,-23 28 22,17-12 405,-62 57-1,96-99-626,3-9-2225,42-36-2300,-16 18 317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 6547,'174'-48'1638,"-139"38"2521,-37 17-4008,0-1 0,0 1 0,0-1 0,-1 0 0,0 0 0,0 0 0,0 0 0,-1 0-1,0-1 1,0 1 0,-1-1 0,-6 6 0,-9 14 371,-42 59 387,-74 79-1,130-156-2678,14-13 442,11-11-1398,1-1-1852</inkml:trace>
  <inkml:trace contextRef="#ctx0" brushRef="#br0" timeOffset="1">490 0 7780,'0'0'7955,"-9"38"-7154,-11-4-81,-8 10-176,-5-1-240,1 1-176,0-4-64,3-8-64,10-6-448,3-12-1249,9-14-2384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2081,'0'3'15169,"8"5"-14536,48 5 145,95 18-558,-82-16-298,-51-11 98,0 0 0,0 0 0,34 0 0,73-2-313,138-4-342,-33-5 511,-41 2 122,-103-6-42,-59 6-43,52-1 0,59 6 15,-135 0 61,0 1 1,0-1-1,0 1 1,0 0 0,0 0-1,0 1 1,0-1-1,0 0 1,0 1-1,-1 0 1,1 0 0,-1 0-1,1 0 1,-1 0-1,0 0 1,1 0-1,-1 1 1,0-1 0,-1 1-1,3 4 1,-1-4 8,-1 1 1,0-1-1,1 0 1,-1 0 0,1 0-1,0 0 1,0-1-1,0 1 1,0-1 0,1 1-1,-1-1 1,0 0-1,1-1 1,5 3 0,19 1-241,-1-2 0,46 1 0,-72 32 1987,-1 642-649,10-533-479,-10-145-551,-5-15-5151,-6 1 702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 8500,'0'0'4943,"-3"-12"-4129,2 174 2598,5 380 686,-4-532-4084,3 28 48,-3-37-63,0 0 0,0 0 0,1 0 0,-1 0 0,0-1 0,0 1 0,1 0 0,-1 0 0,0 0-1,1 0 1,-1 0 0,1-1 0,-1 1 0,1 0 0,0 0 0,-1-1 0,1 1 0,0 0 0,-1-1 0,1 1 0,0-1 0,0 1 0,-1-1 0,1 1-1,0-1 1,0 0 0,0 1 0,0-1 0,0 0 0,1 1 0,-1-2-2,0 1 0,-1 0-1,1 0 1,0-1 0,-1 1 0,1-1-1,0 1 1,-1-1 0,1 1 0,0-1 0,-1 1-1,1-1 1,-1 1 0,1-1 0,-1 0 0,0 1-1,1-1 1,-1 0 0,0 0 0,1 1-1,-1-1 1,0 0 0,0 0 0,0 1 0,1-1-1,-1 0 1,0-1 0,3-28-70,-3 24-7,1-89-1094,-2 59 326,2 0-1,8-63 1,-8 91 764,1 0 1,-1 0 0,2 0 0,-1 1 0,1-1 0,0 1 0,1 0 0,-1 0 0,1 0-1,1 0 1,0 1 0,0-1 0,0 1 0,0 1 0,1-1 0,0 1 0,11-8-1,-13 10 163,0 1-1,0 1 0,0-1 0,0 0 0,1 1 0,-1 0 0,0 0 0,1 0 0,-1 1 0,1-1 0,-1 1 1,0 0-1,1 0 0,-1 1 0,1 0 0,-1-1 0,0 1 0,1 0 0,-1 1 0,0-1 0,0 1 0,0 0 1,0 0-1,0 0 0,-1 1 0,1-1 0,4 5 0,-2-2 28,-1 0-1,0 0 1,0 0-1,0 1 1,-1 0 0,1 0-1,-1 0 1,-1 0 0,1 1-1,-1 0 1,-1-1-1,1 1 1,-1 0 0,0 1-1,2 11 1,-4-12-38,1 0-1,-1 1 1,0-1 0,-1 0 0,1 0-1,-1 1 1,-1-1 0,0 0 0,0 0-1,0 0 1,0-1 0,-5 8 0,1-5-45,0 0 0,-1-1 1,0 1-1,0-1 0,-1-1 1,0 1-1,-13 8 0,6-6-219,0-1 0,-1 0 0,-1-1 0,1 0 1,-1-2-1,0 0 0,-1 0 0,1-2 0,-1 0 0,0-1 0,0-1 0,0-1 0,-30-1 0,47 0 138,0 0 0,0 0 0,0 0 0,0-1 0,0 1 0,0 0 0,-1 0 0,1-1 0,0 1 0,0 0 0,0-1 0,0 1 0,0-1-1,0 0 1,1 1 0,-1-1 0,0 0 0,0 1 0,0-1 0,0 0 0,1 0 0,-1 0 0,0 0 0,1 0 0,-1 0 0,1 0-1,-1 0 1,1 0 0,-1 0 0,1 0 0,0 0 0,0 0 0,-1 0 0,1 0 0,0-2 0,0-3-270,0 1 1,0-1 0,0 0-1,1 0 1,3-11-1,15-33-3188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2481,'-3'-6'16322,"751"0"-15049,-705 3-1147,-27 1-369,-13 1-322,-5 1-434,-16 2-1573,-4 8-2478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4578,'0'0'6587,"-18"-2"1313,206-85-6964,-176 82-961,0 0 0,1 0 0,-1 1 0,1 1 0,0 0 0,0 1 0,18-1 0,99 4 177,-57 2-285,21-8-74,-64 2 265,1 1-1,0 2 1,44 5 0,-71-4-42,1 0 0,-1 0 0,1 1 0,-1-1 0,0 1 0,0 1 0,0-1 0,0 0 0,0 1 0,0 0 0,-1 0 0,1 0 0,-1 0 1,0 0-1,0 1 0,5 7 0,-4-6 5,1 0-1,-1 1 1,1-2 0,0 1 0,0 0 0,9 4 0,-4-3-44,-4-2-1323,-13-4-772,-10 0 397,-7 0-2561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5491,'0'-2'11936,"0"921"-8097,13-667-3540,-13 391-1097,0-645 552,0 1 1,-1-1-1,1 0 0,-1 1 1,1-1-1,-1 0 1,1 1-1,-1-1 0,0 0 1,0 1-1,0-1 0,0 1 1,0 0-1,0-1 1,-3-1-1,-8-9-4217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6195,'0'0'6525,"-5"3"-5910,4-2-463,-1 0 0,0 0 0,0 0-1,1 0 1,-1 0 0,1 1 0,-1-1-1,1 1 1,-1-1 0,1 1 0,0-1 0,-2 4 2366,688-5-125,-745-14-9917,20 13 1079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14 4386,'0'0'6494,"-11"-13"413,-25 62-6564,-20 28 208,-90 94 1,139-162-590,6-7-276,2-26-1036,2 19 868,-1 0 0,1-1 0,0 1 0,1 0-1,-1 0 1,1 1 0,0-1 0,0 1 0,7-6 0,-8 7-12,19-18-3606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1 1 2993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 2993,'83'-5'1033,"-23"1"1342,-4 1 4956,-85 35-5421,-33 19-1268,3 3 0,-82 97 0,134-142-2062,9-10 454,17-18-489,1-1-803,6-3-1688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6867,'0'0'5445,"0"0"-5392,0 0 0,0 0-1,0 0 1,0-1-1,0 1 1,1 0 0,-1 0-1,0 0 1,0 0 0,0 0-1,0 0 1,1 0 0,-1 0-1,0 0 1,0 0-1,0-1 1,1 1 0,-1 0-1,0 0 1,0 0 0,0 0-1,1 0 1,-1 0 0,0 1-1,0-1 1,0 0-1,1 0 1,-1 0 0,0 0-1,0 0 1,0 0 0,1 0-1,-1 0 1,0 0 0,0 0-1,0 1 1,0-1-1,0 0 1,1 0 0,-1 0-1,0 0 1,0 0 0,0 1-1,0-1 1,0 0 0,0 0-1,1 1 1,-32 29 694,-37 48 0,47-51-412,-2 0 1,-1-2-1,-34 29 1,27-28-29,31-26-481,5-8-5236,7-7 2232,3 1-1320</inkml:trace>
  <inkml:trace contextRef="#ctx0" brushRef="#br0" timeOffset="1">249 12 5811</inkml:trace>
  <inkml:trace contextRef="#ctx0" brushRef="#br0" timeOffset="2">249 12 5811,'199'-11'7427,"-199"16"-7043,0 13-112,-10 11 865,-16 8-497,-6 4-80,-9 5-464,-14 9-96,0-3-896,1-3-2722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 6419,'0'0'5096,"26"-27"-3568,-16 17-84,-8 17-840,-10 33-705,1-6 185,-12 514 1932,19-548-2058,-13-20-687,3-307-1373,10 279 2182,2 37-59,0 1 0,0 0-1,1 0 1,0 0 0,1 0 0,0 0-1,0 1 1,1 0 0,1 0-1,0 0 1,0 0 0,8-8 0,-11 14 8,-1 0 0,0 1-1,1-1 1,0 1 0,0-1 0,0 1 0,0 0 0,0 0 0,0 0 0,0 1 0,0-1 0,1 1 0,-1 0 0,1 0 0,4-1-1,57-2 580,-48 5-571,-15 1-29,0 0 1,0 1 0,0 0-1,0-1 1,-1 1 0,1 0-1,-1 0 1,0 0 0,0 0-1,1 5 1,0-3 3,2 4 27,-1 0 0,-1 0 1,1 0-1,-2 0 1,1 1-1,-1-1 0,0 1 1,-1-1-1,0 0 1,-1 1-1,0-1 0,0 1 1,-1-1-1,-4 12 1,1-8-9,0 1 0,-1-1 0,-1 0 1,0 0-1,-1-1 0,0 0 0,-1-1 1,-17 19-1,11-15-51,12-10 21,0-1 0,-1 0 0,0 1 0,0-2 0,0 1 1,0 0-1,-1-1 0,1 0 0,-1 0 0,0 0 0,0-1 0,0 1 1,0-1-1,0 0 0,0-1 0,-1 1 0,1-1 0,0 0 0,-10 0 1,14-1-31,-1 0 1,1 0-1,-1 0 0,1 0 1,-1 0-1,0 0 1,1 0-1,-1-1 1,1 1-1,-1 0 1,1-1-1,0 0 0,-1 1 1,1-1-1,-1 0 1,1 0-1,0 1 1,0-1-1,-1 0 1,-1-3-1,-5-27-342,7 19 613,31 18 345,-19-2-489,-1 1-1,0-1 0,0 2 1,-1-1-1,1 2 0,-1-1 0,0 1 1,-1 0-1,0 1 0,0 0 1,8 11-1,5 10 106,-2 0-1,20 39 0,-22-35 59,-16-32-251,0 1-1,0 0 1,0 0 0,0-1 0,0 1 0,0 0 0,0-1-1,1 1 1,-1-1 0,0 1 0,1-1 0,-1 0 0,1 0-1,0 0 1,-1 0 0,1 0 0,0 0 0,0 0-1,0 0 1,2 0 0,-2-1-47,-1 0 0,1-1 0,-1 1 0,1 0-1,0-1 1,-1 1 0,1-1 0,-1 0 0,0 1 0,1-1 0,-1 0-1,1 0 1,-1 0 0,0 0 0,0 0 0,0 0 0,1 0 0,-1 0 0,1-3-1,7-9-396,-1-1 0,0 1-1,-1-2 1,6-17 0,-3 9 82,-3-15 1564,-7 39-408,0 21-742,-10 291 1381,10-311-1428,1 1-1,-1-1 1,1 0-1,-1 1 0,1-1 1,0 0-1,0 0 1,0 0-1,0 0 1,0 0-1,0 0 0,1 0 1,-1 0-1,1 0 1,-1-1-1,1 1 1,0-1-1,0 1 0,-1-1 1,1 1-1,0-1 1,0 0-1,0 0 0,1 0 1,-1 0-1,0-1 1,0 1-1,0 0 1,1-1-1,-1 1 0,0-1 1,1 0-1,-1 0 1,3 0-1,1 0-236,-1 1 0,1-1 1,-1-1-1,1 1 0,0-1 0,-1 0 0,1 0 0,-1 0 0,0-1 1,1 0-1,-1 0 0,0 0 0,7-5 0,-10 5-251,1 0-1,-1 0 1,0 0-1,0 0 0,0 0 1,0 0-1,0-1 1,-1 1-1,3-5 1,0-5-3951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6211,'0'0'7502,"20"0"-6771,-4-1-566,15 1 301,-1 1 0,53 7 0,-61-5 309,-10-3-2139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8468,'0'0'8100,"16"8"-7727,-1-2-232,-5-3-29,-1 1-1,-1 0 1,1 0 0,0 1 0,-1 0 0,0 1 0,0 0 0,-1 0 0,0 1 0,9 9-1,-9-6 29,-1 0 0,0 1 0,0 0 0,-1 0 0,-1 1-1,0-1 1,0 1 0,-1 0 0,0 0 0,-1 0 0,-1 1-1,0-1 1,-1 0 0,0 1 0,0-1 0,-5 19-1,4-27-194,0 0 0,-1-1 0,1 1 0,-1 0 0,0 0-1,0-1 1,-1 1 0,1-1 0,-1 0 0,0 0-1,1 0 1,-1 0 0,-1 0 0,1 0 0,0-1-1,-1 0 1,1 0 0,-1 0 0,0 0 0,1 0-1,-1-1 1,0 1 0,0-1 0,0 0 0,0 0-1,-1-1 1,1 1 0,0-1 0,0 0 0,0 0 0,-5-1-1,8 1-81,0 0-1,0 0 1,-1 0-1,1-1 0,0 1 1,-1 0-1,1-1 0,0 1 1,0-1-1,0 1 1,0-1-1,-1 0 0,1 1 1,0-1-1,0 0 1,0 0-1,0 0 0,-1-1 1,-15-35-4038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0 1 4770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1:5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10 151 4770,'-10'-151'8292,"20"151"-7604,9 0-223,1 0 175,9 0 192,0 0-63,0 0-129,3 0-448,-7 0-192,-2 0 0,-7 0-592,-10 0-801,-2 12-8115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7459,'0'0'5902,"1"-49"-4486,-1 49-1405,0 1-1,0-1 0,0 0 0,1 0 0,-1 0 1,0 1-1,0-1 0,0 0 0,0 0 1,1 0-1,-1 0 0,0 1 0,0-1 0,1 0 1,-1 0-1,0 0 0,0 0 0,0 0 0,1 0 1,-1 0-1,0 0 0,0 0 0,1 0 0,-1 0 1,0 0-1,1 0 0,-1 0 0,0 0 0,0 0 1,1 0-1,-1 0 0,0 0 0,0 0 0,1 0 1,-1 0-1,0 0 0,0 0 0,0-1 1,1 1-1,-1 0 0,0 0 0,0 0 0,0 0 1,1-1-1,-1 1 0,0 0 0,0 0 0,0 0 1,0-1-1,1 1 0,-1 0 0,0 0 0,0-1 1,0 1-1,0 0 0,0-1 0,4 27 606,19 243 1582,-17-223-1949,0-19-498,-3-28-1130,-2-14-523,-1 0-1347,0 1-2583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0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2801,'0'0'9562,"17"32"-5715,-9 21-2809,-2-22-664,2 62-1,-8-79-508,-1 10 307,1-23-253,-1 0 0,1-1 1,0 1-1,-1 0 0,1-1 0,-1 1 1,1-1-1,-1 1 0,1-1 0,-1 1 1,0-1-1,1 1 0,-1-1 0,0 0 1,1 1-1,-1-1 0,0 0 0,1 1 0,-1-1 1,0 0-1,1 0 0,-1 0 0,0 0 1,0 0-1,1 0 0,-1 0 0,0 0 1,-1 0-1,-1-5-1944,0-19-1555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0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1921,'0'0'12720,"32"0"-12578,-27 0-215,3 0 80,-1 0 0,1 0 0,-1 1 0,1 0 0,9 2 0,-13-1 44,-1 0-1,1-1 1,-1 1 0,0 1 0,0-1 0,0 0 0,0 1-1,0-1 1,0 1 0,0 0 0,-1 0 0,4 5-1,-4-3-14,1 0 0,-1 1-1,0-1 1,0 1 0,-1 0-1,0-1 1,0 1 0,0 0-1,-1 0 1,1 8-1,-5 61 395,0-64-386,-1 0 1,0-1-1,0 1 0,-1-1 0,0 0 0,-1 0 1,0-1-1,-14 14 0,8-7 89,-23 17 244,35-32-408,-1 0 0,1 0 0,-1-1 1,1 1-1,-1 0 0,1 0 0,-1-1 0,0 1 1,1-1-1,-1 1 0,0-1 0,1 0 0,-1 0 0,0 0 1,0 0-1,1 0 0,-1 0 0,0 0 0,1 0 1,-1-1-1,0 1 0,1-1 0,-1 1 0,0-1 1,-1-1-1,1-1-146,1 1 1,0-1-1,0 0 1,0 0-1,0 0 1,0 0-1,0 0 1,1 0-1,0 0 0,0 0 1,-1 0-1,2-1 1,-1 1-1,1-5 1,-1-1-340,3 8 524,0 0 0,0 1 0,0-1 0,0 1 0,0-1 0,0 1 0,1 0 0,-1 0 0,5 1 0,-5-1 42,1 1 88,0-1 0,0 1-1,0 0 1,0 1-1,0-1 1,0 1-1,0 0 1,0 0-1,-1 0 1,1 0 0,-1 1-1,1-1 1,-1 1-1,0 0 1,0 0-1,3 3 1,45 62 1142,-41-53-1086,8 1-695,-18-16 403,1 0-1,-1 0 0,1 0 0,-1 0 0,1 0 1,-1 0-1,1 0 0,-1 0 0,1 0 1,-1 0-1,1-1 0,-1 1 0,1 0 0,-1 0 1,0 0-1,1-1 0,-1 1 0,1 0 0,-1 0 1,1-1-1,-1 1 0,0 0 0,1-1 0,-1 1 1,0 0-1,1-1 0,-1 1 0,0-1 0,0 1 1,1 0-1,-1-1 0,0 1 0,0-1 1,0 1-1,0-1 0,0 1 0,1-1 0,-1 1 1,0-1-1,0 1 0,0-1 0,0 1 0,0-1 1,-1 1-1,1-1 0,0 1 0,0-2 0,0-22-4831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4386,'0'0'6048,"12"6"-4138,3 87-454,-5 0-1,-2 181 1,-8-255-1231,6-33-6650,-6-9 3774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12 2897,'0'0'4947,"-7"-12"124,-22 50-3766,27-35-1257,-121 128 804,102-111-766,-1-1-1,-1 0 1,0-2 0,-29 16-1,66-33-101,0 1 0,0 1-1,0 0 1,0 0 0,-1 2-1,22 7 1,-18-1 247,-1 1-1,0 0 1,-1 1 0,20 20 0,-22-19-25,0-1 0,0-1 0,1 0 0,1-1 0,20 11 0,-33-20-275,0 0-1,0-1 1,0 1-1,0 0 1,0-1-1,0 1 1,0-1-1,1 0 1,-1 0-1,0 1 1,0-1-1,0-1 1,1 1-1,-1 0 1,3-1-1,-4 0-178,0 1-1,0-1 1,0 1 0,0-1-1,-1 1 1,1-1-1,0 0 1,0 0-1,0 1 1,-1-1 0,1 0-1,0 0 1,-1 0-1,1 0 1,0 0-1,-1 0 1,1 0 0,-1 0-1,0 0 1,1 0-1,-1 0 1,0 0 0,0 0-1,0 0 1,1 0-1,-1 0 1,-1-2-1,1-14-7538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1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1004 1361,'0'0'6352,"-2"12"-4523,0-1 4900,3-11-6753,38-23 401,28-22-322,-31 18-38,21-13-49,59-56 0,-39 30-72,42-42-73,-19 10-87,-17 17 379,6-25-112,-4 24-125,-67 65 110,16-10 60,-23 18-43,1 0 0,-1-1 0,-1 0 0,0 0 0,0-1 0,-1-1 0,11-18 0,-13 18 42,-3 3-49,1 0-1,0 1 1,1-1-1,9-10 1,-13 19 15,14-26 201,-15 25-839,10-8 2144,-11 9-1570,0 0 1,0 0-1,0 0 1,0 0-1,-1 0 1,1 0-1,0 0 1,0 0-1,0 0 1,0 0-1,-1 0 1,1 0-1,0 0 1,0 0-1,0 0 1,-1 0-1,1 0 1,0 0-1,0 0 1,0 0-1,0 0 1,-1 0-1,1 0 1,0 0-1,0-1 1,0 1-1,0 0 1,0 0-1,-1 0 1,1 0-1,0 0 1,0 0-1,0-1 1,0 1-1,0 0 1,0 0-1,0 0 1,0 0-1,-1-1 1,1 1-1,0 0 1,0 0-1,0 0 1,0 0-1,0-1 1,0 1-1,0 0 1,0 0-1,0 0 1,0-1-1,0 1 1,0 0-1,0 0 1,0 0-1,0 0 1,0-1 0,1 1-1,-1 0 1,0 0-1,0 0 1,0 0-1,0-1 1,0 1-1,0 0 1,0 0-1,1 0 1,-1 0-1,-14 0-5746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1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3698,'0'0'10522,"38"8"-10253,867-8 713,261 3-1406,-768 12 464,159-7-75,82-8-338,-343-3-51,-295 4 546,0-1 0,0 0 0,1 0 0,-1 0 0,0 0 0,0-1 0,1 1 0,-1 0 0,0 0 0,0-1 0,0 1 0,0-1 0,0 1 0,1-1 0,-1 1 0,0-1 0,0 0 0,0 1 0,0-1 0,-1 0 0,1 0 0,0 0 0,0 0 0,0 0 0,-1 0 0,2-1 0,-7-4-3590,-19-2-4706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 4002,'0'0'4655,"-13"-3"3400,13 714-6239,9-615-1636,-1-33 142,6 633 415,-16-467-527,-11-49-159,12-122-34,-10 72 1,4-53 10,6 125 0,2-100 52,6 14-206,29-116-298,0-1 343,0 1 0,-1 2 0,1 2 0,-1 1 0,0 2 0,0 1 0,59 22 0,-90-28 87,-2-2 2,0 1 0,0-1 1,-1 1-1,1 0 1,0 0-1,-1-1 1,1 1-1,-1 0 1,1 0-1,-1 0 0,1 1 1,-1-1-1,0 0 1,1 1-1,-1-1 1,0 0-1,0 1 1,0-1-1,0 1 0,0 0 1,-1-1-1,2 4 1,-2-4 130,0 0-264,0 1 92,0-1 0,0 1-1,0-1 1,0 0 0,0 1-1,-1-1 1,1 0 0,-1 1-1,1-1 1,-1 0 0,0 1-1,1-1 1,-1 0 0,-1 2-1,-15 11 21,-1-2-1,0 0 1,-1 0-1,0-2 1,0 0-1,-1-2 1,-33 11-1,5-6-201,0-2 1,-61 7-1,66-14 147,17-1 16,0 0 0,-39 10 0,62-11 108,2-1-46,1-1 1,0 0-1,0 0 1,0 1-1,0-1 1,0 0-1,0 0 1,0 1-1,0-1 0,0 0 1,0 0-1,0 1 1,0-1-1,0 0 1,0 0-1,0 1 1,0-1-1,0 0 1,0 0-1,1 1 1,-1-1-1,0 0 0,0 0 1,0 1-1,0-1 1,0 0-1,1 0 1,-1 0-1,0 1 1,0-1-1,0 0 1,1 0-1,-1 0 1,0 0-1,0 0 1,0 1-1,1-1 0,-1 0 1,0 0-1,0 0 1,1 0-1,-1 0 1,0 0-1,1 0 1,-1 0-1,0 0 1,0 0-1,1 0 1,-1 0-1,0 0 1,0 0-1,1 0 0,-1 0 1,0 0-1,0 0 1,1-1-1,-1 1 1,0 0-1,1 0 1,25 2-14,-19-2 71,73 9 50,0 3-1,154 45 1,-225-55-106,0 1 0,0 0 0,0 0 0,0 1 0,-1 1 1,1-1-1,-1 1 0,0 0 0,-1 1 0,1 0 1,-1 0-1,0 1 0,-1-1 0,0 2 0,7 8 0,2-3 9,-8-8-27,-17 1 2,-182 55 17,128-44-16,-96 40 1,124-43-103,-58 15 0,5-2-208,88-27 325,0 0-1,0 0 0,1 0 1,-1 0-1,0 1 0,0-1 1,0 0-1,1 1 1,-1-1-1,0 0 0,0 1 1,1-1-1,-1 1 1,0-1-1,1 1 0,-1 0 1,0-1-1,1 1 1,-1-1-1,1 1 0,-1 0 1,1 0-1,0-1 0,-1 1 1,1 0-1,0 0 1,-1 0-1,1-1 0,0 2 1,0-1-6,1 0 1,0 0-1,-1 0 1,1 0-1,0 0 1,0 0-1,0 0 1,0 0 0,0 0-1,0 0 1,0-1-1,0 1 1,0 0-1,0-1 1,0 1-1,0-1 1,1 0-1,-1 1 1,2 0-1,189 80 341,-119-47-325,108 61 15,-155-80 27,-18-12-65,1 1 0,0-1 0,-1-1 0,1 0 0,13 2 0,2 1 12,-18 0 51,-14 3 365,-11 2-206,-77 29-168,52-20-132,-63 18 1,83-29-49,19-5 107,-2-1-1,1 0 0,0 0 0,0-1 0,-1 0 1,-6 1-1,12-2-3,1 0 8,0 2 24,-1 24 193,-2 0 1,-5 25-1,3-24-94,1-1 0,-1 30 0,-4 241 110,8-244-201,2-1 0,3 0 0,2 0 0,13 55 0,-13-54 3,-2 1 1,-5 101-1,-2-49 35,4 2-78,16 109 0,-14-181-33,-3 64 0,-2-38 53,1-45 5,-1 0 0,-1 0 0,-1-1 0,0 1 0,-7 17 0,-12 48 49,0 59-20,18-94-10,2-28 11,0-1 0,2 1 0,0-1-1,1 1 1,5 29 0,-5-43-36,8 23 26,-8-27-21,1-1 1,-1 1-1,0 0 1,1 0 0,-1 0-1,0 0 1,1 0-1,-1-1 1,1 1-1,0 0 1,-1-1-1,1 1 1,-1 0-1,1-1 1,0 1 0,-1 0-1,1-1 1,0 1-1,0-1 1,0 0-1,-1 1 1,1-1-1,0 1 1,1-1-1,-1 1 43,-1 1-24,0-2 5,0-11-2359,0-10-1429,0-5-5232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562 208 6755,'0'0'4378,"-11"-18"-4090,-35-55-189,40 64 52,-1 2 0,0-1 0,0 1 0,0 0 0,-1 0 0,0 1 1,0 0-1,-1 0 0,0 1 0,0 0 0,-14-5 0,-5-3 93,21 9-141,0 1 0,0 0 0,0 1 0,0 0 0,0 0 0,-1 0 0,1 1 0,-1 0 0,0 1 0,1 0 0,-1 0 0,1 0 0,-1 1 0,1 0 0,-14 4 0,10-1-32,-1 0 1,1 1 0,1 0-1,-1 0 1,1 2-1,0-1 1,0 1-1,1 0 1,-10 10 0,7-4 14,1 0 0,0 0 0,1 1 0,0 1 0,1 0 0,1 0 0,0 1 1,1 0-1,1 0 0,-8 28 0,8-18 87,2 0-1,0 1 1,1 0-1,2-1 1,1 1 0,4 32-1,-1-45-51,0 0-1,1 0 0,1-1 0,0 0 1,1 0-1,0 0 0,1 0 1,0-1-1,1-1 0,1 1 0,0-1 1,0 0-1,19 16 0,-3-5 67,1-1 0,0-1-1,2-1 1,54 27-1,-66-39-146,1 0-1,-1-1 0,1-1 1,0 0-1,1-2 0,-1 0 1,1 0-1,-1-2 0,1 0 0,30-3 1,-43 0-36,0 1 1,0-1 0,0 1-1,-1-1 1,1-1-1,0 1 1,-1-1 0,0 0-1,1 0 1,-1 0 0,0 0-1,0-1 1,-1 0-1,1 1 1,-1-1 0,4-6-1,17-34-1879,-22 39 759,0-1 0,-1 1 0,1 0-1,-1 0 1,0-1 0,0-6 0,-1 3-5650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5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11013,'0'0'3698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6355,'-3'0'11741,"35"0"-11566,50-1 159,122 16 0,-158-11-348,1-2-1,49-3 0,-18-1-226,245-4 1714,-381 6-6521,25 0-827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4514,'0'0'7710,"-6"0"-6965,0 1-651,0 1 0,-1 0-1,1 0 1,0 1 0,0-1 0,0 1 0,1 0 0,-1 1 0,1 0 0,-1 0 0,1 0 0,0 0 0,1 1 0,-1-1 0,-4 8 0,-13 16 440,-30 51-1,22-32-121,-57 79 159,105-162-8086,3 10 2382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 6979,'0'0'4162,"4"0"-3804,-4 0-298,1 0 1,-1 0 0,0-1-1,1 1 1,-1 0 0,1 0-1,-1 0 1,0 0-1,1 0 1,-1 0 0,1 0-1,-1 0 1,1 0 0,-1 0-1,0 0 1,1 0 0,-1 0-1,1 0 1,-1 1 0,0-1-1,1 0 1,-1 0 0,0 0-1,1 1 1,-1-1 0,0 0-1,1 0 1,-1 1 0,0-1-1,1 0 1,-1 1 0,0-1-1,0 0 1,1 1-1,-1-1 1,0 0 0,0 1-1,0-1 1,1 1 0,-12 15 3691,-3 1-4296,-54 78 939,-84 91 0,177-220-6963,-6 14 2720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7299,'0'0'5494,"0"0"-5397,1 0 1,-1 0-1,0 0 1,1 0 0,-1 0-1,0 0 1,1 0-1,-1 0 1,0 0 0,1 0-1,-1 1 1,0-1-1,1 0 1,-1 0 0,0 0-1,1 1 1,-1-1-1,0 0 1,1 0 0,-1 1-1,0-1 1,0 0 0,0 1-1,1-1 1,-1 0-1,0 1 1,0-1 0,0 1-1,-7 5 67,1 0-1,-1 1 1,1 0-1,0 0 1,1 0-1,-9 16 1,-11 12-47,-167 186 11,234-274-5496,-11 26 1391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8852,'0'0'5349,"-17"3"-4090,6 5-1053,1 0 0,0 1 0,0 0 0,1 0-1,-12 17 1,-10 9 117,-42 42 46,-52 50-217,110-116-483,8-13-1883,7 0 1981,0 0-1,1 0 1,-1 0-1,0 1 1,1-1 0,-1 0-1,1 0 1,0 1 0,-1-1-1,1 0 1,0 1-1,0-1 1,0 1 0,2-3-1,23-25-2855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2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6227,'0'0'7475,"0"26"-7235,0-3-48,-3 9 465,-13 3-49,-10 3-352,-9 5-64,-1-5-192,-9-4-608,0-2-1697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70 1153,'0'0'5840,"-8"1"-2104,-19 4-808,31-3-2768,1-1 0,0 0-1,0 1 1,1-2 0,-1 1 0,0-1 0,0 1 0,8-2-1,-2 2-68,206 1 146,-113-4-165,-84 1-43,-1-1 0,0-1 0,30-8 0,-30 6 2,0 1-1,0 0 0,33-1 1,-36 4 71,0-1 1,-1 0-1,25-8 0,20-4-5,115-2-41,51 13-34,-115 5 623,-95-1-551,-1 1-1,30 6 0,-29-4 72,1-1 0,32 2-1,-42-5-17,0 0 0,0 0 0,0 0 0,0 1 0,0 0 0,0 1 0,-1-1 0,1 1 0,0 1 0,-1-1 0,11 6 0,-16-7-429,2 1 924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3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6019,'0'0'3775,"-2"-5"-3586,2 2-57,0 1-25,0 0 1,0 0-1,0-1 0,-1 1 1,1 0-1,-1 0 0,0 0 0,1 0 1,-1 0-1,0 0 0,-2-4 1,-3 7 4759,3 11-3700,3 18-2113,0-26 1455,0 1155 2271,9-1067-2487,-9-92-461,1-20-1483,14-61-1820,-2 23-763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3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4498,'3'0'11832,"-5"1"-11828,1-1 0,0 0-1,-1 1 1,1-1 0,0 1 0,-1-1 0,1 1-1,0 0 1,0-1 0,0 1 0,-1 0-1,1 0 1,0 0 0,0 0 0,0 0 0,0 0-1,1 0 1,-1 0 0,0 1 0,0-1-1,1 0 1,-2 2 0,-13 35 247,11-24-90,-31 75 257,4 2 0,-25 125 0,50-169-163,1 1 1,2 0-1,5 63 1,0-22 304,-1-82-539,-1-1 1,1 0-1,1 0 0,-1 0 0,1 0 1,0-1-1,1 1 0,-1 0 0,7 9 1,38 50 228,-29-41-142,77 87 452,-93-105-466,0-31-10451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3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6147,'0'0'8286,"45"0"-5316,229 15-2471,993-15-537,-1166-3 529,-100 3-272,24-4-257,-24 3-17,-1-1-1,1 1 0,-1-1 0,0 1 0,1-1 0,-1 1 0,0-1 1,0 1-1,0-1 0,0 1 0,0-1 0,0 1 0,-1-1 0,1 1 0,-1-1 1,1 1-1,-1-1 0,1 1 0,-1-1 0,0 1 0,1 0 0,-1-1 0,0 1 1,0 0-1,0 0 0,0 0 0,0-1 0,0 1 0,0 0 0,-1 1 1,0-2-1,1 1 99,1 1-83,-27 1 469,24 1-393,1 1-1,0 0 1,0 0-1,1 0 1,-1 0-1,0 0 1,1 0 0,0 0-1,0 1 1,0-1-1,0 0 1,0 1-1,0 6 1,0 53 479,1-41-229,1-20-277,-1-1 0,0 0-1,1 1 1,0-1 0,-1 0-1,1 1 1,0-1 0,-1 0-1,1 0 1,0 1 0,0-1-1,0 0 1,0 0-1,0 0 1,0 0 0,0 0-1,1-1 1,-1 1 0,0 0-1,0 0 1,1-1 0,-1 1-1,1-1 1,-1 1 0,0-1-1,1 0 1,-1 1-1,1-1 1,-1 0 0,1 0-1,-1 0 1,2 0 0,61 0-35,-47-1 47,-15 0-37,0 1 1,0 0 0,0-1 0,0 0 0,-1 1 0,1-1 0,0 0 0,0 0-1,-1 0 1,1 0 0,-1 0 0,1-1 0,-1 1 0,1 0 0,-1-1-1,0 1 1,0-1 0,1 1 0,-1-1 0,0 0 0,0 0 0,-1 1 0,1-1-1,0 0 1,-1 0 0,1 0 0,-1 0 0,1 1 0,-1-1 0,0-3-1,5-66-320,-5 64 341,-1 5-16,1 1-1,-1-1 1,0 1-1,0 0 1,0-1-1,0 1 1,0 0-1,-1 0 1,1 0-1,0 0 1,0 0-1,-1 0 1,1 0 0,-1 0-1,1 0 1,-1 1-1,1-1 1,-1 1-1,1-1 1,-1 1-1,0-1 1,1 1-1,-1 0 1,1 0-1,-1 0 1,0 0-1,1 0 1,-4 1-1,-52 1 6,55-2-13,1 1-1,0-1 0,-1 0 0,1 1 0,-1-1 0,1 1 1,0 0-1,-1-1 0,1 1 0,0 0 0,0 0 0,-1 0 1,1 0-1,0 0 0,0 0 0,0 0 0,0 0 0,0 0 1,-1 3-1,-2 9-2972,1-4-948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35 8756,'0'0'7337,"0"-3"-6246,0 4-40,-17 69-48,14-55-741,-3 28 854,-3 79 1,30-125-1288,-18-2 117,-1 1 0,0-1-1,0 1 1,0-1 0,0 0 0,-1 1 0,0-1-1,0 0 1,0 0 0,0 0 0,-1-6 0,-3-58-523,1 62 485,0 0 1,0 1-1,-1-1 1,1 1-1,-2 0 1,1 0-1,-1 0 1,0 0-1,0 0 1,0 1-1,-1 0 1,0 0-1,0 0 1,0 0-1,0 1 1,-1 0-1,0 0 1,0 1-1,-12-6 1,4 3 71,0 0 0,0 1 0,-1 0 0,0 1 0,0 1 0,0 0 1,0 1-1,-18 0 0,30 2 52,0 0 0,0 0 1,0 1-1,1-1 0,-1 1 0,0 0 1,1-1-1,-1 1 0,0 0 0,1 1 1,-1-1-1,1 0 0,0 1 0,-1-1 1,1 1-1,0 0 0,-4 4 1,3-2 34,-1 1 0,1-1 0,0 1 1,1 0-1,-1 0 0,1 1 1,0-1-1,-2 8 0,-1 9 161,1 1 0,2-1 1,-1 34-1,3-55-225,0 2 12,-1 16 94,1-1 0,0 1 0,2-1 0,5 26 0,-6-38-89,1 0 1,1 0-1,-1 0 0,1 0 0,0 0 1,0-1-1,1 1 0,0-1 0,0 0 1,0 0-1,0 0 0,1-1 0,0 1 1,0-1-1,0 0 0,8 4 0,-1-2-31,1 0 0,-1-1 0,1 0 0,0-1 0,0-1-1,0 0 1,0-1 0,20 1 0,-11-2-156,1 0 1,0-2-1,0-1 0,25-5 1,-32 3-224,0-1 1,0 0 0,-1-2-1,0 0 1,0 0 0,-1-1 0,25-19-1,-6 1-2925,56-58-1,-38 29-2951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43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58 127 5603,'0'0'7555,"3"-40"-8265,-3 38 714,-1 1 1,1-1-1,-1 1 0,1 0 0,-1-1 0,0 1 0,1 0 0,-1 0 0,0 0 0,0-1 0,0 1 0,0 0 1,0 0-1,0 0 0,0 0 0,0 1 0,-1-1 0,1 0 0,0 0 0,0 1 0,-1-1 0,1 1 0,-2-1 1,2 0-14,0 1 0,0 0 0,0-1 0,1 1 0,-1 0 0,0 0 0,0-1 0,0 1 0,0 0 0,0 0 0,0 0 0,0 0 1,0 0-1,0 1 0,0-1 0,0 0 0,0 0 0,1 0 0,-1 1 0,0-1 0,0 1 0,0-1 0,0 0 0,1 1 0,-1 0 1,0-1-1,0 1 0,1-1 0,-1 1 0,0 0 0,1-1 0,-1 1 0,1 0 0,-1 0 0,1 0 0,-1-1 0,1 1 0,0 0 0,-1 1 1,-1 9 202,0 0 1,1 1 0,0-1 0,1 1-1,1-1 1,2 19 0,-3-29-188,1 0-1,0 0 1,-1 0 0,1-1-1,0 1 1,0 0 0,0 0-1,-1 0 1,1-1 0,0 1-1,0 0 1,0-1 0,0 1-1,0-1 1,0 1 0,0-1-1,0 0 1,0 1 0,1-1-1,-1 0 1,0 0 0,0 0-1,0 0 1,0 0 0,2 0-1,38 0 241,-28-1-150,-11 1-112,0 0-1,0 1 0,0-1 0,1 0 0,-1 0 0,0-1 0,0 1 1,0 0-1,0-1 0,1 1 0,-1-1 0,0 0 0,0 0 1,0 1-1,0-2 0,0 1 0,-1 0 0,1 0 0,0 0 0,0-1 1,2-2-1,-2-1 15,-1 1 1,1-1 0,-1 0-1,0 1 1,-1-1 0,1 0-1,-1 1 1,0-1 0,-1-7-1,3-12-41,-1 17-71,0 0 0,-1 0-1,0 1 1,0-1 0,0 0-1,-1 0 1,0 1 0,0-1-1,0 0 1,-5-9 0,2 14 156,-1 1 1,0 0 0,1 0 0,-1 0-1,0 1 1,0 0 0,0 0-1,1 0 1,-1 0 0,0 1 0,0 0-1,-6 2 1,8 0 11,0 0 1,0 1-1,0-1 0,0 1 1,1 0-1,0 0 1,0 0-1,0 0 0,0 0 1,0 0-1,1 1 1,0-1-1,0 1 0,0-1 1,0 6-1,-2 75 2276,3-67-1594,0-17-706,0 1 1,0-1-1,0 0 1,0 0 0,0 0-1,0 1 1,0-1-1,1 0 1,-1 0-1,0 0 1,1 0 0,-1 1-1,1-1 1,-1 0-1,1 0 1,-1 0-1,1 0 1,0 0 0,0 0-1,0 1 1,0-2-34,0 0 0,0 0 0,-1 1 0,1-1 0,0 0 0,0 0 0,0 0 0,-1 0 0,1 1 0,0-1 0,0 0 0,0-1 0,-1 1 0,1 0 1,0 0-1,0 0 0,0 0 0,-1-1 0,1 1 0,0 0 0,0-1 0,0 0 0,2 0-137,0-1 0,-1 0 0,1 0 0,-1 0 1,1 0-1,-1 0 0,0-1 0,1 1 0,-1-1 0,-1 1 0,1-1 1,0 0-1,2-5 0,-2 1-818,-1 0 0,0 0 0,0 0 0,0 0 0,0-9 1,-1-8-4143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44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4626,'0'0'6227,"6"0"-4322,-6 12-2914,0 8-2304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45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87 3121,'0'0'3365,"4"-11"-2738,3-3-261,4-14-174,-7-6 3974,14 138 1459,-8 10-4273,-6 117-1294,-4-211 303,0 297 60,-1-370-613,9-176-1126,-8 226 1325,0-1-1,1 0 1,0 1-1,0-1 1,0 1-1,0 0 1,1-1-1,-1 1 1,1 0-1,0-1 1,0 1-1,0 0 1,0 1-1,0-1 1,1 0-1,-1 1 1,1-1-1,0 1 1,0 0-1,0-1 1,0 1-1,0 1 1,0-1-1,0 0 1,1 1-1,-1 0 1,7-2-1,7 0 53,0 1-1,0 0 0,0 1 1,31 2-1,-12 0-27,-31 0-22,0 0 1,-1 0 0,1 1 0,0-1 0,-1 1 0,0 0 0,1 0 0,-1 0-1,0 1 1,0 0 0,0-1 0,0 1 0,-1 1 0,1-1 0,-1 0 0,0 1 0,0 0-1,0 0 1,0 0 0,-1 0 0,4 8 0,4 6 50,-1 2 1,-1-1-1,10 35 0,-15-41-23,0 0-1,-1 0 0,0 0 1,-1 1-1,-1-1 1,0 0-1,-2 18 0,0-27-36,1-1 0,-1 1-1,0-1 1,0 0 0,0 0-1,0 0 1,-1 0-1,1 0 1,-1 0 0,0-1-1,0 1 1,1-1 0,-2 1-1,1-1 1,-6 2 0,-51 26 88,42-24-133,0-1 0,0 0 0,0-1 0,-1-1 1,0-1-1,-18 0 0,-12-3-38,-52-8 0,101 9 85,-1 0 0,0 0 0,0 0 1,0 0-1,0 0 0,1 0 0,-1 0 1,0 0-1,0 0 0,0 0 0,1-1 1,-1 1-1,0 0 0,0 0 0,1-1 0,-1 1 1,0-1-1,0 1 0,1-1 0,-1 1 1,1-1-1,-1 1 0,0-1 0,1 0 1,-1 1-1,1-1 0,-1 0 0,1 1 0,0-1 1,-1 0-1,1 0 0,0 1 0,-1-1 1,1 0-1,0 0 0,0 0 0,0 0 94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48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45 4514,'1'0'6159,"11"-5"-2639,-16 5-3399,3 0-84,0-1 0,1 1 0,-1 0 0,1 0 0,-1 0 0,0 0 0,1 0 0,-1 0 0,1 0 0,-1 0 0,0 0 0,1 0 0,-1 0 0,0 0 0,1 0 0,-1 0 0,1 1 0,-1-1 0,0 0 0,1 0 0,-1 1 0,1-1 0,-1 0 0,1 1 0,-1-1 0,1 1 0,-1-1 0,1 1 0,0-1 0,-1 1 0,1-1 0,-1 1 0,1 1-27,1-1 0,-1 1 1,0-1-1,1 1 0,-1-1 0,1 1 0,0-1 0,-1 0 0,1 1 1,0-1-1,0 0 0,0 0 0,0 1 0,0-1 0,0 0 0,0 0 1,0 0-1,1 0 0,-1-1 0,0 1 0,0 0 0,1 0 0,-1-1 1,1 1-1,-1-1 0,1 1 0,-1-1 0,0 1 0,1-1 0,0 0 1,-1 0-1,2 0 0,5 1-109,1 0 0,-1-1 0,1 0 0,13-2 0,-21 2 78,0-1 0,0 1 0,0 0 1,-1 0-1,1-1 0,0 1 0,0-1 0,0 1 0,-1-1 0,1 1 1,0-1-1,-1 1 0,1-1 0,0 1 0,-1-1 0,1 0 0,-1 1 0,1-1 1,-1 0-1,1 0 0,-1 1 0,0-1 0,1 0 0,-1 0 0,0 0 1,0 1-1,1-1 0,-1 0 0,0 0 0,0 0 0,0 0 0,0 0 0,0 0 1,0 1-1,0-1 0,-1 0 0,1 0 0,-1-1 0,1-1 81,-1 1 0,1-1-1,-1 1 1,0-1 0,0 1-1,0-1 1,0 1 0,-1 0-1,1-1 1,-4-3 0,3 4-12,0 1 0,0-1 0,0 0 0,0 1 0,-1-1 0,1 1 0,0 0 0,-1 0 0,1-1 0,-1 2 0,0-1 0,1 0 0,-1 1 0,0-1 0,1 1 0,-1 0 0,0-1 0,0 1 0,1 1 0,-1-1 0,0 0 0,-3 2 0,5 1 46,-1 0 1,0 1-1,1-1 0,0 1 0,0 0 1,0-1-1,1 1 0,-1 0 0,1-1 1,0 1-1,0 0 0,0 0 0,1 4 1,-1-3 133,-1 10 224,4 14 528,-3-28-990,1-1-1,0 1 0,0 0 0,0 0 0,-1 0 1,1 0-1,0-1 0,0 1 0,0 0 1,0-1-1,0 1 0,1-1 0,-1 1 0,0-1 1,0 0-1,0 1 0,0-1 0,0 0 0,1 0 1,-1 0-1,0 0 0,0 0 0,0 0 1,2 0-1,-2-1-70,1 1 0,-1 0 0,0-1 1,1 1-1,-1-1 0,0 0 1,0 1-1,0-1 0,0 0 0,0 0 1,0 0-1,0 0 0,0 0 0,0 0 1,0 0-1,0 0 0,0 0 0,-1 0 1,1 0-1,0-1 0,-1 1 0,1 0 1,-1 0-1,0-1 0,1 1 0,-1 0 1,0-1-1,0-2 0,5-43-1835,-6 47 1993,1-1 0,-1 1 1,1-1-1,-1 1 0,1-1 1,-1 1-1,1 0 0,-1-1 0,1 1 1,-1 0-1,1 0 0,-1-1 1,1 1-1,-1 0 0,0 0 0,1 0 1,-1 0-1,1-1 0,-1 1 1,0 0-1,1 0 0,-1 0 1,0 1-1,1-1 0,-1 0 0,1 0 1,-1 0-1,0 0 0,0 1 1,-29 4 920,19-3-4209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50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0 283 5491,'0'0'8630,"11"0"-3576,42 0-4988,172 0 366,-222 0-441,-1 0 1,1-1-1,0 1 0,0 0 0,-1-1 1,1 0-1,0 0 0,-1 0 0,1 0 1,-1 0-1,1 0 0,-1-1 0,0 1 1,0-1-1,1 0 0,-1 1 0,0-1 1,0 0-1,0 0 0,-1-1 0,1 1 1,-1 0-1,1 0 0,-1-1 1,0 1-1,1-1 0,-1 1 0,0-1 1,-1 0-1,1 1 0,0-1 0,-1-4 1,3-11-83,-1 0 0,-2 0 1,1 0-1,-4-19 1,2 2 1,1 32 86,0 0-1,-1 0 1,1 0-1,0 0 1,-1 0 0,0 0-1,0 0 1,0 0-1,0 0 1,0 1-1,0-1 1,-1 0-1,1 0 1,-1 1 0,0-1-1,0 1 1,0 0-1,0-1 1,0 1-1,-1 0 1,1 0-1,0 0 1,-1 1-1,0-1 1,1 1 0,-1-1-1,0 1 1,0 0-1,0 0 1,0 0-1,-4 0 1,-9-2-13,-1 0 1,0 2-1,0 0 1,-27 2-1,13 0 10,28-1 7,1 1 1,0-1 0,0 0 0,0 0 0,0 1-1,0 0 1,0-1 0,-1 1 0,1 0 0,1 0-1,-4 1 1,-10 5 6,-10 14 147,22-19-136,1 1 1,-1 0 0,1 0 0,0 0 0,0 0 0,0 0 0,0 0-1,0 1 1,1-1 0,-1 1 0,1-1 0,-1 5 0,-10 47 71,-5 226 635,17-279-724,1-1 0,0 1-1,-1 0 1,1 0 0,0-1 0,0 1 0,0 0 0,0-1 0,0 1 0,0-1 0,0 0 0,1 1-1,-1-1 1,0 0 0,1 0 0,-1 1 0,1-1 0,0 0 0,-1-1 0,1 1 0,0 0 0,-1 0-1,1-1 1,2 1 0,46 13 66,-49-14-66,27 6-13,-14-2-23,0-1 0,0 0-1,0-1 1,0-1 0,0 0-1,1-1 1,25-3 0,-24-5-388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53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62 4066,'0'0'6598,"9"-3"-2706,-10 3-3862,0 0 1,0 0-1,0 0 1,-1 0-1,1 0 0,0 0 1,0 0-1,0 0 1,0 0-1,0 1 0,0-1 1,0 0-1,0 1 1,0-1-1,0 1 0,0-1 1,0 1-1,0-1 1,0 1-1,0 0 0,0 0 1,1-1-1,-1 1 1,-1 2-1,0 26 1245,2-11-1141,0-14-109,0 0 0,1 0 0,-1 0 0,1 0-1,0 0 1,0 0 0,0 0 0,0 0 0,1 0 0,0-1 0,0 1 0,0-1 0,0 1 0,0-1-1,1 0 1,-1 0 0,1 0 0,0 0 0,0 0 0,0 0 0,0-1 0,1 1 0,-1-1 0,0 0-1,1 0 1,0-1 0,0 1 0,-1-1 0,1 1 0,0-1 0,0 0 0,0-1 0,0 1 0,0-1-1,5 0 1,-6 0-57,0 0-1,-1-1 0,1 0 0,0 1 1,-1-1-1,1 0 0,-1 0 1,1-1-1,-1 1 0,1 0 0,-1-1 1,0 0-1,0 1 0,1-1 0,-1 0 1,0 0-1,-1 0 0,1 0 0,0-1 1,-1 1-1,1 0 0,-1-1 0,0 1 1,0-1-1,0 0 0,0 1 1,0-1-1,0 0 0,-1 1 0,1-1 1,-1-3-1,3-13-603,0 0-1,-2 0 1,-1-26 0,0 29-331,-1 15 973,1 0 0,0-1 1,-1 1-1,0-1 0,1 1 0,-1 0 0,0-1 1,0 1-1,1 0 0,-1 0 0,0 0 1,0-1-1,-1 1 0,1 0 0,0 0 0,0 0 1,0 1-1,-1-1 0,1 0 0,0 0 0,-1 1 1,1-1-1,0 1 0,-1-1 0,1 1 0,-1 0 1,1-1-1,-3 1 0,-44-5 975,47 5-956,-1 0 1,1 0 0,0 0-1,-1 0 1,1 0 0,-1 0-1,1 0 1,0 0 0,-1 1-1,1-1 1,0 0 0,0 1-1,-1-1 1,1 1 0,0 0-1,0-1 1,0 1 0,0 0-1,-1 0 1,1-1 0,0 1-1,0 0 1,1 0 0,-2 2-1,1 0 51,0 0 0,0 0-1,0 0 1,1 1-1,0-1 1,-1 0-1,1 0 1,1 6-1,-1 3-4,-1 7 508,2 24 403,0-42-976,-1 0 1,0 0 0,1 0-1,-1 0 1,0 0-1,1 0 1,0 0-1,-1 0 1,1 0 0,0 0-1,-1 0 1,1 0-1,0 0 1,0 0 0,0-1-1,-1 1 1,1 0-1,0-1 1,0 1 0,0-1-1,0 1 1,0-1-1,0 1 1,1-1 0,-1 0-1,0 1 1,0-1-1,0 0 1,0 0-1,0 0 1,2 0 0,-1 0-51,-1 0 1,0 0-1,0-1 1,1 1-1,-1 0 1,0 0-1,0-1 1,0 1-1,0-1 1,0 1-1,0-1 1,0 0-1,0 1 1,0-1-1,0 0 1,0 0-1,0 0 1,0 1-1,0-1 1,0 0-1,-1 0 1,1 0 0,0 0-1,-1 0 1,1-1-1,-1 1 1,1 0-1,-1 0 1,0 0-1,1 0 1,-1-1-1,0 0 1,2-53-1853,-2 35 2943,-16 55 2170,16-65-7419,0 4-472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2:55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16 5106,'-7'-2'12438,"6"25"-12261,0 27 129,1-47-283,0-1 0,0 1 0,0-1 0,0 1-1,1-1 1,-1 1 0,1-1 0,0 0 0,0 1 0,0-1 0,0 0 0,0 0 0,0 0 0,3 3 0,-4-4 4,19-7-756,-19-103 348,-8 107 378,-1 0 1,1 0-1,-1 0 0,-11 1 1,8 1 17,6-1 28,0 0-1,0 1 0,0 0 0,0 0 0,0 1 0,0 0 0,0 0 0,0 0 0,0 1 0,1-1 0,-1 2 0,0-1 0,1 0 0,0 1 0,-1 0 1,-8 7-1,7-3-40,-1-1 70,0 1-1,0 1 1,1-1-1,0 1 0,0 0 1,1 1-1,0 0 1,-7 15-1,4-5 29,6-14-13,0 2 0,0-1 0,1 0 0,0 0 0,0 1 0,0-1 0,1 1 0,0 0 0,0-1 0,1 8 0,-1 14 102,0-23-167,0 0 0,1 1 0,-1-1 0,1 0 1,0 0-1,1 1 0,-1-1 0,1 0 0,0 0 0,1 0 1,-1 0-1,1 0 0,0 0 0,0 0 0,0 0 0,1-1 0,0 1 1,0-1-1,6 8 0,-2-6 29,1 2-55,0 0 0,0 0 0,1-1 0,0-1 0,0 0 0,1 0 0,0 0 0,0-1 0,0-1 0,1 0 0,12 4 0,-17-7 4,43 7-39,-47-8 29,1 1-1,-1-1 1,0 0-1,1 0 1,-1-1-1,0 1 1,0 0 0,1-1-1,-1 0 1,0 1-1,0-1 1,0 0-1,1 0 1,-1 0-1,0 0 1,0-1-1,2-1 1,41-46-1666,-61 56-1834,-13 6-5081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50 6115,'0'0'5765,"-4"0"-5309,3-1-294,-1 1-1,1 0 1,-1 0-1,1 0 0,-1-1 1,0 1-1,1-1 1,0 1-1,-1-1 0,1 0 1,-1 1-1,1-1 1,0 0-1,-1 0 0,1 0 1,0 0-1,0 0 1,0 0-1,0 0 0,0-1 1,0 1-1,0 0 1,0-1-1,0 1 0,1 0 1,-1-1-1,0-1 1,-3 2 1233,2 13-1160,1 16-336,1-27 103,1 208 758,33 250 1,-31-447-748,-2-12-64,-17-24-1499,13 20 1531,1 0 0,0 0-1,0-1 1,0 1-1,1-1 1,-1 1 0,1-1-1,1 0 1,-1 0 0,0-8-1,3-57-95,0 31-47,-12-400-1325,11 435 1496,0-1-1,0 1 0,0-1 1,0 1-1,1 0 0,0-1 1,-1 1-1,2 0 0,-1 0 1,0 0-1,1 1 0,0-1 1,0 1-1,0-1 0,0 1 1,1 0-1,-1 0 0,1 0 1,0 1-1,4-3 0,-1 0-40,1 1-1,-1 0 0,1 0 1,-1 1-1,1 0 1,0 1-1,0-1 0,0 1 1,1 1-1,9-1 0,93 2 220,-109 0-191,1 1 1,0 0-1,0 0 0,-1 0 0,1 0 1,0 1-1,-1-1 0,1 1 0,-1 0 1,1-1-1,-1 1 0,0 0 0,0 0 0,0 0 1,0 1-1,0-1 0,-1 0 0,1 1 1,-1-1-1,1 1 0,-1 0 0,0-1 1,2 7-1,2 3 25,-1 1 0,0-1 1,-1 1-1,1 14 0,0-4 25,-2-10 43,0 1-1,0-1 1,-1 0 0,-1 1-1,-1-1 1,1 0 0,-5 19-1,0-25-66,0 1 0,-1-1 0,0 0 0,0-1 0,0 1 0,-1-1 0,0 0 1,-1-1-1,1 0 0,-10 6 0,8-5-14,-8 5-12,1-1 0,-2 0-1,1-1 1,-1-1 0,-1-1 0,0 0-1,1-2 1,-2 0 0,1-1 0,-1-1-1,-23 1 1,42-11-214,0 0-1,0-1 1,0 1-1,1-1 0,1-11 1,-1 12-130,39 7 396,-33 1-16,-1-1 0,1 2 1,-1-1-1,1 1 0,-1 0 1,0 0-1,0 0 0,0 1 1,0 0-1,0 0 0,-1 0 1,1 0-1,-1 1 0,0 0 0,0 0 1,5 6-1,9 12 389,31 46-1,-34-45-191,120 192 2050,-129-209-2245,-5-5-124,-14-13-3819,-10-13-450,10 13-454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46 7027,'0'0'7049,"2"-32"-4400,-3 31-2688,0 0-1,0 0 1,0 0 0,-1 0-1,1 0 1,0 0-1,0 0 1,-1 0 0,1 0-1,-1 1 1,1-1 0,-1 0-1,1 1 1,-1-1 0,1 1-1,-1 0 1,0 0 0,1-1-1,-1 1 1,-2 0-1,-44 1 138,29 0-119,15-1 40,1 0-1,-1 0 1,0 1-1,0-1 1,1 1-1,-1-1 1,0 1 0,1 1-1,-1-1 1,1 0-1,0 1 1,-1-1-1,1 1 1,0 0-1,0 0 1,0 1-1,-4 2 1,4 0 72,0-1 0,0 0 0,1 1-1,-1-1 1,1 1 0,0 0 0,0 0 0,0 0 0,1 0 0,0 0 0,0 0 0,-1 8 0,-4 159 2355,6-170-2406,0 1-14,0-1-1,1 1 1,0-1-1,-1 1 1,1-1-1,0 1 1,0-1-1,0 0 0,0 1 1,1-1-1,-1 0 1,0 0-1,1 0 1,0 0-1,-1 0 1,1 0-1,0-1 1,0 1-1,0-1 1,0 1-1,0-1 1,1 0-1,-1 1 1,0-1-1,1 0 1,-1-1-1,1 1 1,-1 0-1,1-1 1,-1 1-1,1-1 1,2 0-1,15 3-106,0-2 0,0 0-1,24-3 1,-17 1-69,-12 1-104,1 0-1,-1-1 1,29-6 0,-43 6 54,0 1-1,0-1 1,-1 0 0,1 0-1,0 0 1,0 1-1,-1-1 1,1 0 0,0 0-1,-1 0 1,1 0-1,-1 0 1,0 0 0,1 0-1,-1-1 1,0 1-1,1 0 1,-1 0 0,0 0-1,0 0 1,0 0-1,0 0 1,0-1 0,0 1-1,-1-2 1,1 3 122,0-19-4308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8900,'0'0'6123,"0"0"-5941,-1 1 0,1-1 0,0 0 0,0 1 0,0-1 0,0 1 0,0-1 0,0 0 0,0 1 0,0-1 0,0 0-1,0 1 1,0-1 0,0 1 0,0-1 0,0 0 0,0 1 0,0-1 0,0 1 0,0-1 0,0 0 0,1 1 0,-1-1 0,0 0 0,0 1 0,0-1 0,1 0 0,-1 1 0,88 5 91,-66-6-304,1 1-1,36 7 1,-38-1-7,4 1-464,-8-6-6826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0 7924,'0'0'8934,"-7"3"-8325,1 6-535,0-1 0,0 1 0,1-1 1,1 1-1,-1 1 0,-3 12 0,-5 8 135,-174 430 2219,-20 42-1863,20-113-1224,102-230-4967,72-140 728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5651,'2'3'12958,"51"-5"-12875,-32 0-66,-1 1-1,1 2 0,-1 0 1,31 5-1,-32 6 1103,-14-7-2625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4690,'-5'7'12207,"5"-5"-12035,261 12-204,-231-9-370,-30-5 385,1 0 0,-1 0 0,1 0 0,-1 1 0,0-1 0,1 0 0,-1 0 0,1 1 0,-1-1-1,0 0 1,1 1 0,-1-1 0,0 0 0,1 1 0,-1-1 0,0 0 0,0 1 0,1-1 0,-1 1-1,0-1 1,0 1 0,0-1 0,0 1 0,1-1 0,-1 1 0,0-1 0,0 0 0,0 1 0,0 0 0,-1 1 5,0 0 0,-1 0 0,1 0 0,0 0 0,-1 0 0,0 0 0,1 0 0,-1 0 1,0-1-1,0 1 0,0-1 0,0 1 0,0-1 0,0 0 0,0 0 0,0 0 0,-3 1 1,-8 5 5,0 1 0,0 1 0,-19 17 0,22-17-39,-2 0-1,1 0 1,-1-1-1,-18 9 1,23-13-986,8-2 436,20-2 299,29-6 420,-19 2 12,58-1 0,-86 6-102,-1 0 0,0 0 0,0 0 0,0 0 0,0 0 0,0 0 0,0 0-1,0 1 1,-1-1 0,1 1 0,0 0 0,-1-1 0,1 1 0,-1 0 0,0 0 0,0 0 0,0 0 0,1 0 0,-2 0 0,1 0 0,0 0 0,0 1 0,0 3 0,13 59 768,-13-55-734,0 0 1,-1 0 0,0 0-1,0 0 1,-1 0 0,-1 0-1,0 0 1,0 0 0,-7 18-1,6-22-37,0-1-1,-1 1 0,1-1 1,-1 0-1,0-1 0,-1 1 1,1-1-1,-1 0 0,0 0 1,0 0-1,0 0 0,0-1 1,-1 0-1,1 0 0,-1-1 0,0 1 1,-8 1-1,-4 2-143,0-2 1,0 0-1,-33 2 1,-19-8-3488,69 2 3418,1-1-1,-1 1 0,0 0 0,0 0 1,1 0-1,-1-1 0,0 1 1,1 0-1,-1-1 0,0 1 0,1-1 1,-1 1-1,1-1 0,-1 1 1,1-1-1,-1 1 0,1-1 0,-1 1 1,1-1-1,-1 0 0,1 1 1,-1-2-1,1 2 63,-4-9-3543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8292,'0'0'5005,"2"5"-4832,6 11 159,-2 0 1,0 0-1,-1 1 0,-1 0 1,0-1-1,-1 2 0,-1-1 1,0 18-1,-2-33-384,0-1 0,0 0 0,0 1 0,-1-1 0,1 0 0,0 0 0,-1 1 0,1-1 0,-1 0 0,1 0 0,-1 1 0,0-1 1,0 0-1,1 0 0,-1 0 0,0 0 0,0 0 0,0 0 0,0 0 0,0 0 0,0-1 0,0 1 0,0 0 0,-1 0 0,1-1 0,0 1 0,0-1 0,-1 1 0,0-1 0,-41 5-3800,20-5-379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38 768,'0'0'9874,"-4"-24"-6467,-7 21-3242,0 0 0,0 0 0,-1 1-1,-19 0 1,27 2-148,1 0-1,-1 0 0,0 0 0,0 1 1,0 0-1,1-1 0,-1 1 1,1 1-1,-1-1 0,0 1 1,1-1-1,0 1 0,-1 0 0,1 0 1,0 0-1,0 1 0,0-1 1,-2 4-1,-2 0 64,0 1 1,1 0-1,0 1 1,1-1-1,0 1 0,0 0 1,0 1-1,1-1 1,0 1-1,1 0 1,0 0-1,0 0 0,-1 14 1,2-10 64,0 1 200,1 0-1,0 0 1,1 0-1,2 19 1,-2-30-314,0-1 1,1 0-1,-1 1 0,1-1 0,0 1 1,0-1-1,0 0 0,0 1 1,0-1-1,0 0 0,0 0 1,1 0-1,-1 0 0,1 0 1,0 0-1,-1 0 0,1-1 0,0 1 1,0 0-1,0-1 0,0 0 1,0 1-1,1-1 0,-1 0 1,0 0-1,0 0 0,1-1 1,-1 1-1,1 0 0,3-1 0,1 1-143,1 0 0,-1-1 0,0 0 0,1 0 0,-1-1 0,0 0 0,0 0 0,0-1 0,0 0-1,0 0 1,0 0 0,0-1 0,0 0 0,-1-1 0,1 0 0,6-5 0,-7 4-208,0-1 0,0 0 1,0 0-1,-1-1 0,0 0 1,0 0-1,-1 0 0,0-1 0,0 1 1,0-1-1,-1 0 0,-1 0 1,4-16-1,-2-17-507,-1 20 4460,11 53-2107,-3 12-1217,-2 2 0,-1-1 0,-3 1-1,-1 0 1,-3 0 0,-5 57-1,4-99-301,-1 0 0,0 0-1,1 0 1,-2 0-1,1 0 1,0 0-1,-1-1 1,0 1-1,1 0 1,-1-1 0,-1 1-1,1-1 1,-1 0-1,1 1 1,-1-1-1,0 0 1,0-1-1,0 1 1,0-1 0,-1 1-1,1-1 1,-1 0-1,1 0 1,-8 3-1,-1-1-253,0 0 0,0-1 0,0 0 0,0-1 0,-1-1 0,-24 1-1,37-2 174,0 0 0,-1 0 0,1 0 0,-1 0 0,1-1 0,0 1-1,-1 0 1,1 0 0,0 0 0,-1-1 0,1 1 0,-1 0 0,1-1-1,0 1 1,0 0 0,-1 0 0,1-1 0,0 1 0,0-1 0,-1 1-1,1 0 1,0-1 0,0 1 0,0 0 0,0-1 0,-1 1 0,1-1-1,0 1 1,0-1 0,0 1 0,0 0 0,0-1 0,0 1 0,0-1-1,0 1 1,0-1 0,1 1 0,-1 0 0,0-1 0,0 1 0,0-1-1,0-4-754,0-19-3733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5042,'0'0'5115,"0"-12"2830,-1 141-7714,-2-14 460,17 138 1,-9-220-1271,-2-27-1213,-2-22 86,-1-45-5126,0 33 1579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 1665,'0'0'8500,"9"-3"-2052,-16 17-6437,0-1 0,-1 0 1,-1-1-1,0 0 0,-11 12 0,5-8 29,-9 14 45,-55 49 1,71-71-94,-2 0 1,1-1 0,-1 0-1,0 0 1,-1-1 0,1-1 0,-1 0-1,0 0 1,-1-1 0,-15 4-1,14-8-136,12 0 192,15 0-269,-2 1 197,-1 0 0,1 0-1,0 1 1,-1 1 0,1 0 0,-1 1 0,0 0-1,0 0 1,19 12 0,5 6 502,49 40-1,-6-3 181,-78-58-654,3 1 16,-1-1 0,1 1 1,-1-1-1,1 1 0,-1-1 0,1 0 0,0 0 0,0 0 0,5 1 1,-8-2-64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5651,'0'0'6069,"-1"11"-1950,-3-3-4043,0 0 0,1 0 0,0 0 0,0 0 0,0 0 0,1 0 0,0 1 1,1-1-1,0 1 0,0-1 0,1 1 0,0 0 0,1-1 0,0 1 0,3 14 0,-3-21-59,1-1-1,-1 1 1,0-1 0,1 1 0,0-1-1,-1 0 1,1 0 0,0 0 0,-1 0 0,1 0-1,0 0 1,0 0 0,0-1 0,0 1-1,0-1 1,0 1 0,0-1 0,0 0 0,0 0-1,0 0 1,0 0 0,0 0 0,0 0-1,0 0 1,2-1 0,1 1-58,0-1 0,0 1 0,0-1 0,0 0 0,0 0 0,0 0 0,-1-1 0,1 0 0,8-4 0,-10 4 25,-1 0 0,0 0-1,1 0 1,-1-1-1,0 1 1,0-1-1,0 1 1,-1-1-1,1 0 1,-1 0 0,1 0-1,-1 0 1,0 0-1,0 0 1,0 0-1,-1 0 1,1 0-1,-1-1 1,1 1-1,-1 0 1,0 0 0,0-1-1,-1 1 1,1 0-1,-1 0 1,0 0-1,1 0 1,-1-1-1,-1 1 1,1 0-1,0 1 1,-1-1 0,1 0-1,-1 0 1,0 1-1,0-1 1,0 1-1,0-1 1,-1 1-1,1 0 1,-5-4 0,5 5 16,-1 0 1,1 0 0,0 1 0,-1-1 0,1 0-1,0 1 1,-1-1 0,1 1 0,-1 0 0,1 0 0,-1 0-1,-2 0 1,-3 1 98,8-1-56,-14 1 335,11 4-335,1-1-1,-1 1 0,1-1 0,0 1 0,0 0 0,0 0 0,1 0 0,-1 0 0,1 0 0,1 0 0,-1 6 1,0 65 650,1-50-358,0-24-319,0 0-1,0 0 0,0 0 0,0 1 0,0-1 0,1 0 0,-1 0 0,1 0 1,-1 0-1,1 0 0,0 0 0,0 0 0,0 0 0,0 0 0,0 0 0,0 0 0,0-1 1,1 1-1,-1 0 0,1-1 0,-1 1 0,1-1 0,0 0 0,-1 1 0,1-1 1,0 0-1,0 0 0,0 0 0,0 0 0,0-1 0,0 1 0,0 0 0,0-1 0,0 1 1,0-1-1,1 0 0,-1 0 0,0 0 0,0 0 0,0 0 0,0 0 0,0-1 1,1 1-1,-1-1 0,0 1 0,0-1 0,0 0 0,0 0 0,0 0 0,2-1 0,-1-1-177,0-1-1,-1 1 0,1-1 0,-1 0 0,0 0 0,0 0 0,0 0 1,0 0-1,0 0 0,-1 0 0,0-1 0,0 1 0,0 0 1,-1-1-1,1 1 0,-1-1 0,0 1 0,-1-1 0,0-6 0,1 5-221,-39 6 3057,23 4-2272,-19 5 445,9-9-5833,13-2-2233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8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7 268 5426,'0'0'6652,"-7"-32"-3163,7 27-3530,0 0 0,1 0 0,0 0 0,-1 1 1,2-1-1,-1 0 0,0 1 0,1-1 0,0 1 0,0-1 0,0 1 0,1 0 0,-1 0 0,1 0 1,0 0-1,0 1 0,1-1 0,-1 1 0,1-1 0,-1 1 0,1 0 0,0 1 0,0-1 0,0 1 0,1 0 1,-1 0-1,1 0 0,-1 0 0,1 1 0,-1 0 0,1 0 0,0 0 0,0 0 0,-1 1 0,11 0 0,-13 0 84,0 1 0,1 0 0,-1 0 0,0-1 0,1 1 0,-1 1 0,0-1-1,0 0 1,0 0 0,0 1 0,0 0 0,0-1 0,0 1 0,-1 0 0,1 0-1,0 0 1,-1 0 0,0 0 0,1 0 0,-1 0 0,0 0 0,1 4-1,22 59 610,-21-55-531,30 119 714,11 37-7,-38-149-706,1 0 0,0-1 0,1 0-1,1 0 1,1-1 0,0 0 0,14 16 0,-21-28-93,-1 0-1,1 0 1,-1-1-1,1 1 1,0-1-1,0 1 1,0-1-1,0 0 1,1 0-1,-1 0 1,0 0-1,1-1 1,-1 0-1,1 1 1,0-1-1,-1 0 1,1-1 0,0 1-1,0-1 1,0 0-1,-1 0 1,7 0-1,-6-2-30,0 1 0,0-1 0,-1 0 0,1 0 0,0 0-1,-1-1 1,1 1 0,-1-1 0,0 0 0,0 0 0,0 0 0,0 0 0,0 0-1,-1-1 1,1 1 0,-1-1 0,0 0 0,0 0 0,1-5 0,11-28-374,-2 0 1,-1-1 0,9-69 0,-9 46 270,1-21 34,-4-1-1,-2-98 1,-6 180 62,0-1 0,-1 1 0,1 0 1,-1 0-1,1 0 0,-1 0 0,0 0 0,1 0 0,-1 0 0,0 1 0,1-1 0,-1 0 0,0 0 0,0 0 0,0 1 0,0-1 1,0 0-1,0 1 0,0-1 0,0 1 0,0-1 0,0 1 0,0 0 0,0-1 0,0 1 0,-1 0 0,1 0 0,0 0 0,0 0 0,0 0 1,-2 0-1,-45-1 11,38 1-31,-7 0 18,12-1 2,0 1 0,1 0 0,-1 0 0,0 0 0,0 1 0,-8 1 0,12-2 27,0 1 0,0-1 1,0 1-1,0 0 0,0-1 0,1 1 0,-1 0 0,0-1 0,0 1 0,0 0 1,1 0-1,-1 0 0,0 0 0,1 0 0,-1 0 0,1 0 0,-1 0 0,1 0 0,0 0 1,-1 0-1,1 0 0,0 0 0,0 0 0,0 0 0,-1 0 0,1 0 0,0 0 1,0 0-1,1 0 0,-1 0 0,0 1 0,0-1 0,0 0 0,2 2 0,-1 0 35,0 0 0,1 0 0,0 0 0,-1 0 0,1 0 0,1 0 0,-1-1 0,0 1 0,1-1 0,-1 1 0,1-1 0,-1 0 0,1 0 0,0 0 0,0 0 0,4 1 0,52 24 607,-40-22-673,0 0-1,-1-2 1,1 0-1,0-1 1,1-1-1,25-2 1,-20 1-557,-25 21-5566,0-5-315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8.7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6371,'0'-6'11280,"0"63"-10693,2-1 1,3 1 0,16 72-1,-21-128-589,0 0-1,1 0 0,-1 0 1,0 1-1,1-1 1,-1 0-1,1 0 1,-1 0-1,1 0 0,-1 0 1,1 0-1,0 0 1,0 0-1,-1 0 1,1 0-1,0 0 0,2 1 1,-3-2-44,1 0 0,-1 0 1,1-1-1,-1 1 0,1 0 1,-1 0-1,1-1 0,-1 1 1,1 0-1,-1 0 1,0-1-1,1 1 0,-1-1 1,0 1-1,1 0 0,-1-1 1,0 1-1,1-1 0,-1 1 1,0-1-1,0 1 0,0-1 1,1 1-1,-1-1 0,0 1 1,0-1-1,0 1 0,0-1 1,0 1-1,0-1 0,0 1 1,0-1-1,0 1 0,0-1 1,0 1-1,0-1 0,0 1 1,-1-1-1,1 0 0,0-24-2539,0-1-3033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19.3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10485,'0'0'8548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26 140 11461,'0'0'4039,"9"-16"-5487,2-2 1075,-1 2 187,0 0 0,-1-1 0,-1 0 1,8-23-1,-19 76 4203,-4 28-3832,-30 112 1489,17-89-893,-10 99 0,29-131-768,12-69-1411,0-8-320,-1 0 0,11-42 0,-4-9-4680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22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0 324 160,'0'0'5499,"8"-5"-4403,22-16 54,-23 15 1048,31-8 857,-36 13-2917,1 0-1,-1 0 1,1 1 0,-1-1 0,0 1-1,1-1 1,-1 1 0,1 0-1,-1 0 1,1 0 0,-1 0-1,1 1 1,-1-1 0,1 1 0,-1-1-1,1 1 1,-1 0 0,0 0-1,5 2 1,-4 0-66,0-1-1,0 1 1,0 0-1,-1 0 1,1 0-1,-1 0 1,1 0 0,-1 0-1,0 1 1,0-1-1,2 7 1,2 10-131,0 0 0,-1 0-1,4 42 1,-6-36 325,3 14-73,-2-11 61,1 0 1,1 0-1,18 51 1,-23-77-246,0-1-1,0 0 1,0 0-1,0 0 1,1 0 0,-1 0-1,1 0 1,-1 0 0,1 0-1,0 0 1,0-1-1,0 1 1,0-1 0,0 1-1,0-1 1,0 0 0,0 0-1,0 0 1,4 1-1,1 0-55,1-1-1,-1 0 1,0-1-1,1 0 1,7 0-1,1 0-135,-14-1 172,0 1 1,-1 0-1,1-1 1,-1 0 0,1 1-1,-1-1 1,1 0-1,-1 1 1,0-1-1,1 0 1,-1 0-1,0 0 1,1 0 0,-1 0-1,0-1 1,0 1-1,0 0 1,1-2-1,19-32-200,-13 20 82,26-50-551,-3-1 1,-2-2 0,24-91-1,-21 62 1111,-25 72-732,-1 0 0,-1 0 0,-1 0 0,-2 0 0,0-44 0,-47 68 453,34 1-132,0 1 0,0 0 0,1 0 0,-21 6 0,28-7 5,1 1 1,0 0 0,-1-1 0,1 1 0,0 0 0,0 0-1,0 1 1,0-1 0,0 0 0,0 1 0,0-1 0,0 1-1,0-1 1,1 1 0,-1 0 0,1 0 0,-1 0 0,1 0-1,0 0 1,0 0 0,0 0 0,0 1 0,0-1 0,0 0-1,0 0 1,1 1 0,-1-1 0,1 5 0,-1 1 172,1 0 1,1-1 0,-1 1 0,1 0-1,1-1 1,-1 1 0,6 13-1,-5-17-148,1 0-1,-1 0 1,1 0-1,0 0 1,0-1-1,0 1 1,1-1-1,-1 0 1,1 0-1,0-1 1,0 1-1,0-1 1,0 1-1,7 1 1,3 1-32,1 0 0,-1-2 0,1 0 1,0 0-1,0-2 0,0 0 1,0 0-1,25-3 0,0 1-833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23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124 10 6867,'0'0'5203,"-7"-9"-2714,3 9-2440,0 0 1,-1 0 0,1 0-1,0 0 1,-1 1 0,1-1-1,0 1 1,-1 0 0,1 1 0,0-1-1,0 1 1,0 0 0,0 0-1,0 0 1,1 0 0,-1 1-1,1-1 1,-1 1 0,1 0-1,0 0 1,0 0 0,0 1 0,0-1-1,1 1 1,-1-1 0,1 1-1,0 0 1,0 0 0,0 0-1,1 0 1,-2 5 0,0 14 302,1-1 1,0 1 0,2 0 0,4 41-1,-3-60-328,-1 0 1,1-1-1,-1 1 0,1 0 1,0-1-1,0 1 0,1-1 0,-1 1 1,1-1-1,0 0 0,0 0 1,0 0-1,0 0 0,0 0 0,1 0 1,-1 0-1,1-1 0,0 1 1,0-1-1,0 0 0,0 0 0,0 0 1,0 0-1,0 0 0,1-1 1,-1 1-1,5 0 0,7 1-19,0 0 0,0-1 0,0-1-1,0 0 1,20-2 0,-10 0-154,-22 1 123,-1-1 0,1 1-1,-1-1 1,1 0-1,-1 0 1,1 0 0,-1-1-1,0 1 1,0 0-1,0-1 1,1 0 0,-1 1-1,-1-1 1,1 0-1,0 0 1,0 0 0,-1 0-1,1 0 1,-1-1-1,0 1 1,0 0 0,1-1-1,0-3 1,3-6-90,-1 0 0,0 0 1,3-20-1,-3-3-424,-2 1 0,-2-38 0,0 38 685,-1 33-139,1 0 0,-1 0 1,0 1-1,0-1 0,0 0 1,0 1-1,0-1 0,1 1 1,-1-1-1,0 1 0,-1-1 1,1 1-1,0 0 0,0-1 1,0 1-1,0 0 1,0 0-1,0 0 0,0 0 1,0 0-1,-2 0 0,-33-1 287,31 2-194,-22-2-199,-36 3 476,58-1-980,1 0-1,0 1 0,-1-1 0,1 1 0,0 0 0,0 0 0,-5 3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4274,'3'-1'12633,"4"1"-9210,32-2-3472,144-10 842,-75 8-411,-57 1-237,79 5 0,-121 0-127,0 0 0,0 1 1,0 0-1,16 8 0,5 2 64,95 31 169,-110-38-232,0 0 1,1-1-1,-1-1 0,23 4 0,94 12 29,-132-20-48,4 0-1,-1 0 0,0 1 0,1-1 0,-1 1 0,0-1-1,0 1 1,1 0 0,-1 0 0,0 1 0,0-1 0,0 1-1,0 0 1,4 2 0,1-3 26,-8-1-26,1 0 0,-1-1 0,1 1 1,-1 0-1,1 0 0,-1 0 0,1 0 1,-1 0-1,1 0 0,-1 0 0,1 0 1,-1 0-1,1 0 0,0 0 0,-1 0 0,1 0 1,-1 0-1,1 1 0,-1-1 0,1 0 1,-1 0-1,1 1 0,-1-1 0,0 0 1,1 0-1,-1 1 0,1-1 0,-1 1 1,0-1-1,1 0 0,-1 1 0,0-1 0,1 1 1,-1-1-1,0 1 0,0-1 0,1 1 1,-1 0-1,0 0-82,-20-1-669,-2 0 715,-14 0 62,1 0 0,-1-2 1,-66-14-1,52 7-9,-1 2 0,0 3 0,-1 1 0,-50 5 0,26-1 5,39-3-30,-47-8 0,48 5 2,-48-1 0,-6-6 34,90 12 2,4 1-9,0 0-1,0 0 0,0-1 1,0 0-1,0 1 0,0-1 1,0-1-1,7 0 0,8-1 34,101 2 23,18-2-60,219 25-1,-329-21 6,53 0 0,-63-3-25,-1 0 1,1 2 0,-1 0 0,1 1-1,-1 1 1,1 0 0,17 7 0,-22-7 17,-12-3-10,1 0 0,-1 0 1,1 0-1,-1 0 0,1 1 0,-1-1 0,1 0 0,-1 1 1,1-1-1,-1 1 0,0-1 0,1 1 0,-1 0 1,0 0-1,1-1 0,-1 1 0,0 0 0,0 0 1,0 0-1,0 0 0,0 1 0,0-1 0,2 2 0,-3-2 175,-10-33-2156,8 28 1983,2 3-10,0-1 0,0 1-1,-1 0 1,1 0 0,-1 0 0,1 0 0,-1 0-1,1 0 1,-1 0 0,0 0 0,1 0-1,-1 1 1,0-1 0,0 0 0,1 0-1,-1 1 1,0-1 0,0 0 0,0 1-1,0-1 1,0 1 0,0-1 0,0 1 0,0-1-1,0 1 1,-1 0 0,1-1 0,0 1-1,0 0 1,-2 0 0,2 0-23,1 8 50,0-6-9,-1-1 0,1 0-1,0 1 1,0-1-1,0 1 1,-1 0-1,1-1 1,1 1 0,-1-1-1,0 1 1,0-1-1,1 1 1,-1-1 0,0 0-1,1 1 1,0-1-1,-1 1 1,1-1 0,0 0-1,0 1 1,-1-1-1,1 0 1,0 0-1,0 0 1,0 0 0,1 0-1,-1 0 1,0 0-1,0 0 1,1 0 0,-1 0-1,0-1 1,1 1-1,-1-1 1,3 2-1,-3-1-25,1 0-1,0 0 1,0 0-1,-1 0 0,1-1 1,0 1-1,0 0 0,0-1 1,0 0-1,0 1 0,0-1 1,0 0-1,0 0 1,0 0-1,0 0 0,0 0 1,0 0-1,-1-1 0,1 1 1,0 0-1,0-1 0,0 0 1,0 1-1,0-1 1,-1 0-1,1 0 0,0 0 1,-1 0-1,1-1 0,-1 1 1,1 0-1,-1-1 0,1 1 1,-1-1-1,0 1 0,0-1 1,0 1-1,0-1 1,1-2-1,1-4-139,0 0-1,-1 0 1,0-1 0,-1 1 0,0-1-1,0 1 1,-1-14 0,0 21 141,0 0 0,-1 1 0,1-1 0,-1 0 0,1 0 0,-1 1-1,1-1 1,-1 0 0,0 1 0,1-1 0,-1 1 0,0-1 0,1 1 0,-1-1 0,0 1 0,1 0 0,-1-1 0,0 1 0,0 0 0,0-1-1,0 1 1,1 0 0,-1 0 0,0 0 0,0 0 0,-1 0 0,-30-3 115,32 36 323,0 76 1254,0-109-1677,0 1 0,0-1 1,1 0-1,-1 1 0,0-1 1,0 1-1,1-1 0,-1 1 0,0-1 1,1 0-1,-1 1 0,0-1 1,1 0-1,-1 1 0,0-1 0,1 0 1,-1 0-1,1 1 0,-1-1 1,1 0-1,-1 0 0,1 0 0,-1 1 1,1-1-1,-1 0 0,1 0 1,-1 0-1,1 0 0,-1 0 0,1 0 1,-1 0-1,1 0 0,-1 0 1,1 0-1,-1-1 0,1 1 0,-1 0 1,0 0-1,1 0 0,-1 0 1,1-1-1,20-9-264,-19 6 175,1-1 0,-1 1 0,0-1 0,0 0 0,-1 0 0,1 0 0,-1 0 0,0 0 0,-1 0 0,1 0 0,-1 0 0,0-8 0,0 13 304,-17-9-2695,-2 3-1403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4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2257,'0'0'14161,"-1"0"-14094,-1 0-8,-1-1-51,-1 1 0,1 0 1,0 1-1,-1-1 0,1 1 1,0 0-1,-1-1 0,1 1 1,0 1-1,0-1 0,0 0 1,0 1-1,0 0 0,0-1 1,0 1-1,0 0 0,-3 4 1,4-3 33,-1 1 0,0 0 0,1 0 1,0 0-1,0 0 0,0 0 0,0 0 0,1 1 1,0-1-1,0 1 0,0-1 0,-1 8 1,2 43 1125,41-55-1075,-28 1-169,15-5-525,-27 3 588,0 0 1,-1 0-1,1-1 0,0 1 1,0 0-1,-1 0 1,1-1-1,0 1 1,-1-1-1,0 1 1,1 0-1,-1-1 1,0 1-1,0-1 1,0 1-1,1-1 1,-2 1-1,1-1 1,0-1-1,0-3-18,-4-25-44,4 30 104,-1 0 0,1 1 0,-1-1 0,1 0 0,-1 1 0,1-1 1,-1 1-1,1-1 0,-1 1 0,0-1 0,0 1 0,1-1 0,-1 1 0,0 0 1,1-1-1,-1 1 0,0 0 0,0 0 0,0 0 0,1-1 0,-1 1 1,0 0-1,0 0 0,0 0 0,1 0 0,-1 0 0,0 1 0,0-1 1,0 0-1,1 0 0,-1 0 0,0 1 0,0-1 0,1 0 0,-1 1 0,0-1 1,1 1-1,-2 0 0,-21 26-2265,17-23-1936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5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4466,'0'0'12208,"0"22"-13302,-1 14 1057,2 38 417,0-69-347,0 0 0,0-1 0,0 1-1,0 0 1,1 0 0,0-1-1,0 1 1,0-1 0,1 1 0,0-1-1,-1 0 1,6 6 0,-6-8-39,-1 0-1,1 0 1,0 0 0,0 0 0,0-1 0,0 1 0,0 0-1,0-1 1,0 0 0,1 1 0,-1-1 0,0 0-1,1 0 1,-1 0 0,1 0 0,-1-1 0,1 1 0,0-1-1,-1 1 1,1-1 0,-1 0 0,1 0 0,0 0-1,-1-1 1,1 1 0,-1-1 0,1 1 0,0-1 0,-1 0-1,0 0 1,1 0 0,-1 0 0,1 0 0,-1 0-1,0-1 1,0 1 0,0-1 0,0 0 0,0 1 0,0-1-1,0 0 1,-1 0 0,1 0 0,-1-1 0,1 1 0,-1 0-1,0 0 1,0-1 0,0 1 0,0-1 0,0 1-1,0-1 1,-1 1 0,1-1 0,-1 0 0,0 1 0,0-1-1,0 0 1,0-3 0,1-28-225,0 21-52,-1 0 1,0 0 0,-3-24-1,2 36 255,1-1 1,-1 0-1,0 1 0,0-1 0,0 1 0,0-1 0,0 1 0,-1-1 0,1 1 0,0 0 1,-1 0-1,1 0 0,0 0 0,-1 0 0,0 0 0,1 0 0,-3-1 0,-36-13 207,21 8 222,18 6-373,0 1 0,-1-1 1,1 1-1,0-1 0,-1 1 1,1 0-1,0 0 0,-1-1 1,1 1-1,-1 0 0,1 0 1,0 0-1,-1 0 0,1 0 1,0 1-1,-1-1 0,1 0 1,-1 1-1,1-1 0,0 1 0,0-1 1,-1 1-1,1 0 0,0-1 1,0 1-1,0 0 0,0 0 1,0 0-1,0 0 0,0 0 1,0 0-1,0 0 0,0 0 1,1 0-1,-1 1 0,0-1 1,1 0-1,-1 0 0,1 1 1,-1-1-1,1 0 0,0 1 1,-1-1-1,1 0 0,0 1 1,0 1-1,-2 11 121,0-1 0,1 1 0,1 23 1,1-26 112,-2 12-53,0-16-151,1 0 0,0 0 0,0 0 0,0 0 0,1 0 0,2 8-1,-3-13-29,1-1 0,0 1 0,0-1 0,-1 1 0,1-1 0,0 1 0,0-1 0,0 0 0,0 1-1,1-1 1,-1 0 0,0 0 0,1 0 0,-1 0 0,0 0 0,1 0 0,-1 0 0,1 0 0,-1-1-1,1 1 1,0 0 0,-1-1 0,1 1 0,0-1 0,-1 0 0,1 0 0,0 0 0,-1 0 0,5 0-1,-5 0-61,0 0 0,1 1 0,-1-1 0,1-1-1,-1 1 1,1 0 0,-1 0 0,0 0 0,1-1-1,-1 1 1,1-1 0,-1 1 0,0-1 0,1 0-1,-1 1 1,0-1 0,0 0 0,0 0 0,0 0-1,0 0 1,1 0 0,-2 0 0,1 0-1,0 0 1,0 0 0,0 0 0,0-1 0,0 0-1,0-3-141,0 0-1,0 0 1,0 0-1,-1 0 1,0 0-1,0-10 0,-1-2 1189,-23 22 214,4-1-4720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5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4834,'3'0'8287,"-5"0"-9269,1 0 1081,-1 0 1,1 0-1,-1 0 0,1 0 0,-1 0 0,1 1 0,-1-1 0,1 0 1,-1 1-1,1-1 0,0 1 0,-1 0 0,1-1 0,0 1 0,0 0 1,-1 0-1,1 0 0,0 0 0,0 0 0,0 0 0,0 0 0,0 0 1,0 1-1,0-1 0,-1 3 0,1-1 47,1 0 1,-1 0-1,0 0 1,1 1-1,0-1 1,0 0-1,0 0 1,0 1-1,0-1 1,1 0-1,0 0 0,1 5 1,-1-6-95,0-1 0,0 0-1,0 0 1,0 0 0,0 0 0,0 0-1,1-1 1,-1 1 0,0 0 0,1-1 0,-1 1-1,0 0 1,1-1 0,-1 0 0,1 1-1,-1-1 1,0 0 0,3 1 0,37 4 113,-26-3-87,21 3-62,-35-9-55,0 0 1,0 0-1,0 0 0,-1 0 0,0 0 1,0 0-1,0-8 0,0 10-8,0-13-389,-2-9 912,1 24-447,1-1 0,-1 0 0,0 0-1,1 1 1,-1-1 0,0 1 0,0-1-1,1 0 1,-1 1 0,0 0 0,0-1-1,0 1 1,0-1 0,0 1 0,0 0 0,1 0-1,-1 0 1,0-1 0,0 1 0,0 0-1,0 0 1,0 0 0,-2 1 0,0-1 1,1-1 1,-1 1-1,1 0 1,-1 1-1,1-1 1,0 0 0,-1 1-1,1-1 1,-1 1-1,1 0 1,0 0-1,-1 0 1,1 0-1,0 0 1,0 1 0,0-1-1,0 1 1,0-1-1,0 1 1,-2 2-1,1 0 40,2 0 0,-1 0-1,0 0 1,1 0 0,0 0-1,0 0 1,0 1 0,0-1-1,1 0 1,-1 0 0,1 1-1,1 3 1,-1-7-62,0 0 0,0 0 0,0 0 0,0 0-1,0 0 1,1 0 0,-1 0 0,0-1 0,1 1 0,-1 0 0,0 0 0,1 0-1,-1-1 1,1 1 0,-1 0 0,1 0 0,0-1 0,-1 1 0,1-1 0,0 1-1,-1 0 1,1-1 0,0 1 0,0-1 0,0 0 0,-1 1 0,1-1-1,0 1 1,0-1 0,0 0 0,0 0 0,0 0 0,-1 0 0,1 1 0,0-1-1,0 0 1,0 0 0,0-1 0,0 1 0,0 0 0,0 0 0,0 0 0,-1-1-1,1 1 1,2-1 0,9 0-218,-11 1 183,-1 1 0,0-1 0,1 0 0,-1 0 0,1 0 0,-1 0 0,0 0 0,1 0 0,-1 0 0,1 0 0,-1 0 0,1 0 0,-1 0 0,1 0 0,-1 0 0,0 0-1,1 0 1,-1 0 0,1 0 0,-1 0 0,0-1 0,1 1 0,-1 0 0,1 0 0,-1-1 0,0 1 0,1 0 0,-1 0 0,0-1 0,1 1 0,-1 0 0,0-1 0,0 1 0,1-1 0,-1 1 0,0 0 0,0-1 0,0 1 0,1-1 0,-1 1 0,0 0 0,0-1-1,0 1 1,0-1 0,0 1 0,0-1 0,0 1 0,0 0 0,0-1 0,0 1 0,0-1 0,0 0 0,-1 0-20,0 0 1,1 0-1,-1 0 0,0 0 1,1 0-1,-1 0 0,0 0 1,0 0-1,0 1 0,0-1 1,0 0-1,0 0 0,0 1 1,0-1-1,-2 0 0,-15-7-14,-13-1 2577,31 25-2598,2 12-451,-1-27 515,0 0 0,0 0 0,-1 0 0,1 0 0,0 0 0,0-1-1,0 1 1,0 0 0,0-1 0,0 1 0,0-1 0,0 1 0,1-1 0,-1 0 0,0 1 0,0-1 0,0 0 0,0 0 0,1 0 0,-1 0 0,0 0 0,0 0-1,2 0 1,-1-3-3,-1 0-1,0 0 1,1-1-1,-1 1 1,-1 0-1,1 0 1,0-1-1,-1 1 0,0-6 1,1 1-62,8-27-421,-4 5 454,-12 33 199,-10 16 48,10-11-401,-26 29 804,32-36-815,0 0 0,-1 1 0,1-1 0,-1 0 0,0 0 0,1 0 1,-1-1-1,0 1 0,1 0 0,-1-1 0,0 1 0,0-1 1,-2 1-1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64,'0'0'5589,"-18"0"-3266,-15 0 9651,43 1-11916,-1 0-1,1 1 0,-1 0 0,0 1 0,10 3 0,27 8 150,63-5 151,-74-3-328,0-1 0,43 1 0,-16-7 1,162 8 536,-67 3-356,157-9 0,-129-4-121,79 3-5,-162-12-146,-102 12 51,0 0-1,0-1 1,0 1 0,0 0-1,0-1 1,0 1 0,0-1-1,0 1 1,0 0 0,0-1-1,0 1 1,0 0 0,0-1-1,0 1 1,0-1-1,0 1 1,-1 0 0,1-1-1,0 1 1,0 0 0,0-1-1,-1 1 1,1 0 0,0 0-1,-1-1 1,1 1 0,0 0-1,0 0 1,-1-1 0,1 1-1,0 0 1,-1 0-1,1 0 1,0-1 0,-1 1-1,1 0 1,-1 0 0,1 0-1,0 0 1,-1 0 0,0 0-1,-188-15-39,-178 11 30,212 6 24,-132 11-1,178-6-1,77-5 1,-53 4-59,-138-9-1,173-2-13,-205-13-537,255 18 780,27 7-279,389 22 306,-281-15-170,87 3 36,-3-1 15,-68-3-32,279 4-17,-226-16-53,-109-2 13,-94 1 334,-16 0-727,-391-16 265,-2 0-221,163 6 45,125 4 165,65 3 9,-57-1 55,-190-33 0,214 29 210,57 7-4923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13 6515,'0'0'9242,"-20"-9"-8680,-57 6-1059,48 3 253,25 1 229,0 0 0,1 0 0,-1 0 0,1 0 0,-1 0 0,1 1 0,0 0 0,-1-1 0,1 1 0,0 0 0,0 1 0,0-1 0,1 0 0,-1 1 0,1 0 0,-1-1 0,1 1 0,0 0 0,0 0 0,0 1 0,0-1 1,-2 7-1,1-5-7,0 1 1,1 0 0,0 0-1,0 0 1,1 0 0,-1 0-1,1 0 1,1 0 0,-1 0-1,1 1 1,0-1 0,0 0-1,2 8 1,4-9 31,-1-1 0,1 0 0,0 0 1,0 0-1,13 5 0,-16-8-10,50 17-84,-44-16 94,0 1 0,-1-1 0,1 2 0,12 5 0,-19-7 10,0-1 0,0 1 0,-1-1 0,1 1 0,0 0 0,-1-1 0,1 1 0,-1 0 0,1 0 0,-1 0 0,0 0 0,0 1 0,0-1 0,0 0 0,0 0 0,-1 1 0,2 3 0,-1 0 46,-1 0 0,1 0 0,-1 0 0,-1 1 0,1-1 0,-1 0 0,-2 8 0,3-12-51,-1 0-1,0 0 1,0 0 0,-1 0-1,1 0 1,0 0 0,-1-1 0,1 1-1,-1 0 1,1-1 0,-1 1-1,0-1 1,1 0 0,-1 1 0,0-1-1,0 0 1,0 0 0,0 0-1,0-1 1,0 1 0,-1 0 0,1-1-1,0 1 1,0-1 0,-5 0-1,-65 2-433,52-3-262,19 1 537,-2-4-3407,3-6-747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8548,'0'0'7315,"-4"0"-6098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64 4578,'0'0'8668,"-10"-29"-6912,6 25-1740,0 1 0,0 0 1,0 0-1,0 0 0,0 1 1,-1 0-1,1-1 0,-1 2 1,0-1-1,1 0 0,-1 1 1,0 0-1,-9-1 0,-73-1 173,62 3-33,22 1-144,1-1 0,-1 0 1,1 1-1,-1-1 0,1 1 0,0 0 0,-1-1 0,1 1 0,0 0 1,0 1-1,0-1 0,0 0 0,-1 1 0,2-1 0,-1 1 1,0 0-1,0-1 0,0 1 0,1 0 0,-1 0 0,1 0 0,0 0 1,-1 0-1,1 1 0,0-1 0,0 0 0,1 0 0,-1 1 0,0-1 1,1 1-1,-1-1 0,1 3 0,-3 12 143,2 0 0,0 0 1,2 29-1,0-20-22,-1-11-22,-1 6 49,2 0 1,4 27 0,-3-40-95,0 0-1,0 0 1,1 0 0,0 0 0,1 0-1,-1-1 1,1 1 0,10 11 0,-10-12-9,1-1 1,1-1-1,-1 1 1,1-1-1,0 0 0,0 0 1,0 0-1,1-1 1,-1 0-1,1 0 1,0-1-1,1 0 0,-1 0 1,0-1-1,1 0 1,0 0-1,12 1 1,-10-3-176,0 1 0,1-2 1,-2 0-1,1 0 0,0 0 1,0-2-1,0 1 0,-1-1 1,1 0-1,-1-1 0,0 0 1,0-1-1,11-6 0,-18 9-482,15-9 1399,-9 9-2236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10213,'0'0'0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10 6819,'0'0'5645,"-16"-8"-1701,-24 7-4166,-41 2 225,75-1-2,0 1 0,0 1 0,0-1 0,1 1 0,-1 0 0,0 0 0,1 1 0,-1-1-1,1 1 1,-10 7 0,12-7 5,-1 0-1,1 1 0,-1-1 1,1 1-1,0-1 0,0 1 0,1 0 1,-1 0-1,1 0 0,0 1 0,0-1 1,0 0-1,-1 7 0,1 1 71,0 1 1,1-1-1,0 22 0,1-26-52,40-5-693,-30-3 586,5 0-207,-1 0 0,1 0 0,-1 1-1,1 1 1,-1 1 0,0 0 0,18 6 0,-30-8 339,0 1 0,0 0 0,0-1 0,0 1 1,0 0-1,-1 0 0,1 1 0,0-1 0,-1 0 0,0 0 0,1 1 1,-1-1-1,0 1 0,0-1 0,-1 1 0,2 4 0,7 44 302,-8-48-302,-1 0 9,1 1 0,-1-1 0,0 1 0,0 0 0,0-1-1,-1 1 1,1 0 0,-1-1 0,0 1 0,0-1 0,0 1 0,0-1 0,-1 0 0,1 1-1,-1-1 1,0 0 0,0 0 0,0 0 0,-4 5 0,2-5-42,0-1 0,1 1 0,-1-1 0,0 1 0,0-1 0,0 0 0,-1-1 0,1 1 0,0-1 0,-1 1 0,1-1 0,-1-1 0,1 1 0,-1-1 0,-7 0 0,-6 1 125,-35-3-1195,51 2 937,0 0 1,-1-1-1,1 1 1,0-1-1,0 0 1,-1 0-1,1 0 1,0 0-1,0 0 1,0 0-1,0 0 1,0-1-1,1 1 1,-1-1-1,0 0 1,1 1-1,-1-1 1,-2-4-1,3-8-3476,1 2-455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6675,'0'0'9348,"0"-12"-18808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0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31 7764,'0'0'4719,"0"-8"-1840,-3 5-2851,0 1 0,0 0 0,1 0 0,-1 0 0,-1 0 0,1 1 0,0-1 0,0 1 0,-1 0 1,1 0-1,0 0 0,-1 0 0,1 1 0,-1-1 0,-4 1 0,-62 0 725,42 1-635,24 0-96,1-1-1,0 1 1,-1-1 0,1 1-1,-1 0 1,1 0-1,0 1 1,0-1-1,0 1 1,0-1-1,0 1 1,0 0 0,0 0-1,0 0 1,1 1-1,-1-1 1,1 1-1,0-1 1,-1 1-1,1 0 1,1 0 0,-1 0-1,0 0 1,1 0-1,-1 0 1,-1 7-1,-1 2 66,0 0-1,1 1 1,1 0-1,0-1 1,1 1-1,0 14 1,1-26-82,-1 9 176,1 0 1,1 0-1,0 0 1,4 19-1,-3-24-153,0-1 0,0 1-1,1-1 1,-1 0 0,1 1 0,0-1 0,0 0-1,1-1 1,-1 1 0,1-1 0,8 7-1,-6-6-16,1 1-1,0-1 0,0 0 0,0 0 0,1-1 0,-1 0 0,1 0 1,0-1-1,0 0 0,10 1 0,8 0-137,49-2 0,-40-2-427,-35-8-4750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4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4786,'0'0'12801,"9"12"-11926,4 163 171,-9 201 119,8-158-930,-12 131-56,0-348 213,0-33-261,3-8-156,1 0-1,2 1 1,13-46 0,7-46-226,-17 74 125,-3 19 48,2-61-1,-6 57-23,7-43 1,-3 43 56,-1-44-1,-2-104-455,-4 183 462,0 0 0,-1 0 1,0 0-1,-1 1 0,1-1 1,-1 1-1,-1-1 0,-4-7 0,3 6 68,4 6-13,1 1 18,-3 0-73,-1-1 0,1 1 0,-1-1 0,1 0-1,0 0 1,-1 0 0,1 0 0,0-1-1,1 1 1,-1-1 0,-3-4 0,-10-7-483,16 13 508,-1 1 0,1-1 0,-1 1 0,1-1 0,-1 1 0,1-1 0,-1 1 0,1-1 0,-1 1 0,0 0 0,1-1 0,-1 1 0,1 0 1,-1 0-1,0 0 0,1-1 0,-1 1 0,0 0 0,1 0 0,-1 0 0,0 0 0,1 0 0,-1 0 0,0 0 0,1 0 0,-2 0 0,1 18 475,2 0-486,14 266 333,-1 1-203,-1 41 213,-13-241 107,0-66 103,0-55-329,3-194-407,-6-240-219,1 430 457,-2 0-1,-16-68 0,13 90-27,6 15-5,0 1 0,-1-1-1,1 0 1,0-1 0,0 1 0,1 0 0,-1 0 0,1 0 0,-1-4 0,1 7 91,0 4-74,-1 0 1,0 0-1,1 0 0,0 0 0,0 0 1,0 0-1,2 7 0,-2 0 11,10 933 258,-11-923-275,-1 1 0,-8 33 1,6-33-19,0 0-1,-1 36 1,-8-91-1692,10-23-3135,0 29-400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5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33 151 7235,'0'0'4674,"8"-8"-4081,-7 7-589,3-3 167,-1 0 0,1 0-1,-1-1 1,0 1 0,0-1 0,0 1 0,0-1-1,-1 0 1,0 0 0,0 0 0,0 0 0,-1-1-1,1 1 1,-1 0 0,-1-1 0,1-6 0,-1-40 1101,-35 53-904,30 3-310,1 1-1,0 1 0,0-1 0,0 0 0,0 1 0,1 0 1,0 0-1,0 0 0,1 0 0,0 1 0,0-1 1,0 1-1,-1 12 0,3-5 353,-1-5-231,1 0 0,0 0 1,1 0-1,0 0 0,1-1 0,3 13 1,-5-18-161,2-1 1,-1 0 0,0 0 0,0 0-1,1 0 1,-1 0 0,1 0 0,0 0 0,-1 0-1,1 0 1,0-1 0,0 1 0,0-1-1,0 0 1,0 1 0,1-1 0,-1 0 0,0 0-1,0 0 1,1-1 0,-1 1 0,1 0 0,-1-1-1,1 0 1,-1 1 0,1-1 0,-1 0-1,4-1 1,-1 2-62,1-1 0,-1 0 0,0-1 0,1 1 0,-1-1-1,0 0 1,0 0 0,0-1 0,6-1 0,-9 1 6,0 1-1,-1-1 1,1 1 0,0-1 0,-1 0-1,1 0 1,-1 1 0,0-1 0,1 0-1,-1 0 1,0-1 0,0 1 0,-1 0-1,1 0 1,0 0 0,-1-1 0,1 1-1,-1 0 1,0 0 0,0-1 0,0 1-1,0 0 1,0-4 0,0-5-158,0 6 181,0-1 0,0 1-1,0-1 1,-1 1 0,0-1 0,-2-9 0,2 13 37,0 1 0,0 0 1,0-1-1,0 1 0,0-1 1,0 1-1,0 0 0,0 0 1,0 0-1,-1 0 0,1 0 1,0 0-1,-1 0 0,1 0 1,-1 0-1,1 0 0,-1 1 1,1-1-1,-1 1 0,0-1 0,1 1 1,-1 0-1,1-1 0,-1 1 1,0 0-1,0 0 0,-2 1 1,3-2 6,-1 1 0,0 0 1,1 0-1,-1 0 0,1 1 0,-1-1 1,1 0-1,-1 1 0,1-1 1,-1 0-1,1 1 0,-1 0 0,1-1 1,-1 1-1,1 0 0,0 0 0,-1 0 1,1 0-1,0 0 0,0 0 1,0 0-1,0 0 0,-2 2 0,2 1 10,-1 0-1,1 0 1,-1 1-1,1-1 1,1 0-1,-1 0 1,1 1-1,-1 4 1,0 3 166,0-6-68,0 0 0,1 1 0,0-1 1,0 0-1,0 0 0,1 0 0,1 8 1,-1-14-178,0 0 0,0 0 0,1 0 0,-1 0 0,0 0 0,0 0 0,1 0 0,-1 0 0,0-1 1,0 1-1,0 0 0,1-1 0,-1 1 0,0-1 0,0 1 0,0-1 0,0 0 0,0 1 0,0-1 0,0 0 1,0 0-1,0 0 0,1-1 0,-1-2-327,1 1 0,-1-1 0,0 0 1,0 0-1,0-1 0,-1 1 0,1 0 0,-1 0 0,0 0 1,-1-7-1,1 1-1299,0-11-4254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3:5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20 3362,'0'0'12072,"-20"-8"-10546,15 6-1456,1 0-1,-1 0 1,0 1 0,1 0 0,-1 0 0,0 0-1,0 0 1,0 1 0,0 0 0,0 0 0,0 0-1,-5 1 1,-9 0 325,-13 33 453,9-10-784,20-22-30,0 0 0,0 0 1,0 1-1,1-1 0,-1 1 1,1 0-1,-1 0 0,1 0 1,0 0-1,1 0 0,-1 0 1,0 1-1,1-1 0,0 1 1,0-1-1,0 1 0,0-1 0,0 1 1,1-1-1,-1 6 0,1-7-19,1 0-1,-1 0 1,0-1-1,1 1 0,-1 0 1,1-1-1,-1 1 0,1 0 1,0-1-1,0 1 0,0-1 1,0 1-1,0-1 0,0 1 1,0-1-1,0 0 0,0 1 1,1-1-1,-1 0 1,0 0-1,1 0 0,-1 0 1,1 0-1,0 0 0,-1-1 1,1 1-1,0-1 0,-1 1 1,1-1-1,0 1 0,2-1 1,7 2-82,1 0 1,0-1 0,19-1-1,-19 0-228,-11-1 264,0 0 0,0 1 0,0-1 0,0 0 0,0 1 0,-1-1 0,1 0 0,0 0 0,0 0 0,-1 0 0,1 0 0,0 0 0,-1 0 0,1 0 0,-1 0 1,0 0-1,1 0 0,-1 0 0,0 0 0,0-1 0,1 1 0,-1 0 0,0 0 0,0 0 0,0 0 0,0-1 0,-1 0 0,1-45-436,0 37 350,0 9 147,0 0 0,1 0 0,-1 0 1,0 1-1,0-1 0,0 0 0,0 0 1,0 0-1,0 0 0,0 0 0,0 0 0,0 0 1,0 0-1,0 0 0,-1 1 0,1-1 1,0 0-1,-1 0 0,1 0 0,-1 0 0,1 1 1,-1-1-1,1 0 0,-1 0 0,1 1 1,-1-1-1,0 1 0,1-1 0,-1 0 0,0 1 1,1-1-1,-1 1 0,0-1 0,0 1 1,0 0-1,0-1 0,1 1 0,-1 0 0,0 0 1,0-1-1,0 1 0,0 0 0,0 0 1,0 0-1,0 0 0,0 0 0,1 0 0,-1 1 1,0-1-1,0 0 0,0 0 0,-1 1 1,-5-1 93,6 0-183,1 1 1,-1-1-1,1 0 0,-1 1 1,0-1-1,1 0 0,-1 1 1,1-1-1,0 1 0,-1-1 1,1 1-1,-1-1 1,1 1-1,0 0 0,-1-1 1,1 1-1,0-1 0,-1 1 1,1 0-1,0-1 1,0 1-1,0 0 0,0 0 1,-1-10-6587,1-1-1689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38 3714,'0'0'5191,"-4"-20"75,-2 9-4761,-3 9-499,0 0 1,-1 1-1,1 0 1,0 1-1,0 0 0,-18 2 1,24-1-3,0 0 0,0 0 0,0 0 0,1 0 0,-1 1 0,0-1 0,1 1-1,-1-1 1,1 1 0,0 0 0,-1 0 0,1 0 0,0 1 0,0-1 0,0 0 0,1 1 0,-1-1 0,0 1 0,1 0 0,0-1 0,-1 1 0,1 0 0,1 0 0,-2 4 0,-3 10 371,1 0-1,1 0 1,1 0-1,-1 27 1,5-43-354,0 0-1,0 0 1,0 0 0,0 0 0,0 0-1,0 0 1,0-1 0,0 1 0,0-1-1,0 0 1,0 0 0,0 0 0,0 0-1,1 0 1,-1 0 0,4-1 0,-3 1-33,0 0-21,3-1-5,0 1 0,0-1 0,0 1 0,0 0 0,0 1 0,1 0 0,-1 0 0,0 0 0,-1 0-1,1 1 1,0 0 0,0 0 0,-1 1 0,1 0 0,-1 0 0,0 0 0,0 0 0,0 1 0,6 5-1,-8-6 56,1 1 0,-1-1-1,0 1 1,0 0-1,0-1 1,0 2-1,0-1 1,-1 0 0,0 0-1,0 1 1,3 8-1,-3-2 151,-1 1-1,0-1 0,0 21 1,-1-24-90,-1-5-61,1 0 0,-1 1 0,0-1-1,0 0 1,0 0 0,0-1 0,0 1 0,-1 0 0,1 0-1,-1-1 1,0 1 0,0 0 0,0-1 0,0 0 0,0 0-1,0 1 1,-1-1 0,1 0 0,-1-1 0,1 1-1,-1 0 1,0-1 0,0 0 0,0 1 0,0-1 0,0 0-1,0-1 1,-5 2 0,-8 2-83,1-1 1,-1-1-1,0 0 0,-19-1 1,-48-1-1447,82 0 1375,0-1 1,0 1-1,1-1 1,-1 1-1,0 0 1,0-1-1,1 0 1,-1 1-1,0-1 1,1 1-1,-1-1 0,0 0 1,1 0-1,-1 1 1,1-1-1,-1 0 1,1 0-1,-1 1 1,1-1-1,0 0 1,-1 0-1,1 0 1,0 0-1,0 0 0,0 0 1,0 0-1,0 1 1,0-1-1,0 0 1,0 0-1,0 0 1,0 0-1,0 0 1,1-1-1,-1 0-416,0-12-4638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7475,'0'0'8276,"0"-6"-9492,0-2-1009,0-1-2722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56 5346,'0'0'4781,"-4"-29"-1350,0 26-3380,0 0 0,0 1 0,-1-1 0,1 1 0,-1 0 0,0 0 0,0 0 1,0 0-1,0 1 0,0 0 0,-9-1 0,-63 0 876,49 3-100,26 0-793,0 0 1,1-1 0,-1 1 0,0 0-1,1 0 1,-1 1 0,1-1 0,0 0 0,-1 0-1,1 1 1,0-1 0,0 1 0,-1-1-1,1 1 1,0 0 0,1-1 0,-1 1 0,0 0-1,0 0 1,1-1 0,-1 1 0,1 0-1,-1 3 1,-10 48 171,1-2 50,7-34-5,-1-1 0,2 1 0,-1 21-1,3-32-187,0 0-1,1 1 0,0-1 0,0 0 1,0 0-1,1 0 0,0 0 0,0 0 1,0 0-1,1 0 0,-1-1 0,2 1 1,-1-1-1,0 0 0,1 0 0,0 0 1,0 0-1,1-1 0,-1 1 0,1-1 1,0 0-1,0-1 0,10 6 0,-9-5-89,1 1-1,-1-1 1,1-1-1,0 1 0,0-1 1,0-1-1,0 1 1,0-1-1,1 0 0,-1-1 1,1 0-1,-1 0 1,1 0-1,-1-1 0,1 0 1,0-1-1,-1 0 1,1 0-1,-1 0 0,1-1 1,-1 0-1,0-1 1,0 0-1,0 0 0,11-6 1,-5 1-260,-10 6 300,1 0-1,-1 0 1,0 0-1,0-1 1,0 1-1,0-1 1,5-6 1733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7 7828,'0'0'8558,"-25"-5"-6642,-19 4-1736,15 0-73,-1 2 0,-42 5 1,62-4-111,0 0 1,1 0 0,-1 2 0,0-1-1,1 1 1,0 0 0,0 1 0,0 0-1,1 0 1,-1 1 0,-7 8 0,4-4-11,0 1 1,1 1 0,1-1 0,0 2-1,-13 20 1,19-24 18,0 0 1,0 0-1,0 1 0,1-1 0,1 1 0,-1 0 1,2-1-1,-1 1 0,1 0 0,1 11 0,0 10 278,1-1 0,1 0 0,12 60-1,-10-78-218,0 0 1,0-1-1,1 1 0,0-1 0,1 0 0,0 0 0,1-1 1,0 0-1,1 0 0,0-1 0,0 1 0,16 11 1,-18-16-44,1 0 0,1-1 1,-1 1-1,1-2 0,0 1 1,-1-1-1,2 0 0,-1-1 1,0 0-1,0 0 0,14 0 1,-16-1-71,0-1 1,0 0 0,0 0 0,0 0 0,0-1 0,0 0 0,0 0-1,-1 0 1,1-1 0,0 0 0,-1 0 0,1-1 0,-1 1-1,0-1 1,1 0 0,7-7 0,-6 3-520,0-1 1,0 0-1,-1 0 0,1-1 1,-2 0-1,0 0 0,0 0 1,0-1-1,5-17 0,-3-3-3453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6787,'0'0'8049,"0"32"-6622,6 384 2268,-8-151-2731,5 159-556,3-403-482,-6-21 64,1 0 0,-1 1 0,0-1 0,1 0 0,-1 0 0,0 0 0,1 0 0,-1 1 1,0-1-1,1 0 0,-1 0 0,0 0 0,1 0 0,-1 0 0,1 0 0,-1 0 0,0 0 1,1 0-1,-1 0 0,0 0 0,1 0 0,-1-1 0,0 1 0,1 0 0,-1 0 0,1 0 1,-1 0-1,0 0 0,0-1 0,1 1 0,1-2-56,0 0 1,0 0-1,0 0 0,0 0 1,0 0-1,-1-1 0,1 1 1,-1 0-1,1-1 1,-1 1-1,1-5 0,10-37-1726,7-59 0,-15 69 973,2 0 0,2 1-1,1-1 1,17-40-1,-24 70 934,0 1-1,0 0 1,0 0-1,1 0 1,-1 1-1,1-1 1,0 0 0,0 1-1,0 0 1,0 0-1,0 0 1,0 0-1,0 0 1,1 0-1,-1 1 1,1 0-1,-1 0 1,1 0-1,0 0 1,-1 0-1,1 1 1,0 0-1,0-1 1,-1 1-1,1 1 1,0-1-1,0 0 1,-1 1-1,1 0 1,0 0-1,-1 0 1,1 0 0,-1 1-1,1-1 1,-1 1-1,0 0 1,0 0-1,0 0 1,6 5-1,-1 4 67,-1-1 0,0 1-1,-1 0 1,0 0 0,0 0 0,-1 1-1,-1 0 1,0 0 0,-1 0-1,0 1 1,0-1 0,-2 1 0,0 0-1,0-1 1,-1 1 0,0 0 0,-1 0-1,-5 22 1,4-30-198,1 1-1,-1-1 1,0 0 0,-1 0 0,1 0-1,-1 0 1,0 0 0,0-1-1,0 1 1,-1-1 0,0 0 0,0 0-1,0 0 1,0-1 0,0 1-1,-1-1 1,1 0 0,-1 0 0,0-1-1,-6 3 1,2-1-282,0-1 1,-1 0-1,0-1 1,1 1-1,-1-2 1,0 0-1,0 0 1,0 0-1,0-2 1,-13 0-1,19 0 38,1 1 0,-1-1 0,1 0 0,0 0 0,-1 0 0,1 0 0,0-1 0,-1 1 0,-4-4 0,-22-29-3502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5074,'0'0'7428,"0"147"-5876,3-95-255,4 1-289,-4-7-319,0-9-193,0-13-176,0-10-240,1-8-80,-1-6-112,0 0-2577,-3-23-849,0-6-3745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8180,'0'0'4306,"51"-58"-7732,-45 52-1136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7828,'0'0'4236,"0"26"-3337,0 24-687,-3 14 1708,4-1 1,17 126 0,-9-173-1515,-9-17-396,0 1-1,-1 0 0,1 0 0,0 0 1,0-1-1,0 1 0,0 0 1,0 0-1,0-1 0,0 1 1,0 0-1,1 0 0,-1 0 0,0-1 1,0 1-1,0 0 0,0 0 1,0 0-1,0-1 0,0 1 0,0 0 1,0 0-1,1 0 0,-1 0 1,0-1-1,0 1 0,0 0 1,0 0-1,1 0 0,-1 0 0,0 0 1,0-1-1,0 1 0,1 0 1,-1 0-1,0 0 0,0 0 1,0 0-1,1 0 0,-1 0 0,0 0 1,0 0-1,1 0 0,-1 0 1,0 0-1,0 0 0,0 0 0,1 0 1,-1 0-1,0 0 0,0 0 1,0 0-1,1 0 0,-1 1 1,0-1-1,1 0 0,-3-68-1175,0 34 99,1 0-1,2 0 0,10-62 0,-10 92 1044,0-1 1,1 0-1,0 0 0,0 0 0,0 1 1,0-1-1,1 1 0,-1 0 1,1 0-1,0 0 0,1 0 1,-1 0-1,1 0 0,-1 1 1,1 0-1,0 0 0,0 0 0,1 0 1,-1 1-1,9-4 0,-3 2 177,1 1 0,-1 0 0,1 1 0,-1 1-1,1-1 1,0 2 0,0-1 0,18 3 0,-26-1-121,1 0 0,-1 0-1,1 0 1,-1 1 0,0-1 0,0 1 0,1 0 0,-1 0 0,-1 0 0,1 0 0,0 1 0,0-1 0,-1 1 0,4 3-1,6 14-2577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 4514,'0'0'5973,"-16"-1"-2281,-21 0-2493,34 1-1166,-1 1 1,1 0 0,0 0-1,0 0 1,0 0 0,0 1-1,0-1 1,0 1 0,0 0-1,0 0 1,0 0 0,1 0-1,-1 0 1,1 1 0,0-1-1,0 1 1,0-1 0,0 1-1,0 0 1,0 0 0,1 0 0,-2 3-1,-3 5 105,1 0 0,0 1 0,1 0 0,-4 22 0,4-4 539,1 1 0,2 49 1,2-41-140,-1-36-516,0 0 1,0 0 0,1 0 0,-1 0 0,1 0 0,0 0 0,-1 0 0,2 0 0,-1 0 0,0 0 0,0 0 0,1-1-1,0 1 1,-1-1 0,1 1 0,0-1 0,0 1 0,1-1 0,-1 0 0,0 0 0,1 0 0,-1-1 0,1 1 0,0 0-1,-1-1 1,1 0 0,0 1 0,0-1 0,4 1 0,3 0-125,0 0-1,0 0 1,-1-1-1,1-1 1,0 1-1,0-2 1,0 1-1,13-3 1,-19 2-203,-1 0 0,0 0 0,1-1 1,-1 1-1,0-1 0,0 1 0,0-1 1,0 0-1,0 0 0,-1-1 0,1 1 0,-1 0 1,1-1-1,-1 0 0,0 1 0,0-1 1,0 0-1,0 0 0,0 0 0,1-5 1,4-10-4886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4866,'0'0'8884,"3"13"-6301,-5 80-838,0-33-841,3-1 1,9 74-1,-9-124-803,1 1 0,1-1-1,0 1 1,0-1 0,9 17 0,-11-24-101,-1 0-1,1 0 1,0-1 0,0 1-1,1 0 1,-1-1 0,0 1-1,0-1 1,1 1 0,-1-1-1,1 0 1,-1 0 0,1 0-1,0 0 1,-1 0 0,1 0-1,0 0 1,0 0 0,0-1-1,0 1 1,-1-1 0,1 1-1,0-1 1,0 0 0,0 1-1,0-1 1,0 0 0,0-1-1,0 1 1,0 0 0,0 0-1,0-1 1,0 1 0,0-1-1,-1 0 1,1 1 0,0-1-1,2-2 1,4-3-170,0-2 0,0 1-1,-1-1 1,0-1 0,0 1-1,-1-1 1,0 0 0,0 0-1,-1-1 1,4-11 0,-1 5-246,15-33-274,-16 29-1425,0-1 0,-1 0 0,5-36 0,-6-20 10334,-6 67-11538,-1 2-816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6755,'0'0'7422,"0"9"-4307,1 44-2420,9 83 911,11 79-872,-21-211-756,0-2 4,0-1 1,0 1 0,1-1 0,-1 1 0,0-1-1,0 1 1,1-1 0,-1 1 0,1-1 0,-1 0 0,1 1-1,0-1 1,-1 0 0,1 0 0,0 1 0,0-1-1,0 0 1,0 0 0,0 0 0,0 0 0,2 1-1,-2-1-870,3-8-2236,-1-16 13,0-8-2489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9364,'0'0'1665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6435,'0'0'9276,"7"9"-8772,1 4-273,-1 1-1,-1-1 0,0 1 1,-1 0-1,0 1 0,-1-1 1,-1 1-1,3 25 0,2 65 1013,-7 133-1,-3-104-888,2-133-594,0-17-5560,1-6 1056,1-4-3726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8964,'0'0'8564,"216"-3"-8516,-168-3-48,-6-2-1617,-16 2-2000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29 12438,'0'0'7011,"-3"-17"-7011,3 11-16,0 3-240,0 0-272,3 3-1217,0 0 16,0 0-368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13158,'0'0'2961,"-23"156"-1168,-2-92-1088,-1-1-705,0-13-161,7-19-1151,6-22-4099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7764,'0'0'9316,"25"-15"-9252,-18 12-96,-7-3 32,3 3-416,3 1-545,-2-1-1120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83 6211,'0'0'5674,"0"-9"-5327,0-57 35,-3 65-207,0-1 1,0 1-1,0 0 1,0 0-1,-1 1 1,1-1-1,0 1 1,0-1-1,0 1 1,-1 0-1,1 0 1,0 1-1,-6 0 1,0-1-117,-22-1 53,-38 3-116,64-1 4,1 0 1,0 0 0,-1 0-1,1 1 1,0-1 0,0 1-1,0 0 1,0 0 0,1 1-1,-1-1 1,0 1 0,1 0-1,-5 4 1,1 1 30,1 0 0,-1 1 0,1 0 0,1 0 0,0 0 0,0 1 1,1-1-1,0 1 0,0 0 0,1 0 0,1 1 0,0-1 0,0 1 0,1-1 0,0 1 0,1-1 0,0 1 0,1 0 1,2 14-1,-2-21-13,0-1 1,1 1-1,-1 0 1,1-1 0,0 1-1,0-1 1,0 0 0,0 0-1,0 0 1,1 0 0,-1 0-1,1 0 1,0-1-1,6 5 1,51 30 85,-48-30-111,-9-5 8,18 8-8,-2 1 0,0 0 0,0 2 0,-1 0 1,-1 1-1,0 1 0,25 28 0,-40-41 1,-1 0-1,1 0 0,-1 0 0,0 0 0,0 0 0,0 1 0,0-1 0,0 0 1,0 1-1,0-1 0,-1 0 0,1 1 0,-1-1 0,0 1 0,0-1 0,0 1 1,0-1-1,0 1 0,0-1 0,-1 1 0,-1 3 0,1-2 10,-1 0 0,-1 0 0,1 0 0,0-1 0,-1 1 0,0-1 0,0 0 0,0 1 0,0-2 0,-1 1 0,-4 4 0,-7 2 24,-1 0 1,0-1-1,0 0 0,-31 8 1,37-13-169,-1-1 1,0 0-1,1 0 1,-1-2-1,-16 1 1,26-2-82,0 0 1,1 0 0,-1 0 0,1 0-1,-1 0 1,1 0 0,-1-1-1,1 1 1,0 0 0,0 0-1,-1 0 1,1 0 0,0 0 0,0 0-1,0-1 1,0 1 0,0 0-1,1 0 1,-1-2 0,0 0-862,0-28-6473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1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5106,'0'0'5982,"-1"6"-2119,-2 29-3004,23 269 590,-22-200-892,-1-42-124,3 0 0,9 62 0,0-103-112,-3-19-261,-2-13-283,2-243-3826,-6 175 4483,0 76-443,1 0 0,0 0 0,0 1 0,0-1 0,0 0 0,0 1 0,0-1-1,1 1 1,-1-1 0,1 1 0,0 0 0,0 0 0,-1 0 0,2 0 0,-1 0 0,0 0 0,0 0 0,1 0 0,-1 1 0,0 0 0,1-1 0,0 1 0,-1 0 0,6-1 0,0-2-103,2 1-1,-1 1 1,0-1 0,0 1 0,1 1 0,11-1 0,-16 2 144,0-1 1,-1 1 0,1 0 0,0 0-1,0 1 1,0-1 0,-1 1-1,1 0 1,0 0 0,-1 1 0,1 0-1,-1-1 1,1 1 0,-1 1-1,0-1 1,0 1 0,0-1 0,7 8-1,-9-5 53,-1 0-1,0 0 1,0 0-1,0 0 1,-1 0-1,1 0 1,-1 1 0,-1-1-1,0 9 1,0 4-40,-9 310 2890,10-327-2850,0-17-4078,0-7 527,0-7-3068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 5763,'0'0'5634,"-4"12"-598,-15 43-4717,10-25 40,2 1 0,1-1 0,1 1 0,1 0 0,2 0 0,3 47 1,-1-49-220,0-26-105,0 1 0,0-1 1,0 1-1,1-1 0,-1 0 0,1 1 0,0-1 0,0 0 0,0 1 0,0-1 0,1 0 0,-1 0 0,1 0 1,0 0-1,0 0 0,0-1 0,0 1 0,0 0 0,1-1 0,-1 0 0,1 1 0,0-1 0,-1 0 0,1-1 1,0 1-1,4 2 0,0-2-24,1 0 0,-1 0 1,1 0-1,0-1 1,-1 0-1,1 0 0,0-1 1,0 0-1,-1 0 0,15-3 1,-17 2-87,0-1 0,0 0 0,0 0 0,0 0 0,0 0 0,0-1 0,-1 0 0,1 0 0,-1 0 0,0-1 0,0 1 0,0-1 0,0 0 0,-1 0 0,0-1 0,0 1-1,0-1 1,0 1 0,3-10 0,0 1-318,0 0-1,-1 0 0,-1-1 0,0 0 0,-1 1 0,2-22 0,-4 19 186,0 0 0,0-1 0,-2 1 0,-2-20 0,1 29 345,0 0-1,0-1 0,-1 1 1,1 1-1,-2-1 1,1 0-1,-1 1 1,0-1-1,0 1 0,-1 0 1,-7-8-1,2 4-40,0-1 0,0 2 0,-1-1 0,-14-8 0,19 15-203,0 0 0,0 0 0,0 0 0,0 1 0,-1 0 1,1 0-1,-1 1 0,0 0 0,1 0 0,-1 0 0,-8 1 0,12 0-384,-4 0-1344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7203,'0'0'5624,"10"-1"-4946,26-3 272,-36 4-838,1 0-1,-1 0 1,1 0 0,-1 0 0,1 0 0,-1 1 0,0-1 0,1 0 0,-1 0 0,1 0 0,-1 1 0,0-1 0,1 0 0,-1 0 0,0 1-1,1-1 1,-1 0 0,0 0 0,1 1 0,-1-1 0,0 1 0,0-1 0,0 0 0,1 1 0,-1-1 0,0 0 0,0 1 0,0-1-1,0 1 1,0-1 0,1 1 0,-1-1 0,0 0 0,0 1 0,0-1 0,-1 2 0,2 22-609,-1-14 828,1 23 4,22 292 1747,-16-296-1908,-1-18-100,1-20-58,3-30-990,-3-1 0,-1 1 0,2-64-1,-7 81 395,0-36-1722,-2 42 2020,1 0 0,1 0 0,0 0 0,1 1 0,1-1 0,6-22 0,-7 36 423,-1-1 0,0 1 0,1 0 1,-1 0-1,1 0 0,0 0 0,0 0 1,0 0-1,0 0 0,0 1 0,0-1 1,0 1-1,0-1 0,1 1 0,-1 0 1,0 0-1,1 0 0,-1 0 0,1 0 0,-1 1 1,1-1-1,4 1 0,7-2 318,0 2-1,1-1 1,15 3-1,-1 0-261,-27-2-210,-1 0 0,1 0 0,0 0 0,-1 1 0,1-1 0,-1 1 0,1-1 0,0 1 0,-1-1 0,1 1 0,-1 0 0,0 0 0,1 0 0,1 2 0,2 6-4575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6371,'0'0'7846,"19"0"-4738,-7 199-208,-1-3-2444,-11 17-154,0-211-531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8756,'0'0'10437,"184"0"-9925,-126-8-400,-7-4-112,-6-2-496,-6 2-609,-17 1-1024,-9 5-2849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3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85 3682,'0'0'6797,"8"-44"-1338,-14 40-5451,0-1 0,0 1-1,-1 0 1,1 1 0,-1 0 0,0 0-1,0 0 1,0 1 0,-1 0 0,1 0 0,-13-1-1,-10 1-67,-49 1 0,42 2 108,26 0-62,0 0 0,0 1-1,0 0 1,1 1 0,-1 0-1,1 1 1,0 0 0,0 1-1,0 0 1,0 0 0,1 1-1,0 1 1,0-1 0,1 1-1,-1 1 1,1 0 0,1 0-1,0 0 1,-9 14 0,-3 5-34,2 1 0,1 0 0,1 1 0,2 1 1,-14 42-1,21-50 178,1 0 1,1 0 0,1 0 0,1 0-1,1 0 1,1 1 0,1-1 0,5 33-1,-2-43-4,0 1 1,0-1-1,1 1 0,1-2 0,0 1 1,1 0-1,0-1 0,0-1 0,1 1 1,1-1-1,0 0 0,0-1 0,1 0 1,0-1-1,1 0 0,14 9 0,-1-2-26,0-1 0,1-2-1,0 0 1,1-1 0,0-2 0,49 11-1,-23-13-187,-1-3 1,70-1-1,-107-3-52,-13 0 48,0 0-1,0 0 1,0 0 0,1 0-1,-1 0 1,0 0-1,0 0 1,0-1-1,0 1 1,0 0-1,1-1 1,-1 1-1,0-1 1,0 1-1,0-1 1,0 1 0,0-1-1,0 0 1,0 1-1,-1-1 1,1 0-1,0 0 1,0 0-1,0 0 1,0-1-1,0-1-426,0 1 1,-1 0-1,0 0 0,1-1 0,-1 1 0,0 0 0,0-1 0,0 1 0,0 0 1,-1-1-1,0-2 0,-4-12-8029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83 6035,'0'0'5496,"-1"-5"-4923,0 1-488,0 1 0,-1-1 1,1 0-1,-1 1 0,0-1 0,0 1 0,0 0 0,0-1 0,0 1 1,-1 0-1,0 0 0,1 1 0,-1-1 0,0 0 0,0 1 0,-1 0 0,1 0 1,0 0-1,-1 0 0,1 0 0,-1 1 0,0-1 0,0 1 0,1 0 0,-1 0 1,-5 0-1,-6-2-70,-1 0 1,0 1 0,0 1 0,0 0 0,-28 4-1,38-2-27,0 1 1,0 0-1,0 0 0,1 1 0,-1-1 0,1 1 1,-1 1-1,1-1 0,0 1 0,1 0 0,-1 0 1,0 0-1,-4 7 0,1-3 18,1 1 0,0 1 0,0-1 0,1 1 0,0 0 1,-6 15-1,4 4 237,1 0 0,2 1 1,1 0-1,1-1 1,1 1-1,2 0 1,5 45-1,-5-70-185,2 1-1,-1 0 0,1-1 1,0 1-1,0-1 1,0 0-1,1 0 1,-1 0-1,1 0 1,1 0-1,-1 0 0,1-1 1,0 1-1,0-1 1,0 0-1,0-1 1,1 1-1,-1-1 1,1 1-1,6 2 0,-8-4-101,0-1 0,1 1-1,-1 0 1,1-1-1,0 0 1,-1 0-1,1 0 1,0 0 0,0 0-1,-1-1 1,1 0-1,0 0 1,0 0 0,0 0-1,-1 0 1,1-1-1,0 0 1,0 0-1,-1 0 1,1 0 0,0 0-1,-1-1 1,1 0-1,-1 0 1,0 1-1,0-2 1,1 1 0,-1 0-1,-1-1 1,5-3-1,1-5-500,-1 0 0,0 0-1,-1 0 1,0 0-1,0-1 1,-1 0-1,-1 0 1,0-1 0,-1 1-1,0-1 1,1-18-1,0-19-436,-4-83-1,-2 64 1167,2 13 6293,1 68-6418,7 112 935,-1-14 277,35 191-1,-40-293-1755,15 52 1501,-2-35-2816,-14-24 1419,0 0-1,-1 0 1,1 0-1,0 0 1,0-1 0,0 1-1,0 0 1,0-1-1,0 1 1,0-1 0,0 1-1,0-1 1,1 1-1,-1-1 1,0 0 0,0 0-1,2 1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4946,'0'0'6134,"-1"9"-2442,-2 41-3735,1 229 791,6 296 1228,-4-564-1987,5 46 150,-4-53-168,-1-1 0,1 1 0,0-1 1,0 1-1,1-1 0,-1 1 0,1-1 0,-1 0 0,1 0 0,0 0 0,0 0 0,4 4 0,-2-53-3711,-10-34-1625,2 34 1427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6323,'0'0'9540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5523,'0'0'1275,"0"-26"-1187,2-84 67,-1 104-91,0 0 0,0 0 0,0 0 1,1 1-1,-1-1 0,2 1 1,-1-1-1,0 1 0,1 0 1,0 0-1,1 0 0,-1 0 1,1 0-1,0 1 0,0-1 0,0 1 1,0 0-1,1 1 0,0-1 1,-1 1-1,1 0 0,1 0 1,-1 0-1,0 1 0,1 0 0,-1 0 1,1 0-1,9-1 0,-5 0 193,0 0 0,0 1-1,0 0 1,1 1 0,-1 0-1,1 1 1,-1 0 0,1 0-1,14 4 1,-23-3-193,0 0 0,0 1 0,0-1 0,-1 1 0,1-1 0,0 1 0,-1 0 0,1 0 1,-1 0-1,0 0 0,0 0 0,0 0 0,0 0 0,0 0 0,0 1 0,0-1 0,-1 0 0,1 4 0,7 47 1093,-8-52-1125,3 172 2102,-3-121-1640,0-47-462,0 0 1,-1 0-1,1 0 0,-1-1 0,0 1 0,-1 0 1,1 0-1,-1-1 0,0 1 0,0-1 1,0 1-1,-1-1 0,1 0 0,-1 0 0,0 0 1,0-1-1,0 1 0,-1 0 0,0-1 0,1 0 1,-1 0-1,0 0 0,0-1 0,-1 1 0,1-1 1,-7 3-1,2-2-268,1 0 1,-1 0 0,0-1-1,0 0 1,-16 0-1,14-1-844,0-1 0,0-1 0,0 1-1,-15-5 1,12-3-1967,6-3-1251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69 4082,'0'0'4429,"3"-5"-4133,-1 2-631,11-25 1987,-13 27-1595,0 0 0,0 0 0,0 0 1,0 0-1,0 0 0,-1 0 0,1 0 0,0 0 0,0 0 1,-1 0-1,1 0 0,0 0 0,-1 1 0,1-1 1,-1 0-1,0 0 0,1 0 0,-1 1 0,1-1 1,-1 0-1,0 0 0,0 1 0,1-1 0,-1 1 1,0-1-1,0 1 0,0-1 0,0 1 0,1-1 1,-1 1-1,0 0 0,0 0 0,0-1 0,-1 1 1,-2-1-74,1 0 1,0-1-1,0 1 1,0 1 0,-1-1-1,1 0 1,0 1 0,-1 0-1,1 0 1,0 0-1,-1 0 1,1 0 0,0 1-1,-1-1 1,1 1 0,0 0-1,0 0 1,0 0-1,-1 1 1,1-1 0,0 1-1,1 0 1,-1-1 0,0 1-1,0 1 1,-3 2 0,2 1 69,0 1 0,1 0 1,-1 0-1,1 0 1,1 0-1,-1 0 1,1 0-1,0 1 1,1-1-1,-1 16 1,-3 130 1747,6-100-920,-1-45-766,0 1 1,1-1 0,0 0 0,1 0 0,0 0 0,0 0 0,0-1 0,1 1 0,1 0-1,-1-1 1,1 0 0,5 8 0,-6-11-94,1 0 0,-1 0 0,1 0 0,-1 0 0,1-1 0,0 0 0,0 0-1,1 0 1,-1 0 0,0-1 0,1 1 0,0-1 0,0 0 0,-1-1 0,1 1 0,0-1 0,0 0 0,0 0 0,1-1 0,5 1-1,-9-1-80,0-1-1,-1 1 1,1-1-1,0 1 1,-1-1-1,1 0 1,-1 1-1,1-1 1,-1 0-1,1 0 1,-1 0-1,0 0 1,1 0-1,-1 0 0,0-1 1,0 1-1,0 0 1,1-1-1,-2 1 1,1-1-1,0 1 1,0-1-1,0 1 1,-1-1-1,1 0 1,-1 1-1,1-4 1,10-52-1599,-10 49 1308,5-96-3051,-7-54 3749,-1 45 3148,5 118-3401,0 1 0,0 0 1,-1 0-1,0 0 0,0 1 1,-1-1-1,1 0 0,-1 1 1,-1-1-1,1 1 0,-1 8 1,2 13 46,10 169 900,-11-135-79,15 106 1,-9-139-427,-3-21-1100,-2-17-3197,-2-15 731,0-7-3314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47 4914,'0'0'4189,"0"-4"-3645,0 2-416,0 1-1,0-1 0,0 1 1,0-1-1,0 1 1,0-1-1,0 1 1,-1-1-1,1 1 1,-1-1-1,1 1 1,-1-1-1,1 1 0,-1 0 1,0-1-1,0 1 1,0 0-1,0 0 1,0-1-1,0 1 1,0 0-1,0 0 1,0 0-1,-3-1 0,0 0-38,-1 1-1,1-1 0,-1 1 0,1 1 1,-1-1-1,1 0 0,-1 1 0,-7 0 1,6 1-55,0 1 0,0-1 0,0 1 0,1 0 0,-1 0 0,1 0 0,-1 1 0,1 0 0,0 0 0,0 1 0,0-1 0,1 1 0,-1 0 0,1 0 0,0 1 0,0-1 1,-4 7-1,0-2 81,1 1 0,1 0 0,0 0 0,0 0 0,1 1 0,0 0 0,1 0 0,-3 12 0,5-15-25,1 1-1,-1-1 1,2 1-1,-1-1 0,1 1 1,1-1-1,2 14 1,-3-18-83,1 0-1,1-1 1,-1 1 0,0-1 0,1 1 0,0-1 0,0 0 0,0 0-1,0 0 1,0 0 0,1 0 0,-1 0 0,1-1 0,0 1 0,0-1-1,0 1 1,0-1 0,6 3 0,30 12-1,-26-12-282,-1 1 0,1 0 0,22 15 0,-32-19 216,0 1-1,0-1 1,0 0 0,-1 1 0,0 0-1,1 0 1,-1 0 0,0 0-1,0 0 1,-1 0 0,1 0 0,-1 0-1,1 1 1,-1-1 0,0 1 0,0-1-1,-1 1 1,1-1 0,-1 1 0,1 3-1,-1-3 59,0 0-1,0 0 1,0-1-1,0 1 0,-1 0 1,0-1-1,0 1 1,0 0-1,0-1 0,0 1 1,0-1-1,-1 1 1,0-1-1,0 0 0,0 0 1,0 0-1,0 0 1,-1 0-1,1 0 0,-1 0 1,0-1-1,0 1 1,0-1-1,0 0 1,0 0-1,0 0 0,-1 0 1,1-1-1,0 1 1,-1-1-1,0 0 0,1 0 1,-5 0-1,-27 3-3681,21-4-507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5314,'0'0'6075,"0"15"-5258,-13 343 4324,16-387-16117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11509,'0'0'1873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7091,'0'0'5147,"0"0"-5127,0 0 0,0 0 0,1-1 0,-1 1 0,0 0 0,1 0 0,-1 0 1,0 0-1,0 0 0,1 0 0,-1 0 0,0 0 0,1 0 0,-1 0 0,0 0 1,1 0-1,-1 0 0,0 0 0,0 1 0,1-1 0,-1 0 0,0 0 0,1 0 1,-1 0-1,0 0 0,0 1 0,1-1 0,-1 0 0,0 0 0,0 0 0,0 1 1,1-1-1,-1 0 0,0 1 0,2 406 4564,-1 2-3133,0-393-1983,0-19-2236,0-26-1803,-7 1-708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5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6419,'0'0'6320,"21"-3"-6165,-8 2-242,77-13-482,-19-5-2563,-71 18 3206,1 1 1,0-1-1,-1 1 1,1-1-1,0 1 1,0 0-1,-1-1 1,1 1 0,0 0-1,0 0 1,-1-1-1,1 1 1,0 0-1,0 0 1,0 0-1,-1 0 1,1 0 0,0 0-1,0 0 1,0 0-1,-1 1 1,1-1-1,0 0 1,0 0-1,0 1 1,-1-1 0,1 0-1,0 1 1,-1-1-1,1 1 1,0-1-1,-1 1 1,1-1-1,0 1 1,-1-1 0,1 1-1,-1-1 1,1 1-1,-1 0 1,0 0-1,1-1 1,-1 1-1,1 0 1,-1 0 0,0 23 3086,-4-6-4059,4-16 578,-7 50 1245,1 1-1,4 80 1,2-112-658,-1-18-231,1 0 0,0 0 0,1 0-1,-1 0 1,0 0 0,1 0-1,0 0 1,0 0 0,0 0 0,0 0-1,0-1 1,0 1 0,1 0 0,-1-1-1,1 1 1,0-1 0,0 1-1,3 2 1,-2-2-15,1-1 1,-1 0-1,1-1 0,-1 1 1,1 0-1,-1-1 0,1 0 0,0 0 1,0 0-1,-1 0 0,1-1 0,0 0 1,0 1-1,4-2 0,-5 1-68,0-1 0,1 0 0,-1 0 0,0-1 0,0 1 0,0-1 1,0 1-1,0-1 0,-1 0 0,1 0 0,0 0 0,-1-1 0,0 1 0,1 0 0,-1-1 0,0 0 0,0 1 0,0-1 0,-1 0 0,1 0 0,1-4 0,3-6-369,0 0 0,-1 0 0,7-27 0,-9 25 255,0 1 0,-1-1 0,-1 0 0,0 0 0,-1 1 0,0-1 0,-2 0 1,1 0-1,-7-23 0,5 31 287,1-1 0,-1 1 1,-1-1-1,1 1 0,-1 0 1,-1 1-1,1-1 0,-1 1 1,0-1-1,-1 1 1,1 1-1,-1-1 0,0 1 1,0 0-1,-1 1 0,0-1 1,0 1-1,0 0 0,-8-2 1,-21-5-993,11 9-6819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1217,'0'0'7214,"10"-1"-1887,28-3-4161,-37 4-1130,0 0-1,0 1 1,0-1-1,0 1 0,0-1 1,0 1-1,0 0 1,-1-1-1,1 1 1,0 0-1,0 0 1,-1-1-1,1 1 0,-1 0 1,1 0-1,0 0 1,-1 0-1,0 0 1,1 0-1,-1 0 1,0 0-1,1 2 0,8 29 4,-7-24 108,57 306 2026,-54-281-1903,-5-34-274,0 1-1,0 0 0,0-1 1,0 1-1,1-1 0,-1 1 0,0 0 1,0-1-1,0 1 0,1-1 1,-1 1-1,0 0 0,0-1 0,1 1 1,-1 0-1,0 0 0,0-1 1,1 1-1,-1 0 0,1 0 0,-1-1 1,0 1-1,1 0 0,-1 0 0,0 0 1,1 0-1,-1-1 0,1 1 1,-1 0-1,0 0 0,1 0 0,-1 0 1,1 0-1,-1 0 0,1 0 1,-1 0-1,0 0 0,1 0 0,-1 0 1,1 1-1,-1-1 0,0 0 1,1 0-1,-1 0 0,1 0 0,-1 1 1,0-1-1,1 0 0,-1 0 1,0 1-1,1-1 0,-1 0 0,0 1 1,0-1-1,1 0 0,-1 1 1,0-1-1,0 0 0,0 1 0,1-1 1,-1 1-1,0-1 0,0 0 1,0 1-1,0-1 0,0 1 0,0-1 1,0 1-1,7-83-290,-3 31-473,17-87 1,-21 136 784,1-1 0,-1 1 0,1 0 0,0-1 1,0 1-1,0-1 0,0 1 0,0 0 0,0 0 0,1 0 1,-1 0-1,1 0 0,0 0 0,-1 0 0,1 0 0,0 1 1,0-1-1,0 1 0,0-1 0,0 1 0,1 0 0,-1 0 1,0 0-1,1 0 0,-1 0 0,0 0 0,5 0 0,1 0 114,-1 1-1,0 1 0,0-1 0,0 1 0,0 1 0,0-1 0,0 1 0,12 5 0,-11-4-292,0-1-1,0-1 1,0 1 0,0-1-1,0-1 1,12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3986,'1'6'13532,"1"3"-14819,-1-7 696,-5 4-4345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4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6371,'0'0'6710,"3"9"-673,4 3-8601,-7-25-221,0-3-2564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11077,'0'0'6547,"145"156"-6387,-145-118 176,0-3-224,-26-4-112,-9-8-448,-1-17-2769,4-6-2450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4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6195,'0'0'7166,"10"7"-446,-5-5-7189,42-1 689,49 9 0,-55-7-191,62-3 0,29 2-2,122 1 17,-132-5-53,-83 2 7,46-1-11,128 16 1,-138-8 23,-1-3 0,78-6 0,-28-1-9,419 6-690,-419-13 559,-46 2 1,318-9-506,-322 6 2397,-74 10-1824,0 0 0,-1 1 0,1-1 1,0 1-1,0-1 0,-1 0 0,1 1 0,0-1 0,-1 1 1,1-1-1,-1 1 0,1-1 0,-1 1 0,1-1 0,-1 1 0,1 0 1,-1-1-1,1 1 0,-1 0 0,1-1 0,-1 1 0,0 0 0,1 0 1,-1-1-1,0 1 0,-25-6-2932,-13 1-4488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12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1450 20 2097,'0'0'10575,"1"-20"-5353,4 34-5187,0 1-1,-1-1 1,0 1 0,-1 0 0,-1 0 0,0 0 0,-1 0 0,-2 24 0,4 21 96,7 39-126,9 199-226,-19-297 336,-32-1-459,-60-1 371,50-2-21,0 2 0,1 3 0,-1 0 0,1 3 0,-45 11 1,-75 21 62,-12 5-58,133-32 8,-1-1 1,0-2-1,-53 2 1,-127-6 48,11-1-20,101-2 1364,155 0-1324,-25 1-65,0 1 1,0 0 0,0 2-1,0 1 1,34 11 0,99 51-45,-18-7 46,-31-20-35,-12-3-16,168 41 1,-207-63 25,74 29 0,-25-7 0,-92-32 1,0 0 0,-1 0 0,1 1 1,-1 0-1,0 1 0,-1 0 0,15 14 0,-14-11 1,0-2-1,1 1 0,0-2 1,22 13-1,-29-19-76,-1 0 1,1-1-1,0 1 0,-1-1 0,1 1 1,0-1-1,-1-1 0,1 1 0,-1 0 0,1-1 1,0 0-1,-1 0 0,1 0 0,-1 0 1,0 0-1,1-1 0,-1 1 0,0-1 1,0 0-1,0 0 0,0 0 0,0-1 1,0 1-1,3-4 0,21-13-566,42-7 238,1 2 1,2 3 0,0 4-1,118-13 1,-157 23 206,61-19 0,-5 1 164,-28 7-479,-1-2 1,96-47-1,-111 47 688,10-7-173,-32 15-60,0 0 0,33-9 1,17-2-104,110-49 0,-114 26-310,-189 51 2584,15 13-2104,-1-5 0,-122 0-1,-236-25 308,355-5-334,109 16 64,-1 1 0,1 0 0,0-1 0,-1 1 1,1-1-1,-1 1 0,1-1 0,0 1 0,0-1 0,-1 1 1,1-1-1,0 1 0,0-1 0,-1 1 0,1-1 0,0 0 0,0 1 1,0-1-1,0 1 0,0-1 0,0 0 0,0 1 0,0-1 1,0 1-1,0-1 0,1 1 0,-1-1 0,0 1 0,0-1 0,0 0 1,1 1-1,-1-1 0,7-20 153,2 3-267,-1 0 1,0-1-1,-1 0 0,-1-1 0,6-35 1,3-103-470,-12 105 738,15-83 0,-1 76 160,-11 44-190,-1-1 0,-1 0 0,0 0 0,-2 0 0,0-1 0,0-20 0,-35 38-34,-71 10-47,42-3-11,-112 2 143,144-7-222,3-1-11,-1 1 0,1 2 0,0 0 1,-53 17-1,70-16 3,8-3-5,-1-1-1,0 0 1,1 1-1,-1-1 1,0 0-1,0-1 1,0 1 0,0 0-1,-3-1 1,6 0-13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3602,'0'0'2289,"19"-26"-2193,-19 21-96,0-1-2113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8756,'0'0'5832,"-8"0"-1617,595-6-4276,-179-11 400,93 20 242,-115 17-415,-36-9 47,-312-8-187,0 0 0,49 13 0,10 0 22,-89-15-45,200 15 90,198-7 304,-118-9-856,-326 0-1408,-17 0-1484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3378,'0'0'11386,"16"15"-10105,-9 2-1193,-2-1-1,0 1 1,-1-1 0,-1 1 0,2 32 0,-4 93 356,-2-78-185,1 459 570,-19-234-810,19-8 90,0-275-107,1-1 0,0 1 0,0 0 0,0-1 0,1 1 0,0-1 0,3 7 0,-2-11 556,14-1-670,6 2 45,-1 1 0,1 1 0,0 1 0,-1 1 0,0 1 0,38 17 0,1 0-6,-59-23 68,1-1-13,0 1 1,-1 0-1,1 0 0,0 0 1,0 0-1,-1 1 0,1-1 1,0 1-1,-1-1 1,0 1-1,1 0 0,1 2 1,-7-1 38,-1-1 0,1 0 1,-1 0-1,0 0 1,0 0-1,1-1 1,-1 0-1,-1 1 0,1-1 1,0-1-1,-5 1 1,0 1 6,-301 87 164,174-46-195,123-38 35,12-1 93,23 3 151,-2-3-292,83 24 88,-76-22-67,0 1 0,0 2 1,0 0-1,31 17 0,-36-16 31,0-2-1,0 0 1,1-1-1,40 7 1,-31-7-8,-67-9 72,-1 2 0,1 1 0,0 1 0,-1 2 0,-57 15 0,-44 26-231,94-29 65,-3-8-169,40-8 207,0 1 1,1-1 0,-1 1-1,0 0 1,1 1-1,-1-1 1,1 1 0,-1 1-1,1-1 1,-8 5-1,12-7 10,34 19-348,79 30 796,94 36-166,-176-80-258,-26-5-6,0 0 0,-1 1 0,1-1 0,0 1 1,-1 0-1,1 0 0,0 0 0,-1 1 0,1-1 0,-1 1 1,7 3-1,-10-4 11,-187 15-226,170-14 205,-3 5 11,-10 0-76,27 37 3,6 606 888,-9 0 483,6-388-915,9-137-234,-4-88 293,-1-10-1551,-3-6-3520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5250,'4'0'13700,"24"0"-13572,441 21 1187,-402-22-1339,-33-1 43,0 1 0,0 2 0,0 1 0,0 2 0,0 1 1,40 13-1,-64-16 30,0 0 1,0 0 0,0-1-1,0-1 1,0 1 0,16-3 0,3 1 423,-29 1-256,-9 0-1872,-91 0-5297,55 0-1596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3410,'0'0'7339,"1"0"-7172,-1 0 0,1 0-1,-1 0 1,0 0 0,1 0 0,-1 0 0,1 0-1,-1 0 1,1 1 0,-1-1 0,0 0 0,1 0-1,-1 0 1,1 0 0,-1 0 0,0 1 0,1-1-1,-1 0 1,1 0 0,-1 1 0,0-1 0,0 0-1,1 1 1,-1-1 0,0 0 0,1 1 0,-1-1-1,0 0 1,0 1 0,0-1 0,1 1 0,-1-1 0,0 0-1,0 1 1,0-1 0,0 1 0,0-1 0,0 1-1,0-1 1,0 1 0,0-1 0,-113 259 20,103-249-1436,8-24 214,8-31-3930,2 24-910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2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5619,'0'0'7198,"1"-8"-2237,-1 8-4859,-24 27-56,2 1 1,0 1-1,2 0 0,-29 59 0,35-62-37,-10 11-8983,24-47 4294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2097,'0'0'13772,"-2"2"-13623,-99 139 492,-1 3-671,98-160-4425,4-4 1581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3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9508,'0'0'3418,"21"-29"-2732,67-97-185,-73 104-456,1 1 1,1 1-1,0 1 1,1 0-1,1 1 0,26-18 1,-44 35-16,-1 1-1,0 0 1,1 0 0,-1-1 0,1 1 0,-1 0 0,0 0 0,1-1 0,-1 1 0,1 0-1,-1 0 1,1 0 0,-1 0 0,1 0 0,-1 0 0,1 0 0,-1 0 0,1 0 0,-1 0 0,1 0-1,-1 0 1,1 0 0,-1 0 0,0 0 0,1 1 0,-1-1 0,1 0 0,-1 0 0,1 0 0,-1 1-1,0-1 1,1 0 0,-1 1 0,1-1 0,-1 0 0,0 1 0,0-1 0,1 0 0,-1 1-1,0-1 1,1 1 0,-1-1 0,0 0 0,0 1 0,0-1 0,0 1 0,1-1 0,-1 1 0,0-1-1,0 1 1,0-1 0,0 1 0,0-1 0,0 1 0,0-1 0,0 1 0,0-1 0,-1 1 0,1 0-1,0 43 313,-1-29-100,-5 613 4755,6-628-5018,0 0 1,0 1-1,0-1 1,0 0-1,0 0 1,0 0 0,0 1-1,0-1 1,0 0-1,0 0 1,0 0-1,1 0 1,-1 1 0,0-1-1,0 0 1,0 0-1,0 0 1,0 0-1,0 0 1,0 1 0,1-1-1,-1 0 1,0 0-1,0 0 1,0 0-1,0 0 1,1 0-1,-1 0 1,0 0 0,0 0-1,0 0 1,0 1-1,1-1 1,-1 0-1,0 0 1,0 0 0,0 0-1,1 0 1,-1 0-1,0 0 1,0 0-1,0-1 1,0 1 0,1 0-1,-1 0 1,0 0-1,0 0 1,0 0-1,0 0 1,1 0-1,-1 0 1,0 0 0,0 0-1,0-1 1,0 1-1,0 0 1,1 0-1,-1 0 1,0 0 0,0-1-1,11-11-1171,2-28-1572,-3-15-1352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3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5795,'103'10'1693,"-88"-7"1811,-25 3-3118,1 1 0,1 0 0,-1 0 1,1 1-1,-12 15 0,8-10-145,-1 2-262,0-1 0,1 2-1,1-1 1,1 1-1,0 1 1,1 0 0,-12 34-1,20-41-642</inkml:trace>
  <inkml:trace contextRef="#ctx0" brushRef="#br0" timeOffset="1">403 15 8436,'0'0'7171,"-55"84"-7123,39-52 48,-3 0-96,-4 5-32,1-5-368,-4 0-1233,0 0-3505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78 560,'0'0'4141,"0"-9"-3183,0-32 91,0 13 7020,-10 53-7202,-2 90-162,4 1-1,9 148 0,20-101-356,-12-109-321,3 92-1,-9-7 15,-4 112 40,-20-107-54,13-104-14,1 1-1,-1 56 0,8 55-286,-15-155-1282,-6-13-1725,-4-6-4846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5346,'3'6'13471,"16"17"-13471,-10-17 63,-1 2 0,0-1 0,0 1 0,0 0 0,12 19 0,-6-8-9,-4-5-12,0 0 1,1-1 0,15 14 0,9 13 258,-9-13-228,31 38 0,-8-9 74,35 45-58,-14-19-92,53 61 8,-105-121 13,-5-4 16,1-1 1,0 0-1,2-1 0,22 19 1,-27-29 12,7 5-396,-18-7-385,-12-2-602,-7-2-905,-6 0-2300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3153,'0'0'9442,"3"-23"-2511,15 24-6815,1 1 0,-1 0 0,0 2 0,0 0 0,-1 1 0,1 1 0,-1 0 0,21 12 0,-22-12-95,220 109 318,-228-112-311,0 0 0,0-1 0,0 0 0,1-1 1,-1 0-1,1 0 0,-1 0 0,14-2 0,-10 1 87,-11-41-134,0 6-77,-1 0 1,-2 0-1,-2 0 0,-1 1 1,-1-1-1,-13-38 0,17 64-234,0 0-1,0 0 0,1 0 0,1 0 1,0-14-1,-1-5-2279,-1 5-1400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1985,'-10'-9'14441,"40"24"-13432,-4 10-813,44 34 0,20 19-47,-55-51-151,-30-24-6,-1-1 0,0 1 0,0 0 0,0 0 0,0 0 0,-1 1 0,1-1 0,-1 1 0,0 0 0,0 0 0,0 0 0,-1 0 0,3 6 0,-2-5-3,-1 0 1,1 0 0,0 0-1,1-1 1,-1 1 0,1-1 0,5 6-1,-4-6 2,-1 0-1,0 1 1,0 0 0,-1 0-1,1 0 1,-1 0-1,4 9 1,1-1-10,-1-1 1,2 1-1,0-2 1,1 1-1,13 12 0,-13-13 11,14 10 16,-21-19-15,0 0 1,0 0 0,-1 1-1,1-1 1,0 1-1,-1 0 1,0 0-1,1 0 1,-1 0 0,-1 0-1,3 5 1,-3-6-3,1 1 0,-1 0 1,0-1-1,1 1 0,-1-1 1,1 0-1,0 1 0,-1-1 1,1 0-1,0 0 1,5 3-1,-2 0-66,-5-5 30,1 50 35,-11 201 65,7-223-98,2-11-31,-1 0 0,-1-1-1,0 0 1,-1 1 0,-1-1-1,-7 16 1,9-23 74,0 1-1,0 0 1,1 0 0,0 0-1,1 0 1,0 0 0,0 12-1,1-10 18,0 1 0,-2 0 1,0 0-1,-3 12 0,-1 1 23,2 0 1,1 0 0,1 0 0,1 0-1,5 44 1,-2 3 43,-3-13 183,-10 73-1,6-102-23,0 6-69,-2 47-1,-9 110-2,-3-103-142,18-69-14,-1 0 1,-1 0-1,-11 37 0,5-22 2,7-22 32,1 0 1,0 0 0,1 1-1,2 18 1,-1-17 45,0 0 0,-4 33 0,1-28 11,1 0 0,2 37-1,1-1 349,-2-57-337,-1 0-275,0-1-1,1 1 1,-1-1-1,0 1 0,0-1 1,0 0-1,1 1 1,-1-1-1,0 0 0,0 1 1,0-1-1,0 0 0,0 0 1,1 0-1,-1 0 1,0 0-1,0 0 0,0 0 1,0 0-1,0 0 1,-1-1-1,-17-9-2640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3906,'0'0'5720,"-4"12"2350,313-27-7373,-126 4-674,167 9-57,-183 4 1397,-175-2-1982,0 1 0,1 0 0,-1 1 0,-13 4 0,-20 4-3116,-6-4-3561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2753,'-3'4'12990,"-20"32"-12979,-157 275 418,132-253-347,11-15 58,36-39-124,1-3-123,42-32-7040,-20 10 2718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3602,'0'0'6352,"1"0"-6224,-1-1 0,1 1 1,0 0-1,-1 0 0,1-1 0,0 1 1,-1 0-1,1 0 0,0 0 0,-1 0 1,1 0-1,0 0 0,-1 0 0,1 0 1,0 0-1,-1 0 0,1 0 0,-1 0 0,1 1 1,0-1-1,-1 0 0,1 0 0,0 1 1,-1-1-1,1 0 0,-1 1 0,1-1 1,0 1-1,-6 20 27,-2-1 1,0-1-1,-1 1 0,-1-1 1,0 0-1,-17 23 0,16-25-76,-140 216 148,142-222-334,6-9-304,15-19-3991,10-12 371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6435,'0'0'5781,"-7"10"-5346,-303 398 1497,303-397-2018,5-8-7,0 1 0,0 0 1,0-1-1,0 0 0,-1 1 0,0-1 1,1 0-1,-1 0 0,0-1 1,0 1-1,-1 0 0,-4 2 0,8-23-7035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6627,'0'0'5757,"-23"27"-5421,-123 155-37,104-127-230,-120 137-1053,165-197-1924,13-21-653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7187,'0'0'2345,"-1"16"-2113,-7 601 6208,11-363-5820,-3-244-607,-1-3-3,0 0 1,1 0-1,0 0 0,0 0 1,1 0-1,0 0 0,0 0 1,1 0-1,0 0 0,0 0 1,0-1-1,1 1 0,0-1 0,7 10 1,-10-15-24,1 0 1,-1 0 0,1-1-1,-1 1 1,1 0-1,0-1 1,-1 1-1,1-1 1,0 1 0,-1-1-1,1 1 1,0-1-1,0 1 1,-1-1-1,1 0 1,0 1 0,0-1-1,0 0 1,0 0-1,-1 1 1,3-1 0,4-13-1359,-5-33-2106,-2 37 2878,0-35-3470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146 116 12774,'0'0'5221,"13"22"-4960,44 67-338,-56-88 76,0 1 0,0-1 0,0 0 1,0 1-1,1-1 0,-1 0 0,0 0 0,1 0 0,-1 0 1,1 0-1,-1 0 0,1 0 0,0 0 0,-1 0 0,1-1 0,0 1 1,-1-1-1,1 1 0,0-1 0,0 0 0,-1 0 0,1 1 0,0-1 1,0-1-1,0 1 0,-1 0 0,1 0 0,0-1 0,0 1 1,-1-1-1,1 1 0,0-1 0,-1 0 0,1 1 0,-1-1 0,1 0 1,2-2-1,1-2-15,1 0-1,-1 0 1,0 0 0,0-1 0,-1 0 0,5-7-1,-8 11 0,4-6-140,0-1-1,-1 0 1,0-1-1,0 1 0,-1-1 1,0 1-1,-1-1 1,0 0-1,0 0 0,-1 0 1,-1 0-1,0-1 1,0 1-1,-2-11 0,2 19 165,-1 0 0,1 0-1,-1 1 1,0-1 0,1 0-1,-1 1 1,0-1 0,0 1-1,0-1 1,0 1-1,-1-1 1,1 1 0,0 0-1,0-1 1,-1 1 0,1 0-1,-1 0 1,1 0-1,-1 0 1,0 0 0,1 1-1,-1-1 1,0 0 0,1 1-1,-1-1 1,0 1-1,0 0 1,0-1 0,-2 1-1,-62 0 773,54 1-607,4 0-87,0 1-1,1 0 1,-1 1-1,0 0 1,1 0-1,0 0 0,-1 1 1,1 0-1,1 0 1,-1 1-1,1 0 1,0 0-1,0 1 1,0-1-1,0 1 0,1 1 1,0-1-1,1 1 1,0 0-1,-5 8 1,-5 11 167,2 0 1,0 0-1,2 2 1,-10 38-1,13-40-78,1 0 1,1 1-1,1-1 0,2 1 0,1 0 0,0 0 0,7 47 0,-5-70-160,0 1 0,0-1-1,1 1 1,0-1 0,0 1 0,0-1-1,0 0 1,1 0 0,-1 0 0,1 0-1,0 0 1,0 0 0,0-1 0,1 0-1,0 0 1,-1 0 0,8 5 0,-3-4-12,0 0 0,0-1 0,1 0 0,-1 0 0,1 0 1,0-1-1,0-1 0,17 2 0,-2-3-211,0 0 0,0-2-1,0 0 1,-1-2 0,1-1-1,30-10 1,-24 4-1103,40-21-1,20-19-3321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10501,'0'0'2465,"-119"188"-1905,83-138 16,4 2-576,3-12-864,-3-2-4242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5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1 957 3922,'0'0'12200,"22"-1"-11965,-6-5-214,-1-1-1,-1 0 1,1-1 0,-1 0 0,-1-1 0,23-19 0,68-77-96,-16 15 57,16-20 19,-78 80 1,1 0 0,2 2-1,39-31 1,26-20-30,-71 57 16,1 1 1,1 1-1,39-24 0,-32 26 9,0-1-1,-1-2 0,-2-1 1,44-41-1,-5 5 300,-68 57-229,1 0-24,-1-1 0,1 1 0,-1 0 0,1-1 0,0 1 1,-1-1-1,1 1 0,0 0 0,0-1 0,0 1 0,0 0 0,0 0 1,0 0-1,0 0 0,2-2 0,-2 3-4,1-1 0,-1 0 0,0 0 0,0 0 0,0-1 0,0 1 0,0 0 0,0 0 1,-1 0-1,1-1 0,0 1 0,-1 0 0,1-1 0,-1 1 0,1-3 790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0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2401,'2'7'15235,"-1"-5"-16386,43-1 1399,72 10 0,-69-3-211,-1-2-1,58 0 0,-87-6-22,-1 2-1,1 0 1,19 6-1,-10-2 49,0-1 0,34 3 0,-7-1 5,113 15 387,-116-14-386,0-1 1,63-1-1,41 5 2,1 1 100,217-12-10,-161-17-145,-65 2 2,130-23-43,-98 9 20,326-5 17,345 34 58,-830 1-65,-1 1-1,0 1 1,0 1-1,18 6 0,25 5 2,-23-9-11,1-2 1,49 0 0,-34-1 1000,-60 16-5864,-10-4-1059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0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3249,'0'0'6870,"3"0"-6246,0 0 0,0 1-1,0-1 1,1 1 0,-1-1-1,0 1 1,0 0 0,4 2 0,1 13-554,-1 0 1,0 0 0,-2 1 0,0 0 0,-1 0 0,4 30 0,0 113 627,-6-88-577,3 534 417,-6-362-404,7 134-102,10-142 13,-12-204-41,2 17 1,0 54 0,-6 125-221,0-227 184,-10-1-128,8 0 162,1 0 33,7 9-619,-2-5 554,1 0-1,0 0 1,1 0 0,-1 0 0,0-1 0,1 0 0,0 0 0,0-1-1,12 4 1,61 10-171,1 0-161,-76-15 322,-3-1 31,-1 0 1,1 1 0,0-1 0,-1 0 0,1 0 0,0 0 0,0 1 0,-1-1-1,1 0 1,0 1 0,-1-1 0,1 0 0,-1 1 0,1-1 0,0 1-1,-1-1 1,1 1 0,-1-1 0,1 1 0,-1 0 0,0-1 0,1 1-1,-1-1 1,0 1 0,1 0 0,-1-1 0,0 1 0,0 0 0,1 0-1,-1-1 1,0 1 0,0 0 0,0 1 0,0-1-70,-14 8-7,-51 10 552,-112 16-1,153-31-444,-104 27 0,115-29-17,-5-1 5,-1 2 0,1 0 0,-20 6 0,32-5 3,5-3 395,40 0-157,-17 2-197,0 0 1,23 8-1,17 3-38,108 25 49,-98-21-63,-38-12-1,-28-6-3,1 1-1,0-1 1,-1 1-1,1 1 0,-1 0 1,0-1-1,1 2 1,-1-1-1,0 1 0,0 0 1,7 5-1,-12-7 19,-43-1 171,-36-1-199,38-2-5,1 3 1,-1 1-1,0 2 1,0 2-1,1 1 1,-40 13-1,-72 29-255,150-48 270,1 0 1,-1 0-1,0 1 0,1-1 0,-1 0 1,0 0-1,1 1 0,-1-1 1,0 1-1,1-1 0,-1 0 1,1 1-1,-1-1 0,1 1 1,-1-1-1,1 1 0,-1 0 1,1-1-1,-1 1 0,1-1 0,0 1 1,-1 0-1,1 0 0,0-1 1,0 1-1,-1 0 0,1-1 1,0 1-1,0 0 0,0 0 1,0-1-1,0 1 0,0 0 1,0-1-1,0 1 0,0 0 0,1 0 1,-1-1-1,0 1 0,0 0 1,1-1-1,-1 1 0,0 0 1,1-1-1,-1 1 0,0 0 1,1-1-1,-1 1 0,1-1 1,0 1-1,1 2-1,1 0-1,0 0 1,-1-1 0,1 1 0,0-1 0,0 0 0,0 1-1,6 1 1,143 45 383,-109-38-354,-2 2 0,0 2-1,44 22 1,-69-30-24,1-1 1,-1 0-1,33 5 1,-6 0 3,-31-8-6,0 0 0,0-1 0,0-1 0,18 1 0,-30-2-43,-27 9-66,-23 5 120,-1-3-1,0-2 1,-66 4 0,41-6-158,60-6 158,15-1-30,-18 29-61,20 85 208,-3 127-99,-11-154-26,7-62 0,2 0-1,-1 38 1,-2 442 443,7-467-361,-7 192 91,-5-16-16,12 160 547,-3-122 72,3-251-712,-1-1-43,-1 0-22,2 0 65,0 1-43,0 9 35,0-2-31,1 0 0,-2 0 0,1 0 0,-1 0 0,0 0 0,-1 0 0,-3 13 0,4-20 295,-9-20-1252,10 15 532,-1 0 0,-1 0-1,1-1 1,-1 1 0,1 0-1,-1 0 1,0 0 0,-1 0-1,1 1 1,-1-1 0,1 1-1,-1-1 1,-5-3 0,-14-11-6948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4562,'0'0'8247,"-2"-2"-7674,2 1-491,0 1 1,0 0-1,0 0 0,-1-1 0,1 1 1,0 0-1,0 0 0,0-1 0,0 1 1,0 0-1,0 0 0,0-1 0,0 1 1,0 0-1,0 0 0,0-1 0,0 1 1,0 0-1,0 0 0,0-1 0,0 1 1,0 0-1,0 0 0,0-1 1,0 1-1,0 0 0,0 0 0,0-1 1,0 1-1,1 0 0,-1 0 0,0-1 1,0 1-1,0 0 0,1 0 0,-1 0 1,0 0-1,0-1 0,0 1 0,1 0 1,-1 0-1,0 0 0,0 0 0,1 0 1,-1 0-1,0 0 0,0-1 0,1 1 1,24-4 1233,48 4-1821,-49 0 980,495 12-336,-399-4-177,-63-2 79,98-5 1,-83-2 41,-71 1 520,-15 0-2078,4 1 499,-1 0 1,0 1 0,0 0-1,1 0 1,-13 6 0,16-6 37,-37 12-6556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18 3314,'0'0'5285,"6"-3"-4538,-3 2-276,14-7-573,-17 8 197,-1 0 1,1 0 0,0 0 0,0 0-1,0 0 1,0 0 0,0 0 0,-1 0-1,1 0 1,0 0 0,0 0 0,0 0-1,0 0 1,0 0 0,-1-1 0,1 1-1,0 0 1,0 0 0,0 0-1,0 0 1,0 0 0,0 0 0,0 0-1,0-1 1,-1 1 0,1 0 0,0 0-1,0 0 1,0 0 0,0 0 0,0-1-1,0 1 1,0 0 0,0 0 0,0 0-1,0 0 1,0 0 0,0-1 0,0 1-1,0 0 1,0 0 0,0 0 0,0 0-1,0-1 1,0 1 0,0 0 0,-2 1-73,0-1 0,0 1 0,0 0 0,0 0 0,0 0 1,0 0-1,1 1 0,-1-1 0,0 0 0,0 1 0,1-1 1,-1 1-1,1 0 0,0-1 0,-1 1 0,-1 4 1,-24 40 93,22-37-98,-168 288 966,172-296-956,7-5-2417,11-12 17,2-2-1666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6675,'0'0'5733,"-6"18"-5292,4-12-399,-2 10 89,-1 0 1,-1-1-1,-1 1 0,0-1 1,-1-1-1,0 1 1,-14 16-1,-45 43 442,-61 76-281,123-144 92,-1 1-2546,12-9-1199,11-13 1200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6099,'0'0'4730,"-3"1"-4119,-2 1-462,0 0 1,0 0-1,1 1 1,-1 0-1,1 0 1,0 0-1,0 1 1,0-1-1,-6 8 1,-35 44 794,24-26-611,-89 118 658,-24 29-899,134-175-176,-1 0 0,1 0 0,-1 0 1,0 0-1,0 0 0,1-1 0,-1 1 0,0 0 0,0-1 0,0 1 0,0-1 1,0 1-1,0-1 0,0 1 0,0-1 0,0 1 0,0-1 0,0 0 1,0 0-1,0 0 0,0 0 0,-2 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5843,'0'0'4775,"-13"18"-4097,-50 63 843,-121 122-1,171-191-1491,-1 0-190,8-6-3797,20-23 1266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7299,'0'0'7076,"-183"194"-6484,148-142-288,2-6-304,1-3-544,3-11-2129,-3 9-4435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5699,'0'0'8726,"4"-1"-8475,-2 0-189,1 1 1,-1-1-1,0 0 1,0 0-1,0 0 0,0 0 1,-1 0-1,1 0 0,0-1 1,0 1-1,-1-1 0,1 1 1,-1-1-1,1 1 0,-1-1 1,0 0-1,1 0 1,-1 0-1,0 0 0,0 0 1,0 0-1,-1 0 0,2-4 3666,-11 43-2322,8-34-1583,1 17 358,8-14-3141,20-6-1562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21 3954,'5'-2'12420,"-4"-1"-12843,-1 1 410,-1 1-1,0 0 0,0 0 0,1 1 0,-1-1 0,0 0 1,0 0-1,0 0 0,0 0 0,0 1 0,0-1 1,0 1-1,0-1 0,0 0 0,0 1 0,-1 0 1,1-1-1,0 1 0,0 0 0,0-1 0,-1 1 1,1 0-1,0 0 0,0 0 0,0 0 0,-2 1 1,-46-3 127,40 3-77,7-1-31,0 0 1,0 0-1,0 1 1,0-1 0,0 1-1,0 0 1,0-1-1,0 1 1,1 0-1,-1 0 1,0 0-1,0 0 1,1 1-1,-1-1 1,1 0-1,-1 1 1,1-1-1,0 1 1,-1-1-1,1 1 1,0 0 0,0-1-1,0 1 1,0 0-1,0 0 1,1 0-1,-1 0 1,1 0-1,-1 0 1,1 0-1,-1 3 1,-1 9 101,0 0-1,2 1 1,0 20 0,0-19 146,0-14-240,1-1 0,-1 0 1,0 0-1,1 0 0,-1 1 1,1-1-1,-1 0 1,1 0-1,0 0 0,-1 0 1,1 0-1,0 0 0,0 0 1,-1 0-1,1-1 0,0 1 1,0 0-1,0 0 1,0-1-1,0 1 0,0 0 1,1-1-1,-1 1 0,0-1 1,0 0-1,0 1 0,0-1 1,1 0-1,-1 0 0,0 1 1,0-1-1,3 0 1,52-1-7,-37 1-24,1-2-87,0 0 0,36-8 0,-55 9 115,0 0 0,0 0 0,0 0 0,-1 0 0,1 0 0,0 0 0,0 0 0,-1 0 0,1-1 0,-1 1 1,1 0-1,-1 0 0,1 0 0,-1-1 0,0 1 0,1 0 0,-1-1 0,0 1 0,0 0 0,0 0 0,0-3 0,0-37-32,-1 32-228,1 2 121,1 3 119,-1 1 0,0 0 0,0-1 0,0 1 0,0-1-1,-1 1 1,1 0 0,-1-1 0,0 1 0,0 0 0,-2-3-1,2 4 63,-1 1-1,0 0 1,0-1 0,0 1-1,0 0 1,0 0-1,0 1 1,0-1-1,0 0 1,0 1-1,-1-1 1,1 1-1,0 0 1,0-1 0,-1 1-1,1 0 1,0 0-1,-4 1 1,2 0-7,-1 0 1,1 0 0,0 0-1,-1 0 1,1 1 0,0 0 0,0 0-1,0 0 1,0 0 0,1 0-1,-1 1 1,0 0 0,1 0-1,0 0 1,0 0 0,0 0-1,0 1 1,-3 4 0,-18 17 654,24-24-371,-7-16-5594,1 4-2277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3153,'8'-1'14813,"26"-4"-14982,831 5 1383,-817 3-1210,0 2-1,0 2 0,57 16 1,57 9 20,48 8-1,-11-2 44,-119-31-50,92-3-1,-14 0-115,-85 1 151,-39-1 93,0-1 0,1-2-1,-1-2 1,46-6 0,-66 4-101,-12 3-30,0 0 0,0 0 0,1 0-1,-1 0 1,0-1 0,0 1 0,0-1 0,0 0 0,0 0 0,0 1 0,0-1 0,0-1 0,-1 1 0,1 0 0,0 0 0,0-1 0,-1 1-1,1 0 1,-1-1 0,3-2 0,-1-3-149,-1 1-1,1-1 0,-1 1 0,0-1 1,-1 0-1,0 0 0,0 0 0,0 0 1,-1 0-1,-1-12 0,1 11 95,0 7-92,-44 1-89,42 1 240,-1-1-1,1 1 0,0 0 0,0 0 1,0-1-1,0 1 0,0 1 0,1-1 1,-1 0-1,0 0 0,0 1 0,1-1 1,-1 1-1,1-1 0,-1 1 0,1 0 1,0 0-1,-1-1 0,1 1 0,0 0 1,0 0-1,0 0 0,1 0 0,-1 0 1,0 1-1,1-1 0,0 0 0,-1 4 1,0-2 34,0 0 1,0 0-1,1 0 1,0 1 0,0-1-1,0 0 1,0 0-1,1 0 1,-1 0 0,1 1-1,0-1 1,0 0 0,1 0-1,-1 0 1,3 4-1,-2-6-46,-1-1 1,1 1-1,0 0 0,0-1 0,0 1 0,0-1 0,0 0 0,0 0 0,0 0 1,0 0-1,1 0 0,-1 0 0,0-1 0,1 1 0,-1-1 0,4 1 1,43-1-166,-28-1 35,-20 1 113,0 0 0,0-1 0,0 1 0,0-1 0,0 1 0,0-1 1,-1 0-1,1 1 0,0-1 0,0 0 0,0 1 0,-1-1 0,1 0 1,0 0-1,-1 0 0,1 0 0,-1 0 0,1 0 0,-1 0 0,1 0 1,-1 0-1,1 0 0,-1 0 0,0 0 0,0 0 0,0 0 0,0 0 1,1 0-1,-1 0 0,-1 0 0,1-1 0,0-46-489,-1 34 230,2 10 272,-1 0 1,0 0 0,-1 0 0,1-1-1,-1 1 1,1 0 0,-1 0 0,0 0-1,-1 0 1,1 1 0,-1-1 0,-2-4 0,3 6 20,-1 1 0,0-1 0,0 0 1,0 0-1,-1 1 0,1 0 1,0-1-1,0 1 0,-1 0 1,1 0-1,-1 0 0,1 0 1,-1 1-1,1-1 0,-1 1 1,0-1-1,1 1 0,-1 0 1,0 0-1,-3 0 0,-6 0-110,1 0-1,-1 1 0,0 1 0,0 0 1,1 0-1,-18 6 0,19-4-1114,1 1 0,-1 0 0,1 0 0,-13 11 0,-8 7-9040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3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1 110 2193,'-1'-6'13321,"2"3"-12439,0 6-417,33 188-349,-25-128 101,3 1-1,28 88 1,-37-143-153,1 1 1,1 0 0,-1-1 0,2 0-1,11 16 1,-14-22-35,-1 0 0,1 0 0,0 0 0,0 0 0,0-1 0,0 1 0,0-1 0,1 0 0,-1 0 0,1 0 0,-1-1 0,1 1 0,0-1 0,0 0 0,0 0 0,0 0 0,-1-1 0,8 1 0,2-1 19,-8 1-27,0-1 1,0 0-1,0 0 1,-1 0-1,1 0 1,0-1-1,0 0 1,-1 0-1,1 0 1,0-1 0,-1 1-1,1-1 1,-1 0-1,0-1 1,0 1-1,5-4 1,14-16-193,-2-2 0,0 0 1,-2-1-1,-1-1 0,0 0 1,-2-1-1,-2-1 0,0-1 1,14-43-1,-21 46-36,-2-1 0,0 0 0,-1 0 0,-2 0-1,-1 0 1,-1 0 0,-5-36 0,4 58 207,0 0 0,-1 1 0,1-1 0,-1 0 0,0 1 1,-1-1-1,1 1 0,-1-1 0,0 1 0,0 0 0,0 0 0,0 1 0,-1-1 0,0 1 0,1-1 0,-1 1 0,-9-5 0,8 5-1,-1-1 0,0 1 0,-1 0-1,1 0 1,-1 0 0,1 1 0,-1 0-1,0 1 1,1-1 0,-1 1 0,0 1-1,-9-1 1,13 2-11,0 0 1,0 1-1,0-1 0,0 0 0,0 1 1,0 0-1,1 0 0,-1 0 0,1 0 0,-1 0 1,1 0-1,0 1 0,0-1 0,0 1 1,0-1-1,0 1 0,1 0 0,-1 0 1,1 0-1,-2 4 0,-2 5-7,0 1 0,1-1 0,-5 24-1,7-27 69,1 0 0,-1 1-1,2-1 1,0 1 0,0-1-1,2 17 1,-1-23-13,0 0 1,-1-1-1,1 1 1,1 0-1,-1 0 0,0 0 1,1-1-1,-1 1 1,1-1-1,0 1 1,0-1-1,0 0 0,0 0 1,0 1-1,0-2 1,1 1-1,-1 0 1,1 0-1,-1-1 1,1 1-1,0-1 0,-1 0 1,7 2-1,12 1 33,1 0 1,0-2-1,0-1 0,0 0 0,0-2 0,31-4 0,-6-9-299,-22 5-1097,0 5-3351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4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4530,'0'0'8145,"0"17"-7264,0 217 2460,0-146-6674,0-106-467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4.4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26 2849,'0'0'15848,"0"-20"-15848,0 14-385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6.1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90 7347,'0'0'4296,"-1"-4"-3704,-2-3 1358,1 11-855,1 27-630,6 49-560,-1-53 162,29 192 821,-26-184-724,2 0-1,2 0 0,1-1 0,17 34 0,-26-61-144,0-2 1,0 1-1,0 0 0,1-1 0,0 1 0,0-1 0,1 0 0,-1 0 0,1-1 0,0 1 0,0-1 1,1 0-1,-1-1 0,1 1 0,0-1 0,0 0 0,0-1 0,0 1 0,1-1 0,-1-1 1,1 1-1,-1-1 0,1 0 0,-1 0 0,1-1 0,0 0 0,-1 0 0,1 0 0,-1-1 0,12-3 1,-12 2-36,0 0 0,-1-1 1,1 0-1,-1 0 0,0-1 0,0 1 1,0-1-1,0 0 0,-1 0 1,1-1-1,-1 1 0,0-1 1,4-7-1,6-8-269,-2-1 0,11-22-1,-10 14 35,-1 0 0,-2 0 0,-1-1-1,-2 0 1,8-58 0,-6-155-153,-9 233 325,0 6 76,0 0 1,-1 0-1,0 0 0,1 0 1,-1 0-1,0 0 0,-1 0 0,1 0 1,-1 0-1,0 1 0,0-1 1,0 1-1,0-1 0,-1 1 0,1 0 1,-1 0-1,0 0 0,0 0 1,0 0-1,-5-3 0,2 2-48,1 1-1,-1 0 1,0 0-1,0 0 1,0 1-1,-1 0 1,1 0-1,0 1 1,-1-1-1,1 1 1,-13 0-1,18 1 55,0 1 0,0-1 0,0 0 0,0 1 0,0-1 0,0 1-1,0-1 1,0 1 0,1-1 0,-1 1 0,0 0 0,0-1 0,1 1 0,-1 0-1,0 0 1,1-1 0,-1 1 0,1 0 0,-1 0 0,1 0 0,-1 0 0,1 0 0,-1 0-1,1 0 1,0 0 0,0 0 0,0 0 0,-1 0 0,1 0 0,0 0 0,0 1 0,-1 40 233,1-33-159,0-3-22,0-1 0,1 1 1,-1 0-1,1-1 0,0 1 0,1-1 1,-1 1-1,1-1 0,0 1 0,1-1 1,-1 0-1,1 0 0,0 0 1,0 0-1,1-1 0,4 6 0,-2-4 25,1-1 0,-1 0 0,1 0-1,0 0 1,1-1 0,-1 0-1,1-1 1,0 0 0,0 0 0,8 2-1,10 0-323,1 0-1,0-2 1,0-1-1,-1-1 1,52-6-1,-39-2-3468,-14-2-3504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6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30 4930,'0'0'7206,"-6"-3"-6771,2 0-332,3 1-58,-1 1 0,1 0 0,-1-1 0,0 1 0,1 0 0,-1 0 0,0 0 1,0 0-1,0 1 0,0-1 0,0 0 0,0 1 0,-3-1 0,3 2 52,1 1 1,-1-1 0,1 1 0,0 0-1,0-1 1,0 1 0,0 0-1,0 0 1,0-1 0,0 1 0,1 0-1,-1 0 1,0 0 0,1 0-1,0 0 1,0 0 0,-1 3-1,1-1 63,-6 35 932,1 0 1,3 70-1,2-97-855,0-11-221,0 0 0,0 0 0,0 0 0,0 1 0,1-1 0,-1 0 0,1 0 0,-1 0 0,1 0 0,-1 0 0,1 0 0,-1 0 1,1 0-1,0 0 0,0 0 0,-1 0 0,1 0 0,0 0 0,0-1 0,0 1 0,0 0 0,0 0 0,0-1 0,0 1 0,0-1 0,0 1 1,0-1-1,1 0 0,-1 1 0,0-1 0,0 0 0,0 0 0,1 0 0,1 0 0,1 1-6,0-1 0,0 0-1,0-1 1,0 1 0,0-1 0,0 0-1,0 1 1,0-2 0,-1 1-1,7-3 1,-2-1-80,-1 0 0,0 0 0,0-1-1,0 0 1,-1 0 0,0-1 0,0 0 0,0 0-1,-1 0 1,0-1 0,0 1 0,5-15-1,-4 10-266,-1-1 0,-1 0 0,0-1 0,-1 1 0,0-1 0,-1 1 0,1-25 0,-4 37 380,1-1 0,-1 0 0,1 0 0,-1 1 0,1-1 0,-1 0 1,0 1-1,0-1 0,0 1 0,0-1 0,0 1 0,0-1 0,0 1 0,-1 0 1,1 0-1,0-1 0,-1 1 0,1 0 0,-1 0 0,1 0 0,-1 0 1,0 1-1,1-1 0,-1 0 0,0 1 0,1-1 0,-1 1 0,0 0 0,0-1 1,1 1-1,-3 0 0,1 0 73,0-1 0,0 1-1,0 0 1,0 0 0,0 0 0,1 0 0,-1 0 0,0 1 0,0-1 0,0 1-1,0 0 1,1 0 0,-1 0 0,0 0 0,1 0 0,-1 1 0,1-1 0,-1 1-1,-2 2 1,3-1-102,0 0-1,1-1 1,-1 1-1,1 0 1,-1 0-1,1 0 1,0 1-1,0-1 0,0 0 1,1 0-1,-1 4 1,0 23-4196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29.7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6 141 3890,'0'0'5765,"0"-5"-5194,-1-29 1396,-1 28-49,2 27-1524,-2 117 738,2 123 477,3-217-1344,2-1 1,1 0-1,23 79 0,-28-117-229,1-1-1,-1 1 1,1-1-1,0 0 0,0 1 1,0-1-1,1 0 1,-1 0-1,6 5 1,-7-7 129,-1-23-2096,-11-218-987,0-2 1735,4 151 1187,3 66 131,2-1 0,1 1 0,3-35 0,-2 55-135,1 1 0,0-1 0,-1 0-1,2 1 1,-1-1 0,0 1 0,1 0 0,0-1-1,-1 1 1,1 0 0,1 0 0,-1 0-1,0 0 1,1 0 0,-1 1 0,5-4-1,-2 2 23,1 0-1,0 1 1,0 0 0,1 0-1,-1 0 1,0 0-1,1 1 1,8-1-1,6-1 44,0 2-1,0 0 1,0 1-1,35 4 1,-44-1-41,-1 2-1,1 0 1,-1 0 0,0 1 0,-1 1 0,1 0 0,-1 0 0,12 10 0,2 0 1,-19-13-20,-1-1 0,1 2 0,-1-1 0,1 0 0,-1 1 1,0 0-1,0 0 0,-1 0 0,1 0 0,-1 1 0,0-1 0,0 1 1,0 0-1,-1 0 0,0 0 0,0 0 0,0 1 0,-1-1 0,1 0 1,-1 1-1,0-1 0,-1 1 0,1-1 0,-1 1 0,0-1 0,-2 8 1,2-9 11,-1 0 0,0 0 0,-1 0 0,1 0 0,-1 0 0,1 0 0,-1 0 0,0 0 0,-1-1 1,1 1-1,-1-1 0,1 0 0,-1 1 0,-4 2 0,-53 47 206,43-39-206,-4 5 37,-2-1 1,-47 28-1,59-41-80,-1 0 0,1 0 0,-1-1 0,1-1 0,-1 0 0,0 0 1,0-1-1,-1-1 0,-17 0 0,19 0-53,-10-1-291,20 0 349,1 0 0,-1-1 0,1 1 1,-1 0-1,1 0 0,-1-1 0,1 1 0,0 0 0,-1-1 0,1 1 0,0-1 0,-1 1 0,1 0 1,0-1-1,-1 1 0,1-1 0,0 1 0,0-1 0,0 1 0,-1-1 0,1 1 0,0-1 0,0 1 1,0-1-1,0 1 0,0-1 0,0 1 0,0-1 0,0 1 0,0-1 0,0 1 0,0-1 0,0 1 1,0-1-1,1 1 0,-1-1 0,1-1 10,1 1 1,-1-1 0,0 1-1,1 0 1,-1 0 0,1 0-1,-1 0 1,1 0 0,-1 0-1,1 0 1,0 0 0,0 0-1,-1 1 1,1-1 0,0 1-1,0-1 1,0 1 0,0 0-1,0 0 1,3 0 0,47-2-128,-49 2 162,4 1 11,0 0 0,1 1 1,-1-1-1,0 2 0,0-1 0,0 1 0,-1 0 1,1 0-1,-1 1 0,1 0 0,-1 0 1,-1 1-1,1 0 0,0-1 0,-1 2 0,0-1 1,7 10-1,9 13 361,-1 0 0,20 40 1,-37-63-339,120 261 2412,-98-205-1877,-23-75-2819,-7-19-1159,-1 10-638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0.5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288 28 7299,'0'0'5667,"-2"-22"-1745,-18 19-3881,0 1 0,1 1 0,-31 2 0,7 0 11,40 0-48,0-1 0,0 0 1,0 1-1,0 0 0,0 0 1,0 0-1,0 0 0,0 0 0,0 0 1,1 1-1,-1 0 0,0-1 0,1 1 1,-1 0-1,1 0 0,0 0 1,-1 1-1,1-1 0,0 0 0,-2 4 1,-4 7 25,1-1 0,0 1 1,-6 17-1,0-1-9,9-21 51,0 1 0,0-1 0,1 1 0,0 0 0,0 0 1,1 0-1,1 0 0,-1 0 0,1 0 0,1 0 0,0 1 0,0-1 0,1 0 0,0 1 1,0-1-1,1 0 0,0 0 0,1 0 0,0 0 0,1-1 0,-1 1 0,2-1 0,-1 0 1,1 0-1,0 0 0,1-1 0,0 0 0,0 0 0,0 0 0,1-1 0,0 0 0,0 0 1,13 7-1,-11-7-28,0-1-1,1-1 1,-1 0 0,1 0 0,0-1 0,0 0 0,0 0-1,1-1 1,-1-1 0,0 0 0,1 0 0,-1-1 0,21-2-1,-27 1-90,0 0 0,0-1 0,0 1 0,0-1 0,-1 0 0,1 0-1,0 0 1,-1 0 0,1-1 0,-1 1 0,0-1 0,0 0 0,0 0 0,4-6-1,-1 3-140,-2-1-1,1 1 0,-1-1 1,0 0-1,0 0 0,5-15 1,-8 17 315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2.2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6067,'8'-1'12532,"40"-1"-12498,192 2-291,-240 0 201,-4 18-5290,-5-4 2067,-4 0-1310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10885,'0'0'1313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2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 6499,'-10'0'10658,"91"0"-10294,0 3 0,152 25-1,-221-24-284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3.5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80 5378,'0'0'7415,"-2"-5"-6954,1 0-479,0 5 68,1-1 1,0 0-1,-1 0 0,1 0 1,0 0-1,-1 0 0,1 1 1,0-1-1,0 0 0,0 0 1,0 0-1,0 0 0,0 0 1,0 0-1,0 0 0,0 0 1,0 0-1,0 1 0,1-1 1,-1 0-1,0 0 0,1 0 1,-1 0-1,0 0 0,1 1 1,-1-1-1,1 0 0,-1 0 1,1 1-1,0-1 0,-1 0 1,1 1-1,0-1 0,0 1 1,-1-1-1,1 1 0,0-1 1,0 1-1,0 0 0,-1-1 1,1 1-1,0 0 0,0-1 1,0 1-1,0 0 0,1 0 1,24-9 19,0 1 0,0 2 0,0 0 0,1 2 0,0 1 1,0 1-1,54 4 0,-43-2-58,-36 0 5,1 0-1,-1 1 0,0-1 0,1 1 1,-1-1-1,0 1 0,0 0 0,0 0 1,1 0-1,-1 0 0,0 1 0,0-1 0,-1 0 1,1 1-1,0 0 0,0-1 0,-1 1 1,1 0-1,-1 0 0,1 0 0,-1 0 1,0 0-1,0 0 0,0 0 0,0 0 1,0 0-1,0 1 0,-1-1 0,1 0 0,-1 0 1,1 1-1,-1-1 0,0 1 0,0-1 1,0 4-1,0 1 70,0 0 1,0 1-1,-1-1 1,0 0-1,0 0 1,-1 0-1,0 0 1,0 0-1,0 0 1,-1 0-1,-5 8 0,0-4-43,0 0 0,-1 0 0,0 0-1,-1-1 1,-1 0 0,1-1-1,-1-1 1,-1 1 0,0-2-1,0 1 1,-19 7 0,30-14-467,29-9-1436,-5 1 995,1 0-1,-1 2 1,1 1-1,46-3 1,-67 7 915,0 0 0,1 0 0,-1 1 0,0-1 0,0 1 0,0 0 0,0 0 0,0 0 0,0 0 0,0 1 0,0-1 0,0 1 0,0 0 0,-1-1 0,1 1 0,-1 0 0,1 1 0,2 2-1,-1 0 73,0 1-1,-1-1 0,1 1 0,-1 0 0,-1 0 0,1 0 0,-1 0 0,3 11 0,-1 0 210,-2 1 0,0 1 0,0-1 0,-2 0 0,-3 32 1,2-42-283,-1-1 0,0 0 0,-1 0 0,0 0 0,0-1 0,0 1 1,-1-1-1,0 1 0,0-1 0,-1 0 0,1-1 0,-1 1 0,0-1 0,-1 0 1,0 0-1,1 0 0,-2-1 0,1 0 0,-13 6 0,6-3-134,-1-1-1,1 0 1,-1-1-1,-1-1 1,1 0-1,0-1 1,-1 0-1,-26 0 1,41-3-14,-1 0 1,1 1-1,0-1 1,-1 0-1,1 0 0,-1 0 1,1 0-1,-1 0 1,1 0-1,0 0 0,-1 0 1,1-1-1,-1 1 0,1 0 1,0 0-1,-1 0 1,1 0-1,-1-1 0,1 1 1,0 0-1,-1 0 1,1 0-1,0-1 0,-1 1 1,1 0-1,0-1 1,0 1-1,-1 0 0,1-1 1,0 1-1,0 0 1,-1-1-1,1 1 0,0 0 1,0-1-1,0 1 1,0-1-1,0 1 0,0-1 1,-1 1-1,1 0 1,0-1-1,0 1 0,0-1 1,0 1-1,1 0 1,-1-1-1,0 1 0,0-1 1,0 1-1,0-1 1,0-3-831,0-22-6760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3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194 0 8500,'0'0'5346,"-103"186"-4849,70-140-113,8-9-304,5-11 96,8-11-176,24-61-11253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4.8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271 85 5939,'0'0'5303,"0"-5"-4916,0-4-313,1 6-4,-1 1 0,0 0-1,1 0 1,-1-1-1,0 1 1,0 0-1,0-1 1,-1 1-1,1 0 1,0 0-1,-1-1 1,0 1-1,1 0 1,-1 0 0,0 0-1,0 0 1,0 0-1,-1 0 1,1 0-1,0 0 1,-1 0-1,1 1 1,-1-1-1,1 0 1,-1 1-1,0-1 1,0 1 0,0 0-1,0 0 1,0 0-1,0 0 1,0 0-1,-2-1 1,-7 0-70,0 0 0,1 1 0,-1 0 0,0 0 0,0 1 0,-14 2 0,-11 0 152,33-2-135,-1 1 1,0 0-1,0 0 1,1 0-1,-1 0 1,1 1-1,-1-1 1,1 1-1,0 0 1,-1 0-1,1 0 0,0 1 1,0-1-1,1 1 1,-1-1-1,0 1 1,1 0-1,0 0 1,0 0-1,-1 0 1,-2 7-1,-1 2 87,1-1-1,0 1 1,0 0-1,1 1 1,-3 16 0,3 1 640,1 0 1,3 52 0,0-42-175,0-38-541,0 0 1,1 1 0,-1-1 0,0 0 0,1 1-1,0-1 1,0 0 0,-1 0 0,1 0 0,1 0 0,-1 0-1,0 0 1,0 0 0,1 0 0,-1 0 0,1 0-1,-1-1 1,1 1 0,0 0 0,0-1 0,0 0-1,0 1 1,0-1 0,0 0 0,0 0 0,0 0 0,0 0-1,1-1 1,-1 1 0,0 0 0,0-1 0,1 0-1,-1 0 1,4 1 0,1-1-21,0 1-1,1-2 1,-1 1 0,1-1 0,-1 0-1,0 0 1,1-1 0,-1 1-1,0-2 1,8-3 0,1-4-399,-1 0-1,-1-2 1,1 0 0,-2 0 0,0-1-1,0-1 1,-1 0 0,-1-1 0,-1 0 0,0 0-1,-1-1 1,0-1 0,-1 0 0,6-21-1,-7-13-1569,-6 16 8093,-1 428-4514,0-382-1593,0 0 0,-1 0-1,-1 0 1,1 0-1,-2 0 1,0-1-1,-6 16 1,8-22-50,-1-1 1,1 0-1,-1 0 1,0 0-1,0 0 1,0 0-1,0 0 0,-1-1 1,1 1-1,-1-1 1,1 1-1,-1-1 1,0 0-1,0 0 0,0 0 1,0-1-1,0 1 1,-1-1-1,1 1 1,0-1-1,-1 0 1,1 0-1,-1-1 0,1 1 1,-7-1-1,1 1-474,8-1 291,0 1-1,-1-1 1,1 0 0,0 0 0,-1 0-1,1 1 1,0-2 0,-1 1 0,1 0-1,0 0 1,-1 0 0,1 0 0,0-1-1,-1 1 1,1-1 0,0 1-1,0-1 1,-1 1 0,1-1 0,0 0-1,0 0 1,0 0 0,0 1 0,-2-3-1,-1-17-4983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5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1 208,'0'3'16072,"-1"23"-15856,-5 450 2236,6-361-5390,0-159-3209,0 14 1310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36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286 37 5651,'0'0'6736,"5"-5"-6403,25-27 471,-44 42 2936,-21 17-3863,5-1 202,-1-2-1,0-1 0,-38 19 1,-41 30-22,124-67-1060,-6-3 1000,1 1 0,-1-1-1,0 1 1,15 8 0,165 153 996,-107-89 188,-66-59-1304,-11 4-3977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2.8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4402,'1'-7'11109,"5"2"-11194,15-1-93,1 0 0,0 2 0,0 1 0,0 0 0,0 2 0,33 1 0,-52 0 172,-2 2-5,0 0 0,0 0-1,0 1 1,0-1-1,0 0 1,0 0-1,-1 0 1,1 1-1,-1-1 1,0 0-1,0 1 1,0-1-1,0 0 1,0 0 0,0 1-1,-1 3 1,1-1 5,0 14 5,1-8 13,-1-1-1,0 1 0,0-1 0,-1 1 0,0-1 0,-1 0 0,0 1 1,-1-1-1,0 0 0,0 0 0,-1-1 0,-11 19 0,0-7-27,-1-1-1,-1-1 0,-1-1 0,-23 18 0,21-18-8,19-17-135,1-4-368,0 0 368,0 0 0,0 1 0,1-1 0,0 0 0,-1 0 0,1 1 1,0-1-1,0 1 0,0-1 0,0 1 0,1-1 0,-1 1 0,4-4 0,18-17-4279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3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181 1 5603,'0'0'5671,"11"25"-4587,34 76-559,-43-97-496,0-1 0,-1 1 0,1 0 0,-1-1 0,0 1 0,0 0 0,0 0 0,0 0 0,-1 0 0,0 0-1,1 0 1,-1 0 0,-1 0 0,1 0 0,-1 0 0,1 0 0,-1 0 0,0 0 0,-1 0 0,1-1 0,-1 1 0,0 0 0,1-1-1,-2 1 1,1-1 0,-3 4 0,-2-1-16,0-1 0,0 0 0,0 0-1,-1-1 1,1 0 0,-1 0 0,0-1 0,-13 4-1,21-7-9,-17 4-194,1 0-1,-1-1 0,0-1 1,-1-1-1,-23-1 0,40 0 88,1 0 0,-1 1-1,1-1 1,-1 0 0,0 0-1,0 0 1,1 0-1,-1 0 1,0 0 0,1 0-1,-1 0 1,0-1-1,1 1 1,-1 0 0,1 0-1,-1 0 1,0-1 0,1 1-1,-1 0 1,1-1-1,-1 1 1,0 0 0,1-1-1,-1 1 1,1-1 0,0 1-1,-1-1 1,1 1-1,-1-1 1,1 0 0,0 1-1,-1-1 1,1 1-1,0-1 1,-1 0 0,1 1-1,0-1 1,0 0 0,0 0-1,-1-18-3838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4.0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264 51 4402,'0'0'4415,"0"-5"-3972,0-1-303,0 5-57,0 0-1,1-1 0,-1 1 1,0 0-1,0 0 0,0-1 1,0 1-1,0 0 0,0-1 1,0 1-1,0 0 0,0 0 0,-1-1 1,1 1-1,0 0 0,-1 0 1,1 0-1,-1 0 0,0-1 1,1 1-1,-1 0 0,0 0 1,0 0-1,1 0 0,-1 0 1,0 1-1,0-1 0,0 0 1,0 0-1,0 1 0,0-1 1,-1 0-1,1 1 0,0-1 1,0 1-1,0-1 0,-1 1 1,1 0-1,0 0 0,0-1 1,-1 1-1,1 0 0,0 0 1,0 0-1,-3 1 0,-16-2 27,7 1-53,0 0 0,0 1-1,-24 4 1,32-4-58,0 1 0,0 0-1,0 0 1,1 0 0,-1 0 0,1 1 0,0-1 0,0 1 0,0 1-1,0-1 1,0 0 0,1 1 0,-5 5 0,0 2-2,0 0 1,1 0 0,0 1-1,1 0 1,0 0-1,1 1 1,1-1 0,0 1-1,-4 20 1,5-10 425,0 0 0,2 1 0,1-1 0,3 37-1,-3-58-375,1 1-1,-1-1 1,0 1-1,1-1 0,0 1 1,-1-1-1,1 0 1,0 1-1,0-1 1,0 0-1,1 0 0,-1 0 1,1 0-1,-1 0 1,1 0-1,-1 0 0,1 0 1,0-1-1,0 1 1,0-1-1,0 1 0,0-1 1,0 0-1,0 0 1,1 0-1,-1 0 0,3 1 1,5 0 48,1 0 0,-1-1 0,0 0 0,1 0 0,13-2-1,-3 1-100,-16 0-37,0-1 0,0 1 1,0-1-1,0 0 0,1 0 0,-1 0 0,0-1 1,-1 0-1,1 0 0,0 0 0,-1-1 0,1 1 0,-1-1 1,1 0-1,6-7 0,-5 4-323,0-1-1,0-1 1,0 1-1,-1-1 1,0 0-1,-1 0 0,0-1 1,5-11-1,-2-4-768,0-1 0,-2 1 0,0-1-1,-2-1 1,1-44 0,-4 20 5482,0 72-2417,-10 247 1643,10-262-3507,0 30 216,-1 0 0,-1 0 1,-9 40-1,9-68-259,0-1 0,0 1 0,-1-1 0,0 0-1,0 0 1,0 0 0,-1 0 0,-1 0 0,1-1 0,-1 0 0,-1 0-1,1 0 1,-1 0 0,0-1 0,-1 0 0,1-1 0,-1 1 0,0-1-1,-9 4 1,9-6-101,0 0 0,-1-1 0,1 0 0,0 0 0,-1-1 0,1 0 0,-1 0 0,-12-1 0,17 1-205,0-1-1,0-1 1,0 1-1,0 0 1,0-1 0,0 1-1,0-1 1,0 0-1,1 0 1,-1 0 0,0-1-1,1 1 1,-1 0-1,0-1 1,1 0 0,0 1-1,-1-1 1,1 0-1,0-1 1,0 1 0,0 0-1,0 0 1,-2-5-1,-4-19-7017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4.6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5186,'0'0'4917,"0"10"-900,0 45-3893,0 413 3859,0-466-3916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15639,'0'0'2503,"10"-17"-3029,-2 6 538,13-21-277,-1-1-1,30-65 1500,-43 129-684,9 53 421,7 153 1,-14-113-546,-8-109-423,1 0 0,0 0 0,1-1 1,5 16-1,-6-28-1201,-1-12-619,-1 9 1729,0-32-2948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5.3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290 0 3666,'8'1'12037,"-20"17"-11938,-1-1-1,0 0 1,-2-1-1,0 0 0,0-1 1,-2-1-1,-19 14 1,-6 6-150,-72 51-747,113-85 752,1 0 0,0 1 0,-1-1 0,1 0 0,-1 1 0,1-1 0,0 0 0,-1 1 0,1-1 0,0 1 0,0-1 1,-1 1-1,1-1 0,0 1 0,0-1 0,0 1 0,-1-1 0,1 1 0,0-1 0,0 1 0,0-1 0,0 1 0,0-1 0,0 1 0,0-1 0,0 1 0,0-1 0,0 1 0,1-1 1,-1 1-1,0-1 0,0 1 0,0-1 0,1 1 0,-1-1 0,0 1 0,0-1 0,1 1 0,-1-1 0,1 0 0,-1 1 0,0-1 0,1 1 0,-1-1 0,1 0 0,-1 0 1,0 1-1,1-1 0,31 19 108,-16-11 11,9 12 466,-1 2 0,22 26 0,-29-29-236,1-1 0,0-1 0,2 0 0,28 19 0,-45-36-276,-3 0-144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6.6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343 5 6131,'0'0'3479,"0"0"-3361,-1-1 1,1 1 0,0-1-1,-1 1 1,1 0 0,-1 0-1,1-1 1,-1 1 0,1 0-1,0 0 1,-1-1 0,1 1 0,-1 0-1,1 0 1,-1 0 0,1 0-1,-1 0 1,1 0 0,-1 0-1,1 0 1,-1 0 0,1 0-1,-1 0 1,1 0 0,-1 0-1,1 0 1,-1 0 0,0 1-1,-4 3-69,0 1 0,0 1 0,1-1-1,-1 1 1,1-1 0,1 1 0,-1 0-1,1 1 1,-3 7 0,-23 67-23,23-60-17,-40 136 59,-24 70 59,57-194-136,0-1 0,-2-1 0,-2-1 0,-34 49 0,42-69 226,-6 10-1358,16-15 87,12-7-138,4-9-1284,1-3-1296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7.5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4 1825,'0'0'5976,"5"-1"-5731,39-1 3389,-44 31-1967,-2-11-1593,-1 0 0,0 0 0,-1 0 0,-1 0 0,-1-1 0,0 0 0,-2 0 0,-10 20 0,-18 44 26,-31 88 88,24-66-17,-53 199 1,87-251-57,6-48-73,3-2 148,1-39-4237,4 15-894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9.3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4946,'0'0'3831,"0"-16"2706,10 193-5476,-10-137-864,-9 68-1,9-107-231,0 0 0,0 0 0,1 0 1,-1 0-1,0 1 0,1-1 0,-1 0 0,1 0 1,-1 0-1,1 0 0,0-1 0,-1 1 0,1 0 1,0 0-1,0 0 0,0 0 0,0-1 0,-1 1 1,1 0-1,0-1 0,0 1 0,0-1 1,0 1-1,1-1 0,-1 0 0,0 1 0,0-1 1,0 0-1,0 0 0,0 1 0,0-1 0,0 0 1,1 0-1,-1 0 0,0-1 0,1 1 0,63 0-111,-43-1 3,84 1 268,-106 9-920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49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 1905,'13'-14'14022,"-7"147"-14016,-6 297 1090,0-429-1184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0.4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5747,'0'0'7088,"22"2"-4711,-19 1-2302,-1 1 0,1-1 0,-1 1 0,0-1 0,0 1 0,-1 0 0,1 0 0,-1 0 0,1 0 0,-1 0 0,-1 0 0,1 5 0,5 55 263,-5-54-314,0 6-121,0-8 133,-1 1 0,0-1 1,0 1-1,0 0 0,-4 13 0,4-20-90,-1 0 0,1 0 1,-1-1-1,0 1 0,0 0 0,0-1 0,0 1 0,0-1 0,0 1 1,0-1-1,0 1 0,-1-1 0,1 0 0,-1 0 0,1 0 0,-1 1 0,1-1 1,-1-1-1,1 1 0,-1 0 0,0 0 0,0-1 0,1 1 0,-1-1 1,0 1-1,0-1 0,0 0 0,0 0 0,1 0 0,-1 0 0,-2 0 1,-2 1-463,5-1 251,-1 0 1,1 0 0,0 0-1,-1 0 1,1 0-1,0 0 1,-1 0 0,1 0-1,-1 0 1,1 0 0,0-1-1,0 1 1,-1-1 0,1 1-1,0-1 1,0 1-1,-3-2 1,-6-20-4461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1.3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6035,'0'0'10469,"23"-3"-10867,108 0-1440,-131 3 1963,3 0-127,-2 0-15,0 1 0,0-1 0,0 0 0,0 1 0,-1-1 0,1 1 0,0 0 0,0-1 1,0 1-1,0 0 0,0-1 0,-1 1 0,1 0 0,0 0 0,-1 0 0,1 0 0,-1 0 0,1-1 1,-1 1-1,1 0 0,-1 0 0,1 0 0,-1 0 0,0 1 0,0-1 0,0 0 0,1 0 1,-1 0-1,0 0 0,0 0 0,-1 2 0,1 50 303,-1-31-301,-1 76 579,5 117 1396,-2-207-1899,0 0 1,1-1-1,0 1 0,0-1 1,0 0-1,6 11 0,-8-17-85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1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 9845,'0'0'4562,"135"-11"-5203,-116 2-1071,-6 3-3395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2.3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3698,'0'0'5026,"20"4"-2638,-17 2-2294,0 0 1,-1 1 0,0 0 0,0 0-1,0-1 1,-1 1 0,0 0 0,-1 0-1,1 0 1,-1 0 0,-1 0-1,-1 13 1,1 18 269,8 79 1055,1 73 665,-8-189-1927,0-33-7803,0 12 1070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3.0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264 1 3282,'0'0'7902,"-7"21"-6048,-54 53-1045,43-50-679,-2 0 0,0-1 0,-1-1-1,-1-1 1,-1-1 0,-32 22 0,51-41-114,-8 9 24,11-9 126,12 8-65,14 15 205,-1 0 1,-1 1-1,-1 1 0,-1 2 1,30 50-1,-16-35-10,-35-42-437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0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151 246 8004,'0'0'9842,"4"0"-9538,35 2 196,-16-1-362,1 0-1,41-5 1,-60 3-190,-1 0 1,1 0-1,0 0 0,0 0 1,-1-1-1,1 1 0,0-1 1,-1 0-1,0-1 0,0 1 1,1-1-1,-1 0 0,-1 0 1,1 0-1,0 0 0,-1-1 1,0 1-1,1-1 0,1-5 1,-3 7 15,-1 0 1,0 0-1,0 0 1,0 0-1,0 0 1,0-1 0,0 1-1,-1 0 1,1-1-1,-1 1 1,0 0 0,0-1-1,1 1 1,-2-1-1,1 1 1,0 0-1,0-1 1,-1 1 0,1-1-1,-1 1 1,-1-4-1,-1 3 40,1-1 1,0 1-1,-1 0 0,0 0 0,0 0 0,0 0 0,0 0 0,-1 1 1,1-1-1,-8-3 0,-44-29-150,45 27 130,-1 0-1,1 1 0,-1 0 0,0 1 1,-1 1-1,0-1 0,1 2 1,-2 0-1,1 0 0,0 1 1,-1 1-1,-19-2 0,28 4 34,0 1-1,0 0 1,0 0-1,1 1 1,-1-1 0,0 1-1,0 0 1,1 0-1,-1 0 1,1 0 0,0 0-1,0 1 1,0 0-1,0-1 1,0 1 0,0 1-1,1-1 1,-1 0-1,1 0 1,0 1 0,0-1-1,0 1 1,-2 7-1,-5 12 296,0 0 0,-8 40 0,9-14 270,1 0 1,3 0-1,3 85 0,1-125-517,0 0 0,1 0-1,0 0 1,1 0 0,0-1-1,0 1 1,1 0 0,0-1 0,6 12-1,-6-15-55,0 0 0,1 0-1,0 0 1,0-1-1,0 1 1,1-1 0,-1 0-1,1 0 1,0-1-1,0 0 1,0 1 0,1-2-1,-1 1 1,11 3-1,-3-2-17,0 0-1,0-1 0,0-1 0,0 0 0,0-1 0,0-1 0,0 0 0,1 0 1,-1-1-1,0-1 0,15-4 0,-18 4-279,-1-1 0,1 0 0,-1-1 0,0 0 0,-1 0-1,1-1 1,-1-1 0,1 1 0,9-10 0,27-36-4724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6:56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4018,'0'0'3377,"0"3"-3377,0 0-320,0 0-528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6 5587,'0'-2'9462,"-4"-1"-9896,2 4 435,-1 1 1,1-1 0,-1 1 0,1 0 0,0 0-1,0 0 1,0 0 0,0 0 0,0 0 0,0 0-1,1 1 1,-1-1 0,1 1 0,0-1 0,-1 1-1,1 0 1,0-1 0,1 1 0,-1 0 0,0 0-1,1 0 1,-1 4 0,-1 11 68,1 0 0,2 26 1,-1-23 141,0-19-179,-1 0 1,1 0-1,0 0 0,0 0 1,0 0-1,0 0 0,1 0 1,-1 0-1,1 0 0,-1 0 1,1 0-1,-1 0 0,1 0 1,0 0-1,0 0 1,0-1-1,0 1 0,0 0 1,1-1-1,-1 1 0,2 1 1,0-2 35,1 1 0,0-1 1,0 0-1,0-1 0,-1 1 1,1-1-1,0 1 0,0-1 1,7-1-1,-2 1-74,-7 0-12,1 0 0,-1 0 0,1 0 0,0 0 0,-1 0 0,1-1 0,-1 1 0,1-1 0,-1 0 0,1 0 0,-1 0 0,1 0 0,-1 0 0,0 0 0,0-1 0,1 1 0,-1-1 0,0 1 0,0-1 1,-1 0-1,1 0 0,0 0 0,-1 0 0,1 0 0,-1 0 0,1 0 0,-1-1 0,2-4 0,-1-3-188,0 1 1,0-1 0,-1 0-1,0-1 1,-1 1-1,0-11 1,-1 4 73,1 14 144,0 0 0,-1 0 0,1 1 1,-1-1-1,0 0 0,1 0 0,-2 1 1,1-1-1,0 1 0,0-1 0,-1 1 0,1 0 1,-1-1-1,0 1 0,0 0 0,1 0 1,-1 0-1,-1 0 0,1 0 0,0 1 1,0-1-1,-1 1 0,1-1 0,-1 1 1,-5-2 410,-1 103 544,9-112-4588,0-12-4800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1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4898,'0'0'6446,"1"-10"-5656,2-34-177,3 21 1356,-5 23-1939,-1 0-1,0 0 1,0 0-1,1 0 1,-1 0-1,0 0 0,0 0 1,0 0-1,1 0 1,-1 0-1,0 0 1,0 0-1,1 0 1,-1 0-1,0 0 0,0 0 1,0 1-1,1-1 1,-1 0-1,0 0 1,0 0-1,0 0 1,0 0-1,1 1 0,-1-1 1,0 0-1,0 0 1,0 0-1,0 0 1,0 1-1,0-1 1,1 0-1,-1 0 1,0 1-1,0-1 0,0 0 1,0 0-1,0 0 1,0 1-1,0-1 1,0 0-1,0 1 1,9 36 80,17 235 433,15 92 13,-39-352-604,5 20 191,-7-31-170,0 0 0,1 0 0,-1 0 1,1-1-1,-1 1 0,1 0 0,-1 0 0,1 0 0,-1 0 1,1-1-1,0 1 0,-1 0 0,1-1 0,0 1 0,0-1 1,-1 1-1,1 0 0,0-1 0,0 0 0,0 1 0,0-1 1,0 0-1,0 1 0,0-1 0,0 0 0,0 0 0,1 0 1,-1-2-24,0-1 1,0 1 0,0-1 0,0 0 0,-1 0 0,1 1 0,-1-1 0,1 0 0,-1 0 0,0 0-1,0 0 1,-1-4 0,1 4-73,6-208-2031,-5 206 2192,0 0 1,-1-1-1,1 1 0,1 0 0,-1 0 0,1 0 1,0 0-1,0 0 0,1 1 0,-1-1 0,1 1 1,0-1-1,0 1 0,0 0 0,1 0 0,0 0 0,-1 1 1,1-1-1,1 1 0,-1 0 0,0 0 0,1 0 1,-1 1-1,1-1 0,0 1 0,0 0 0,0 1 1,10-3-1,-7 5 21,-1 1 0,1 0 0,-1 0 1,1 0-1,-1 1 0,0 0 0,0 0 0,0 1 1,-1 0-1,1 0 0,-1 0 0,0 1 0,0 0 1,-1 0-1,1 1 0,-1 0 0,0 0 1,-1 0-1,8 12 0,-3-4-27,0 1 0,-1 0 0,-1 0 0,0 1 0,-1 0 1,-1 0-1,0 1 0,2 19 0,-5-23 92,0 0 1,-2 1 0,1-1-1,-2 0 1,0 0 0,0 0-1,-4 14 1,3-21-97,-1 0 1,0 1-1,0-1 0,0 0 1,0 0-1,-1 0 1,0-1-1,0 1 0,-1-1 1,1 0-1,-1 0 1,0-1-1,-1 1 0,-10 6 1,4-4-75,-1-1 0,1-1 0,-1 0 1,0 0-1,-1-1 0,1-1 0,-1-1 1,1 0-1,-1 0 0,0-1 0,0-1 0,0 0 1,-26-5-1,38 5 18,-1 0 0,1-1 0,0 1 1,0-1-1,0 1 0,0-1 0,0 0 1,0 0-1,0 0 0,0 0 0,0 0 0,0 0 1,1-1-1,-1 1 0,0-1 0,1 1 1,-1-1-1,1 1 0,-1-1 0,1 0 0,0 0 1,0 0-1,0 0 0,0 0 0,-1-2 0,0-4-458,1 1-1,0-1 1,0 1-1,0-1 1,2-13-1,-1 7-1043,0-2-2744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2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1 304,'0'0'14690,"-2"0"-14725,-1 0 0,0 0 0,1 0 0,-1 0 0,1 1 0,-1-1 0,0 1 0,1 0 0,0 0 0,-5 2 0,4 7 73,1 0-1,-1 1 1,2-1-1,0 0 1,0 1-1,1-1 1,0 1-1,1-1 1,0 1-1,3 14 1,-3-21-4,0 0 0,0 0 0,1 0-1,-1 0 1,1-1 0,0 1 0,0 0 0,0-1 0,0 1 0,1-1 0,-1 0 0,1 0-1,0 0 1,0 0 0,0 0 0,1-1 0,-1 1 0,0-1 0,1 0 0,0 0 0,-1 0-1,1 0 1,0-1 0,0 0 0,0 0 0,0 0 0,0 0 0,6 0 0,-3 0-113,-1-1 1,1 1 0,0-1-1,0-1 1,-1 1 0,1-1-1,0-1 1,-1 1-1,13-6 1,-16 6-45,-1-1 1,1 0-1,-1 1 0,0-1 0,0 0 1,0 0-1,0-1 0,0 1 0,0 0 1,0-1-1,-1 1 0,1-1 0,-1 0 1,0 1-1,0-1 0,0 0 0,0 0 1,0 0-1,0 0 0,-1 0 0,0 0 0,1 0 1,-1 0-1,-1-5 0,1 5-140,-2-37-1669,1 37 2070,0 0 0,0-1-1,0 1 1,-1 0 0,1 0 0,-1 0 0,0 0-1,0 1 1,0-1 0,0 0 0,-1 1 0,1 0 0,0-1-1,-4-1 1,4 2-80,1 0-1,-1 1 1,0-1-1,0 1 1,0-1-1,0 1 1,0 0-1,0-1 1,-1 1-1,1 0 1,0 1-1,0-1 1,-1 0-1,1 1 1,-1-1-1,1 1 1,0 0-1,-1-1 1,1 1-1,-1 0 1,1 1-1,-1-1 1,1 0 0,-1 1-1,1-1 1,0 1-1,-1 0 1,1 0-1,0 0 1,0 0-1,0 0 1,0 1-1,0-1 1,0 0-1,0 1 1,0 0-1,0-1 1,0 1-1,1 0 1,-1 0-1,1 0 1,0 0-1,-1 0 1,1 0-1,0 1 1,0-1-1,0 0 1,1 0-1,-1 1 1,0-1-1,0 5 1,-2 8 269,1 1 0,1 0-1,0 25 1,1-40-319,1 0 0,-1-1 0,1 1 0,-1-1 0,1 1 0,-1 0 0,1-1 0,0 0 0,-1 1 0,1-1 0,0 1 0,-1-1 0,1 0 0,0 1 0,0-1 0,-1 0 0,1 0 0,0 1 0,0-1 0,-1 0 0,1 0 0,0 0 0,0 0 0,0 0 0,-1 0 0,1 0 0,0-1 0,1 1 0,25-3-275,-23 1 109,0 0 0,0 0 0,0 0-1,0 0 1,-1 0 0,1-1 0,-1 0 0,1 0-1,-1 0 1,0 0 0,0 0 0,0 0-1,-1-1 1,1 0 0,-1 1 0,3-6-1,-3 4-438,0 1 0,0-1 0,-1 0 0,1 0-1,-1 1 1,0-1 0,0 0 0,0-8-1,-14 18 1073,9 0-132,0 1 0,0-1 0,0 1 0,1-1 0,0 1 0,0 0 0,1 0 0,0 0 0,0 1 0,0-1 0,-1 12 0,-3 74-1247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3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1 6339,'0'0'6680,"0"5"-6167,-1 55 896,2 83 1295,-1-142-2691,0 0-1,0 0 0,1 0 0,-1 0 0,0-1 0,0 1 0,1 0 0,-1 0 1,0-1-1,1 1 0,-1 0 0,1 0 0,-1-1 0,1 1 0,-1 0 0,1-1 1,-1 1-1,1-1 0,0 1 0,-1-1 0,1 1 0,0-1 0,0 1 0,-1-1 1,1 0-1,0 1 0,0-1 0,-1 0 0,1 0 0,0 0 0,0 1 0,0-1 1,0 0-1,-1 0 0,1 0 0,0 0 0,0 0 0,0-1 0,0 1 0,-1 0 1,1 0-1,0 0 0,0-1 0,0 1 0,-1-1 0,1 1 0,0 0 0,-1-1 1,1 1-1,0-1 0,-1 1 0,1-1 0,0 0 0,0 0 0,3-8-307,-1 0-1,0 0 1,-1 0 0,0 0-1,0 0 1,-1 0-1,0 0 1,-1 0-1,0-1 1,0 1-1,-3-16 1,3 23 280,-1 1-1,1-1 1,-1 0 0,1 1 0,-1-1 0,0 1-1,0 0 1,1-1 0,-1 1 0,0 0 0,0-1 0,-1 1-1,1 0 1,0 0 0,0 0 0,0 0 0,-1 0-1,1 0 1,0 0 0,-1 0 0,1 1 0,-1-1-1,1 0 1,-1 1 0,0 0 0,1-1 0,-4 1 0,-50-2 1230,35 3-946,15 0-236,-1 0 0,1 0 1,0 0-1,0 1 0,0 0 1,1 0-1,-1 0 0,0 0 0,1 1 1,-1 0-1,1 0 0,0 0 1,0 0-1,0 1 0,0-1 0,1 1 1,0 0-1,-5 8 0,-1-1 23,2 1 0,0 0 0,0 0 0,1 1 0,0 0 0,-3 14 0,3-2 184,2 1 1,1 0-1,1 0 0,1 0 0,4 47 0,-2-67-208,-1 1 0,1 0 0,1 0 0,0-1 0,0 1 0,0-1 0,0 1 0,1-1 1,0 0-1,1 0 0,-1 0 0,1-1 0,0 1 0,0-1 0,1 0 0,0 0 0,0 0 0,0-1 0,0 1 0,1-1 0,0-1 0,0 1 0,0-1 0,0 0 0,0 0 0,0-1 0,1 0 1,9 2-1,15 3-132,1-2 1,-1-1-1,1-2 0,54-2 1,-78-1 35,7 1-549,0 0-1,-1-2 0,1 0 1,-1 0-1,1-1 1,23-9-1,-8-4-3986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5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94 101 4098,'0'0'6029,"0"-4"-5431,0 0-450,1-28 2340,-1 30-2421,0 1 0,0 0 1,0 0-1,0 0 0,0 0 0,0 0 0,0 0 1,0 0-1,-1 0 0,1-1 0,0 1 0,-1 0 1,1 0-1,0 0 0,-1 0 0,1 0 0,-1 0 1,0 1-1,1-1 0,-2-1 366,-43 2-108,43-1-327,0 1-1,1 0 1,-1 0 0,1 0-1,-1 0 1,0 0 0,1 1-1,-1-1 1,1 0 0,-1 1-1,1-1 1,-1 1 0,1-1-1,-1 1 1,1 0 0,0 0-1,-1 0 1,1 0 0,0-1-1,0 2 1,0-1 0,-1 0-1,1 0 1,-1 3 0,0 0-15,1 0-1,0 0 1,0 0 0,1 0 0,-1 0-1,1 0 1,0 1 0,1 3 0,-1 1 33,-1 1 113,2 0 0,-1 0 0,1-1 1,0 1-1,1 0 0,4 12 0,-5-19-108,0-1 0,1 1 0,-1-1 0,0 0 0,1 1-1,-1-1 1,1 0 0,0 0 0,0 0 0,0 0 0,0-1 0,0 1-1,0 0 1,0-1 0,0 1 0,1-1 0,-1 0 0,1 0 0,-1 0-1,1 0 1,-1 0 0,1-1 0,-1 1 0,1-1 0,0 1 0,-1-1-1,6 0 1,-5 0-23,1 0-1,-1 0 0,1-1 0,-1 1 0,0-1 0,0 1 0,1-1 1,-1 0-1,0 0 0,0 0 0,0-1 0,0 1 0,0-1 1,0 0-1,5-4 0,-5 2-61,0 1-1,0-1 1,0 0 0,-1 0 0,1-1-1,-1 1 1,0-1 0,0 1 0,-1-1-1,3-9 1,-1-2-691,0-1 1,1-28-1,-4 42 694,1 0 0,-1-1 0,0 1 0,0 0 0,0-1-1,0 1 1,-1 0 0,1 0 0,-1-1 0,0 1-1,0 0 1,0 0 0,-1 0 0,1 0 0,-1 0 0,1 0-1,-1 0 1,0 0 0,0 1 0,-4-5 0,5 6 152,0 1 1,0 0-1,1-1 1,-1 1-1,0-1 1,0 1-1,0 0 1,0 0 0,0-1-1,0 1 1,0 0-1,0 0 1,0 0-1,0 0 1,0 0-1,0 0 1,0 1-1,0-1 1,0 0-1,0 0 1,0 1 0,0-1-1,1 0 1,-1 1-1,0-1 1,0 1-1,0-1 1,0 1-1,1 0 1,-1-1-1,-1 2 1,0 1-7,0 0 0,0 0 0,1 0 0,-1 0 0,1 0 0,0 1 0,-1-1 0,1 1 0,0 3 0,-2 11 211,1 0-1,0 27 1,2-45-350,0 1 1,0-1 0,0 1-1,0-1 1,0 0-1,0 1 1,0-1-1,0 1 1,0-1-1,0 0 1,0 1-1,0-1 1,1 0 0,-1 1-1,0-1 1,0 0-1,0 1 1,1-1-1,-1 0 1,0 1-1,0-1 1,1 0 0,-1 1-1,0-1 1,1 0-1,-1 0 1,0 1-1,1-1 1,-1 0-1,0 0 1,1 0 0,-1 0-1,1 0 1,-1 1-1,0-1 1,1 0-1,-1 0 1,1 0-1,-1 0 1,0 0 0,1 0-1,-1 0 1,0 0-1,1 0 1,-1-1-1,1 1 1,-1 0-1,0 0 1,1 0 0,-1 0-1,0 0 1,1-1-1,-1 1 1,0 0-1,1 0 1,-1-1-1,0 1 1,1 0 0,-1 0-1,1-1 1,14-9-3770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06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0 226 3826,'9'0'13514,"40"0"-13387,265 0-162,-313-42-82,-2 34 84,1-1 0,-2 1 0,1 0 0,-1-1 1,-1 1-1,1 0 0,-1 0 0,-1 1 0,1-1 0,-1 1 1,-1-1-1,1 1 0,-1 1 0,-1-1 0,1 1 1,-1-1-1,0 2 0,0-1 0,-10-6 0,-28-5-58,25 11 132,14 4-41,0 0 0,-1 1 0,1 0 0,0 0 0,0 0 0,-1 1 0,1 0 0,0 0 0,-1 0 0,1 0 0,0 1 0,0 0 0,0 0 0,-1 1 0,1-1 0,0 1 0,0 0 0,1 0 0,-1 1 0,0-1 0,1 1 0,0 0 0,-1 1 0,1-1 0,0 1 0,1-1 0,-7 9 0,-12 17-18,16-22 52,1 0 0,0 0 0,0 0 0,1 1 0,-7 15 0,7-13 41,1 1-1,0-1 1,1 1-1,0 0 1,1-1-1,0 1 1,1 0-1,0 0 0,1 0 1,2 13-1,1-16-35,0 0-1,0-1 1,0 0-1,1 0 1,1 0-1,-1-1 0,1 0 1,12 11-1,4 5 62,-10-9-49,-1 0-1,2-1 1,0-1 0,0 0-1,1 0 1,1-1 0,24 12-1,-34-20-57,0-1 0,0 0 0,0 0 0,0-1 0,0 1 0,0-1 0,0 0 0,0 0 0,1-1 0,-1 0-1,0 0 1,6-1 0,56-28-228,-57 24 144,0 1 0,1 0 0,0 0 1,0 1-1,18-4 0,-26 8-126,-2-1 168,-1 1 0,1 0 0,-1-1 0,1 1-1,-1 0 1,1 0 0,-1 0 0,1-1 0,0 1 0,-1 0 0,1 0 0,0 0-1,-1 0 1,1 0 0,-1 0 0,1 0 0,0 0 0,-1 0 0,1 1 0,-1-1-1,1 0 1,-1 0 0,1 0 0,0 1 0,-1-1 0,1 0 0,-1 1 0,1-1-1,-1 0 1,1 1 0,-1-1 0,1 1 0,-6 14-3523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35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5507,'0'0'3748,"2"-11"4455,4 4-7602,101-1-397,1 4-1,156 14 1,-149-8-128,18 2-64,22 7 23,157-11 0,-129-2 90,32-19 67,17 1-240,-144 15 235,-62 2-78,1 1 0,-1 2 1,51 5-1,-7 4-161,1-3 0,83-4 0,-115-2 168,-38 0 167,-9 1-1919,-61 21-3947,14-5-2632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0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0 3362,'0'0'13286,"0"26"-13142,9 437 1299,-8-405-1403,0-7-54,-2 0 0,-9 60-1,-7 60 93,12-90-28,4 66 28,-5 4 2,5-151-91,-1 0 14,3 43 47,10-42-72,0 1-1,0 0 0,0 0 1,0 1-1,0 1 0,-1 0 0,1 0 1,-1 1-1,14 9 0,-10-7 41,0 0 0,0 0-1,1-1 1,18 4 0,-8-4-77,-25-6 72,-34 22-797,27-18 792,-73 51 128,44-28-2,-2-1-1,-66 31 0,76-42-125,23-11-6,0-1 1,-1 0-1,1 0 1,-1 0-1,0-1 0,0 0 1,0 0-1,0-1 1,-7 2-1,3-1 283,16 5-85,16 4-52,-22-11-151,50 20 284,72 18-1,-1-1-150,-88-29-88,-29-7-38,0-1 1,0 0-1,0 1 1,0 0-1,0 0 0,-1 0 1,1 1-1,0-1 1,-1 1-1,1 0 1,-1 0-1,0 0 1,6 5-1,-16-6-10,0-1-1,0 1 1,0 1 0,0-1 0,1 1 0,-10 4-1,6-3 8,-277 65-89,259-62-46,0 0 0,-1-2 0,0-1 1,-30-1-1,58-2 140,1 0 1,-1 0 0,1 0 0,-1 0-1,1 0 1,0 0 0,-1 0 0,1 0-1,-1 0 1,1 0 0,-1 0 0,1 0-1,-1 0 1,1 1 0,-1-1 0,1 0-1,0 0 1,-1 0 0,1 1 0,0-1-1,-1 0 1,1 1 0,-1-1 0,1 0-1,0 0 1,0 1 0,-1-1 0,1 1-1,0-1 1,0 0 0,-1 1 0,1-1-1,0 1 1,0-1 0,0 1 0,0-1-1,-1 0 1,1 1 0,0-1 0,0 1-1,0-1 1,0 1 0,0-1 0,0 1-1,0-1 1,0 1 0,1-1 0,-1 0-1,0 1 1,0-1 0,0 1 0,0-1-1,1 1 1,-1-1 0,0 0 0,1 1-1,14 20 439,13-4-303,1-1 0,1-1 0,0-2 0,1-1 0,42 11 0,30 12 47,-92-32-187,1 0-1,0 0 1,18 0 0,-22-3-4,-1 1 0,1 0 1,0 0-1,0 0 0,0 1 1,-1 0-1,1 1 0,-1 0 1,0 0-1,0 1 0,9 4 0,-135 19-683,64-16 379,33-6 132,0-1 1,-41 2-1,62-6 183,0 1 0,0-1 0,-1 0 0,1 0 0,0 1-1,0-1 1,-1 1 0,1-1 0,0 1 0,0-1 0,0 1 0,0 0 0,0 0 0,0-1 0,0 1 0,0 0 0,0 0 0,0 0 0,0 0 0,0 0 0,1 0 0,-1 0 0,0 0 0,1 1 0,-1-1-1,1 0 1,-1 0 0,1 0 0,0 1 0,0-1 0,-1 0 0,1 3 0,-1 45 103,2-38 172,-1 0-155,9 265 566,-4-194-607,-7 83-1,0-41 34,2-75-57,-1-1-1,-2 1 0,-16 75 1,15-104-52,1 1 1,1 0 0,1 21-1,-4 43 47,1-48-59,-2 15 11,4-37 16,0-1 0,1 1-1,1 0 1,2 28 0,0 2 31,-2 117-90,1-162 6,-1 1 0,0-1 1,0 1-1,0-1 0,0 0 1,0 1-1,0-1 0,0 1 1,0-1-1,0 1 0,0-1 0,0 0 1,-1 1-1,1-1 0,0 1 1,0-1-1,0 0 0,0 1 1,-1-1-1,1 0 0,0 1 0,0-1 1,-1 0-1,1 1 0,0-1 1,-1 0-1,1 1 0,0-1 1,-1 0-1,1 0 0,0 1 0,-1-1 1,1 0-1,-1 0 0,1 0 1,0 0-1,-1 0 0,1 1 1,-1-1-1,1 0 0,-1 0 0,1 0 1,0 0-1,-1 0 0,1 0 1,-1 0-1,1-1 0,-1 1 1,1 0-1,-1 0 0,-15-8-2134,0-10-2405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 5907,'0'0'7566,"0"0"-7453,0 0-1,0 0 1,0 0 0,-1 0-1,1-1 1,0 1 0,0 0-1,0 0 1,0 0 0,0 0-1,0-1 1,0 1 0,0 0 0,-1 0-1,1 0 1,0-1 0,0 1-1,0 0 1,0 0 0,0 0-1,0-1 1,0 1 0,0 0-1,0 0 1,0-1 0,0 1 0,0 0-1,0 0 1,1 0 0,-1-1-1,0 1 1,0 0 0,0 0-1,0 0 1,0 0 0,0-1-1,0 1 1,1 0 0,-1 0 0,0 0-1,0 0 1,0-1 0,0 1-1,1 0 1,-1 0 0,0 0-1,0 0 1,0 0 0,1 0-1,565 0 801,-554 0-929,0 2-1,0-1 1,-1 2 0,23 6-1,-22-5 8,0-1 0,0 0-1,1 0 1,25 0 0,-38-3 17,-30 27-2705,-33-2-2893,25-16-388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79 7043,'0'0'9557,"-4"-11"-8813,-1-2-488,3 9-84,0 0 0,0 0 0,0 0 0,1-1 0,0 1 0,0 0 0,0-1 0,0 1 0,1-1 0,0-6 0,0 11 180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3249,'0'0'2610,"-7"9"4455,-27 34-6876,-21 53-421,58-111-3109,10-2-724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3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4098,'0'0'6536,"-16"20"-5815,3-4-623,2 0 1,0 1 0,1 1-1,-9 22 1,18-33 130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3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1 1 4226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4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4226,'65'-7'1023,"-18"4"6742,-55 10-7652,0 0-1,1 0 1,0 1-1,0-1 1,1 2-1,-8 11 1,-2 3 161,11-17-225,2-4 9,1 1 0,-1 1 0,1-1 0,0 0-1,0 1 1,0-1 0,0 1 0,0-1 0,1 1 0,0 0 0,-2 5 0,3-9-397,10 0-7499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7283,'0'0'4194,"0"52"-3617,-16-32-65,-3 3-352,-1-2-160,1-7-64,-4-8-2033,1 0-2145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5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1489,'1'3'12384,"2"21"-12461,-3 214 1347,0-237-1257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6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4482,'0'0'6870,"4"-3"-6086,2 0-594,-1 0-1,1 0 1,0 1 0,-1 0-1,1 0 1,0 1-1,0 0 1,0 0 0,12-1-1,69 3 646,-39 1-644,430-2 369,-469 0-512,0 1 0,0 1 1,0 0-1,0 0 0,10 4 0,-12-3-260,1 0 0,0-1-1,0-1 1,0 1 0,8 0-1,-34-1-1870,-12 4-1183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7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7 64,'0'0'6013,"9"-7"1855,-12 19-7828,-1-1-1,-1 1 1,1-1 0,-2 0-1,0-1 1,0 1 0,-12 13 0,-47 46 93,58-65 92,2-2-637,22-8-9171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7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13 2801,'0'0'4829,"0"-1"-4587,0 1 0,0-1 0,-1 0 0,1 1 0,0-1 0,0 0 1,0 1-1,-1-1 0,1 1 0,0-1 0,0 0 0,-1 1 0,1-1 0,-1 1 0,1-1 0,-1 1 0,1-1 0,0 1 0,-1-1 0,0 1 0,0-1 0,-8 9-193,0 1-1,1 0 1,0 1-1,0 0 1,1 0-1,-7 13 1,-5 6 25,-32 44 166,50-68-248,1-4-24,16-2-4600,-6-4 1970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8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2545,'0'0'6555,"-1"0"-6480,-1 0 0,0 0-1,1 0 1,-1 0 0,1 1-1,0-1 1,-1 1 0,1-1-1,-1 1 1,1 0 0,0-1 0,-1 1-1,-1 1 1,-131 156 3046,128-149-4013,6-9 803,0 0 0,0 1-1,0-1 1,0 0 0,0 0 0,0 0 0,0 1-1,0-1 1,0 0 0,0 0 0,0 0 0,0 1 0,0-1-1,0 0 1,0 0 0,0 0 0,1 0 0,-1 1 0,0-1-1,0 0 1,0 0 0,0 0 0,0 0 0,0 0-1,1 0 1,-1 1 0,0-1 0,0 0 0,0 0 0,1 0-1,-1 0 1,0 0 0,0 0 0,0 0 0,0 0 0,1 0-1,-1 0 1,0 0 0,0 0 0,0 0 0,1 0-1,-1 0 1,0 0 0,0 0 0,0 0 0,1 0 0,-1 0-1,15 0-1361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71 2097,'0'0'11493,"-19"-3"-6752,21-1-4744,0 0 1,0 1-1,1 0 1,-1-1-1,1 1 0,0 0 1,-1 0-1,1 1 0,0-1 1,1 1-1,-1-1 0,0 1 1,1 0-1,0 0 1,-1 0-1,1 1 0,0-1 1,0 1-1,0 0 0,5-1 1,10-2-18,-1 0 0,37-2 0,-40 5 39,1 0 0,-1 1 0,0 1 0,1 0 0,-1 1 0,17 5 0,-29-6-12,1 0 1,-1 1-1,1 0 0,-1-1 0,0 1 0,0 0 1,0 1-1,0-1 0,0 1 0,0-1 1,0 1-1,-1 0 0,0 0 0,1 0 0,-1 0 1,0 0-1,0 0 0,-1 1 0,1-1 1,-1 1-1,0-1 0,1 1 0,-2 0 1,1-1-1,0 1 0,-1 0 0,0 0 0,1-1 1,-2 8-1,0-2 29,-1 0 1,0 0-1,0-1 1,-1 1 0,0 0-1,-1-1 1,0 0-1,0 0 1,-1 0-1,0 0 1,0-1-1,0 0 1,-1 0 0,-1 0-1,1-1 1,-1 0-1,-13 10 1,-10 6 75,-1 0 1,-62 31-1,77-45-85,9-4-34,0 0 0,0 0 0,-1-1 0,0 0 1,1 0-1,-1-1 0,0 0 0,-11 2 0,21-24-761,1 14 677,0-1 0,1 1 0,0-1 0,0 1 1,0 0-1,1 1 0,0-1 0,0 1 0,0 0 0,1 0 0,0 0 0,0 1 0,0 0 1,0 0-1,11-4 0,-12 5 150,0 1-1,0 0 1,0 0 0,0 1-1,1-1 1,-1 1 0,0 0-1,1 1 1,-1-1 0,0 1 0,1 0-1,-1 0 1,1 1 0,-1 0-1,0 0 1,1 0 0,-1 0-1,0 1 1,0 0 0,0 0-1,0 1 1,7 3 0,-3 2 23,0 0 1,-1 0-1,1 0 1,-2 1-1,1 0 1,-1 1-1,0-1 0,-1 1 1,-1 1-1,1-1 1,-2 1-1,1 0 1,-1 0-1,-1 0 1,0 1-1,-1-1 1,0 1-1,-1 0 0,0-1 1,-1 20-1,-1-27-80,1 1 0,-1-1 0,0 0 0,-1 0 0,1 1 0,-1-1 0,0 0 0,0 0 0,0 0-1,0-1 1,-1 1 0,1 0 0,-1-1 0,0 0 0,0 0 0,-1 0 0,1 0 0,0 0 0,-1 0 0,0-1 0,0 0-1,1 0 1,-1 0 0,-7 2 0,-5 3 7,0-1 0,0-1 0,-1 0 0,0-2 0,-18 3 0,4-3-364,0-1 0,-1-1 0,-44-5 0,73 4 261,0 0 0,0-1 0,1 1 0,-1-1 0,0 0 0,1 0 0,-1 0 0,1 0 0,-1 0 0,1 0 0,0-1 0,-1 1 0,1-1 0,0 0 0,0 0 0,0 1 0,0-1 0,1-1 0,-3-2 0,2 1-84,0 0 0,0 0 0,1 0 0,0-1 1,-1 1-1,1 0 0,1-1 0,-1 1 1,1-1-1,0-6 0,0-32-2199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4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0 5955,'0'0'8062,"-33"1"-7416,23 3-601,0 0 0,0 0 0,1 1 0,-1 0 1,1 1-1,0 0 0,1 0 0,-1 1 0,-9 11 0,-10 6 261,10-11-162,2 2-1,0 0 1,-25 30-1,13 0-4609,21-31-2740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10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5 119 5298,'0'0'6427,"0"-9"-549,-2 147-5766,-1-31-13,17 154-1,-13-251-100,9 29 276,-8-38-234,-2-1 3,0-15-1107,0-552-2655,0 564 3728,0 0 0,0 0 1,0 0-1,1 0 1,-1 0-1,1 0 1,0 0-1,0 0 0,0 0 1,0 0-1,0 0 1,1 0-1,-1 1 1,1-1-1,0 0 1,-1 1-1,1-1 0,0 1 1,1 0-1,-1 0 1,0 0-1,1 0 1,-1 0-1,1 0 1,0 1-1,-1-1 0,1 1 1,0 0-1,5-2 1,5 0 101,1 0 0,-1 1 0,1 1 1,0 0-1,18 2 0,-15-1 112,-12 1-222,1 0-1,-1 0 0,0 1 0,0 0 0,0 0 1,0 0-1,0 0 0,0 1 0,-1 0 0,1 0 1,7 7-1,-4-3 10,0 0 0,0 0 1,-1 1-1,0 0 0,7 10 0,-11-10 96,0 1 1,-1-1-1,0 1 0,0 0 0,-1 0 0,0-1 0,0 1 0,-1 0 0,0 0 0,-3 16 0,1 11-157,1-28 66,0-1 0,-1 1 0,0 0 0,-1 0 0,1-1 1,-2 0-1,1 1 0,-1-1 0,0 0 0,0-1 1,-1 1-1,0-1 0,-10 11 0,7-9 16,1 0 0,-1-1 0,0 0 1,0-1-1,-1 0 0,0 0 0,0 0 0,0-1 0,-1-1 0,-10 4 1,11-6-60,0 0 0,0-1 1,0-1-1,1 1 0,-1-2 1,0 1-1,0-1 1,0 0-1,-10-3 0,16 3-71,0 1 0,0-1-1,0 0 1,1 0 0,-1 0 0,0-1-1,0 1 1,1 0 0,-1-1-1,1 0 1,-1 0 0,1 0 0,0 0-1,-1 0 1,1 0 0,0 0-1,1-1 1,-1 1 0,0-1 0,1 0-1,-1 1 1,1-1 0,0 0-1,0 0 1,0 0 0,0 1 0,0-1-1,1 0 1,-1-5 0,6 8 121,-1 0 1,1 0 0,-1 1-1,1-1 1,-1 1 0,1 0-1,5 3 1,8 8 232,-1 1-1,-1 1 0,-1 0 1,0 2-1,0-1 1,-2 2-1,12 17 1,8 15 626,-3 0 1,-2 2 0,22 56 0,-46-100-1509,-5-16-2247,-1-8-783,2 5-1711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11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50 4818,'0'0'6641,"-5"-12"-3808,-24-4-981,26 14-1819,0 0 0,0 0-1,-1 0 1,1 0 0,0 1 0,-1-1-1,1 1 1,0 0 0,-1 0 0,0 0 0,1 0-1,-6 1 1,-5-1 8,12 1-26,0-1 0,0 1 0,0-1 1,0 1-1,0 0 0,0 0 0,0 0 0,0 0 0,0 0 1,0 1-1,0-1 0,1 0 0,-1 1 0,0 0 1,0-1-1,0 1 0,0 0 0,1 0 0,-1 0 1,0 0-1,1 0 0,-1 0 0,1 1 0,-1-1 1,1 0-1,0 1 0,0-1 0,-1 1 0,-1 3 0,-4 16 282,0 2-1,1-1 1,1 0-1,1 1 1,2 0-1,0 0 1,1 0-1,4 41 0,-3-61-263,1-1-1,0 1 1,-1-1-1,1 1 1,0-1-1,1 1 1,-1-1-1,0 0 1,1 1-1,-1-1 1,1 0-1,0 0 1,0 0-1,-1 0 1,1-1-1,1 1 1,-1 0-1,0-1 1,0 1-1,0-1 1,1 0-1,-1 0 1,1 0-1,-1 0 1,1 0-1,-1-1 1,1 1-1,0-1 1,3 1-1,14 2-15,-1-2-1,0 0 0,21-1 0,-20 0-309,31 0-4826,-38 0-30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4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2353,'0'0'3823,"-3"0"-2265,-16 0 8210,8 0-11698,-49 3-5316,34 0 2522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4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5378,'0'0'5248,"7"-12"96,51-2-4872,-5 8-460,0 2 0,1 3 0,72 7 0,-84 1-1,58 17 0,34 5 13,361 0-206,-376-35-119,-119 6 309,29-6 571,-39 18-902,7 13 347,0 0 1,1 1 0,1-1-1,5 36 1,-2 9 89,11 524 108,-13-535-412,30-59-317,-11 2 466,0 0 0,1 2 1,-1 0-1,29 12 0,-1-2 45,-22-8-36,-3 0-186,1 0 1,-1 1-1,0 1 0,31 17 1,-55-22-258,-12-1 481,-15 0 161,18-2-143,-42-1 158,0 3 1,-71 11-1,108-10-166,-55 10-5,-117 38 0,187-51-19,1 0 1,-1 0 0,1 0 0,-1 0-1,1 0 1,-1 0 0,1 0 0,0 0-1,-1 0 1,1 0 0,-1 1 0,1-1 0,-1 0-1,1 0 1,0 0 0,-1 1 0,1-1-1,0 0 1,-1 1 0,1-1 0,0 0-1,-1 1 1,1-1 0,0 1 0,0-1-1,-1 0 1,1 1 0,0-1 0,0 1 0,0-1-1,-1 1 1,1-1 0,0 0 0,0 1-1,0-1 1,0 1 0,0-1 0,0 1-1,0-1 1,0 1 0,0-1 0,0 1-1,0-1 1,1 1 0,-1-1 0,0 0 0,0 1-1,0-1 1,1 1 0,-1-1 0,0 1-1,18 12 3,190 53 391,-8-3-246,-193-61-155,-1 1 1,1 0-1,-1 0 1,0 1 0,8 6-1,-13-9 7,-1-1 0,1 1 0,-1-1 0,1 1-1,0 0 1,-1-1 0,1 1 0,-1 0 0,1-1 0,-1 1-1,0 0 1,1 0 0,-1 0 0,0-1 0,1 1 0,-1 0-1,0 0 1,0 0 0,0 0 0,0-1 0,0 1 0,0 1 0,-1 0 1,1-1 1,-1 0 0,0 0 0,0 1 0,0-1 0,1 0 0,-1 0 0,0 0 0,-1 0 0,1 0 0,0 0 0,0 0 0,0 0-1,-1-1 1,1 1 0,0 0 0,-1-1 0,-1 1 0,-25 9 58,-1-2 1,1 0-1,-2-2 0,1-2 1,-1 0-1,1-2 0,-40-2 0,27 0 34,-1 2 0,-67 13-1,89-8-108,17 3-19,5-8 44,1 0-1,-1 0 1,1 0-1,0 0 1,0-1-1,0 1 1,0 0-1,1-1 1,-1 0-1,0 1 1,1-1-1,2 1 1,44 19 156,1-2 1,1-3 0,58 11-1,-18-4-88,-91-23-78,1 0-1,0 0 1,-1 0-1,1 0 1,-1 0-1,1 1 1,0-1-1,-1 0 1,1 0-1,0 1 1,-1-1-1,1 0 1,-1 0 0,1 1-1,-1-1 1,1 1-1,-1-1 1,1 1-1,-1-1 1,1 0-1,-1 1 1,1 0-1,-1-1 1,0 1-1,1-1 1,-1 1 0,0-1-1,1 2 1,-11-2-582,-24 0 477,16-1 160,-1 0 0,1 2 0,0 0 0,0 2 0,-22 4 0,34-5-29,0 0-1,1 1 0,-1-1 1,1 1-1,0 0 1,0 0-1,0 1 0,0 0 1,1-1-1,0 1 0,-1 1 1,1-1-1,1 1 0,-1 0 1,1-1-1,-1 2 0,1-1 1,1 0-1,-1 0 0,-2 11 1,-6 19 28,2 2 0,1-1 0,2 1 1,-2 47-1,6 157 268,4-125-256,-2 633 945,0-748-1000,0-1 0,1 0 1,-1 0-1,0 1 0,1-1 0,-1 0 1,0 0-1,1 0 0,-1 0 1,0 0-1,1 1 0,-1-1 1,0 0-1,1 0 0,-1 0 1,0 0-1,1 0 0,-1 0 0,0 0 1,1 0-1,-1 0 0,0 0 1,1 0-1,-1-1 0,0 1 1,1 0-1,-1 0 0,0 0 0,1 0 1,-1 0-1,0-1 0,0 1 1,1 0-1,-1 0 0,0 0 1,1-1-1,-1 1 0,0 0 0,0-1 1,0 1-1,1-1 0,2-18-284,0-1 0,-2 0 0,0 0 0,-4-37 1,1-4-4094,2 14-3123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4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2017,'2'0'8988,"2"-1"-5563,30-3-3323,424-4 720,-274 10-796,-111 0-14,85 12 0,-107-10 1,-1-2-1,51-4 0,-3-1-30,418 3-83,-516 0 269,0-41-2519,1 39 2299,-1-1-1,0 0 1,0 0-1,0 1 1,0-1-1,-1 0 1,1 1-1,-1-1 1,0 1-1,1-1 1,-1 0-1,0 1 1,-1 0 0,1-1-1,0 1 1,-1 0-1,1-1 1,-4-2-1,2 3 16,0 0 0,-1 1-1,1-1 1,-1 1 0,1 0 0,-1 0 0,0 0-1,1 0 1,-1 1 0,0 0 0,1 0 0,-1 0 0,-4 0-1,6 0 95,0 0 0,-1 0-1,1 0 1,0 1-1,0-1 1,-1 1 0,1-1-1,0 1 1,0 0-1,0 0 1,0 0 0,0 0-1,0 0 1,0 1-1,0-1 1,0 0 0,1 1-1,-1-1 1,0 1 0,1 0-1,0 0 1,-1-1-1,1 1 1,0 0 0,0 0-1,0 0 1,0 0-1,0 1 1,0-1 0,1 0-1,-1 3 1,-2 7-42,1 1 0,1-1 0,1 1 0,0 19 0,1-10 451,-1-18-420,0 0-1,1 0 1,-1 1-1,1-1 1,0 0-1,1 0 0,-1 0 1,0 0-1,1 0 1,0 0-1,0 0 1,0-1-1,1 1 1,-1-1-1,1 1 0,0-1 1,0 0-1,0 0 1,0 0-1,1-1 1,-1 1-1,1-1 1,-1 0-1,1 1 0,7 1 1,-4-1-56,1 0 0,0-1 0,0 1 1,0-2-1,1 1 0,-1-1 0,0-1 0,1 0 0,-1 0 1,0 0-1,1-1 0,12-3 0,-17 3-5,0 0 0,0-1 0,0 1 0,-1-1-1,1 0 1,0 0 0,-1-1 0,0 1 0,1-1-1,-1 1 1,0-1 0,0 0 0,-1 0 0,1 0 0,-1-1-1,1 1 1,-1-1 0,0 1 0,0-1 0,-1 0 0,2-4-1,1-4-39,-1 1 0,0-1 0,-1 0 0,-1 0-1,0 0 1,-1-12 0,0 22 71,0 0 0,0 0 0,0 0 0,-1 1 0,1-1-1,0 0 1,-1 0 0,0 0 0,0 1 0,1-1 0,-1 0 0,0 0 0,0 1 0,0-1 0,-1 1 0,1-1 0,0 1 0,-1 0 0,1-1 0,-1 1-1,1 0 1,-1 0 0,1 0 0,-1 0 0,0 0 0,1 0 0,-1 1 0,0-1 0,0 0 0,0 1 0,-3-1 0,-7-1 238,0 1-1,0 0 1,-1 0 0,-12 2 0,6-1-200,15 1-62,0-1 0,1 0 0,-1 1 0,0 0 0,1-1 0,-1 2 0,1-1 0,-1 0 0,1 1 0,0-1 0,0 1-1,-1 0 1,1 0 0,-3 3 0,-24 24-3358,19-12-2501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2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4738,'0'0'3455,"-22"0"6867,187 0-10032,235 31-1,-281-23-267,-20-3-25,-80-2 20,8-1 45,0 2 0,29 9 0,-56-13-60,1 0 0,-1 0 1,0 0-1,1 0 0,-1 0 0,0 1 1,1-1-1,-1 0 0,0 0 1,0 0-1,1 1 0,-1-1 1,0 0-1,0 0 0,1 1 1,-1-1-1,0 0 0,0 1 1,0-1-1,1 0 0,-1 1 1,0-1-1,0 0 0,0 1 1,0-1-1,0 0 0,0 1 1,0-1-1,0 0 0,0 1 1,0-1-1,0 0 0,0 1 1,0-1-1,0 0 0,0 1 1,0-1-1,0 0 0,-1 1 1,1-1-1,0 0 0,0 1 1,0-1-1,0 0 0,-1 1 1,1-1-1,0 0 0,0 0 1,-1 1-1,1-1 0,0 0 1,-1 0-1,1 0 0,0 1 1,-1-1-1,-21 19-1625,16-14 1485,-4 2-665,0 0-1,-1 0 0,1-1 0,-1-1 0,-22 8 0,-25 10-5911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3121,'0'0'12660,"-11"9"-12532,-20 34-66,2 1 1,-34 70 0,6-11-41,11-24 18,46-78-21,8-10-1372,38-40-3550,-17 23-441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3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5186,'0'0'6027,"-19"27"-3994,-166 320-1235,173-330-727,23-26-6310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 1825,'0'0'9348,"-12"14"-8564,-24 30 132,-53 86-1,65-88-552,-77 126 378,79-127-1324,18-30-1394,14-25-516,8-12-1295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331 4738,'0'0'9581,"-3"-3"-9003,-25-44 682,24 38-1148,-1 0-1,0 0 1,0 1-1,-1 0 1,-7-9-1,-9-5-75,-1 1 0,-1 1 0,0 1-1,-2 1 1,0 2 0,-1 0 0,0 2 0,-2 1-1,1 1 1,-2 1 0,1 2 0,-1 1 0,-1 1-1,1 2 1,-1 0 0,-45 1 0,65 4-26,0 0 0,0 0 1,0 1-1,0 1 1,0 0-1,1 0 0,-1 1 1,0 0-1,1 1 1,0 0-1,0 1 0,0 0 1,1 1-1,0-1 1,0 2-1,0 0 0,0 0 1,-10 12-1,-5 7 56,1 0 0,2 2 0,1 1 0,1 1 0,1 0 0,2 1 1,1 1-1,1 1 0,2 0 0,1 0 0,2 1 0,1 1 0,2-1 0,1 1 0,2 0 0,1 36 0,6-22 79,1 1-1,3-1 1,25 86-1,-15-63-129,-15-60 4,9 39 273,2-1 1,33 79-1,-41-115-237,1-1 0,0 0 0,1-1 1,0 1-1,1-2 0,0 1 0,1-1 0,0 0 0,1-1 0,0-1 0,0 0 1,1 0-1,0-1 0,17 8 0,-4-5 11,0-2 0,1-1 0,0-1 0,0-1 0,38 4 0,138-2 210,-190-9-282,1 0 0,-1 0 0,1-1 0,-1 0 0,0-2 0,0 1 0,0-1 0,-1-1 0,1 0 0,12-8 0,-7 2-19,0 0 0,-1-2 1,-1 0-1,0 0 0,24-30 1,-16 12-11,0-1 1,-3 0 0,0-2 0,-2-1 0,-2 0 0,14-44 0,-18 39-53,-2 0 0,-2-1 0,-2 0 0,2-51 0,-9-169-141,0 236 229,0 0-83,-1 0 1,-2 1-1,0-1 0,-1 1 1,-2 0-1,0 0 0,-17-36 1,19 50 86,-1-1 0,0 1-1,0 0 1,-1 1 0,0-1 0,-1 1 0,0 1 0,0-1 0,-1 1 0,0 1 0,0 0 0,-1 0-1,0 1 1,0 0 0,0 0 0,-1 1 0,0 1 0,-12-4 0,19 7-14,1 0 0,0 0 0,-1 1 0,1-1 0,0 1 0,-1-1 0,1 1-1,-1 1 1,1-1 0,-1 0 0,1 1 0,0-1 0,-1 1 0,1 0 0,0 0 0,-1 1 0,1-1 0,0 1 0,0-1 0,0 1 0,0 0 0,1 0 0,-1 0 0,0 1 0,1-1 0,-1 1 0,-2 3 0,3-2-706,0-1 0,0 1 0,0 0 0,0 0 0,1 0-1,0 0 1,0 0 0,-1 7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0 5282,'0'0'4931,"-16"18"-4603,8-9-305,-117 143 1635,-8 33-653,122-165-514,8-10-1321,10-11-4377,15-19 2856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0 3298,'0'0'10660,"-142"168"-9763,120-130-753,-1-12-80,7 5-64,-6-5-416,9-5-1329,-3-7-3233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7507,'0'0'4835,"-13"13"-1204,18 88-3200,35 188 1,-8-79 39,-25-146-1144,-6-137 252,-7-160-1148,3 208 1273,0 1 0,-2 0 1,0 0-1,-2 0 0,-1 0 0,0 1 0,-15-26 1,20 42 387,0 1 0,1-1 0,-1 1 0,1-1 0,1 0 0,0 0 0,-1 0 0,2 0 0,-1 0 0,1 0 0,1-8 0,-1 0 346,1 13-385,0 0 1,0 1 0,0-1-1,0 1 1,0-1 0,0 1-1,0 0 1,0-1 0,1 1 0,-1 0-1,1 0 1,-1 0 0,1 0-1,-1 0 1,1 0 0,-1 0-1,1 0 1,0 1 0,-1-1-1,4 0 1,38-11-18,-11 9 0,0 1 0,0 2 0,46 5 0,-70-4-34,-1 1 0,1-1 0,0 1 0,-1 1-1,1 0 1,-1 0 0,0 0 0,0 1 0,0 0 0,0 0 0,-1 1 0,10 8 0,1 4 13,-1 1 0,25 35 0,-10-11 0,-28-38-7,-1 0-1,1 0 0,-1 1 0,-1-1 1,1 1-1,0-1 0,-1 1 0,0 0 1,0 0-1,-1-1 0,1 1 0,-1 0 1,0 0-1,0 0 0,-1-1 0,-1 9 1,1-5 38,-1 1-1,0-1 1,-1 0 0,0 0 0,0 0 0,-1 0 0,0 0 0,-6 9 0,2-7-112,-1 0 0,1-1 0,-1 0 0,-1 0 0,0-1 0,0 0 0,0-1 0,-1 0 0,0-1 0,-1 0 0,1-1 0,-1 0 0,0-1 0,0 0 0,-1-1 0,1 0 0,-1-1 0,0 0 0,1-1 0,-1-1 0,0 0 0,-21-3 0,31 2 41,1-1 1,-1 1 0,1 0 0,-1-1 0,1 0 0,0 1 0,0-1 0,0 0 0,0 0-1,0 0 1,0 0 0,1-1 0,-1 1 0,1 0 0,-1-1 0,1 1 0,0-1 0,0 0-1,0 1 1,0-1 0,1 0 0,-1 1 0,1-1 0,0 0 0,-1 0 0,1-3 0,4 6-18,0 0 1,0 1 0,0-1 0,0 1 0,0 0-1,0 0 1,0 0 0,4 2 0,3 5 114,0-1 1,0 1 0,-1 1-1,-1 0 1,1 1-1,13 17 1,44 73 1616,-45-65-700,26 32 1,-47-66-961,1 1 25,-1 0-1,0 0 0,1 0 0,-1 0 1,1 0-1,0-1 0,0 1 0,0-1 0,0 1 1,0-1-1,0 0 0,0 1 0,0-1 0,0 0 1,1-1-1,3 2 0,-8-24-5723,-8 1-766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5859,'0'0'5874,"0"-19"-1159,0 425-3275,0-405-1346,0-28-583,0-340-3504,1 365 3976,0 0 0,-1 0 0,1 0 0,0 1 1,0-1-1,0 0 0,0 0 0,1 1 0,-1-1 1,0 0-1,1 1 0,-1-1 0,1 1 0,0 0 1,-1 0-1,1-1 0,0 1 0,0 0 1,-1 0-1,1 1 0,0-1 0,0 0 0,0 1 1,0-1-1,0 1 0,0-1 0,1 1 0,2 0 1,3-1 126,1-1 0,-1 2 1,1-1-1,-1 1 0,1 1 1,8 1-1,-15-1-33,1-1 0,-1 1 0,0 1 0,0-1 0,0 0 0,0 0 0,0 1 0,0-1-1,-1 1 1,1 0 0,0-1 0,-1 1 0,1 0 0,-1 0 0,0 0 0,1 0 0,-1 0 0,0 1 0,0-1 0,0 0 0,-1 0 0,1 1 0,-1-1 0,1 5 0,4 64 1060,-5-61-1045,0-2-1,-1 0 0,0-1 0,0 1 0,-1-1 0,1 1-1,-2-1 1,-4 12 0,6-17-110,0 1 1,0-1-1,0 0 0,-1 1 0,1-1 0,-1 0 0,0 0 1,1 0-1,-1 0 0,0 0 0,0 0 0,0 0 0,-1-1 1,1 1-1,0-1 0,0 1 0,-1-1 0,1 0 1,-1 0-1,1 0 0,-1 0 0,0-1 0,1 1 0,-6 0 1,7-2-79,0 0 1,0 0 0,0 0-1,0 0 1,0 0 0,1 0-1,-1 0 1,0 0 0,1 0-1,-1 0 1,0-1 0,1 1-1,-1 0 1,1 0-1,0-1 1,-1 1 0,1 0-1,0 0 1,0-1 0,0 1-1,0 0 1,0-1 0,0 1-1,0 0 1,1-2 0,-1 1-13,-1 1 0,1-1 1,0 1-1,0-1 0,0 1 0,0-1 0,1 1 1,-1-1-1,0 1 0,1-1 0,-1 1 1,1-1-1,-1 1 0,1-1 0,-1 1 1,1 0-1,0 0 0,0-1 0,0 1 0,1-2 1,3 3 180,0-1 0,0 1 0,0 0 0,0 1 0,0-1 0,-1 1 0,1 0 0,0 1 0,-1-1 0,1 1 0,0-1 0,-1 1 0,0 1 0,1-1 0,-1 1 0,0-1 0,0 1 0,-1 0 0,1 1 0,-1-1 0,1 1 0,-1-1 0,0 1 0,0 0 1,-1 0-1,4 7 0,1 1 353,0 0 0,-1 0 0,-1 0 0,0 1 0,4 16 0,-8-26-403,0 1 0,0-1 1,0 1-1,0-1 0,-1 1 1,0 0-1,1-1 0,-1 1 1,-1 0-1,1 0 1,0-1-1,-1 1 0,0-1 1,0 1-1,0-1 0,0 1 1,-1-1-1,1 1 0,-1-1 1,0 0-1,0 0 1,0 0-1,-4 5 0,-2-2-119,0 0 0,0 0 0,-1-1 0,0 0 0,0 0 0,0-1 0,-1 0 0,1-1 0,-1 0 0,0-1-1,0 0 1,0 0 0,0-1 0,0 0 0,0-1 0,0 0 0,-15-2 0,24 2-7,0-1 0,0 0 0,0 1 0,0-1 0,0 1 1,0-1-1,0 0 0,0 0 0,0 0 0,1 1 0,-1-1 0,0 0 0,1 0 1,-1 0-1,1 0 0,-1 0 0,1 0 0,-1 0 0,1 0 0,0 0 0,-1-1 0,1 1 1,0 0-1,0 0 0,0 0 0,0-2 0,-1 0-295,-3-25-3331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0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74 100 3426,'0'0'5133,"-7"-17"-2844,7 17-2178,-1 0 0,0 1 1,1-1-1,-1 1 0,1-1 1,-1 1-1,1-1 0,-1 1 1,1-1-1,-1 1 0,1-1 1,0 1-1,-1 0 0,1-1 0,0 1 1,-1 0-1,1-1 0,0 1 1,0 0-1,0-1 0,-1 1 1,1 0-1,0 0 0,0-1 1,0 1-1,0 0 0,1 0 1,-2 30-429,1-23 633,0 299 3771,0-306-4023,0-1-93,-1 0 1,1 0-1,-1 0 1,0 0 0,1 0-1,-1 0 1,1 0-1,-1-1 1,1 1-1,-1 0 1,1 0-1,-1 0 1,1-1-1,-1 1 1,1 0-1,-1-1 1,1 1-1,0 0 1,-1-1-1,1 1 1,-1-1-1,1 1 1,0-1-1,-1 1 1,1 0-1,0-1 1,-1 0-1,-4-33-674,1-1-1,1 1 0,4-70 1,1 33 206,-2 62 517,1 1-1,0-1 1,1 0-1,0 0 1,0 1 0,1 0-1,0-1 1,1 1-1,-1 0 1,2 0-1,-1 1 1,1-1-1,0 1 1,0 0-1,1 0 1,0 1-1,1 0 1,10-9-1,-15 14 63,1 1 0,0-1 0,-1 0 0,1 1 0,0-1 0,0 1 0,-1 0 0,1 0-1,0 0 1,0 0 0,0 0 0,0 1 0,-1-1 0,1 1 0,0 0 0,-1-1 0,1 2 0,0-1 0,-1 0 0,1 0-1,-1 1 1,0-1 0,1 1 0,-1 0 0,0 0 0,3 3 0,-1 4 49,-1 1 0,0 0 0,-1 0 0,0 0 0,0 1 0,-1-1 0,0 0 0,-1 0 0,-1 1 0,1-1-1,-1 0 1,-1 0 0,0 1 0,-1-1 0,1-1 0,-2 1 0,0 0 0,0-1 0,0 0 0,-1 0 0,-1 0 0,-8 11 0,13-19-139,1 0 1,-1 0-1,0 0 0,1-1 1,-1 1-1,0 0 0,0-1 1,0 1-1,1 0 0,-1-1 1,0 1-1,0-1 0,0 0 1,0 1-1,0-1 0,0 0 0,0 1 1,0-1-1,0 0 0,0 0 1,0 0-1,0 0 0,0 0 1,-2 0-1,3-1-88,-1 1-1,0-1 1,1 1 0,-1-1-1,1 0 1,-1 1-1,1-1 1,-1 0 0,1 1-1,-1-1 1,1 0 0,0 1-1,-1-1 1,1 0 0,0 0-1,0 0 1,0 1-1,-1-1 1,1 0 0,0 0-1,0 0 1,0-1 0,0 0 3,0 1 1,0-1 0,0 0 0,0 0 0,1 1 0,-1-1 0,0 0 0,1 0 0,-1 1-1,1-1 1,0 0 0,-1 1 0,1-1 0,0 1 0,0-1 0,0 1 0,0 0 0,0-1-1,0 1 1,1 0 0,-1 0 0,0-1 0,1 1 0,-1 0 0,1 0 0,-1 1 0,1-1-1,2-1 1,1 1 166,-1 1-1,0 0 0,0 0 1,0 0-1,0 1 0,0-1 1,0 1-1,0 0 0,0 0 1,0 0-1,0 1 0,0-1 1,-1 1-1,1 0 0,-1 0 1,1 1-1,-1-1 0,0 1 1,1-1-1,-1 1 1,-1 0-1,1 0 0,0 0 1,-1 1-1,1-1 0,-1 1 1,0-1-1,0 1 0,-1 0 1,1-1-1,-1 1 0,2 7 1,1 2 192,-1 0 0,-1 0-1,0 0 1,0 0 0,-1 1 0,-1-1 0,0 0 0,-1 1 0,-3 15 0,3-26-242,-1 0-1,1 0 1,0 0-1,-1 0 1,1-1-1,-1 1 1,0 0 0,0-1-1,0 0 1,0 1-1,-1-1 1,1 0 0,0 0-1,-1 0 1,1-1-1,-1 1 1,0 0 0,0-1-1,0 0 1,0 0-1,0 0 1,0 0-1,-3 1 1,-7 1-60,0-1-1,0 0 1,0-1 0,-15 0-1,22-1-84,1 0 0,-1 0 0,1-1 0,0 0 0,-1 0 0,1 0 0,0-1 0,-1 0 0,1 0 0,0 0 0,0-1 0,1 1-1,-9-7 1,8 5-330,1 0 0,0 0 0,0 0 0,0-1 0,1 0 0,-1 1 0,1-1 0,-2-6 0,-7-18-3727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13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 4002,'0'0'5600,"-4"-8"717,-1 13-6253,0 1 0,0 0 0,1 1-1,0-1 1,0 1 0,1-1 0,-1 1-1,1 0 1,1 1 0,0-1 0,0 0 0,0 1-1,1-1 1,0 1 0,0 0 0,1-1-1,0 1 1,0 0 0,1-1 0,2 12 0,1-17-42,-1-1 1,1 0-1,-1 0 1,1 0-1,-1-1 1,1 1-1,0-1 1,-1 0-1,1 0 1,0 0-1,6-2 1,-3 2-35,-4 0-1,-1-1-1,1 0 1,-1 1 0,1-1-1,-1 0 1,1 0-1,-1 0 1,0-1-1,0 1 1,0 0 0,0-1-1,0 0 1,0 1-1,0-1 1,0 0-1,0 0 1,-1 0 0,1 0-1,-1 0 1,0 0-1,1-1 1,-1 1-1,0 0 1,0-1-1,-1 1 1,2-5 0,0 1-22,0-1 0,0 0 0,-1-1 0,0 1 0,0 0 0,-1 0 0,0 0 0,-1-12 0,0 18 55,1 0 1,-1 0-1,1 0 1,-1 0-1,1 0 1,-1 0-1,0 0 0,0 0 1,1 0-1,-1 1 1,0-1-1,0 0 1,0 1-1,0-1 1,0 1-1,0-1 1,0 1-1,0-1 1,0 1-1,0-1 0,0 1 1,0 0-1,0 0 1,0 0-1,0-1 1,0 1-1,-1 0 1,1 0-1,0 1 1,0-1-1,0 0 1,0 0-1,0 0 1,0 1-1,-1 0 0,-1-1 40,0 0-1,1 1 0,-1 0 0,1 0 0,-1-1 0,1 2 0,0-1 0,-1 0 0,1 0 0,0 1 0,0-1 0,0 1 0,-3 2 0,0 2 285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8628,'0'0'5997,"-6"-15"-4692,6 6-1307,1 0 0,0 1 0,1-1 0,0 1 0,0-1 0,0 1 0,1 0 0,1 0-1,-1 0 1,7-10 0,-7 14-56,-1 0 0,1 1 0,-1-1 0,1 1 0,0-1-1,0 1 1,1 0 0,-1 0 0,1 0 0,-1 1 0,1-1 0,0 1-1,0 0 1,0 0 0,0 0 0,0 1 0,1 0 0,-1-1-1,0 1 1,1 1 0,6-2 0,-10 3 90,0-1 1,0 0-1,0 1 0,0-1 1,0 1-1,0-1 1,0 1-1,0-1 0,0 1 1,0 0-1,-1 0 0,1-1 1,0 1-1,0 0 0,-1 0 1,1 0-1,0 0 0,-1 0 1,1 0-1,-1 0 1,1 0-1,-1 0 0,0 0 1,1 1-1,9 36 335,-7-23-172,87 364 255,-87-366-398,-1-3-4,0 0-1,1 0 1,0 0-1,8 18 1,-10-26 4,0 0 0,1 0-1,-1 0 1,1 0 0,-1 0-1,1 0 1,0 0 0,-1-1 0,1 1-1,0-1 1,0 1 0,0-1 0,1 0-1,-1 0 1,0 1 0,0-2-1,1 1 1,-1 0 0,1 0 0,-1-1-1,0 1 1,1-1 0,-1 0 0,4 0-1,-2 0-41,0-1-1,0 0 0,0 0 1,0-1-1,0 1 0,-1-1 0,1 0 1,-1 0-1,1 0 0,-1 0 1,1-1-1,-1 0 0,0 1 1,0-1-1,-1 0 0,1 0 1,3-5-1,44-68-342,-40 59 261,25-38-340,51-93-779,-77 130 1198,-1-1 1,-1 0 0,-1 0-1,-1 0 1,0-1-1,2-30 1,6-92-107,-14 140 86,1 0 1,0 1-1,0-1 0,-1 0 1,1 0-1,-1 1 0,1-1 1,-1 1-1,0-1 0,1 0 1,-1 1-1,0-1 0,0 1 0,0 0 1,0-1-1,-1 1 0,1 0 1,0-1-1,-1 1 0,1 0 1,0 0-1,-1 0 0,1 0 1,-1 1-1,0-1 0,1 0 1,-1 1-1,1-1 0,-1 1 1,0-1-1,0 1 0,1 0 1,-1-1-1,0 1 0,0 0 0,1 0 1,-1 1-1,0-1 0,0 0 1,1 1-1,-1-1 0,0 0 1,1 1-1,-1 0 0,0 0 1,1-1-1,-1 1 0,1 0 1,-1 0-1,1 0 0,0 0 1,-1 1-1,1-1 0,0 0 0,0 0 1,0 1-1,0-1 0,0 1 1,0-1-1,-1 3 0,-3 10 111,1-1 0,0 1 0,2 0 0,-1 0 0,2 0 0,-1 0 0,2 0 0,0 0 0,3 21-1,-2-32-42,0 0-1,0-1 0,0 1 1,0-1-1,0 1 0,1-1 0,-1 0 1,1 0-1,0 0 0,-1 0 0,1 0 1,0 0-1,0 0 0,0 0 0,1-1 1,-1 1-1,0-1 0,1 1 1,-1-1-1,1 0 0,-1 0 0,1 0 1,-1 0-1,1-1 0,0 1 0,-1-1 1,1 0-1,5 1 0,10 0 73,-1 0 0,1-1 0,19-3-1,-31 2-343,0 0 0,0 0 0,-1-1-1,1 0 1,-1 0 0,1-1 0,-1 1 0,0-1-1,0 0 1,0 0 0,0-1 0,0 0-1,5-6 1,-7 9-2483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4402,'0'0'6083,"0"-10"-5395,0-47 2530,0 75-2749,-1 83 402,3 105 1326,1-180-2226,-1-43-1048,-1-41-5151,-1 31-556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2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10517,'0'0'4834,"0"14"-15847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3554,'0'0'5367,"-9"3"711,9 281-3178,-3-363-4339,3-57 367,1 133 981,-1-1 0,1 1 0,0-1 0,1 1 0,-1 0 0,0 0 0,1 0 0,0-1 0,0 1 0,0 1 0,0-1 0,0 0 1,0 0-1,1 1 0,0 0 0,-1-1 0,1 1 0,0 0 0,0 0 0,0 0 0,0 1 0,5-3 0,-3 2 165,0 0 1,1 0-1,-1 1 1,0 0 0,0 0-1,1 0 1,-1 0-1,0 1 1,1 0 0,-1 0-1,0 0 1,1 1-1,-1 0 1,10 2 0,-12-1 16,1 0 0,-1 0 0,0 1 1,1-1-1,-1 1 0,-1-1 1,1 1-1,0 0 0,-1 0 1,1 0-1,-1 1 0,0-1 0,0 0 1,0 1-1,0 0 0,1 4 1,18 62 1300,-21-68-1356,9 52 759,0 57 0,-7-91-5115,1-32 1268,0 1-2622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97 157 6051,'0'3'8660,"0"30"-8764,0 613 3471,6-579-2378,-6-67-677,-15-38-549,7 2-393,3 1-1,0-1 1,2-1-1,2 1 1,4-46 0,-1 1 223,-3-15-242,3-107-612,0 187 1240,2 1 0,0-1-1,0 1 1,2-1 0,0 1 0,0 1-1,10-15 1,-7 10-54,-6 14 49,1 1 1,-1-1-1,1 1 1,0 0 0,0-1-1,0 2 1,1-1-1,-1 1 1,1-1-1,0 1 1,0 0-1,0 1 1,1-1-1,-1 1 1,0 0-1,1 1 1,9-2 0,1-1 162,0 2 1,0 0 0,0 0-1,0 2 1,18 1 0,-29 0-38,0 0 0,-1 1 0,1-1 0,-1 1 0,1 0 0,-1 0 0,0 0 0,0 1 0,0-1 0,0 1 0,0 0 0,0 0 0,-1 1 0,0-1 0,1 1 0,-1 0 0,-1-1 0,1 1 0,0 1 0,-1-1 0,0 0 0,0 0 0,2 8 0,1 3 275,0 0 0,-1 1 0,0-1 0,-1 1 0,1 31 0,-3-35-271,-1 1 0,0-1 0,-1 0 0,0 1 0,-1-1 0,0 0 0,-1 0 0,-1 0 1,1 0-1,-2-1 0,0 1 0,0-1 0,-1-1 0,0 1 0,-1-1 0,-10 12 0,-5 5 44,-2-1 0,-1-2-1,0 0 1,-32 21 0,55-44-148,0 1 1,0-1 0,0 1 0,0-1-1,0 0 1,0 0 0,0 0-1,0 0 1,0 0 0,-1 0 0,1-1-1,0 1 1,-1-1 0,-3 1 0,6-22-730,2 13 450,1 0 0,0 0-1,1 1 1,0 0 0,0-1-1,1 1 1,-1 1 0,2-1 0,-1 1-1,1 0 1,-1 0 0,2 0-1,-1 1 1,1 0 0,-1 1-1,1-1 1,14-6 0,-16 8 298,0 1 0,1-1 1,-1 1-1,1 0 0,-1 0 1,1 0-1,0 1 0,0 0 1,-1 0-1,1 0 0,0 1 1,0 0-1,0 0 0,0 0 0,0 1 1,0 0-1,0 0 0,-1 0 1,1 1-1,0 0 0,-1 0 1,1 1-1,-1-1 0,0 1 1,0 0-1,9 8 0,-6-3 202,-1 1 0,0 0-1,0 0 1,-1 0 0,0 1-1,0 0 1,-1 1 0,-1-1-1,0 1 1,0 0 0,2 16-1,0 4 222,-2 0 0,-2 0 0,0 32 0,-2-55-421,-1-1 0,1 1 0,-1-1 1,-1 0-1,1 0 0,-1 1 1,0-1-1,-1 0 0,0 0 0,0-1 1,0 1-1,-1-1 0,0 1 0,0-1 1,-1 0-1,-6 6 0,3-5 6,0 0 0,0 0-1,-1-1 1,0 0 0,0-1-1,0 0 1,-1-1 0,0 0-1,0 0 1,-17 4 0,13-5-257,0 0 0,0-1 1,-1-1-1,1 0 0,0-1 1,-1 0-1,1-1 0,-1-1 1,1 0-1,0-1 0,0-1 1,0 0-1,1 0 0,-1-2 0,1 0 1,-24-15-1,-25-35-3313,12-4-2641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2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4274,'0'0'4797,"19"-18"885,-20 19-5646,0 0-1,-1-1 0,1 1 0,0 0 0,0 0 0,0-1 1,0 1-1,0 0 0,0 0 0,0 0 0,0 0 0,0 1 1,0-1-1,1 0 0,-1 0 0,0 0 0,1 1 0,-1-1 1,1 0-1,-1 1 0,1-1 0,0 0 0,0 1 0,-1-1 1,1 1-1,0-1 0,0 3 0,-2 45 274,2-47-231,0 60 1771,29-61-1463,-25-2-423,0 0 0,0 0 0,0 0 0,0 0 0,0 0 0,0-1 0,-1 0 0,1 0 0,-1 0 0,1 0 0,-1-1 0,0 1 0,0-1 0,0 0 0,0 0 0,0 0 0,-1 0 0,1 0 0,-1-1 0,0 1 0,3-7 0,-2 6-158,-1-1 0,1 0 0,-1 0 0,0 0 0,-1 0 0,1 0 1,-1-1-1,0 1 0,0 0 0,-1-1 0,1 1 0,-1-1 1,-1 1-1,1-1 0,-1 1 0,-1-8 0,1 12 289,0 0-1,1 0 0,-1 0 1,0 1-1,0-1 0,0 0 1,0 1-1,1-1 0,-1 0 1,0 1-1,0 0 0,0-1 1,0 1-1,0-1 0,0 1 1,0 0-1,0 0 0,-1-1 1,1 1-1,0 0 0,0 0 1,0 0-1,0 0 0,0 1 1,0-1-1,0 0 0,0 0 1,0 1-1,0-1 0,-2 1 1,-29 14 2092,19-4-1758,10-25-11877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4978,'0'0'2756,"7"-13"-2476,0-2-140,-4 8-23,0 1 0,0 0 0,1 0 0,0 0 0,0 0 0,0 0 0,9-8-1,30-22 2863,-41 35-2823,0-1 0,0 1 0,0 0 0,0 0 0,0 0 0,0 0 0,0 0 0,0 0 0,1 1 0,-1-1 0,0 1 0,0-1 0,1 1 0,-1 0 0,0 0 0,1 0-1,-1 0 1,0 0 0,1 1 0,-1-1 0,0 1 0,4 0 0,-5 2-128,1-1 0,-1 1 0,1-1 0,-1 1 0,0-1 0,0 1 0,0 0 0,0-1 0,0 1 0,-1 0 0,1 0 0,-1 5 0,3 7 134,6 31 177,8 94 1,-15-105-60,1 0 1,2-1-1,2 1 0,19 62 1,-25-95-264,0 0 0,-1 1 0,1-1 0,0 0 1,0 0-1,0 0 0,0 0 0,0-1 0,1 1 0,-1 0 1,1 0-1,-1-1 0,1 1 0,-1-1 0,1 1 0,0-1 1,0 0-1,0 1 0,0-1 0,0 0 0,0 0 0,0-1 0,0 1 1,0 0-1,0-1 0,0 1 0,0-1 0,1 0 0,-1 0 1,0 1-1,0-1 0,1-1 0,-1 1 0,0 0 0,0-1 1,0 1-1,1-1 0,-1 1 0,0-1 0,0 0 0,0 0 1,0 0-1,0 0 0,0 0 0,-1-1 0,1 1 0,0-1 1,-1 1-1,1-1 0,-1 1 0,1-1 0,1-3 0,25-34-266,-1-2-1,-2 0 0,-3-2 0,-1-1 0,26-77 0,-37 90 265,-2-2-1,-1 1 1,-1-1-1,-2 0 1,-1 0-1,-2-34 0,-1 66-40,-4 0 15,1 0-1,-1 0 1,0 0 0,0 1-1,0-1 1,0 1 0,0 0-1,0 0 1,0 0 0,0 1 0,0-1-1,0 1 1,0 0 0,0 0-1,1 1 1,-1-1 0,0 1 0,-3 2-1,3-1 1,1 0 0,0 0-1,0 1 1,0-1 0,0 1 0,1 0-1,-1 0 1,1 0 0,0 0 0,0 1-1,0-1 1,1 0 0,0 1 0,0-1-1,-1 9 1,-1 3 139,1-1-1,0 1 1,1-1 0,1 1-1,1 0 1,3 18 0,-3-32-112,0 0 1,0 0 0,0 0-1,0 0 1,1 0-1,-1-1 1,1 1 0,-1-1-1,1 1 1,0-1-1,-1 0 1,1 1 0,0-1-1,0 0 1,0 0 0,0 0-1,0 0 1,0-1-1,0 1 1,0 0 0,0-1-1,0 0 1,1 1-1,-1-1 1,3 0 0,66 1-1506,-53-2-1045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24 5234,'0'0'6481,"0"-6"-1740,0 11-4689,-1 0 1,0 0 0,0-1 0,0 1 0,-1 0 0,0 0 0,0-1 0,-2 5-1,1-4-33,1 0 0,0 0 0,0 0 0,1 0 0,-1 0 0,1 0-1,0 0 1,0 7 0,0 21 346,0-20-237,0-1 1,1 1 0,1-1-1,0 1 1,5 20 0,-6-30-104,1-1 1,0 1-1,1 0 0,-1-1 1,0 1-1,1-1 1,-1 0-1,1 1 1,0-1-1,0 0 1,0 0-1,0 0 1,0 0-1,0-1 1,0 1-1,1 0 1,-1-1-1,1 0 1,-1 1-1,1-1 1,-1 0-1,1 0 1,0-1-1,-1 1 1,1-1-1,0 1 0,0-1 1,0 0-1,-1 0 1,5 0-1,-2 0-61,-1 0-1,1 0 0,-1 0 0,1 0 1,0-1-1,-1 0 0,1 0 0,-1 0 0,0-1 1,1 1-1,-1-1 0,7-4 0,-8 4 3,-1-1-1,1 0 0,-1 0 0,0 0 0,0 0 0,0 0 1,0-1-1,0 1 0,0-1 0,-1 1 0,0-1 1,0 0-1,0 1 0,0-1 0,0-7 0,2-4-98,-2 0 1,1 0-1,-2-1 0,0 1 0,-4-27 1,3 37 88,0-1 1,-1 1-1,1 0 1,-1-1-1,0 1 1,0 0 0,-1 0-1,0 0 1,0 1-1,0-1 1,0 0-1,-1 1 1,1 0-1,-1 0 1,0 0 0,0 1-1,-1-1 1,-7-4-1,10 7 42,1 0 0,-1 0 0,0 0 1,0 1-1,0-1 0,0 0 0,1 1 0,-1-1 0,0 1 0,0 0 0,0 0 0,0 0 0,0 0 0,0 0 0,0 0 1,0 0-1,0 1 0,0-1 0,0 1 0,0-1 0,0 1 0,0 0 0,0 0 0,1 0 0,-1 0 0,0 0 0,1 0 1,-4 2-1,-1 4-23,0-1 0,1 1 1,0 0-1,0 0 0,-5 10 1,3-6-40,-60 111-2825,32-58-3154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4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0 416,'0'0'4258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5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27 1777,'0'0'4911,"-12"-8"-206,-14-8-7275,6 14-608,11 2 927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6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56 4162,'-96'-46'1393,"76"37"-468,17 83 6187,-2-21-6102,-21 89 0,18-100-790,2 1-1,1-1 1,4 79-1,1-89 109,0-32-152,-2 0-964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7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0 5010,'0'0'6425,"-4"0"-5545,-18 0 4909,36 0-5517,199 19 742,-99-6-950,178 21-85,-346-24-4458,-1-5-1548,20-5-243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7.6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305 2 1153,'4'-2'13076,"-7"8"-11242,-30 38-1772,1 0 0,-41 80-1,43-69 117,-17 20 183,26-43-57,1 1 0,-29 65 0,49-87-550,12-16-639,54-61-3931,-30 30-53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8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261 1 5234,'0'0'8225,"-2"5"-7096,-15 25-574,-2-1-1,-1-1 1,-43 46 0,20-24-410,19-19-71,9-11 18,-1-1 0,-20 18-1,32-34-171,2-2-269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8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1 7379,'0'0'5728,"0"0"-5708,1 0-1,-1 0 0,0 0 1,0 0-1,0 0 1,1 0-1,-1 0 0,0 0 1,0 0-1,1-1 0,-1 1 1,0 0-1,0 0 0,1 1 1,-1-1-1,0 0 0,0 0 1,0 0-1,1 0 1,-1 0-1,0 0 0,0 0 1,1 0-1,-1 0 0,0 0 1,0 1-1,0-1 0,1 0 1,-1 0-1,0 0 1,0 0-1,0 1 0,0-1 1,0 0-1,1 0 0,-1 0 1,0 1-1,0-1 0,0 0 1,0 0-1,0 0 1,0 1-1,0-1 0,0 0 1,0 0-1,0 1 0,0-1 1,0 0-1,0 0 0,0 0 1,0 1-1,0-1 1,0 0-1,0 0 0,0 1 1,0-1-1,0 0 0,0 0 1,0 1-1,0-1 0,-1 0 1,1 0-1,0 0 1,0 0-1,0 1 0,-24 35 226,-2-1 0,-49 53 1,39-48 101,-52 56 355,47-56-3090,41-57-3566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9 5907,'0'0'10450,"-7"-1"-10175,-21-5-163,21 5 245,-2 352 2911,15 172-1200,-6-521-2065,0 1 1,0-1-1,-1 0 1,1 0-1,-1 1 1,1-1-1,-1 0 0,0 0 1,0 0-1,0 0 1,0 0-1,0 0 1,0 0-1,0 0 0,-1 0 1,1 0-1,-1-1 1,0 1-1,-3 2 1,0-1 10,0 0 1,0 0 0,0 0 0,0-1 0,-1 0 0,1 0 0,-11 2 0,-7 0-8,-1-1 0,-45-1-1,63-2-30,-31 2-291,22-1 220,0 0-1,-1-2 0,1 1 1,0-2-1,-16-3 1,28 5 34,0-1 0,0 0 0,-1 0 0,1-1 0,0 1 0,0-1 0,0 0 1,0 1-1,1-1 0,-1-1 0,0 1 0,1 0 0,0-1 0,-1 1 0,1-1 0,0 1 1,0-1-1,0 0 0,1 0 0,-1 0 0,1 0 0,0 0 0,-1-1 0,1 1 0,1 0 1,-1 0-1,0-7 0,-3-92-5638,4 42 926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9:58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 0 8468,'0'0'6755,"-42"156"-6019,10-101 1,0-9-369,3-8-288,0-12-80,7-6-80,2-8-1089,-2-9-1664,-4-3-4082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00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54 4482,'0'0'3604,"23"-6"-2507,-20-9 2628,-3 15-3709,1 0 0,-1-1 0,0 1 0,0 0 0,0-1-1,0 1 1,0 0 0,0-1 0,0 1 0,0-1 0,0 1 0,0 0 0,0-1 0,0 1 0,-1 0 0,1-1 0,0 1 0,0 0-1,0-1 1,0 1 0,-1 0 0,1-1 0,0 1 0,0 0 0,0-1 0,-1 1 0,1 0 0,0 0 0,-1 0 0,1-1 0,0 1-1,0 0 1,-1 0 0,1 0 0,0-1 0,-1 1 0,1 0 0,-1 0 0,-19-17 795,11 15-727,1 1 0,-1 0 0,0 1 0,-16 0 0,5 1-13,20-1-45,-3 20 225,3 63 1275,0-81-1511,1-1-1,-1 0 0,1 0 1,-1 0-1,1 0 0,0 0 1,0 0-1,-1 0 0,1 0 1,0 0-1,0 0 0,0 0 1,0 0-1,0 0 0,0-1 1,0 1-1,0 0 0,1-1 1,-1 1-1,0-1 1,0 0-1,0 1 0,1-1 1,-1 0-1,0 0 0,1 1 1,-1-1-1,0 0 0,0 0 1,1 0-1,1-1 0,49-1-418,-49 1 341,0 1-91,0 0-1,0-1 1,-1 1-1,1-1 1,0 0 0,0 0-1,-1 0 1,1 0-1,-1-1 1,1 1-1,-1-1 1,1 1-1,-1-1 1,0 0 0,0 0-1,0 0 1,0 0-1,0 0 1,0 0-1,-1-1 1,1 1-1,1-5 1,0 0-300,-1 1 1,0-1-1,0 0 0,0 0 1,-1 0-1,0 0 0,-1-1 0,0-6 1,-16 13 7082,-7 1-7617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0:01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0 3506,'0'0'10410,"-39"1"-10170,36 0-201,1 0 1,0 0 0,-1 0-1,1 1 1,0-1-1,0 1 1,0-1-1,0 1 1,0 0-1,1 0 1,-1 0 0,0 0-1,1 0 1,0 0-1,-1 0 1,1 0-1,0 1 1,0-1 0,0 0-1,-1 6 1,-1 0 289,1 1-1,0 0 1,0-1 0,1 1 0,0 11 0,4-20-445,0-1 0,0 1 0,1 0 0,-1-1 0,0 0 0,0 0 0,0 0 0,0 0 0,0 0 0,4-3 1,-3 1-180,0-1 1,0 1 0,0-1 0,-1 0-1,1 0 1,-1-1 0,0 1 0,0-1 0,0 1-1,-1-1 1,0 0 0,0 0 0,0 0 0,0 0-1,-1 0 1,0-1 0,1-5 4010,-16 31-1025,11-18-2875,0 0-1,0-1 0,0 1 1,-1-1-1,1 1 0,0-1 1,-1 0-1,1 0 0,-1-1 0,1 1 1,-1-1-1,-3 1 0,-13-1-5892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23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1 150 3073,'0'0'6209,"0"-8"-5073,0-110 3802,1 95-2832,1 27-1488,1 43-695,-3 37 11,-2-7 218,3 0 0,20 129-1,-20-200-132,-1-5-11,0 1 1,0-1-1,0 0 0,1 1 1,-1-1-1,0 0 1,1 0-1,-1 1 1,1-1-1,-1 0 1,1 0-1,0 0 0,-1 0 1,1 0-1,0 0 1,0 0-1,0 0 1,1 2-1,-1-3 102,2-35-1451,0 9 1300,0-1-1,10-35 1,-10 53 33,1 0 1,0 1 0,1-1-1,0 1 1,0 0-1,1 0 1,0 0 0,0 1-1,1 0 1,11-10-1,-15 14 11,1 0-1,0 0 0,0 0 0,0 1 1,0-1-1,0 1 0,1 0 1,-1 0-1,1 0 0,-1 1 0,1 0 1,0 0-1,-1 0 0,1 0 0,0 1 1,0 0-1,0 0 0,0 0 0,-1 0 1,1 1-1,0 0 0,9 2 1,-3 4 53,-1 1-1,1 0 1,-1 0 0,0 1 0,-1 0 0,0 1 0,14 20 0,-5-8 19,-13-16-66,-1 0-1,1 0 0,-1 1 0,0 0 0,-1 0 0,1 0 0,-2 0 0,1 0 0,-1 1 0,3 13 0,-4-18-16,-1 1 0,0 0 0,0-1 0,0 1 0,0 0 0,0 0 0,-1-1 0,1 1 0,-1 0 0,0-1 0,0 1 0,-1-1 0,1 1 0,-1-1 0,1 0 0,-1 0 0,0 1 0,-1-1 0,1-1 0,0 1-1,-1 0 1,0 0 0,-5 4 0,0-2 8,0 0-1,-1 0 0,1-1 0,-1 0 1,0-1-1,0 1 0,0-2 0,-19 4 0,0-3 14,-49-1-1,57-2 13,18 0-28,0 0-1,0-1 1,1 1-1,-1 0 1,0-1 0,0 1-1,1-1 1,-1 0-1,0 1 1,1-1 0,-1 0-1,1 0 1,-1 0-1,1 0 1,-1 0-1,1 0 1,0-1 0,0 1-1,-1 0 1,1-1-1,0 1 1,0-1 0,0 1-1,1-1 1,-2-2-1,-13-50-714,10 29-476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55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40 1857,'0'0'4994,"-7"-17"-787,-11 15-3085,16 2-1059,1 1-1,0-1 1,0 0 0,0 0 0,0 0 0,0 0 0,-1 0 0,1 0 0,0-1 0,0 1-1,0 0 1,0 0 0,0-1 0,0 1 0,0-1 0,-1 0 0,-23-3 326,-2 1-111,34 4-224,1-1 0,-1 1 0,0-2 1,0 1-1,11-3 0,18 0 133,54 0-88,-45 1-100,1 2 0,60 7 0,-75-3 2,-7-1-9,-1 1 1,0 0-1,0 2 0,35 13 1,-47-15-50,0 0 0,0-1 0,0-1 0,0 0 1,16 1-1,-15-2-3,0 0 1,0 2 0,0-1-1,13 5 1,-12-4 12,-1-1 0,0 0 0,1-1 0,-1 0-1,1-1 1,23-3 0,7 1-237,37 2-105,-1 2-458,96-12 0,-56-2 852,-79 6 43,1 3 0,81 2 0,-61 2 14,-61 62 2379,2 67-1805,-5 141-243,-4-197-330,-1 39-67,18 105 154,-10-217-60,3 0-320,1-1 219,-1 1 0,1 0-1,-1 1 1,1-1 0,-1 0 0,0 1-1,1 0 1,-1 0 0,0 0-1,0 0 1,4 4 0,-3-3 19,12 6-1,1-1 1,0-1-1,0 0 1,1-1-1,0-1 1,20 3-1,42 14 50,-74-22-59,-5 0 2,0 0-1,0 0 1,0 1 0,0-1 0,0 0-1,0 0 1,0 0 0,0 1 0,0-1-1,0 1 1,0-1 0,0 1-1,0-1 1,0 1 0,0-1 0,-1 1-1,1 0 1,0-1 0,0 1 0,-1 0-1,2 1 1,-70-1 1147,16 2-1121,1 2 0,-56 13 0,38-5-152,55-10 80,0 1-1,1 1 0,-1 0 1,1 1-1,-22 13 0,35-19 46,-1 0 0,1 1 0,-1-1 0,1 0 0,0 0 0,-1 1 0,1-1 0,0 0 0,-1 1 0,1-1 0,0 0 0,-1 1 0,1-1 0,0 0 0,0 1 0,-1-1 0,1 1 1,0-1-1,0 0 0,0 1 0,-1-1 0,1 1 0,0-1 0,0 1 0,0-1 0,0 1 0,0-1 0,0 1 0,0-1 0,0 0 0,0 1 0,1 0 0,11 14-16,25 6 10,-35-20 7,42 18-47,1-2 0,87 22 0,-112-34-125,45 12-175,-60-16 323,-1 0 1,0 1-1,0 0 0,1 0 1,-1 0-1,0 0 0,-1 1 1,1-1-1,0 1 0,4 5 1,-7-6-20,-1 2-37,0-2 94,0-1 0,-1 1 0,1-1 0,-1 0 1,0 1-1,1-1 0,-1 0 0,0 1 0,0-1 0,0 0 0,0 0 0,0 0 1,0 0-1,0 0 0,0 0 0,-1 0 0,1 0 0,0 0 0,0 0 0,-1-1 1,1 1-1,-1-1 0,1 1 0,0-1 0,-1 1 0,1-1 0,-3 1 0,-51 7 217,38-6-97,-59 10-79,36-7-13,-1 1-1,1 2 1,0 2-1,1 1 1,-70 31 0,103-39-40,-22 14 30,26-17-31,2 1-1,-1 0 0,0-1 0,0 1 0,0 0 1,0 0-1,0 0 0,1-1 0,-1 1 0,0 0 1,1 0-1,-1 0 0,0 0 0,1 0 0,0 0 1,-1 1-1,1-1 0,-1 0 0,1 0 0,0 0 1,0 0-1,0 0 0,0 1 0,0-1 0,0 2 1,1-1 10,0 0 0,1 0 0,-1-1 1,1 1-1,-1 0 0,1 0 1,-1-1-1,1 1 0,0-1 0,0 1 1,0-1-1,0 0 0,0 0 1,0 0-1,0 0 0,4 1 0,44 15 40,-33-13-35,76 20 126,-64-18-153,1 2 0,45 17 1,-69-24 7,-20 0-83,0 1 0,0 0 0,0 0 0,1 1 0,-14 5 0,20-6 98,1 1 0,-1-1 0,1 1 0,-1 0 0,1 1 0,0-1 0,0 1 0,1 1 0,-1-1 0,1 1 0,0 0 0,-6 7 0,8-6 15,0 0 1,0 0-1,1 0 0,0 0 1,0 0-1,1 1 0,0-1 1,0 0-1,0 9 0,2 64 44,1-35-7,-2 1153 499,-1-1195-531,-1 1-11,1-2 217,-15-2-1321,10-11-289,0-6-1504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58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1489,'0'0'13403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7:59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68 127 4866,'0'0'1942,"-1"-6"-1715,1 5-253,-4-16 422,-17 8 1160,18 7-1460,0 1-1,1-1 1,-1 1 0,1-1-1,-1 0 1,1 0-1,0 0 1,0-1-1,0 1 1,0 0-1,0-1 1,0 1-1,1-1 1,-1 0-1,1 1 1,0-1-1,0 0 1,0 0-1,0 0 1,0 0 0,0 0-1,1-4 1,-2-27 5161,2 639-4001,6-574-1142,-2-13-6655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0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7491,'0'0'9829,"2"15"-9207,12 24-233,1-1 1,2-1 0,23 38 0,-12-25-189,-21-35-206,-5-10 19,0 0 0,1 0-1,-1 0 1,1 0 0,0-1 0,0 1 0,1-1 0,-1 0-1,1 0 1,5 4 0,-8-8-11,0 1 1,0-1-1,1 1 0,-1-1 0,1 1 0,-1-1 1,1 0-1,-1 0 0,0 0 0,1 0 0,-1 0 1,1 0-1,-1 0 0,1 0 0,-1 0 0,0-1 1,1 1-1,-1 0 0,1-1 0,-1 0 1,0 1-1,3-2 0,27-22-19,-18 13 11,53-41-43,-28 22-28,69-44 0,-100 72-153,3-2 452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2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1220 413 5811,'0'0'7526,"-4"-39"-5136,-6 21-2126,-1 0 0,-1 1 0,0 1 0,-1-1 0,-1 2 0,-27-25-1,2 8 201,-72-45 0,-10 14 350,96 53-722,0 0 0,-37-7 1,19 5-26,22 8-5,0 1 0,0 0 0,0 2 1,0 1-1,-31 3 0,-6-1-38,50-2-17,1 1 0,-1 0 0,1 1 0,0 0 0,0 0 0,-1 0-1,1 1 1,1 0 0,-1 0 0,0 1 0,-8 6 0,-10 8-9,-33 33 1,19-16-4,19-18-14,2 1 1,-1 0-1,-27 38 0,23-25 14,13-21 0,2 1-1,0 1 1,0-1 0,1 1-1,0 1 1,-5 14-1,6-10 2,-5 11-24,1 1 1,2 0-1,1 0 1,1 0-1,1 1 1,0 33-1,4-24 19,1 4-67,8 74 0,-6-102 63,1 0 1,1 0-1,0-1 0,1 1 1,1-1-1,0 0 1,1 0-1,13 19 0,-5-13 19,1-1 0,1 0 0,1-1 0,0-1 0,24 17 0,0-4-14,70 38-1,-63-44 10,1-2 0,79 24 0,-100-40-1,0-1 1,1-2-1,-1-1 1,1-1-1,40-4 1,5 1-47,-65 1 39,0-1 1,0 1-1,0-2 1,0 1-1,-1-1 1,0-1-1,1 0 1,9-6-1,72-44-55,-80 47 47,10-8-105,-1-1 1,32-33-1,-9 8 31,-31 29 80,0 0 0,-1-1 0,-1 0-1,0 0 1,0-1 0,-1 0 0,-1-1 0,-1 0 0,0-1 0,-1 1 0,6-26 0,-3 4 24,-3 0 0,-1-1 1,-1-76-1,-4 109-5,-1 1 1,0 0 0,0-1-1,-1 1 1,1 0-1,-1 0 1,1 0 0,-1-1-1,-1 2 1,1-1-1,-1 0 1,1 0 0,-1 1-1,-4-4 1,-54-49-46,37 35 33,-45-32 10,53 43 32,1-1 1,0 0-1,1-1 1,0-1-1,1 0 1,-20-26-1,32 37-76,-1 0 1,1-1-1,0 1 0,0 0 0,0-1 0,0 1 0,0-1 1,1 0-1,-1 1 0,1-1 0,0 0 0,-1 1 0,1-1 1,0 0-1,1 1 0,-1-1 0,0 1 0,1-1 0,0 0 1,-1 1-1,1-1 0,0 1 0,0-1 0,0 1 1,1 0-1,-1-1 0,2-1 0,0 3-389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3.7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3314,'1'7'12739,"3"27"-12726,6 21 37,-2 1 0,2 102-1,-4 640 144,-3-757-192,10 51 0,-16-116-2221,-13-2-2782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92 5394,'0'0'5616,"29"-19"-4861,-29 19-755,28-18 270,2 1-1,36-16 1,-61 32-219,0-1 0,-1 2 0,1-1 0,0 0 0,-1 1 0,1 0 0,0 0 0,0 1 0,-1-1 0,1 1 1,0 0-1,-1 0 0,1 0 0,-1 1 0,1 0 0,-1 0 0,0 0 0,0 0 0,0 1 0,0-1 0,0 1 0,0 0 0,-1 0 0,1 1 1,5 6-1,4 2 187,0-1 75,1 2 0,-2-1 0,0 1 0,0 1 0,-1 0 1,13 24-1,-18-27-136,-1 0 0,0 1 0,-1-1 0,0 1 0,-1 0 1,-1 0-1,0 0 0,0 0 0,-1 0 0,-1 18 0,0-25-125,-1 0 0,1 1-1,-1-1 1,0 0-1,-1 0 1,1 0-1,-1 0 1,0 0 0,0 0-1,-1 0 1,1 0-1,-1-1 1,0 0 0,-7 8-1,4-6-2,0 0 0,-1-1 0,0 1 0,0-1 0,-1-1-1,1 0 1,-1 0 0,-11 4 0,-3 0-97,-1-2 0,1-1 0,-1-1 0,0 0 0,0-2 0,-24-1 0,39-1-70,0 0 0,0-1-1,0 0 1,0 0 0,0-1 0,1 0 0,-1 0-1,1-1 1,-1 0 0,1 0 0,-12-8 0,14 8-36,1 0 1,0-1-1,0 0 1,0 0 0,1 0-1,0 0 1,-1 0 0,1-1-1,1 1 1,-1-1-1,1 0 1,-1 0 0,1 0-1,1 0 1,-1 0 0,1 0-1,0-1 1,-1-7-1,2-37-2209,8 2-3424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1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14375,'0'0'944,"205"3"-5058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5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6323,'0'0'9060,"27"0"-8041,-7 1-930,-1 1 0,1 2 0,0 0 1,33 12-1,42 8-9,35 14 18,202 13-12,-116-25-54,-185-22-7,-1-2 1,1-2-1,31-2 0,9-1-46,215 3 82,-260-1-52,0-2-1,28-6 0,-28 4-13,0 2 1,29-2-1,51-6 21,20 2-32,-27-8 29,-42 5 25,-56 12-65,-25 2-2377,5 6 203,-6-6-1806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8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 28 5218,'0'0'750,"10"-17"-8,-5 16-727,-1 1 1,1-1-1,0 0 1,-1 0 0,0 0-1,1-1 1,-1 1-1,0-1 1,13 2 6295,-16 22-5114,2 29-1943,-3 290 1591,3-330-665,-2-9-173,0-1-1,0 0 1,-1 1 0,1-1 0,0 0 0,-1 1 0,1-1 0,-1 1 0,0-1-1,0 1 1,1-1 0,-1 1 0,0-1 0,0 1 0,0-1 0,-1 2-1,1-2 58,0 1-82,0 47 63,0-48 337,0-2-384,0 1 1,0-1 0,0 0 0,0 0 0,0 1 0,0-1 0,0 0-1,0 1 1,0-1 0,-1 0 0,1 0 0,0 1 0,-1-1 0,1 0-1,0 1 1,-1-1 0,1 1 0,-1-1 0,1 0 0,-1 1 0,1-1-1,-1 1 1,1-1 0,-1 1 0,0 0 0,1-1 0,-2 0 0,-49-1 524,5 2-579,45 0 70,0 1 1,0 0 0,0-1 0,0 1-1,0 0 1,0 0 0,0-1 0,0 1-1,0 0 1,0 0 0,0 0 0,0 0 0,1 0-1,-1 0 1,0 0 0,1 1 0,-1-1-1,1 0 1,-1 0 0,1 0 0,0 1-1,-1-1 1,1 0 0,0 0 0,0 1 0,0-1-1,0 0 1,0 1 0,0-1 0,1 2-1,-2-2-1,1 1 0,0 0 0,0-1 0,0 1 0,0 0 0,0-1-1,1 1 1,-1-1 0,0 1 0,1 0 0,-1-1 0,1 1-1,-1-1 1,1 1 0,0-1 0,0 1 0,0-1 0,0 0-1,0 0 1,0 1 0,0-1 0,0 0 0,0 0 0,2 1 0,22 2-254,0-1 1,0-1 0,40-3 0,-18 0-744,-43-31 881,-4 30 111,0 0-1,1 0 1,-1 0 0,0 0-1,0 0 1,-1 0-1,1 0 1,0 0 0,-1 0-1,1 0 1,-1 0-1,1 0 1,-1 0 0,0 0-1,0 0 1,-2-2-1,-2 1 72,-1 0-1,0 1 1,0 0 0,0 1-1,0-1 1,0 1-1,-1 0 1,-9 0-1,-51-5 837,66 6-813,1 57 578,0-56-413,1-17-2077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09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9 4018,'-13'-8'10762,"12"89"-10215,11 250 678,-9-303-1209,-3 51-1,0-59 41,1 0 0,1 0-1,0 0 1,8 39-1,-2-13-205,-6-36-3085,0-28-1245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2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1281,'0'0'12693,"17"0"-11623,-6 0-998,50-1 258,1 3 1,-1 2-1,61 13 0,-104-14-285,1-1 0,-1-1 1,1-1-1,20-3 0,11 1 20,333 2-33,-73 6-411,-246 4 105,-17-2 300,344 3 155,-295-11-101,121-9-18,-171 9-61,25-1 6,1 3-1,106 17 1,-66-4-32,0-6 0,199-7 0,-145-4 15,166-7-39,-195-10-112,-65 8 112,5 1 42,96 1 0,-110 9 45,-62 0 122,-40-4-235,34 3-1,0 0 0,0 0 0,0 0 1,0 1-1,0 0 0,0 0 0,-1 0 0,1 0 0,0 1 0,0 0 0,-5 1 1,8-1 71,0 0 1,0 0 0,0 0-1,0 1 1,0-1 0,1 1-1,-1-1 1,1 1 0,-1-1 0,1 1-1,-1 0 1,1 0 0,0-1-1,0 1 1,0 0 0,0 0-1,0 0 1,0 0 0,1 1-1,-1-1 1,0 0 0,1 0 0,0 0-1,0 1 1,0-1 0,0 0-1,0 4 1,0 5 11,0-5 64,-1-1-1,2 0 1,-1 1-1,1-1 1,-1 1 0,3 6-1,-2-10-52,0 0 0,0-1 0,0 1 0,0 0 0,0-1 0,0 1 0,0-1 0,1 1 0,-1-1-1,0 0 1,1 1 0,-1-1 0,1 0 0,0 0 0,-1 0 0,1 0 0,0-1 0,0 1 0,-1 0 0,1-1 0,0 1-1,3 0 1,2 0-56,-1 0 0,1 0 0,-1-1-1,1 0 1,0 0 0,-1-1 0,1 0 0,-1 0-1,1 0 1,-1-1 0,1 0 0,-1 0-1,0 0 1,0-1 0,0 0 0,7-5-1,-4 2-726,-1-1-1,0 0 1,0 0-1,0-1 1,-1 1-1,0-2 1,-1 1-1,0-1 0,7-13 1,2-11-4276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2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1 8628,'0'0'8900,"-77"0"-8900,64 0-1136,0 0-2690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6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3 2065,'9'-3'12667,"2"272"-11296,0 424-636,-13-426-715,2-266 309,79-4-816,-43 1 364,0 1 0,60 8-1,-91-6 128,-1 0 0,1 1-1,0 0 1,-1 0 0,1 1 0,-1-1-1,0 1 1,0 0 0,0 0-1,0 0 1,4 5 0,-4-4 22,0 0 1,0-1-1,1 1 0,0-1 1,0 0-1,8 4 1,-20-5-142,0 1 1,1-1 0,-1 2 0,1-1 0,-10 6 0,-44 22 273,3-3-46,-11 5 67,-76 27-102,128-51-115,14-8 18,1 1-1,-1-1 1,1 0 0,-1 0 0,0-1-1,1 1 1,-1 0 0,0 0-1,0-1 1,1 1 0,-1-1 0,0 0-1,-2 1 1,4-1 6,0 1 39,0 1-2,0 1 1,1-1-1,-1 1 0,1-1 0,-1 1 0,1-1 0,0 0 0,0 1 0,0-1 0,1 0 1,-1 0-1,0 0 0,1 0 0,-1 0 0,1 0 0,0 0 0,0 0 0,0-1 0,2 3 1,43 22 161,-36-20-60,11 3-49,-1-1-1,1-1 0,1 0 0,23 3 1,28 8 35,-61-13-160,-12-5 21,-20 0-114,0 1 199,0 2 1,0 0-1,-32 10 1,5-2-66,-11 1-39,-60 14-607,117-26 646,-1 0 1,1 0-1,-1 0 1,1 0 0,-1 0-1,1 0 1,-1 1 0,1-1-1,0 0 1,-1 0-1,1 1 1,-1-1 0,1 0-1,-1 1 1,1-1 0,0 0-1,-1 1 1,1-1-1,0 0 1,-1 1 0,1-1-1,0 1 1,0-1-1,-1 1 1,1-1 0,0 1-1,0-1 1,0 1 0,0-1-1,0 1 1,0-1-1,0 1 1,0-1 0,0 2-1,11 17 70,24 10 116,-19-19-166,1-1-1,0 0 0,1-1 1,-1-1-1,1-1 0,1-1 1,-1 0-1,1-1 0,0-1 0,0-1 1,0-1-1,21-1 0,-54 2-9,0 0 0,0 1 0,0 1 0,0 0 0,1 0 0,-22 12 0,-26 7 88,60-19-84,0-1-1,0 0 1,0 1-1,0-1 0,1 1 1,-1-1-1,1 1 1,0-1-1,0 1 0,1-1 1,0 4-1,-1 1 24,-10 244 53,8-217-63,-1 0 1,-14 55 0,-3 27 24,8 281 259,12-366-1809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7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5442,'0'0'849,"-2"12"-630,0-5 440,-7 50-995,6-34 2944,3 0 3449,42-23-4430,581 0-682,-573 10-918,-7 0 146,10 1-131,-43-8-40,0 0 0,1-1 0,-1 0 1,15 0-1,-17-1-6,-1 0 0,0 0 0,0 0 0,0 1-1,0 0 1,8 3 0,-8-2 12,-1-1-1,1 0 1,1 0-1,-1 0 1,0-1-1,8 0 1,-5 0-4,0 0 0,0 1 0,0 0 0,15 5-1,-16-4-3,1 0 0,0-1 0,-1 0 0,18 1 0,104 9-128,-102-12-356,65 0 720,-69-1-3750,-26 0 3157,-1 0 0,0 0 0,1 0 0,-1 0 0,1 0-1,-1 0 1,1 0 0,0 0 0,0-1 0,-1 1 0,1 0 0,-1-3 0,-8-10-3634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8.7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6019,'0'0'7424,"2"0"-7339,-1 0 0,1 1 0,-1-1 0,1 0 0,-1 1 0,1-1 0,-1 1 0,1-1 0,-1 1 0,0 0-1,1-1 1,-1 1 0,0 0 0,0 0 0,1 0 0,1 2 0,-3 350 2084,0-446-6617,0 53 164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19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3410,'0'0'10596,"0"8"-10377,-1 102 1329,3 129 754,-2-232-2205,0 0 1,0 0-1,1 0 0,0 0 1,1-1-1,-1 1 1,1-1-1,1 1 0,5 11 1,-8-18-97,0 0 0,0 0 0,0-1 1,0 1-1,0 0 0,0 0 0,0 0 1,0 0-1,0-1 0,0 1 0,0 0 1,0 0-1,0 0 0,0 0 0,0 0 1,0-1-1,0 1 0,0 0 0,0 0 1,0 0-1,0 0 0,0 0 0,0-1 1,0 1-1,0 0 0,1 0 0,-1 0 1,0 0-1,0 0 0,0 0 0,0 0 0,0-1 1,0 1-1,1 0 0,-1 0 0,0 0 1,0 0-1,0 0 0,0 0 0,0 0 1,1 0-1,-1 0 0,0 0 0,0 0 1,0 0-1,0 0 0,1 0 0,-1 0 1,0 0-1,0 0 0,0 0 0,0 0 1,1 0-1,-1 0 0,0 0 0,0 0 1,0 1-1,0-1 0,0 0 0,1 0 1,0-13-257,-3-52-513,0 39 637,1 0 1,2 0-1,0 0 0,2 0 0,1 0 0,8-30 1,-5 41-102,0 2 0,1-1 0,1 1 0,0 1 1,1-1-1,0 2 0,19-18 0,-27 28 252,-1 0 0,1 0 0,0 0 0,-1 0 0,1 1-1,0-1 1,0 0 0,-1 1 0,1-1 0,0 1 0,0 0 0,0 0-1,-1 0 1,1 0 0,0 0 0,0 0 0,0 0 0,0 0-1,0 1 1,-1-1 0,1 1 0,0-1 0,2 2 0,0 0 161,1 0 1,-1 0-1,0 0 1,0 1 0,0 0-1,8 6 1,-3 1-20,-5-6-141,0 0 0,0 1 0,0-1 0,0 0 0,0-1 0,1 1 0,0-1 0,0 0 0,0 0 0,0-1 0,0 1 0,0-1 1,1 0-1,-1 0 0,8 1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20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7 1809,'0'0'8201,"-29"-6"-4511,25 6-3634,1 0 1,0 0 0,0 0-1,-1 0 1,1 0 0,0 1-1,0-1 1,-1 1 0,1 0 0,0 0-1,0 1 1,0-1 0,0 0-1,0 1 1,0 0 0,-3 2-1,4-1 2,-1 1-1,1-1 1,0 1-1,0 0 0,1 0 1,-1 0-1,1 0 1,0 0-1,0 0 0,0 0 1,0 0-1,0 8 1,-1 6 178,1 0 1,0 0 0,1 0-1,4 21 1,-4-32-124,1-1 0,1 0 0,-1 1 1,1-1-1,0 0 0,1 0 0,-1 0 0,1 0 0,0-1 0,1 1 0,-1-1 1,1 0-1,0 0 0,1 0 0,4 5 0,-4-8-98,0 1-1,0-1 0,0 0 1,0 0-1,1-1 1,-1 1-1,0-1 0,1-1 1,-1 1-1,0-1 1,1 1-1,-1-2 0,1 1 1,-1 0-1,1-1 1,-1 0-1,0-1 0,1 1 1,-1-1-1,0 0 1,0 0-1,0 0 0,0-1 1,-1 0-1,1 0 1,-1 0-1,1-1 0,-1 1 1,5-6-1,-4 2-134,0-1 0,-1 1 0,1-1-1,-1 1 1,-1-1 0,0 0 0,0-1 0,0 1-1,-1 0 1,-1-1 0,1 1 0,-1-1 0,-1 0-1,1 1 1,-2-1 0,1 0 0,-4-16 0,2 21 168,0 0 0,0 0 0,-1 0 1,0 0-1,0 0 0,0 1 0,0-1 1,0 1-1,-1 0 0,1 0 0,-1 0 1,0 0-1,0 1 0,-6-3 1,0-1 190,0 2 1,0-1 0,-1 1 0,1 1 0,-12-3 0,18 5-467,0 0 0,-1 1 1,1-1-1,0 1 0,0 0 0,0 0 0,-1 1 0,1-1 0,0 1 0,0 0 0,0 0 0,0 0 0,0 0 0,0 1 1,0 0-1,0 0 0,-7 4 0,-5 13-4567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 9861,'0'0'5797,"1"-5"-5245,5-9 39,-3 15 430,-3 31 584,-1-7-2010,-15 299 1638,0 7-372,16-330-991,-3-1-2586,2 0 2491,0 0 0,1 0 0,-1 0 0,0 0 0,0 0 0,1 0 0,-1 0 0,0 0-1,0 0 1,1 0 0,-1 0 0,0 0 0,1-1 0,-1 1 0,0 0 0,0 0 0,1-1 0,-1 1 0,1 0 0,-1-1 0,0 1 0,1-1 0,-1 1 0,1-1 0,-1 1 0,1-1 0,-1 1 0,1-1 0,-1 0 0,1 1-1,0-1 1,-1 0 0,1 1 0,0-1 0,0 0 0,-1-1 0,-3-16-3571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26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68 135 4610,'-21'0'13185,"79"11"-13120,-11-1-61,107 7-273,-90-5 87,-52-8 61,1-1 0,0-1 0,0 0 0,13 0 0,-25-50-456,-2 44 556,1 1 1,-1-1-1,0 1 0,1-1 0,-1 1 0,-1 0 0,1-1 0,0 1 0,-1 0 0,0 0 0,0 0 0,0 0 0,0 1 0,0-1 0,0 0 0,-1 1 0,0-1 0,1 1 0,-1 0 0,0 0 0,0 0 0,0 0 0,-3-1 1,-10-5 4,-1 1 0,1 1 0,-23-6 1,27 8-76,-26-5 15,26 6 60,0 0-1,-1-1 1,1 0 0,-18-9 0,21 11-87,0 1 1,0-1-1,-1 1 1,-10 1-1,3-1 92,10 1 5,1 0 0,-1 0 0,1 0 0,0 1-1,-1-1 1,1 2 0,-12 3 0,15-4 5,1 1 0,0-1 0,0 1 1,0 0-1,0-1 0,0 1 0,0 0 0,0 1 0,0-1 0,1 0 0,0 0 0,-1 1 0,1-1 0,0 1 0,0-1 0,0 1 0,0-1 0,1 1 0,-1 0 1,1-1-1,-1 1 0,1 0 0,0 3 0,-3 19 18,-2 21 152,1 1 1,3 0 0,4 50 0,-2-94-152,0 0-1,0 0 0,0-1 1,0 1-1,0 0 1,0-1-1,1 1 1,-1-1-1,1 1 0,0-1 1,0 0-1,0 1 1,0-1-1,0 0 1,0 0-1,1 0 1,-1-1-1,1 1 0,-1-1 1,5 3-1,7 2 42,-1-1 0,29 8 0,-23-8-7,7 1-32,1-1-1,0-2 1,0 0 0,49-3 0,-48 0-258,-24-1 238,-1 1 0,0-1 0,1 0 0,-1 0 0,1 0 0,-1 0 0,0-1 0,0 1 0,0-1 0,4-3 0,-4 3-452,0 0 0,0 0-1,0 1 1,1-1 0,-1 1-1,0-1 1,1 1 0,-1 0-1,1 0 1,5 0 0,3 1-2288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8:28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290 131 2769,'0'0'8604,"1"-9"-7190,1-37 4138,-2 60-5512,0 6 17,0 37 138,0-54-185,0 0 0,1 0 0,0 0 0,-1 0 0,1 0 0,0 0 0,0 0 0,1 0 0,-1 0 1,1 0-1,-1 0 0,1-1 0,0 1 0,3 3 0,-5-6-14,0 1 0,0-1 0,1 1-1,-1-1 1,1 1 0,-1-1 0,0 1 0,1-1 0,-1 1 0,1-1 0,-1 1-1,1-1 1,-1 1 0,1-1 0,-1 0 0,1 0 0,0 1 0,-1-1 0,1 0-1,0 0 1,-1 1 0,1-1 0,-1 0 0,1 0 0,0 0 0,-1 0 0,1 0-1,0 0 1,-1 0 0,1 0 0,0 0 0,-1-1 0,1 1 0,0 0 0,-1 0 0,1-1-1,-1 1 1,1 0 0,-1 0 0,1-1 0,0 1 0,-1-1 0,1 1 0,-1 0-1,0-1 1,1 1 0,-1-1 0,1 1 0,-1-1 0,0 0 0,1 1 0,-1-1-1,0 1 1,1-1 0,-1 0 0,0 1 0,0-1 0,0 1 0,0-2 0,4-42-612,-4 39 510,0-2 59,0-1 0,0 0-1,-1 1 1,0-1 0,-1 1-1,1 0 1,-1-1-1,-1 1 1,-5-13 0,4 15 56,1 0 0,-1 0 0,0 0-1,0 1 1,0 0 0,-1 0 0,0 0 0,1 0 0,-1 1 0,-1-1 0,1 1 0,-11-4 0,4 3-9,1 1 0,-1 0 0,0 1 0,0 0 0,0 1 0,0 1 0,0-1 0,0 2 0,-16 2 0,24-2-1,0 0 0,1 1 0,-1 0 0,1 0 0,-1 0 0,1 0 0,0 0 0,0 0 0,0 1 0,0 0 0,0-1 1,0 1-1,1 0 0,0 0 0,-1 1 0,1-1 0,-2 5 0,-30 62 149,26-46-1,1 0 0,1 0 0,2 1 0,0-1 0,2 1 0,0 0 0,3 29 0,-1-47-112,0 0 0,1 0 0,0-1 0,0 1 0,1 0 0,0 0 1,0-1-1,0 1 0,1-1 0,0 0 0,0 0 0,1 0 0,0 0 0,0-1 0,7 9 0,-3-7 10,0 1-1,0-1 1,1-1 0,0 0 0,0 0-1,1-1 1,0 0 0,0 0 0,14 4-1,-11-5-111,1 0 0,-1-1 0,1 0 0,0-1 0,0-1 0,0 0 0,0-1 0,-1 0 0,1-1 0,0-1 0,0 0 0,0-1 0,-1 0 0,1-1 0,23-11 0,-4-5-826,25-13-3072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6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32 130 6019,'0'0'6531,"-5"-2"-6038,1 1-332,3 0-113,0 1 0,0 0 0,0-1-1,0 1 1,0 0 0,0-1 0,0 1 0,0-1-1,1 1 1,-1-1 0,0 0 0,0 1 0,0-1-1,0 0 1,1 0 0,-1 1 0,0-1 0,1 0 0,-1 0-1,1 0 1,-1 0 0,1 0 0,-1 0 0,1 0-1,0 0 1,0 0 0,-1 0 0,1-1 0,-2-10 4437,15 9-4440,30-7 57,0 3 0,1 1 0,49 0 0,-40 7-83,0-3-1,-1-1 1,1-4 0,-1-1-1,64-19 1,-92 22-12,-1 1 0,0 1 0,1 1 0,-1 1-1,47 5 1,-3-2 21,2-2 239,-67 0-493,25 4 1629,-21-3-2426,-19 0-3426,-16-1-972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7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418 9 5795,'8'-8'11314,"-17"10"-11290,0 1 0,0 0 0,0 0 0,0 1 0,0 0 0,1 1 0,0 0 0,0 1 0,0-1 0,-12 12 0,-15 9 8,7-8-57,0-2 0,-2 0 0,0-2 0,0-2 0,-2-1-1,-44 11 1,46-21-124,29-1 368,5 0-121,11 1-79,0 1 0,1 0-1,-1 1 1,0 0 0,0 1-1,0 1 1,-1 0 0,15 8 0,112 69 309,-83-45-219,-42-24 38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8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4210,'0'3'10586,"16"325"-8458,-16-203-6852,0-98 1955,0-51-3397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38.5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15 9556,'0'0'7492,"-3"-15"-7428,3 18-1265,0 20-447,0 6-1970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44.5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10 3586,'-5'3'13880,"4"4"-14426,7 54 671,-6-58-121,1 0-1,-1 0 0,1-1 0,0 1 1,0 0-1,0 0 0,1-1 0,-1 1 0,0-1 1,1 1-1,0-1 0,0 1 0,0-1 0,0 0 1,0 0-1,0 0 0,0 0 0,4 2 1,-4-3-9,0-1 1,-1 1-1,1-1 1,-1 0 0,1 1-1,0-1 1,0 0-1,-1 0 1,1 0 0,0 0-1,-1-1 1,1 1 0,0 0-1,-1-1 1,1 1-1,-1-1 1,1 1 0,-1-1-1,1 0 1,-1 0-1,1 0 1,-1 0 0,0 0-1,1 0 1,-1 0 0,0 0-1,0 0 1,0-1-1,0 1 1,0 0 0,0-1-1,0 1 1,0-1-1,0 1 1,-1-1 0,1 1-1,-1-1 1,1 1 0,0-4-1,2-4-25,-1 0 0,1 0 0,-2 0 0,1 0 1,0-15-1,-2 23 22,0-1 1,-1 1-1,1 0 1,0-1-1,-1 1 1,1 0 0,0 0-1,-1 0 1,0-1-1,1 1 1,-1 0-1,0 0 1,1 0-1,-1 0 1,0 0 0,0 0-1,0 0 1,0 1-1,0-1 1,0 0-1,0 0 1,0 1-1,0-1 1,0 0 0,-1 1-1,1-1 1,0 1-1,0 0 1,0-1-1,-1 1 1,1 0-1,-2 0 1,-51-2 83,37 3-130,14-1 52,1 1 1,0 0 0,0 0 0,0 0 0,0 0-1,0 0 1,0 0 0,0 0 0,0 1 0,0-1 0,0 1-1,1-1 1,-1 1 0,1 0 0,-2 2 0,-20 15-186,23-19 186,0 1-1,-1-1 1,1 1-1,-1 0 1,1-1-1,0 1 0,-1 0 1,1-1-1,0 1 1,0-1-1,0 1 1,0 0-1,-1-1 1,1 1-1,0 0 1,0 0-1,0-1 1,0 1-1,0 0 1,1 0-1,-12 36-30,8-28-6,0-1 0,1 1 1,0 0-1,0 0 0,0 18 0,1-13 72,1-6-10,0-1-1,0 1 1,0 0 0,1-1 0,0 1 0,5 14 0,-5-19-16,1-1 0,-1 1 0,1-1 0,-1 0 0,1 1 0,0-1 0,0 0 0,0 0 0,0 0 0,1-1 0,-1 1 0,0 0 0,1-1 0,-1 0 0,1 1 0,-1-1 0,1 0 0,0 0 0,-1-1 0,1 1 0,0 0 0,0-1 0,3 0 0,91 7 424,-55-7-2879,-27 0 505,-5 0-2137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47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13 198 3858,'-13'0'15642,"145"-3"-15567,177 9-20,-36 2-555,-237-8 1118,-39 0-1468,1 0 675,0 0 0,0 0 1,-1 0-1,1-1 0,0 1 1,0-1-1,0 1 0,-1-1 0,1 0 1,-2-1-1,-17-14 125,0-2 0,2 0-1,0-1 1,1-1 0,1 0 0,1-2 0,1 1 0,-13-27 0,38 59 390,0-1 1,0 0-1,1-1 1,0 0-1,1-1 0,23 14 1,106 52-280,-140-73-70,-1-1 0,1 1 0,-1 0 1,1-1-1,-1 1 0,1 0 0,-1 0 1,1-1-1,-1 1 0,0 0 0,1 0 0,-1 0 1,0-1-1,0 1 0,0 0 0,1 0 1,-1 0-1,0 0 0,0 0 0,0-1 0,0 1 1,-1 0-1,1 0 0,0 0 0,0 0 1,0 0-1,-1-1 0,1 1 0,0 0 0,-1 0 1,1-1-1,-1 1 0,1 0 0,-1-1 1,1 1-1,-1 0 0,0-1 0,0 2 1,-23 28-86,23-30 97,-8 11 1,-149 148 177,155-157-573,-25 23 1187,19-9-6427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48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4690,'0'0'7406,"7"-17"-1646,-7 43-5746,15 254 1194,-13-255-1163,-2-18-40,0-3-5,0 1-1,0 0 0,1 0 0,0 0 1,0 0-1,0 0 0,0-1 0,1 1 1,-1 0-1,1-1 0,0 1 1,1-1-1,2 5 0,-4-44-11433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48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13638,'0'0'2705,"25"-20"-4593,-18 23 335,-4 20-2497,0 9-2257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11589,'0'0'5795,"212"9"-5331,-151-6-384,0-3-80,-9 0-416,-7 0-1441,-20 0-2657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50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0 3169,'0'0'5774,"-6"13"-2357,6 370-1112,0-337-3671,0-41 1316,-13 62 327,13-66-234,0 42 725,0 0-122,0-42-617,-1-2-76,0 0 109,0 0 0,0 0 0,0 1 0,0-1 0,0 0 0,0 0 0,0 0-1,1 0 1,-1 0 0,0 0 0,1-1 0,-1 1 0,1 0 0,-1 0 0,1 0 0,-1-1 0,1 1 0,0 0 0,0 0 0,-1-1 0,1 1 0,0 0 0,0-1 0,1 1 0,-1-3 0,1-53-289,-1 39 237,0 1-154,1-35-1003,-1 50 1158,0-1 0,0 1 0,1 0 0,-1 0 0,1 0 0,-1-1 1,1 1-1,0 0 0,0 0 0,0 0 0,0 0 0,0 0 0,0 1 0,1-1 1,-1 0-1,1 0 0,-1 1 0,3-2 0,2 1 79,1 1 1,-1 0-1,1 0 0,-1 1 1,1 0-1,-1 0 0,13 2 0,4 0 10,-19-2-100,1 0-1,-1 1 1,0 0 0,1 0 0,-1 0 0,0 1 0,0-1 0,0 1 0,0 0 0,0 0-1,0 1 1,0-1 0,-1 1 0,1-1 0,-1 1 0,0 0 0,0 1 0,0-1-1,0 0 1,-1 1 0,1 0 0,2 4 0,-1 1-1,1-1 0,-2 1 1,1-1-1,-1 1 0,-1 0 0,1 0 0,-1 0 1,-1 1-1,1 16 0,1 87-183,-3-112 189,0 1-1,0 0 1,-1-1-1,1 1 1,0-1 0,-1 1-1,1 0 1,-1-1-1,0 0 1,0 1 0,1-1-1,-1 1 1,0-1 0,0 0-1,0 1 1,0-1-1,-1 0 1,1 0 0,0 0-1,0 0 1,-1 0 0,1 0-1,-1 0 1,1-1-1,0 1 1,-1 0 0,0-1-1,1 1 1,-4 0-1,-47 4-86,40-5 46,-1 0-1,1 0 1,0-2 0,-1 1-1,-15-6 1,24 6 14,0-1 0,0 1 0,0-1-1,1 0 1,-1-1 0,1 1 0,-1-1 0,1 1-1,0-1 1,0 0 0,0 0 0,1 0 0,-1-1-1,1 1 1,-1-1 0,1 1 0,0-1 0,0 0 0,-2-6-1,-8-16-3746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58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46 574 6787,'0'0'10234,"-1"-37"-10108,-17-34-272,12 53 87,1 0 0,-3-28 0,1-162-69,8 202 110,0 0 1,0 0-1,1 0 0,0 0 1,0 0-1,1 0 1,0 1-1,0-1 1,0 1-1,0 0 1,1 0-1,7-7 0,14-24-57,-23 32 47,0 0 1,1 1 0,-1-1 0,1 1 0,0 0 0,0 0 0,0 0 0,0 0 0,0 0 0,1 0 0,0 1 0,-1 0-1,1 0 1,0 0 0,0 0 0,0 1 0,0-1 0,0 1 0,8-1 0,23-2 11,15 0-123,-48 4 122,1 1 0,-1-1 1,0 0-1,0 1 0,1 0 1,-1-1-1,0 1 0,0 0 1,0 0-1,0 0 0,0 0 0,0 1 1,0-1-1,0 1 0,0-1 1,-1 1-1,1-1 0,1 3 1,0 1-44,0 0-1,0 0 1,-1 0 0,0 1 0,0-1 0,0 1-1,-1-1 1,0 1 0,0 0 0,0-1 0,-1 1-1,0 0 1,0 0 0,-1 8 0,0 6-54,1-16 73,-1-1 0,0 0-1,0 1 1,0-1 0,-1 0-1,1 0 1,-1 0 0,0 0-1,0 0 1,0-1 0,0 1 0,0 0-1,-1-1 1,1 0 0,-5 4-1,-48 34-899,48-35 766,2-1 7,-1 0 0,0-1 0,0 0 0,0 0 0,0 0 0,-1-1 0,-9 2 771,16-5-609,0 0 1,0 0-1,0-1 0,0 1 1,0 0-1,0-1 1,0 1-1,0 0 0,1-1 1,-1 1-1,0 0 0,1 0 1,-1-1-1,1 1 1,0 0-1,-1 0 0,1 0 1,0 0-1,-1 0 1,1 0-1,0 0 0,0 0 1,1-1-1,29-1-785,-14 4 698,-11-2 73,1 1 1,-1 0-1,1 1 1,-1 0-1,1 0 1,-1 0 0,1 1-1,-1 0 1,8 3-1,-10-2 98,0 0-1,0 0 0,0 0 1,-1 0-1,1 1 0,-1 0 1,0 0-1,0 0 0,0 0 1,0 0-1,-1 1 0,4 8 1,-1-2 16,0 1 0,-1 0 1,0 0-1,-1 0 0,-1 0 0,0 1 1,0-1-1,-1 1 0,-1-1 0,0 1 1,-3 14-1,3-25-95,-1 0 0,0 0 0,0 0-1,0 0 1,0 0 0,-1 0 0,1 0 0,0-1 0,-1 1 0,1 0 0,-1-1-1,0 1 1,1-1 0,-1 0 0,0 1 0,0-1 0,0 0 0,-4 1-1,-40 17 23,42-18-28,-8 2-223,-1-1 0,0 0 1,0 0-1,-1-2 0,1 0 1,-13-1-1,-9 0-747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59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3490,'0'0'4260,"9"25"-2985,75 282 2263,-79-299-3517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19:59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27 4466,'0'0'6419,"-4"-18"-8132,11 10-368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0:00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5587,'0'0'4484,"-3"27"-2768,19 152-528,-5-92-968,-7-31-185,-2-22-3,2 0 0,1 0 0,14 50 0,-16-74 35,-3-8-54,0-1-1,0 0 1,0 0-1,0 0 1,1 0-1,-1 1 1,0-1-1,1 0 1,-1 0-1,1 0 1,-1 0-1,1 0 1,-1 0-1,1 0 1,0 0-1,-1 0 1,1 0-1,0 0 1,0-1-1,0 1 1,0 0-1,0-1 0,0 1 1,0 0-1,0-1 1,0 1-1,0-1 1,0 1-1,0-1 1,0 0-1,1 0 1,-1 1-1,0-1 1,1 0-1,0-3-31,-1-1 0,1 1 0,-1 0 0,0-1 0,-1 1 0,1-1 0,0 1-1,-1-1 1,0 0 0,0-3 0,1-3-35,4-64-1077,-6 61 1101,1 1 1,1-1 0,0 1 0,1-1-1,0 1 1,1 0 0,6-17-1,-7 24 42,-1 2 0,1-1 0,0 0 0,1 0 0,-1 1 0,1-1 0,0 1 0,0 0 0,0-1 0,0 1 0,0 1 0,1-1 0,-1 0-1,1 1 1,5-3 0,-1 3 15,0 0-1,0 0 1,0 0-1,1 1 1,-1 0-1,0 1 1,10 0-1,-16 1 9,0 1-1,0-1 0,0 0 1,-1 0-1,1 1 1,0-1-1,-1 1 1,1-1-1,-1 1 0,0 0 1,0 0-1,1-1 1,-1 1-1,0 0 1,0 0-1,0 3 1,17 35 171,-16-29-202,0 0 0,0 0-1,-1 0 1,0 0-1,-1-1 1,-1 13 0,0 5-155,0-24 149,0-1-1,0 1 1,-1 0-1,1-1 1,-1 0 0,0 1-1,0-1 1,0 0-1,0 0 1,0 0 0,-1 0-1,1 0 1,-1 0-1,0-1 1,0 0-1,0 1 1,0-1 0,-1 0-1,-2 1 1,-4 4-44,-1-2-1,1 1 1,-1-2 0,0 1 0,-13 2 0,-17 2-3372,14-8-1355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1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76 5442,'0'0'2391,"0"-5"-1396,0-18 5963,-23 23-8305,22 0 1309,-1 0 0,1 0 0,0 0 0,0 0 0,-1 0 0,1 0 0,0 0 0,0 0 0,0 1 0,-1-1 0,1 1 0,0-1 0,0 1 0,0-1 0,0 1 0,0 0 0,0-1 0,0 1 0,0 0 0,0 0 0,0 0 0,0 0 0,1 0 0,-1 0 0,0 0 0,1 0 0,-1 0 0,0 0 0,1 0 0,-1 2 0,-1 43 138,3-23-594,0-21 511,0-1 0,0 1-1,0-1 1,0 1 0,0-1-1,0 0 1,0 1 0,0-1-1,0 0 1,1 0 0,-1 0 0,1 0-1,-1 0 1,1 0 0,-1 0-1,1 0 1,-1-1 0,1 1-1,0 0 1,-1-1 0,1 0-1,0 1 1,0-1 0,-1 0 0,1 0-1,0 0 1,0 0 0,1 0-1,56-2 44,-58-1-136,1-1 0,-1 0 0,-1 1 0,1-1 0,0 0 0,-1 0 0,0 0-1,0 1 1,0-1 0,0 0 0,-1-4 0,0-1-318,2-2 243,-1-16 56,0 27 102,0-1 1,0 1-1,0-1 0,0 0 1,0 1-1,0-1 0,-1 1 1,1-1-1,0 1 0,0-1 1,-1 1-1,1-1 0,0 1 0,-1-1 1,1 1-1,0-1 0,-1 1 1,1-1-1,-1 1 0,1 0 1,-1-1-1,1 1 0,-1 0 1,1-1-1,-1 1 0,1 0 1,-1 0-1,1-1 0,-1 1 1,0 0-1,1 0 0,-1 0 1,0 0-1,-29-4-51,-14 1-172,42 3 209,1 0 0,-1 0 0,0 1 0,1-1 0,-1 0 0,1 1 0,-1 0 0,1-1 1,-1 1-1,1 0 0,0-1 0,-1 1 0,1 0 0,0 0 0,-1 0 0,1 0 0,0 1 1,0-1-1,0 0 0,0 0 0,0 1 0,-1 2 0,0 0-20,-2 3 96,0 0 1,1 0-1,-1 0 0,2 1 0,-1 0 0,1-1 0,0 1 1,0 0-1,1 0 0,1 0 0,-1 0 0,1 0 1,1 11-1,0-18-53,-1 0-1,1 1 1,0-1 0,-1 0 0,1 0 0,0 0-1,0 0 1,0 0 0,0 0 0,0 0-1,0 0 1,0 0 0,1-1 0,-1 1 0,0 0-1,0-1 1,1 1 0,-1-1 0,0 1 0,1-1-1,-1 0 1,0 1 0,1-1 0,-1 0-1,3 0 1,44 1 319,-37-1-355,-9 0 7,1 0 0,-1 0 0,0 0 0,1 0 0,-1 0 0,1 0-1,-1-1 1,0 1 0,0-1 0,1 0 0,-1 0 0,0 0 0,0 0-1,0 0 1,0 0 0,0 0 0,0-1 0,0 1 0,0-1-1,-1 1 1,1-1 0,0 0 0,-1 0 0,1 0 0,-1 1 0,0-2-1,0 1 1,2-3 0,-1-4-97,0 0 0,-1 0 0,0 1 0,0-1 0,-1 0 0,-1-12 0,1-1 45,-1 20 66,0-1 1,0 1-1,0 0 0,0 0 0,0 0 1,-1 0-1,1 0 0,-1 0 1,1 1-1,-1-1 0,0 0 1,1 1-1,-1-1 0,0 1 1,0-1-1,0 1 0,0 0 1,0 0-1,-1 0 0,1 0 1,-3 0-1,-49-18-57,52 19 64,1 0-1,0 0 0,0 0 1,0 0-1,0 1 0,0-1 1,0 0-1,0 0 0,0 1 1,0-1-1,0 0 0,0 1 1,0-1-1,0 1 0,0 0 0,0-1 1,0 1-1,0 0 0,0-1 1,1 1-1,-1 0 0,0 0 1,1 0-1,-1 0 0,0 0 1,1-1-1,-1 1 0,1 0 1,-1 0-1,1 1 0,0-1 1,-1 0-1,1 0 0,0 0 1,0 0-1,0 0 0,0 0 1,0 0-1,0 0 0,0 2 1,1 62 1099,0-42-567,-1-22-533,0 0 0,0 0 0,0 0 0,1 0 0,-1-1 0,0 1 0,0 0 1,1 0-1,-1 0 0,1 0 0,-1-1 0,1 1 0,-1 0 0,1 0 0,-1-1 0,1 1 0,0 0 0,-1-1 1,1 1-1,0-1 0,0 1 0,-1-1 0,1 1 0,0-1 0,0 0 0,0 1 0,0-1 0,0 0 0,-1 1 1,1-1-1,0 0 0,0 0 0,0 0 0,0 0 0,0 0 0,0 0 0,0 0 0,0 0 0,0 0 0,0-1 1,3 1-81,-1-1 1,0 1-1,0-1 1,0 0-1,0 0 1,0 0-1,0 0 1,0-1-1,-1 1 1,1-1-1,4-3 1,-2-1-461,0 0 0,-1 0 0,1-1 0,-1 1 0,-1-1 0,0 0 0,0 0 0,0-1 0,-1 1 0,0 0 0,0-1 0,-1 1 0,1-10 0,-1-18-4109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1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6163,'0'0'2241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1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74 2961,'0'0'2495,"2"-7"-1764,-1 3-1039,9-54 6442,6 54-2588,-12 528-2743,-4-524-806,1 0 1,-1 0-1,0-1 0,1 1 0,-1 0 1,1 0-1,-1 0 0,1 0 0,-1-1 1,0 1-1,1 0 0,-1-1 0,1 1 1,-1 0-1,0-1 0,1 1 0,-1 0 1,0-1-1,0 1 0,1 0 0,-1-1 1,0 1-1,0-1 0,1 1 1,-1-1-1,0 1 0,0-1 0,0 1 1,0 0-1,0-1 0,0 1 0,0-1 1,0 0-1,2-23 16,0 1-1,7-30 1,1-5 74,-9 52-99,0 1 0,1 0-1,0 0 1,0-1 0,0 1 0,0 1-1,1-1 1,4-7 0,10-19 122,-15 27-107,1 0 0,-1 0-1,1 1 1,0-1 0,0 1 0,1 0-1,-1 0 1,1 0 0,-1 0 0,1 0-1,0 1 1,0 0 0,0 0 0,8-3 0,-3 1 13,0 1 1,-1 0-1,1 0 1,0 1-1,1 0 1,12 0 0,2 1-7,29 3 60,-50-2-67,0 1 0,0 0 0,-1 0 0,1 0-1,-1 0 1,1 0 0,-1 0 0,1 1-1,-1-1 1,0 1 0,0 0 0,0-1 0,0 1-1,0 0 1,0 0 0,3 4 0,14 20-7,-15-22 2,-1 0 1,0 0-1,0 0 0,0 1 0,0-1 0,-1 1 1,0-1-1,0 1 0,0 0 0,0 0 1,-1 0-1,1 5 0,2 19-32,-1-1-1,-1 39 1,-2-59 28,-1-1 0,1 1-1,-2-1 1,1 1 0,-1-1-1,0 0 1,0 1 0,-1-1-1,0-1 1,0 1 0,-1 0-1,0-1 1,0 1 0,-6 6 0,-10 8 24,11-11 23,0 0 0,0-1 0,-17 13 0,21-19-32,1-1 1,-1 1-1,0-1 0,0 0 1,0 0-1,0 0 0,0-1 1,-1 1-1,1-1 1,0-1-1,-1 1 0,-6-1 1,0 0 0,0 0 0,0 0 0,-1-2 1,1 1-1,0-2 0,0 0 1,0 0-1,1-1 0,-1 0 0,1-1 1,0 0-1,-16-11 0,13 7 133,-40-30-539,51 37 494,1-1 0,-1 1-1,1-1 1,0 1 0,0-1 0,0 0-1,0 0 1,0 0 0,1 0 0,-1 0-1,1 0 1,0 0 0,0-1 0,0 1-1,0 0 1,0-7 0,2 10-284,1 0 168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2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12 3714,'0'0'4343,"6"0"486,-8 0-4837,0 0 1,-1 0-1,1 0 1,0 0-1,-1 0 1,1 0-1,-1 1 1,1-1-1,0 1 1,0 0-1,-1 0 1,1-1-1,0 1 1,0 1-1,0-1 1,0 0-1,0 0 1,0 1-1,0-1 1,-2 3-1,2 0 41,1-1 0,0 1 0,-1-1-1,1 1 1,0-1 0,0 1-1,1 0 1,-1 0 0,1 0-1,0-1 1,1 7 0,-2-6 50,1-1 1,0 0 0,0 1 0,0-1-1,0 0 1,1 1 0,0-1 0,-1 0-1,1 0 1,0 1 0,1-1 0,-1 0-1,0 0 1,1 0 0,0-1 0,2 4-1,-1-4-60,0 0-1,0 0 1,0 0-1,0-1 0,1 1 1,-1-1-1,1 0 1,-1 0-1,1-1 0,-1 1 1,1 0-1,-1-1 1,1 0-1,0 0 0,4-1 1,-6 1-53,0 0 1,0 0 0,1 0-1,-1 0 1,0-1-1,0 1 1,0-1-1,0 1 1,0-1 0,0 0-1,0 0 1,0 0-1,0 0 1,-1 0-1,1 0 1,0 0 0,0-1-1,-1 1 1,1-1-1,-1 1 1,1-1-1,-1 0 1,0 1 0,0-1-1,0 0 1,0 0-1,0 0 1,0 0-1,1-4 1,0-4-111,0 0 0,-1 0 0,0 0 0,0 0 0,-2-12 0,1 10 350,0 10-212,-1 1 0,1 0 0,-1-1-1,1 1 1,-1-1 0,0 1 0,0 0 0,0 0 0,0 0-1,0-1 1,0 1 0,0 0 0,0 0 0,0 0 0,0 1-1,-1-1 1,1 0 0,0 0 0,-1 1 0,1-1 0,0 0-1,-1 1 1,1 0 0,-1-1 0,1 1 0,-1 0 0,1 0-1,-4-1 1,-45-2 13,49 3-4,1 0 57,-13 18 381,9 74 940,4-66-769,1-26-675,1 0-1,-1 0 1,0 0-1,0 0 1,0 0 0,0 0-1,0 0 1,0 0-1,0 0 1,0-1-1,0 1 1,0 0-1,0-1 1,0 1-1,0-1 1,0 1 0,0-1-1,0 1 1,0-1-1,0 0 1,1-8-99,-1 0 1,-1 0-1,0 1 1,0-1 0,-1 0-1,-3-15 1,4 23 186,0 1 0,0-1 0,0 1 0,-1-1 0,1 1 0,0-1 0,-1 1 0,1-1 0,0 1 0,-1-1 1,1 1-1,-1-1 0,1 1 0,0-1 0,-1 1 0,1 0 0,-1-1 0,1 1 0,-1 0 0,0 0 0,1-1 0,-1 1 0,1 0 0,-1 0 0,1 0 0,-1-1 1,0 1-1,1 0 0,-1 0 0,1 0 0,-1 0 0,0 0 0,1 0 0,-1 1 0,1-1 0,-1 0 0,0 0 0,1 0 0,-1 0 0,1 1 0,-1-1 0,1 0 1,-1 1-1,1-1 0,-1 0 0,0 1 0,-1 0 33,1 0 1,-1 0-1,1 0 1,0 0-1,-1 1 0,1-1 1,0 0-1,-1 1 1,1-1-1,0 1 1,0-1-1,0 1 0,0-1 1,-1 4-1,3 21 794,-1-26-864,0 0 1,0 1-1,1-1 0,-1 1 1,0-1-1,0 0 0,0 1 1,0-1-1,1 0 0,-1 1 1,0-1-1,0 0 0,0 1 1,1-1-1,-1 0 0,0 1 1,1-1-1,-1 0 0,0 0 1,1 1-1,-1-1 0,0 0 1,1 0-1,-1 0 0,0 0 0,1 1 1,-1-1-1,1 0 0,-1 0 1,0 0-1,1 0 0,-1 0 1,1 0-1,-1 0 0,0 0 1,1 0-1,-1 0 0,1 0 1,-1 0-1,0 0 0,1-1 1,-1 1-1,1 0 0,-1 0 1,0 0-1,1-1 0,-1 1 1,0 0-1,1 0 0,-1-1 1,0 1-1,0 0 0,1 0 0,-1-1 1,0 1-1,0 0 0,1-1 1,-1 0-1,1-3-131,-1 3 139,-4 2 116,0-1 0,0 1 0,0 0 0,0 0 0,0 0 0,0 0-1,0 1 1,-7 3 0,8-3-444,-1 0-1,0 0 0,0 0 1,1-1-1,-1 0 0,0 0 1,-1 0-1,1 0 0,-4-1 1,-5 0-5400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2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96 200 5442,'0'0'11232,"33"0"-10487,45 2-361,-34 0-104,78-6 0,-116 2-277,0 1-1,-1-1 1,1 0 0,-1-1-1,1 1 1,-1-1 0,0 0-1,0-1 1,-1 1 0,1-1-1,-1 0 1,1 0 0,-1 0-1,5-7 1,-9 10-8,1-1 0,-1 1-1,1 0 1,-1-1 0,1 1 0,-1-1 0,0 1-1,0-1 1,0 1 0,0-1 0,0 1 0,0-1-1,0 1 1,0-1 0,-1 1 0,1 0 0,-1-1-1,1 1 1,-1-1 0,1 1 0,-1 0 0,0-1-1,1 1 1,-1 0 0,0 0 0,0 0 0,0-1-1,-2-1 1,-41-30-251,23 18 188,14 9 9,-1 1 0,0-1 0,0 1 0,-1 1 0,1 0 0,-1 0-1,0 0 1,0 1 0,-1 0 0,-13-2 0,-5 1-154,0 2 0,-37 0 1,62 2 216,-1 0 1,0 1 0,0 0 0,1 0 0,-1 0-1,0 0 1,1 0 0,-1 1 0,1-1 0,0 1-1,-1 0 1,1 0 0,0 0 0,0 1 0,0-1-1,1 1 1,-1 0 0,0 0 0,-3 6 0,-4 6 19,0 1 1,1 0 0,-6 18-1,-6 9-58,19-38 28,-1-1 0,1 0 0,1 1 1,-1-1-1,0 1 0,1-1 0,0 1 0,0 0 1,1-1-1,-1 1 0,1 0 0,0 0 0,0 0 1,1-1-1,-1 1 0,1 0 0,0-1 0,1 1 1,-1 0-1,1-1 0,0 1 0,0-1 0,0 0 1,0 0-1,1 0 0,0 0 0,-1 0 0,6 4 1,-2-2 3,-1-1-3,0 0 0,-1-1 0,2 0-1,-1 0 1,0 0 0,1-1 0,0 0 0,-1 0-1,1 0 1,0-1 0,13 4 0,45 9 111,-43-10-32,1 0 0,-1-1 0,41 1 0,-12-5 6,-49 0 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175 495 8228,'0'0'6053,"0"-5"-5546,0-10 110,0 29 513,-2 40-585,-17 118 83,9-103-119,-1 85 0,11-154-500,0 1 1,0 0-1,0 0 0,0-1 1,0 1-1,1 0 1,-1-1-1,0 1 0,0 0 1,1-1-1,-1 1 1,0 0-1,1-1 0,-1 1 1,1-1-1,-1 1 0,1 0 1,-1-1-1,1 1 1,-1-1-1,1 0 0,0 1 1,-1-1-1,1 0 1,0 1-1,-1-1 0,1 0 1,0 1-1,-1-1 1,1 0-1,0 0 0,-1 0 1,1 0-1,0 0 0,0 0 1,-1 0-1,1 0 1,0 0-1,0 0 0,0 0 1,2-1 10,1 1 1,-1-1 0,0 0 0,0 0-1,0 0 1,0 0 0,0 0 0,0 0-1,4-3 1,2-4-37,0-1 0,0 0 0,0 0 1,-1 0-1,-1-1 0,1-1 0,-2 1 0,1-1 0,-1 0 0,5-17 0,0 1-330,-1-1-1,-2 0 1,7-43-1,3-52-1553,3-201-1,-22 311 1850,-1 0 0,0 0 0,-1 0 0,0 0-1,-1 1 1,-1 0 0,0 0 0,0 0 0,-1 0 0,-1 1 0,0 0 0,0 0 0,-1 1 0,-10-10 0,15 17 128,0 0 1,0 1-1,0 0 1,0-1-1,0 1 0,-1 1 1,1-1-1,-1 0 0,1 1 1,-7-2-1,-64 0 654,74 3-683,-7 3 566,0 6-508,-19 45 268,3 0-1,2 2 0,2 1 0,3 0 0,3 1 1,2 1-1,2 0 0,0 83 0,9-134-331,0-1 0,0 1 0,0-1 0,1 1 0,1-1 0,-1 1 0,1-1-1,3 8 1,-3-12-26,0 0-1,0 0 0,0-1 1,0 1-1,0 0 0,0-1 0,1 0 1,-1 0-1,1 1 0,0-2 1,0 1-1,0 0 0,0 0 1,0-1-1,0 0 0,0 1 0,0-1 1,0-1-1,7 2 0,10 2 22,0-1-1,0-1 1,0-1-1,1-1 1,-1 0-1,0-2 1,0 0 0,40-10-1,-6-5-543,94-44 0,-37 14-641,-106 44 1074,29-6-238,-33 9 323,-1 0-1,1 0 1,0 0 0,0 0-1,0 0 1,0 0 0,0 0-1,0 1 1,0-1 0,-1 0-1,1 0 1,0 1-1,0-1 1,0 1 0,-1-1-1,1 1 1,0-1 0,-1 1-1,1-1 1,0 1 0,-1 0-1,1-1 1,0 1 0,-1 0-1,1-1 1,-1 1 0,0 0-1,1 0 1,-1 0 0,0 0-1,1-1 1,-1 1 0,0 0-1,0 1 1,5 29 526,-1 1-1,-2-1 1,-1 1-1,-3 33 1,0-33-283,1 0 1,2 0 0,1 1 0,8 38 0,-9-67-265,1 0 0,-1-1 0,1 1 0,-1-1 0,1 0 0,0 0 0,0 1 0,0-1 0,1 0 0,-1-1 0,1 1 0,5 4 0,-8-7-74,1 1 0,0 0 1,0-1-1,0 1 0,0-1 0,0 1 1,0-1-1,0 0 0,0 1 0,0-1 1,0 0-1,0 0 0,0 0 0,0 0 1,0 1-1,0-1 0,0-1 0,0 1 1,0 0-1,0 0 0,0 0 0,0-1 0,0 1 1,0 0-1,0-1 0,0 1 0,0-1 1,0 1-1,0-1 0,0 1 0,0-1 1,-1 0-1,1 1 0,0-1 0,0 0 1,-1 0-1,1 0 0,0 0 0,-1 1 1,1-1-1,-1 0 0,1 0 0,-1 0 1,0 0-1,1 0 0,-1 0 0,0 0 0,0-2 1,10-26-3660,-3-3-961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2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1393,'0'0'6859,"0"11"601,0 36-7191,0-45-249,0 0 1,0 0 0,1 0 0,-1 0-1,1-1 1,-1 1 0,1 0-1,0 0 1,0-1 0,0 1 0,0 0-1,0-1 1,0 1 0,0-1-1,0 0 1,1 1 0,-1-1 0,1 0-1,-1 0 1,1 1 0,-1-1-1,1-1 1,0 1 0,-1 0 0,1 0-1,0 0 1,0-1 0,-1 1-1,1-1 1,4 1 0,6 1-108,1 0-1,0-1 1,19-1-1,-24 0-28,-7 0 106,0 0 0,0-1 1,0 1-1,-1 0 0,1-1 0,0 1 1,0 0-1,0-1 0,-1 1 1,1-1-1,0 1 0,0-1 0,-1 0 1,1 1-1,0-1 0,-1 0 1,1 1-1,-1-1 0,1 0 0,-1 0 1,1 0-1,-1 1 0,0-1 1,1 0-1,-1 0 0,0 0 1,0 0-1,0 0 0,1 0 0,-1-1 1,2-33-251,-2 31 188,-39-2 425,31 3-313,0 1 0,0 1 0,0-1 1,-1 2-1,1-1 0,-1 1 1,1 0-1,0 1 0,-10 1 0,17 3-16,-1-1 0,1 0 0,0 1 0,1-1 0,-1 1 0,1-1 0,0 1 0,0-1 0,1 10 0,0-8 118,-1 3-96,-1-5-9,1-1 0,0 1 0,0-1 0,0 0-1,1 1 1,-1-1 0,1 0 0,0 1 0,2 4 0,-2-7-41,0 0 0,0 0 0,0 1 0,1-1 1,-1 0-1,1 0 0,-1 0 0,1-1 0,-1 1 0,1 0 0,-1-1 0,1 1 0,-1 0 1,1-1-1,0 0 0,-1 1 0,1-1 0,0 0 0,0 0 0,-1 0 0,1 0 0,2-1 0,6 1 2,0 1-144,0-1 1,-1 0-1,1-1 1,-1 0-1,1-1 1,15-4-1,-23 5 130,1-1 0,-1 1-1,1-1 1,-1 1 0,0-1-1,1 0 1,-1 0 0,0 0-1,0 0 1,-1 0 0,1 0 0,0 0-1,-1-1 1,1 1 0,-1-1-1,0 1 1,0-1 0,0 0-1,0 1 1,0-1 0,0 0-1,-1 0 1,0 1 0,1-1-1,-1 0 1,0 0 0,-1-4-1,1 5 53,-1 0-1,0 1 0,0-1 0,0 1 0,0 0 0,0-1 0,-1 1 0,1 0 0,0 0 0,0-1 1,-1 1-1,1 0 0,-1 0 0,1 1 0,-1-1 0,1 0 0,-1 0 0,0 1 0,1-1 0,-1 1 1,0-1-1,0 1 0,1 0 0,-1 0 0,0 0 0,-3 0 0,3-1 17,-1 1 0,0-1-1,0 1 1,0 0 0,0 0 0,0 0-1,0 1 1,1-1 0,-1 1 0,0-1-1,0 1 1,0 0 0,1 0 0,-1 0-1,0 0 1,-3 3 0,4 0 12,0 1 1,0-1-1,1 1 0,-1-1 0,1 1 1,0 0-1,1-1 0,-1 1 1,1 0-1,0-1 0,0 1 0,1 5 1,-1 2 6,1-11-116,0-1-1,-1 1 1,1-1 0,-1 0 0,1 1-1,0-1 1,-1 0 0,1 0 0,0 1-1,-1-1 1,1 0 0,0 0-1,-1 0 1,1 0 0,0 0 0,-1 0-1,1 0 1,0 0 0,0 0 0,-1 0-1,1 0 1,0-1 0,-1 1-1,1 0 1,0 0 0,-1-1 0,1 1-1,-1 0 1,1-1 0,0 1 0,-1 0-1,1-2 1,0 2 33,-1-1-1,0 0 1,1 0 0,-1 0-1,0 0 1,0 1 0,0-1-1,0 0 1,0 0-1,0 0 1,0 0 0,0 1-1,0-1 1,0 0 0,0 0-1,-1 0 1,1 0 0,0 1-1,-1-1 1,1 0 0,0 0-1,-1 1 1,1-1-1,-1 0 1,1 1 0,-1-1-1,1 0 1,-1 1 0,0-1-1,1 1 1,-1-1 0,0 1-1,1-1 1,-1 1 0,0 0-1,-1-1 1,-34-1 1200,20 3-558,16-1-1039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2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85 4002,'0'0'4066,"0"-4"-3674,0-10 7056,0 42-6204,0 48-1498,1-75 240,0-1-1,0 1 0,1-1 0,-1 1 0,0-1 0,0 1 0,0-1 0,0 0 0,0 0 0,1 1 1,-1-1-1,0 0 0,0 0 0,0 0 0,1 0 0,-1 0 0,0-1 0,0 1 0,0 0 0,0-1 1,1 1-1,-1 0 0,1-1 0,0-5-45,0-1 1,0 1-1,0 0 1,-1 0-1,0-1 1,0 1-1,-1 0 1,1-1-1,-1 1 1,-2-9 0,2-2 147,-2 12-46,-1 1 0,1 0 0,-1 1 0,0-1 0,0 0 0,0 1 0,0-1 0,0 1 0,-1 0 0,0 0 0,-5-2 0,0-3 17,6 5-50,0 1 1,0-1-1,0 1 0,0 0 0,0 0 0,0 0 1,-1 1-1,1-1 0,-1 1 0,1 0 0,-1 0 1,1 0-1,-1 0 0,0 1 0,1-1 1,-1 1-1,0 0 0,1 0 0,-1 1 0,0-1 1,0 1-1,1-1 0,-1 1 0,-4 2 0,0 0 19,1 1 0,-1 0-1,1 1 1,0-1 0,0 1-1,1 0 1,0 1 0,0 0-1,-10 11 1,7-6-45,-2 1 40,0 1-1,0 1 1,2-1-1,-1 2 1,2-1-1,0 1 0,-11 28 1,16-24 70,0 0 1,2-1-1,0 1 1,2 31-1,0-7-43,0-40-49,0 0-1,0 0 0,0 0 1,0 0-1,1-1 0,-1 1 1,1 0-1,-1 0 0,1-1 0,0 1 1,0-1-1,0 0 0,1 1 1,-1-1-1,0 0 0,1 0 1,3 2-1,2 1-23,1 1 1,-1-1 0,1-1-1,13 6 1,0-5 13,1 0 0,0-2 0,1 0 0,-1-2 0,1 0 0,24-3 0,6 1-262,-51 0 244,0 1 0,0 0-1,0-1 1,0 0 0,0 0 0,0 0-1,0 0 1,0 0 0,-1 0 0,1-1-1,0 1 1,-1-1 0,1 0 0,-1 0-1,1 0 1,-1 0 0,0 0 0,0-1-1,0 1 1,0-1 0,0 1 0,2-5-1,-1 1 62,-10 10-1180,-1 1-559,-12 6-3844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44 1905,'0'0'12048,"0"-44"-10527,20 303-53,2 0-1357,-6 38-1133,-16-346 560,-3 0-1,-13-77 1,14 107 335,0-1 0,1 1 0,2-20 0,0 6 77,-1 30 62,1 1-1,-1 0 1,1 0-1,0 0 0,0 0 1,0 0-1,0 0 0,0 0 1,0 0-1,0 1 0,1-1 1,-1 0-1,1 1 1,-1-1-1,1 1 0,0-1 1,0 1-1,-1 0 0,1-1 1,0 1-1,0 0 0,0 1 1,0-1-1,0 0 1,1 0-1,-1 1 0,0-1 1,3 1-1,8-3 62,-1 1 0,0 1 0,20-1 0,-26 2-39,1 0-1,0 0 1,-1 1 0,1 0-1,-1 0 1,1 0 0,-1 1-1,1 0 1,-1 0-1,6 4 1,-7-3 21,-1 0 0,0 0 0,-1 0 0,1 1 0,0-1 0,-1 1 0,0 0 0,0 0 0,0 0 0,0 1-1,-1-1 1,0 1 0,4 9 0,-1 6 17,0 0 0,-1 1-1,-1 0 1,-1 0 0,-1 0 0,-1 0-1,-1 0 1,-4 28 0,4-42-59,0-1 0,0 1 0,-1-1 0,0 0 0,0 0 0,-1 0 0,1 0 1,-1 0-1,-1-1 0,1 1 0,-1-1 0,0 0 0,0 0 0,0 0 0,-1 0 0,0-1 0,0 0 0,0 0 0,0 0 0,-1-1 1,1 1-1,-1-1 0,0-1 0,-7 3 0,-2 0-58,-1-1 1,1 0-1,-1-1 0,0-1 1,1-1-1,-1 0 0,0-1 1,-28-3-1,42 2 23,0 1-1,1 0 0,-1-1 0,0 1 1,0-1-1,0 0 0,1 0 1,-1 1-1,0-1 0,1 0 1,-1 0-1,1-1 0,-1 1 1,1 0-1,0 0 0,-1-1 1,1 1-1,0-1 0,0 1 1,0-1-1,0 0 0,0 1 0,0-1 1,1 0-1,-1 1 0,0-1 1,1 0-1,-1-2 0,0-6-331,-1 0 1,2 0-1,-1 1 0,2-14 0,0 5-1309,-1 3-1333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12534,'0'0'1424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8340,'0'0'7907,"11"-3"-6637,378 3-227,-380 0-1094,-5 0 39,-1 0 0,1 0 0,0 0 0,-1 0-1,1 0 1,-1 1 0,1 0 0,-1 0 0,1 0 0,-1 0 0,1 0-1,-1 0 1,5 3 0,-8-2 28,1 0 0,0 0 0,-1 0 0,1 0 0,-1 0 0,0 0 0,0 0 0,1 0 0,-1 1 0,-1-1 1,1 0-1,0 0 0,0 0 0,-1 0 0,1 0 0,-2 3 0,-16 34 265,10-25-264,-134 255 194,128-237-165,-75 146 12,78-159-43,-1 0 0,-1-1 0,0 0 1,-1-1-1,-1-1 0,-30 25 1,18-31-289,22-11-275,16-3 195,21-1 326,0 1 1,0 2 0,1 1-1,55 5 1,-77-3 62,1-1 9,1 1 0,0 1 1,-1 0-1,1 1 0,-1 0 1,0 1-1,0 1 0,0 0 1,-1 0-1,1 1 0,15 11 1,-27-16-204,-2-35-6602,-8 7 1987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9748,'0'0'6692,"219"43"-5988,-164-31-592,-4-3 64,-9-1-176,-13 1-752,-10 3-849,-12 2-2625,-7 3-6627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4514,'0'0'8956,"3"52"-7518,-6 196 642,3-217-5566,0-64-748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8580,'0'0'2305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4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4258,'0'0'8633,"-3"10"-4297,3 352-388,-2-433-5429,0 32 387,2 0-1,6-55 0,-5 90 1092,-1 1 0,1-1 0,0 1 1,0-1-1,0 1 0,1 0 0,-1-1 0,1 1 0,-1 0 0,1 0 0,0 0 0,1 0 0,-1 0 0,0 1 0,1-1 1,0 1-1,-1-1 0,1 1 0,0 0 0,0 0 0,0 0 0,0 1 0,1-1 0,-1 1 0,0 0 0,1 0 0,-1 0 1,1 0-1,5 0 0,-3 0 102,0 1 0,0 0 1,0 0-1,0 1 0,0 0 0,-1 0 1,1 0-1,0 1 0,0 0 0,-1 0 1,1 0-1,-1 1 0,0 0 1,0 0-1,0 0 0,0 1 0,5 4 1,2 4 25,-1 0 1,-1 0 0,1 1 0,-2 1 0,0-1 0,-1 2 0,0-1 0,-1 1-1,-1 0 1,0 0 0,-1 1 0,-1 0 0,0 0 0,-2 0 0,1 0-1,-1 24 1,-12-63-15541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9012,'0'0'7243,"27"-2"-6794,196 2 391,-222 0-1099,0 0-506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5475,'0'0'0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6211,'0'0'7155,"-5"5"-6395,-14 19-71,18-23-669,1-1 1,0 1 0,0-1-1,1 1 1,-1-1 0,0 1-1,0-1 1,0 1 0,0 0-1,0-1 1,1 1 0,-1-1-1,0 1 1,0-1 0,1 0-1,-1 1 1,0-1-1,1 1 1,-1-1 0,0 1-1,1-1 1,-1 0 0,1 1-1,-1-1 1,1 0 0,-1 1-1,1-1 1,-1 0 0,1 0-1,-1 0 1,1 1 0,-1-1-1,1 0 1,-1 0 0,1 0-1,-1 0 1,1 0-1,0 0 1,-1 0 0,1 0-1,0 0 1,27 5 274,-28-5-251,54 5 47,81-3 0,-77-2-6183,-45 0-754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8980,'0'0'5704,"14"-1"-3996,-9 7-1543,0 1 1,0 1 0,-1-1-1,0 1 1,0 0 0,-1 0 0,3 10-1,5 10 17,15 41 140,-2 2 0,13 76 1,33 99-34,-65-233-230,1-1 0,-1 0 0,2 0 0,10 14 0,-16-24-54,1 0 1,-1 0-1,1 0 1,0 0-1,0-1 1,0 1 0,-1-1-1,1 1 1,0-1-1,1 0 1,-1 0 0,0 0-1,5 2 1,-6-3-9,1 0 0,-1 0 0,1 0 0,-1-1 1,0 1-1,1 0 0,-1 0 0,1-1 0,-1 1 0,1-1 1,-1 0-1,0 1 0,1-1 0,-1 0 0,0 0 0,0 1 1,0-1-1,1 0 0,-1 0 0,0 0 0,0-1 1,-1 1-1,1 0 0,0 0 0,1-2 0,21-35-378,-1 0 0,24-62 0,-25 54 116,67-178-679,-22 52 1146,-58 160-671,-8 12 322,1 0 0,-1 0 0,0 0 0,0 0 0,1 0 0,-1 0 0,0 1 0,0-1 0,1 0 0,-1 0 0,0 0 0,0 0 0,1 0 1,-1 0-1,0 1 0,0-1 0,0 0 0,0 0 0,1 0 0,-1 1 0,0-1 0,0 0 0,0 0 0,0 0 0,0 1 0,1-1 0,-1 0 0,0 0 0,0 1 0,0-1 0,0 0 0,0 0 0,0 1 0,0-1 0,0 0 0,0 0 0,0 1 0,0-1 0,0 0 0,0 0 0,0 1 0,0-1 0,-1 0 0,1 0 0,0 1 0,0-1 0,0 19-6162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6035,'0'0'4474,"2"15"-3885,38 317 4152,-35-311-4697,-5-21-64,0 0 0,0 0 0,1 0 0,-1 0 1,0 0-1,0 0 0,0 0 0,0 0 0,0 0 0,0 0 1,1 0-1,-1 0 0,0 0 0,0 0 0,0 0 0,0 0 0,0 0 1,1 0-1,-1 0 0,0 0 0,0 0 0,0 0 0,0 0 1,0 0-1,1 0 0,-1 0 0,0 0 0,0 0 0,0 0 1,0 0-1,0 0 0,0 0 0,0 0 0,1-1 0,-1 1 1,0 0-1,0 0 0,0 0 0,0 0 0,0 0 0,0 0 1,0 0-1,0-1 0,0 1 0,0 0 0,0 0 0,0 0 1,0 0-1,0 0 0,0 0 0,0-1 0,0 1 0,0 0 1,0 0-1,0 0 0,0-1 0,6-35-4631,-6-3-3929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10517,'0'0'7171,"4"0"-8003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2465,'5'-2'15824,"11"-2"-15152,539 4 424,-512 2-1037,59 10-1,-59-5 9,61 1 0,-14-8 184,-90 0 200,-23 0-4226,0 1 482,-8 6-2149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4626,'0'3'14405,"0"24"-14662,13 183 590,-1-53-119,-10-90-203,-1-12 98,2 0 0,13 69 1,-15-118-708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9108,'0'0'4629,"7"-8"-4194,-1 2-331,0-1-1,1 2 1,0-1 0,0 1 0,0 0-1,0 0 1,1 1 0,0 0 0,0 0-1,0 1 1,0 0 0,1 0 0,-1 1-1,1 0 1,-1 1 0,1 0 0,11 0-1,-9 1 27,2-1 119,1 1-1,0 1 0,24 5 0,-32-5-171,0 1-1,-1 0 0,1 1 0,-1 0 1,0-1-1,0 2 0,0-1 0,0 1 1,0-1-1,-1 1 0,7 8 1,23 22-1698,-51-50-1889,-13-14-201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2097,'0'0'13830,"58"8"-13494,-26 10 689,10-7-449,0 1 16,-4-3-528,1-7-64,-7-2-16,-6 0-864,-4 0-1041,-12 0-3809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7652,'0'0'5415,"2"-6"-4798,9-9 309,-11 15-895,0-1 0,0 1 1,0 0-1,1 0 0,-1 0 0,0 0 0,0 0 0,0 0 1,0 0-1,0 0 0,1 0 0,-1 0 0,0 0 1,0 0-1,0 0 0,0 0 0,0 0 0,1 0 0,-1 0 1,0 0-1,0 0 0,0 0 0,0 1 0,0-1 1,1 0-1,-1 0 0,0 0 0,0 0 0,0 0 0,0 0 1,0 0-1,0 0 0,0 0 0,1 1 0,-1-1 1,0 0-1,0 0 0,0 0 0,0 0 0,0 0 0,0 1 1,0-1-1,0 0 0,0 0 0,0 0 0,0 0 0,0 0 1,0 1-1,0-1 0,0 0 0,0 0 0,1 42 2704,-1-11-3205,1 92 1136,2 47-168,-1-157-1762,0-31-136,-1-33-3076,-1 19-1977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2:5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13430,'0'0'6307,"0"-29"-6995,0 46-9301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8724,'0'0'4922,"0"-4"-4791,0-30 648,24 26 619,-23 8-1387,0 0-1,0 0 1,0 1 0,0-1-1,0 1 1,0-1 0,0 1-1,0-1 1,0 1 0,0-1-1,0 1 1,0 0 0,0 0-1,0-1 1,-1 1 0,1 0 0,0 0-1,-1 0 1,1 0 0,0 0-1,-1 0 1,1 0 0,-1 0-1,1 2 1,10 33 136,-8-24-91,13 68 1159,-2 1 1,3 138 0,-16-206-1138,5 36 231,-6-47-293,1-1-1,-1 1 0,1-1 1,-1 0-1,1 0 0,-1 1 1,1-1-1,0 0 1,0 0-1,0 0 0,0 0 1,0 0-1,0 0 0,0 0 1,0 0-1,0 0 0,0 0 1,0-1-1,1 1 0,-1 0 1,0-1-1,1 1 0,-1-1 1,0 1-1,1-1 1,-1 0-1,1 0 0,-1 1 1,2-1-1,-2-1-12,0 1 0,0 0 0,0 0 0,0-1 1,0 1-1,0 0 0,-1-1 0,1 1 0,0-1 0,0 1 0,0-1 0,-1 1 1,1-1-1,0 0 0,-1 1 0,1-1 0,-1 0 0,1 1 0,0-1 0,-1 0 0,0 0 1,1 0-1,-1 0 0,1 1 0,-1-1 0,0 0 0,0-1 0,7-30-3,-6 25-36,5-62-1759,-4-126 1,-4 95 498,2 96 1310,-1 0-1,1 0 1,0 0 0,0 0 0,1 0 0,-1 0 0,1 1 0,0-1 0,0 0-1,0 0 1,1 1 0,-1-1 0,1 0 0,0 1 0,0 0 0,0-1 0,0 1-1,1 0 1,-1 0 0,1 0 0,0 0 0,-1 1 0,2-1 0,-1 1 0,0 0-1,0 0 1,1 0 0,-1 0 0,1 0 0,-1 1 0,1-1 0,0 1-1,0 0 1,0 0 0,-1 1 0,1-1 0,0 1 0,0 0 0,5 0 0,14 0-204,-16-1 307,-1 1 0,1-1 0,0 2-1,0-1 1,-1 1 0,13 3 0,-17-3-337,0 0 1,-1 0 0,1 0-1,0 0 1,-1 0 0,1 0-1,-1 0 1,1 1-1,-1-1 1,0 1 0,0-1-1,1 1 1,-1-1 0,0 1-1,0 0 1,-1 0 0,1-1-1,0 1 1,-1 0 0,1 0-1,-1 0 1,1 0-1,-1 0 1,0-1 0,0 1-1,0 0 1,0 0 0,0 3-1,0 13-6124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05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1568 7700,'0'0'6640,"1"0"-6496,0 0 0,0 0 0,0 0 0,0-1-1,0 1 1,-1 0 0,1-1 0,0 1 0,0-1 0,0 1 0,0-1 0,0 1 0,-1-1 0,1 0 0,0 1 0,0-1-1,0 0 1,12-445 699,-26-308-1862,9 663 908,-5-177 903,41 268-790,10 3 36,-1 1 0,0 3 0,-1 1 0,57 19-1,-36-10-28,-27-10 27,0-1-1,59 2 1,11 1 68,-70-3-21,29 2 693,-62-8-454,-10-17-6591,5-10 1179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0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 6723,'0'0'7654,"-8"-5"-4252,18 14-3332,0 0 0,-1 1 0,0 0 0,-1 0 0,13 20 1,12 15 207,134 128 85,-167-172-392,0-1 0,0 0 0,0 1 0,0-1 1,0 0-1,0 1 0,0-1 0,0 0 0,-1 1 0,1-1 1,0 0-1,0 1 0,0-1 0,0 0 0,-1 1 1,1-1-1,0 0 0,0 0 0,0 1 0,-1-1 0,1 0 1,0 0-1,-1 1 0,1-1 0,0 0 0,0 0 1,-1 0-1,1 1 0,0-1 0,-1 0 0,1 0 0,0 0 1,-1 0-1,1 0 0,-1 0 0,1 0 0,-25 10 123,9-4-130,0 3 32,1 0-1,0 2 1,1 0-1,0 0 0,1 1 1,0 1-1,-20 25 1,5-1-784,-43 76 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8948,'0'0'7814,"0"-1"-7733,0 1 1,0-1-1,0 1 0,0 0 0,0-1 0,0 1 0,0 0 0,1-1 1,-1 1-1,0-1 0,0 1 0,0 0 0,1-1 0,-1 1 0,0 0 1,0-1-1,1 1 0,-1 0 0,0 0 0,1-1 0,-1 1 0,0 0 1,1 0-1,-1 0 0,1 0 0,-1-1 0,0 1 0,1 0 0,61 1 212,77 12-1,-49-7-391,-89-6-96,-1 7-3032,0-1-1315,0 2-372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 4370,'-5'0'14351,"28"-2"-14399,-1 0 1,37-9-1,-36 6 82,1 1 1,38-1-1,70 5 150,-132 0-163,18 4-5293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106 190 7652,'0'0'4810,"3"-9"-4370,0 0-308,2-1 199,-1 0-1,-1 1 1,0-1 0,-1-1-1,1 1 1,0-11-1,-6 262-133,18 422 1725,-14-658-2591,0-13 120,0-39-302,-1-66-626,-5 20 1177,-4 1 1,-28-125-1,30 178 403,3-1 0,1 1 0,3-66 1,1 39-7,0 60-55,0-1 0,0 1 0,0 0 0,0 0 1,1 0-1,0-1 0,1 2 0,-1-1 0,1 0 1,0 0-1,1 1 0,-1 0 0,1-1 0,0 1 1,1 1-1,-1-1 0,1 1 0,0-1 0,0 2 1,0-1-1,0 0 0,1 1 0,-1 0 0,1 0 1,0 1-1,0-1 0,0 1 0,0 1 0,1-1 1,-1 1-1,0 0 0,8 0 0,17 0-8,-18 1 30,-1-1 0,1 2 0,0 0 0,0 0 0,12 4 0,-21-4-55,1 1 0,-1 0 1,1 0-1,-1 0 0,0 1 0,0-1 0,0 1 0,0 0 0,0 0 1,-1 1-1,1-1 0,-1 1 0,0 0 0,0 0 0,0 0 1,4 8-1,1 3 97,0 1 1,-1 0-1,0 1 1,-2 0-1,0 0 1,0 0-1,-2 0 1,0 1-1,-1-1 1,-1 1 0,-1 0-1,0 0 1,-4 21-1,2-31-55,-1 0 0,0 0 0,-1 0 0,0-1-1,0 0 1,0 1 0,-1-1 0,0-1 0,-1 1 0,-9 9 0,-70 59 51,78-70-76,-10 9-65,0-2-1,-1-1 0,0 0 0,0-1 0,-1-1 0,-1 0 1,0-2-1,0 0 0,0-2 0,-1 0 0,1-1 0,-1-1 1,0-1-1,-25-1 0,46-1 25,0 0 1,-1 0-1,1-1 1,0 1-1,0 0 1,-1-1-1,1 1 0,0 0 1,0-1-1,0 1 1,-1 0-1,1-1 1,0 1-1,0 0 1,0-1-1,0 1 0,0-1 1,0 1-1,0 0 1,0-1-1,0 1 1,0 0-1,0-1 1,0 1-1,0-1 1,0 1-1,0 0 0,0-1 1,0 1-1,1 0 1,-1-1-1,0 1 1,0-1-1,0 1 1,1 0-1,-1 0 0,0-1 1,10-15-63,0 12 106,0 0 0,0 1 0,0 0 0,0 1 0,0-1 0,1 2 1,-1 0-1,1 0 0,-1 1 0,1 0 0,-1 1 0,1 0 0,-1 0 0,1 1 0,-1 1 0,0 0 0,0 0 0,0 1 0,-1 0 0,1 1 0,-1 0 0,0 1 0,0-1 0,-1 2 0,1-1 0,11 14 1,7 7 186,-3 2 0,0 0 0,21 36 0,52 101 751,-95-163-958,1 3-147,0-2-3,0 0 0,0 0 0,-1 1 0,0-1 0,0 0 0,0 1 0,-1-1 0,1 1 0,-1 0 0,0-1 0,0 9 0,-17-16-10669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26 146 2417,'0'0'8134,"0"-9"-7784,0 0-1273,-3-22 7029,3 53-5783,0 383 499,0-405-776,0-39-1340,0-338 176,1 373 1112,-1 0 0,1-1 1,0 1-1,0 0 1,1 0-1,-1 0 0,1 0 1,0 0-1,0 1 0,0-1 1,0 0-1,1 1 0,0 0 1,-1 0-1,1-1 0,0 1 1,1 1-1,-1-1 0,0 0 1,5-2-1,-2 1-6,1 0-1,-1 1 1,1 0-1,0 0 1,0 0-1,0 1 1,0-1-1,1 2 1,-1-1-1,15 0 1,-18 2 35,0 0 0,1 0 0,-1 0 0,0 1 0,1-1 0,-1 1 0,0 0 0,0 0 0,1 1 0,-1-1 0,0 1 0,0 0 0,-1 0 0,1 1 0,0-1 0,-1 1 0,1-1 0,-1 1 0,0 0 0,0 1 0,0-1 0,0 0 0,-1 1 0,1-1 0,-1 1 0,0 0 0,0 0 0,0 0 0,-1 0 0,1 0 0,1 8 0,-1 2 51,-1-1 0,0 1 0,0 0 1,-1 0-1,-3 15 0,2-23-66,0 0 1,0-1 0,-1 1-1,0-1 1,0 1-1,0-1 1,0 0-1,-1 0 1,0 0 0,0 0-1,-1 0 1,1-1-1,-1 1 1,-7 5 0,11-10-10,-7 7-35,0 0-1,0-1 0,-1 1 0,0-2 1,0 1-1,-1-1 0,1-1 0,-1 0 1,0 0-1,0 0 0,-1-1 0,1-1 0,-20 4 1,29-10 8,0 0 0,0 0 0,0 0 0,0 0 0,1 0 1,-1 0-1,1 0 0,2-5 0,-1 5-17,1 1 0,1-1 1,-1 1-1,0 0 0,1 0 0,0 0 1,0 0-1,0 1 0,0 0 0,0-1 1,0 1-1,0 1 0,1-1 0,-1 1 1,1 0-1,5-1 0,7-1 76,1 2-1,34 0 1,-26 2 19,-23-1-26,0 1 0,0 0 0,0 0-1,-1 0 1,1 0 0,0 1 0,0-1 0,-1 1 0,1-1-1,-1 1 1,1 0 0,-1 0 0,0 0 0,0 0 0,0 0-1,0 1 1,0-1 0,0 1 0,-1-1 0,3 5 0,2 4 128,0 0 0,-1 1 1,6 18-1,-7-17 17,-1 1 1,-1-1-1,1 1 1,-2 0-1,0 0 1,-2 27-1,0-34-124,1-1 0,-2 1 0,1-1 1,-1 1-1,0-1 0,0 0 0,0 1 0,-1-1 0,0-1 0,-1 1 0,1 0 0,-1-1 0,0 1 0,0-1 1,-1 0-1,-4 4 0,-3-1-102,1-1 0,-1 0 1,0 0-1,-1-2 0,1 1 1,-1-1-1,0-1 0,0-1 1,-1 0-1,1 0 1,-1-1-1,0-1 0,1 0 1,-1-1-1,0-1 0,-22-3 1,32 3-108,1 1 1,-1-1 0,0 0 0,1 0-1,-1 0 1,1-1 0,-1 1 0,1-1-1,0 0 1,-1 0 0,1 0 0,0 0-1,0-1 1,1 1 0,-1-1-1,0 0 1,1 1 0,0-1 0,0 0-1,0-1 1,0 1 0,0 0 0,0-1-1,1 1 1,-1-1 0,1 1 0,0-1-1,0 1 1,1-1 0,-1-6 0,0-17-3260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5426,'0'0'7404,"0"34"-5811,0 27-1018,-1 69 385,21 167-1,-15-267-997,-5-41-627,-5-48 69,-20-394-1210,25 450 1826,0 0 0,0 0 1,0 0-1,1 0 1,-1 0-1,1 0 0,0 0 1,0 0-1,0 0 1,0 1-1,0-1 0,1 0 1,-1 1-1,1-1 1,0 1-1,0-1 0,0 1 1,0 0-1,0 0 1,0 0-1,0 0 0,1 0 1,-1 1-1,1-1 1,0 1-1,-1-1 0,1 1 1,0 0-1,4-1 0,2-1 46,1 2-1,-1-1 0,1 1 0,-1 0 0,1 1 0,0 0 0,-1 1 0,11 2 1,-17-2-44,1 0 0,0 0 0,0 1 0,-1-1 0,1 1 1,-1 0-1,1 0 0,-1 0 0,0 1 0,0-1 0,0 1 0,0 0 1,0 0-1,-1 0 0,1 0 0,-1 0 0,0 0 0,0 1 1,0-1-1,0 1 0,-1 0 0,1-1 0,-1 1 0,0 0 1,0 0-1,0 0 0,0 4 0,1 9 93,0-1 1,-1 0-1,0 1 0,-2 0 1,-2 19-1,1-28-67,0-1 0,0 0 0,0 1 0,-1-1 0,0 0 0,-1 0 0,0 0 0,0-1 0,0 1-1,-9 9 1,10-12-51,-1 0 1,1 0-1,-1-1 0,0 1 0,0-1 0,0 0 0,-1 0 0,1-1 0,-1 1 0,1-1 0,-1 0 0,0 0 1,0 0-1,0-1 0,0 1 0,0-1 0,-5 0 0,13-38-1651,-2 34 1620,1 1 1,-1 0-1,1-1 0,0 1 1,0 0-1,0 0 0,0 0 1,0 1-1,0-1 0,1 0 1,-1 1-1,1-1 0,-1 1 1,1 0-1,-1 0 1,1 0-1,0 0 0,0 0 1,-1 1-1,1-1 0,0 1 1,0 0-1,0 0 0,0 0 1,-1 0-1,1 0 0,0 0 1,4 2-1,0-1 96,0 0 1,0 1-1,0 0 0,0 0 0,0 0 1,-1 1-1,1 0 0,-1 0 1,0 1-1,7 5 0,-3-2 99,-2 1 0,1 0 1,-1 1-1,-1 0 0,1 0 0,-1 1 0,-1-1 0,0 1 0,-1 1 1,1-1-1,-2 1 0,0 0 0,0 0 0,-1 1 0,0-1 0,-1 1 1,0-1-1,-1 1 0,-1 21 0,0-30-139,-1 0 0,0 0 0,0 0 0,0 0 0,0 0 1,-1 0-1,1 0 0,-1 0 0,1 0 0,-1-1 0,0 1 0,0-1 0,-1 1 0,1-1 1,0 0-1,-1 0 0,1 0 0,-1 0 0,0 0 0,1-1 0,-1 1 0,0-1 0,0 0 0,0 0 1,-4 1-1,-7 3-53,1-1 0,0-1 1,-1 0-1,-24 2 0,19-4-170,5 1-156,-1-1 0,0-1 0,-24-2 0,36 1 147,0 1 0,1 0 0,-1-1 0,1 0 1,-1 1-1,0-1 0,1 0 0,0 0 0,-1 0 0,1-1 0,0 1 0,-1-1 0,1 1 0,0-1 1,0 0-1,0 1 0,0-1 0,1 0 0,-1 0 0,0-1 0,1 1 0,0 0 0,-1 0 0,1-1 1,0 1-1,-1-5 0,0-21-5355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5202,'0'0'11560,"-2"13"-11338,-134 304 69,88-197-253,-87 158 1,133-275 68,-3 4-4489,6-21 1331,5-10-604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20 2801,'0'0'3645,"5"-4"-3125,-1 0-148,12-8-160,2 12 8172,-16 23-8441,-5-4 141,-1-1 0,-1 0 1,-1 0-1,0 0 0,-14 26 1,-3 10-15,-169 403 285,183-438-384,-2 2-44,1 0 0,-9 29 0,19-48 465,3-24-9228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7203,'0'0'9098,"0"13"-9085,-1 133 241,21 533 1714,-19-665-1825,5-10-4250,-6-36 1052,0 9 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87 284 13286,'0'0'2134,"27"-23"-2347,86-74 128,-107 92 51,0-1 0,0 0 1,0 0-1,-1 0 1,0 0-1,0-1 1,5-10-1,-8 13 20,-1 1 1,0-1-1,-1 1 1,1-1-1,-1 1 1,1-1-1,-1 1 1,0-1-1,0 1 1,-1-5-1,0-13 5,1 19 4,-1 1 0,0-1 0,1 0 1,-1 0-1,0 0 0,0 0 0,1 1 0,-1-1 1,-1 0-1,1 1 0,0-1 0,0 1 1,-1-1-1,1 1 0,-1 0 0,1 0 0,-1-1 1,1 1-1,-1 0 0,0 0 0,1 1 1,-1-1-1,0 0 0,0 0 0,0 1 0,0-1 1,0 1-1,0 0 0,1 0 0,-5-1 1,-69-3-90,64 4 56,10 0 37,-7 0 2,0 0 0,-1 0 0,1 1 0,0 0 0,-10 3 0,14-3 7,1 1 0,0-1 0,0 1 0,0 0-1,0 0 1,0 0 0,0 0 0,1 0 0,-1 1-1,1-1 1,-1 1 0,1 0 0,0-1 0,0 1 0,-2 5-1,-4 9 286,1 0-1,1 1 0,0 0 1,1 0-1,2 0 0,0 0 1,0 1-1,2-1 1,0 1-1,1 0 0,6 36 1,-5-51-242,0 1 0,0-1 1,1 0-1,-1 1 0,1-1 1,0 0-1,1 0 0,-1 0 1,1 0-1,0-1 0,0 1 1,0-1-1,0 0 0,0 1 1,1-1-1,0-1 0,-1 1 1,1 0-1,0-1 0,0 0 1,0 0-1,1 0 0,-1-1 1,0 1-1,9 1 0,8 1-19,0 0-1,0-2 0,0 0 1,25-1-1,-33-1-440,0-1-1,0 0 1,1 0-1,-1-2 1,17-4-1,-23 4-489,0 1-1,0-2 0,0 1 0,0-1 0,-1 0 0,9-7 0,16-18-9345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8132,'0'0'2604,"14"-14"-2399,50-44 11,-53 50-192,0 0 0,0 1 0,1 1 0,1 0 0,-1 1 0,1 0 0,0 0 0,0 2 0,0 0 0,0 0 0,0 1 0,27 0 0,-33 1-62,0 0 95,0 1 0,0 0 0,0 0 1,-1 0-1,1 1 0,9 2 0,-13-2-14,-1 0-1,0 0 0,0 0 1,1 0-1,-1 1 0,0-1 1,0 1-1,0 0 0,-1-1 1,1 1-1,0 0 0,-1 0 1,1 0-1,-1 0 0,0 0 1,1 1-1,-1-1 0,0 0 1,0 1-1,0 3 0,7 24 264,-2 0-1,-1 1 0,-1-1 1,-2 1-1,-3 56 0,0-41 699,8 66 0,-5-106-876,-1-5-256,-1-27-7284,0 9 1161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2497,'0'0'10256,"0"22"-8549,0 58-601,-1 16 286,12 106 0,-9-190-345,0-2-3457,0-20-5119,-2-14 3706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11269,'0'0'4194,"36"-11"-8772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2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0 348 816,'0'0'10346,"4"-12"-2662,41 12-7665,0-2 0,47-8 0,-74 6-58,0 0 1,-1-1-1,1 0 1,-1-1-1,0-2 1,0 1 0,28-20-1,-39 23 1,-1 1 1,0-2-1,0 1 0,0-1 0,-1 1 0,1-1 0,-1-1 1,-1 1-1,1 0 0,-1-1 0,0 0 0,0 0 0,3-9 1,-4 10 20,-1 1 0,-1-1 0,1 0 0,-1 1 0,1-1 0,-1 1 1,-1-1-1,1 0 0,-1 1 0,0-1 0,0 1 0,0-1 0,0 1 0,-1 0 1,1-1-1,-1 1 0,-1 0 0,1 0 0,-5-6 0,2 3-23,0 1 1,0 0-1,0 0 0,-1 1 0,0-1 1,0 1-1,-1 1 0,1-1 1,-1 1-1,0 0 0,0 1 0,0-1 1,-12-2-1,1 1 106,-1 2 0,0 1 0,0 0-1,-29 2 1,43 1-74,1-1 0,0 2 0,0-1 0,0 0 0,0 1-1,0 0 1,0 0 0,1 0 0,-1 0 0,0 1 0,1-1-1,0 1 1,0 0 0,-4 4 0,-1 1 4,1 0 0,1 0 1,-1 0-1,-8 17 0,8-11 5,1 1 0,1 0 0,1 0 0,0 1 0,1-1 0,1 1 0,-1 18 0,4 112-15,0-144 15,-1 4 29,1 0 1,0 1 0,1-1 0,-1 0 0,1-1 0,1 1 0,-1 0-1,1 0 1,0-1 0,0 0 0,0 1 0,1-1 0,0-1-1,0 1 1,0 0 0,1-1 0,-1 0 0,1 0 0,0 0 0,0-1-1,0 0 1,1 1 0,7 1 0,1 2 35,0-2 0,1 0 0,0 0 0,0-2 0,0 0 0,1 0 0,-1-1 0,18-1 0,-17-2-346,-1 0 1,0-2-1,1 1 1,-1-2 0,0 0-1,-1-1 1,1 0 0,-1-1-1,0-1 1,0 0 0,-1-1-1,0-1 1,13-10-1,-20 9-683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3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6019,'0'0'11512,"30"0"-11579,117 0 891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3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4834,'0'0'4917,"-11"0"-102,-13 0-3019,-9 0-461,26 0 614,23 0-1407,98-6-477,-65 3 13,77 3 0,-109 5-120,-16-4-44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26 5106,'-4'0'9505,"-4"-1"-7708,-22-5-5351,18-3-504,2-1-1953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5907,'0'0'6576,"1"25"-4372,34 579-815,-25-303-431,17-92-22,-14-132-554,-12-85-4433,-3-22 2014,-9-17-2351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5346,'0'0'6017,"4"-9"-5342,-1 3-591,0 0 0,0 0 1,1 1-1,0 0 1,0-1-1,0 1 1,0 0-1,1 1 1,0-1-1,0 1 1,0 0-1,1 0 1,-1 1-1,9-5 1,7 0-15,0 0 0,0 2 0,0 0 0,1 1 0,28-2 0,112 1-316,-144 6 235,-12 1-2,-1 0 0,0 0 0,0 0 0,0 1 0,0 0 1,0 0-1,0 0 0,-1 0 0,1 1 0,-1 0 1,1 0-1,-1 0 0,0 0 0,0 1 0,0 0 0,-1-1 1,1 1-1,-1 1 0,0-1 0,4 8 0,-1-3 15,-1 0 1,-1 0-1,0 0 0,0 0 0,-1 1 0,0-1 0,0 1 1,-1 0-1,0 0 0,0 12 0,-2-8-35,1 4 195,-1 0 0,-1 0-1,0-1 1,-1 1 0,-1 0-1,0-1 1,-2 0-1,-11 32 1,8-33-105,0 0-1,0-1 1,-1 0 0,-1-1-1,-1 0 1,0 0 0,-1-1-1,0-1 1,-1 0 0,0-1-1,-1 0 1,0-1 0,-1 0-1,0-1 1,0-1 0,-1 0-1,0-2 1,-1 1 0,1-2-1,-1 0 1,0-1 0,-1-1-1,1-1 1,-21 1 0,35-3-109,1 0 1,0 0 0,0 0 0,0 0 0,0 0-1,0 0 1,0-1 0,0 1 0,0-1-1,0 0 1,0 1 0,0-1 0,0 0 0,0 0-1,1 0 1,-1 0 0,-3-3 0,5 3-14,-1-1 0,0 1 1,1-1-1,-1 0 0,0 1 1,1-1-1,0 1 0,-1-1 1,1 0-1,0 1 0,0-1 1,0 0-1,0 1 1,0-1-1,1 0 0,-1 1 1,0-1-1,1 0 0,-1 1 1,1-1-1,0 1 0,1-3 1,-1 1-23,2 0 1,-1 0 0,0 0-1,1 1 1,-1-1-1,1 1 1,-1-1 0,1 1-1,0 0 1,0 0 0,1 0-1,-1 1 1,0-1 0,0 1-1,1 0 1,-1-1 0,1 2-1,-1-1 1,1 0 0,5 0-1,2 0 110,-1 0 0,1 0 0,-1 1 0,1 1 0,20 2 0,-24 0 56,1-1-1,-1 1 0,0 1 1,0-1-1,-1 1 0,1 0 1,-1 1-1,0 0 0,0 0 1,-1 0-1,8 9 0,9 11 628,23 36 0,-30-39-235,142 235 2936,-155-249-6870,-12-13-963,-10-15-2065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2801,'0'0'7297,"0"-4"-6734,-1 60 1814,-2 45-121,20 188-1,-16-282-2199,0 0-1,0-1 0,0 1 0,1 0 0,0-1 0,0 1 0,1-1 0,0 0 1,0 0-1,0 0 0,1 0 0,0 0 0,0-1 0,6 7 0,-9-12-80,-1 0 0,1 0 0,-1 0 0,0-1 0,1 1 0,-1 0 0,1-1-1,-1 1 1,0 0 0,1-1 0,-1 1 0,0 0 0,0-1 0,1 1 0,-1 0 0,0-1-1,0 1 1,1-1 0,-1 1 0,0-1 0,0 1 0,0-1 0,0 1 0,0 0 0,0-1-1,0 1 1,0-1 0,0 1 0,0-1 0,0 1 0,0-1 0,0 1 0,0-1 0,0 1-1,-1-1 1,2-27-1582,-1 25 1301,-1-31-1362,-1 1 0,-1 0 0,-16-62 0,15 79 759,-31-134 1892,34 147-881,0-1-1,0 0 0,1 1 1,-1-1-1,1 1 0,0-1 1,0 0-1,0 1 0,0-1 0,0 0 1,1 1-1,0-1 0,0 1 1,0-1-1,0 1 0,1-1 0,-1 1 1,1 0-1,0-1 0,0 1 1,0 0-1,0 0 0,0 1 1,1-1-1,-1 0 0,1 1 0,0-1 1,0 1-1,0 0 0,0 0 1,6-3-1,2-1 53,1 0 0,0 0 0,0 1 0,1 0 0,-1 1-1,1 1 1,0 0 0,0 0 0,0 2 0,0 0 0,1 0 0,20 2 0,-32 0-105,-1-1 0,1 1 0,-1-1 1,1 1-1,-1 0 0,0 0 0,1 0 1,-1 0-1,0 0 0,0 0 0,0 0 0,0 0 1,0 0-1,0 1 0,0-1 0,0 0 1,-1 1-1,1-1 0,0 1 0,-1-1 0,1 1 1,-1-1-1,1 1 0,-1-1 0,0 1 1,0-1-1,0 1 0,0 2 0,2 57 698,-2-46-483,-1-5-185,0-1 1,0 0-1,-1 1 0,0-1 0,-1 0 0,0 0 1,-1-1-1,1 1 0,-2 0 0,1-1 0,-1 0 0,0 0 1,-13 13-1,-21 38-1969,44-49-5342,17 2 5184,-17-9 1478,7 4 956,0 0 0,-1 0 1,-1 1-1,1 1 0,-1 0 1,-1 0-1,16 20 0,-21-23-84,0-1 0,0 1 0,-1 0 0,0 1-1,0-1 1,-1 1 0,0-1 0,0 1 0,0 0 0,-1 0 0,0-1-1,0 1 1,-1 0 0,0 0 0,0 0 0,0 0 0,-2 7 0,0-10-237,1 0 0,-1 0 0,0-1 0,0 1 0,0-1 0,0 1 0,-1-1 0,1 0 0,-1 0 0,0 0 0,0 0 0,0 0 0,0-1 1,-1 1-1,1-1 0,-1 0 0,1 0 0,-1 0 0,0 0 0,0-1 0,0 0 0,-4 2 0,-7 1-15,-1 0 0,1-1 1,-1 0-1,-23 0 0,26-3-92,1 1-80,0-1 1,0 0 0,-21-4 0,30 4-62,0-1 0,0 0 0,0 0 0,0 0-1,1 0 1,-1 0 0,0 0 0,1-1 0,-1 0 0,1 1 0,-1-1 0,1 0-1,0 0 1,0 0 0,0-1 0,0 1 0,0 0 0,0-1 0,1 1 0,-2-4-1,-6-22-4073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7988,'0'0'5629,"0"22"-4586,16 396 3559,-14-306-4116,4-1-1,35 188 1,-20-227-410,-19-67-35,0 0-1,1 0 1,-1 0 0,1 0-1,0-1 1,0 1-1,0-1 1,1 0 0,0 0-1,7 6 1,-10-9-36,0 0-1,0 0 1,0 0 0,0-1 0,0 1 0,0 0-1,0-1 1,1 1 0,-1-1 0,0 0 0,0 1-1,1-1 1,-1 0 0,0 0 0,0 1 0,1-1-1,1-1 1,-2 1-1,-1 0-1,1 0 0,0-1 0,-1 1 1,1-1-1,0 1 0,-1-1 1,1 1-1,-1-1 0,1 1 1,-1-1-1,1 1 0,-1-1 1,1 0-1,-1 1 0,1-1 1,-1 0-1,0 1 0,1-1 1,-1 0-1,0-1 0,4-47-12,-4 40-37,-12-574-4508,9 519 4040,1 28 284,1 1 1,2-1-1,7-48 0,-6 75 188,0 1 0,1-1 0,0 1 0,0 0 1,1-1-1,0 2 0,8-13 0,-10 17 80,0 0 1,1 0-1,-1 0 1,1 0-1,0 1 1,0-1-1,0 0 1,0 1-1,0 0 1,0 0-1,1 0 1,-1 0-1,1 1 1,-1-1-1,1 1 1,0 0-1,-1 0 1,1 0-1,8 0 1,-4 1 79,0 1 0,0 0 0,0 0 0,-1 1 0,1 0 1,0 0-1,-1 1 0,1 0 0,-1 0 0,0 1 0,0 0 0,0 0 0,-1 1 1,1 0-1,-1 0 0,0 0 0,0 1 0,-1 0 0,7 9 0,-5-6-45,-1 1 0,0 0 0,0 1-1,-1 0 1,0 0 0,-1 0 0,0 0-1,-1 1 1,0-1 0,-1 1 0,0 0-1,0 20 1,-2-28-69,0 0 0,-1 1 0,1-1 0,-1 0 0,0 1 0,-1-1 0,1 0 0,-1 0 0,1 0 0,-1 0 0,0 0-1,-1 0 1,1-1 0,-1 1 0,1-1 0,-5 5 0,0-2-8,0 0-1,0-1 0,-1 1 0,0-2 1,0 1-1,0-1 0,-13 5 1,-1-1-218,-1-2 1,0 0-1,0-1 1,0-2-1,-34 2 1,37-5-155,11 1-120,0 0 1,-1-1 0,1-1 0,0 0 0,-15-2 0,22 2 312,1 0 0,-1 1 1,0-1-1,0 0 0,0 0 1,1 0-1,-1 0 0,0 0 1,1 0-1,-1-1 0,1 1 1,-1 0-1,1-1 0,0 1 1,0-1-1,-1 0 1,1 1-1,0-1 0,1 0 1,-1 0-1,0 0 0,0 0 1,1 1-1,-1-1 0,1 0 1,0 0-1,-1 0 0,1 0 1,0 0-1,0-3 0,0-27-3296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2161,'0'0'5488,"0"-5"-4883,0-22 6041,0 46-6152,26 463 2019,-17-432-2273,-9-49-301,0-33-1682,-12-340-1330,11 360 3089,0 0-1,1 0 1,0-1 0,1 1-1,3-12 1,-2 17 0,0 1 0,0-1 1,1 1-1,0 0 0,0-1 0,1 2 0,0-1 1,0 0-1,0 1 0,6-7 0,-5 7 74,0-1 1,1 1-1,-1 0 0,1 0 1,0 1-1,0-1 0,1 2 0,-1-1 1,1 0-1,0 1 0,0 1 1,0-1-1,0 1 0,0 0 1,1 1-1,-1-1 0,1 1 0,14 1 1,-21 0-67,-1 0 1,1 0 0,0 1-1,0-1 1,0 0 0,0 1-1,0-1 1,-1 0-1,1 1 1,0-1 0,0 1-1,-1 0 1,1-1 0,0 1-1,-1 0 1,1-1 0,0 1-1,-1 0 1,1 0 0,-1-1-1,0 1 1,1 0 0,-1 0-1,1 0 1,-1 0-1,0-1 1,0 1 0,0 0-1,1 0 1,-1 0 0,0 2-1,1 36 614,-1-29-482,1 16 208,-2 0 1,0 0-1,-2 0 1,-1 0-1,-1-1 1,-1 1-1,-15 40 1,-22 30 19,44-96-545,0 1 0,0 0 0,0 0-1,1-1 1,-1 1 0,0-1 0,0 1 0,0-1 0,0 0 0,1 1-1,-1-1 1,0 0 0,0 0 0,0 0 0,1 0 0,-1 0 0,0 0 0,0 0-1,1 0 1,1-1 0,-1 1-220,154 1-1000,-153-2 1395,-1 1 0,1 1 0,0-1 0,0 0 0,0 1 0,-1-1 0,1 1 0,0 0 0,0 0 1,-1 0-1,1 0 0,-1 0 0,1 1 0,-1-1 0,1 1 0,-1 0 0,0 0 0,0 0 0,0 0 1,0 0-1,0 0 0,0 0 0,2 5 0,-2-1 65,0 0 0,0 0 0,0 0 0,-1 0 0,0 1 0,-1-1 0,1 0 0,-1 1 0,-1 10 0,0-12-29,-1 0-1,1 0 1,-1-1-1,0 1 1,-1-1-1,1 1 0,-1-1 1,0 0-1,0 0 1,0 0-1,0 0 1,-1 0-1,1-1 1,-1 0-1,0 1 1,0-1-1,-1-1 1,1 1-1,0-1 1,-9 4-1,-12 5-33,1 0-1,-40 10 1,46-15-184,1-1 0,-2-1 0,1 0 0,0-1-1,-1-1 1,1-1 0,-1-1 0,-22-2 0,40 2 92,1 0-1,-1 0 1,1 0-1,0 0 1,-1 0-1,1 0 0,0-1 1,-1 1-1,1 0 1,0 0-1,-1-1 1,1 1-1,0 0 1,-1 0-1,1-1 1,0 1-1,0 0 1,-1-1-1,1 1 0,0 0 1,0-1-1,0 1 1,0 0-1,-1-1 1,1 1-1,0-1 1,0 1-1,0 0 1,0-1-1,0 1 1,0-1-1,-1-29-4109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7828,'0'0'8612,"8"1"-8191,31 5 526,64 0 0,-1-5-3058,-91-1 1397,-10 12-8813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7668,'0'0'6002,"196"29"-6002,-157-29-784,-10 0-3010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8420,'0'0'7761,"1"6"-7113,8 36 350,-1-1-1,1 48 1,-7-53-730,2 1 0,1-1 0,2 0 0,13 36 0,-18-65-285,1-1 1,-1 0-1,2 1 1,-1-1 0,1-1-1,0 1 1,0 0-1,0-1 1,1 0-1,0 0 1,0 0-1,0-1 1,0 0 0,10 6-1,-7-6-91,1 0 0,0 0 0,0-1-1,0-1 1,1 1 0,-1-2 0,0 1-1,1-1 1,17 0 0,-13-1-159,7 0-791,1 0 0,0-1 0,0-1 0,37-9 0,-53 10 133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4162,'0'0'10519,"0"0"-10479,1 1-1,-1-1 0,0 0 0,1 1 0,-1-1 1,1 0-1,-1 1 0,0-1 0,1 0 1,-1 1-1,0-1 0,1 1 0,-1-1 0,0 1 1,0-1-1,1 1 0,-1-1 0,0 1 1,0-1-1,0 1 0,0-1 0,0 1 0,0-1 1,0 1-1,0-1 0,0 1 0,0-1 0,0 1 1,0 0-1,1 293 1530,-1 56-537,-1-114-6709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7331,'0'0'8932,"77"133"-8195,-70-95-305,-7-3-432,0-1 208,0-8-208,0-5-48,-19-10-336,-4-11-769,4 0-1344,3-11-2673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8964,'0'0'1897,"0"-22"-1465,0-98-6,0 54 4225,0 100-3877,2 7-764,15 79 1,-1-7 163,-5 159 925,-8-147-411,3-42-98,-6-84-621,0 1-1,1 0 1,-1 0 0,0 0 0,0-1 0,0 1 0,0 0-1,0 0 1,1 0 0,-1-1 0,0 1 0,0 0 0,0 0-1,1 0 1,-1 0 0,0 0 0,0-1 0,0 1 0,1 0-1,-1 0 1,0 0 0,0 0 0,1 0 0,-1 0 0,0 0-1,0 0 1,1 0 0,-1 0 0,0 0 0,0 0 0,1 0-1,-1 0 1,0 0 0,0 0 0,0 0 0,1 0 0,-1 1-1,0-1 1,0 0 0,1 0 0,-1 0 0,0 0 0,0 0 0,0 1-1,0-1 1,1 0 0,2-79-6439,-3 25-3566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84 6963,'0'0'5886,"5"-7"-5638,0 0-60,-3 5-85,-1 1 0,1-1 1,-1 0-1,1 0 0,-1 0 1,0 0-1,0 0 1,0 0-1,0 0 0,0 0 1,-1-1-1,1 1 1,-1 0-1,1 0 0,-1-1 1,0 1-1,0-4 1,-1 5-49,1-1 0,-1 1 0,0 0 0,0 0 1,0 0-1,0 0 0,0 0 0,0 0 0,0 0 1,0 0-1,0 0 0,0 0 0,0 1 0,-1-1 1,1 0-1,0 1 0,-1-1 0,1 1 0,0-1 1,-1 1-1,1 0 0,-3-1 0,-33-6-199,30 6 131,-1 0 0,1 0-1,0 1 1,-1 0-1,1 1 1,-1-1-1,1 1 1,-15 4-1,18-3 20,1 0 0,-1-1-1,1 2 1,-1-1 0,1 0-1,0 1 1,0-1 0,0 1-1,0 0 1,1 0 0,-1 0-1,1 1 1,-1-1 0,1 0-1,0 1 1,1 0 0,-1-1-1,-1 5 1,-6 23 310,1 0 1,1 1-1,2 0 0,1 0 1,1 0-1,3 52 0,1-81-298,-1 0 1,0 0-1,1-1 0,0 1 0,0 0 0,0-1 0,0 1 0,0 0 0,0-1 0,0 1 0,1-1 0,0 0 0,-1 0 0,1 1 0,0-1 0,0 0 0,0 0 0,0-1 0,0 1 0,1 0 0,-1-1 0,0 1 0,1-1 0,-1 0 0,1 0 0,0 0 0,-1 0 0,1 0 0,0 0 0,0-1 0,-1 0 0,1 1 0,4-1 0,1 1-113,1-1 0,0 1 0,0-2 0,0 1 0,-1-1-1,1 0 1,0-1 0,-1 0 0,17-7 0,-15 4-238,-1 0 1,0-1 0,-1 0 0,0-1-1,1 0 1,-2-1 0,1 1 0,-1-1-1,-1-1 1,1 1 0,-1-1 0,-1 0-1,0-1 1,0 1 0,4-14 0,-2 4-410,-1 0 1,0-1 0,4-33 0,-5-20 8056,-5 100-6800,36 172-216,-30-152-205,-3 0 1,-1 1 0,-6 66-1,2-103-84,0 0-1,0-1 1,-1 1-1,0-1 1,-1 0-1,0 0 1,-1 0-1,0 0 1,0-1-1,-1 0 1,0 0-1,-1 0 1,0-1 0,-16 15-1,17-18-166,0 0 0,-1 0 1,1-1-1,-1 0 0,0 0 0,-1 0 0,1-1 0,-1 0 1,1-1-1,-1 0 0,0 0 0,0 0 0,0-1 0,0 0 1,0-1-1,0 0 0,0 0 0,0 0 0,0-1 0,-14-4 1,20 5-26,0-1 0,0 1 0,1-1 0,-1 0-1,0 0 1,0 0 0,0 0 0,1 0 0,-1-1 0,1 1 0,-1 0 0,-1-3 0,-12-24-3393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1713,'0'0'9735,"6"-12"-5018,-5 15-4614,0 0 0,0 0 0,0-1-1,-1 1 1,0 0 0,1 0 0,-1 0 0,0 0 0,0 0 0,-1 4 0,1 0-48,13 380 1842,-13-376-1832,0 19 61,1 0 0,2 0 0,1 0 1,9 35-1,-9-59-2245,-2-15 846,0-21-787,-2 24 1002,3-26-4229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3682,'0'0'8993,"-5"13"-8144,-13 19-517,-2 0 1,-1-1 0,-1-1 0,-2-1 0,0-1 0,-2-1 0,-2-2 0,0 0 0,-62 40 0,64-52-587,29-13-531,-1 0 708,1 0 1,0 0-1,-1 0 0,1 0 1,0 0-1,-1 1 0,1-1 0,-1 1 1,1-1-1,0 1 0,-1 0 1,1 0-1,3 3 0,34 23 179,-2 2-1,-2 2 1,37 38-1,0 0 491,-73-69-464,-9-1-7518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8308,'0'0'3156,"4"27"-1310,-3-21-1759,54 415 6608,-50-297-5649,-4-45-566,16 98 0,-16-172-238,2 18-1009,-3-22 727,0-1 0,0 0 0,0 1 1,0-1-1,0 0 0,0 1 0,0-1 1,0 0-1,-1 1 0,1-1 1,0 0-1,0 0 0,0 1 0,0-1 1,0 0-1,0 1 0,0-1 0,-1 0 1,1 0-1,0 1 0,0-1 0,0 0 1,-1 0-1,1 0 0,0 1 0,0-1 1,-1 0-1,1 0 0,0 0 0,-1 0 1,1 0-1,0 1 0,0-1 1,-1 0-1,1 0 0,0 0 0,-1 0 1,1 0-1,0 0 0,-1 0 0,1 0 1,0 0-1,0 0 0,-1 0 0,1 0 1,0 0-1,-1 0 0,1-1 0,0 1 1,-1 0-1,1 0 0,0 0 0,0 0 1,-1 0-1,1-1 0,0 1 0,-2-1-175,1 0-1,0 0 1,0 0-1,0 0 1,0 0-1,1 0 0,-1 0 1,0-1-1,0 1 1,1 0-1,-1 0 0,1-1 1,-1 1-1,1-1 1,-1 1-1,1 0 0,0-1 1,0 1-1,0-1 1,0-2-1,-1-20-3455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4 533 6019,'0'0'10183,"0"0"-10146,0 0-1,-1 0 0,1 0 1,0 0-1,0 1 1,0-1-1,0 0 1,-1 0-1,1 0 1,0 0-1,0 0 0,0 0 1,0 0-1,0 0 1,-1 1-1,1-1 1,0 0-1,0 0 0,0 0 1,0 0-1,0 0 1,0 1-1,0-1 1,0 0-1,0 0 1,0 0-1,-1 0 0,1 1 1,0-1-1,0 0 1,0 0-1,0 0 1,0 1-1,0-1 1,0 0-1,0 0 0,0 0 1,1 0-1,-1 1 1,0-1-1,0 0 1,0 0-1,0 0 1,0 0-1,0 1 0,0-1 1,46 20 804,-34-14-677,0 0 0,1-1 0,23 6 0,-7-6-104,0-1 0,1-1 0,0-2 1,48-3-1,-73 1-89,0 1-1,-1-1 1,1-1-1,0 1 1,0-1-1,-1 1 1,1-1-1,-1-1 1,0 1 0,1-1-1,-1 1 1,0-1-1,0 0 1,-1-1-1,1 1 1,-1-1-1,1 1 1,-1-1 0,-1 0-1,1 0 1,0-1-1,-1 1 1,0 0-1,0-1 1,0 1-1,1-6 1,1-5-36,-1 1 0,0-1 0,-1 0 0,0 0 0,-1 0 0,-1 0 0,-3-22 0,1 23 33,-2 0-1,0 1 1,0-1 0,-1 1 0,-10-19 0,-11-29-69,19 37 133,0 0 0,1-1 0,2 1 0,0-1 0,0-35 0,5 59-28,-1-1-1,0 0 0,1 1 1,0 0-1,-1-1 0,1 1 1,0-1-1,0 1 0,0 0 1,0 0-1,0-1 1,0 1-1,0 0 0,0 0 1,1 0-1,-1 0 0,0 0 1,1 0-1,-1 1 0,0-1 1,1 0-1,-1 1 0,1-1 1,-1 1-1,1-1 0,0 1 1,-1 0-1,1 0 0,-1 0 1,4 0-1,60-2 12,-53 2-8,0 1 12,0-1 1,0 2 0,0 0 0,-1 0-1,1 1 1,-1 0 0,0 1-1,1 1 1,-2 0 0,1 0 0,-1 1-1,0 0 1,0 1 0,0 0-1,-1 0 1,0 1 0,15 18 0,-17-17 55,0 1 1,0 0 0,-1 0 0,0 1 0,-1 0 0,0 0 0,-1 0 0,0 1 0,-1-1 0,0 1-1,-1 0 1,0 0 0,-1 0 0,-1 24 0,-2 0 82,-1 1 1,-2-1-1,-16 57 0,18-83-166,1 0 0,0 1 0,1-1 0,0 1 0,1-1 0,0 1 0,2 17 0,-1-26-1,0-1 0,-1 1 0,1-1 1,0 0-1,0 1 0,0-1 0,0 0 0,0 1 0,0-1 0,0 0 1,1 0-1,-1 0 0,0 0 0,1 0 0,-1 0 0,1 0 0,-1 0 0,1-1 1,-1 1-1,1-1 0,-1 1 0,1-1 0,0 0 0,-1 1 0,3-1 0,49 2-380,-40-2 129,5 0-911,1-1 1,-1-1-1,34-8 0,9-9-5554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6883,'0'0'6155,"0"-4"-2481,23 358-2794,-5-128-586,-12-107-154,21 231 197,-25-337-364,6 29 99,-8-40-84,1-1 0,-1 0-1,0 0 1,1 0 0,-1 0-1,1 0 1,0 0-1,-1 0 1,1 0 0,0 0-1,-1 0 1,1 0-1,0 0 1,0 0 0,0 0-1,0-1 1,0 1-1,0 0 1,0-1 0,0 1-1,0-1 1,0 1 0,0-1-1,1 0 1,-1 1-1,0-1 1,2 0 0,-3-31-882,1-314-1336,-1 337 2172,1 0 1,0 0-1,0 0 1,1 0 0,0 0-1,0 0 1,1 0 0,0 1-1,0-1 1,1 1 0,0 0-1,0 0 1,1 0-1,0 1 1,0 0 0,0 0-1,1 0 1,0 0 0,0 1-1,0 0 1,1 0 0,0 1-1,0-1 1,0 2 0,0-1-1,1 1 1,0 0-1,-1 0 1,1 1 0,0 0-1,0 1 1,0 0 0,10-1-1,-3 2 148,31 4 231,-44-3-291,0 0-1,0 0 1,1 0-1,-1 1 1,0-1-1,0 0 1,0 1-1,0 0 1,-1-1-1,1 1 1,0 0-1,-1 0 1,1 0-1,-1 0 1,0 0-1,1 0 1,0 3-1,5 10 120,-1 1 1,-1 0-1,0 0 0,-1 0 0,3 31 1,-1 89 946,-6-94-262,11 79 0,-5-79-425,-5-41-503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7411,'0'0'6777,"0"16"-5859,2 50 229,3 0 0,2 0 0,18 71 0,-22-125-1054,-2-6-71,0 0 0,0 0 0,1 0 0,0-1 0,0 1 0,0-1 0,1 1 0,6 8 0,-3-12-3834,-3-13 1762,-3-18-1196,0 24 1707,0-28-7319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4434,'0'0'9556,"61"12"-13830,-54 5-368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8196,'0'0'7352,"12"6"-7087,7 3-1,1 0 0,1-2 0,0 0 0,0-1 0,0-1 0,37 3 0,-43-7-261,0 0 0,0-2 0,1 1 0,-1-2 0,0 0 0,29-9 0,-39 9-75,-1 0 1,0 0 0,0 0-1,1-1 1,-2 0 0,1 0-1,0 0 1,-1 0 0,1 0 0,-1-1-1,0 1 1,0-1 0,0 0-1,-1 0 1,1 0 0,-1 0-1,0-1 1,0 1 0,-1-1 0,1 1-1,-1-1 1,0 1 0,0-1-1,-1 0 1,1 0 0,-1-7 0,1 1-147,-1 1 1,0 0 0,0 0 0,-1-1 0,0 1 0,-1 0 0,0 0-1,-5-14 1,4 19 241,0 0-1,1 1 0,-2-1 1,1 1-1,0 0 0,-1 0 1,0 0-1,0 0 0,0 0 1,0 1-1,-1 0 0,1 0 1,-1 0-1,0 1 0,0-1 1,0 1-1,-9-3 1,0 1 180,1 0 0,-1 1 0,0 1 0,0 0 1,0 1-1,0 0 0,0 1 0,-22 3 1,33-2-192,1 0 1,-1 1-1,0-1 1,1 0-1,0 1 1,-1 0-1,1-1 1,0 1-1,0 0 1,0 0-1,0 0 1,0 1-1,1-1 1,-1 0-1,0 1 0,1-1 1,0 1-1,0-1 1,0 1-1,0 0 1,0-1-1,0 1 1,0 3-1,-11 70 213,11-62-135,-3 40 753,4 100 0,1-140-747,0 1 1,1-1-1,1 0 1,1 0 0,0-1-1,0 1 1,1-1-1,1 0 1,0 0-1,1-1 1,1 1-1,11 14 1,-13-21-90,-1-1-1,1 1 1,1-1-1,-1 0 1,1-1-1,0 0 1,0 0-1,0 0 1,0-1-1,1 0 1,0-1-1,15 4 1,-9-3-100,1-2 1,0 1-1,0-2 0,0 0 0,0-1 1,15-2-1,-25 2-104,0-1 1,0 1-1,0-1 0,0 0 1,0 0-1,0 0 1,-1-1-1,1 0 0,-1 0 1,0 0-1,0 0 1,5-5-1,23-30-4966,-22 23 669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7828,'0'0'6765,"4"-1"-5978,32-4-116,0 2-1,0 1 0,61 5 0,-11 0-1014,-82-3 449,0 0-1100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6963,'0'0'8788,"209"29"-8660,-141-29-128,-7 0-480,-10 0-849,-19-6-1856,-16 3-2514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1864 4194,'0'0'11685,"0"-5"-11543,-5-71-48,-3 1 1,-32-135-1,3 20-196,5-72-281,3-429 0,29 674 323,2 0-1,0 0 0,1 0 1,1 1-1,0 0 0,1 0 1,1 0-1,0 0 0,1 1 1,1 0-1,1 0 0,0 1 1,11-14-1,-12 17 78,0 2-1,1-1 1,0 1-1,1 1 1,-1 0-1,2 0 1,-1 1-1,1 0 1,0 0-1,0 2 1,1-1-1,0 1 1,0 1-1,0 0 1,0 1-1,1 0 1,20-1-1,-27 3 40,0 1 0,-1 0 1,1 0-1,0 0 0,-1 1 0,1 0 0,0 0 1,-1 0-1,11 4 0,-14-3-24,1 0 0,-1 0 0,0 0 0,1 0 0,-1 0 0,0 1 0,0-1 0,-1 1 1,1-1-1,0 1 0,-1 0 0,1-1 0,-1 1 0,0 0 0,0 0 0,0 0 0,-1 0 0,1 0 0,0 5 0,2 18 88,-1 0 0,0-1-1,-2 1 1,-2 0-1,0 0 1,-1-1-1,-2 1 1,0-1 0,-2 0-1,-1-1 1,-1 0-1,0 0 1,-2 0 0,-1-1-1,-1-1 1,-18 24-1,19-34-749,9-14-898,4 1 1289,-1-1 0,1 1 0,0-1 1,0 1-1,0 0 0,-1-1 0,1 1 0,1 0 0,-1-1 0,0 1 0,0 0 1,0 0-1,1 0 0,1-1 0,2-1-79,1-1-1,-1 1 1,1 0 0,0 1 0,0-1-1,1 1 1,-1 0 0,0 1 0,1 0-1,-1 0 1,1 0 0,12 1 0,-13 0 419,0 1 1,0 0-1,0 0 1,0 0 0,-1 1-1,1 0 1,0 0-1,-1 0 1,1 1 0,-1 0-1,0 0 1,0 0-1,0 1 1,0 0 0,-1-1-1,1 2 1,-1-1-1,0 1 1,0-1 0,-1 1-1,6 9 1,-4-3 273,0-1 0,-1 0 0,-1 1 0,0 0 0,0 0-1,-1 0 1,0 0 0,-1 0 0,0 0 0,-1 11 0,0-15-245,0 1 0,-1-1 0,0-1 0,-1 1 0,1 0 0,-1 0 0,-1 0 0,1-1 0,-1 1 0,0-1 0,-1 0 0,1 0 0,-1 0 0,-1 0-1,1-1 1,-10 9 0,4-6-192,-1 0 0,0-1 0,0 0 0,0-1-1,-1 0 1,0-1 0,-1-1 0,1 0 0,-1 0-1,0-1 1,0-1 0,0 0 0,0-1 0,0 0-1,-26-2 1,36 1-150,0 0-1,0 0 0,-1 0 1,1-1-1,0 1 1,0-1-1,0 0 0,0 0 1,-1 0-1,1 0 1,1 0-1,-1-1 0,0 1 1,0-1-1,0 0 1,1 0-1,-1 0 0,1 0 1,0 0-1,-1-1 1,1 1-1,0-1 0,0 1 1,1-1-1,-1 0 1,0 0-1,1 0 0,-2-4 1,-2-14-3819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12005,'0'0'4595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6547,'0'0'5469,"14"-28"-3118,2 22-2116,-1 0 1,1 1 0,1 0-1,-1 2 1,1 0 0,0 1-1,-1 0 1,19 2 0,-33 0-240,0 1 1,0-1-1,0 1 1,0 0-1,-1-1 1,1 1 0,0 0-1,0 0 1,-1 1-1,1-1 1,-1 0 0,1 0-1,-1 1 1,1-1-1,-1 1 1,0-1 0,1 1-1,-1 0 1,0-1-1,0 1 1,-1 0 0,2 2-1,17 46-24,-18-48 28,9 42 192,-1 0 0,5 81 1,-8 50-207,-6-205-63,0-82-1537,23-201-1,-22 310 1645,-1 1 0,0-1 1,1 1-1,-1-1 0,1 0 0,0 1 0,0-1 0,0 1 0,0-1 0,0 1 0,1 0 0,-1 0 1,1-1-1,-1 1 0,1 0 0,0 0 0,0 0 0,0 1 0,0-1 0,0 0 0,0 1 1,3-2-1,1 1 103,1 1 1,-1-1 0,0 1 0,1 0 0,-1 1 0,1 0-1,8 0 1,-3 0-51,-5 1-4,-1 0 0,1 0 0,-1 1 0,1 0 0,-1 0 0,0 0 0,0 1 0,0 0 0,9 6 0,48 38-343,-54-35-1036,-7-2-4019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99 7892,'0'0'5962,"-1"-8"-5762,0 3-142,-1 0-1,0 0 0,0 1 0,0-1 1,-1 0-1,0 1 0,0-1 0,0 1 1,0 0-1,-1 0 0,1 0 0,-1 1 1,0-1-1,0 1 0,-1 0 0,1 0 1,-1 0-1,1 0 0,-1 1 0,0 0 1,0 0-1,0 0 0,-10-1 0,7 1-128,1 1-1,-1 1 1,0-1-1,0 1 1,0 1-1,0 0 1,0 0-1,-10 3 0,14-3 61,1 0-1,-1 1 0,1 0 0,0 0 0,0 0 0,0 0 1,0 1-1,0-1 0,1 1 0,-1 0 0,1-1 1,0 1-1,-1 0 0,1 0 0,0 1 0,1-1 0,-1 0 1,1 1-1,-3 6 0,-5 22 433,0 1 0,2 0 1,-5 61-1,7 100 2906,5-179-3179,0-12-107,0 0 1,0 0-1,0 0 0,1 0 1,-1 0-1,1-1 1,0 1-1,0 0 0,0-1 1,0 1-1,0 0 1,0-1-1,1 1 0,0-1 1,-1 0-1,1 1 1,0-1-1,0 0 1,0 0-1,0 0 0,4 2 1,-1-1 3,-1-1 0,1 1 0,0-1 0,1 0 0,-1-1 0,0 1 1,0-1-1,1 0 0,-1-1 0,11 1 0,-6-1-49,1 0 1,-1-1-1,0 0 1,0-1-1,0 0 0,0-1 1,-1 0-1,1 0 1,0-1-1,-1 0 0,0-1 1,10-6-1,-11 3-204,0 0 0,0 0-1,-1 0 1,0-1 0,-1 0 0,1-1-1,-2 1 1,1-1 0,-2 0-1,1 0 1,-1-1 0,-1 0 0,4-18-1,-3 4-362,-1 0-1,-1-1 1,-1 1-1,-5-49 1,-6 33 366,10 40 229,0-1-1,-1 0 1,1 1 0,-1-1-1,1 1 1,-1-1-1,0 0 1,0 1 0,1 0-1,-1-1 1,0 1-1,0-1 1,-1 1 0,1 0-1,0 0 1,0 0-1,0-1 1,-1 1 0,1 0-1,-3-1 529,4 5-373,-6 141 1925,2-74-1197,6 90 1,-1-151-866,0 0 0,1 0 1,0 0-1,0 0 0,1 0 0,1-1 1,-1 1-1,7 10 0,-8-16-140,0-1 0,0 1 0,1 0 0,-1 0 0,0-1 0,1 1 0,0-1 0,-1 0 0,1 0 0,6 3 0,-7-4-177,0 0 0,1 0 1,-1-1-1,1 1 0,-1-1 1,1 1-1,-1-1 0,1 0 1,0 0-1,-1 0 0,1 0 1,-1-1-1,1 1 0,-1 0 1,1-1-1,3-1 0,17-13-4404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7732,'0'0'6130,"20"0"-5663,68 2 174,-77-3-683,1 0 0,-1-1 1,0 0-1,0-1 1,0-1-1,0 1 1,-1-2-1,1 1 1,-1-1-1,0-1 1,-1 0-1,1 0 1,-1-1-1,0 0 1,-1-1-1,0 0 1,0 0-1,0-1 1,-1 0-1,-1 0 0,0 0 1,9-18-1,-14 26 81,-1-1-1,1 0 0,0 0 0,-1 0 0,1 0 1,-1 0-1,0-1 0,1 1 0,-1 0 1,0 0-1,0 0 0,-1 0 0,1 0 0,0 0 1,-1 0-1,1 0 0,-1 0 0,0 0 0,1 0 1,-1 0-1,-1-2 0,-1 1-23,0-1-1,1 1 1,-1 0-1,-1-1 1,1 1 0,0 1-1,-1-1 1,1 0-1,-8-3 1,1 1 1,0 0 1,-1 1-1,1 0 1,-1 1-1,0 0 0,0 1 1,-14-2-1,16 3 63,-1 1-1,1 0 1,-1 0 0,-15 3-1,22-2-45,0 0 0,0 0-1,0 0 1,0 0 0,0 1 0,1-1-1,-1 1 1,0 0 0,1 0-1,-1 0 1,1 0 0,0 0-1,0 0 1,0 1 0,0-1 0,0 1-1,-2 4 1,-2 5 106,0 0 0,1 0 0,1 1-1,0 0 1,1 0 0,0 0 0,-1 21 0,0 97 1239,5-93-935,-2-31-410,1-1 1,0 0-1,1 1 0,0-1 1,0 0-1,0 0 0,1 1 1,0-1-1,0 0 1,0-1-1,1 1 0,0 0 1,0-1-1,0 1 0,1-1 1,0 0-1,0 0 0,0 0 1,1-1-1,-1 0 0,1 1 1,0-2-1,1 1 0,-1 0 1,0-1-1,1 0 0,0-1 1,0 1-1,0-1 1,0 0-1,0 0 0,0-1 1,10 1-1,-2 0-160,-1 0-1,0-1 1,0-1-1,1-1 1,-1 0-1,13-2 1,-20 2-329,0-1-1,-1 1 1,1-1-1,-1 0 1,0 0-1,1-1 1,-1 0-1,0 0 1,0 0-1,-1 0 1,1-1-1,-1 0 1,0 0-1,0 0 1,7-9-1,5-19-10871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4386,'0'0'14527,"37"0"-14202,157 0-1325,-195 9-4800,-7-3 1494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4866,'4'0'11921,"26"0"-11786,97 4 825,-49-1-2717,-25-2-4462,-46-1 1547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1418 6403,'0'0'9370,"-1"-7"-8826,-10-45-138,-27-74-1,4 15-226,9 5-169,5-1 0,5 0 0,5-1 0,4-127 0,6 198-95,1 0-1,3 0 1,0 1-1,13-46 1,-12 66 0,0 1 0,1-1 0,0 1 0,1 0 0,1 0 1,0 1-1,2 0 0,-1 0 0,1 1 0,1 0 0,22-20 0,-26 29 171,0-1-1,0 1 0,0 0 1,0 1-1,1 0 1,-1 0-1,1 0 0,0 1 1,0 0-1,0 1 0,0 0 1,0 0-1,0 0 0,0 1 1,9 1-1,-15-1-45,0 0 0,0 1 0,0-1 0,-1 0 0,1 1 0,0-1 0,0 1-1,0 0 1,-1-1 0,1 1 0,0 0 0,-1 0 0,1 0 0,0 0 0,-1 1 0,0-1 0,1 0-1,-1 1 1,0-1 0,1 1 0,-1-1 0,0 1 0,0-1 0,0 1 0,-1 0 0,1-1 0,0 1-1,0 0 1,-1 0 0,0 0 0,1 3 0,1 7 198,0 1-1,-2-1 1,0 25 0,-1-17 39,1-9-252,-1 0-1,-1 0 0,0 0 1,0 0-1,-1 0 1,0-1-1,-1 1 0,0-1 1,-1 0-1,0 0 0,-1 0 1,0-1-1,0 0 1,-11 12-1,22-19-4203,22 0 2278,-17-2 1617,1 0 1,0 1-1,-1 0 1,1 0-1,-1 1 1,1 1-1,-1 0 1,20 8-1,-26-8 400,0-1 0,0 1 0,0 0-1,0 0 1,0 1 0,0-1-1,-1 1 1,0 0 0,0 0 0,0 0-1,0 0 1,0 0 0,-1 0 0,0 1-1,0 0 1,0-1 0,-1 1 0,1 0-1,-1 0 1,0-1 0,0 10-1,0-7 6,0 0 0,-1 0 0,0 0-1,0 0 1,-1 0 0,0-1-1,0 1 1,0 0 0,-1 0-1,0-1 1,0 1 0,-1-1-1,0 0 1,-6 11 0,3-11-121,1 0 0,-1 0 0,0 0 0,0-1 0,0 0 0,-1 0 0,0 0 1,0-1-1,0 0 0,-1 0 0,1-1 0,-10 3 0,5-2-361,-1-1 0,1-1 0,-1 0 1,1 0-1,-1-1 0,0-1 0,-22-2 0,28-2-2573,6-6-1741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3:5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4194,'0'0'12646,"-3"-46"-20330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5747,'0'0'10679,"14"11"-9673,1 18-698,-2 0-1,0 0 1,-2 2-1,14 60 1,-7-23 115,84 333 663,-99-388-1044,1 3-24,1 1 0,0-1 0,14 27 0,-17-40-6,-1 0-1,1 0 1,0 0-1,0 0 1,0 0-1,1 0 1,-1-1-1,1 1 0,-1-1 1,1 0-1,0 0 1,0 0-1,0 0 1,0 0-1,0-1 1,1 1-1,-1-1 1,0 0-1,1 0 0,-1 0 1,1 0-1,-1 0 1,6-1-1,-7 0-23,0-1-1,0 1 0,0-1 1,-1 1-1,1-1 0,0 0 1,-1 0-1,1 0 0,-1 0 1,1 0-1,-1 0 1,1 0-1,-1-1 0,1 1 1,-1 0-1,0-1 0,0 1 1,0-1-1,0 1 0,0-1 1,1-3-1,18-44-311,-15 37 249,115-428-3235,-82 278 3341,-30 133 180,1 0-1,1 0 1,1 1 0,27-47 0,-25 65 363,-5 8-1805,-3 21-11180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5635,'0'0'6144,"2"-8"-3279,0 13-2824,0 0 0,-1 1 0,0-1 0,0 1 0,-1-1 0,0 1 0,0 8 0,1 9 103,4 24 359,7 53 492,35 147-1,-46-242-621,1-2-1450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1745,'0'0'8729,"6"0"-7929,94-9 2665,20-2-2114,165 11-663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4866,'0'0'3685,"-4"1"-2866,18 3 7494,36-1-6636,65-3-1996,491-8 529,-430-1-115,-154 6-6470,-52 3-177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8020,'0'0'7211,"-4"19"-6184,7 124 303,39 261 0,-39-363-1249,-3-34-103,0 0 0,0 1 0,1-1 0,0 0 0,0 1 0,1-1 0,-1 0 0,2 0 0,5 12 0,0 2-1230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334 617 11269,'0'0'3671,"14"-11"-3257,41-34 82,-53 44-448,-1 0 0,0 0 0,1 0 0,-1 0 0,0-1 0,0 1 0,0 0 0,0-1 0,0 1 0,0-1-1,0 1 1,0-1 0,0 1 0,-1-1 0,1 0 0,-1 1 0,1-1 0,-1 0 0,0 0 0,0 1 0,0-1 0,0 0 0,0 0 0,0 1 0,0-1 0,0 0 0,-1 1 0,1-1 0,-1 0 0,0-2 0,-2 0-28,0 0 0,1 1 0,-1-1 0,0 1 1,-1 0-1,1 0 0,-1 0 0,-3-3 1,5 5-65,-8-6-61,-1 1 0,0 0 0,-1 1 0,1 0 0,-1 0 0,0 2 0,0-1 0,0 1 0,-15-1 0,6 2 3,0 0-1,-1 1 0,0 2 0,-35 4 0,53-4 98,-1 1-1,0 0 1,1-1 0,-1 2-1,1-1 1,0 0-1,0 1 1,0 0 0,0 0-1,0 0 1,1 0-1,-1 1 1,1-1 0,0 1-1,0 0 1,0 0-1,0 0 1,1 0 0,0 1-1,0-1 1,-3 8-1,-1 4 76,1 1 0,0 0-1,1 0 1,-2 31 0,3-27 135,2 1 0,1 0 0,0-1 0,2 1 0,0-1 0,10 38 1,-9-49-112,1 0 0,0 0-1,0-1 1,1 0 0,0 0 0,0 0 0,1-1 0,1 0 0,-1 0 0,1 0 0,1-1 0,-1 0 0,1 0 0,1-1 0,-1 0 0,11 6 0,-4-5-15,1-1-1,-1 0 1,1-1-1,0-1 1,0-1 0,1 0-1,-1-1 1,1 0-1,-1-2 1,28-1 0,-36 0-97,0 1 1,0-1-1,0-1 1,0 0 0,0 0-1,-1 0 1,1-1-1,-1 0 1,1 0 0,-1-1-1,0 0 1,0 0 0,-1-1-1,13-11 1,-11 7-131,1 0 0,-2-1 1,1 0-1,-2-1 0,1 1 1,-1-1-1,-1-1 0,8-22 1,-4 1-447,-1-1 0,-2 0 0,-1-1 0,-2 0 1,-1 1-1,-3-41 0,-4 43 60,-1 0 0,-1 1 0,-2 0 0,-1 0 0,-2 0-1,-26-50 1,-5-16-201,-18-76 4782,59 172-3625,0 1-142,2 27-176,3 38 620,16 91 0,-3-37-203,10 201 868,-2-9-535,-23-293-774,1 0-1,1 0 0,0-1 0,1 0 1,1 1-1,11 23 0,-15-39-60,-1 0-1,1 0 1,0-1-1,0 1 1,0 0-1,0-1 1,0 1-1,0-1 1,0 1-1,1-1 1,-1 1-1,0-1 1,1 0-1,-1 0 1,1 0-1,0 0 1,-1 0-1,1 0 1,0 0-1,-1 0 1,1-1-1,0 1 1,0-1-1,0 1 1,0-1-1,-1 0 1,1 0-1,0 0 1,0 0-1,0 0 1,2 0-1,-1-1-79,-1 0 0,1-1-1,-1 1 1,0 0-1,0-1 1,0 0-1,0 1 1,0-1-1,0 0 1,0 0-1,0 0 1,-1 0-1,1 0 1,-1 0-1,1-1 1,-1 1-1,0 0 1,0-1-1,1-4 1,11-45-2127,-3-9-2195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38 8900,'0'0'6272,"-9"-5"-6090,-32-19-68,39 23-70,0 0 0,-1 0-1,1 0 1,0 0-1,-1 0 1,1 0-1,-1 1 1,0-1-1,1 1 1,-1-1 0,1 1-1,-1 0 1,0 0-1,1 0 1,-1 1-1,1-1 1,-1 1-1,0-1 1,1 1 0,0 0-1,-1 0 1,1 0-1,-1 0 1,1 0-1,0 1 1,0-1-1,0 1 1,0 0 0,0-1-1,0 1 1,0 0-1,-2 3 1,-4 6 61,2-1 1,-1 1 0,1 0-1,1 1 1,-6 15 0,3-6 301,-11 25 435,2 1 0,-17 71 0,28-89-590,1 0 0,2 0-1,0 0 1,2 1 0,5 47-1,-4-74-233,1-1 0,-1 1 0,1 0 0,0 0 0,0-1 0,0 1 0,0 0 0,0-1 0,0 1 0,1-1 0,-1 0 0,1 1 0,0-1 0,0 0 0,0 0 0,0 0 0,0 0 0,0 0 0,0-1 0,1 1 0,-1 0 0,0-1 0,1 0 0,0 0 0,-1 0 0,1 0 0,4 1 0,5 0 30,1 0-1,-1 0 1,1-2 0,23-1 0,-28 1-20,-2-1-114,0 0 0,-1 0 0,1 0 0,-1-1 0,1 0 0,-1 0-1,1-1 1,-1 1 0,0-1 0,0 0 0,-1-1 0,1 1-1,-1-1 1,1 0 0,6-7 0,22-32-2714,-8-3-3570,-14 15-2747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5330,'0'0'5523,"3"-10"-5456,12-29 133,-14 37-163,1 0 1,-1 0-1,1 0 0,-1 0 1,1 0-1,0 1 1,0-1-1,0 1 0,0 0 1,0-1-1,0 1 1,0 0-1,0 0 1,0 0-1,1 1 0,-1-1 1,0 0-1,1 1 1,-1-1-1,1 1 0,-1 0 1,0 0-1,4 0 1,2-1 14,18-2 275,-1 1 0,47 1 0,-64 1-186,0 1-1,0 0 1,-1 1-1,1 0 1,0 0-1,-1 1 0,1 0 1,-1 0-1,0 0 1,0 1-1,0 0 1,0 1-1,7 6 1,-10-7-69,-3-3-37,0 0 0,0 0 0,0 0 0,1 0 1,-1 0-1,0 0 0,1 0 0,-1 0 0,1 0 0,-1-1 0,1 1 0,-1 0 0,1-1 0,-1 0 1,1 1-1,0-1 0,2 0 0,-4-23-9658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7603,'0'0'6163,"189"0"-6019,-134 0 161,-4 0-305,-12 0 0,-10 0-433,-13 0-1728,-6 0-1264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4802,'0'0'4173,"0"-9"-3837,0-20 112,0 6 4688,0 23-4978,-1 1 0,1-1 0,-1 0 0,0 1 0,1-1 0,-1 0 0,1 1 0,-1-1 0,1 1 0,0-1 0,-1 1 0,1-1 0,-1 1 1,1-1-1,0 1 0,-1-1 0,1 1 0,0-1 0,0 1 0,-1 0 0,1-1 0,0 1 0,0 0 0,0-1 0,0 1 0,0-1 0,0 1 0,0 1 0,0 398 992,0-396-1182,0 1 0,1-1-1,0 0 1,0 1 0,0-1 0,0 0-1,1 1 1,0-1 0,0 0-1,0 0 1,0 0 0,0-1 0,1 1-1,0 0 1,0-1 0,0 0 0,0 0-1,0 0 1,1 0 0,-1 0 0,1-1-1,0 1 1,0-1 0,0 0-1,0 0 1,0 0 0,0-1 0,0 0-1,1 1 1,-1-1 0,6 0 0,17-2-361,-1-2 1,31-6-1,-30 4 403,-1 1-1,33 0 0,-57 4-752,4 0 1466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7652,'0'0'7187,"5"0"-6851,102 8 738,15 1-3434,-118-18-1632,-5 7 3176,1-7-3191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7091,'0'0'8548,"183"32"-7571,-141-24-913,-4 4-64,-5-9-112,-14 0-1441,-6 3-880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9957,'0'0'5015,"-4"12"-3545,13-11-1349,1 0 0,-1 1 0,0 0-1,1 1 1,13 5 0,13 4 61,3-3-124,0-2 0,40 1-1,-11-6-2447,-68-2 1950,-16 1-4925,-3 4 1721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7475,'0'0'7364,"144"5"-7188,-89-5 0,-4 0-160,-6 0-32,-9 0-192,-11 0-336,-5 0-369,-7 0-1136,-4-5-1248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0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9540,'0'0'6699,"4"0"-6341,-2 1-340,0-1 0,0 0 0,0 0 0,0 1 0,0-2 0,0 1-1,0 0 1,0 0 0,0-1 0,0 1 0,0-1 0,0 1 0,-1-1 0,1 0 0,3-1 0,-3 0-38,0 0 0,0 0 1,-1-1-1,1 1 0,-1 0 0,1 0 1,-1-1-1,0 1 0,0-1 1,0 1-1,0-1 0,0 1 0,0-4 1,3-17-767,-1 0 0,1-27 1,-3 29 375,1-1 1,8-38-1,-10 60 441,0 0 0,0-1 1,0 1-1,0 0 0,0 0 1,-1 0-1,1-1 0,0 1 0,0 0 1,0 0-1,0 0 0,0 0 0,0-1 1,1 1-1,-1 0 0,0 0 0,0 0 1,0-1-1,0 1 0,0 0 0,0 0 1,0 0-1,0 0 0,0-1 0,0 1 1,1 0-1,-1 0 0,0 0 0,0 0 1,0 0-1,0-1 0,0 1 1,1 0-1,-1 0 0,0 0 0,0 0 1,0 0-1,0 0 0,1 0 0,-1 0 1,0 0-1,0 0 0,0 0 0,1 0 1,-1 0-1,0 0 0,0 0 0,0 0 1,1 0-1,-1 0 0,0 0 0,0 0 1,0 0-1,0 0 0,1 0 0,-1 0 1,7 15 289,2 25-450,3 58 926,1 166-1,-9-97-254,-4-163-562,0-3 18,0 0-1,0 1 1,0-1 0,0 1 0,0-1-1,0 1 1,0-1 0,0 1-1,0-1 1,1 1 0,-1-1-1,1 1 1,-1-1 0,1 0 0,-1 1-1,1-1 1,0 0 0,0 1-1,0-1 1,-1 0 0,1 0-1,0 0 1,3 2 0,-3-5-101,-1 1 1,1-1-1,0 1 1,0-1-1,-1 0 1,1 1-1,-1-1 1,0 0-1,1 0 1,-1 1-1,0-1 1,0 0-1,0-3 1,0 1-211,3-35-2304,-3-4-2935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6755,'0'0'5893,"-32"6"-4503,24-1-1243,1-1 0,-1 2-1,1-1 1,0 1-1,0 0 1,0 0 0,1 1-1,0 0 1,1 0 0,-1 1-1,1-1 1,1 1-1,-1 0 1,2 0 0,-1 1-1,-3 10 1,2 5 43,0 0 1,2 0-1,0 0 0,2 44 1,1-44 39,1-1 0,1 0 0,1 1 1,0-1-1,12 36 0,-13-52-188,0-1 0,1 0 1,-1 0-1,1 0 0,0 0 0,1-1 0,-1 1 1,1-1-1,0 0 0,1 0 0,-1 0 0,1-1 1,0 1-1,0-1 0,0 0 0,1-1 0,0 1 1,-1-1-1,1 0 0,0-1 0,0 1 0,1-1 1,-1 0-1,0-1 0,8 2 0,-7-2-73,-1-1 0,1 1 0,-1-1 0,1-1-1,0 1 1,-1-1 0,0 0 0,1 0 0,-1-1 0,1 0 0,-1 0-1,0 0 1,0-1 0,0 0 0,5-4 0,-3 1-85,0-1-1,-1 0 1,0-1 0,0 0 0,0 0-1,-1 0 1,-1 0 0,9-17-1,-7 9-235,0 0 0,-1 0 0,-1 0 0,0-1 0,-1 0-1,-1 0 1,-1 0 0,0 0 0,-2 0 0,1 0 0,-5-29-1,3 38 402,-1 1-1,0 0 0,-1-1 0,1 1 1,-1 0-1,-1 1 0,1-1 0,-1 0 1,-8-9-1,-51-55 1230,42 49-808,13 13-291,0 1-1,-1 0 1,0 1 0,0 0-1,-14-8 1,19 12-171,-1 1 0,1 0 1,-1 0-1,0 1 0,1-1 0,-1 1 0,0 0 1,0 1-1,0-1 0,0 1 0,0 0 0,0 0 0,0 0 1,0 1-1,-5 1 0,8-2-161,1 1-1,0-1 1,-1 1-1,1-1 0,0 1 1,0 0-1,0 0 1,0-1-1,0 1 1,0 0-1,0 0 1,0 0-1,0 0 1,0 0-1,0 1 1,0-1-1,1 0 1,-1 0-1,0 1 1,1-1-1,-1 0 1,1 0-1,-1 3 1,-2 4-4071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27 5314,'0'0'7772,"-9"9"-2604,-33 31-4616,36-33-484,0 1 1,1 0-1,0 0 0,0 0 1,1 0-1,0 1 0,0 0 1,1 0-1,0 0 0,1 0 1,-2 12-1,1 10 138,1-1 0,2 36 0,1-23-11,-1-28-112,1-1 1,0 1 0,1 0-1,0-1 1,1 0 0,1 1 0,11 26-1,-13-36-59,1 1 1,0-1-1,0 0 0,1 0 0,0 0 0,-1 0 0,2 0 0,-1-1 0,0 0 1,1 0-1,0 0 0,0 0 0,0-1 0,1 0 0,-1 0 0,1 0 1,-1-1-1,1 0 0,0 0 0,0 0 0,9 1 0,-7-2-29,-1 0-1,1 0 1,-1-1-1,1 0 1,-1-1-1,0 1 0,1-1 1,-1-1-1,1 1 1,-1-1-1,0-1 1,0 1-1,0-1 1,-1 0-1,1-1 1,10-7-1,-8 4-36,-1-1 0,0 0 0,0 0 0,-1-1-1,0 0 1,0-1 0,-1 1 0,-1-1 0,1 0 0,4-15 0,-2-1-179,0 0 1,-2 0-1,-2-1 0,0 0 1,-1 0-1,-2 0 1,-1 0-1,-5-42 1,4 61 234,0-1-1,-1 1 1,0 0 0,-1-1 0,1 1 0,-2 0-1,1 0 1,-1 1 0,0-1 0,-1 1 0,1 0-1,-9-9 1,9 12 27,0-1 0,0 1-1,-1 0 1,0 0 0,0 1 0,0-1-1,0 1 1,-1 0 0,1 1-1,-1-1 1,0 1 0,0 0 0,1 0-1,-1 1 1,0 0 0,-1 0-1,-9 0 1,9 0-192,-1 1 0,0 1-1,1 0 1,-1 0 0,0 0-1,-13 5 1,17-5-535,1 1 0,-1 0 0,1 0-1,-1 0 1,1 1 0,0-1 0,0 1 0,0 0-1,-4 4 1,0 3-6984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14375,'0'0'4796,"31"-2"-4694,99-9-86,-126 11-27,0-1 1,0 0 0,0 0-1,0 0 1,0-1 0,-1 1-1,1-1 1,0 0 0,-1 0-1,1 0 1,-1-1 0,0 1-1,0-1 1,0 0-1,0 1 1,0-1 0,0-1-1,-1 1 1,1 0 0,-1-1-1,0 1 1,0-1 0,2-6-1,-1 0-90,-1 0 0,0-1 0,-1 1 0,0-1 0,0 0 0,-2-14 0,1 8-128,0 10 185,0-1 0,-1 0 0,0 0-1,0 1 1,-1-1 0,1 1-1,-2-1 1,1 1 0,-1 0 0,0 0-1,-1 0 1,1 0 0,-1 0 0,-1 1-1,1-1 1,-1 1 0,0 1 0,-1-1-1,1 1 1,-1 0 0,-6-5 0,9 9 95,1-1 1,0 1-1,0 0 1,-1 0-1,1 0 1,-1 0-1,1 0 1,-1 0 0,1 1-1,-1-1 1,1 1-1,-1 0 1,1 0-1,-1 0 1,0 0-1,1 0 1,-1 0 0,1 1-1,-1-1 1,1 1-1,-1 0 1,1 0-1,-1 0 1,1 0-1,0 0 1,-1 0 0,1 1-1,0-1 1,0 1-1,0-1 1,0 1-1,0 0 1,1 0-1,-1 0 1,0 0 0,1 0-1,-1 0 1,-1 4-1,-5 9 136,0 0 1,0 1-1,2 0 0,-7 24 0,11-33-60,-7 24 202,3 1 0,1 0 1,1 1-1,1 63 0,3-89-301,0 0 1,0 0-1,1 0 1,0 0-1,0 0 1,1 0-1,0 0 1,0 0-1,1-1 1,0 1-1,0-1 1,0 0-1,1 0 1,0 0-1,5 6 1,-3-6-29,1 0 1,-1-1 0,1 1 0,0-1-1,1-1 1,-1 1 0,1-1-1,0-1 1,0 1 0,0-1 0,16 3-1,4 0-302,-1-1 0,46 1 0,-59-5-744,0-1 0,0 0-1,0-2 1,0 1-1,0-2 1,27-8 0,-5-12-7243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17192,'0'0'3377,"4"-60"-6338,-1 45 0,-3 1-3826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62 6867,'0'0'6921,"-13"-15"-5774,14 14-1157,0 0 0,0 0 0,0 0 0,0 0 1,0 0-1,1 0 0,-1 0 0,0 0 0,0 1 0,1-1 1,-1 0-1,0 1 0,1-1 0,-1 1 0,1 0 0,2-1 1,39-10-223,-23 6 295,-4 1-86,-1 0 0,1 1 0,0 0 0,0 1 0,0 1 0,17 1 1,-32 4 45,0 0 0,0 0 0,0 0 1,0 1-1,-1-1 0,0 0 0,0 0 1,0 0-1,-1 8 0,1-5 78,-1 1-83,0 1-1,0-1 1,-1 0 0,0 0-1,0 0 1,-1 0 0,-6 12-1,-34 58 87,20-37-61,9-13 60,-2-1-1,0-1 1,-2-1-1,-33 37 0,50-61-66,0 0 0,0 1-1,0-1 1,0 0-1,0 0 1,-1 0-1,1 0 1,-1 0-1,1 0 1,-1 0-1,1 0 1,-1 0-1,1-1 1,-1 1-1,0-1 1,1 1 0,-1-1-1,0 0 1,0 0-1,1 1 1,-3-1-1,3-1-64,0 0 0,-1 1-1,1-1 1,0 0 0,0 0-1,0 0 1,0 0 0,0 0-1,1 0 1,-1 0 0,0 0-1,0 0 1,1 0 0,-1 0-1,0-1 1,1 1 0,0 0-1,-1 0 1,1-1 0,-1-2-1,-1-10-901,0-1-1,1 0 1,1-26-1,1 28-166,-1 12 1138,0 1-1,0 0 1,0-1-1,-1 1 0,1-1 1,0 1-1,1 0 1,-1-1-1,0 1 1,0-1-1,0 1 0,0 0 1,0-1-1,0 1 1,0 0-1,0-1 0,1 1 1,-1 0-1,0-1 1,0 1-1,1 0 1,-1 0-1,0-1 0,0 1 1,1 0-1,-1-1 1,0 1-1,1 0 0,-1 0 1,0 0-1,1 0 1,-1-1-1,0 1 1,1 0-1,-1 0 0,0 0 1,1 0-1,0 0 1,16 6 876,18 20 113,-34-25-950,49 46 1425,-35-32-1196,-1-1 1,2 0-1,0-1 1,1-1-1,0-1 0,26 14 1,-42-24-388,0 0-1,-1-1 1,1 1-1,0-1 1,0 1 0,0-1-1,0 1 1,0-1-1,0 0 1,0 1 0,0-1-1,0 0 1,0 0-1,0 1 1,0-1 0,0 0-1,0 0 1,0 0 0,0-1-1,0 1 1,0 0-1,0 0 1,0 0 0,0-1-1,0 1 1,0 0-1,0-1 1,0 1 0,0-1-1,0 0 1,0 1-1,0-1 1,0 1 0,-1-1-1,1 0 1,0 0-1,-1 0 1,1 1 0,0-1-1,-1 0 1,1 0-1,-1 0 1,1 0 0,-1 0-1,0 0 1,1 0 0,-1 0-1,0 0 1,0 0-1,0 0 1,1 0 0,-1 0-1,0 0 1,0 0-1,-1 0 1,1 0 0,0-2-1,0-23-4362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 3906,'0'0'6974,"-1"-9"-1420,-5 9-5511,1 0 0,0 0 0,-1 0 0,1 0-1,0 1 1,0 0 0,0 0 0,-1 0 0,1 1 0,0 0-1,0 0 1,1 0 0,-1 0 0,0 1 0,1 0 0,0 0-1,-1 0 1,1 1 0,0-1 0,1 1 0,-1 0 0,1 0-1,-1 0 1,1 0 0,0 1 0,1-1 0,-1 1 0,1 0 0,0 0-1,0 0 1,1 0 0,-1 0 0,1 0 0,-1 9 0,-2 14 230,0 1 0,2 0 0,3 41 1,-1-28 244,0-39-495,0 1 1,1-1-1,-1 1 1,1-1-1,0 0 0,0 1 1,0-1-1,0 0 1,0 0-1,1 0 1,0 0-1,-1 0 0,1 0 1,0 0-1,0 0 1,1-1-1,-1 1 0,1-1 1,-1 1-1,1-1 1,0 0-1,0 0 0,-1 0 1,2-1-1,-1 1 1,0-1-1,0 0 1,0 1-1,1-1 0,-1-1 1,0 1-1,6 0 1,12 2-180,-1-1 0,1-1 0,0-1 0,25-3 0,-41 2 75,-2 1 21,-1-1 0,1 0 0,0 1 0,0-1 1,-1-1-1,1 1 0,-1 0 0,1 0 0,-1-1 0,0 0 0,1 1 0,-1-1 1,0 0-1,0 0 0,0 0 0,-1 0 0,1-1 0,0 1 0,-1 0 0,1-1 1,-1 1-1,0-1 0,0 1 0,0-1 0,0 0 0,0 1 0,-1-1 0,1-3 1,2-9-97,0-1 0,-2 1 1,0-25-1,-1 40 156,-4-2 32,0 1 0,0 1-1,0-1 1,0 0-1,0 1 1,-1 0-1,1 0 1,-6 1-1,5-1-5,-2 0-23,-1 0 0,1 0 0,0 1 0,-1 0 0,1 0-1,0 1 1,0 0 0,-7 2 0,9-1 10,1-1 0,0 1-1,0 0 1,1 0 0,-1 0 0,0 1-1,1-1 1,0 1 0,0 0 0,0 0 0,0 0-1,-3 8 1,14-32-5061,12-3-1165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3602,'0'0'5824,"0"-4"-4891,0-1-1126,1 4 386,-1 0 0,0 0 0,1 1 0,-1-1 0,0 0 0,0 0 0,0 1 0,0-1 0,0 0 0,0 0 0,0 0 0,0 1 0,0-1 0,0 0 0,-1 0 0,1 1 0,0-1 0,0 0 0,-1 0 0,1 1 0,0-1 0,-1 0 0,1 1 0,-1-1 0,1 0 0,-1 1 0,1-1 0,-1 1 0,0-1 0,1 1 0,-1-1 0,1 1 0,-1-1 0,0 1 0,0 0 0,1-1 0,-1 1 0,-1-1 0,1 40 699,1 231 844,0-269-1722,0-31-1194,-2-31 372,0 38 574,1 0 0,1 0-1,2-1 1,5-35 0,-5 53 237,-1 0 1,1 1-1,0-1 1,1 0-1,-1 1 1,1-1-1,0 1 1,8-10-1,-9 13 3,0 0 0,1-1-1,-1 1 1,1 0 0,0 1-1,-1-1 1,1 0-1,0 1 1,0 0 0,0 0-1,0-1 1,0 2 0,0-1-1,0 0 1,1 1 0,-1-1-1,0 1 1,3 0 0,-5 1 8,1-1 0,-1 1 0,0-1 0,0 1 1,0 0-1,0 0 0,-1-1 0,1 1 1,0 0-1,0 0 0,0 0 0,-1 0 0,1 0 1,0 0-1,-1 0 0,1 0 0,-1 0 1,1 1-1,-1 0 0,12 29 269,-11-27-199,9 31 431,-2 0 1,-2 0 0,0 1 0,-3 0 0,0 41-1,-3-76-357,0-9-420,0-13-164,1 0-1,1 0 1,1 0 0,1 0-1,8-24 1,-9 35 216,1 0 0,0 1 0,0-1 1,1 1-1,0 0 0,1 0 1,0 1-1,0 0 0,1 0 0,0 0 1,0 1-1,15-12 0,-19 17 268,0 0 1,0 0-1,0 1 0,0-1 0,0 1 1,1 0-1,-1 0 0,0 0 0,0 0 0,1 1 1,-1-1-1,1 1 0,-1 0 0,0 0 1,1 0-1,-1 0 0,1 1 0,-1-1 0,0 1 1,1 0-1,-1 0 0,0 0 0,0 0 1,0 1-1,0-1 0,0 1 0,0 0 1,0 0-1,0 0 0,-1 0 0,1 1 0,-1-1 1,0 0-1,1 1 0,-1 0 0,0 0 1,0-1-1,-1 1 0,3 6 0,4 9 94,-2 0 0,0 1 0,-1 0 1,-1 0-1,-1 0 0,0 0 0,-2 1 0,-1 36 0,-13-57-7153,4-12 124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4066,'-3'6'14494,"110"5"-13397,738-11-313,-428-3-938,-399 3 203,1 1 0,0 0 1,25 6-1,-107 0-6932,23 3-555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1921,'0'0'9506,"-1"-1"-9242,1 1 1,0 0-1,-1-1 0,1 1 1,-1 0-1,1-1 1,-1 1-1,1 0 1,-1-1-1,1 1 1,-1 0-1,1 0 1,-1 0-1,1-1 1,-1 1-1,1 0 1,-1 0-1,0 0 0,1 0 1,-1 0-1,1 0 1,-2 0-1,-11 18-112,0 0-1,1 0 0,1 1 0,1 1 1,0 0-1,2 0 0,0 1 1,2 0-1,0 1 0,1-1 0,1 1 1,1 0-1,1 0 0,1 0 1,1 0-1,5 38 0,-4-57-127,0 1 0,0-1-1,1 1 1,-1-1 0,1 0-1,0 1 1,0-1 0,1 0 0,-1 0-1,0 0 1,1-1 0,0 1-1,0-1 1,0 1 0,0-1 0,0 0-1,0 0 1,0 0 0,1 0-1,-1-1 1,1 1 0,-1-1 0,1 0-1,0 0 1,-1-1 0,1 1-1,4 0 1,10 1-17,-1-1-1,1 0 1,0-2-1,23-2 1,-36 2-34,-1 1 0,1-1 0,-1 0 0,0 0 0,1-1 1,-1 1-1,0-1 0,0 0 0,0 0 0,0 0 0,0 0 1,0-1-1,0 0 0,-1 0 0,0 0 0,1 0 0,-1 0 1,0-1-1,-1 1 0,1-1 0,0 0 0,-1 0 1,0 0-1,0 0 0,1-5 0,1-5-67,0-1 0,-1 0 0,-1-1 0,0 1 0,-1 0 0,-1-17 0,0 17 101,-1-1 0,0 1 0,-1 0 0,-1 0 0,0 0-1,-1 0 1,-1 0 0,0 1 0,-1 0 0,-1 0 0,0 0 0,-1 1-1,-10-15 1,15 25-12,1 1-1,0-1 0,-1 1 0,1 0 1,-1 0-1,0 0 0,0 0 1,1 0-1,-1 0 0,0 1 0,-1-1 1,1 1-1,0 0 0,0 0 1,-1 0-1,1 0 0,0 1 0,-1-1 1,1 1-1,-1 0 0,1 0 1,0 0-1,-1 1 0,1-1 0,-1 1 1,1 0-1,0 0 0,0 0 1,-5 2-1,1 0-310,-1 0 0,1 1 0,1 0 0,-1 0 0,-6 6-1,-23 27-6472,26-23-1375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8292,'0'0'6019,"-87"168"-5315,65-116 128,-4-6-480,10-8-79,3-18-273,13-11 32,0-24-2081,6-23 272,14-5-3954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79 290 7187,'0'2'11818,"-7"16"-11798,-2 11 232,0 0 1,2 1-1,1 0 1,2 1 0,-2 55-1,7-84-242,-1-1 1,0 1-1,1-1 0,-1 1 0,1-1 0,0 0 1,-1 1-1,1-1 0,0 0 0,0 1 0,0-1 1,0 0-1,0 0 0,0 0 0,0 0 1,1 0-1,-1 0 0,0 0 0,1 0 0,-1 0 1,0-1-1,1 1 0,-1-1 0,1 1 1,-1-1-1,1 1 0,-1-1 0,1 0 0,-1 0 1,1 1-1,-1-1 0,1 0 0,-1-1 1,3 1-1,4 0-36,-1 0 0,1 0 0,0-1 0,0 0 1,14-4-1,-7-2-197,-1-1 1,1 0-1,-2-1 0,1-1 1,-1 0-1,-1-1 0,0 0 1,16-20-1,-25 29 163,-1-1 0,0 1 0,0-1-1,0 0 1,-1 1 0,1-1 0,0 0-1,-1 0 1,0 0 0,0 0 0,0 0-1,0-1 1,0 1 0,0 0 0,-1 0-1,0-1 1,0 1 0,0 0 0,0 0-1,0-1 1,-1 1 0,1 0 0,-1 0 0,-1-5-1,-1 3 137,1 0-1,-2 0 1,1 0-1,0 0 0,-1 1 1,0-1-1,0 1 1,0 0-1,0 0 0,-1 1 1,1-1-1,-9-3 1,-42-24 854,31 19-624,2 0-1,0-2 1,-28-22 0,45 32-288,0-1 0,1 1 0,-1-1 0,1 0 0,0 0 0,0 0 0,1-1 1,-1 1-1,1-1 0,0 0 0,1 0 0,0 0 0,0-1 0,0 1 0,0 0 0,1-1 1,0 1-1,0-9 0,1 12-41,-1 0 0,1 0 0,0-1 0,0 1 0,0 0 0,0 0 1,1-1-1,-1 1 0,1 0 0,0 0 0,-1 0 0,2 0 0,-1 0 0,0 0 0,1 0 0,-1 0 1,1 0-1,0 1 0,0-1 0,0 1 0,0-1 0,0 1 0,1 0 0,-1 0 0,1 0 0,-1 0 1,1 0-1,0 0 0,0 1 0,0-1 0,0 1 0,0 0 0,0 0 0,0 0 0,4 0 0,2-2-3,0 0-1,0 1 0,0 0 0,0 0 1,0 1-1,0 1 0,0 0 0,0 0 1,1 0-1,-1 1 0,12 3 0,-17-3 14,0 1-1,0-1 1,-1 1-1,1 0 0,-1 0 1,1 0-1,-1 0 1,0 0-1,0 1 0,0 0 1,0 0-1,0-1 1,-1 2-1,1-1 1,-1 0-1,0 0 0,0 1 1,0-1-1,0 1 1,0 0-1,-1 0 0,0-1 1,0 1-1,0 0 1,0 0-1,-1 0 0,1 7 1,-1-7-8,3 18 13,-1 1 0,-1-1 0,-2 1 0,0 0 0,-6 33-1,-6-38-67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1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3666,'0'0'5287,"0"-5"-5086,0-13-11,0 4 6046,-7 29-3904,7 299-21,0-314-2061,0-32-1317,-1-14 349,0 22 578,1 0-1,4-36 1,-3 53 110,1 0 0,-1 0 1,1 0-1,1 0 0,-1 0 0,1 0 1,1 1-1,-1-1 0,1 1 0,0 0 1,0 0-1,9-8 0,-9 10-36,2-3 29,0 1 0,1 0 1,0 1-1,0 0 0,8-5 0,-13 9 52,-1 0 0,1 0 0,-1 0 0,1 1 0,-1-1 0,1 1 0,0-1 0,-1 1 0,1 0 0,0-1 0,-1 1 0,1 0 0,0 0 0,-1 0 0,1 1 0,0-1 0,0 0 0,-1 0 0,1 1 0,-1-1 0,1 1 0,0 0 0,-1 0 0,1-1 0,-1 1 0,1 0 0,-1 0 0,0 0 0,1 0 0,-1 0 0,0 1 0,0-1 0,0 0 0,1 2 0,6 9 152,-2 0 1,0 0 0,0 0-1,-1 1 1,-1 0 0,0 0-1,4 23 1,-2 4 291,2 53 0,-8-38 206,0-54-529,0-13-595,1-10-79,0-1 0,1 1 0,1-1 0,1 1 0,7-23 0,-7 34 236,0-1 0,1 1-1,0 0 1,1 0-1,0 0 1,1 1-1,0 0 1,0 0 0,1 1-1,1 0 1,10-9-1,-18 16 361,1 0 0,0 1 0,0-1-1,0 0 1,0 1 0,1-1-1,-1 1 1,0 0 0,1 0 0,-1 0-1,0 0 1,1 0 0,-1 1 0,1-1-1,0 1 1,-1-1 0,1 1 0,-1 0-1,1 0 1,0 0 0,-1 0 0,1 1-1,3 0 1,-3 1 76,0-1 1,-1 1-1,1 0 1,0 0-1,-1 1 0,1-1 1,-1 0-1,1 1 0,-1 0 1,0-1-1,0 1 1,-1 0-1,1 0 0,-1 0 1,2 4-1,4 11 308,-2-1 0,0 1 0,-1-1 0,-1 1-1,1 24 1,-3 153-151,-8-194-4933,-2-1-2268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6723,'0'0'5731,"9"3"-5571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457 654 11109,'0'0'3650,"-1"-7"-3784,-1 1 97,0 1 0,0-1 0,-1 1 0,1-1 0,-1 1 0,-1 0 0,1 0 0,-1 0 0,0 1 0,0-1 0,0 1 0,0 0 0,-1 0 0,0 1 0,1-1 0,-8-3 0,-5-3 91,0 1-1,-1 0 1,-1 1 0,1 1 0,-1 1 0,0 0-1,-1 2 1,1 0 0,-1 1 0,0 1 0,-32 1-1,47 2-50,1-1 0,0 1-1,-1 0 1,1 1-1,0-1 1,0 1 0,0 0-1,0 0 1,1 0-1,-1 1 1,0-1-1,1 1 1,0 0 0,-1 0-1,1 0 1,0 0-1,1 1 1,-1-1 0,1 1-1,-1-1 1,1 1-1,0 0 1,0 0 0,-2 7-1,-4 11 263,0 0-1,1 1 1,-4 25 0,6-13 232,1 1 0,2 66 0,2-77-225,0-21-230,-1-1 1,1 0-1,0 0 1,0 0-1,1 0 0,-1 0 1,1 0-1,-1 0 0,1 0 1,0 0-1,0 0 1,0 0-1,1-1 0,-1 1 1,1 0-1,-1-1 1,1 1-1,0-1 0,0 1 1,0-1-1,0 0 1,1 0-1,3 3 0,0-3 63,1 1 0,-1-1 0,1 0-1,0-1 1,-1 0 0,1 0 0,0 0-1,0-1 1,10-1 0,-10 1-70,1 0-1,0-1 1,0 0-1,-1-1 1,1 0-1,0 0 1,-1-1-1,0 0 1,0 0 0,0 0-1,0-1 1,11-8-1,-8 4-84,0-1 0,0 0 0,-1 0 0,0-1 0,-1-1 0,0 1 0,7-14 0,-3 3-390,-1-1 0,-2-1 0,0 0 0,-1 0 0,-1 0 0,-1-1 0,5-46 0,-7-288-2725,-5 341 3038,1-2 123,-1 0-1,0 1 1,-2-1 0,0 0 0,-1 1-1,-1 0 1,0 0 0,-2 0-1,-15-30 1,22 47 84,-1 0 1,1 0-1,0 0 0,-1 0 0,0 0 0,1 1 0,-1-1 1,0 0-1,1 0 0,-1 0 0,0 1 0,0-1 0,0 0 1,1 1-1,-1-1 0,0 0 0,0 1 0,0-1 0,0 1 1,-2-1-1,3 2-27,-1-1-1,1 0 1,-1 1 0,1-1 0,-1 0 0,1 1 0,-1-1 0,1 1 0,-1-1-1,1 1 1,0-1 0,-1 1 0,1-1 0,0 1 0,-1 0 0,1-1-1,0 1 1,0-1 0,-1 1 0,1 0 0,0-1 0,0 1 0,0 1-1,-4 49 695,4-49-796,-2 183 1401,-2-46-396,6 1 0,25 169 0,-26-300-881,1 0-1,1 0 0,-1 0 0,1-1 0,6 12 0,-9-19-103,1 0-1,-1 0 1,1 1-1,0-1 1,-1 0 0,1 0-1,0 0 1,0 0 0,0 0-1,-1 0 1,1 0-1,0 0 1,0-1 0,0 1-1,0 0 1,1 0 0,-1-1-1,0 1 1,0-1-1,0 1 1,1-1 0,-1 1-1,0-1 1,0 0-1,1 0 1,-1 0 0,0 1-1,1-1 1,-1 0 0,0-1-1,0 1 1,1 0-1,-1 0 1,0-1 0,0 1-1,1 0 1,-1-1 0,0 1-1,0-1 1,0 0-1,1 1 1,-1-1 0,0 0-1,0 0 1,0 1-1,0-1 1,-1 0 0,2-1-1,49-58-6023,-17 23 31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3858,'0'0'5477,"-2"-5"-4317,0 0-301,-2-7 2842,2 23-1420,2 35-8012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9588,'0'0'7092,"-3"6"-6740,3 0-160,0-3-64,0 2-128,0 4 48,0-6-112,0 0-1041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6019,'0'0'6701,"0"-12"-3688,0 845-586,0-832-2371,0-31-346,-1-20 230,-1 26-311,2 0 1,1 0-1,1 1 0,7-41 1,-7 57 312,0 0 1,1 1-1,0-1 1,0 1-1,0-1 1,0 1-1,1 0 0,0 0 1,1 1-1,-1-1 1,1 1-1,0 0 1,0 0-1,1 1 0,-1-1 1,1 1-1,0 0 1,0 1-1,1 0 1,9-4-1,-5 2 152,0 0 1,0 1-1,0 0 0,1 1 1,0 0-1,-1 1 1,1 0-1,0 1 0,0 0 1,22 2-1,-33 0-71,1 0 0,-1 0 0,1 0 0,-1 0 0,0 0 0,0 0 0,1 0 0,-1 1 0,0-1 0,0 0 0,0 1 0,0-1 0,0 1 0,-1-1 0,1 1 0,0-1 0,-1 1 0,1 3 0,10 33 210,-11-37-231,12 54 389,-3 1 0,-3-1 0,0 73 0,-6-128-359,9-20-15789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7860,'0'0'5760,"1"0"-5734,-1 0 1,1 0 0,-1-1 0,1 1 0,-1 0 0,1 0-1,-1 0 1,1 0 0,0 0 0,-1 0 0,1 0 0,-1 0 0,1 0-1,-1 0 1,1 0 0,-1 0 0,1 0 0,-1 0 0,1 1-1,-1-1 1,1 0 0,-1 0 0,1 0 0,-1 1 0,1-1 0,-1 0-1,1 1 1,-1-1 0,0 0 0,1 1 0,-1 0 0,7 38 442,-2 1 1,-2 0 0,-2-1 0,-5 48 0,2 4-178,2-65-1166,0-46-3577,0-8 1764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4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9108,'0'0'4114,"3"-18"-5843,3 18-1088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18 157 6195,'0'0'6694,"0"0"-6574,0 1 0,1 0 1,-1 0-1,0-1 1,0 1-1,1 0 0,-1 0 1,1-1-1,-1 1 1,0 0-1,1-1 0,-1 1 1,1-1-1,0 1 1,-1 0-1,1-1 0,-1 1 1,1-1-1,0 0 1,-1 1-1,1-1 0,1 1 1,19 5 42,0-2 1,0 0-1,0-1 0,0-1 1,1-1-1,-1-2 0,1 1 1,28-6-1,-46 5-227,1 0 1,-1 0-1,0 0 1,1-1 0,-1 0-1,0 0 1,0 0-1,0 0 1,0 0-1,0-1 1,-1 1-1,1-1 1,-1 0-1,1-1 1,-1 1 0,0 0-1,0-1 1,4-7-1,-4 4-1,0 0-1,0 0 1,0-1 0,-1 0-1,0 0 1,-1 1-1,1-1 1,-1 0 0,-1-15-1,0 22 73,-1 0 0,1-1 0,-1 1 0,1 0-1,-1 0 1,0 0 0,1 0 0,-1 0 0,0 0-1,0 0 1,0 0 0,0 0 0,1 0 0,-1 1-1,-1-1 1,1 0 0,0 0 0,0 1 0,0-1-1,0 1 1,0-1 0,-1 1 0,1 0 0,-2-1-1,-39-9 27,31 9-20,0-2 44,-1 1 0,0 0 0,0 1 0,0 1 0,0 0 0,0 1 0,-17 2 0,22-1-33,0 0 0,0 0 0,0 0 1,1 1-1,-1 0 0,1 1 1,0-1-1,0 1 0,0 0 0,1 1 1,-1-1-1,1 1 0,-7 9 0,5-5 8,0 1-1,0 0 0,1 0 0,1 1 0,0-1 0,0 1 0,1 1 0,1-1 0,0 0 1,-3 23-1,3-4 382,1 0 0,4 61 1,-1-85-354,0 0 1,0 0-1,1 1 1,0-1-1,0 0 1,0-1-1,1 1 1,0 0-1,0-1 1,0 1-1,1-1 1,0 0-1,0 0 1,0-1-1,0 1 1,1-1 0,0 0-1,0 0 1,0 0-1,0-1 1,0 0-1,1 0 1,0 0-1,0 0 1,-1-1-1,1 0 1,9 1-1,-7-1-109,0 0-1,0 0 1,0-1 0,0-1-1,0 1 1,0-1-1,1-1 1,-1 1-1,0-1 1,0-1-1,0 1 1,0-2-1,-1 1 1,1-1 0,0 0-1,-1 0 1,0-1-1,0 0 1,0-1-1,11-8 1,14-27-4687,-22 23-642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3394,'0'0'7558,"0"-2"-6935,0 0-1,0 0 1,0 0 0,0 0 0,0 0 0,1 0-1,-1 0 1,1 0 0,-1 0 0,3-4 0,38-2-346,124-18-34,-148 25-493,5-2 318,-8 1-4742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5122,'0'0'7425,"5"-2"-3663,29-8-3242,0 5-397,1 2-1,0 1 1,40 3-1,-17 0-3389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4674,'0'0'6550,"7"-12"-3202,59 6-3114,-53 4-202,-1 0 0,1 1 0,-1 0 0,1 1 1,-1 1-1,1 0 0,19 4 0,-30-5-35,0 1 0,0 0 0,-1-1 1,1 1-1,0 0 0,-1 0 0,1 0 0,-1 1 0,1-1 1,-1 0-1,0 0 0,0 1 0,1-1 0,-1 1 0,0-1 1,0 1-1,0-1 0,0 1 0,-1 0 0,1-1 0,0 1 1,-1 0-1,1 0 0,-1 0 0,0-1 0,1 1 0,-1 0 1,0 0-1,0 0 0,0 0 0,0 0 0,-1-1 0,1 1 1,0 0-1,-2 3 0,1 0-2,-1 1 1,0-1-1,0 0 1,0 0-1,0 0 1,-1 0-1,0 0 0,0 0 1,0-1-1,-8 8 1,3-4-46,-1 0 0,0 0 1,0-1-1,0-1 0,-1 0 1,0 0-1,-1 0 0,1-2 1,-1 1-1,0-1 0,0-1 1,0 0-1,0 0 0,-1-1 0,-15 0 1,26-2-325,8-14-1354,5 9 1664,0 1 1,0 0 0,0 1 0,0 0-1,1 1 1,-1 0 0,1 1 0,-1 0-1,22 3 1,-21-2 175,-11 0-62,0 0 0,0 0-1,0 0 1,0 1 0,0-1-1,0 1 1,0-1 0,0 1-1,0 0 1,0 0 0,-1 0-1,1 0 1,0 0 0,-1 0-1,1 0 1,0 1 0,-1-1-1,0 1 1,1-1 0,0 2-1,1 2 100,0 0 0,0-1 1,-1 1-1,0 0 0,0 0 0,0 1 0,1 6 0,1 8 376,-2 0 0,0 0 0,-1 21 0,-1-38-505,1 7 110,-1-1-1,-1 1 1,1 0 0,-2-1 0,-3 16 0,4-21-100,-1-1 0,0 1-1,0-1 1,0 0 0,0 1 0,-1-1 0,1 0 0,-1-1 0,0 1-1,1 0 1,-1-1 0,-1 1 0,1-1 0,0 0 0,0 0-1,-1 0 1,-3 1 0,-7 2-195,0 0-1,0-1 1,-1 0 0,1-1-1,-1 0 1,0-2-1,0 0 1,0 0 0,1-1-1,-28-4 1,41 3 66,0 1 1,-1-1 0,1 1 0,0-1-1,0 0 1,0 1 0,0-1 0,0 0 0,0 0-1,0 0 1,0 0 0,1 0 0,-1 0-1,0 0 1,0 0 0,1 0 0,-1 0-1,1 0 1,-1 0 0,1 0 0,-1-1-1,1 1 1,0 0 0,-1 0 0,1-1-1,0 1 1,0 0 0,0 0 0,0-1-1,0 1 1,0 0 0,1-1 0,0-1 0,-1-3-452,0-14-1718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69 5090,'0'0'5939,"-2"-3"-5600,0 3-337,1-1 1,0 0-1,0 0 1,1 1-1,-1-1 0,0 0 1,0 0-1,0 0 1,0 0-1,1 0 1,-1 0-1,1-1 0,-1 1 1,1 0-1,-1 0 1,1 0-1,-1-1 1,1 1-1,0 0 0,0 0 1,0-1-1,0 1 1,0 0-1,0 0 1,0-1-1,0 1 0,0 0 1,1 0-1,-1-1 1,0 1-1,1 0 0,-1 0 1,1 0-1,-1 0 1,1-1-1,0 1 1,-1 0-1,1 0 0,0 0 1,0 0-1,0 1 1,0-1-1,0 0 1,0 0-1,0 0 0,0 1 1,0-1-1,0 0 1,0 1-1,0-1 1,2 1-1,1-3-92,0 1 0,1 1 0,-1-1 0,1 1 0,0-1 0,-1 1 0,1 1 0,0-1 0,-1 1 0,1-1-1,0 1 1,0 1 0,-1-1 0,7 2 0,-8 4 150,-1 0-1,0 0 0,-1 0 1,1 0-1,-1 1 0,0-1 1,-1 0-1,1 8 1,-1-11-8,3 30 375,-2 1-1,-1-1 1,-7 47 0,6-69-347,-1 0 1,-1 0-1,0 0 1,0 0-1,-1 0 1,-1-1-1,1 1 1,-2-1-1,1 0 1,-2-1-1,1 1 1,-1-1-1,-14 14 1,14-18-21,0-1 1,-1 0-1,1 0 1,-1 0 0,1-1-1,-1 0 1,0 0-1,0-1 1,0 0 0,-1-1-1,1 1 1,0-2-1,-14 1 1,22-2-77,-1 1 0,0-1 0,1 0 0,-1 1 0,0-1 0,1 0 0,-1 1 0,1-1 0,-1 0 0,1 0 0,-1 0-1,1 0 1,0 1 0,-1-1 0,1 0 0,0 0 0,0 0 0,0 0 0,0 0 0,-1 0 0,1 0 0,1 0 0,-1 0 0,0 0 0,0 0 0,0 1 0,0-1 0,1 0 0,-1 0 0,0 0 0,1-1 0,0-2-151,0 1-1,-1 0 1,1-1 0,1 1 0,-1 0 0,0 0-1,1 0 1,-1 0 0,4-4 0,4-1-101,1 1 0,-1 0 0,2 1 0,-1 0 0,13-5 0,-19 10 184,0-1-1,0 1 1,0 0 0,1 0 0,-1 0 0,1 0 0,7 1 0,-10 0 128,0 0 1,-1 0-1,1 0 1,0 1 0,-1-1-1,1 0 1,-1 1-1,1 0 1,-1-1 0,1 1-1,-1 0 1,1 0-1,-1 0 1,1 0 0,-1 0-1,0 0 1,0 0-1,0 0 1,1 1 0,0 2-1,6 10 564,-1 2 0,0-1 0,-1 1 0,-1 0 0,5 24 1,-6-21-75,1-1 0,0 1 1,2-1-1,9 19 1,-16-37-576,0 0 0,0 0 1,0 0-1,0-1 1,1 1-1,-1 0 1,0 0-1,0 0 0,0 0 1,0 0-1,0 0 1,0 0-1,0 0 0,1-1 1,-1 1-1,0 0 1,0 0-1,0 0 1,0 0-1,0 0 0,1 0 1,-1 0-1,0 0 1,0 0-1,0 0 1,0 0-1,0 0 0,1 0 1,-1 0-1,0 0 1,0 0-1,0 0 1,0 0-1,0 0 0,1 0 1,-1 1-1,0-1 1,0 0-1,0 0 0,0 0 1,0 0-1,0 0 1,0 0-1,1 0 1,-1 0-1,0 0 0,0 1 1,0-1-1,0 0 1,0 0-1,0 0 1,0 0-1,0 0 0,0 0 1,0 1-1,0-1 1,1-14-1829,-1 12 1342,0-25-4187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 12374,'0'0'5730,"-27"0"-5201,-8-1-205,-46 5 0,74-2-253,0 0 1,1 0-1,-1 1 0,1-1 1,-1 1-1,1 1 0,0-1 1,0 1-1,0 0 1,1 1-1,0-1 0,-1 1 1,1 0-1,1 0 0,-1 1 1,1-1-1,0 1 1,0 0-1,-3 8 0,5-11 23,-8 18 282,10-21-375,-1 0 1,1 0 0,0 1-1,0-1 1,0 0-1,0 0 1,0 0 0,0 1-1,0-1 1,-1 0-1,1 0 1,0 1 0,0-1-1,0 0 1,0 0 0,0 1-1,0-1 1,0 0-1,0 0 1,1 1 0,-1-1-1,0 0 1,0 0-1,0 1 1,0-1 0,0 0-1,0 0 1,0 1-1,0-1 1,1 0 0,-1 0-1,0 0 1,0 1 0,0-1-1,1 0 1,-1 0-1,0 0 1,0 0 0,0 0-1,1 1 1,-1-1-1,0 0 1,12 2-52,1-1-1,-1-1 1,0 0-1,0 0 1,0-1-1,1-1 1,-1 0-1,0 0 1,22-9-1,11 0-135,-27 7 101,0 1 0,33-1-1,-46 3 79,0 1 0,-1 1 0,1-1-1,0 1 1,0 0 0,-1 0 0,1 0-1,-1 0 1,1 1 0,-1 0 0,1 0-1,-1 0 1,0 1 0,0-1 0,0 1-1,5 5 1,-3-1 23,0 1-1,0 0 0,-1 1 0,0-1 1,0 1-1,-1 0 0,0 0 1,-1 1-1,0-1 0,-1 1 1,3 16-1,-1 13 356,1 63-1,-5-88-254,1 55 248,-4 0 0,-2 0 0,-26 120 0,21-143-296,-32 111 193,35-135-198,-2 1 0,0-1 0,-1-1-1,-22 33 1,31-52-73,0 0 0,0 0-1,-1 0 1,1-1-1,0 1 1,-1 0-1,0 0 1,0-1 0,1 1-1,-1-1 1,0 0-1,0 1 1,0-1-1,0 0 1,0 0 0,-1 0-1,1 0 1,0-1-1,0 1 1,-5 0-1,5-1-5,-1-1 0,1 1 0,0-1 0,0 0 0,0 0-1,-1 1 1,1-1 0,0 0 0,0-1 0,1 1 0,-1 0-1,0-1 1,0 1 0,1-1 0,-1 1 0,0-1 0,-1-3 0,-4-4-166,1-1 1,1 0-1,-1 0 1,2 0 0,-1-1-1,1 0 1,-3-14-1,2 0-528,0-1-1,2 0 0,1 0 1,2-40-1,1 54 463,0 0 1,0 0-1,1 0 0,1 0 1,0 1-1,1-1 0,0 1 1,1 0-1,0 0 0,0 0 0,15-19 1,-1 8 249,2 2 0,0 0 0,1 2 0,1 0-1,0 1 1,1 2 0,1 0 0,39-16 0,-17 12 2,1 1-1,0 3 1,98-18 0,-39 20-1261,-5 7-3049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7988,'0'0'4162,"-3"0"-4023,-1 1 1,0 0 0,1 0 0,-1 0 0,1 0 0,-1 1 0,1-1 0,-5 3 0,3 1-21,0 0 0,-1 0 1,2 0-1,-1 1 0,1 0 1,-1-1-1,2 2 0,-1-1 0,1 0 1,-1 1-1,2-1 0,-4 14 1,5-16-58,0 0 0,0 1 0,1-1 0,0 0 0,0 1 1,0-1-1,0 1 0,1-1 0,-1 0 0,1 1 0,1-1 0,-1 0 0,0 0 1,1 0-1,0 0 0,0 0 0,0 0 0,0 0 0,1-1 0,0 1 1,-1-1-1,7 5 0,59 48 106,-54-48-164,-1 2-1,0 0 0,-1 0 0,0 1 0,0 1 0,-2-1 0,1 2 1,-1 0-1,9 16 0,-18-28-6,0 1 1,0 0-1,0 0 1,-1 0-1,1 0 1,0 0-1,-1 0 1,1 0-1,-1 0 1,0 0-1,1 0 1,-1 1-1,0-1 1,0 0-1,-1 0 1,1 0-1,0 0 1,-1 0-1,1 0 1,-1 0-1,0 0 1,0 0-1,1 0 1,-1 0-1,-1 0 1,1-1-1,0 1 1,0 0-1,-1-1 1,1 1-1,-1 0 1,1-1-1,-1 0 1,1 1-1,-3 0 1,-6 3 13,1 0-1,-1-1 1,-1 0 0,1-1-1,-18 4 1,10-3-57,-6 2-27,-1-2-1,-27 3 1,9-6-2927,42-4 839,1-14-1372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10165,'0'0'6114,"157"-9"-6114,-118 9-368,-7 0-1088,0 0-1554,-10 0-559,1 0-2034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198 107 6371,'0'0'7291,"-38"0"-5695,32 0-1560,0 0 1,0 0-1,0 1 1,0 0 0,0 0-1,0 0 1,0 1-1,0 0 1,0 0-1,0 0 1,1 0 0,0 1-1,-1 0 1,1 1-1,0-1 1,0 1-1,1 0 1,-1 0 0,1 0-1,0 1 1,0-1-1,0 1 1,-5 9-1,3 0 100,1 1-1,1-1 0,0 1 0,1 0 0,0 0 0,1 1 0,1-1 1,0 0-1,3 28 0,-2-13 384,1-22-391,-1 0 1,1 0 0,0 0-1,1 0 1,0 0 0,0-1-1,1 1 1,0-1 0,0 0 0,1 1-1,0-1 1,8 11 0,-9-14-88,0 0 1,1 0 0,0 0-1,0 0 1,0 0-1,1-1 1,-1 0 0,1 0-1,0 0 1,-1 0-1,1-1 1,0 0 0,1 0-1,-1 0 1,0-1-1,1 0 1,-1 0 0,0 0-1,9 0 1,-7-2-113,0 1 0,0-1 1,-1-1-1,1 0 0,0 0 1,0 0-1,-1 0 0,0-1 1,1 0-1,-1-1 1,0 1-1,10-9 0,5-6-378,36-38 0,-45 43 577,-10 10-24,0 0 0,0 0 0,0 0 0,-1 0 1,1 0-1,-1 0 0,0-1 0,0 1 0,0 0 0,0-1 0,-1 1 1,1-6-1,0-47 259,-2 37-346,2-16 101,-1 9-499,0 0 1,-1 0 0,-7-34-1,7 52 260,-1 1-1,-1 0 0,1-1 1,-1 1-1,0 0 0,-1 0 0,1 0 1,-1 1-1,-1-1 0,1 1 1,-1 0-1,-1 0 0,1 1 1,-1-1-1,-10-7 0,14 12 137,-1-1-1,1 0 1,-1 1 0,1-1-1,-1 1 1,0 0 0,0 0-1,0 0 1,0 0 0,0 1-1,0-1 1,0 1 0,0-1-1,0 1 1,0 0-1,0 0 1,0 1 0,0-1-1,0 1 1,0-1 0,0 1-1,1 0 1,-1 0 0,0 0-1,0 1 1,-5 2 0,-23 25-1241,7 8-3586,16-19-1917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4:5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2 469 3682,'0'0'10602,"0"1"-10547,0-1-1,0 0 1,0 0 0,0 0 0,0 0-1,-1 0 1,1 1 0,0-1 0,0 0 0,0 0-1,0 0 1,0 1 0,0-1 0,0 0-1,-1 0 1,1 0 0,0 1 0,0-1-1,0 0 1,0 0 0,0 0 0,0 1 0,0-1-1,0 0 1,0 0 0,0 1 0,0-1-1,1 0 1,-1 0 0,0 0 0,0 1-1,0-1 1,0 0 0,0 0 0,0 0-1,0 1 1,0-1 0,1 0 0,-1 0 0,0 0-1,0 0 1,0 1 0,0-1 0,1 0-1,-1 0 1,0 0 0,0 0 0,0 0-1,1 0 1,-1 0 0,0 0 0,1 1 0,39 10 194,2-1 0,-1-2 1,1-2-1,0-1 1,63-3-1,-103-2-273,-1 0 0,1-1-1,0 1 1,-1-1 0,1 1 0,0-1-1,-1 0 1,1 0 0,-1 0-1,1 0 1,-1 0 0,0 0 0,1 0-1,-1 0 1,0-1 0,0 1-1,0 0 1,0-1 0,0 1 0,0-1-1,0 1 1,-1-1 0,1 1-1,0-1 1,-1 0 0,1 1 0,-1-1-1,0 0 1,1 1 0,-1-1-1,0 0 1,0-2 0,0-72-554,-1 54 658,-1-16-221,-11-63 0,7 64 2,-2-63 0,8 97 139,0 0-1,0-1 1,1 1 0,-1-1 0,1 1 0,0 0 0,0 0 0,0-1 0,0 1 0,1 0-1,-1 0 1,1 0 0,0 0 0,0 0 0,0 1 0,0-1 0,5-4 0,-2 3 0,0 0 0,1 0 1,-1 1-1,1 0 1,0 0-1,0 0 1,0 1-1,12-3 0,9 0 22,0 1 0,-1 1 0,45 2-1,-63 1-8,1 0 108,0 0-1,0 1 0,0 1 1,-1-1-1,1 1 1,0 1-1,-1 0 1,13 5-1,-17-6-91,-1-1 0,0 1-1,0 0 1,0 0 0,0 0-1,0 1 1,-1-1 0,1 1-1,-1-1 1,1 1 0,-1 0-1,0 0 1,0 0 0,0 0-1,-1 1 1,1-1 0,-1 0-1,0 1 1,0-1 0,0 1-1,0-1 1,0 1 0,-1-1-1,1 6 1,-1 11 30,1-5 24,-1 1 1,0 0 0,-1-1 0,-1 1 0,-1-1 0,0 1 0,-1-1 0,-7 19 0,3-16-28,-6 12 154,-15 44 0,26-64-140,1 0-1,-1 0 1,2 1 0,0-1 0,0 1 0,0-1-1,2 1 1,1 16 0,-1-24-53,0 0 0,1 0 1,-1 0-1,1 0 0,-1-1 0,1 1 0,0-1 0,0 1 0,0-1 0,0 0 1,0 0-1,0 0 0,1 0 0,-1 0 0,1 0 0,0 0 0,-1-1 0,1 0 1,0 1-1,0-1 0,0 0 0,0 0 0,4 0 0,11 4-35,0-2 0,30 3 1,-43-5-37,43 0-496,-35-1 66,0 0 0,0 1-1,0 1 1,15 3-1,-27-5 190,0 0 0,0 1 0,0-1 0,1 1-1,-1-1 1,0 1 0,0 0 0,0-1 0,-1 1 0,1 0 0,0 0-1,0 0 1,0-1 0,0 1 0,-1 0 0,1 0 0,0 0-1,0 2 1,5 10-5526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5:0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6643,'0'0'9124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5:01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6819,'0'0'3351,"9"-6"-974,-8-5-1732</inkml:trace>
  <inkml:trace contextRef="#ctx0" brushRef="#br0" timeOffset="1">126 171 6755,'0'0'5827,"-10"-2"-4771,1 10-1024,6 4-32,3-1-32,0 1-656,0-3-1185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5:09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0 197 4834,'0'0'13094,"40"0"-12848,72-10-274,-100 9 26,106-11 0,-62 8 6,-1-2 1,74-19-1,-54 8-22,1 2 0,0 4 0,1 4-1,100 2 1,1579-1 125,-1325-2-203,-81-4 0,322-5 67,-84 17 2646,-588-2-3394,-5-16-1293,-19-3-1195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5:1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4 1745,'0'0'7939,"4"-1"-6749,-4 0-1173,1 1-1,-1 0 0,0 0 1,0-1-1,1 1 1,-1 0-1,0 0 0,1 0 1,-1 0-1,1-1 0,-1 1 1,0 0-1,1 0 0,-1 0 1,0 0-1,1 0 1,-1 0-1,1 0 0,-1 0 1,0 0-1,1 0 0,-1 0 1,0 1-1,1-1 1,-1 0-1,1 0 0,-1 0 1,0 0-1,1 1 0,-1-1 1,0 0-1,0 0 0,1 0 1,-1 1-1,1-1 1,-5 17 782,-26 34 703,14-25-1149,-1 5-44,1 1 0,2 1 0,-21 67 0,33-94-671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5:10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0 3169,'0'0'6179,"17"4"-216,-18 6-5878,-1 1 0,0-1 1,0 0-1,0 0 0,-2 0 0,1 0 0,-1 0 1,-7 11-1,-49 80 436,44-77-555,-48 91-2066,55-102-1752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15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1 287 6163,'0'0'8668,"7"-10"-6091,-3-5-2613,1 0-1,0 0 1,2 1-1,0-1 1,13-20-1,17-36-1073,-32 54 647,-1-1 0,-1 1 0,2-28 0,8 553 2633,-10-293-1661,0-252-5380,-3 14 199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5987,'0'0'5560,"-7"-14"-2687,-37 14-4247,44 0 1838,-7 0-3153,1 0-561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16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179 353 2113,'0'-3'15161,"0"6"-14480,-2 20-648,0 0-1,-2-1 1,-1 1 0,-9 29 0,6-26-5,1-1 0,-5 50 0,12-69-26,-2 15 19,1 0 0,0 0 0,2-1 0,1 1 0,4 21 0,-5-37-14,0-1 1,0 0-1,0 0 1,1 0-1,-1 0 1,1 0-1,0-1 1,0 1-1,1-1 1,-1 1-1,1-1 1,-1 1 0,1-1-1,0 0 1,0-1-1,1 1 1,-1 0-1,1-1 1,-1 0-1,1 0 1,0 0-1,-1 0 1,1 0-1,0-1 1,0 0-1,1 0 1,-1 0-1,0 0 1,0 0-1,0-1 1,8 0-1,-4 0-13,1 1 0,-1-2 0,1 1-1,-1-1 1,0-1 0,1 1 0,-1-1 0,0-1 0,0 1-1,0-2 1,0 1 0,-1-1 0,1 0 0,-1 0-1,0-1 1,0 0 0,0 0 0,10-12 0,-6 7-132,-1-1 0,0-1 1,-1 0-1,0 0 0,0-1 0,11-25 1,-16 28 106,0 1 1,-1-1 0,-1 1 0,1-1 0,-2 0 0,1 0 0,-1 0-1,-1-1 1,0 1 0,0 0 0,-3-15 0,0 17 66,1 0 0,-2 1 0,1-1 0,-1 1 1,0-1-1,0 1 0,-1 1 0,0-1 0,0 1 0,-1-1 0,1 1 1,-14-10-1,-2-1-9,-1 1 1,-39-22-1,-55-17-205,79 40 103,0-3 0,-38-24 0,71 39 36,0 0 0,1 0 0,-1-1 0,0 0 0,1 0 0,0 0 0,0 0 0,0-1 0,1 1 0,-1-1 0,1 1 0,0-1 0,0 0 0,1 0 0,0 0 0,-1 0 0,2 0 0,-1 0 0,0 0 0,1 0 0,0-1 0,0 1 0,1 0 0,0 0 0,-1 0 0,2 0 0,-1 0 0,0 0-1,1 0 1,0 0 0,0 1 0,1-1 0,-1 1 0,1-1 0,0 1 0,0 0 0,1 0 0,-1 0 0,1 1 0,0-1 0,0 1 0,6-5 0,5 0 23,0 0 0,1 1 0,0 1 0,0 0 0,0 1 0,1 1 0,0 0 0,0 2 0,0-1 0,0 2 0,0 1 0,32 2 0,-47-1 28,-1-1 0,0 1 0,1 0 0,-1 0 1,0 0-1,0 0 0,0-1 0,1 1 0,-1 1 0,0-1 0,0 0 0,0 0 0,-1 0 1,1 1-1,0-1 0,0 0 0,-1 1 0,1-1 0,-1 0 0,1 1 0,-1-1 0,0 1 0,1-1 1,-1 1-1,0-1 0,0 3 0,4 50 324,-4-42-140,2 30 87,0-14-219,0 1-1,-2-1 1,-1 0 0,-1 0-1,-2 0 1,-11 43-1,15-70-82,-2 3-186,1 1-1,-1-1 1,1 0 0,0 1-1,0-1 1,1 1 0,-1 5-1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17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28 368,'0'0'6766,"-9"1"-6099,-2 0-290,-7 2-188,-2-3 8060,39-1-7847,23-11-642,-33 8 256,1 1 0,0 0 0,0 1 0,12-2 0,-14 3-19,1 0 18,1 0 0,-1 1-1,0 0 1,0 0 0,0 1 0,18 3-1,-24-3-13,-1 0 0,1 1 0,-1-1 0,1 1-1,-1-1 1,0 1 0,0 0 0,0-1 0,0 1 0,0 1-1,0-1 1,0 0 0,-1 0 0,1 0 0,-1 1-1,1-1 1,-1 1 0,0-1 0,0 1 0,0 0-1,-1-1 1,1 1 0,-1 0 0,1 0 0,-1-1 0,0 1-1,0 4 1,1 138 343,-2-142-359,0 1 0,0 0-1,-1 0 1,1 0 0,-1-1-1,1 1 1,-1-1 0,0 1-1,-1-1 1,1 0 0,0 0 0,-1 0-1,0 0 1,0 0 0,0 0-1,0-1 1,0 1 0,0-1-1,-6 2 1,3 1-19,0-2 1,-1 1-1,0-1 0,0 0 1,0 0-1,0-1 0,0 0 1,0 0-1,-15 1 0,4-5-35,19-2-52,29-7-142,-13 5 185,-7 3 55,0 1-1,0-1 0,0 2 0,0-1 0,15 1 1,-22 1 33,1-1 0,-1 1 1,1 0-1,0 1 1,-1-1-1,1 1 1,-1-1-1,1 1 1,-1 0-1,1 1 1,-1-1-1,1 0 0,-1 1 1,0 0-1,0 0 1,0 0-1,5 4 1,-1 6 56,0 0-1,-1 0 1,-1 0 0,0 1 0,-1-1 0,0 1 0,-1 0 0,0 0 0,-1 1-1,-1-1 1,0 0 0,-1 1 0,0-1 0,-4 24 0,2-29-28,0-1 0,0 1 0,-1-1 1,1 0-1,-2 0 0,1 0 0,-1 0 0,0-1 1,-1 1-1,0-1 0,0 0 0,0 0 0,0-1 1,-10 8-1,0-1 30,1-1 1,-2 0 0,1-1 0,-34 15-1,39-21-89,-1-1 0,0 0 0,0 0 0,1-1 0,-1-1 0,-1 1 0,-17-2 0,28 0-72,0-1 0,0 1 0,-1 0 0,1-1 0,0 0-1,0 1 1,0-1 0,0 0 0,0 1 0,1-1 0,-1 0 0,0 0-1,0 0 1,0 0 0,1 0 0,-1 0 0,0 0 0,1 0 0,-1 0 0,1 0-1,-1 0 1,1 0 0,0 0 0,-1 0 0,1 0 0,0-1 0,0 1-1,0 0 1,0 0 0,0 0 0,0-1 0,0 1 0,0 0 0,0 0 0,1 0-1,-1 0 1,1-2 0,-1-4-761,0-27-4573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18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1 7459,'0'0'7607,"-5"0"-7354,0-1 1,0 1 0,1 0 0,-1 0 0,0 1 0,-9 1-1,2 7-223,1 0 0,-1 0 0,1 1 0,1 1 0,0 0 0,1 0 0,0 1 0,0 0 0,-12 26 0,9-15-10,1 1-1,1 1 1,1 0-1,-10 45 1,15-38 187,2-1 1,1 1-1,5 55 1,-3-80-146,1 0 1,0 0 0,0 0 0,0 0 0,1 0-1,0-1 1,0 1 0,1-1 0,0 0 0,0 0-1,0 0 1,1 0 0,0-1 0,0 1-1,0-1 1,1-1 0,-1 1 0,1-1 0,1 0-1,-1 0 1,8 3 0,0 0 36,1-1 1,-1 0-1,1-1 0,1 0 1,-1-1-1,1-1 1,0-1-1,28 2 0,-43-4-96,14 0 3,0 0 1,0-1-1,-1 0 1,23-6 0,-31 6-25,-1-2 0,1 1 0,-1-1 0,0 1 0,0-1 1,0-1-1,0 1 0,-1-1 0,0 0 0,1 0 1,-1 0-1,0 0 0,-1-1 0,6-8 0,-2 1-28,0-1 1,-1 1-1,0-2 0,-1 1 0,-1 0 0,0-1 0,-1 0 0,0 0 1,0-17-1,0-18 12,-5-63 1,1 105 47,1-1 1,-1 1-1,-1 0 1,1-1-1,-1 1 1,-1 0 0,1 0-1,-1 0 1,0 1-1,-1-1 1,1 1-1,-1 0 1,-1 0 0,1 0-1,-1 0 1,0 1-1,0-1 1,-1 2-1,0-1 1,1 0-1,-8-3 1,-3-1-79,0 1 0,0 1 0,-1 0 0,0 2 0,-1-1 0,1 2 0,-26-3 0,90 30-16435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19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11 571 9092,'0'0'5771,"-11"0"-2724,62 2-2366,54 10 1,32 2-253,-31-14-317,-105-1-118,0 0-1,0 0 1,0 0 0,0 0-1,-1 0 1,1-1-1,0 1 1,-1 0-1,1-1 1,-1 1-1,1-1 1,-1 1-1,0 0 1,1-1-1,-1 1 1,0-1-1,0 1 1,0-1 0,0 1-1,0-1 1,-1 1-1,1 0 1,-1-3-1,-4-40-136,-3 20-60,-1 0 0,-15-28 0,15 34 168,1-1 0,0 0 0,1 0 0,1 0 0,-3-20 0,4-5 89,3-62 0,2 85-32,1 17-21,0 0 0,0 1 0,0-1 0,0 0 0,1 1 0,0-1 0,0 1 0,0 0 0,0-1 0,0 1 0,1 0 0,-1 0 0,1 1 0,0-1 0,0 0 0,0 1 0,0 0 0,0 0 0,1 0 0,6-3 1,4-3 32,0 1 0,1 1 0,29-8 0,-8 7 68,0 3 0,1 1 0,57 2 0,-63 1-83,-24 1-4,0 0 0,-1 0 0,1 1 0,0-1 0,-1 2 0,0-1 0,0 1 0,1 0 0,-2 0 0,1 0 0,0 1 0,-1 0 0,1 0 0,-1 1 0,0 0 0,-1-1 0,1 2 0,3 4 0,1 2 8,-1-1-1,0 1 0,-1 1 1,0-1-1,-1 1 0,0 1 0,6 22 1,-10-26-22,0-1 1,-1 1-1,0 0 0,-1 0 1,0 0-1,0 0 1,-1 0-1,-1 0 0,1 0 1,-2-1-1,1 1 1,-1-1-1,-1 1 0,1-1 1,-2 0-1,1 0 1,-1-1-1,-1 1 0,1-1 1,-11 11-1,-14 16 179,-26 33-86,52-61-79,0-1 0,0 1 0,0-1 0,1 1 0,0 0 0,0 0 0,0 1-1,-1 9 1,3-15-9,1 0-1,0 0 0,0 0 1,0 0-1,0 0 1,1 0-1,-1 0 0,0 0 1,1-1-1,0 1 1,-1 0-1,1 0 0,0 0 1,0-1-1,0 1 1,0 0-1,0-1 0,0 1 1,0-1-1,1 1 1,-1-1-1,0 0 0,1 0 1,-1 1-1,1-1 0,-1 0 1,1 0-1,0 0 1,0-1-1,2 2 0,6 2 90,1-1 0,-1 0 0,1-1 0,14 2 0,-7-1-48,19 2-44,52 0 1,-67-5-532,0 0 0,1 2 0,-1 0-1,0 2 1,0 0 0,0 2 0,27 10 0,-21 2-2714,-7 4-1784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24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13846,'0'0'4002,"0"-6"-5763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2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5090,'0'0'10216,"-1"-3"-9108,12 0-877,460 6-268,-463-1-101,-12 1 90,-14 4 138,17-6-56,-4 3-24,0 0-1,1 0 1,0 0 0,0 1-1,0 0 1,0 0 0,1 0-1,0 0 1,0 0-1,-3 8 1,0-3 18,-11 28 77,1 0-1,1 1 1,-14 67 0,9-33 79,-36 115 487,-124 286 0,175-463-678,4-9 1,1 0 1,-1 1 0,0-1 0,0 0 0,0 0-1,0 0 1,0 1 0,0-1 0,0 0 0,-1-1 0,1 1-1,-1 0 1,1 0 0,-1-1 0,0 1 0,0-1-1,0 1 1,0-1 0,0 0 0,0 1 0,0-1 0,0 0-1,0-1 1,0 1 0,-1 0 0,1-1 0,-3 1-1,4-1-26,0-1-1,0 0 0,0 1 0,1-1 0,-1 0 0,0 1 0,1-1 0,-1 0 1,1 0-1,-1 0 0,1 0 0,-1 0 0,1 1 0,0-1 0,-1 0 0,1 0 0,0 0 1,0 0-1,0 0 0,-1 0 0,1 0 0,0 0 0,0 0 0,1-2 0,-2-34-855,1 32 550,0 3 276,0-1-62,0-1 0,0 1 0,0 0-1,0-1 1,0 1 0,1-1 0,-1 1-1,1 0 1,0 0 0,0-1 0,2-2-1,-2 5 129,1 0 1,-1 0-1,1 0 0,0 0 0,-1 0 0,1 0 0,0 1 0,0-1 0,0 1 0,0-1 0,-1 1 0,1 0 0,0 0 0,0 0 0,0 0 0,0 0 0,0 0 0,0 0 0,0 1 0,-1-1 0,1 1 0,3 0 0,6 2 78,1 0 0,-1 0 0,0 1 0,0 1 1,-1 0-1,1 0 0,10 8 0,70 56 1003,-68-49-698,2-1 0,43 25 0,-36-33-260,-31-11-149,0 0-1,0 0 0,-1 0 0,1 0 0,0 0 1,0-1-1,-1 1 0,1 0 0,0 0 0,0 0 1,-1-1-1,1 1 0,0 0 0,-1-1 0,1 1 0,0-1 1,-1 1-1,1-1 0,0 1 0,-1-1 0,1 1 1,0-2-1,1-3-176,-1 0 1,0 1-1,0-1 0,0 0 1,0 0-1,-1 0 1,1 0-1,-1 0 1,-1-5-1,1 3-6,-3-49-3453,-10-2-4762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2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11141,'0'0'4642,"177"40"-3681,-119-28-673,3-9-288,-6 2-1601,-13 1-1360,-17-6-5651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27 3970,'0'0'5749,"-6"13"-1526,-4 84-3497,7 44 24,4-137-713,0 1 1,0-1 0,1 0-1,-1 0 1,1 0 0,0 0 0,0 0-1,0 0 1,0-1 0,1 1-1,-1-1 1,1 1 0,0-1-1,0 0 1,0 0 0,1 0-1,-1-1 1,1 1 0,-1-1-1,1 0 1,0 1 0,7 1-1,-1 0 17,1 0-1,0 0 0,0-1 0,0-1 0,1 1 0,-1-2 0,16 1 0,-22-2-46,1 0 0,-1 0 0,0-1 1,0 0-1,0 1 0,0-2 0,0 1 0,0-1 0,0 1 0,5-4 0,-7 3-13,0 0-1,-1 0 1,1 0-1,-1 0 1,1-1-1,-1 0 1,0 1-1,0-1 1,0 0-1,0 0 1,0 0-1,-1 0 1,0 0-1,1 0 1,-1-1-1,1-5 1,2-4 32,-1 0 1,0-1-1,0 1 1,-2-1-1,0 1 1,0-1-1,-2 1 1,1-1-1,-2 1 1,0-1-1,0 1 1,-1 0-1,-9-23 1,9 28-6,-1 0-1,0 1 1,0 0 0,0 0 0,-1 0 0,0 0-1,-1 1 1,0 0 0,0 0 0,0 1 0,0-1 0,-1 1-1,0 1 1,-13-8 0,17 11-22,0 0 0,1 1-1,-1-1 1,0 1 0,0-1 0,0 1 0,0 0-1,0 0 1,0 0 0,0 1 0,0-1 0,0 1-1,0-1 1,0 1 0,1 0 0,-1 0 0,0 0 0,1 1-1,-1-1 1,0 0 0,1 1 0,0 0 0,-1 0-1,-1 2 1,-9 7-14,1 1-1,0 0 1,-11 16-1,1-1 4,11-11-2014,29-14-1936,-16-2 3651,23 0-4323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 2017,'0'0'7032,"-3"-19"-1645,-3 98-5029,3-56-119,1 1-1,1-1 0,1 1 1,3 23-1,-3-41-184,2 0 0,-1 0 1,0 0-1,1-1 0,0 1 0,1 0 1,-1-1-1,1 0 0,0 0 0,0 1 1,1-2-1,-1 1 0,1 0 0,0-1 1,0 0-1,1 0 0,0 0 0,-1 0 1,1-1-1,8 5 0,-8-6-74,0 0 0,0-1 1,0 1-1,0-1 0,0 0 0,1 0 0,-1-1 0,0 0 0,1 0 0,-1 0 0,0 0 1,0-1-1,1 0 0,-1 0 0,0 0 0,0-1 0,0 0 0,0 0 0,0 0 1,0 0-1,-1-1 0,8-6 0,-3 3-474,0 0 0,-1-1-1,0 0 1,0-1 0,-1 0 0,0 0 0,0 0-1,-1-1 1,0 0 0,6-13 0,-10 16 148,-1 0-1,0 1 1,0-1 0,0 0-1,-1 0 1,0 1 0,0-1-1,-1-7 1,0-7-2676,1 3-646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47 4258,'0'0'3212,"-3"-7"-2964,-1 1-71,2 4-61,1 0 0,0 0 0,0 0 0,-1 0-1,1 0 1,1 0 0,-1 0 0,0-1-1,0 1 1,1 0 0,-1 0 0,1-1 0,0-3 2075,3 19 511,-3 22-2876,0-30 445,0 335 750,1-340-1228,-1 0 0,1 0 0,0 0 0,-1-1-1,1 1 1,0 0 0,-1-1 0,1 1 0,-1 0-1,1-1 1,-1 1 0,1-1 0,0 1 0,-1-1-1,0 1 1,1-1 0,-1 1 0,1-1-1,-1 1 1,0-1 0,1 1 0,-1-1 0,1-1-1,5-21-2788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3378,'0'0'4908,"9"24"-4177,1 1-496,5 12 437,-2 1 1,10 46-1,13 122 3450,6 26-1454,-42-230-2610,9 29 330,-9-30-359,1 1-1,-1-1 0,0 0 1,1 0-1,-1 0 1,1 0-1,-1 1 1,1-1-1,0 0 0,-1 0 1,1 0-1,0 0 1,0-1-1,0 1 1,-1 0-1,1 0 0,0 0 1,0-1-1,0 1 1,2 0-1,-3-1 231,0-3-155,-1-11-243,-2 0 1,0 0 0,0 1-1,-1-1 1,-1 1-1,0 0 1,-9-14-1,-15-45-882,19 29 516,2-1 0,2 0 1,2 0-1,1 0 0,5-49 0,-2 41 578,0 50-14,1 0 0,0-1 0,0 1 0,0 0 0,0 0 0,0-1 0,1 1 0,-1 0 0,1 0 0,-1 1 0,1-1 0,-1 0 0,1 0 0,0 1 0,0-1 0,0 1 0,3-2 0,38-21 597,-34 19-633,1 1 0,1 1 0,-1 0 0,12-1 0,-19 3-22,-1 0 0,1 1 0,-1 0 0,1-1 0,-1 1-1,1 0 1,-1 0 0,1 1 0,0-1 0,-1 1 0,1-1 0,-1 1 0,1 0-1,-1-1 1,0 2 0,1-1 0,-1 0 0,0 0 0,0 1 0,0-1 0,0 1-1,0-1 1,3 4 0,2 6 50,0 2 0,-1-1-1,-1 1 1,0 0 0,0 0-1,4 25 1,10 91 974,-15-92-823,9 165 871,-13-201-897,2-1-180,0 0 1,0 1-1,0-1 1,0 0-1,0 0 1,0 0 0,0-1-1,0 1 1,0 0-1,0-1 1,0 1-1,0-1 1,0 0-1,0 0 1,0 1-1,3-3 1,6-14-140,-1-1-1,-1 1 1,0-2 0,-1 1-1,9-33 1,-10 30 29,31-124-2018,-28 98 1580,21-61 0,-31 107 580,0 0 0,1 0-1,-1 0 1,0 1 0,1-1 0,0 0-1,-1 0 1,1 0 0,-1 1 0,1-1-1,0 0 1,-1 0 0,1 1 0,0-1-1,0 1 1,0-1 0,-1 1 0,1-1-1,0 1 1,0-1 0,0 1 0,0 0-1,0 0 1,0-1 0,0 1 0,0 0-1,0 0 1,0 0 0,0 0 0,0 0-1,0 0 1,0 0 0,0 0 0,0 1 0,0-1-1,0 0 1,0 0 0,-1 1 0,3 0-1,0 0 56,0 1 0,-1-1 0,1 1 0,0 0 0,-1-1 0,0 1 0,1 0-1,-1 1 1,0-1 0,0 0 0,2 3 0,9 19 241,-2 0-1,0 0 1,-1 1-1,-2 1 0,-1 0 1,0 0-1,2 34 1,-1 23 190,-5 88 0,-3-130-419,0-40-231,7-15-1411,0-9-64,-1 0 1,3-27-1,3-20-4514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6739,'0'0'6091,"-3"6"-2911,-8 242-1759,0 0-1129,10-212-181,0-17 9,1 1 1,0 0-1,2-1 0,0 1 0,8 29 0,-9-45-112,0 0-1,1 0 1,0 0-1,0 0 1,0 0-1,1 0 1,-1 0 0,1-1-1,0 1 1,0-1-1,0 0 1,0 0-1,0 0 1,1 0-1,0-1 1,-1 1 0,1-1-1,0 0 1,0 0-1,0-1 1,0 1-1,1-1 1,-1 0 0,0 0-1,1 0 1,-1 0-1,1-1 1,-1 0-1,8 0 1,-6 0-95,1 0 1,-1-1-1,0 0 1,0 0 0,0 0-1,0-1 1,0 0-1,0 0 1,0-1-1,0 1 1,-1-1-1,1 0 1,-1-1-1,0 1 1,6-7-1,-2 1-724,-1 0 1,0 0-1,0-1 0,-1 0 0,0-1 0,8-19 1,0-6-5006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6035,'0'0'7299,"58"0"-6146,-26 0 207,7 6-511,-4-6-417,-3 0-352,-3 0-80,-6 0-64,-1 0-1233,-6 0-2368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7171,'0'0'8820,"16"0"-7902,224 11 299,-217-10-1324,-13-1-5018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3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3330,'0'0'17207,"5"0"-18298,302 0 1070,-316 27-3490,-11-8-144,-5 2-3434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5186,'-1'0'8721,"4"11"-8696,43 78 294,-26-53-97,15 38 0,35 118 669,20 49 88,-89-239-969,29 56 104,-29-56-90,0 1 0,1-1-1,0 0 1,-1 0 0,1 0 0,0 0 0,0 0-1,0-1 1,1 1 0,-1 0 0,0-1 0,1 0 0,-1 1-1,0-1 1,1 0 0,0 0 0,-1-1 0,1 1 0,-1 0-1,5-1 1,0-38 0,33-236-799,10-110-272,-50 377 1115,0-1 1,1 0-1,0 0 0,1 0 1,0 1-1,0-1 0,1 1 0,-1-1 1,7-9-1,-8 16-63,0 5-763,0 0 128,-1 0 1,1 0-1,-1 1 0,1-1 0,-1 0 0,-1 7 0,1-6-205,0 34-3223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 5298,'0'0'4629,"-15"0"-1025,-14 1-3430,27 0-176,0 0 1,0 0-1,0 0 1,0 0-1,0 1 0,0-1 1,1 1-1,-1-1 1,0 1-1,1 0 0,0-1 1,-1 1-1,1 0 1,0 0-1,0 0 0,0 0 1,0 0-1,0 0 0,0 1 1,1-1-1,-1 0 1,0 4-1,-3 52-235,4-55 217,-1 23-36,1-11 210,-1 1 0,2-1 0,0 0 0,1 0 0,4 19 0,-5-31-121,0 1-1,0-1 0,1 0 0,-1 0 0,1 0 0,-1-1 0,1 1 1,0 0-1,0-1 0,0 1 0,0-1 0,1 1 0,-1-1 1,1 0-1,-1 0 0,1 0 0,0 0 0,-1-1 0,1 1 1,0-1-1,0 0 0,0 0 0,1 0 0,-1 0 0,0 0 1,0 0-1,1-1 0,-1 0 0,0 0 0,4 0 0,-4 0-35,0 0 1,0-1-1,0 1 0,0-1 0,0 0 0,-1 0 0,1 0 1,0 0-1,0 0 0,-1 0 0,1-1 0,-1 0 0,1 1 1,-1-1-1,0 0 0,0 0 0,1 0 0,-1 0 0,-1-1 1,1 1-1,0 0 0,-1-1 0,1 1 0,-1-1 0,0 0 1,1 0-1,-1 1 0,-1-1 0,1 0 0,0 0 0,0-3 1,2-13-168,0 0 1,-2 1-1,0-35 0,-1 35-42,-1 15 215,1 0 1,-1 0 0,1 0 0,-1 0 0,0 0 0,0 0 0,0 0 0,0 0 0,-1 0 0,1 0 0,-1 0 0,0 1 0,0-1 0,0 1 0,0-1-1,-4-2 1,-46-34 23,24 20-363,15 13-23,6 6-4172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2177,'0'0'7219,"-6"1"-6493,4 0-1297,-19 3 2971,17-2-429,17-1-1262,114-2 101,285 13-46,-288-6-1495,-124-17-3914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7075,'0'0'5637,"0"4"-5519,-1 158 1016,3 184 29,-2-333-1171,1-1 0,0 0 0,1 0 0,6 19 0,-4-25-513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3265,'0'0'6558,"15"-7"-6376,-7 3-138,2-2 191,2 0 0,-1 1 0,1 0 0,0 1 0,0 0-1,0 1 1,0 0 0,23-2 0,-7 4 447,-20-1-506,0 2-1,0-1 1,0 1-1,0 0 1,0 1-1,0 0 1,11 2-1,-37 2-6241,13-5 5161,-11 0-2147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6051,'0'0'11349,"19"-9"-11333,19 9 64,7 0 320,10 6-352,-4 0 128,-2 8-176,-11-8-400,-6 0-672,-6-1-2290,-13 1-2625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10613,'0'0'4586,"-1"8"-1270,-46 225-2173,42-198-821,2 0 0,1 1 0,2-1 0,7 62 0,-6-91-302,0-1 0,1 0 0,-1 1 0,1-1 0,0 0 0,1 0 0,-1-1 0,1 1 0,0 0 0,0-1 0,1 0 0,-1 1 0,1-2 0,0 1 0,0 0 0,0-1 0,0 1 0,1-1 1,-1 0-1,1-1 0,0 1 0,0-1 0,0 0 0,0 0 0,0-1 0,6 2 0,-2-1-13,0-1 1,0 0 0,0 0 0,0-1 0,0 0 0,0 0 0,0-1 0,0 0 0,0-1 0,-1 0 0,1 0 0,0-1 0,-1 0 0,0-1-1,11-5 1,-8 1-140,0 0-1,-1-1 1,0 0-1,0-1 0,-1 1 1,0-2-1,0 1 1,-2-1-1,1-1 0,-1 0 1,-1 0-1,0 0 1,-1 0-1,0-1 0,-1 0 1,0 0-1,-1 0 0,-1 0 1,0-1-1,0 1 1,-2-1-1,1 0 0,-2 1 1,-3-21-1,3 22 52,-2 0-1,1 0 1,-2 1-1,0-1 1,0 1 0,-1 0-1,0 0 1,-1 0-1,0 0 1,-1 1-1,0 0 1,0 1-1,-1-1 1,-1 1-1,-9-7 1,10 9 273,-1 0 0,-1 2 0,1-1 0,-1 1-1,0 0 1,0 1 0,-1 0 0,1 1 0,-1 0 0,0 0 0,-16-1 0,12 2 82,8 1-297,1 0 0,0 0 0,0 0 0,0 1 0,0 0 0,-1 0 0,1 1-1,-10 2 1,20-4-1834,0 1 1108,0 0-1,1 0 0,-1 0 1,0 1-1,0-1 0,0 1 1,0 0-1,0 0 0,0 0 1,0 1-1,6 3 0,34 18-3041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7:5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 2481,'0'0'6838,"-7"-9"-1769,5 9-5002,0-1 0,0 1 0,0 0 1,0 0-1,0 0 0,0 0 0,0 1 0,0-1 0,0 0 0,0 1 1,0-1-1,0 1 0,0 0 0,1 0 0,-1 0 0,0 0 1,0 0-1,1 0 0,-1 0 0,-2 3 0,2 0-65,1 0 0,0-1 0,0 1 0,0 0 1,1 0-1,-1 0 0,1 0 0,0 0 0,1 7 0,-1-5 37,-1 26 111,0-18 56,1 0 0,0 0 0,1 0 0,1 0 0,4 17 0,-5-27-162,0 0-1,1 0 0,-1 0 0,1-1 0,0 1 0,1-1 0,-1 1 0,0-1 0,1 0 0,0 0 0,0 0 0,0 0 0,0 0 0,0-1 0,0 0 1,1 1-1,-1-1 0,1 0 0,0-1 0,0 1 0,-1 0 0,9 1 0,-4-1-51,0 0 0,0 0 0,1-1 1,-1 0-1,1 0 0,-1-1 0,1 0 0,-1-1 0,0 0 1,1 0-1,-1-1 0,0 0 0,10-4 0,-13 4-122,-1 0-1,0 0 1,1-1 0,-1 0-1,0 0 1,-1 0 0,1 0-1,0-1 1,-1 0-1,0 1 1,0-1 0,0 0-1,0-1 1,-1 1 0,0 0-1,1-1 1,-2 1-1,1-1 1,0 0 0,-1 0-1,0 1 1,0-1 0,0-7-1,0 10 83,-1 0 1,1 1-1,-1-1 0,0 0 0,0 0 0,0 0 0,0 0 0,0 0 1,0 1-1,0-1 0,0 0 0,-1 0 0,1 0 0,-1 0 1,0 1-1,1-1 0,-1 0 0,0 1 0,0-1 0,0 0 0,0 1 1,0-1-1,0 1 0,0 0 0,-1-1 0,1 1 0,-3-2 1,0 2 347,-1-1 0,0 1 1,0 0-1,0 1 1,1-1-1,-1 1 0,0 0 1,-9 1-1,-10 0 1119,-39-1-501,59-22-3858,3-8-59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7347,'0'0'8273,"0"0"-8234,0 0-1,0 0 0,0 0 0,1 0 0,-1 0 0,0 0 0,0 0 0,0 0 0,0 0 0,0 1 0,0-1 0,0 0 0,0 0 0,0 0 0,0 0 0,0 0 0,0 0 1,0 0-1,0 0 0,0 0 0,0 0 0,0 0 0,0 0 0,0 1 0,0-1 0,0 0 0,0 0 0,0 0 0,-1 0 0,1 0 0,0 0 0,0 0 0,0 0 0,0 0 1,0 0-1,0 0 0,0 0 0,0 0 0,0 0 0,0 0 0,0 0 0,0 1 0,0-1 0,0 0 0,0 0 0,0 0 0,-1 0 0,1 0 0,108 0 1313,-35 0-5007,-73 0 3537,0 0-1,0 0 0,1 0 1,-1 0-1,0 0 0,0 0 1,1 0-1,-1 0 0,0 0 1,0 0-1,0 0 0,1 0 1,-1 0-1,0 0 0,0-1 1,0 1-1,1 0 0,-1 0 1,0 0-1,0 0 0,0 0 1,0 0-1,1 0 0,-1-1 1,0 1-1,0 0 0,0 0 1,0 0-1,0-1 0,1 1 1,-1 0-1,0 0 0,0 0 1,0-1-1,0 1 0,0 0 1,0 0-1,0 0 0,0-1 1,0 1-1,1-13-3063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65 142 4786</inkml:trace>
  <inkml:trace contextRef="#ctx0" brushRef="#br0" timeOffset="1">65 142 4786,'-64'-136'10405,"80"136"-10101,3 0 80,4 0 401,6 0-225,-3 0-384,-1 0-128,1 0-96,0 0-656,-7 0-2066,-9-6-4193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43 8980,'0'0'7235,"0"0"-7225,-1 0 0,1 0 0,0-1 1,0 1-1,-1 0 0,1 0 0,0 0 0,0 0 0,-1 0 0,1 0 0,0 0 0,0 0 0,0 0 0,-1 0 0,1 0 0,0 0 0,0 0 0,-1 0 0,1 0 0,0 1 0,0-1 0,0 0 0,-1 0 0,1 0 0,0 0 0,0 0 0,0 0 0,-1 1 0,1-1 0,0 0 0,0 0 0,0 0 0,0 0 0,-1 1 0,1-1 0,0 0 0,0 0 0,0 0 0,0 1 0,0-1 0,0 0 0,0 0 1,0 1-1,0-1 0,0 0 0,0 0 0,0 1 0,0-1 0,0 0 0,0 0 0,0 0 0,0 1 0,0-1 0,0 0 0,0 0 0,0 1 0,0-1 0,0 0 0,0 0 0,0 0 0,1 1 0,-1-1 0,0 0 0,0 0 0,0 1 0,38 442-7,-2-73 69,-35-328-228,-2-71-422,-2-27 113,-3 1 0,-3 0 0,-1 0 0,-4 1 0,-34-92-1,4 54 499,35 79 2,2-1 0,0 0 0,0 0 0,1 0 0,1-1-1,0 0 1,1 0 0,1 0 0,-3-30 0,5 14 475,3-34 268,-2 61-765,1 1-1,0 0 1,0 0 0,0 0-1,0 0 1,0 0-1,1 0 1,-1 0-1,1 0 1,0 0 0,0 1-1,0-1 1,0 1-1,1 0 1,-1-1-1,6-3 1,4 0 20,1-1 0,0 2 0,1-1 0,0 2 0,0 0-1,0 1 1,0 0 0,0 1 0,0 0 0,1 2 0,-1-1 0,1 2 0,-1 0 0,17 3 0,-22-2 1,0 1 1,-1 0 0,1 0-1,0 1 1,-1 0 0,0 0-1,0 1 1,0 0-1,0 0 1,-1 1 0,11 11-1,-5-5 9,-1 0-1,0 1 0,-1 1 1,-1 0-1,12 22 0,-14-17 63,-1 0-1,-1 0 1,-1 1-1,-1 0 1,0 0-1,-2 0 1,0 0-1,-2 0 1,0 1 0,-3 22-1,2-36-93,-1 0 1,0 0-1,0 0 0,-1-1 0,0 1 1,0-1-1,0 1 0,-1-1 0,0 0 1,0 0-1,-1-1 0,1 1 1,-1-1-1,0 0 0,-8 5 0,-6 6-9,0-2 0,0 0-1,-27 13 1,28-18-117,1-1 0,-2-1 0,-32 9 0,41-14 64,1 0 0,-1 0 0,0-1 0,0 0 0,0-1 1,1 0-1,-1-1 0,0 0 0,-11-2 0,20 2 30,-1-1-1,1 1 1,0 0-1,0 0 1,-1 0-1,1-1 0,0 1 1,0-1-1,0 1 1,1-1-1,-1 1 1,0-1-1,1 0 1,-1 1-1,1-1 0,-1 0 1,1 1-1,0-1 1,-1 0-1,1 0 1,0 1-1,0-3 1,0 2 3,0 1 1,0-1-1,-1 1 1,1-1 0,0 1-1,0-1 1,1 1 0,-1-1-1,0 1 1,0 0 0,1-1-1,-1 1 1,1-1 0,-1 1-1,1 0 1,-1-1-1,1 1 1,0 0 0,0 0-1,0-1 1,-1 1 0,1 0-1,0 0 1,1 0 0,0-1-1,8 0 23,0 0 0,0 1 0,0 0 0,0 1 0,0 0 1,0 0-1,0 1 0,0 1 0,0 0 0,-1 0 0,1 1 0,-1 0 0,1 0 0,-1 1 0,0 0 0,0 1 0,15 11 0,33 42 420,-2 2 0,-3 3 0,47 74-1,-87-117-354,-8-13-5996,-7-16-92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38 6547,'0'0'8380,"-1"-4"-8095,1 3-222,0-1 0,-1 1-1,1 0 1,-1-1 0,1 1 0,-1 0-1,0 0 1,0 0 0,1 0-1,-1-1 1,0 1 0,0 0-1,0 0 1,0 1 0,0-1 0,0 0-1,0 0 1,-1 0 0,1 1-1,0-1 1,-2 0 0,-41-8 797,37 8-822,-1 1 0,1 0 0,-1 1 0,1-1 0,-1 2 0,1-1 0,-1 1 0,1 0 0,-13 6 0,13-4-50,0 1-1,0 0 1,1 1-1,-1 0 1,1 0-1,0 0 1,1 1-1,0 0 1,0 0-1,0 0 1,1 0-1,0 1 1,0 0-1,1 0 1,-3 9-1,2-2 59,1 1 0,0-1-1,1 1 1,1 0 0,0-1-1,2 1 1,2 24 0,-2-36-14,0 1 0,0-1 0,1 0 0,-1 0 0,1 1 0,0-1 0,0 0 0,0 0 0,1-1 0,0 1 0,-1 0 0,1-1 0,1 0 0,-1 0 0,0 0 0,1 0 0,-1 0 0,1-1 0,0 1 0,0-1 0,0 0 1,0 0-1,1-1 0,-1 1 0,0-1 0,5 1 0,11 3 46,0-1 0,-1-1 1,2-1-1,29-1 0,-47-1-81,24 0 39,51-6-1,-68 5-124,-1-2 0,0 1 0,1-1 1,-1-1-1,0 1 0,-1-1 1,1-1-1,13-9 0,-11 6-653,18-14-1199,-16 4-4540,-9 7-2878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2 8500,'0'0'8436,"-1"-1"-8213,-5 7-166,-19 44 45,3 0 0,2 2 0,2 0 1,-16 76-1,9-32-128,6-29 98,-90 281 6,90-315-374,18-32 106,1-29-3974,0 7 1456,0 0-1366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0 2881,'0'0'5333,"-7"18"1965,-25 72-7123,-37 108-44,-108 215 0,167-398-1605,11-30-4752,7-10 730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7523,'0'0'5963,"0"4"-5504,19 892 2182,-18-874-2324,0-2-1694,1-40 426,0-1 878,0 0 1,1 1-1,1 0 1,1-1-1,1 1 1,1 1 0,1 0-1,0 0 1,1 0-1,1 1 1,1 0-1,20-24 1,-8 13-15,-18 21-17,1-1 0,1 1 1,-1 1-1,1-1 0,1 1 1,-1 0-1,1 0 0,0 1 1,1 0-1,0 1 0,16-8 1,-24 12 138,1 1 1,-1 0 0,1 0 0,0 0-1,-1 0 1,1 0 0,-1 1-1,1-1 1,-1 0 0,1 1 0,-1-1-1,1 1 1,-1 0 0,0-1 0,1 1-1,-1 0 1,0 0 0,1 0 0,-1 0-1,0 0 1,0 0 0,0 0-1,0 0 1,0 0 0,0 0 0,0 1-1,0-1 1,0 0 0,-1 1 0,1-1-1,-1 1 1,1-1 0,-1 1 0,1-1-1,-1 1 1,0-1 0,1 4-1,2 11 252,-1 1 0,1 31 0,-1-20 77,17 320 2043,-19-342-3320,1-11 136,1-25-998,1-9-2529,1 10-832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5923,'0'0'6595,"-10"-5"-2596,7 7-3975,1 0 0,0 0 0,0 0 0,0 1 0,0-1 0,0 1 0,0-1 0,1 1 0,-1 0 0,1-1 0,0 1 0,0 0 0,-1 5 0,-13 44 220,15-49-194,-7 39 263,3-1 1,1 1 0,3 0-1,4 50 1,-3-84-229,1 1 0,-1-1 0,1 1-1,1-1 1,-1 0 0,2 1 0,-1-1 0,1-1-1,0 1 1,0-1 0,1 1 0,0-1 0,10 10-1,-12-14-72,0 1-1,1-1 0,-1 0 0,1 0 0,0 0 0,0-1 0,0 1 1,0-1-1,0 0 0,1 0 0,-1-1 0,0 1 0,1-1 1,-1 0-1,1 0 0,0 0 0,-1-1 0,1 0 0,0 0 0,-1 0 1,1 0-1,0-1 0,-1 0 0,1 0 0,-1 0 0,1 0 0,4-3 1,-3 1-60,-1 0 0,0-1 1,1 0-1,-1-1 0,-1 1 1,1-1-1,-1 0 0,1 0 1,-1 0-1,-1 0 0,1-1 1,-1 0-1,0 1 1,0-1-1,-1 0 0,3-9 1,1-3-375,-1-1 0,-1 0 0,0-1 1,1-23-1,-3 18-6,-2 1 1,0-1-1,-1 1 0,-9-44 1,8 60 553,0 0 0,0 1 0,-1-1 0,0 1 0,0 0 0,0 0 0,-1 0 0,-1 0 0,1 1 0,-1 0 0,0 0 0,0 0 0,-1 0-1,0 1 1,0 0 0,0 0 0,0 0 0,-1 1 0,-7-4 0,5 4-259,1 0 0,-2 1-1,1-1 1,0 2-1,-1-1 1,1 1 0,-1 1-1,-14-1 1,23 20-3730,1 1-843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7075,'0'0'7588,"4"0"-7412,61 1 878,90-3 480,-152 2-1544,0 0-1,0-1 1,0 0 0,0 1 0,0-1 0,-1 0 0,1 0 0,0 0-1,0-1 1,-1 1 0,1-1 0,-1 1 0,1-1 0,-1 0 0,0 0 0,0 0-1,0 0 1,0 0 0,0-1 0,0 1 0,0-1 0,-1 1 0,1-1-1,-1 1 1,0-1 0,0 0 0,1-3 0,1-6-191,-1-1 0,0 1-1,-1-1 1,0 1 0,-1-14 0,0 19 96,0 4 134,-1-1-1,0 1 0,1-1 0,-1 1 1,-1-1-1,1 1 0,0-1 1,-1 1-1,0 0 0,1 0 1,-1 0-1,0 0 0,-1 0 0,1 0 1,-1 1-1,1-1 0,-1 1 1,0-1-1,0 1 0,0 0 1,0 0-1,0 0 0,0 1 0,0-1 1,-1 1-1,1 0 0,-5-2 1,-1 0 63,0 1 0,0 0 0,0 0 0,0 1 0,0 0 0,-1 1 0,1 0 0,0 0 0,-18 3 0,23-1-82,0 0 1,-1 0-1,1 0 1,0 1-1,0 0 1,0-1-1,1 1 0,-1 1 1,1-1-1,-1 0 1,1 1-1,0 0 1,1 0-1,-1 0 0,0 0 1,1 0-1,0 0 1,0 1-1,1-1 1,-1 1-1,-1 8 0,-2 7 76,1-1-1,1 1 1,-2 35-1,5-46-59,-2 17 158,2-1 1,1 0-1,1 1 0,7 35 1,-7-55-147,-1 0 1,1 0-1,1 1 1,-1-1-1,1 0 1,0-1-1,1 1 1,-1-1-1,1 1 1,0-1-1,0 0 0,1 0 1,-1-1-1,1 1 1,0-1-1,0 0 1,1 0-1,-1-1 1,1 0-1,0 0 1,0 0-1,9 3 1,-1-2 8,0-1 1,0 0 0,1-1 0,-1 0-1,1-1 1,-1-1 0,1 0-1,25-5 1,-32 4-176,-1-1 0,1 0-1,-1 0 1,0-1 0,0 0 0,0 0 0,-1-1 0,8-4 0,-10 5-214,-1 0 1,1 0-1,0-1 1,-1 1 0,0-1-1,0 0 1,0 0-1,0 0 1,-1 0 0,1-1-1,-1 1 1,0-1-1,2-5 1,-1-3-4130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126 534 6675,'0'0'7398,"0"-14"-6395,0-53 1457,0 67-2446,0 0 0,0-1 0,-1 1 0,1 0 1,0 0-1,0 0 0,0 0 0,-1 0 0,1 0 0,0-1 0,0 1 0,-1 0 0,1 0 1,0 0-1,0 0 0,-1 0 0,1 0 0,0 0 0,0 0 0,-1 0 0,1 0 0,0 0 1,0 1-1,-1-1 0,1 0 0,0 0 0,0 0 0,-1 0 0,1 0 0,0 0 0,0 1 1,-1-1-1,1 0 0,0 0 0,0 0 0,0 0 0,0 1 0,-1-1 0,1 0 0,0 0 0,0 0 1,0 1-1,0-1 0,0 0 0,0 0 0,0 1 0,-1-1 0,1 0 0,0 0 0,0 1 1,0-1-1,0 0 0,0 0 0,0 1 0,0-1 0,0 0 0,0 1 0,1-1 0,-8 62 374,1 66-1,3-45 402,-1 145 806,4-225-1578,0-1-1,0 0 1,0 1 0,0-1-1,0 1 1,0-1-1,0 0 1,1 1-1,-1-1 1,1 0 0,0 0-1,0 1 1,0-1-1,0 0 1,0 0 0,0 0-1,0 0 1,1 0-1,-1 0 1,3 1-1,-1-1-8,0-1 0,0 0 0,0 0 0,0-1 0,0 1 0,0 0 0,0-1 0,1 0 0,-1 0 0,0 0-1,0 0 1,0-1 0,1 1 0,2-2 0,1 0-11,0 0 1,-1-1-1,1 0 0,-1 0 0,0 0 0,0-1 1,0 0-1,0 0 0,-1-1 0,1 0 1,-1 1-1,0-2 0,-1 1 0,1-1 1,-1 1-1,5-11 0,2-2-151,-1 0-1,0-1 1,-1 0-1,8-30 1,-10 16-282,-2 1 1,-1-1-1,-1 1 1,-2-1-1,-1 0 0,-7-47 1,0 39 71,-1 0 0,-2 0 0,-2 1 0,-2 0 0,-1 1 1,-2 1-1,-38-61 0,38 75 597,-29-32 0,2 2 91,41 52-279,1 0 0,0 0 1,-1 1-1,1-1 0,-1 1 0,0-1 1,0 1-1,1 0 0,-7-1 0,8 1-43,0 1-1,0-1 0,0 1 1,0 0-1,0-1 0,0 1 0,0 0 1,-1 0-1,1 0 0,0 0 0,0 0 1,0 0-1,0 0 0,0 0 1,0 0-1,0 1 0,-1-1 0,1 0 1,0 1-1,0-1 0,0 1 0,0-1 1,0 1-1,0-1 0,0 1 0,1 0 1,-1-1-1,0 1 0,-1 1 1,-4 20 147,1 0 0,1 0 0,1 0 1,1 0-1,1 44 0,0-19 252,0 251 1459,1-278-1775,0 1 0,2-1 0,0-1 0,1 1 0,1 0 0,10 26 0,-12-38-68,2-1 0,-1 0 0,1 0-1,0 0 1,0-1 0,1 0 0,-1 1 0,2-2 0,-1 1 0,0 0 0,1-1 0,0 0 0,1-1 0,-1 1 0,1-1 0,0 0 0,0-1 0,0 0 0,11 4-1,-1-2-28,1-2 0,-1 0 0,1 0 0,-1-2-1,1 0 1,-1-1 0,1-1 0,0 0 0,-1-2 0,20-4-1,-17 2-602,-1-1-1,0-1 1,0-1-1,34-19 0,15-19-6718,-45 28-288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4370,'0'0'10215,"10"0"-5578,41 0-4533,20-8-851,-28-5-2641,-42 12 2793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1 0 6739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0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6739,'-49'197'6419,"59"-197"-6355,12 0 816,4 0 337,6 0-561,0 0-175,4 0-161,-4 0-256,-6 0-128,-4 0-32,-9 0-657,0 0-495,-7 0-1185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44 3586,'0'0'5362,"0"-4"-5223,0-6-878,1 9 870,-1-1 1,0 1-1,0 0 0,0-1 1,0 1-1,0 0 0,0 0 1,0-1-1,0 1 0,-1 0 1,1-1-1,0 1 0,-1 0 1,1 0-1,-1 0 0,0 0 1,0-2-1,-21-3-6177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42 2353,'0'0'4600,"-4"-3"-4040,-11-8 7393,20 8-7990,0-1 1,-1 1 0,1 1-1,0-1 1,0 1-1,1 0 1,-1 0-1,0 0 1,1 1 0,-1 0-1,1 0 1,6 0-1,75 0-80,-49 2-130,-35 0 237,0 0-1,0 0 1,0 1-1,-1-1 1,1 0-1,-1 1 1,1 0-1,-1-1 1,1 1-1,-1 0 1,0 0-1,0 0 1,0 1 0,0-1-1,0 0 1,-1 1-1,1-1 1,-1 1-1,1 0 1,-1 0-1,2 4 1,0 1 25,0 0 0,0 1 0,0-1 0,-1 0 0,0 1 0,1 12 0,-3-13-66,1-3 37,-1 0 0,0 0 0,0 0 1,0 1-1,0-1 0,-1 0 0,0 0 0,0 0 0,0 0 0,-1 0 0,1 0 1,-1-1-1,0 1 0,-1 0 0,1-1 0,-1 1 0,0-1 0,0 0 0,-5 5 0,-32 30-760,-1-1-1,-48 32 1,89-70 789,0 0 1,0 0 0,0 0-1,0 0 1,0-1 0,0 1-1,0 0 1,0 0 0,0 0-1,0 0 1,0 0 0,0 0-1,0 0 1,0 0 0,0 0-1,0 0 1,0 0 0,0 0-1,0 0 1,0-1 0,0 1-1,0 0 1,0 0 0,0 0-1,0 0 1,0 0 0,0 0-1,0 0 1,0 0 0,0 0-1,0 0 1,0 0 0,0 0-1,-1 0 1,1 0 0,0 0-1,0 0 1,0 0-1,0 0 1,0 0 0,0 0-1,0 0 1,0 0 0,0 0-1,0 0 1,8-14 146,17-15-225,-18 23-24,1 1 0,-1 0-1,1 1 1,0 0 0,0 0 0,0 1 0,0 0 0,1 0 0,-1 1 0,11-2-1,9 1-85,54 0-1,-72 3 314,-5 1-66,0 0-1,0 0 1,0 1-1,0-1 1,0 1 0,0 0-1,-1 1 1,1-1 0,-1 1-1,1 0 1,-1 0 0,0 0-1,0 1 1,-1-1-1,1 1 1,-1 0 0,0 0-1,0 0 1,0 0 0,0 1-1,-1-1 1,1 1 0,1 5-1,3 6 208,0 0 1,-1 1-1,-1 0 0,0 0 1,3 26-1,-7-33-210,1 0 0,-2 0 0,0 1 0,0-1 0,-1 0 0,0 0 0,0 0 0,-2 0 0,-3 14 0,3-19-38,1 1 0,-1-1 0,-1 0 0,1 0 1,-1 0-1,1 0 0,-2-1 0,1 0 0,0 1 0,-1-2 0,0 1 0,0 0 0,0-1 0,0 0 0,0 0 0,-11 4 0,0-2-173,-1 0-1,0-1 0,0-1 0,0 0 1,0-1-1,0-1 0,-33-2 0,18 0-2,32-24-4118,8 13-21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10 1873,'0'0'6918,"2"-10"-3103,-52 154-3295,30-91-507,10-37-3,7-25-5972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93 4162,'0'0'6744,"-42"-8"-4449,2 6-2178,27 1-101,0 0-1,0 1 1,0 0-1,-24 5 0,33-4-20,0 1-1,1 0 0,-1 0 0,0 0 0,1 0 0,0 1 0,0-1 0,-1 1 0,2 0 0,-1 0 0,0 0 0,0 0 0,1 1 0,0-1 0,0 1 0,0-1 0,0 1 0,0 0 1,1 0-1,-2 6 0,-1 3 17,1 0 1,0 0-1,1 0 1,1 1-1,-1 14 0,1 7 154,0-16 81,1-1 1,0 1-1,1 0 0,7 35 0,-7-51-218,0 1 1,0-1 0,1 1-1,-1-1 1,0 0 0,1 1-1,0-1 1,0 0 0,0 0-1,0 0 1,1-1 0,-1 1-1,1 0 1,-1-1 0,1 1-1,0-1 1,0 0 0,0 0-1,0 0 1,0-1 0,1 1-1,-1-1 1,1 1 0,-1-1-1,1 0 1,-1-1 0,1 1-1,-1 0 1,1-1-1,7 0 1,-6 0-49,1-1 1,0 1-1,0-1 0,0 0 0,-1 0 1,1-1-1,-1 0 0,1 0 1,-1 0-1,0-1 0,1 1 0,-1-1 1,0 0-1,8-8 0,-4 2-243,0 0-1,-1 0 1,0-1 0,-1 0-1,0-1 1,7-14 0,0-5-707,-1 1 0,-2-2 0,-1 0 0,12-60 1,-16 55 1835,-2 0 1,0-40-1,1 395 3806,0 30-4285,-5-346-410,-1 0 0,1-1 1,-1 1-1,0 0 0,1-1 1,-1 1-1,0-1 0,-1 1 1,1-1-1,0 0 0,-1 1 1,0-1-1,1 0 1,-1 0-1,0 0 0,0 0 1,0 0-1,0-1 0,0 1 1,-1 0-1,1-1 0,0 0 1,-1 1-1,1-1 0,-1 0 1,-2 0-1,-1 2-592,-1-1 0,1 0 0,-1-1 0,1 0 1,-1 0-1,0 0 0,1-1 0,-1 0 0,-10-1 0,1-4-3106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5186,'0'0'3108,"-7"32"-1544,-5 408 2070,12-335-4416,0-104 8,0-15-4524,3-9 2310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3874,'0'0'6710,"-45"67"-2455,28-48-4403,0 0-1,-1-1 1,0-1 0,-2-1 0,0 0 0,0-1-1,-2-2 1,0 0 0,0-1 0,-37 13 0,54-24 81,18 0 144,0 1 0,0 0 1,-1 1-1,1 0 0,-1 1 0,0 1 0,0 0 0,0 0 0,-1 1 1,0 1-1,0 0 0,0 0 0,17 17 0,3 4 472,-2 2 0,51 65 0,-70-80-444,-8-11-94,0-1 0,0 1 1,0-1-1,0 0 0,1 1 0,0-1 0,0 0 1,0-1-1,0 1 0,0 0 0,0-1 0,7 4 0,-9-6-224,-1-11-5072,0-12 683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0 3794,'0'0'9039,"-17"3"-8124,7 6-854,1 1 0,0 0 0,0 0 0,1 1 1,1 0-1,-13 23 0,0 0-14,-271 464 109,245-414-94,31-62-49,12-18-23,-1 0 1,1 1-1,1-1 1,-1 1-1,0 0 1,1 0-1,0 0 1,0 0-1,-1 9 1,3-13-82,2-19-1307,28-29-2639,-11 19 1239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72 348 7155,'0'0'9530,"13"-9"-8932,2-2-494,0-1 1,-1 0-1,26-29 1,-33 34-127,-1-2-1,1 1 0,-2-1 1,1 1-1,-1-2 1,-1 1-1,1 0 1,-2-1-1,1 0 1,3-18-1,-6 19-93,0 0 0,0-1 0,0 1 0,-2 0 0,1-1 0,-1 1 0,0 0-1,-4-15 1,4 21 135,-1 0 1,1 0-1,0 0 0,-1 1 0,0-1 0,0 1 1,1-1-1,-1 1 0,-1 0 0,1-1 0,0 1 1,-1 0-1,1 0 0,-1 1 0,1-1 0,-1 1 1,0-1-1,0 1 0,1 0 0,-1 0 0,0 0 1,0 0-1,0 0 0,0 1 0,0 0 0,-1-1 1,1 1-1,-5 1 0,5-1 23,0 0 1,-1 1-1,1-1 1,0 1-1,0 0 0,0 0 1,0 0-1,1 0 0,-1 1 1,0-1-1,0 1 1,1 0-1,-1 0 0,1 0 1,-1 0-1,1 0 0,0 0 1,0 0-1,0 1 1,0-1-1,-1 4 0,-5 7 59,1 0 0,1 0-1,-7 18 1,10-22 18,-10 27 768,-17 71-1,26-91-740,2-1-1,0 0 1,1 1-1,0 0 1,1-1-1,1 1 1,5 25-1,-5-38-139,0 0 0,0-1 0,0 1 0,1 0-1,-1-1 1,1 1 0,0-1 0,0 1-1,0-1 1,0 0 0,0 0 0,0 0-1,1 0 1,-1 0 0,1-1 0,-1 1-1,1-1 1,0 1 0,-1-1 0,1 0 0,0 0-1,0 0 1,0 0 0,3 0 0,9 1 33,0 0 0,0 0 0,22-2 0,-33 0-22,8 0-109,0 0 1,0-1 0,0-1-1,0 0 1,0-1-1,-1 0 1,1 0-1,-1-2 1,0 1-1,16-10 1,-12 4-906,-1 0 0,0-1 0,-1 0 0,0-1 0,-1-1 0,18-23 0,-10 9-3560,-4 4 259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2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1 3522,'0'0'6776,"-10"21"-5002,-14 30-1451,-44 65 0,2-3-307,-2 7 19,-5-3 1,-109 134 0,175-239 42,4-7-1507,3-15-51,5-8-601,9 0-1718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 4978,'0'0'5808,"0"0"-5711,0-1-1,0 1 1,0 0-1,0 0 1,0-1-1,0 1 1,-1 0-1,1-1 1,0 1-1,0 0 1,0-1 0,0 1-1,0 0 1,0 0-1,-1-1 1,1 1-1,0 0 1,0 0-1,0-1 1,-1 1-1,1 0 1,0 0-1,0 0 1,-1-1-1,1 1 1,0 0-1,-1 0 1,1 0-1,0 0 1,0 0-1,-1 0 1,1-1 0,0 1-1,-1 0 1,1 0-1,0 0 1,-1 0-1,1 0 1,-3 2-88,0-1 1,0 1 0,0-1 0,0 1 0,0 0 0,1 0-1,-1 0 1,1 1 0,-1-1 0,1 1 0,0-1-1,-3 6 1,-25 42 201,18-29-154,3-5-21,0 1 1,0 0-1,-5 19 1,12-30-30,0 1 0,0-1 0,0 1 0,1 0 1,0 0-1,1-1 0,0 1 0,0 0 0,0 0 0,1 0 0,2 12 1,-1-16-1,-1-1 0,0 1 1,1-1-1,0 0 1,-1 0-1,1 0 0,0 0 1,0 0-1,0 0 1,0 0-1,1-1 1,-1 1-1,0-1 0,1 1 1,4 1-1,49 18 88,-25-10-31,-23-8-84,1 1 43,-1 0-1,1 0 0,-1 1 0,1 0 1,10 9-1,-17-12-52,0 1 0,1 0 0,-1 0 0,0 0 0,0 0 0,0 0 0,-1 0 0,1 0 0,-1 1 0,0-1 0,0 0-1,0 1 1,0-1 0,0 1 0,-1-1 0,0 1 0,0 7 0,0-10 36,-1 1 0,1-1 0,-1 1 0,1-1 0,-1 1 0,0-1 0,0 0 0,0 1 0,0-1 0,0 0 0,0 0 0,0 1 0,0-1 0,0 0-1,-1 0 1,1 0 0,0 0 0,-1-1 0,1 1 0,-1 0 0,-2 1 0,-37 13 11,39-14-26,-3 1-48,-7 2-302,-1 0 0,1 0 0,-1-1 0,0-1 0,0 0 0,0-1 0,-24 0 0,37-2 232,-1 1 0,0 0 0,0-1-1,1 1 1,-1-1 0,0 1 0,0-1 0,1 1 0,-1-1 0,1 0 0,-1 1 0,0-1 0,1 1 0,-1-1 0,1 0 0,-1 0 0,1 1 0,0-1 0,-1 0 0,1 0 0,0 0 0,0 1 0,-1-1 0,1 0 0,0 0 0,0 0 0,0 0 0,0 0 0,0 1 0,0-1 0,1-2 0,-2-2-621,-2-24-2707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7587,'0'0'3674,"31"1"-2956,99 5-369,-103-5-216,0 2 0,36 7 0,-43-5-118,39 10 486,-59 22 17,-1-29-425,-1-1 1,0 0 0,0 1-1,0-1 1,-1 0-1,0-1 1,0 1-1,-1 0 1,-8 11-1,6-9 78,0 1 0,1 0 0,0 0 0,-3 12 0,0 7 164,3 1-1,0 0 1,2 0 0,1 0-1,1 0 1,7 59 0,-4-83-293,0 0 1,0 0-1,0 0 1,0-1-1,1 1 1,0 0-1,0-1 1,1 0 0,0 0-1,0 0 1,0 0-1,0 0 1,1-1-1,-1 0 1,1 0-1,0 0 1,1-1 0,-1 1-1,0-1 1,1-1-1,0 1 1,0-1-1,0 0 1,7 2-1,-6-2-54,0 0-1,0 0 0,1-1 0,-1 0 1,1-1-1,-1 1 0,1-1 0,-1-1 0,1 1 1,-1-1-1,1-1 0,-1 1 0,0-1 1,0-1-1,0 1 0,0-1 0,0 0 0,0-1 1,12-8-1,-11 4-144,1-1-1,-1 1 1,-1-2 0,0 1-1,0-1 1,-1 0 0,0 0-1,0-1 1,-1 0 0,-1 0-1,0 0 1,0 0 0,2-16-1,-1-5 11,-2 0-1,-1 0 0,-3-55 1,0 78 235,0 1 0,0-1 1,-1 1-1,0 0 0,-1-1 1,0 1-1,0 0 0,-1 0 1,0 1-1,0-1 0,-1 1 1,1 0-1,-2 0 0,1 0 1,-1 1-1,0 0 0,-1 0 1,-6-5-1,4 4-121,-1 1 0,0-1 0,0 2 0,0 0 0,-1 0 0,1 1 0,-1 0-1,0 1 1,0 0 0,-1 0 0,1 2 0,-22-2 0,32 3-578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3378,'0'0'6485,"-3"45"-4449,3 441 658,0-485-2790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 4674,'-6'0'10350,"0"5"-10730,-23 33 533,-1-2-1,-49 45 1,67-71-261,0 0-1,0-1 1,-1 0-1,0-1 1,0 0-1,-1-1 1,0-1 0,0 0-1,0-1 1,-1-1-1,-25 5 1,52-1 61,0 0 1,0 1-1,20 19 1,2 1 299,21 20 764,97 110 1,-62-59-129,-80-95-740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3826,'0'0'8380,"-1"-1"-8141,1 0 1,0 1-1,0-1 1,0 0 0,0 0-1,0 0 1,0 0-1,1 1 1,-1-1 0,0 0-1,0 0 1,0 0-1,1 1 1,-1-1 0,0 0-1,1 0 1,-1 1-1,1-1 1,-1 0 0,2 0-1,236 1-668,-237 0 50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8:3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4978,'0'0'6587,"6"0"-6200,219 0 3492,-125 0-8481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29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53 4210,'0'0'5808,"-27"0"48,77-19-6298,-37 13 431,0 1-1,0 0 1,1 1 0,23-4-1,-26 7 39,1-1-70,-1 0 0,1 2 0,-1-1 0,1 1 0,13 3 0,-21-3 34,-1 1 0,0 0-1,0 0 1,0 0 0,0 1 0,0-1-1,0 1 1,0-1 0,0 1-1,-1 0 1,1 0 0,-1 0 0,1 1-1,-1-1 1,0 0 0,0 1-1,0 0 1,0-1 0,0 1 0,-1 0-1,1 0 1,-1 0 0,2 4 0,1 8 120,0 1 0,-1 0 0,-1 0 0,-1 0 0,0 0 0,-1 0 0,-2 24 0,1-36-104,-1 0 0,1 0-1,0 0 1,-1 0 0,0-1 0,0 1 0,0-1-1,0 1 1,-1-1 0,1 0 0,-1 0 0,0 0-1,0 0 1,0 0 0,0-1 0,0 1 0,-1-1-1,-3 2 1,-73 37-220,68-35 118,1-2-47,0 0 0,0-1 0,0 0 0,-1-1 0,1 0 0,0 0 0,-24-1 0,35-3 65,0 0 0,1 0 0,-1 1 0,0-1 0,1 1 0,-1-1 0,1 0 0,-1 1 0,1-1 0,0 1-1,0-1 1,0 1 0,0 0 0,1-3 0,4 1 43,-1 0-1,1 0 0,0 1 1,0 0-1,0 0 0,0 0 0,1 0 1,-1 1-1,0 0 0,0 1 1,9-1-1,71 6 291,-80-4-234,-1 1 0,1 0-1,0 0 1,-1 0 0,0 0-1,1 1 1,-1 0-1,0 0 1,0 0 0,-1 1-1,1 0 1,-1 0 0,0 0-1,0 0 1,0 1 0,0-1-1,-1 1 1,0 0-1,0 0 1,0 0 0,0 1-1,-1-1 1,3 12 0,-1-5 215,0 1 0,-1 0 0,-1 0 0,0 0 0,-1 0 0,0 0 0,-1 1 0,-1-1 0,-3 23 0,2-30-171,-1 0 0,1 0 0,-1 0 0,0-1 1,-1 1-1,1-1 0,-1 0 0,0 0 0,0 0 1,-1 0-1,0-1 0,1 0 0,-1 0 0,-8 5 1,-2 1-2,0-1 0,-1-1 0,0 0 0,-17 5 0,5-3-80,0-1-1,-1-1 1,0-2 0,0-1 0,-36 2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30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19 3954,'0'0'7891,"-13"-11"-4524,-2 8-3177,0 1 0,0 0 0,-1 2 0,1 0-1,0 0 1,-23 5 0,31-3-172,0 0 1,0 0-1,0 1 1,0 0-1,0 1 1,1-1-1,0 1 1,-1 0-1,2 1 1,-1 0-1,0 0 1,1 0-1,0 0 1,0 1-1,1 0 1,-1 0-1,1 0 1,0 1-1,1-1 1,0 1-1,-4 12 1,-4 10 27,2 1 1,1 0-1,-7 54 0,11-37 265,2-1-1,5 58 1,-3-102-296,0 4 11,1 0 0,0 0 0,0-1 0,0 1-1,1 0 1,0-1 0,0 1 0,1-1 0,-1 0 0,1 1-1,0-1 1,1-1 0,-1 1 0,1 0 0,0-1 0,0 0-1,0 0 1,1 0 0,-1 0 0,1-1 0,0 1 0,0-1-1,0-1 1,1 1 0,-1-1 0,9 3 0,6 1 62,1 0 1,0-2 0,0 0 0,0-2-1,42 1 1,-53-3-129,-1 0 0,1 0-1,-1-1 1,0-1 0,1 1-1,11-5 1,-18 5 2,0 0 1,0-1 0,-1 1-1,1-1 1,-1 0 0,1 1-1,-1-1 1,0 0 0,1-1-1,-1 1 1,0 0-1,0-1 1,-1 1 0,1-1-1,-1 1 1,1-1 0,-1 0-1,0 0 1,0 1-1,0-1 1,0 0 0,0 0-1,0-6 1,1-2-17,-1-1 0,0 1 0,0-1 0,-2-19 0,0 28 88,0-1-1,1 1 1,-1-1 0,0 1-1,-1-1 1,1 1-1,-1 0 1,1 0-1,-1-1 1,0 1 0,0 0-1,0 1 1,-1-1-1,1 0 1,-1 1-1,1-1 1,-1 1 0,-5-4-1,-2-1-40,-1 1 0,1 0 1,-1 1-1,0 0 0,-1 1 0,1 0 0,-1 1 0,1 0 0,-1 1 1,0 0-1,0 0 0,0 2 0,-18 0 0,25 1 9,1 0-1,0 0 0,-1 0 1,1 1-1,0-1 1,-1 1-1,1 0 1,0 0-1,1 1 0,-1-1 1,0 1-1,1 0 1,-1 0-1,-4 6 1,-2 2 1,1 0 0,0 1 0,-9 15 1,10-3-550,8-24 429,0 1 1,0-1-1,1 1 1,-1-1-1,0 1 1,0-1-1,1 1 1,-1-1-1,0 0 1,0 1-1,1-1 1,-1 1-1,1-1 1,-1 0-1,0 1 1,1-1-1,-1 0 1,1 0-1,-1 1 1,0-1-1,1 0 1,-1 0-1,1 1 1,-1-1-1,1 0 1,-1 0-1,1 0 1,-1 0-1,1 0 1,-1 0-1,1 0 1,0 0-1,-1 0 1,1 0-1,-1 0 1,1 0-1,-1 0 1,1-1-1,-1 1 1,0 0-1,1 0 1,-1 0-1,2-1 1,27-9-5063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31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1 199 208,'0'0'4706,"3"-25"-6693,13-79 461,-5 55 1845,1 28 5962,-11 38-798,1 16-5644,-2 546 3795,0-641-8564,0 27 138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178 466 4578,'0'0'5557,"2"-29"-4289,2-15-834,-1 9 89,-1 0 0,-4-56 0,1 82-13,-1 0-1,-1-1 1,1 1 0,-1 0-1,-1 0 1,-7-13 0,-11-31 703,20 47-1223,0 0 0,0 1-1,0-1 1,-1 1 0,0 0 0,0-1 0,0 1 0,-1 1-1,1-1 1,-1 0 0,-1 1 0,1 0 0,0 0 0,-1 0-1,0 1 1,0-1 0,0 1 0,0 0 0,-1 1-1,1-1 1,-1 1 0,1 0 0,-1 1 0,0-1 0,0 1-1,-7-1 1,13 3 2,-1 1 0,0-1-1,1 0 1,-1 0 0,0 0-1,1 0 1,-1 0 0,1 1-1,0-1 1,-1 0 0,1 0-1,0 0 1,0 1 0,0-1-1,0 0 1,0 1 0,0 1 0,0 2-3,-10 407 2057,10-314-1424,0-76-546,0 0 0,2 0 0,0 0 0,2 0 0,0-1 0,2 1 0,7 21 0,-10-36-73,0-1 0,0 0 0,1 1 0,0-1 0,0 0 0,0 0 0,1-1 0,0 0 0,0 1 0,0-2 0,0 1 0,1-1 0,0 1 0,0-1 0,0-1 0,1 1 0,-1-1 0,1-1 0,0 1 0,-1-1 0,1 0 0,0 0 0,0-1 0,1 0 0,9 0 0,-10-1-66,1 0 1,-1 0-1,0-1 1,1 0-1,-1-1 1,0 1 0,0-1-1,0-1 1,0 1-1,0-1 1,-1-1-1,1 1 1,-1-1-1,0 0 1,10-8-1,-5 1-692,0 0-1,0-1 0,-1 0 0,-1 0 0,0-1 0,10-20 0,9-25-3910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31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54 4562,'0'0'10925,"-5"-9"-9738,10 8-1117,0-1 0,-1 1 0,1-1 0,0 1 0,0 1-1,0-1 1,9 1 0,21-4 118,-25 1-156,18-5-71,-1 2 0,1 1 0,1 1 0,31-1 1,-2 5-608,-57 0 611,-2 0-95,1 0 130,0-1 0,-1 1 0,1 0 1,0 0-1,-1 0 0,1 0 0,-1-1 1,1 1-1,0 0 0,-1 0 0,1 0 0,0 0 1,-1 0-1,1 0 0,-1 0 0,1 0 1,0 0-1,-1 0 0,1 1 0,0-1 0,-1 0 1,1 0-1,0 0 0,-1 0 0,1 0 0,0 1 1,-1-1-1,1 0 0,0 0 0,-1 1 1,1-1-1,0 0 0,0 0 0,-1 1 0,1-1 1,-14 10 87,3 5-65,0 0 0,1 1 0,1 0 0,1 0 0,0 1 0,1 0 0,0 1 0,-5 23 0,0 15 172,-7 79 0,-4 326 2361,23-460-2556,-17-46-5573,8 12 1181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32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8420,'0'0'5506,"196"3"-5250,-155 5-256,1-8-400,-6 6-1040,-14-6-2578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3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0 592 6611,'0'0'8607,"17"0"-7236,97 4 689,-60-1-1769,90-6-1,-141 3-298,-1 0 0,1-1 0,0 0 1,0 0-1,0 0 0,-1 0 0,1 0 0,0 0 0,-1-1 0,1 1 0,-1-1 0,1 0 0,-1 0 1,0 0-1,0 0 0,0 0 0,3-4 0,-2 1-56,1-1 0,-1 0 0,0 0 0,0 0 0,-1-1 0,0 1 0,2-10 0,1-9-179,-2 0 0,-1 0 1,-1-27-1,-1 50 235,0-42-328,2 23 362,-2-1 0,-1 0 0,-1 0 1,-6-34-1,3 37 49,1 0-1,1 1 1,1-1 0,1 0-1,1 0 1,2-25 0,-2 42-59,0 0-1,1 1 1,-1-1 0,1 1 0,-1-1-1,1 0 1,0 1 0,0-1 0,0 1-1,0-1 1,0 1 0,0 0 0,0-1-1,0 1 1,0 0 0,1 0 0,-1 0-1,0 0 1,1 0 0,-1 0-1,1 0 1,-1 0 0,1 1 0,0-1-1,-1 1 1,1-1 0,0 1 0,-1-1-1,3 1 1,59-2 391,-43 3-366,6-2 43,0 2-1,1 1 0,-2 1 0,1 2 1,39 10-1,-57-12-78,0 0 0,0 0 0,0 1 1,0 0-1,-1 0 0,1 1 0,-1 0 0,-1 0 0,1 1 1,-1 0-1,1 0 0,-2 0 0,1 1 0,-1 0 1,0 0-1,0 0 0,-1 0 0,0 1 0,0 0 0,4 15 1,-5-12 1,0 0 1,-1-1-1,0 1 1,-1 0-1,-1 0 1,1 1-1,-2-1 1,1 0 0,-2 0-1,1 0 1,-2-1-1,1 1 1,-1 0-1,-1-1 1,0 1 0,0-1-1,-12 17 1,8-17 70,0 0 0,1 1 1,0 0-1,0 0 0,1 0 1,1 1-1,0 0 0,0 0 1,1 0-1,1 0 0,0 1 0,1 0 1,-2 23-1,5-34-76,-1-1-1,0 1 1,0-1-1,1 0 1,-1 1-1,1-1 1,-1 0-1,1 1 1,0-1-1,0 0 1,-1 0-1,1 0 1,0 0-1,0 0 1,0 0-1,0 0 1,0 0-1,0 0 1,0 0-1,1 0 1,-1-1-1,0 1 1,0 0-1,1-1 1,-1 1-1,0-1 1,1 1-1,-1-1 1,1 0-1,1 1 1,45 3 3,-45-4-12,144 0-1258,-50 0-3318,-63 0-1166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45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6515,'0'0'7265,"-4"0"-6769,-2 0 742,13 3-523,30 4-361,59 6-529,-30-7 207,253 14-75,-56-6-43,-116-12 75,156-4-26,-173-14 57,-81 9-6,67-2 0,-43 9-13,16-1 4,0 3 0,131 21 0,-152-15 3,0-2 0,90-3 0,7-1-5,61 5 31,56 4-63,-157-4 59,84 9-38,61 11 22,-225-23-4,243 4 6,51 5-11,-107 4-16,238-14 1,-232-5 42,710 2 53,-574-18-26,46 18-251,-441 1-2044,-10 4-1736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29:48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12 8388,'0'0'6363,"0"-1"-6322,-1 1 0,1 0 0,0 0 0,0 0 0,0-1 0,-1 1 1,1 0-1,0 0 0,0 0 0,0-1 0,0 1 0,0 0 0,-1-1 0,1 1 0,0 0 0,0 0 1,0-1-1,0 1 0,0 0 0,0 0 0,0-1 0,0 1 0,0 0 0,0-1 0,0 1 1,0 0-1,0 0 0,0-1 0,0 1 0,1 0 0,-1-1 0,0 1 0,0 0 0,0 0 1,0-1-1,0 1 0,1 0 0,-1 0 0,0 0 0,0-1 0,0 1 0,1 0 0,-1 0 0,0 0 1,0 0-1,1-1 0,-1 1 0,1 0 0,6 1-19,1 0 0,0 1-1,-1 0 1,1 0 0,-1 1 0,0 0 0,0 0 0,0 1-1,0 0 1,0 0 0,-1 0 0,0 1 0,0 0 0,0 0-1,0 1 1,-1-1 0,5 8 0,3 3 76,0 0 0,-2 1 0,0 1 0,-1 0 1,11 27-1,-13-20-32,-1 0 1,-1 0 0,-1 0-1,-2 1 1,0-1 0,-2 52-1,-4-34 3,-1 0 0,-2-1 0,-16 59-1,6-47-30,-3-2 0,-45 92 1,46-110-131,-2-1 0,-1 0 1,-2-2-1,-51 55 0,66-78-14,0 0 0,0-1-1,-1 0 1,0-1 0,0 0-1,-1 0 1,0-1 0,0 0-1,-11 3 1,10-5-601,1 0 0,0-2 1,-1 1-1,1-1 0,-19 0 1,-23-4-6917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5859,'0'0'9729,"11"-22"-8120,-10 22-1570,0 0 0,0-1 0,0 1 0,0 0 0,0 0 0,0 0 0,0-1 0,0 1 0,0 0 0,0 0 0,0 1 0,0-1 0,0 0-1,0 0 1,0 0 0,0 1 0,0-1 0,0 1 0,0-1 0,0 1 0,0-1 0,0 1 0,0-1 0,-1 1 0,1 0 0,0-1 0,0 1 0,-1 0 0,1 0 0,0 0 0,0 1 0,15 35-140,-11-22 201,9 31 42,-3 2 0,-1-1 1,-2 1-1,-3 0 0,0 60 0,3 21 230,-8-123-333,0 0 1,1 0 0,0 0 0,1 0-1,-1-1 1,1 1 0,0 0-1,4 7 1,-6-13-40,0 0 0,0 1 0,0-1 0,1 0-1,-1 0 1,0 0 0,0 0 0,0 0 0,0 1 0,0-1 0,0 0-1,1 0 1,-1 0 0,0 0 0,0 0 0,0 0 0,0 1-1,1-1 1,-1 0 0,0 0 0,0 0 0,0 0 0,1 0 0,-1 0-1,0 0 1,0 0 0,0 0 0,1 0 0,-1 0 0,0 0 0,0 0-1,0 0 1,1 0 0,-1 0 0,0 0 0,0 0 0,0 0 0,0-1-1,1 1 1,-1 0 0,0 0 0,0 0 0,0 0 0,0 0-1,1 0 1,-1 0 0,0-1 0,0 1 0,0 0 0,0 0 0,0 0-1,0 0 1,0-1 0,1 1 0,-1 0 0,0 0 0,0 0 0,0-1-1,0 1 1,0 0 0,0 0 0,0 0 0,0-1 0,0 1-1,4-12-37,4-86 236,-2 9-373,4-1 0,4 1 0,26-90 1,-40 177 177,1-1 1,-1 1-1,1 0 1,0-1-1,0 1 1,0 0-1,0-1 1,0 1-1,0 0 1,1 0 0,-1 0-1,1 0 1,0 0-1,-1 1 1,1-1-1,0 0 1,0 1-1,0-1 1,0 1-1,0 0 1,1-1-1,-1 1 1,0 0 0,0 1-1,1-1 1,-1 0-1,4 0 1,1 1 30,-1 1 1,0 0 0,1 0-1,-1 0 1,0 1 0,0 0-1,0 0 1,0 1-1,10 5 1,-3-1 5,11 5 40,1 0-1,-1-2 0,32 9 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7299,'0'0'9437,"2"4"-8733,2 2-585,0 0 0,1-1-1,0 0 1,0 1 0,0-2 0,1 1 0,0 0 0,-1-1-1,2 0 1,-1-1 0,0 1 0,1-1 0,0 0-1,-1-1 1,1 0 0,0 0 0,14 2 0,5 0-125,-1-2 0,1 0 0,48-4 1,-67 1-59,-1 1 1,0-1-1,0 0 0,0-1 1,1 0-1,-1 0 1,-1 0-1,1-1 1,0 1-1,-1-1 0,1-1 1,-1 1-1,0-1 1,0 0-1,0 0 1,-1 0-1,1-1 1,-1 0-1,0 0 0,0 0 1,6-11-1,-5 4 10,1 0-1,-2-1 0,0 0 1,0 0-1,-1 0 0,-1 0 1,0-1-1,-1 1 0,0-18 1,-1 24 106,-1 0 0,1 0 0,-2 0-1,1 0 1,-1 0 0,0 1 0,0-1 0,-1 0 0,1 1 0,-2 0 0,1 0 0,-8-11 0,9 14-26,-1 0 0,1 1 0,-1-1 0,1 1 0,-1-1 0,0 1 0,0 0 0,0 0 0,0 1 0,0-1 0,0 0 0,-1 1 0,1 0 0,-1 0 0,1 0 0,0 0 0,-1 1 0,0-1 0,1 1 0,-1 0 0,1 0 0,-1 0 0,1 0 0,-1 1 0,1-1 0,-1 1 0,-6 2 0,4 0-1,1 0 1,0 1-1,0-1 1,0 1-1,0 0 1,0 0-1,1 1 0,0-1 1,0 1-1,0 0 1,0 0-1,1 1 1,0-1-1,-3 6 0,-6 14 157,-16 45-1,19-38-42,1 0-1,2 1 0,1-1 1,2 1-1,1 0 0,2 34 1,0-61-101,0 1-1,0-1 1,1 1 0,0-1 0,0 0 0,1 1-1,-1-1 1,2 0 0,-1 0 0,0 0-1,1 0 1,5 7 0,-5-9-13,1 0 0,-1 0 0,1-1 0,-1 0 0,1 1 0,0-2 0,1 1-1,-1 0 1,0-1 0,1 0 0,-1 0 0,1 0 0,0 0 0,0-1 0,-1 0 0,10 1 0,5 1-57,-1 0 0,1-2 0,0-1 1,0 0-1,26-4 0,-37 2-114,0 1 0,0-1 1,0-1-1,-1 0 0,1 0 0,-1 0 0,0-1 1,0 0-1,0 0 0,-1-1 0,1 0 0,-1 0 1,0 0-1,0-1 0,5-6 0,30-48-5678,-24 33-843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9428,'0'0'9237,"64"43"-8789,-31-37-304,-1-3-64,6-3 48,-6 0-128,4 0-256,-7 0-96,-7-9-865,-6-3-224,-9-5-1248,-1 0-2353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9780,'0'0'7396,"206"64"-7396,-165-64-256,1 0-817,-10-18-2208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0 117 352,'0'0'12803,"6"-7"-12675,3-4-146,1 1 0,1 0 0,-1 1 0,2 0 0,-1 0 0,1 1 0,0 1 0,1 0 0,0 1 0,0 0 0,19-5 0,-24 9 56,0 0 0,0 1 0,0 0 0,0 1 0,13 0-1,-18 1-34,-1-1-1,0 1 1,0-1-1,1 1 1,-1 0-1,0 0 0,0 0 1,0 0-1,0 0 1,0 1-1,0-1 1,0 0-1,0 1 0,0 0 1,-1-1-1,1 1 1,-1 0-1,1 0 1,-1 0-1,0 0 0,1 0 1,-1 0-1,1 3 1,4 13 99,-1 0 0,0 0-1,-1 1 1,-1-1 0,-1 1 0,0 0 0,-2 0 0,0 0 0,-1 0-1,-1 0 1,-1-1 0,0 1 0,-1-1 0,-2 1 0,1-1 0,-2-1-1,-1 1 1,0-1 0,-1 0 0,0-1 0,-18 21 0,22-30-96,0-1 0,0 1 0,-1-1 0,0-1 0,0 1 0,-1-1 0,0 0 1,1-1-1,-2 0 0,1 0 0,0 0 0,-1-1 0,0 0 0,1 0 0,-1-1 0,0 0 0,0-1 1,-1 1-1,1-2 0,-9 1 0,16-1-52,0 0 0,0 0 0,0-1 0,0 1 0,-1 0 0,1-1 0,0 1 0,0 0 0,0-1 1,0 0-1,0 1 0,0-1 0,0 1 0,0-1 0,0 0 0,0 0 0,1 0 0,-1 0 0,0 1 0,0-1 0,1 0 0,-1 0 0,1 0 0,-2-2 0,1 0-47,-1-1 0,1 0-1,0 0 1,0 0 0,0 1-1,1-1 1,-1-8 0,0 9 29,1-1-1,0 1 1,0-1 0,0 0-1,1 0 1,-1 1 0,1-1 0,0 1-1,0-1 1,0 1 0,0-1-1,1 1 1,-1 0 0,1-1 0,0 1-1,0 0 1,4-5 0,-2 6 104,-1 0 0,1 0 0,0 1 0,-1 0 0,1-1-1,0 1 1,0 0 0,0 1 0,0-1 0,0 1 0,0 0 0,0 0 0,0 0 0,0 0 0,0 1 0,0-1 0,0 1 0,0 0 0,0 0 0,0 1 0,-1-1 0,1 1 0,0 0 0,-1 0 0,1 0-1,-1 0 1,0 1 0,0 0 0,5 4 0,7 9 363,0 0-1,-1 0 1,-1 1-1,13 24 1,-19-31-167,10 19 251,-14-22-355,0 1 1,1-1-1,1 0 1,-1-1-1,1 1 1,0-1-1,0 0 1,1 0 0,0 0-1,12 8 1,-18-13-189,0-1 0,1 0 0,-1 0 1,1 0-1,-1 0 0,0 0 0,1 0 1,-1 1-1,1-1 0,-1 0 0,0 0 1,1 0-1,-1 0 0,1-1 0,-1 1 1,0 0-1,1 0 0,-1 0 0,0 0 1,1 0-1,-1 0 0,1-1 0,-1 1 1,0 0-1,1 0 0,-1 0 0,0-1 1,0 1-1,1 0 0,-1-1 0,0 1 1,1 0-1,-1-1 0,0 1 0,0 0 1,0-1-1,1 1 0,-1 0 0,0-1 1,0 1-1,0 0 0,0-1 0,0 1 1,0-1-1,0 1 0,0 0 0,0-1 1,0 1-1,0-1 0,0 1 0,0 0 1,0-1-1,0 1 0,0-1 0,0 1 1,-1 0-1,1-1 0,1-32-4207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48 255 8964,'0'0'6371,"-7"-5"-6024,-25-19 360,32 34-624,-4 176 474,-1-72 934,16 173 1,-10-278-1463,0 0 1,0 0-1,0 0 0,2 0 1,-1-1-1,1 1 0,0-1 1,0 1-1,1-1 0,1 0 1,-1-1-1,1 1 0,0-1 1,9 10-1,-13-16-29,0 0 0,-1 0 1,1 0-1,0 0 0,0 0 0,0-1 0,-1 1 0,1 0 0,0-1 1,0 1-1,0 0 0,0-1 0,0 1 0,0-1 0,0 0 1,1 1-1,-1-1 0,0 0 0,0 0 0,0 0 0,0 1 1,0-1-1,0 0 0,0 0 0,1-1 0,-1 1 0,0 0 0,0 0 1,0-1-1,0 1 0,0 0 0,0-1 0,0 1 0,0-1 1,0 1-1,0-1 0,0 0 0,0 1 0,0-1 0,0 0 1,-1 0-1,1 1 0,0-1 0,0 0 0,-1 0 0,1 0 0,-1 0 1,1 0-1,-1 0 0,1 0 0,-1 0 0,1-2 0,2-7-86,-1 0-1,0 1 0,0-1 1,0-17-1,-2 24 34,-10-386-5246,5 307 4977,0-159-323,6 180 773,-1 57-94,0 0 0,1 0 0,0 0 0,0-1 0,0 1 0,0 1 1,1-1-1,-1 0 0,1 0 0,0 0 0,0 1 0,1-1 0,-1 1 0,1 0 0,0 0 1,-1-1-1,1 2 0,1-1 0,-1 0 0,0 1 0,1-1 0,-1 1 0,1 0 1,0 0-1,0 1 0,-1-1 0,9-1 0,3-2 57,0 1 0,0 1 0,0 1 0,1 0 0,-1 1 0,19 1 0,-28 0-7,1 0-1,-1 1 0,1 0 0,-1 0 1,0 1-1,0 0 0,0 0 1,0 1-1,0-1 0,0 1 0,0 0 1,-1 1-1,0-1 0,1 1 0,7 8 1,-7-5 76,0 0 1,0 1-1,0 0 1,-1 0-1,0 0 1,-1 1-1,0 0 1,0-1-1,4 19 1,-4-12 10,-1 0 1,-1 1-1,0-1 1,-1 0-1,-1 1 1,0-1-1,-1 0 1,-1 1-1,0-1 1,-1 0-1,-1 0 1,0 0-1,-10 20 1,-1-8-72,-2-1 0,0 0 0,-2-1 0,-1-2 0,-38 37 0,55-57-102,1-1-2,1 0 0,-1-1 0,0 1-1,1 0 1,-1-1 0,0 1 0,0-1 0,0 0 0,0 0 0,0 0 0,0 0 0,0 0 0,0 0-1,-1 0 1,1-1 0,-3 1 0,3-19-842,3 12 646,0 0 0,1 1-1,-1-1 1,1 1 0,0-1-1,0 1 1,1 0 0,0 0-1,0 0 1,0 0 0,0 1-1,1-1 1,0 1 0,0 0-1,0 0 1,0 0 0,1 0-1,0 1 1,-1-1 0,1 1-1,0 1 1,1-1 0,-1 1-1,6-2 1,5-2 148,0 0 0,0 2 0,1 0 0,-1 1 0,1 0 0,0 2 0,23-1 1,-34 3 137,0-1-1,0 1 1,0 0 0,0 0 0,0 0 0,0 1 0,0 0 0,0 0 0,-1 1 0,1-1 0,-1 1 0,0 0 0,0 1 0,0-1 0,0 1 0,-1 0 0,1 0 0,-1 1 0,0-1 0,0 1-1,-1 0 1,1 0 0,-1 0 0,5 11 0,-2-1 187,-1 0 1,0 1-1,-2-1 0,1 1 0,-2 0 0,0 0 1,-1 0-1,-1 24 0,0-33-244,-1 0-1,0 0 1,-1 0 0,1 0 0,-1-1-1,-1 1 1,1 0 0,-1-1-1,0 0 1,-1 0 0,1 0 0,-1 0-1,0 0 1,-1-1 0,1 1 0,-1-1-1,0 0 1,-1-1 0,1 1-1,-1-1 1,0 0 0,0-1 0,0 0-1,0 1 1,-11 2 0,-4 2-31,0-2 0,-1 0 0,1-1 0,-1-1 0,0-1 1,-44 0-1,58-3-183,0-1 0,0 0 1,0 0-1,0 0 0,0-1 1,0 0-1,0-1 1,1 0-1,-1 0 0,1-1 1,0 1-1,0-2 0,0 1 1,0-1-1,1 0 0,0 0 1,0-1-1,0 0 1,1 0-1,0 0 0,0-1 1,0 1-1,1-1 0,0 0 1,0-1-1,1 1 0,0-1 1,-3-12-1,-1-30-3921,7 5-4575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368 121 8356,'0'0'4202,"2"-9"-4096,0-1-417,-1 5 537,0 0 1,0 0 0,0 0-1,-1 0 1,1 0 0,-2-8-1,1 11-185,-1 0-1,0 0 1,1 0-1,-1 0 0,0 0 1,0 0-1,0 0 1,0 0-1,0 1 0,0-1 1,-1 0-1,1 1 1,-1-1-1,1 1 0,-1-1 1,1 1-1,-1 0 1,0 0-1,0 0 0,1 0 1,-5-2-1,-12-2-137,0 0 0,0 1 0,-1 1 0,1 1 0,-1 1 1,0 0-1,1 1 0,-37 5 0,49-4 107,-1 0-1,1 0 1,-1 0 0,1 1 0,0 0 0,-1 0 0,1 1-1,0-1 1,1 1 0,-1 1 0,0-1 0,1 1-1,0 0 1,0 0 0,0 0 0,0 1 0,1 0 0,-1 0-1,1 0 1,0 0 0,1 1 0,0 0 0,0 0 0,0-1-1,0 2 1,1-1 0,0 0 0,0 0 0,-1 12 0,1-7 19,2-1 0,-1 0 0,1 1 0,1-1 0,0 0 0,0 0 0,1 1 0,0-1 0,1 0 0,0 0-1,0-1 1,1 1 0,1-1 0,0 0 0,0 0 0,0 0 0,1-1 0,10 12 0,21 14 187,0-2 0,61 41 0,-63-50-153,-2 2 1,-1 1 0,0 1 0,32 38-1,-58-58-53,-1 1 0,0-1 0,0 1 0,5 13 0,-9-19 21,0 0 1,0 0 0,0 1-1,0-1 1,-1 0-1,1 0 1,-1 1 0,1-1-1,-1 0 1,0 1-1,0-1 1,0 0 0,-1 0-1,1 1 1,0-1-1,-1 0 1,1 0 0,-1 1-1,0-1 1,0 0-1,0 0 1,-2 4 0,-2-2 17,0 1 1,0-1 0,0 0 0,-1 0-1,0-1 1,0 0 0,0 0 0,0 0 0,0-1-1,0 0 1,-1 0 0,1 0 0,-1-1 0,-8 1-1,-18 1-247,-53-1 1,68-2-170,17-20-11071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 8020,'0'0'6307,"-46"-3"-4104,39 4-2138,1 0 0,-1 0 0,1 1 0,-1 0 0,1 0 0,-1 0 0,1 1 0,0 0 0,0 0 0,0 1 0,1 0 0,-1 0 0,1 0 0,-9 9 0,4-3-58,0 1 0,1 0 0,0 0 0,1 1 1,0 0-1,-7 14 0,7-7 14,0 1 1,1 0-1,2 0 1,0 1-1,-4 35 1,3 107 383,6-143-326,0-4 48,2 1-1,0-1 1,0 1 0,2-1-1,0 0 1,1 0-1,0-1 1,1 1 0,1-1-1,1-1 1,0 1-1,13 17 1,-14-23-89,1 1 0,-1-1 1,1-1-1,1 0 0,0 0 1,0 0-1,1-1 0,-1-1 0,1 1 1,1-2-1,-1 1 0,1-2 0,0 1 1,0-1-1,1-1 0,-1 0 0,24 2 1,-24-3-76,0-2 0,0 0-1,0 0 1,0-1 0,16-2 0,-24 2-19,1 0-1,-1-1 1,0 1-1,0-1 1,1 0-1,-1 0 1,0 0-1,0 0 1,-1 0-1,1 0 1,0-1-1,-1 0 1,1 1-1,-1-1 1,0 0 0,0 0-1,0 0 1,0 0-1,-1-1 1,2-3-1,1-7-110,0 1-1,-2-1 1,1 0-1,-2 0 1,0 0-1,0 0 1,-3-16 0,2 3 111,0 23 77,0 0 0,-1-1 0,1 1 0,-1 0 1,0 0-1,0 1 0,0-1 0,-1 0 0,1 0 0,-1 0 1,0 1-1,0-1 0,-1 1 0,1 0 0,0-1 0,-1 1 1,0 0-1,0 1 0,0-1 0,0 0 0,0 1 0,-1 0 0,1-1 1,-1 1-1,1 1 0,-6-3 0,0 1 3,-1-1-1,0 2 0,0-1 1,0 1-1,0 1 1,0 0-1,0 0 1,0 1-1,-16 2 0,22-1-9,-1 1-1,1 0 0,0 0 1,0 0-1,0 0 0,0 1 0,0-1 1,0 1-1,0 0 0,1 0 1,0 1-1,0-1 0,0 1 0,0-1 1,0 1-1,0 0 0,1 0 0,0 0 1,-3 9-1,-3 3 17,2 1 0,0-1 0,1 1 1,-3 18-1,6-24 16,0-1 1,1 0 0,0 1 0,1 0-1,0-1 1,0 1 0,5 19 0,-5-28-101,1 1-1,0-1 1,0 0 0,0 0 0,0 0 0,0 0 0,0 0-1,1 0 1,-1 0 0,1 0 0,-1 0 0,1-1-1,0 1 1,0 0 0,-1-1 0,4 2 0,-2-2-152,0 0 0,0 0 0,0 0 0,0 0 0,0-1 0,1 1 0,-1-1 0,0 0 0,0 0 0,0 0 1,0 0-1,1-1 0,-1 1 0,0-1 0,4-1 0,19-10-3956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6771,'0'0'5859,"0"-4"-2044,0 404-595,0-399-3175,0-7-82,-1-22-136,1 0 1,2-1-1,1 1 1,0 0-1,3 1 0,0-1 1,2 1-1,0 0 0,18-35 1,-21 49 106,11-20-92,-15 32 156,-1 0 0,1-1 0,0 1 0,-1 0-1,1 0 1,0 0 0,0 0 0,0 0 0,0 0 0,0 0-1,0 0 1,0 1 0,0-1 0,0 0 0,0 0 0,0 1 0,0-1-1,1 1 1,0-1 0,-1 1 39,12 3 148,-8 2-145,-1 1 0,0-1 1,-1 1-1,0 0 1,1 0-1,-2 0 0,1 1 1,-1-1-1,0 1 1,2 12-1,2 1 60,6 27 419,-1 0 0,-3 1 0,-1-1 0,0 65 1,-7-110-256,-2-7-329,2 0 1,-1 0-1,0 1 1,1-1-1,0 0 1,0 0-1,0 0 1,2-7 0,0-9-210,-2 0 49,1 0-1,0 1 1,2-1 0,1 0 0,0 1-1,11-28 1,-12 39 170,1 1-1,-1 0 0,2 0 1,-1 0-1,1 1 1,0-1-1,1 1 1,0 0-1,0 1 0,0-1 1,1 1-1,0 0 1,0 1-1,0 0 1,1 0-1,0 0 0,14-5 1,-17 8 134,-1 0-1,1 0 1,0 1 0,-1 0-1,1 0 1,0 0 0,-1 0-1,1 1 1,0 0 0,0 0-1,0 0 1,0 1 0,-1-1-1,1 1 1,7 2 0,-9-1-43,1 1 0,0-1 0,-1 1 0,1-1 1,-1 1-1,0 0 0,0 0 0,0 1 0,0-1 1,-1 1-1,0-1 0,1 1 0,-1 0 0,0 0 0,-1 0 1,1 0-1,1 5 0,5 17 189,-1 0 0,-2 1 0,0-1 0,0 28 0,-1 47-1314,-3-35-3720,-1-64 4585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41 2497,'0'0'4853,"-5"-6"-4186,1 0-504,3 4-105,-1 0 0,1 0-1,-1 0 1,0 0-1,1 0 1,-1 0 0,0 0-1,0 0 1,0 1 0,0-1-1,0 1 1,-3-2-1,-9-1 8370,21 6-5528,10 0-3828,12-1 1067,-1 2-1,32 7 1,38 4-20,515-6 12,-383-10-92,-188 0-89,43-7 0,-42 3-2,47 0 0,17 5 28,110 3-38,-101 9 546,-123-5-2513,-21 7-556,-14 8-1693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9 576,'0'0'11024,"-3"-8"-7964,-6 10-2764,1 1 1,0 0-1,0 1 0,0 0 1,1 0-1,-1 1 1,1 0-1,0 0 0,0 1 1,1-1-1,-10 12 0,9-9-270,1 0-1,0 0 1,0 0-1,1 1 0,0 0 1,1 0-1,0 0 0,0 0 1,1 1-1,0 0 1,-2 12-1,1 9 161,2 0 0,1 41-1,1-44-86,0-17-3,1 0-1,0-1 1,0 1 0,1 0 0,0-1 0,1 1 0,0-1 0,1 0-1,0 0 1,0 0 0,8 12 0,-8-17-46,1 1 0,-1-1 0,1 0 0,-1 0 0,1 0 0,1-1 0,-1 1 0,1-2 0,0 1 0,0 0 0,0-1 0,0 0 0,0-1 0,1 1 0,-1-1 0,1 0 0,0-1 0,-1 0 0,8 1 0,-8-1-93,-1 0-1,1-1 0,-1 1 1,1-1-1,0-1 1,-1 1-1,1-1 1,-1 0-1,1 0 1,-1 0-1,0-1 0,1 0 1,-1 0-1,0 0 1,0-1-1,0 1 1,-1-1-1,1-1 1,-1 1-1,1-1 0,-1 1 1,0-1-1,-1 0 1,1-1-1,-1 1 1,1 0-1,-1-1 1,0 0-1,-1 0 0,1 0 1,-1 0-1,0 0 1,-1-1-1,1 1 1,-1 0-1,0-1 1,0 1-1,-1-1 1,1-8-1,1-6 46,-1-1 0,0 0-1,-2 0 1,0 0 0,-2 0 0,0 1-1,-1-1 1,-1 1 0,-1 0 0,-1 0 0,-9-20-1,5 19-91,0 1-1,-2 0 0,0 1 0,-1 0 1,-30-31-1,44 50 62,-1-1 1,0 0-1,0 1 0,1-1 1,-1 1-1,0-1 1,0 1-1,0 0 0,0-1 1,0 1-1,1 0 0,-1-1 1,0 1-1,0 0 0,0 0 1,0 0-1,0 0 0,0 0 1,0 0-1,0 0 0,0 0 1,0 0-1,0 0 0,0 1 1,0-1-1,1 0 1,-1 1-1,0-1 0,0 0 1,0 1-1,0-1 0,1 1 1,-1 0-1,0-1 0,0 1 1,1-1-1,-1 1 0,0 0 1,1 0-1,-2 1 0,-19 36-1521,19-32 1167,-13 25-3072,5 1-2305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7027,'0'0'8233,"0"-1"-8147,1 1 0,0 0 0,0-1-1,0 1 1,0 0 0,-1 0-1,1 0 1,0 0 0,0 0 0,0 0-1,0 0 1,0 0 0,-1 0 0,1 0-1,0 0 1,0 1 0,0-1 0,0 0-1,-1 1 1,1-1 0,1 1 0,-4 18 17,0 1 0,-1-1 0,-1 0 1,-1 0-1,-11 27 0,7-21-14,-10 50 0,17-63-493,4-16-1296,3-14-296,15-22-1523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7:5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17 329 5955,'0'0'12349,"0"11"-11850,-16 128 384,15-131-801,1 1 1,1-1-1,-1 0 0,1 1 0,1-1 0,-1 0 0,6 15 0,-5-20-65,0 0 0,0 0 0,0-1 0,0 1 0,0 0 0,1-1 0,0 1 0,-1-1 0,1 0 0,0 0 0,0 0 0,0 0 0,0-1 0,0 1 0,0-1-1,1 0 1,-1 1 0,1-1 0,-1-1 0,0 1 0,6 0 0,1 1-61,1-1 0,-1 0 0,1 0 0,-1-1 1,1 0-1,-1-1 0,1 0 0,-1-1 0,1 0 0,10-4 0,-17 4-47,0 0 1,0 0-1,-1 0 0,1 0 0,-1 0 1,1-1-1,-1 1 0,0-1 1,0 0-1,0 0 0,0 0 1,0-1-1,-1 1 0,0-1 0,0 1 1,0-1-1,0 0 0,0 0 1,-1 0-1,1 0 0,-1 0 1,0 0-1,0 0 0,-1 0 1,1 0-1,-1 0 0,0-7 0,-1 4 18,1 1 0,-1 0-1,0 0 1,0 0 0,-1-1-1,0 1 1,0 0 0,0 1-1,-1-1 1,0 0-1,0 1 1,-1 0 0,1-1-1,-9-8 1,-5-3 317,0 1 1,-35-25-1,32 26 241,1 0-1,-17-19 0,30 27-353,0 0-1,1-1 1,0 1 0,0-1-1,1-1 1,0 1-1,0 0 1,1-1-1,0 0 1,-2-12 0,4 16-141,0 0 1,1 1-1,-1-1 1,1 0-1,0 0 1,0 0-1,1 1 1,-1-1-1,1 0 1,0 0-1,0 1 1,1-1-1,-1 1 1,1-1-1,0 1 1,0 0-1,1-1 1,-1 1-1,1 0 1,0 1-1,3-5 0,2 2-79,0-1-1,1 1 0,0 1 0,0 0 0,0 0 0,0 1 0,1 0 0,-1 1 0,1-1 0,0 2 0,0 0 0,0 0 0,0 1 0,1 0 0,-1 0 0,0 1 0,17 3 0,-23-3 81,-1 0 0,0 1 0,1-1 0,-1 1 0,0 0 0,0 0-1,1 0 1,-1 0 0,0 1 0,0-1 0,-1 1 0,1 0 0,0 0 0,0 0 0,-1 0 0,1 0 0,-1 0 0,0 1-1,0 0 1,1-1 0,-2 1 0,1 0 0,0 0 0,-1 0 0,1 0 0,-1 0 0,0 0 0,0 0 0,0 0 0,0 4-1,3 12 8,-2 0 0,0 0-1,-1-1 1,-3 26-1,2-13 12,-4 7 290,4-36-441,0-1 1,0 0-1,0 0 1,-1 0-1,1 1 0,0-1 1,-1 0-1,1 0 1,-1 0-1,1 0 0,-1 0 1,1 0-1,-1 0 1,0 0-1,1 0 0,-1 0 1,0 0-1,0-1 1,0 1-1,0 0 0,0 0 1,0-1-1,0 1 1,0-1-1,0 1 0,0-1 1,0 1-1,-2 0 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0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 7459,'0'0'5776,"-1"0"-5526,0 0 0,0-1 1,0 1-1,0 0 0,0 0 0,0 0 0,0 0 0,0 1 0,0-1 0,0 0 0,0 0 0,0 1 0,0-1 0,0 0 0,0 1 0,0-1 0,-1 2 0,4 133-13,-4 137 697,10-369-2498,3-81 396,-9 170 1197,0-1-1,0 0 1,1 1-1,0-1 1,0 1-1,1 0 1,0 0-1,0 0 1,1 0-1,0 1 0,0 0 1,1 0-1,0 0 1,7-6-1,-12 13-27,-1-1 0,1 1 0,-1-1-1,1 1 1,0-1 0,-1 1 0,1-1-1,-1 1 1,1-1 0,0 1-1,-1 0 1,1-1 0,0 1 0,0 0-1,-1 0 1,1 0 0,0-1 0,0 1-1,-1 0 1,1 0 0,0 0 0,0 0-1,-1 0 1,2 1 0,3-1 34,-5 0 23,11 8 225,-1 3-164,-1 1-1,0 0 1,-1 1 0,0 0 0,-1 0-1,0 1 1,-1 0 0,5 18-1,28 126 1146,-29-113-632,-12-62-783,1 0 0,1-1 0,2-20 0,-1-13 72,0 38 22,0 0 0,1 0 0,0 1 0,1-1 0,0 1-1,1-1 1,0 1 0,1 1 0,1-1 0,0 1 0,0-1 0,1 2 0,0-1-1,1 1 1,0 0 0,19-17 0,-22 22 9,0 0 0,0 1 1,1-1-1,-1 1 0,1 0 0,0 1 0,0 0 0,1-1 0,9-2 1,-14 5 59,0 1 1,0-1-1,1 1 0,-1 0 1,0 0-1,1 0 1,-1 0-1,0 0 1,1 0-1,-1 0 1,0 1-1,0-1 0,1 1 1,-1 0-1,0 0 1,0 0-1,0 0 1,0 0-1,0 0 1,0 0-1,0 1 1,0-1-1,-1 1 0,1-1 1,0 1-1,-1 0 1,1-1-1,-1 1 1,0 0-1,1 0 1,0 4-1,5 7 116,-1 1 0,-1 0 1,-1 0-1,0 1 0,0-1 0,-1 1 1,1 23-1,-3 115 504,-3-84-652,2-89-8544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5170,'-2'0'10891,"41"-14"-11058,-34 12 134,0 0 0,0 0 0,0 0 0,0 0 0,0 1 0,0 0 0,0 0 0,9 0-1,-9 2 31,1 0 0,-1 1-1,0 0 1,0 0 0,0 1-1,0 0 1,0-1 0,0 1-1,-1 1 1,1-1 0,4 6-1,32 37-132,-39-43 98,0 0 0,-1 1 0,0-1 0,0 0 1,0 0-1,0 0 0,0 1 0,-1-1 0,0 0 0,1 1 0,-1-1 0,0 1 0,-1-1 0,1 0 0,0 1 0,-1-1 0,0 0 0,-2 5 0,1-1 47,-2-1-1,1 1 1,-1-1 0,0 0 0,0 0 0,-1-1 0,-9 10-1,7-7-48,-1-1 0,0 0-1,0-1 1,0 0-1,-1 0 1,0 0-1,0-2 1,0 1-1,-1-1 1,1 0-1,-1-1 1,0 0-1,0 0 1,-1-1-1,1-1 1,0 0 0,-14 0-1,32-2-11,0 0 0,1 0 0,-1-1 0,14-4 0,-14 3 3,1 0 1,-1 1-1,1 1 0,17-2 0,-20 2 20,-1 1 0,0 0-1,0 1 1,0-1 0,1 1 0,-1 0 0,7 2 0,-10-1 37,1-1 0,-1 1-1,0 0 1,0 0 0,0-1 0,0 1 0,-1 1 0,1-1 0,0 0 0,-1 0 0,0 1 0,1-1-1,-1 1 1,0-1 0,1 5 0,5 12 187,-2 1 0,0 0 0,-1 0 0,-1 0 0,0 1 0,-2-1 1,-1 1-1,-3 35 0,2-54-176,0 1 0,-1 0 0,1-1 1,-1 1-1,1-1 0,-1 1 0,0-1 1,0 0-1,0 0 0,0 0 0,0 0 1,-1 0-1,1 0 0,-1-1 0,1 1 1,-1-1-1,1 0 0,-1 1 0,0-1 1,0 0-1,0-1 0,1 1 0,-4 0 1,-7 2-4,1 0 1,-1 0-1,-24 0 1,-45-3-159,82-1 11,-1 0 0,1 0 0,-1-1 0,1 1 0,-1 0 0,1 0 0,0 0 0,0-1 0,-1 1 0,1 0 0,0 0 0,0-1 0,0 1 0,0 0-1,1 0 1,-1-2 0,0-1-541,0-16-3036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88 8340,'0'0'3020,"5"-11"-2591,-3 6-437,1 1 1,0-1-1,0 0 0,0 0 0,0 1 0,1 0 0,-1 0 0,1 0 0,0 0 0,0 0 0,1 1 1,-1 0-1,1 0 0,0 0 0,0 0 0,0 1 0,0 0 0,0 0 0,0 0 0,0 1 0,1 0 1,-1 0-1,1 0 0,-1 0 0,11 1 0,-2 0 30,-9 0-13,1 0 1,0 0-1,-1 0 1,1 0-1,-1 1 1,1 0-1,-1 0 1,6 3-1,-8-3 23,-1 1 0,0-1 0,0 1 0,0 0 0,0 0 0,0 0 0,0 0 0,-1 0 0,1 1 0,-1-1 0,1 0 0,-1 1 0,0-1 0,0 1 0,0-1 0,0 1 0,0 0 0,-1-1 0,1 6 0,3 7 141,-2 0 0,0 0 0,-1-1 0,-1 1-1,0 0 1,0 0 0,-4 18 0,1-23-138,1 0 1,-2 0-1,1 0 0,-1 0 1,-1 0-1,1-1 0,-2 0 1,1 0-1,-1 0 0,-14 15 0,2-5 233,-1-1 0,0-1-1,-1 0 1,-35 22 0,43-32-332,0-1 0,0 0 1,-1-1-1,1 0 0,-1-1 1,0-1-1,0 0 0,-1 0 0,1-1 1,-20 0-1,32-4 12,0 0 0,0 0 0,1 1-1,-1-1 1,1 0 0,-1 0 0,1 0 0,0 0 0,0 0-1,0 0 1,0 0 0,0 1 0,0-1 0,0 0-1,1 0 1,-1 0 0,2-3 0,0 2 18,1 0 0,0 0 0,0 0 0,0 0 1,0 1-1,0 0 0,0-1 0,1 1 0,-1 0 0,1 1 0,-1-1 0,1 1 0,0-1 0,-1 1 1,1 0-1,0 1 0,7-2 0,70-3 180,-72 4-35,-1 1 0,1 1 1,0-1-1,-1 1 1,1 1-1,11 3 0,-16-3-49,0 0-1,0 0 0,-1 0 1,1 1-1,-1 0 0,1-1 1,-1 1-1,0 0 0,0 1 1,-1-1-1,1 1 0,0-1 1,-1 1-1,3 6 0,6 17 639,-10-22-555,1 0 1,0 0 0,0-1-1,0 1 1,0-1 0,1 1-1,5 6 1,-6-10-311,-1-16-6582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6947,'0'0'7011,"0"66"-5986,-3-28-609,-17 8-80,1-8 80,0-3-288,3-7 49,3-7-177,6-10-48,7-2-801,4-26-10708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8340,'0'0'8052,"0"219"-6644,0-146-736,0-18 97,0-15-593,0-20 32,3-14-208,7-6-112,-4 0-224,0 0-945,1-35-880,-7-17-3826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1793,'0'7'13298,"0"40"-12518,0 266 3924,42-317-5721,1-14-58,-37 14 917,1 1 0,0 0 0,-1 0 0,1 0-1,1 1 1,-1 0 0,0 1 0,0 0-1,13-1 1,-17 2 220,1 0-1,0 0 1,-1 0-1,1 0 1,0 1-1,-1 0 1,1-1-1,-1 1 1,1 1 0,-1-1-1,1 0 1,-1 1-1,0 0 1,0 0-1,0 0 1,0 0-1,0 0 1,0 1 0,0-1-1,-1 1 1,1 0-1,-1-1 1,0 1-1,0 0 1,3 6-1,-1-4 20,-1-1-37,0 0 0,0 0 0,-1 0 0,1 0 0,-1 0 0,0 0 0,0 1 0,0-1-1,-1 1 1,1 4 0,-2-6-30,1-1 0,-2 0 0,1 0 0,0 1 0,0-1 0,0 0 0,-1 0 0,0 0 0,1 0 0,-1 1 0,0-1 0,0 0 0,0 0 0,0 0 0,0-1 0,0 1 0,-1 0 0,1 0 0,-1-1 0,1 1 0,-1-1 0,0 1 0,-2 1 0,-15 12-49,-2-1 1,0-1-1,0 0 0,-1-2 0,-1-1 1,1 0-1,-2-2 0,-33 8 1,57-16-51,-22 2-544,12-4-1241,6-6-4473,4-15 1255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4674,'0'0'12726,"161"11"-12070,-106-11-560,-10 0 80,-7 0-176,-6 0-800,-16 0-961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0 520 6451,'2'0'13471,"14"-3"-13451,296 9 517,-310-6-553,0-1 0,-1 1 0,1-1 0,-1 0 0,1 1 0,-1-1 0,1 0 0,-1 0 0,0 0 0,1 0 0,-1 0 0,0-1 0,0 1 0,0 0 0,0 0 0,0-1 0,0 1 0,0-1 0,0 1 0,0-1 0,-1 1 0,1-1 0,-1 1 0,1-1 0,-1 0 0,0 1 0,1-1 0,-1 0 0,0-2 0,4-59-520,-4 58 439,0-26-223,1 17 299,0-1 1,-1 1 0,-1 0-1,0 0 1,-1 0 0,0 0-1,-2 0 1,1 0 0,-2 0-1,-5-12 1,-60-88 215,51 78-468,19 35 264,-1 0 0,1 0 0,0 0 0,-1 0 0,1 0 0,0 0 0,0 0 0,-1 0 0,1 0 0,0 0 0,0 0 0,0 0 0,1 0 0,-1 0 0,0 0 0,0 0 0,0 0 0,1 0 0,-1 0 0,0 0 0,1 0 0,-1 0 0,1 0 0,0 0 0,-1 0 0,1 0 0,0 0 0,-1 1 0,1-1 0,0 0 0,0 0 0,-1 1 0,1-1 0,0 1 0,0-1 0,1 0 0,16-6-8,0 0 1,0 2-1,1 0 0,23-3 0,-35 7 18,-1 1 0,1 0-1,-1 0 1,1 1 0,-1-1 0,1 1-1,-1 1 1,1-1 0,-1 1-1,0 1 1,0-1 0,0 1-1,0 0 1,-1 0 0,1 0-1,7 7 1,89 73 143,-99-80-145,-1 0-1,1 0 1,-1 0-1,0 0 1,0 0-1,-1 0 1,1 0-1,-1 1 1,1-1 0,-1 1-1,0-1 1,-1 1-1,1-1 1,0 1-1,-1 0 1,0-1-1,0 7 1,-5 65 193,5-74-179,-2 10 51,-1 0 1,0 0 0,-1-1-1,0 1 1,-10 16-1,9-16 60,-1 0 0,1 1-1,1-1 1,-6 25 0,8-26-69,1 1-1,0-1 1,0 0 0,1 1 0,0-1 0,3 16 0,-2-24-48,0-1-1,0 0 1,0 1 0,0-1-1,0 0 1,0 0 0,0 0-1,1 0 1,-1 0 0,0 0-1,1 0 1,-1 0 0,0 0-1,1-1 1,-1 1 0,1-1-1,0 1 1,-1-1-1,3 1 1,36 6 137,-28-5-58,60 7 44,141-1 1,-213-8-171,-12 8-9279,-14-1 627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8004,'0'0'9073,"-8"0"-6465,6 0-1390,5 2-709,28 7-381,0-2 0,0-1 0,51 2 0,-27-2-39,30 1 479,-51-8-1970,-34 0 664,-1 1 615,1 0 0,0 0 0,0 0 1,0-1-1,0 1 0,0 0 0,0 0 0,0 0 0,0 0 0,0-1 0,0 1 0,0 0 0,0 0 0,0 0 0,0 0 1,0-1-1,0 1 0,0 0 0,0 0 0,0 0 0,0-1 0,0 1 0,1 0 0,-1 0 0,0 0 0,0 0 0,0 0 1,1-2-1108,0 2 1107,-1 0 0,0 0 1,0 0-1,0 0 0,0 0 0,1 0 0,-1 0 0,0 0 0,0 0 0,0 0 0,0 0 0,1 0 0,-1 0 0,0 0 1,0 0-1,-12-8-4685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0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6243,'0'0'6317,"-11"0"-423,236 0-4582,-129 0-6527,-88 0 861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1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40 134 5010,'0'0'6609,"-5"-10"-5641,1 1-1025,-19-46 1681,21 52-1568,1 0 0,0-1 0,0 1 0,0 0 0,1-1 0,-1 1 0,1-1 0,0 1 0,0-1 0,0 1 0,0-1 0,1 1 0,-1 0 0,1-1 0,1-3 0,0 7-19,0-1 1,0 1-1,0 0 1,0-1 0,0 1-1,0 0 1,0 0-1,0 0 1,0 1 0,0-1-1,0 1 1,0-1 0,0 1-1,0-1 1,0 1-1,0 0 1,0 0 0,0 0-1,2 1 1,3 7 13,0-1 1,0 1-1,-1 0 1,0 0-1,0 0 1,-1 1-1,0 0 1,-1 0-1,6 21 1,19 105 347,-25-116-265,37 314 1390,-37-478-2335,-5 48 246,2-105-887,-1 199 1472,0 0 0,0 0 0,0 1 1,0-1-1,0 0 0,0 0 0,0 0 1,1 1-1,-1-1 0,1 0 0,-1 0 1,1 1-1,0-1 0,0 0 0,0 1 1,0-1-1,0 1 0,0-1 0,0 1 1,0-1-1,1 1 0,-1 0 0,0 0 0,1 0 1,-1 0-1,1 0 0,-1 0 0,1 0 1,0 0-1,-1 0 0,1 1 0,0-1 1,0 1-1,-1-1 0,1 1 0,0 0 1,0 0-1,0 0 0,-1 0 0,1 0 0,0 0 1,3 1-1,2 0 122,0 1-1,1 0 1,-1 1 0,0 0-1,0 0 1,0 0-1,-1 1 1,12 8 0,2 1-127,0-1 1,1-1-1,33 13 0,-22-10-2283,-26-10-1267,-5 4-2299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2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5651,'0'0'7467,"11"0"-6680,6 1-460,-1 1 0,1 0 0,-1 1 0,0 1 0,0 1 0,17 7 0,-20-8-221,1-1 0,0 0 0,0-1-1,0 0 1,0-1 0,0-1 0,1-1 0,23-3 0,-34 3-114,0 0 1,0-1 0,0 0-1,-1 0 1,1 0 0,0 0-1,-1-1 1,1 1 0,-1-1 0,0 0-1,0 0 1,0 0 0,0 0-1,-1-1 1,1 1 0,-1-1-1,0 0 1,0 1 0,3-8 0,-3 5-25,1 1 0,-1 0 0,0-1 0,-1 1 0,1-1 0,-1 0 0,0 1 0,-1-1 1,1 0-1,-1 0 0,-1 0 0,1 1 0,-1-1 0,-1-8 0,0 9 43,0 1 1,0 0-1,-1 1 0,1-1 0,-1 0 0,1 1 0,-1-1 1,-1 1-1,1 0 0,0 0 0,-1 0 0,1 1 0,-1-1 1,0 1-1,0 0 0,0 0 0,0 0 0,0 0 0,0 1 1,-1-1-1,-5 0 0,-9-1-18,-1 0 0,1 2 0,-31 1 0,30 0 75,16 0-69,0 0 0,-1 1 0,1 0 1,0 0-1,-1 0 0,1 1 0,0-1 1,0 1-1,0 0 0,0 0 0,0 1 1,1-1-1,-1 1 0,1 0 0,-1 0 0,1 0 1,0 0-1,0 0 0,1 1 0,-1-1 1,1 1-1,-1 0 0,1 0 0,0 0 1,1 0-1,-1 0 0,-1 7 0,-3 6 123,2 0-1,1 0 1,0 0-1,1 0 0,0 28 1,2-34-44,-1 7 210,2 0 1,0 0-1,6 32 1,-5-44-220,0 1 0,0-1 1,1 0-1,0 0 1,0 0-1,0 0 0,1 0 1,0 0-1,0-1 1,1 0-1,-1 0 1,1 0-1,8 6 0,-3-4-72,0-1 0,1 0 0,-1 0 0,1-1 0,0-1 0,1 1-1,-1-2 1,1 0 0,0 0 0,-1-1 0,1 0 0,0-1 0,0-1-1,0 0 1,0 0 0,18-4 0,-27 4-119,-1-1 1,1 1-1,0-1 1,0 0-1,0 0 1,-1 0-1,1 0 0,-1-1 1,1 1-1,-1-1 1,1 1-1,-1-1 0,0 0 1,0 0-1,0 0 1,3-4-1,-3 4-377,0-1 1,0 0-1,0-1 0,-1 1 1,1 0-1,-1 0 0,0-1 1,1-3-1,-1-14-7056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24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 4946,'11'0'13605,"43"0"-13539,234-22 118,-225 18-177,95 4 0,-57 3 19,167-3-56,-227 2-11,66 12-1,20 1 107,562-12-27,-352-6-218,454 12-65,1073-9 1499,-2011-5-6566,85 1 456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25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1 976,'-3'7'11973,"-14"32"-11959,-54 73 440,42-68 212,-27 50-1,53-87-605,1-3-492,2-7-397,1-10-544,-1-6-1869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25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12 3330,'0'0'7379,"2"-4"-6653,16-4 3499,-21 46-2752,-1-24-1419,-1-1 0,0 0 0,0 0 0,-1-1 0,-1 0-1,0 0 1,-1 0 0,-15 17 0,-83 81-295,92-97 80,10-9-375,1-1 0,-1 1 0,0-1 0,-1 0 0,1 0 0,-1 0 0,-9 4 1,-5-1-4134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13558,'0'0'512,"173"23"-13365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0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522 40 9780,'0'0'1697,"0"-4"-1262,0 1-207,0 0 0,0 0 0,0 1 0,0-1-1,0 0 1,-1 1 0,1-1 0,-1 0 0,0 1 0,1-1 0,-3-2-1,3 5-200,-1 0 0,1 0 0,-1-1 0,1 1 0,-1 0 0,1 1 0,0-1 0,-1 0 0,1 0-1,-1 0 1,1 0 0,-1 0 0,1 0 0,-1 1 0,1-1 0,0 0 0,-1 0 0,1 0 0,-1 1-1,1-1 1,0 0 0,-1 1 0,1-1 0,0 0 0,-1 1 0,1-1 0,0 1 0,0-1 0,-1 0-1,1 1 1,0-1 0,0 1 0,0-1 0,0 1 0,-1-1 0,1 1 0,-33 77-269,22-50 396,-63 151-176,-244 507 247,300-656-163,10-18-86,1 0 1,0 1-1,1 0 0,0 0 0,-8 26 1,14-93-15078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0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4690,'0'0'5379,"0"0"-5336,1 0 0,-1 0-1,0 0 1,0-1 0,0 1 0,0 0 0,0 0 0,0 0 0,1 0 0,-1 0 0,0 0 0,0 0 0,0 0 0,0 0 0,1 0 0,-1-1 0,0 1 0,0 0 0,0 0 0,0 0 0,1 0 0,-1 0 0,0 0 0,0 0 0,0 0 0,0 0-1,1 1 1,-1-1 0,0 0 0,0 0 0,0 0 0,0 0 0,1 0 0,-1 0 0,0 0 0,0 0 0,0 0 0,0 0 0,0 1 0,1-1 0,-1 0 0,0 0 0,0 0 0,0 0 0,0 0 0,0 1 0,0-1 0,0 0 0,7 26 578,1 1 1,20 45 0,1-2 162,19 92 677,41 245 0,-53-222-920,-32-161-455,2 0 1,1 0-1,0-1 0,22 44 1,-56-74-7157,1-12 4349,3-9-75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1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8036,'0'0'5746,"183"69"-4993,-112-69-449,-1 0-304,1-17-737,-13-6-1392,-13-1-3649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1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4018,'0'-3'9770,"6"157"-7444,43 248 0,-45-365-2184,2 0-1,2-1 1,2 0-1,1 0 0,23 51 1,-33-84-144,0-1 1,1 1-1,-1-1 1,1 1-1,0-1 1,0 1-1,0-1 0,0 0 1,0 0-1,0 0 1,0 0-1,1 0 1,-1-1-1,1 1 1,-1-1-1,6 3 1,-5-4-8,-1 0 0,0 1 0,1-1 0,-1 0 0,0 0 0,1 0 0,-1-1 0,0 1 0,1 0 0,-1-1 0,0 0 0,0 1 0,1-1 0,-1 0 0,0 0 0,4-3 0,1-2-22,0 0-1,1 0 0,-2-1 0,1 1 1,-1-2-1,0 1 0,-1-1 0,9-15 1,53-115-1003,56-165 0,-110 265 1055,-1 0 1,-3-1-1,0 0 0,-3 0 1,-1 0-1,-1-56 0,-4 95-15,-1-1 0,1 0 0,-1 1 0,1-1 0,-1 0 0,1 1 0,-1-1-1,1 1 1,-1-1 0,1 1 0,-1-1 0,0 1 0,1 0 0,-1-1 0,0 1-1,1 0 1,-1-1 0,0 1 0,1 0 0,-1 0 0,0 0 0,0-1-1,1 1 1,-1 0 0,0 0 0,0 0 0,1 0 0,-2 1 0,-28-1 228,24 0-209,4 0-21,0 0 1,0-1-1,0 1 1,0 0-1,0 0 0,0 0 1,0 1-1,0-1 1,0 0-1,0 1 0,0 0 1,0-1-1,0 1 1,0 0-1,1 0 0,-1 0 1,0 0-1,0 0 1,1 0-1,-1 1 1,1-1-1,-3 3 0,3 0 9,-1 1 0,1-1 0,0 1 0,0 0 1,1 0-1,-1 0 0,1 0 0,1 9 0,-2-5 43,1-1 0,0 1 1,1-1-1,-1 1 0,2-1 0,-1 1 1,1-1-1,1 1 0,-1-1 1,1 0-1,1 0 0,0-1 1,0 1-1,0-1 0,1 0 0,0 0 1,0 0-1,1 0 0,6 5 1,-2-3-11,0 1 1,1-2 0,0 0 0,1 0 0,-1-1 0,1-1-1,1 1 1,-1-2 0,1 0 0,0-1 0,1 0 0,13 2 0,16 0-171,-1-2 1,66-2 0,-77-2-36,-30 0 100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2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12 6211,'0'0'8377,"-11"0"-4698,308-12-2703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2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8900,'0'0'6099,"206"29"-5763,-151-20-304,-7-6 0,-6 0-32,-10-3-192,-10 3-480,-9-3-977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4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0 281 6755,'0'0'8004,"1"-6"-7735,1 1-299,0-1 1,0 1-1,1 0 0,0 0 1,0 0-1,0 0 0,0 1 0,1-1 1,-1 1-1,1 0 0,0 0 1,9-6-1,-4 3 37,0 1 1,0-1 0,0 2-1,1 0 1,0 0-1,16-5 1,-26 10 3,1 0 1,0 0-1,0 0 1,0 0-1,0 0 1,0 0-1,0 1 1,0-1-1,0 0 1,0 1-1,0-1 1,0 0-1,-1 1 1,1-1 0,0 1-1,0 0 1,0-1-1,-1 1 1,1 0-1,0-1 1,-1 1-1,1 0 1,-1 0-1,1-1 1,-1 1-1,1 0 1,-1 0-1,1 0 1,-1 1-1,13 30 32,-13-29-12,14 51 403,-2 2 1,7 100-1,-16-112-208,2 0-1,1 0 1,3-1 0,1 0-1,26 66 1,-33-102-214,0-1 1,1 0-1,0 0 1,0 0-1,0 0 1,1 0-1,0-1 1,0 0-1,0 0 1,1 0 0,0-1-1,0 0 1,0 0-1,0 0 1,0-1-1,1 0 1,0 0-1,-1 0 1,1-1-1,0 0 1,0-1-1,0 0 1,1 0-1,-1 0 1,0-1-1,0 0 1,1 0-1,-1 0 1,0-1-1,0-1 1,0 1-1,0-1 1,0 0-1,0-1 1,0 1-1,-1-2 1,1 1 0,7-6-1,12-14-121,-1 0-1,-2-2 1,0 0-1,-2-2 1,-1 0 0,-1-2-1,25-50 1,-6-1 11,47-145 1,-78 197-6,-1 0 0,-1 0 0,-2 0 0,0-1 0,-3-45 0,0 57-18,0 14 121,0 0-1,-1 0 1,1 0 0,-1 0-1,1 0 1,-1 0 0,0 0-1,0 0 1,0 0-1,0 0 1,-1 1 0,1-1-1,-1 0 1,0 1-1,0-1 1,0 1 0,0 0-1,0 0 1,0 0 0,0 0-1,-1 0 1,1 0-1,-1 0 1,-2-1 0,-2 0-11,0 0 0,1 1 0,-1 0 1,0 0-1,0 0 0,0 1 0,0 0 0,0 1 1,-8-1-1,13 2 15,0-1 0,0 1 0,0 0 0,0-1 0,0 1 0,0 0 0,0 0 0,0 0 1,0 1-1,0-1 0,1 0 0,-1 1 0,0-1 0,1 1 0,-1 0 0,1-1 0,0 1 0,0 0 0,0 0 0,0 0 0,0 0 1,0 0-1,0 0 0,0 0 0,1 0 0,-1 0 0,1 0 0,-1 0 0,1 0 0,0 4 0,-2 13 101,0-1-1,2 29 1,0-34 34,0-2 9,0 1 0,0 0 0,2 0 1,-1-1-1,1 1 0,5 14 0,-4-20-95,0 0 0,0 0 0,1 0 0,-1 0 0,1-1 0,1 0 0,-1 0 0,1 0 0,-1 0 0,1-1 0,1 0 0,7 6 0,-3-4-4,0 0 1,0 0-1,1-1 0,-1 0 0,1-1 1,0-1-1,19 5 0,-5-5-1243,1 0 0,35-2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4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110 117 6659,'0'0'5752,"1"-5"-5197,0 0-804,-1 5 325,0-1 0,0 1 1,1-1-1,-1 1 1,0-1-1,0 1 0,0-1 1,0 0-1,0 1 1,1-1-1,-1 1 1,0-1-1,0 1 0,-1-1 1,1 1-1,0-1 1,0 0-1,0 1 1,0-1-1,0 1 0,-1-1 1,1 1-1,0-1 1,0 1-1,-1-1 0,1 1 1,0-1-1,-1 1 1,1 0-1,0-1 1,-1 1-1,1-1 0,-1 1 1,1 0-1,-1-1 1,1 1-1,-1 0 0,1 0 1,-1-1-1,1 1 1,-1 0-1,1 0 1,-1 0-1,1 0 0,-1 0 1,0 0-1,1 0 1,-1 0-1,1 0 0,-1 0 1,0 0-1,1 0 52,-42 9 3,38-5-118,-1 0-1,1 0 1,0 0-1,0 1 1,0 0 0,0 0-1,1 0 1,0 0 0,0 0-1,1 1 1,-1-1-1,1 1 1,0 0 0,1 0-1,-1-1 1,1 1-1,0 7 1,-1 2 116,1 0 0,0 0 0,1 0 0,1 0 0,5 27 0,-5-36-102,1 0-1,0 0 1,0 0 0,0-1 0,1 1 0,0-1 0,0 0 0,0 0 0,0 0 0,1 0 0,0 0 0,0-1 0,1 1 0,-1-1 0,1-1 0,-1 1 0,1 0 0,1-1 0,7 4 0,-1-2-28,0 0 1,0-2 0,0 1-1,1-1 1,-1-1 0,1 0-1,0-1 1,16 0 0,-26-1-27,1-1-1,0 1 1,-1 0 0,1-1-1,-1 0 1,1 0 0,-1 0 0,1 0-1,-1-1 1,1 1 0,-1-1-1,0 0 1,0 0 0,0 0 0,0 0-1,0-1 1,-1 1 0,4-5 0,-1 1-47,0-1 0,-1 0 0,0 0 0,0 0 0,0-1 0,-1 1 0,4-16 0,-1-4-210,-1-1 0,-1 1 0,-1-54-1,-3 72 236,1-4-5,-1 0 0,-1 0 0,0 0 1,0 0-1,-2 0 0,-4-15 0,6 24 94,-1 1 0,0-1 1,1 1-1,-2 0 0,1 0 1,0 0-1,0 0 0,-1 0 1,0 0-1,0 1 0,1-1 0,-1 1 1,-1 0-1,1 0 0,0 0 1,0 0-1,-1 1 0,1-1 1,-1 1-1,0 0 0,1 0 1,-1 0-1,0 0 0,1 1 0,-1 0 1,-6 0-1,0-1-31,0 0 0,-1 1 0,1 0 0,-1 1 0,1 1 1,0-1-1,0 2 0,-11 2 0,13-1-556,-1 0 1,1 1 0,0-1 0,0 1-1,-11 10 1,0 1-3202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5587,'-3'3'12872,"314"-5"-12051,328 5-809,-624-3-2,408 11-117,-180-3 105,-190-5 1216,-53-1-1342,-1-1 1,1 0 0,0 0 0,-1 0-1,1 1 1,-1-1 0,1 0 0,-1 0-1,0 0 1,1 0 0,-1 0 0,0 0-1,0 0 1,0 0 0,0 0 0,0-1-1,0 1 1,0 0 0,-2 1 0,-27 12-2093,-4 2-2121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6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6435,'0'0'4693,"12"-6"-4530,0 0 28,0 1 1,0 1 0,1 0 0,-1 0-1,1 1 1,0 1 0,23-2 0,-35 4-146,1 1-1,-1-1 1,0 1 0,1-1 0,-1 1 0,1-1 0,-1 1 0,0 0 0,1 0 0,-1 0 0,0 0 0,0 0 0,0 0 0,0 0 0,0 0 0,0 0 0,0 0 0,0 1 0,0-1 0,0 0 0,-1 0 0,1 1 0,0-1 0,-1 1 0,1 2 0,11 46 619,-10-37-501,33 205 1105,2 12-547,-35-217-696,1 0 0,1-1-1,0 0 1,0 0 0,1 0 0,11 18 0,-13-26-28,-1-1-1,0 0 1,1-1-1,-1 1 1,1 0-1,0-1 1,0 1-1,0-1 1,0 0-1,0 0 1,0 0-1,0-1 1,1 1-1,-1-1 1,1 1-1,0-1 1,-1 0 0,1-1-1,0 1 1,-1-1-1,1 1 1,0-1-1,0 0 1,-1-1-1,1 1 1,0 0-1,4-2 1,-2-1-25,0 1 1,0-1-1,0 0 1,0 0-1,-1-1 0,1 1 1,-1-1-1,0 0 1,0-1-1,-1 1 1,1-1-1,6-9 1,46-71-1123,-52 78 989,27-53 143,-2-1 1,-3-2 0,-3 0-1,-2-2 1,-4 0-1,15-98 1,-30 148 28,0 0 45,0 1-1,-1-1 1,0 0 0,-2 1 0,0-1 0,0 0 0,-4-18 0,3 31-24,0 1 1,-1-1-1,1 1 0,-1-1 1,1 1-1,-1 0 1,0 0-1,0 0 0,0-1 1,1 2-1,-1-1 1,0 0-1,0 0 0,0 1 1,0-1-1,-1 1 1,1-1-1,0 1 0,-3 0 1,-45-4 48,47 4-85,0 0 1,-1 0 0,1 0-1,0 0 1,0 1 0,0-1 0,0 1-1,0 0 1,0 0 0,0 0 0,0 0-1,0 0 1,0 1 0,0-1 0,1 1-1,-1 0 1,1 0 0,-1 0 0,1 0-1,0 0 1,0 1 0,-1-1 0,2 1-1,-1-1 1,0 1 0,1 0 0,-1-1-1,1 1 1,0 0 0,-1 0 0,2 0-1,-1 0 1,0 0 0,1 1-1,-1-1 1,1 0 0,0 0 0,0 6-1,-1 7 135,0 1 0,2-1 0,-1 1 0,2-1 0,4 17 0,-4-26-65,0 0-1,1 0 0,0 0 1,1 0-1,-1 0 1,1-1-1,1 0 0,-1 0 1,1 0-1,0 0 0,0-1 1,1 1-1,7 4 0,1 1 3,1-1-1,0-1 1,0 0-1,1-1 1,0-1-1,1 0 1,-1-1-1,28 5 1,-20-6-949,1-2 1,49 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8420,'0'0'5648,"0"30"-3874,0 197 827,0 1 88,-1-227-2678,1-1 0,0 1 0,0 0 0,0-1 0,0 1-1,0-1 1,0 1 0,0-1 0,0 1 0,0-1 0,0 1 0,0 0-1,0-1 1,0 1 0,0-1 0,0 1 0,1-1 0,-1 1 0,0-1-1,0 1 1,1-1 0,-1 1 0,0-1 0,1 1 0,-1-1-1,0 0 1,1 1 0,-1-1 0,1 0 0,-1 1 0,1-1 0,-1 0-1,0 1 1,1-1 0,0 0 0,-1 0 0,1 0 0,-1 1 0,1-1-1,-1 0 1,2 0 0,-1 0-7,0-1-1,0 0 1,0 1-1,0-1 1,0 0-1,0 1 1,0-1-1,0 0 0,0 0 1,0 0-1,0 0 1,-1 0-1,1 0 1,0 0-1,-1 0 1,1 0-1,-1 0 1,1 0-1,0-3 1,12-37-840,11-69 0,-14 62-1542,22-71-1,-28 106 1864,1 0 0,1 0-1,0 1 1,1 0 0,0 0 0,1 1 0,0 0-1,1 0 1,0 1 0,11-9 0,-16 15 682,1 0 1,1 1-1,-1 0 1,0 0 0,1 0-1,-1 1 1,11-4-1,-14 6 7,0-1-1,0 1 0,0-1 0,0 1 0,0-1 0,0 1 0,0 0 0,0 0 0,0 0 0,0 1 0,0-1 0,0 0 0,0 1 0,0-1 1,0 1-1,0-1 0,0 1 0,-1 0 0,1 0 0,0 0 0,0 0 0,-1 0 0,1 1 0,0-1 0,-1 0 0,1 1 0,1 2 1,2 4 73,-1 1 1,0 0 0,0 1 0,0-1 0,-2 1-1,1 0 1,-1-1 0,0 1 0,0 11 0,1 98 1235,-3-91-1349,-1 10 158,-1-24-221,2 0-1,0-1 1,0 1 0,4 14-1,-4-28-95,0 1 0,0-1-1,0 0 1,0 1-1,0-1 1,1 0 0,-1 1-1,0-1 1,0 0-1,0 1 1,1-1 0,-1 0-1,0 0 1,0 1-1,1-1 1,-1 0 0,0 0-1,1 0 1,-1 1-1,0-1 1,1 0 0,-1 0-1,0 0 1,1 0-1,-1 0 1,0 1 0,1-1-1,-1 0 1,0 0-1,1 0 1,-1 0 0,0 0-1,1 0 1,-1 0-1,1-1 1,-1 1 0,0 0-1,1 0 1,-1 0-1,0 0 1,1 0 0,-1 0-1,0-1 1,1 1-1,-1 0 1,0 0 0,0-1-1,1 1 1,-1 0-1,0 0 1,0-1-1,1 1 1,-1 0 0,0 0-1,0-1 1,0 1-1,1 0 1,-1-1 0,15-19-2374,-5-16-1376,3-9-6385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7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7459,'0'0'6150,"16"-9"-5259,-16 404 2633,4-373-3198,0-15-1020,-3-35-6381,-1 3 1200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7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12886,'0'0'4914,"6"-12"-5650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28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4834,'9'-1'12362,"-9"1"-12265,16 400 1680,-16-397-1790,0-1 2,0 0-1,0-1 0,0 1 0,1 0 0,-1 0 0,0-1 1,0 1-1,1 0 0,-1 0 0,1-1 0,0 1 1,0 0-1,-1-1 0,1 1 0,0-1 0,2 3 1,4-65-1086,-4 36 952,1 1 0,1 1 0,1-1 0,2 1 0,0 0 0,1 0-1,1 1 1,2 0 0,0 1 0,1 0 0,1 1 0,29-32 0,-40 49 145,0 0 1,0 0-1,1 0 1,-1 0-1,1 0 0,0 1 1,0 0-1,0 0 1,0 0-1,0 0 1,0 0-1,1 1 0,-1 0 1,0 0-1,1 0 1,-1 1-1,1-1 1,8 1-1,-12 0 9,0 1 0,0-1 0,0 1 0,0-1 0,0 1 0,1-1 0,-1 1 0,0 0 0,0-1 0,-1 1 0,1 0 0,0 0 0,0 0 0,0-1 0,0 1 0,-1 0 0,1 0 0,-1 0 0,1 0 0,0 1 0,-1-1 0,0 0 0,1 0 0,-1 0-1,1 2 1,8 40 330,-7-31-212,4 39 377,-2 0 1,-3 78-1,1 31 29,-2-158-813,2 8 671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48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23 167 9476,'0'0'6646,"-4"0"-6112,-11 0-102,11 0 160,11-38-984,-5 35 345,-1 1 1,1-1 0,-1 1-1,1 0 1,0 0-1,0 0 1,0 0-1,0 0 1,0 1-1,1-1 1,-1 1-1,0-1 1,1 1 0,-1 0-1,1 0 1,-1 0-1,1 0 1,0 0-1,0 0 1,-1 1-1,1-1 1,0 1 0,0 0-1,-1 0 1,1 0-1,0 0 1,4 2-1,-2-1 46,-1 1 0,0 0-1,0 0 1,0 0 0,0 1-1,0-1 1,-1 1 0,1 0-1,-1 0 1,0 0 0,0 0-1,0 1 1,0 0 0,0-1-1,-1 1 1,4 6 0,2 8 46,-1 0 1,0 0-1,-1 1 1,-1 0-1,0 0 1,1 26 0,3 120 348,-8-100-155,0 22-31,-2-40-21,3 0 0,10 64-1,-12-107-180,1 0 0,0 0-1,0 0 1,1-1-1,-1 1 1,1-1-1,0 1 1,0-1-1,0 1 1,0-1 0,1 0-1,3 4 1,-5-6-10,1 0 1,-1 0 0,0 0 0,1-1 0,-1 1-1,1 0 1,-1-1 0,1 1 0,-1-1-1,1 1 1,-1-1 0,1 0 0,0 0 0,-1 0-1,1 0 1,-1 0 0,1 0 0,0 0-1,-1 0 1,1 0 0,-1-1 0,1 1 0,-1-1-1,1 1 1,-1-1 0,1 0 0,-1 0-1,1 1 1,-1-1 0,0 0 0,0 0 0,1 0-1,1-2 1,6-7-90,0 1 0,0-1 0,0 0 0,-2-1 0,14-22 0,30-70-963,-29 55 699,40-72-103,-30 64 543,-3-2 0,-2-1-1,-3-2 1,21-79 0,-41 114-36,-1-1 0,0-50 1,-3 77-44,0-1-1,0 0 1,-1 1 0,1-1 0,0 0 0,0 1 0,0-1 0,0 0 0,-1 1 0,1-1 0,0 1 0,-1-1 0,1 0 0,0 1 0,-1-1 0,1 1 0,-1-1 0,1 1 0,-1-1 0,1 1 0,-1 0 0,1-1 0,-1 1 0,0 0 0,1-1 0,-1 1 0,1 0 0,-1 0 0,-1-1 0,-25 0 36,22 1-45,1 1 0,-1 0 0,1 0 0,-1 0 0,1 1 0,0-1 0,0 1 0,0 0 0,-6 4 0,5 0-3,0 1 1,1 0-1,-1 0 1,2 1-1,-1-1 1,1 1-1,0 0 1,1 0-1,0 0 1,0 0-1,1 0 1,-1 10-1,0 3 297,2-1-1,0 0 1,6 38-1,-5-51-207,1 0 0,0-1 0,0 1-1,0-1 1,1 1 0,0-1 0,1 0-1,-1 0 1,1-1 0,0 1 0,0-1-1,1 1 1,0-1 0,0-1 0,0 1-1,0-1 1,1 0 0,-1 0 0,1 0-1,0-1 1,1 0 0,-1 0-1,0-1 1,1 1 0,7 0 0,14 4-188,0-2-1,0-1 1,0-1 0,48-1 0,-75-2 46,0 0-1,1 0 1,-1 0 0,0 0 0,0 0 0,0 0 0,1 0-1,-1 0 1,0-1 0,0 1 0,0 0 0,0-1 0,0 1-1,1-1 1,-1 1 0,0-1 0,0 1 0,0-1 0,0 0-1,0 1 1,-1-1 0,1 0 0,0 0 0,1-1 0,1-18-6369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49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88 5811,'0'0'7643,"-6"-30"-4695,6 30-2949,-1-1 0,0 1 0,0 0-1,1-1 1,-1 1 0,0 0 0,0 0-1,0-1 1,0 1 0,0 0 0,1 0 0,-1 0-1,0 0 1,0 0 0,0 0 0,0 0 0,0 0-1,0 1 1,1-1 0,-1 0 0,0 0 0,0 1-1,0-1 1,1 1 0,-1-1 0,0 1-1,0-1 1,1 1 0,-1-1 0,0 1 0,1-1-1,-2 2 1,0 28 528,2-17-382,0 1 60,0-1 0,1 0-1,0 0 1,1 0-1,1 0 1,0 0 0,8 20-1,-9-28-159,1-1-1,-1 1 1,1-1-1,0 0 1,0 0-1,0 0 1,0 0-1,1-1 1,0 1-1,-1-1 1,1 0-1,0 0 1,1 0-1,-1-1 1,0 1 0,1-1-1,0 0 1,-1-1-1,1 1 1,0-1-1,0 0 1,0 0-1,8 1 1,-9-2-61,0 1-1,1-1 1,-1 0 0,0 0 0,1 0 0,-1-1 0,0 0-1,1 0 1,-1 0 0,0 0 0,0 0 0,0-1 0,0 0 0,0 0-1,0 0 1,0 0 0,6-6 0,-5 3-101,-1 0 0,0 0 0,-1 0 0,1-1 0,-1 1 0,0-1 0,0 0 0,-1 0 0,0 0 0,0 0 1,2-12-1,-1 0-167,0 0 1,-1-1 0,-2 1 0,1-1 0,-2 1 0,-3-19-1,3 34 325,0 0 0,0 0 0,0 1 0,-1-1 0,1 1 0,-1 0-1,0-1 1,1 1 0,-1 0 0,0 0 0,0 0 0,0 0 0,-1 0 0,1 0 0,0 1-1,-1-1 1,1 1 0,-1 0 0,1-1 0,-1 1 0,0 0 0,1 1 0,-1-1-1,0 0 1,-5 0 0,-10-1 341,0 0 0,-35 2 0,36 0-334,6 0-357,-45 2 1401,32 8-2708,23-10 1347,1 1-1,-1-1 1,0 1-1,1 0 1,-1 0-1,0-1 1,1 1-1,-1 0 0,1 0 1,-1 0-1,1 0 1,-1 0-1,1 0 1,0 0-1,-1 0 1,1 0-1,0 0 0,0 0 1,0 0-1,0 1 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49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7876,'-3'0'9673,"214"0"-8245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0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1 0 6355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0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6355,'-27'159'2529,"21"-127"867,21-32-1235,159 0-243,-99 0-9134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2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9124,'0'0'7201,"-6"0"-6649,-15 0-152,15 0 924,408 3-1090,-402 5-3493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3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6 3554,'-6'-5'13504,"6"23"-12853,0 43-348,-19 450 552,7-413-709,-18 248 218,30-345-447,0-30-6336,0 15 2609,0-1-437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11813,'0'0'5875,"-7"28"-4861,2-8-840,-3 10 59,1 0 0,1 1 0,2 0 0,0 42 0,4-61-178,-1 17 87,1-1 0,1 1-1,2-1 1,1 1 0,10 35-1,-12-57-154,0-1-1,1 0 0,0 0 1,0 0-1,0 0 0,0-1 1,1 1-1,0-1 1,0 0-1,0 0 0,1 0 1,0-1-1,0 1 0,0-1 1,0 0-1,1-1 1,-1 1-1,1-1 0,0 0 1,0-1-1,0 1 0,0-1 1,1-1-1,-1 1 1,0-1-1,1 0 0,0 0 1,-1-1-1,10 0 0,-9 0-55,-1 0 0,1-1 0,-1 0 0,1 0 0,-1 0 0,1-1 0,-1 0 0,0-1 0,0 1 0,0-1 0,0 0 0,0 0 0,0-1 0,-1 0 0,7-5 0,-5 2-153,0-1 0,-1 0 0,1 0 0,-2 0 0,1-1 0,-1 0 0,0 0 0,-1 0 0,4-12 0,-1 1-358,-2 0 0,-1 0 1,0 0-1,-1-1 0,-2 1 1,0-1-1,-1 0 0,-1 1 1,-5-31-1,4 43 909,-1 1-1,1-1 1,-2 1 0,1-1-1,-1 1 1,-6-10 0,-13-26 3615,22 110-1873,2 59-1913,27 191 1,-10-174-72,-1 226 0,-16-364-93,-1-1 1,0 1 0,0-1-1,-1 1 1,1-1 0,-1 1 0,0-1-1,0 0 1,-1 1 0,1-1-1,-1 0 1,0 0 0,0 0 0,-4 5-1,3-6 1,0-1-1,0 1 1,0-1-1,0 0 1,-1 0-1,1-1 1,-1 1-1,1-1 1,-1 1-1,0-1 0,0 0 1,1-1-1,-1 1 1,0-1-1,0 1 1,-7-2-1,4 2-65,1 0-1,-1-1 0,0 0 1,0-1-1,0 1 1,1-1-1,-1-1 1,0 1-1,1-1 0,-1 0 1,1-1-1,0 1 1,0-1-1,0-1 1,0 1-1,0-1 0,1 0 1,-1 0-1,1-1 1,0 1-1,0-1 1,1 0-1,0-1 0,0 1 1,0-1-1,0 0 1,1 0-1,-4-8 1,2 0-503,0 1 0,1-1 0,1 0 0,0 0 0,1 0 0,1 0 0,0-24 0,0-39-3956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3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18 4946,'0'0'7156,"-6"-18"-4024,5 21-2968,0-1-1,0 0 1,0 1 0,1 0 0,-1-1 0,1 1 0,0-1 0,0 1-1,0-1 1,0 1 0,0 4 0,0 0 52,-5 154 1598,5-159-1802,0 1 1,0-1-1,1 0 0,-1 0 1,1 0-1,0 0 0,0 0 1,-1 0-1,1 0 0,1 0 1,-1 0-1,0 0 0,0 0 1,1 0-1,-1-1 0,1 1 1,-1-1-1,1 1 0,0-1 1,0 1-1,0-1 0,-1 0 0,1 0 1,0 0-1,1 0 0,-1 0 1,0-1-1,0 1 0,0-1 1,0 1-1,0-1 0,4 0 1,-2 1-42,0-1 0,0 1 0,-1-1 0,1 0 0,0-1 0,0 1 1,-1-1-1,1 1 0,0-1 0,-1 0 0,1-1 0,-1 1 0,1 0 1,-1-1-1,0 0 0,1 0 0,-1 0 0,0 0 0,3-4 0,-1-1-130,-1 0 0,0 0 0,-1-1 0,1 1 1,-2-1-1,1 0 0,-1 0 0,0 0 0,-1 0 0,1 0 0,-2 0 0,1 0 0,-1-1 0,-1 1 0,1 0 0,-4-14 0,3 20 183,0-1 0,0 1 0,0 0 0,0 0 0,-1 0 0,1 0 0,-1 0 0,0 0 0,1 0 0,-1 0 0,0 1 0,0-1 0,0 1 0,0-1 0,0 1 0,-1 0 0,1 0 0,0 0 0,-1 0 0,1 0 0,0 1 0,-1-1 0,1 1 0,-1-1 0,1 1 0,-4 0 0,-12-2 398,-1 1 0,-28 2-1,25 0-499,21-1-374,-6 0 244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4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15479,'0'0'1601,"29"-32"-8292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5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2 7299,'0'0'5160,"0"0"-4988,0 0 0,-1-1 0,1 1 0,-1 0 0,0 0 0,1 0 0,-1 0 0,1 0 0,-1-1 0,1 1 0,-1 0 0,1 0 0,-1 1 0,1-1 0,-1 0 0,1 0-1,-1 0 1,1 0 0,-1 0 0,1 0 0,-1 1 0,1-1 0,-1 1 0,-1 239-172,4 254 1257,-2-484-1192,0 0 1,0 0-1,1 0 0,1 0 1,0 0-1,0 0 0,1-1 1,0 1-1,6 11 0,0-10-106,-4-17-974,-3-24-641,-2 27 1725,-15-266-2001,8 189 2094,6-90-1,2 89-41,-1 73-60,1 0 1,1 0-1,0 0 0,0 1 0,0-1 1,1 0-1,0 1 0,0-1 1,1 1-1,0 0 0,1 0 1,-1 1-1,1-1 0,0 1 1,1 0-1,-1 0 0,1 1 1,1-1-1,-1 2 0,1-1 0,0 0 1,0 1-1,0 1 0,0-1 1,1 1-1,-1 0 0,1 1 1,0 0-1,0 0 0,0 1 1,0 0-1,10-1 0,-11 2-34,6 0-4,-1 0-1,1 1 1,0 0 0,18 5-1,-26-5-23,0 1-1,-1 0 1,1 0 0,-1 0-1,1 1 1,-1 0 0,0 0-1,0 0 1,0 0 0,-1 1-1,1-1 1,-1 1 0,0 0-1,5 7 1,-1 1-4,-1 0 0,-1 1 0,0-1 0,-1 1-1,0 0 1,-1 1 0,-1-1 0,0 0 0,0 1 0,-2-1 0,1 1 0,-3 16 0,2-22 10,-1-2-1,0 0 0,0 0-1,-1 0 1,0 0 0,0 0-1,-1 0 1,1-1 0,-1 1 0,0-1-1,-1 0 1,1 0 0,-1 0-1,0 0 1,-7 6 0,-4 4 0,-1 0 1,-32 22-1,39-32-5,1 0 1,-2 0-1,1 0 1,0-1-1,-1-1 0,0 1 1,1-2-1,-16 3 1,-3-2-131,-48 0 1,67-3 93,8-1 25,1 1 0,-1-1 0,0 1 0,0-1 0,0 1 0,1-1 0,-1 0 0,0 1 0,1-1 0,-1 0 0,0 0 0,1 1 0,-1-1 0,1 0 0,-1 0 0,1 0 0,0 0 1,-1 0-1,1 0 0,0 0 0,-1 1 0,1-1 0,0 0 0,0 0 0,0 0 0,0 0 0,0 0 0,0 0 0,1-2 0,-2 2 15,1 0 0,0 0 0,0-1 0,0 1-1,0 0 1,1 0 0,-1 0 0,0 0 0,0 0 0,1-1 0,-1 1 0,1 0 0,-1 0 0,1 0 0,-1 0 0,1 0-1,-1 0 1,1 0 0,0 0 0,0 1 0,0-1 0,-1 0 0,1 0 0,0 1 0,0-1 0,0 0 0,0 1 0,2-1 0,5-1 26,1 1 1,-1 1 0,1-1-1,-1 2 1,1-1 0,0 1-1,-1 0 1,1 1 0,-1 0-1,0 0 1,0 1 0,9 4-1,-4-1 35,-1 1 0,0 1 0,0 0 0,-1 0 0,0 1 0,17 18 0,-2 4 210,-2 1 0,0 1-1,-3 1 1,22 43 0,18 62 876,-61-138-1341,0-19-6515,0 2 1782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0:55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257 105 6995,'0'0'6374,"-2"-41"-3904,-1 36-2397,-1 0 0,0 1 0,0 0 0,0 0 0,-1 0 0,1 0 0,-1 1 0,0 0 0,0 0 0,0 0 0,0 0-1,-1 1 1,1 0 0,-1 0 0,-8-2 0,-6 1 158,1 0-1,0 1 1,-27 2-1,44 0-205,1 0-1,-1 1 0,1-1 1,-1 1-1,1 0 1,0-1-1,-1 1 1,1 0-1,0 0 1,-1 0-1,1 0 0,0 0 1,0 0-1,0 0 1,0 0-1,0 0 1,0 1-1,0-1 0,0 0 1,1 1-1,-1-1 1,0 1-1,0 2 1,-13 41 295,11-37-213,-4 26 204,1 0 0,2 0-1,1 0 1,2 1 0,4 48 0,-3-80-278,0 0 0,1 0 0,-1 0 0,1-1 0,0 1 0,0 0 0,0 0 0,0-1 0,0 1 0,1-1 0,-1 1 0,1-1 0,0 0 0,0 1 0,-1-1 0,2 0 0,-1 0 0,0 0 0,4 2 0,-1-1-19,0 0 1,0-1 0,1 0-1,-1 1 1,1-2 0,-1 1-1,1-1 1,0 0 0,8 1 0,-1-2-59,0 1 1,0-2-1,0 0 1,1 0 0,-1-2-1,0 1 1,-1-2-1,17-5 1,-12 0-105,0 0 1,-2-1-1,18-14 1,-17 12-1478,0 0 1,34-16-1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0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7363,'0'0'8815,"-9"7"-5323,9-6-3482,1 0 0,-1 0 0,1 0 0,0 0 0,-1 0-1,1 0 1,0 0 0,0 0 0,0-1 0,0 1 0,0 0-1,0 0 1,0-1 0,0 1 0,0 0 0,0-1 0,0 1 0,0-1-1,0 0 1,0 1 0,1-1 0,-1 0 0,2 1 0,42 7 83,-28-5-81,27 6-31,-26-6-8,0 0 0,-1 2-1,25 9 1,-39-9-339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1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6147,'0'5'10968,"1"-5"-10880,49 0 674,-17-2-625,0 2 0,-1 2 0,46 8-1,-64 3-620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1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3970,'0'0'10453,"11"0"-9063,188 0 1306,-66 0-8460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2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5394,'0'0'11027,"0"18"-10480,13 444 1430,-10-68-1196,-1-381-73,-1-9-2101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2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30 5539,'0'0'4927,"0"-4"-4476,0-21 2025,-43 25-158,36 0-2287,0 0 0,0 0 0,0 1 0,0 0 0,0 0 0,0 1 0,0 0 0,-6 3 0,9-3-20,1 0 0,-1 0-1,0 1 1,1-1 0,0 1 0,0 0-1,-1 0 1,2 0 0,-1 0 0,0 1-1,1-1 1,-1 1 0,1-1 0,0 1-1,-2 5 1,-2 12 193,0 1-1,2-1 1,0 1 0,1 0 0,2 0-1,0 0 1,4 38 0,-3-51-121,0-4-25,0 1 1,1 0 0,0 0-1,0 0 1,0 0 0,1-1-1,0 1 1,0-1-1,0 1 1,1-1 0,0 0-1,0 0 1,0 0 0,0 0-1,1 0 1,0-1 0,0 1-1,0-1 1,8 5-1,-6-5-74,0 0-1,1-1 1,-1 0-1,1 0 0,0 0 1,0-1-1,0 0 1,0-1-1,0 0 0,0 0 1,0 0-1,1-1 1,-1 0-1,0 0 1,14-3-1,-18 3-134,0-1 0,0 0 0,0-1 0,0 1 0,0 0 0,0-1 0,0 0 1,0 0-1,0 0 0,-1 0 0,1 0 0,-1 0 0,0-1 0,0 1 0,0-1 0,0 0 0,0 1 0,2-5 0,12-34-7071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3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13014,'0'0'5522,"9"-41"-8835,1 27-417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307 166 4722,'0'0'8935,"0"-5"-8500,1-10-303,-1 10 5,0 1 1,0-1-1,0 0 1,-1 0-1,1 1 1,-1-1 0,-2-6-1,2 9-125,0 0 0,0 0 0,0 1 0,0-1 0,-1 0 1,1 0-1,-1 1 0,1-1 0,-1 1 0,0-1 0,1 1 0,-1 0 0,0 0 0,0 0 0,0 0 0,0 0 0,0 0 1,0 0-1,0 1 0,-4-1 0,-119-37 22,122 37-30,0 0-1,0 0 1,0 1-1,0-1 0,0 0 1,0 1-1,0 0 0,0 0 1,0 0-1,0 0 0,0 0 1,0 1-1,0-1 0,0 1 1,0 0-1,0 0 1,0 0-1,0 0 0,0 0 1,1 1-1,-1-1 0,0 1 1,1 0-1,-1-1 0,1 1 1,0 1-1,0-1 0,0 0 1,0 0-1,-2 4 1,-7 21 395,2 1 1,0 0 0,2 1 0,1-1 0,2 1 0,1 1 0,1-1 0,1 0 0,2 1 0,4 28 0,-5-55-388,1 0 0,0-1 0,1 0-1,-1 1 1,0-1 0,1 0 0,-1 0 0,1 0 0,0 0 0,0 0 0,0 0 0,-1 0 0,2 0-1,-1-1 1,0 1 0,0-1 0,1 0 0,-1 1 0,0-1 0,1 0 0,-1 0 0,1-1-1,-1 1 1,1-1 0,0 1 0,-1-1 0,1 0 0,0 0 0,5 0 0,2 0 10,1 0 0,-1 0 0,1-1 1,-1 0-1,1-1 0,16-6 0,-13 2-60,0-1 1,0-1-1,-1 0 0,0-1 1,-1-1-1,0 0 1,0 0-1,-1-1 0,-1 0 1,12-16-1,-9 9-220,0 0 0,-1-1 0,-1 0 0,-1-1 0,-1 0 0,12-36 0,-17 42 263,0 0 0,-1-1 0,-1 1-1,0-1 1,-1 1 0,0-1 0,-2 0-1,-1-18 1,2 33 30,-1 0-1,1-1 0,0 1 1,0 0-1,-1 0 1,1 0-1,0 0 1,-1-1-1,1 1 1,0 0-1,-1 0 1,1 0-1,0 0 0,0 0 1,-1 0-1,1 0 1,0 0-1,-1 0 1,1 0-1,0 0 1,-1 0-1,1 0 1,0 0-1,-1 0 1,1 0-1,0 0 0,-1 0 1,1 0-1,0 1 1,-1-1-1,1 0 1,0 0-1,0 0 1,-1 0-1,1 1 1,0-1-1,0 0 0,-1 0 1,1 1-1,0-1 1,0 0-1,0 0 1,-1 1-1,1-1 1,0 0-1,0 1 1,-8 15 145,0 1 0,1 0 1,1 0-1,1 1 1,0-1-1,-3 30 1,6-36-41,-4 25 68,2 0 0,2 0 0,3 43 0,-1-77-210,0 1-1,0-1 0,1 0 1,-1 0-1,1 1 0,-1-1 1,1 0-1,0 0 0,0 0 1,0 0-1,0 0 0,0 0 1,0 0-1,1 0 0,-1 0 1,0-1-1,1 1 0,0 0 1,-1-1-1,1 1 0,3 1 1,0-1-17,-1 0 1,1 0 0,-1 0 0,1 0-1,0-1 1,0 0 0,0 0-1,0 0 1,8-1 0,1 0-172,0-1 1,0 0 0,0-1 0,-1-1 0,1 0-1,21-8 1,0-6-2320,0-2 1,47-34-1,-45 26-3342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4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61 6819,'0'0'6030,"-3"17"-3210,3 634-262,0-642-2551,0-6-8,-1 1 0,1 0 0,0 0 0,0 0-1,0-1 1,1 1 0,-1 0 0,1-1-1,0 1 1,0 0 0,0-1 0,1 1 0,-1-1-1,1 1 1,0-1 0,3 5 0,-3-14-387,0 0 1,-1 0-1,0 0 1,0 0-1,-1 0 1,0-1-1,0-8 1,0-171-1613,0-251 3343,0 432-1271,1 0-1,-1 1 0,1-1 0,0 1 0,1-1 1,-1 1-1,1-1 0,0 1 0,0 0 0,0 0 1,1 0-1,0 0 0,-1 0 0,1 1 1,0-1-1,1 1 0,-1 0 0,1 0 0,-1 0 1,1 0-1,0 0 0,0 1 0,0 0 1,6-3-1,2 0-63,-1 1 1,1 0-1,0 0 1,0 1-1,0 0 1,0 1-1,1 1 1,12 0-1,-22 1 16,0 0-1,1 0 1,-1 0-1,0 1 1,0-1 0,0 1-1,0 0 1,1 0-1,-1 0 1,0 0 0,0 1-1,-1-1 1,1 1-1,0 0 1,0 0 0,2 2-1,0 2 4,-1-1 0,1 1 0,-1 0 0,0 0 0,-1 0 0,5 9 0,-1 6 23,1 0 1,-2 1 0,-1-1-1,-1 1 1,-1 0 0,-1 0-1,0 0 1,-4 37-1,2-48 20,1-7-42,-2 0 0,1 0 0,0 0 0,-1 0-1,0-1 1,0 1 0,0 0 0,0 0 0,-1 0 0,0-1-1,1 1 1,-1-1 0,0 1 0,-1-1 0,1 0 0,-1 1-1,-2 1 1,0 0-20,-1-1-1,1 0 1,-1 0-1,0-1 1,0 0-1,0 0 1,0 0-1,-1-1 1,-8 3-1,-11 0-197,0-1 0,-1-1 0,-53 0-1,75-3 139,4 0 49,0 0 0,1 0 1,-1 0-1,0 0 0,0 0 1,1 0-1,-1 0 0,0-1 0,1 1 1,-1 0-1,0 0 0,1 0 1,-1-1-1,1 1 0,-1 0 0,0-1 1,1 1-1,-1 0 0,1-1 0,-1 1 1,1-1-1,-1 1 0,1-1 1,-1 1-1,1-1 0,0 1 0,-1-1 1,1 0-1,0 1 0,-1-1 1,1 0-1,0 1 0,0-1 0,-1 0 1,1 1-1,0-1 0,0 0 0,0 1 1,0-1-1,0 0 0,0 1 1,0-1-1,0 0 0,0 1 0,1-1 1,-1 0-1,0 1 0,0-1 1,1-1-1,2 3-20,0-1 0,0 1 0,0-1 0,0 1 0,-1 0 0,1 0 0,0 0 0,0 0 0,4 3 0,6 8 67,-1 1-1,0 0 1,-1 1-1,0 0 1,-1 0-1,0 1 1,8 19-1,47 118 999,-59-136-932,3 15 36,1 3 476,-6-30-1873,-3-18-2015,-1-13-810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04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17 704,'-1'-8'14602,"-50"3"-13593,42 4-920,0 0 0,0 0 0,-1 0 1,1 2-1,-17 1 0,23-1-63,0 0 1,-1 0 0,1 0 0,0 1-1,-1-1 1,1 1 0,0 0-1,0 0 1,0 0 0,1 0 0,-1 1-1,0-1 1,1 1 0,0 0-1,-1-1 1,1 1 0,0 0 0,0 0-1,-1 5 1,-3 5 132,2 1-1,-1 0 1,2 0 0,0 0 0,0 0-1,1 1 1,1-1 0,1 1 0,1 19-1,-1-14 10,0-15-131,1 0-1,-1 0 0,1-1 0,0 1 1,0 0-1,1 0 0,0-1 0,-1 1 1,1-1-1,1 1 0,-1-1 1,1 0-1,0 0 0,-1 0 0,2 0 1,-1 0-1,0-1 0,1 0 0,0 1 1,0-1-1,0-1 0,0 1 0,0 0 1,0-1-1,1 0 0,-1 0 0,1 0 1,0-1-1,6 2 0,6 1-319,1 0 0,0-1 0,0-1 0,1-1 0,-1 0 0,32-4 0,-27-3-1627,-11-3-2172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2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8180,'0'0'10501,"-7"0"-11206,14 0-415,9 0-177,0 0-1632,-7 9-2546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1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0 353 12182,'0'0'5210,"16"-18"-5237,-6 7 9,14-15-14,-1-1 0,-1 0 0,21-38 0,-34 47-59,-1-2 1,0 1 0,5-25 0,14-34-46,-27 91 305,0 0 0,1 0 0,4 21 0,2 13-50,0 206 553,-9-174-353,4 0-1,19 121 1,-19-190-367,7 23 424,-9-32-417,0 0 1,1 0-1,-1 0 0,1 0 1,-1-1-1,1 1 0,0 0 0,-1 0 1,1 0-1,0-1 0,-1 1 1,1 0-1,0-1 0,0 1 0,0-1 1,-1 1-1,1-1 0,0 1 1,0-1-1,0 0 0,0 1 0,0-1 1,0 0-1,0 0 0,0 0 0,1 0 1,-1-1-214,-1 0 0,1 0 1,0 0-1,-1 0 0,0 0 0,1 0 1,-1 0-1,0-1 0,1 1 0,-1 0 1,0 0-1,0 0 0,0 0 0,0-1 1,0 1-1,0 0 0,-1-1 0,1 0-519,0-21-4240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3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0 5683,'0'0'7331,"1"0"-7233,-1 0-1,1 0 1,-1 0 0,1 0 0,-1 0-1,1 1 1,0-1 0,-1 0-1,1 0 1,-1 0 0,1 0-1,-1 1 1,1-1 0,-1 0 0,1 0-1,-1 1 1,1-1 0,-1 0-1,1 1 1,-1-1 0,1 1 0,-1-1-1,1 1 1,-3 54 2266,0-37-2098,1 0 0,1 0 0,1 0 0,0 0 0,1 0 0,8 29 0,-10-46-271,0 0-1,1-1 1,-1 1-1,0 0 1,0 0 0,1-1-1,-1 1 1,1 0-1,-1 0 1,1-1-1,-1 1 1,1 0 0,-1-1-1,1 1 1,0-1-1,-1 1 1,1-1 0,0 1-1,-1-1 1,1 1-1,0-1 1,0 1 0,-1-1-1,1 0 1,0 0-1,0 1 1,0-1 0,0 0-1,-1 0 1,1 0-1,0 0 1,0 0 0,0 0-1,0 0 1,0 0-1,-1 0 1,1-1 0,0 1-1,0 0 1,0 0-1,-1-1 1,1 1 0,0-1-1,0 1 1,0-1-1,2-1-23,-1 0 0,1 1-1,-1-1 1,1-1 0,-1 1 0,0 0-1,0 0 1,0-1 0,0 1-1,2-5 1,-2 4 13,-1-1-1,1 1 1,-1 0 0,0-1-1,0 1 1,0-1 0,0 0 0,0 1-1,-1-1 1,0 0 0,0 1-1,0-1 1,0 0 0,0 1-1,-1-1 1,1 0 0,-3-5-1,1 6 18,1 0-1,-1 0 0,0 1 1,0-1-1,0 0 0,-1 1 1,1 0-1,-1-1 0,1 1 1,-1 0-1,0 0 0,0 1 1,1-1-1,-1 0 0,-6-1 1,-7-2 16,0 1 1,0 0-1,-1 1 1,0 1 0,1 1-1,-23 1 1,37 0-19,0 1 1,0-1 0,0 1-1,0 0 1,0-1 0,0 1 0,0 0-1,0 1 1,1-1 0,-1 0-1,0 0 1,0 1 0,1-1-1,-1 1 1,1-1 0,0 1-1,-1 0 1,1-1 0,0 1 0,0 0-1,0 0 1,0 0 0,0 0-1,1 0 1,-2 4 0,-13 58 9,13-57-34,-2 20 77,1 0 0,1 0 0,1 0 0,2 1 0,1-1 0,0 0 0,2 0 0,11 38 1,-12-53-29,1 0 0,0-1 0,1 0 0,0 0 0,1 0 0,0 0 0,0-1 0,2 0 0,-1 0 0,1-1 0,0 0 0,1 0 0,0-1 0,0 0 0,1 0 0,0-1 0,0-1 0,1 0 0,0 0 0,21 8 0,-24-12-46,0 0 1,0 0-1,0-1 0,0 0 0,0 0 0,0-1 0,1 0 0,-1 0 0,0-1 0,0 0 0,0-1 0,0 0 0,0 0 0,-1 0 0,1-1 0,0 0 0,-1-1 1,0 0-1,0 0 0,0 0 0,0-1 0,-1 0 0,0 0 0,0-1 0,0 0 0,7-9 0,60-71-624,-67 83 580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10 151 5683,'0'0'7246,"-2"4"-6470,1 0-1237,-4 5 3158,3-18-478,3 4-2200,0 0-1,0 0 1,1 1-1,0-1 1,0 0-1,0 1 1,0-1-1,1 1 1,-1 0-1,1 0 1,0 0-1,5-4 1,44-44-54,-44 46 31,-1 1 0,1 0 1,0 1-1,1-1 0,-1 2 0,1-1 1,0 1-1,0 0 0,0 1 0,0 0 1,0 1-1,0 0 0,1 0 0,17 1 1,-25 1 19,1-1 1,0 1 0,0 0-1,-1-1 1,1 1 0,0 0-1,-1 0 1,1 1 0,-1-1 0,0 1-1,1-1 1,-1 1 0,0 0-1,0 0 1,0-1 0,2 4-1,31 41 158,-26-33-98,28 40 167,-20-25-131,2-1 1,1-1 0,1 0-1,32 28 1,-50-51-140,0-1 0,0 1 1,1-1-1,-1 0 0,1 0 0,0 0 0,-1 0 0,1-1 1,0 1-1,0-1 0,0 0 0,0 0 0,0-1 1,0 1-1,1-1 0,-1 0 0,0 0 0,0 0 0,0 0 1,0-1-1,0 0 0,0 0 0,0 0 0,0 0 1,0-1-1,0 1 0,0-1 0,-1 0 0,1 0 0,-1-1 1,1 1-1,-1-1 0,0 1 0,0-1 0,0 0 0,0 0 1,3-6-1,2-1-554,-1-1 0,0 0 1,-1 0-1,0 0 0,0-1 1,-2 0-1,1 0 0,-2-1 0,1 1 1,-2-1-1,2-17 0,-4 30 368,-16 0-3546,-3 0-1545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5.0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76 4994,'0'0'7684,"27"-18"-5166,-19 11-2423,1 1-1,0 0 0,0 0 1,1 1-1,-1 0 0,1 1 0,15-5 1,-18 7-81,0-1-1,1 2 1,-1-1 0,0 1 0,1 1-1,-1-1 1,1 1 0,-1 0 0,1 1 0,-1 0-1,0 0 1,8 2 0,-10-1 8,-1 1 1,0-1-1,0 1 0,0 0 0,-1 0 1,1 0-1,0 0 0,-1 0 0,0 1 1,5 7-1,30 49 431,-19-30-167,-9-15-153,1 3 181,0-2-1,29 32 1,-36-44-323,0 0 1,0-1 0,0 1 0,1-1 0,0 0-1,-1 0 1,1-1 0,0 1 0,0-1 0,0 0-1,0-1 1,1 1 0,-1-1 0,0 0 0,1 0-1,6 0 1,-8-1-176,1 0 0,-1 0 0,0 0 0,0 0 0,1-1 0,-1 1 0,0-1 0,0-1-1,1 1 1,-1 0 0,0-1 0,0 0 0,-1 0 0,1 0 0,0 0 0,-1-1 0,1 1 0,-1-1 0,0 0 0,0 0-1,0 0 1,0-1 0,0 1 0,-1-1 0,0 1 0,1-1 0,-1 0 0,2-7 0,10-21-5339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8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3 3794,'0'0'6691,"-16"-3"-158,45 546-5760,-19-415-609,-6-79-113,2-1 1,22 81 0,-24-239-1680,-4 85 1274,-1 3 137,1-1 1,1 1-1,1 0 0,8-35 1,-8 51 174,0-1-1,1 1 1,0-1 0,0 1 0,0 0 0,1 0 0,0 0-1,0 0 1,0 1 0,1 0 0,0 0 0,0 0 0,0 0 0,1 1-1,-1 0 1,1 0 0,0 0 0,13-5 0,-13 6 57,0 1 0,1 0 0,0 0 0,-1 0 0,1 1 0,0 0 0,0 0 0,-1 1 0,1-1 0,0 2 0,0-1 0,10 2 0,-15 2 16,1-1 1,-1 0 0,1 1-1,-1 0 1,0-1 0,-1 1-1,1 0 1,-1 0 0,1 0-1,-1 0 1,0 0-1,-1 0 1,1 8 0,1-3-11,7 54 278,-2 0-1,-4 110 1,-3-137-1187,4-57-3640,2-4-781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9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280 50 5250,'0'0'6353,"-1"-7"-5777,0 5-644,1 0 175,0 0 0,0 0 0,-1 0 0,1 1 0,-1-1 0,1 0-1,-1 0 1,1 1 0,-1-1 0,0 1 0,0-1 0,0 0 0,0 1 0,0 0-1,0-1 1,0 1 0,-1 0 0,1-1 0,0 1 0,-1 0 0,1 0 0,-1 0 0,1 0-1,-1 0 1,0 1 0,1-1 0,-1 0 0,0 1 0,0-1 0,1 1 0,-1 0-1,0-1 1,0 1 0,1 0 0,-1 0 0,0 0 0,-3 1 0,-1-1-24,1-1 0,0 2 0,0-1 0,0 0 0,0 1 0,-1 0 0,1 1 0,0-1 0,1 1 1,-1 0-1,0 0 0,-5 3 0,6-2-65,0 2 0,-1-1 0,2 0 1,-1 1-1,0-1 0,1 1 0,0 0 1,0 0-1,0 1 0,-3 8 0,-3 9 33,1 1 0,0 0 0,2 0-1,1 0 1,-3 37 0,4 128 222,4-130-280,4-2 33,2-1-1,2 0 0,3 0 1,22 64-1,20 109 120,-52-221-146,1 1-7,-1-1 0,0 0 0,0 1 1,-1-1-1,0 0 0,0 1 0,-3 16 0,0-24-12,1 1 0,-1-1 0,1 0 0,-1 0 0,1 0-1,-1 0 1,0 0 0,0 0 0,0-1 0,1 0 0,-1 1-1,0-1 1,0 0 0,0 0 0,-5-1 0,3 1-93,-6 0-67,7 0-24,0 1 1,0-1-1,0 0 1,1 0-1,-1 0 1,0 0-1,0-1 1,0 1-1,0-1 1,0 0-1,1 0 1,-1-1-1,1 1 1,-1-1-1,1 0 1,-1 0 0,1 0-1,0 0 1,0 0-1,0-1 1,0 0-1,-4-4 1,-13-22-2463,5 2-434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1:59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9380,'0'0'7028,"164"0"-7028,-135 0-81,-7 0-271,-3 0-1633,-9 0-2353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8980,'0'0'6715,"-2"13"-6245,1 33 184,1 1 1,3-1 0,17 89 0,-11-75-414,8 60 384,24 141 19,-28-199-633,3 0 0,28 70 0,-38-121-1004,-5-15-1516,-5-22-974,-15-16-4032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00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0 192 6627,'0'0'8134,"8"0"-7976,1 0-131,1 1 51,1-1-1,-1 0 1,1 0-1,-1-1 1,0-1-1,1 0 1,-1 0 0,0-1-1,0-1 1,-1 1-1,17-9 1,-17 6-161,0-1 1,0 0 0,0 0 0,-1 0-1,8-10 1,-13 13 56,0 0 0,-1 0 0,1-1 0,-1 1 0,0-1 0,0 1 0,-1-1 0,1 0 0,-1 0 0,0 0 0,-1 1 0,1-1 0,-1 0 0,0-5 1,0 8 38,-1 0 0,1 0 0,-1 0 1,0 1-1,1-1 0,-1 0 0,0 0 1,0 1-1,0-1 0,-1 1 0,1-1 1,0 1-1,-1-1 0,1 1 0,0 0 1,-1 0-1,0-1 0,1 1 1,-1 0-1,0 1 0,1-1 0,-1 0 1,0 0-1,0 1 0,0-1 0,1 1 1,-1-1-1,0 1 0,0 0 0,0 0 1,-3 0-1,-14-2 30,0 1-1,-25 2 1,25 0 96,16-2-114,0 1 0,0 0 0,0 0 0,0 1 1,0-1-1,0 1 0,0-1 0,0 1 1,0 0-1,0 0 0,1 1 0,-1-1 1,0 0-1,1 1 0,-1-1 0,1 1 0,-1 0 1,1 0-1,0 0 0,0 0 0,0 0 1,0 1-1,0-1 0,0 1 0,1-1 1,-1 1-1,1 0 0,0-1 0,0 1 0,0 0 1,0 0-1,0 0 0,1 0 0,-1 3 1,-3 11 159,1-1 0,1 2 1,1-1-1,0 0 1,2 0-1,-1 0 1,2 0-1,0 0 0,2 0 1,-1 0-1,12 28 1,-12-39-114,1 1-1,0-1 1,1 1 0,0-1 0,0-1 0,0 1 0,0-1 0,1 1 0,0-2 0,0 1 0,0-1 0,1 0 0,-1 0 0,1 0 0,12 3 0,-3-2-68,0-1 0,1 0 0,0-2 1,0 0-1,32 0 0,-46-2-72,-1 0 0,1 0-1,-1-1 1,1 1 0,0-1 0,-1 1 0,0-1-1,1 0 1,-1 0 0,1 0 0,-1 0-1,0 0 1,0 0 0,0-1 0,1 1 0,-1-1-1,-1 1 1,1-1 0,0 0 0,3-4-1,-3 2-550,0 1 0,0-1 0,0 0 0,-1 0 0,1 0-1,-1 0 1,0 0 0,0-1 0,-1 1 0,1 0 0,-1-8-1,0-9-7397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00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47 17144,'0'0'2977,"-3"6"-3937,3-15-1569,0-11-1233,0-3-3169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01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1 106 560,'0'0'14935,"4"0"-14487,2-2-449,0 0-1,0 0 1,0 0 0,-1-1-1,1 1 1,0-2-1,-1 1 1,0 0 0,0-1-1,0 0 1,0 0-1,-1-1 1,8-9 0,-5 7-301,0 0 1,1 0 0,-1 1-1,1 0 1,0 0 0,15-7-1,-23 13 318,1 0-1,-1 0 0,1 0 0,0 1 0,-1-1 1,1 0-1,-1 0 0,1 0 0,0 0 0,-1 1 1,1-1-1,-1 0 0,1 1 0,-1-1 0,1 0 1,-1 1-1,1-1 0,-1 1 0,0-1 0,1 1 1,-1-1-1,1 1 0,-1-1 0,0 1 1,0-1-1,1 1 0,-1-1 0,0 1 0,0 0 1,0-1-1,1 1 0,-1-1 0,0 1 0,0 0 1,0-1-1,0 1 0,0-1 0,0 1 0,0 0 1,0-1-1,-1 2 0,2 39 544,-1-28-337,1 35 388,7 106 1026,-6-135-1426,1 0 1,0-1-1,2 1 0,0-1 1,15 33-1,-18-48-230,0 0 0,-1 0 0,1 0 0,1 0 0,-1-1 0,0 1 0,1-1 1,-1 1-1,1-1 0,-1 0 0,1 0 0,0 0 0,0 0 0,0-1 0,0 1 0,1-1 0,-1 0 0,0 0 0,1 0 1,-1 0-1,0-1 0,1 1 0,-1-1 0,1 0 0,-1 0 0,1 0 0,-1 0 0,0-1 0,6-1 0,-7 2-126,-1-1-1,1 1 1,-1-1-1,1 0 0,-1 0 1,1 1-1,-1-1 1,0 0-1,0 0 0,1-1 1,-1 1-1,0 0 1,0 0-1,0 0 0,0-1 1,0 1-1,-1-1 1,1 1-1,0 0 0,-1-1 1,1 0-1,0-2 1,-1 4 110,8-25-3592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01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12342,'0'0'3505,"38"-9"-8371,-28 9-64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02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4866,'0'0'6734,"4"-2"-6256,1-1-279,18-4 3497,-23 29-3205,15 529 1261,-4-309-2627,-12-291 657,0 15-132,1 0-1,7-52 1,-5 77 284,0-1 0,0 1 0,1-1 0,0 1-1,1 0 1,-1 0 0,2 1 0,0-1 0,0 1-1,0 0 1,1 0 0,0 1 0,11-11 0,-15 16 81,1-1-1,-1 1 1,1 1 0,0-1 0,0 0 0,0 1 0,-1-1 0,2 1 0,-1 0 0,0 0 0,0 0-1,0 1 1,0-1 0,0 1 0,1-1 0,-1 1 0,0 0 0,0 0 0,1 1 0,-1-1 0,0 1 0,0-1-1,0 1 1,5 2 0,-3-1 37,0 0 0,0 1 0,0 0-1,0 0 1,-1 0 0,1 1 0,-1 0-1,0 0 1,0 0 0,0 0 0,-1 0 0,6 9-1,-1 3 179,0 1 0,-1 1-1,-1-1 1,-1 1 0,-1 0-1,0 0 1,-1 0 0,-1 1 0,0-1-1,-3 32 1,1-48-226,-1 0 0,1 1 0,-1-1 0,0 0 0,0 0 0,0 0 0,0 0 0,0 1 1,0-2-1,-1 1 0,1 0 0,-1 0 0,1 0 0,-1-1 0,0 1 0,0-1 0,1 1 0,-1-1 0,0 1 0,0-1 0,-1 0 0,1 0 0,0 0 0,0-1 1,0 1-1,-1 0 0,1-1 0,0 1 0,-4-1 0,-9 3-189,0-1 1,0-1-1,-18 0 1,-101-1-5013,95 0 520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3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20 133 2209,'0'0'12267,"-4"2"-11680,-11 11 2727,26-11-3293,626 15 339,-629-17-197,-8 0-203,0 0 1,0 0-1,0 0 1,0 0-1,0 0 1,0 0-1,0 0 1,0 0 0,0 0-1,0-1 1,0 1-1,0 0 1,1 0-1,-1 0 1,0 0-1,0 0 1,0 0-1,0 0 1,0 0-1,0 0 1,0 0 0,0 0-1,0 0 1,0-1-1,0 1 1,1 0-1,-1 0 1,0 0-1,0 0 1,0 0-1,0 0 1,0 0 0,0 0-1,0 0 1,0 0-1,0 0 1,1 0-1,-1 0 1,0 0-1,0 0 1,0 0-1,0 0 1,0 0-1,0 0 1,0 0 0,0 0-1,1 1 1,-10-16-1397,6 6 974,-1-1 0,0 1 1,0 0-1,-1 0 0,-1 0 0,1 0 0,-2 1 0,-9-11 0,9 12 416,0 0-1,-1 0 1,0 1-1,0 0 1,0 0-1,-1 1 1,0 0-1,-15-5 1,31 14 73,1 0 0,-1 1-1,0 0 1,0 0 0,-1 1 0,1 0 0,-1 0 0,-1 0 0,1 1 0,-1 0 0,0 0 0,-1 0 0,1 1 0,-2-1 0,1 1-1,-1 0 1,0 0 0,0 1 0,-1-1 0,-1 0 0,2 16 0,-3-18 0,0-1 0,0 0-1,-1 1 1,0-1 0,0 0 0,0 0-1,-1 0 1,0 0 0,0 0 0,0 0 0,0 0-1,-1-1 1,0 1 0,0-1 0,0 0-1,-1 1 1,1-2 0,-1 1 0,0 0 0,0-1-1,0 0 1,-1 0 0,1 0 0,-1 0-1,1-1 1,-11 5 0,11-7-2674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4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20 2193,'0'0'6088,"-2"-3"-5389,-12-14 4696,14 33-5283,-26 640 2339,25-646-2455,-5 55 31,4 108 1,15-263-2517,-11 74 2380,1 1 0,0 0 0,2 0 0,0 0 0,0 0 0,1 1 0,15-25 0,-17 32 10,2-1 0,-1 1 0,1-1 0,0 2 0,1-1 0,-1 1 0,2 0-1,-1 0 1,0 1 0,1 0 0,0 0 0,0 1 0,0 0 0,15-5 0,-19 8 134,0 0 0,0 0 0,0 0 0,0 0 0,0 1 0,0 0 0,0 0 0,0 0 1,7 1-1,-9 0-2,-1-1 1,1 1 0,-1-1-1,0 1 1,1-1 0,-1 1 0,0 0-1,0-1 1,0 1 0,1 0-1,-1 0 1,0 0 0,0 0 0,0 0-1,0 0 1,0 1 0,-1-1-1,1 0 1,0 0 0,0 1-1,-1-1 1,1 0 0,-1 1 0,1-1-1,-1 0 1,0 1 0,0-1-1,1 2 1,15 348 3733,-16-342-4119,1-14-1412,1-17-967,-2-5-1479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5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1217,'0'0'13147,"-9"22"-12712,-1 11 71,2 0 1,1 0-1,2 1 1,1-1-1,1 1 1,5 63-1,-2-95-507,1-1 0,-1 0-1,1 0 1,0 1 0,0-1-1,-1 0 1,1 0-1,0 0 1,0 0 0,0 0-1,0 0 1,0 0-1,0 0 1,0-1 0,1 1-1,-1 0 1,0-1 0,0 1-1,1 0 1,-1-1-1,0 0 1,1 1 0,-1-1-1,0 0 1,1 0 0,-1 1-1,3-2 1,0 2-71,-1-1 0,1 0 1,-1 0-1,1 0 0,-1 0 1,1-1-1,-1 1 0,0-1 1,1 0-1,5-2 0,-5 0-85,-1 0-1,0 0 0,0-1 1,0 1-1,0-1 1,0 1-1,-1-1 0,0 0 1,1 0-1,-2 0 0,1 0 1,0-1-1,-1 1 1,0 0-1,0-1 0,1-8 1,0-2-385,0 0 0,-2 0 0,-1-30 0,0 43 644,0 0 0,0-1 0,0 1 0,-1 0 0,1-1 0,0 1 0,-1 0 0,1 0 0,-1 0 0,0 0 0,0 1 1,0-1-1,0 0 0,0 1 0,0-1 0,0 1 0,0 0 0,-1 0 0,1 0 0,0 0 0,-1 0 0,-2-1 0,2 1-55,-1 0 0,1 0-1,0-1 1,0 0 0,0 1 0,0-1-1,0 0 1,1-1 0,-1 1-1,0 0 1,-3-6 0,6-1-4193,0 4 221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5.8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1 127 7475,'0'0'5587,"7"1"-5438,8 1-129,1 0 0,-1-2 0,1 1 0,28-4-1,-40 2-71,0 1-1,0-1 1,0 0 0,0 0-1,-1 0 1,1-1-1,0 1 1,0-1-1,-1 0 1,1 0-1,-1 0 1,1-1 0,-1 1-1,0-1 1,0 0-1,0 0 1,-1 0-1,1 0 1,-1 0-1,1 0 1,-1-1 0,0 1-1,0-1 1,-1 0-1,3-5 1,-4 8 84,1-1 0,-1 1 0,0-1 0,0 1 0,0-1 0,0 1 1,0-1-1,0 1 0,0-1 0,0 1 0,0 0 0,-1-1 0,1 1 0,-1-1 0,1 1 0,-1 0 1,0-1-1,1 1 0,-1 0 0,0-1 0,0 1 0,0 0 0,-2-2 0,0 0 35,0 1 0,-1-1 0,1 1-1,-1 0 1,1 0 0,-1 0 0,0 1 0,-8-3-1,5 2 42,-1 0 0,-1 1 0,1 0 0,0 0 1,0 0-1,0 1 0,-1 1 0,1-1 0,-9 3 0,15-2-88,1 0 1,0-1-1,-1 1 1,1 0 0,-1 0-1,1 1 1,0-1-1,0 0 1,0 0 0,-1 1-1,1-1 1,1 1-1,-1-1 1,0 1 0,0-1-1,0 1 1,1-1-1,-1 1 1,0 2 0,-8 36 279,8-30-177,-3 22 577,1 1-1,3 52 1,1-80-642,0 1-1,1-1 1,-1 0-1,1 1 0,0-1 1,0 0-1,0 0 1,1 0-1,0-1 0,0 1 1,0-1-1,0 1 1,1-1-1,0 0 1,0 0-1,0-1 0,0 1 1,0-1-1,1 0 1,0 0-1,-1 0 0,1-1 1,0 1-1,0-1 1,1-1-1,8 3 1,-7-1-249,0-1 1,0-1 0,0 1 0,0-1 0,0-1-1,0 1 1,0-1 0,0 0 0,0-1 0,0 1-1,0-1 1,0-1 0,0 0 0,0 0 0,0 0-1,-1 0 1,1-1 0,-1-1 0,1 1 0,6-5-1,11-20-3541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6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0 272,'0'0'17155,"8"3"-16734,6 10-395,-1 0-1,0 1 0,12 17 1,14 17 0,38 27 60,-41-41-35,60 73-1,-95-106-111,-1-1 0,0 0-1,0 0 1,1 1 0,-1-1 0,0 0 0,0 1 0,0-1-1,1 0 1,-1 1 0,0-1 0,0 0 0,0 1-1,0-1 1,0 0 0,0 1 0,0-1 0,1 0 0,-1 1-1,0-1 1,0 0 0,0 1 0,-1-1 0,1 1-1,0-1 1,0 0 0,0 1 0,0-1 0,0 0 0,0 1-1,0-1 1,-1 0 0,1 1 0,0-1 0,0 0-1,-1 1 1,-14 6 82,-13 7 130,8 10-114,1 1-1,2 1 1,0 0 0,-24 53-1,24-45 40,10-20-52,2-6 20,1 0-1,0 0 0,0 0 0,1 0 1,0 1-1,0-1 0,1 1 0,-2 16 1,4-25-239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6 7491,'0'0'5864,"0"0"-5828,-1 0 0,1-1 0,0 1-1,-1-1 1,1 1 0,-1 0-1,1-1 1,-1 1 0,1 0 0,0-1-1,-1 1 1,1 0 0,-1 0-1,1 0 1,-1-1 0,0 1 0,1 0-1,-1 0 1,1 0 0,-1 0-1,1 0 1,-1 0 0,1 0 0,-1 0-1,1 0 1,-1 0 0,0 0-1,1 0 1,-1 1 0,1-1 0,-1 0-1,1 0 1,-1 0 0,1 1-1,-1-1 1,1 0 0,0 1 0,-1-1-1,1 0 1,-1 1 0,1-1-1,0 1 1,-1-1 0,-15 26 301,2 0 0,-18 41 0,5-7 277,-67 125 699,-90 192 89,179-358-1675,13-23-1419,17-25-1097,-5-4-548,2-7-1068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7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5106,'0'0'6443,"3"3"-6104,12 9 5,-2 2-1,0 0 0,-1 1 1,21 30-1,22 28 528,58 38-879,-118-109-93,0 0 0,0 1 0,0-1 0,1 1 0,-1 0-1,1 1 1,0-1 0,-7 8 0,-13 10 302,1 2-1,2 1 1,0 0 0,2 2-1,1 0 1,0 1 0,2 1-1,2 0 1,-17 43-1,30-63-1235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8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6 144 5426,'0'0'7054,"9"24"-6355,-1 28-201,-4 0 0,-1 0-1,-6 63 1,1-18-109,-8 48 713,10-144-1094,0-24-1497,-2-81 233,-1 49 943,3 0 0,9-76 0,-5 109 313,3-28 451,26-88-1,-31 132-394,1 0-1,0 1 0,0-1 0,0 1 1,1-1-1,0 1 0,0 0 0,0 0 1,1 1-1,0-1 0,0 1 0,0 0 1,0 1-1,0-1 0,1 1 0,10-4 1,-8 3-44,1 0 1,0 1-1,0 1 1,0 0 0,1 0-1,-1 1 1,0 0-1,1 0 1,-1 1 0,18 2-1,-24-1 3,0 0-1,0 1 0,0-1 1,-1 1-1,1-1 0,-1 1 1,1 0-1,-1 0 1,1 0-1,-1 1 0,0-1 1,0 0-1,0 1 0,0-1 1,2 6-1,23 43-305,-22-34 354,1 0-1,-2 0 1,0 1 0,-1 0-1,-1 0 1,-1 0 0,0 0-1,-1 0 1,-4 27 0,3-43-56,0 1 1,0-1 0,0 1-1,0-1 1,0 0 0,-1 0-1,1 0 1,-1 1 0,1-1-1,-1-1 1,0 1-1,0 0 1,0 0 0,0-1-1,0 1 1,0-1 0,0 1-1,0-1 1,-3 1 0,-52 22-124,42-20 111,-11 6-106,-2-2 0,1-1 0,-1-2 0,0 0 0,0-2 0,-43-1 0,70-2 110,1 0 0,-1 0 0,1 0 0,0 0 0,-1 0 0,1 0 0,-1 0-1,1 0 1,0 0 0,-1-1 0,1 1 0,0 0 0,-1 0 0,1 0 0,0-1-1,-1 1 1,1 0 0,0 0 0,0-1 0,-1 1 0,1 0 0,0-1 0,0 1 0,-1 0-1,1-1 1,0 1 0,0-1 0,0 1 0,0 0 0,0-1 0,0 1 0,-1 0-1,1-1 1,0 1 0,0-1 0,0 1 0,0 0 0,0-1 0,0 1 0,1-1-1,-1 1 1,0 0 0,0-1 0,0 1 0,0-1 0,0 1 0,1 0 0,-1-1-1,0 1 1,0 0 0,0-1 0,1 1 0,15-19 119,-8 16-111,0 0 1,0 0-1,0 1 0,0 0 1,0 1-1,0 0 0,1 0 1,-1 0-1,0 1 0,1 1 1,-1-1-1,0 1 0,0 1 0,0 0 1,0 0-1,0 0 0,0 1 1,0 0-1,0 1 0,-1-1 1,0 2-1,0-1 0,0 1 1,0 0-1,-1 0 0,9 10 1,-4-1 78,0 1 0,-1 1 0,-1-1 0,-1 2 0,0-1 0,9 30 0,21 107 1796,-25-87-738,-12-79-7086,-1-10 1106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19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38 4706,'0'0'6392,"0"-16"-693,0 164-2754,1-147-2972,-1-1-1,1 0 0,-1 0 0,1 0 0,-1 0 0,1-1 1,-1 1-1,1 0 0,-1 0 0,1 0 0,-1 0 1,1 0-1,-1-1 0,1 1 0,-1 0 0,1 0 0,-1-1 1,1 1-1,-1 0 0,0-1 0,1 1 0,-1 0 0,1-1 1,-1 1-1,0-1 0,0 1 0,1-1 0,3-9-201,0 1-1,0-1 1,-1 0 0,-1 0-1,0-1 1,0 1-1,-1 0 1,0-1-1,-1-15 1,-1 24 246,1 0 1,-1 0-1,0 0 1,0 1-1,0-1 1,0 0-1,0 0 1,0 1-1,0-1 1,0 0-1,-1 1 1,1-1-1,-1 1 1,1 0-1,-1-1 1,1 1-1,-1 0 1,0 0-1,0 0 1,1 0-1,-1 0 1,0 1-1,0-1 1,-4 0-1,-1-2 36,-1 1 0,0 0 0,1 1 0,-1-1 0,-10 1 0,13 0-23,1 1 1,-1 0-1,1 0 1,0 1-1,-1-1 0,1 1 1,-1 0-1,1 0 1,0 1-1,0-1 0,-7 4 1,8-2-14,1-1-1,-1 1 1,1 0 0,0-1 0,0 1 0,0 0 0,0 1-1,1-1 1,-1 0 0,1 0 0,0 1 0,0-1 0,0 1-1,0-1 1,1 1 0,-1 3 0,-2 21 300,1 0-1,2 42 1,1-24-16,-1-38-271,0 0 1,1 0-1,-1 0 0,1 0 0,1 0 0,0 0 0,0 0 0,0 0 1,1-1-1,0 1 0,1-1 0,0 0 0,0 0 0,0 0 1,1 0-1,0-1 0,0 0 0,0 0 0,1 0 0,0-1 1,0 0-1,1 0 0,0 0 0,-1-1 0,2 0 0,-1 0 1,0-1-1,1 0 0,-1 0 0,1-1 0,0 0 0,0 0 1,0 0-1,0-1 0,13-1 0,-15 1-120,0-2 0,0 1-1,0-1 1,0 1 0,0-2 0,-1 1 0,1-1 0,0 0-1,9-4 1,-13 4-176,0 1 0,1-1-1,-1 1 1,0-1-1,0 0 1,-1 0 0,1 0-1,0 0 1,-1 0 0,1 0-1,-1 0 1,1-1 0,-1 1-1,0-1 1,0 1 0,0-1-1,-1 1 1,1-1 0,0 1-1,-1-1 1,0 1 0,0-1-1,0-3 1,0-4-4448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20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43 1617,'0'0'5469,"-26"-24"-2065,26 23-3330,3-15 3898,3 15-2306,7 12-2258,-11-9 496,0 1 0,0 0 0,-1 0 0,0 0 0,1 0 0,-1 0 0,0 0 0,-1 0 0,1 0 0,0 0 0,-1 0 0,0 0 0,0 0 1,0 1-1,0-1 0,0 3 0,-1 5-1886,1-4-1707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31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199 47 2977,'0'0'5221,"0"-5"-4522,1-4 54,-2 8-621,1 0 0,0 0 0,-1-1-1,1 1 1,0 0 0,0 0-1,0 0 1,0 0 0,0 0-1,0 0 1,0 0 0,0 0 0,1 0-1,-1 0 1,0 0 0,1 0-1,-1 0 1,1 0 0,-1 0-1,1 0 1,-1 0 0,1 0 0,0 0-1,-1 0 1,1 0 0,0 1-1,0-1 1,-1 0 0,1 1-1,0-1 1,0 0 0,0 1-1,0-1 1,2 0 1142,-55 44 294,-25 13-1509,-8 7-440,110-29 245,60 77 529,-51-64-191,45 50 0,-63-74-957,-12-5-4605,-4-9-600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0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4594,'-13'6'13593,"14"-5"-13819,-1 0 1,0 0-1,1-1 0,-1 1 1,0 0-1,1-1 1,-1 1-1,1-1 0,-1 1 1,1 0-1,0-1 0,-1 1 1,1-1-1,0 0 0,-1 1 1,1-1-1,0 1 0,-1-1 1,1 0-1,0 0 1,0 1-1,-1-1 0,1 0 1,0 0-1,0 0 0,-1 0 1,1 0-1,0 0 0,0 0 1,0 0-1,-1 0 1,2 0-1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1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9652,'0'0'6179,"3"-17"-5971,4 17-208,-4-3-160,3 3-128,-3 0-400,4 0-241,2 0 145,4 0-1361,-3 6-592,0 14-545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6147,'0'0'10485,"-3"0"-10389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2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1 239 3426,'0'0'9751,"5"-3"-9517,11-8-164,0-1 0,27-25 0,-33 28 118,-10 9-193,1 0 0,-1 0 0,0-1-1,1 1 1,-1 0 0,1 0 0,-1 0 0,0 0 0,1-1 0,-1 1-1,1 0 1,-1 0 0,1 0 0,-1 0 0,0 0 0,1 0 0,-1 0 0,1 0-1,-1 0 1,1 0 0,-1 1 0,1-1 0,-1 0 0,0 0 0,1 0-1,-1 0 1,1 1 0,-1-1 0,0 0 0,1 0 0,-1 1 0,0-1 0,1 0-1,-1 1 1,0-1 0,0 0 0,1 1 0,-1-1 0,0 0 0,0 1-1,0-1 1,1 1 0,-1-1 0,0 1 0,0-1 0,9 22 72,-8-19-50,54 210 1306,-44-158-722,3 0 0,2 0 0,30 68 0,-42-115-519,0 0 0,1 0-1,0 0 1,1-1 0,0 1 0,0-1 0,1-1 0,-1 1-1,1-1 1,1 0 0,15 9 0,-20-13-91,0-1 0,0 1 0,1-1 0,-1 1 0,0-1 0,1 0 1,0-1-1,-1 1 0,1 0 0,-1-1 0,1 0 0,0 0 0,-1 0 0,1 0 0,-1-1 1,1 1-1,-1-1 0,1 0 0,-1 0 0,1 0 0,-1-1 0,1 1 0,-1-1 0,0 0 0,0 0 1,0 0-1,0 0 0,0 0 0,-1-1 0,1 1 0,-1-1 0,4-4 0,7-14-308,-1 0 0,0-1 0,-2 0 0,0-1 0,-2 0 0,11-47 0,-10 38 183,43-180-997,-46 174 1140,-2 0 1,-1-1-1,-4-65 0,0 91 118,-1 0-1,0-1 0,-1 1 0,-1 1 1,-9-23-1,11 34-117,0 1 0,0-1-1,0 0 1,0 1 0,0-1 0,0 1 0,0-1-1,0 1 1,0 0 0,0 0 0,0 0 0,0 0-1,0 1 1,-1-1 0,1 0 0,-3 2-1,3-1-14,0 0 0,0 0 0,0 0 1,0 1-1,1-1 0,-1 1 0,0-1 0,1 1 0,-1 0 0,1-1 0,-1 1 0,1 0 0,0 0 0,0 0 0,0 0 0,0 0 0,0 0 0,0 0 0,0 0 0,1 1 0,-1 3 0,-5 50 338,6-48-195,0 0 1,1 0 0,-1 0-1,2 0 1,-1 0 0,1 0-1,0 0 1,1-1 0,0 1 0,4 8-1,-4-11-79,1 0-1,0-1 0,-1 1 1,1-1-1,1 0 1,-1 0-1,0 0 0,1-1 1,0 0-1,0 1 1,0-2-1,0 1 0,1-1 1,-1 1-1,7 1 1,6 0-95,0 0 1,0-1-1,0-1 1,0-1 0,0 0-1,33-4 1,10-10-5805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3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52 5715,'0'0'6952,"-3"-2"-6504,3 1-392,0 1 0,0-1 1,-1 1-1,1-1 0,-1 1 0,1-1 0,-1 1 0,1-1 0,-1 1 0,1-1 0,-1 1 0,1 0 0,-1-1 0,1 1 0,-1 0 0,0 0 0,1-1 0,-1 1 1,1 0-1,-1 0 0,0 0 0,1 0 0,-1 0 0,0 0 0,1 0 0,-1 0 0,0 0 0,1 0 0,-1 0 0,0 0 0,1 0 0,-1 0 0,0 1 0,1-1 0,-1 0 1,1 0-1,-1 1 0,1-1 0,-1 0 0,0 1 0,1-1 0,0 1 0,-1-1 0,1 1 0,-1-1 0,1 1 0,-1-1 0,1 1 0,0-1 0,-1 1 0,1 0 1,0-1-1,0 1 0,-1-1 0,1 1 0,0 0 0,0-1 0,0 1 0,0 0 0,0-1 0,0 1 0,0 0 0,0-1 0,0 1 0,0 0 0,0 0 0,1 64-203,0-43 594,-1-13-290,0 0 1,0 1 0,1-1-1,0 0 1,0 0 0,1 0-1,1 0 1,3 9 0,-5-15-132,1 0 0,0 0 1,0 0-1,1-1 0,-1 1 1,0-1-1,1 1 1,0-1-1,0 0 0,-1 0 1,1 0-1,0 0 0,1-1 1,-1 1-1,0-1 0,0 0 1,1 0-1,-1 0 1,0 0-1,1 0 0,-1-1 1,1 0-1,-1 1 0,6-2 1,-4 2-81,0-1 1,1 0-1,-1 0 1,0-1-1,0 1 1,1-1-1,-1-1 0,0 1 1,0-1-1,0 1 1,0-1-1,-1-1 1,1 1-1,0-1 1,-1 0-1,0 0 1,1 0-1,-1 0 1,0-1-1,-1 0 0,1 0 1,-1 0-1,0 0 1,0 0-1,0-1 1,0 1-1,-1-1 1,4-8-1,-2 4-191,0-1 1,0 0-1,-1 1 1,0-1-1,-1 0 0,0 0 1,0 0-1,-1-1 0,-1-15 1,0 22 260,0 1 1,0 0-1,0-1 1,-1 1-1,0 0 1,1 0 0,-1-1-1,0 1 1,0 0-1,-1 0 1,1 0 0,-1 0-1,1 0 1,-1 0-1,0 1 1,0-1-1,-1 0 1,1 1 0,0 0-1,-1-1 1,1 1-1,-1 0 1,0 0-1,0 1 1,0-1 0,0 0-1,0 1 1,0 0-1,0 0 1,0 0-1,0 0 1,-4 0 0,-16-2 499,1 2 1,0 1 0,-29 3 0,40 1-424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9861,'0'0'4890,"10"1"-4450,-7-1-382,0 0 1,0 0-1,0 1 1,1-1-1,-1 1 0,0 0 1,0 0-1,0 0 1,-1 0-1,1 1 1,0-1-1,4 3 0,-4-1 35,0 0 0,0 1 0,0-1 0,-1 0 0,1 1 0,-1 0 0,0 0 0,0 0 0,0 0 0,0 0 0,1 7 0,33 115 2228,24 167-1,18 70-1350,-76-355-959,0-1-15,-1 0 0,1 0-1,1-1 1,-1 1 0,1-1 0,0 0 0,1 1 0,-1-1 0,1-1 0,8 10-1,-11-15-83,-1-15-1704,0-1 977,-4-54-5689,-12 18 1193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3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8324,'0'0'7870,"5"0"-7318,157 0 492,-126 0-4019,-1 0-3279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4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8148,'0'0'5762,"200"0"-6610,-168 0-2289,-13 0-2626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5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7940,'10'0'10604,"40"0"-10467,198-12 1,-247 12 60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7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18 2225,'0'0'6929,"-7"-18"-396,7 813-5967,-1-846-1019,-1 22 213,2 0 1,1 0-1,5-32 1,-4 54 169,-1 0 1,1 0-1,0 0 0,0 0 0,1 0 1,0 0-1,0 1 0,1-1 1,-1 1-1,1 0 0,1 0 1,-1 0-1,1 1 0,0-1 1,1 1-1,-1 0 0,9-5 1,-7 7 59,-1 0 0,1 1 0,-1 0 1,1 0-1,0 1 0,0 0 1,-1 0-1,1 1 0,0-1 0,0 2 1,0-1-1,0 1 0,8 1 0,-14 0 33,1 0 0,-1 0 0,1 0 0,-1 0 0,1 0 0,-1 0-1,0 0 1,0 1 0,0-1 0,-1 0 0,1 1 0,0-1 0,-1 1-1,0-1 1,1 0 0,-1 1 0,0-1 0,0 4 0,1 7 169,8 47 417,-2 0-1,-2 69 0,-4-64 59,-1-59-606,6 59 651,-6-62-685,1 0-1,-1 0 1,1 0 0,-1-1 0,1 1 0,0 0 0,0-1 0,0 1 0,1-1 0,-1 1-1,0-1 1,1 1 0,0-1 0,-1 0 0,1 0 0,0 0 0,0 0 0,4 3 0,-5-5-137,0 0 1,0 0-1,0 0 1,1-1 0,-1 1-1,0 0 1,0 0 0,0-1-1,0 1 1,0 0 0,0-1-1,0 1 1,0-1 0,0 0-1,0 1 1,0-1 0,0 0-1,0 1 1,-1-1 0,1 0-1,0 0 1,-1 0 0,1 0-1,0 0 1,-1 0 0,1 0-1,-1 0 1,1 0 0,-1 0-1,0 0 1,1 0 0,-1 0-1,0 0 1,0 0 0,1-2-1,-1 2-22,9-30-5137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7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257 133 368,'0'0'11424,"3"-16"-10552,5-51-125,-8 65-636,1 1-1,-1-1 0,0 0 1,0 1-1,0-1 0,0 0 1,0 0-1,0 1 0,0-1 1,-1 0-1,1 1 0,-1-1 1,1 0-1,-1 1 0,0-1 0,1 1 1,-1-1-1,0 1 0,0-1 1,0 1-1,0 0 0,0-1 1,-1 1-1,1 0 0,0 0 1,-1 0-1,1 0 0,0 0 0,-1 0 1,1 0-1,-1 0 0,0 1 1,1-1-1,-1 1 0,1-1 1,-1 1-1,0 0 0,0-1 1,-3 1-1,2 0-68,-1 0 1,0 0-1,0 0 0,1 0 1,-1 1-1,0-1 0,1 1 1,-1 0-1,0 0 0,1 0 1,-1 1-1,1-1 0,0 1 1,-5 3-1,-1 5-37,1 0-1,0 1 1,1 0 0,0 0-1,1 0 1,0 1 0,1 0-1,1 0 1,-1 0-1,2 1 1,0 0 0,-2 20-1,-1 19 76,3 95-1,4-96-28,-1 95 245,23 181 0,-19-296-260,3 8-20,-3 0 1,-1 0-1,-3 65 0,0-101-37,-1-1-1,0 0 0,0 0 0,0 0 1,0 0-1,0 0 0,0 0 0,-1 0 1,1 0-1,-1-1 0,1 1 1,-1 0-1,1-1 0,-1 1 0,0-1 1,0 0-1,0 1 0,0-1 1,0 0-1,-2 1 0,-1 0-146,0 0-1,0 0 1,0 0-1,0-1 1,0 0 0,-1 0-1,-8 1 1,13-2 118,0 0 0,0-1 1,0 1-1,0 0 1,0-1-1,0 1 0,0-1 1,0 0-1,0 1 1,0-1-1,0 1 0,0-1 1,1 0-1,-1 0 0,0 0 1,0 1-1,1-1 1,-1 0-1,1 0 0,-1 0 1,1 0-1,-1 0 0,1 0 1,-1-1-1,-8-28-1617,9 28 1387,-8-35-3021,-1-3-1810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7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1217,'0'0'14054,"102"-3"-13894,-82 3-160,-4 0-768,3 0-817,-3 0-3041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8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1 253 9412,'0'0'3618,"27"-15"-3533,9-5-101,87-55-250,-116 71 279,0-1 1,0 0 0,-1 0-1,0 0 1,0-1 0,0 0-1,6-9 1,-10 10 3,1 0 0,-1 0 0,0 0 0,0 0 1,0-1-1,-1 1 0,0 0 0,0-1 0,0 1 0,-1-1 0,0-9 0,0 14-4,-1 0-1,0 0 1,0 0-1,1 0 1,-1 1-1,0-1 1,0 0-1,0 0 1,0 0-1,0 1 1,0-1-1,0 0 1,0 1-1,0-1 1,0 1-1,0-1 1,0 1-1,-1 0 1,1 0-1,0-1 1,0 1-1,0 0 1,-3 0-1,-28-3 313,30 2-310,0 1 0,0 0 0,0 0 0,-1 0 0,1 0 0,0 0 0,0 0 0,0 1 0,0-1 0,0 1 0,0 0 0,0-1 0,0 1 1,1 0-1,-1 0 0,0 0 0,0 0 0,1 0 0,-3 2 0,2 1 13,1 0-1,-1-1 1,1 1 0,0 0-1,0 0 1,0 0 0,1 0-1,-1 0 1,1 5 0,0-5-25,-3 23 510,1 0 0,1-1 0,1 1 0,2 0 0,6 32 0,-7-53-460,0 0-1,0 0 1,1 0 0,0-1 0,1 1-1,-1-1 1,1 1 0,0-1 0,0 0 0,1 0-1,-1 0 1,1-1 0,0 1 0,1-1-1,-1 0 1,1 0 0,0-1 0,-1 1 0,2-1-1,-1 0 1,0 0 0,1-1 0,-1 1-1,1-1 1,0-1 0,-1 1 0,1-1 0,0 0-1,10 1 1,-8-1-114,0-1 0,0 1 0,1-2 0,-1 1 0,0-1 0,0 0 0,0-1 1,10-3-1,-13 3-331,0 0 1,-1 0 0,1-1-1,-1 0 1,0 0 0,0 0-1,0-1 1,0 1 0,-1-1 0,1 0-1,-1 0 1,0 0 0,5-9-1,3-11-4783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8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13894,'0'0'5075,"0"-6"-6244,0-8-480,0-4-1376,3-5-4418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9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9188,'0'0'6464,"6"-5"-6133,7-9-456,39-37-1221,-47 46 1155,1 1 0,-1 0 0,1 0 0,0 0 0,0 0 0,0 1 0,0 0 0,9-2 0,-14 5 248,0 0 0,-1 0 0,1 0 0,0 0 1,0 0-1,0 0 0,0 0 0,0 1 1,-1-1-1,1 0 0,0 1 0,0-1 0,0 1 1,-1-1-1,1 1 0,0-1 0,0 1 1,-1-1-1,1 1 0,-1 0 0,1-1 0,0 1 1,-1 0-1,1-1 0,-1 1 0,0 0 0,1 0 1,-1 0-1,0-1 0,1 1 0,-1 0 1,0 0-1,0 0 0,0 0 0,1 1 0,5 40 206,-5-30 45,9 92 774,-8-63-586,1 0 0,3 0 0,2 0 0,24 77 0,-30-114-477,-1 1 0,2 0 0,-1-1 0,0 1 0,1-1 0,0 0 0,0 0 0,1 0 0,5 6 0,-6-8-131,-1 0 0,1-1 0,0 1 1,0-1-1,0 0 0,0 0 0,0 0 1,0 0-1,1 0 0,-1-1 0,0 1 1,0-1-1,0 0 0,1 0 0,5-1 1,-8 1-86,1 0 0,-1 0 1,1-1-1,0 1 0,-1-1 1,1 1-1,-1-1 0,1 0 1,-1 0-1,1 1 0,-1-1 1,0 0-1,1 0 0,-1 0 1,0-1-1,0 1 0,0 0 1,0 0-1,0-1 0,0 1 1,0 0-1,0-1 0,-1 1 1,1-1-1,0 1 0,-1-1 1,1-2-1,7-29-7009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49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8388,'0'0'3489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13958,'0'0'5059,"205"0"-5059,-140 0-96,-4 0-1025,-3-15-1264,-1 1-3618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50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0 288,'0'0'14548,"0"13"-14174,-3 233 1036,9 299 859,-6-537-2297,6 43 236,-5-50-211,-1 0 0,0 1 0,0-1 0,0 0 0,1 0 0,-1 1 0,1-1 0,-1 0-1,1 0 1,-1 0 0,1 1 0,0-1 0,0 0 0,-1 0 0,1 0 0,0 0 0,0 0 0,0-1-1,0 1 1,0 0 0,0 0 0,0-1 0,1 1 0,-1 0 0,0-1 0,0 1 0,0-1-1,3 1 1,-3-1-226,2-103-1951,1 27 2028,-5 69 142,2-1 0,-1 1-1,1 0 1,0 0 0,0 0 0,1 0-1,0 0 1,1 0 0,-1 0-1,1 0 1,0 1 0,1 0 0,7-11-1,-7 13-22,-1 0 0,1 0 0,1 1-1,-1-1 1,0 1 0,1 0-1,0 0 1,0 1 0,-1-1-1,2 1 1,-1 0 0,0 1 0,0-1-1,1 1 1,-1 0 0,0 0-1,1 1 1,10-1 0,-13 2 61,0 0 0,0 0 0,0 0 0,0 0 0,0 1 0,0-1 0,0 1 0,0 0 1,0-1-1,0 1 0,-1 1 0,1-1 0,-1 0 0,0 1 0,0-1 0,1 1 0,-2-1 0,1 1 0,0 0 1,0 0-1,-1 0 0,0 0 0,2 5 0,4 9 233,-1 0 0,7 33-1,-10-36-72,0-1-1,-1 1 0,-1 0 0,0 1 0,-1-1 0,-3 21 0,2-29-133,0 1 0,-1-1 0,1 0 0,-1 0 0,-1 0-1,1-1 1,-1 1 0,0 0 0,-1-1 0,1 0 0,-1 0-1,0 0 1,0 0 0,-1-1 0,0 1 0,-6 4 0,0-2-109,-1-1 1,0 0-1,0-1 0,-1 0 1,1-1-1,-1 0 1,0-1-1,0-1 1,0 0-1,-1 0 1,1-1-1,0-1 1,-27-3-1,37 3-26,0-1-1,0 1 1,1-1-1,-1 0 1,0 0-1,1 0 1,-1 0-1,1 0 1,-1 0-1,1-1 1,0 1-1,-1-1 1,1 0-1,0 0 1,0 0-1,0 0 1,0 0-1,0 0 1,1 0-1,-1-1 1,1 1-1,-1 0 1,1-1-1,0 0 1,0 1-1,0-1 1,0 1-1,0-7 1,0 6-271,1 0-1,-1-1 1,1 1 0,0-1-1,0 0 1,1 1 0,-1-1-1,1 1 1,0 0 0,0-1-1,0 1 1,0 0 0,0-1-1,1 1 1,3-6 0,14-13-4894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50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16824,'0'0'4482,"3"3"-5155,-3-9-63,3-8-993,-3-3-2208,0-7-4483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52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3089,'1'2'13571,"4"18"-13343,6 58 86,10 136 265,-22 8-45,3 84 616,-2-298-1160,4 25 242,-4-32-236,0 0 0,1 0 0,-1 0 0,0 0 0,1 0 0,-1-1 0,1 1 0,-1 0 0,1 0 1,-1-1-1,1 1 0,0 0 0,-1-1 0,1 1 0,0-1 0,-1 1 0,1-1 0,0 1 0,0-1 0,0 1 0,-1-1 0,1 0 0,0 1 1,0-1-1,0 0 0,0 0 0,0 0 0,-1 1 0,3-1 0,-2-3-82,0 1-1,-1-1 1,1 0 0,0 1-1,-1-1 1,0 0 0,0 1-1,0-1 1,0 0 0,-1-4-1,1 2-102,-3-434-5844,0 174 4004,3 88 4016,0 173-1948,1 0-1,0 0 1,0-1 0,0 1 0,1 0-1,-1 0 1,1 1 0,0-1 0,0 0-1,0 1 1,1-1 0,-1 1 0,1-1-1,0 1 1,0 0 0,0 0-1,0 1 1,1-1 0,-1 1 0,1-1-1,-1 1 1,5-2 0,6-3 163,0 0-1,1 1 1,-1 1 0,26-6 0,-28 8-112,0 0 0,0 2 0,0-1 1,0 1-1,1 1 0,-1 0 1,18 3-1,-25-2-88,0 0 1,0 1-1,-1 0 0,1-1 1,-1 1-1,1 1 0,-1-1 1,0 1-1,0-1 0,0 1 1,0 1-1,0-1 0,-1 0 1,1 1-1,-1 0 0,0 0 1,0 0-1,-1 0 0,1 0 1,-1 0-1,3 7 0,1 5 71,-1-1-1,-1 1 0,0 1 1,-2-1-1,1 1 1,-1 17-1,-2 7 231,-5 55 0,3-88-297,0 0 1,0 0-1,-1-1 1,0 1-1,0-1 1,-1 0-1,0 1 1,-1-2-1,1 1 1,-1 0-1,0-1 0,-1 0 1,0 0-1,1-1 1,-10 7-1,-2 1 10,-1 0 0,0-1-1,-1 0 1,-31 12-1,35-18-98,0-1-1,-1 0 1,1-1-1,-1-1 1,0 0 0,0-2-1,0 1 1,0-2-1,-1 0 1,-21-4-1,36 4 12,0-1-1,0 0 1,0 0-1,0 0 0,0 0 1,0 0-1,1 0 1,-1 0-1,0-1 1,1 1-1,-1-1 0,1 1 1,-1-1-1,1 1 1,0-1-1,0 0 0,0 0 1,0 0-1,0 1 1,0-1-1,0 0 0,1 0 1,-1 0-1,1-1 1,-1-2-1,1 3 0,-1 0-1,1 1 1,0-1 0,0 1-1,0-1 1,0 1 0,0-1-1,0 0 1,1 1-1,-1-1 1,0 1 0,1-1-1,-1 1 1,1-1 0,0 1-1,-1 0 1,1-1-1,0 1 1,0 0 0,0-1-1,0 1 1,0 0 0,0 0-1,0 0 1,0 0-1,1 0 1,-1 0 0,0 0-1,1 0 1,-1 0 0,0 1-1,1-1 1,-1 1-1,3-1 1,1 0 79,0 0-1,0 0 1,0 1 0,1 0-1,-1 0 1,0 1 0,0-1-1,0 1 1,0 0 0,1 0-1,-1 1 1,-1 0-1,1 0 1,0 0 0,0 0-1,-1 1 1,1 0 0,-1-1-1,0 2 1,0-1 0,0 0-1,5 7 1,5 6 441,-1 1 0,-1 1 0,0 0-1,10 24 1,-8-17-199,37 72 2320,58 154 0,-109-248-1896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52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44 512,'0'0'6830,"-2"-7"-5840,0 1-723,2 3-165,-1 1 0,1 0 0,-1-1 0,1 1 0,-1 0 0,0 0 0,-14-12 6256,12 21-5952,-4 42 953,2-13 5,-2 54 0,8-89-1367,-1 0 0,1 0 0,0 0 0,0-1 0,0 1 0,-1 0 0,1 0 0,0-1 0,0 1 0,0 0 0,0-1 0,0 1 0,0-1 0,0 0 0,0 1 0,0-1 1,0 0-1,0 1 0,1-1 0,-1 0 0,0 0 0,0 0 0,0 0 0,0 0 0,0 0 0,0 0 0,0-1 0,1 1 0,-1 0 0,0-1 0,1 0 0,2 1-61,-1 0-1,1-1 1,-1 0-1,1 0 1,-1 0 0,1 0-1,-1 0 1,0-1-1,7-3 1,-8 2 21,1 0 1,-1 0-1,0 0 1,0 0-1,0 0 1,0 0-1,-1 0 1,1-1-1,-1 1 1,0-1-1,0 1 1,0-1-1,0 1 1,-1-1-1,0 0 1,1 1-1,-1-1 1,0 0-1,-1 1 0,1-1 1,-1 0-1,0 1 1,1-1-1,-1 1 1,-1-1-1,1 1 1,-4-7-1,3 6 83,-1 0-1,0 1 0,0-1 0,0 0 0,0 1 1,0 0-1,-1 0 0,1 0 0,-1 0 0,0 1 1,0-1-1,0 1 0,0 0 0,-1 0 0,1 0 1,0 1-1,-1 0 0,1 0 0,-1 0 0,1 0 1,-10 0-1,7 1 6,0 0 0,0 0 0,0 1 0,0 0 1,0 0-1,-11 3 0,15-2-34,-1 0 0,1 0 0,0 0 0,0 0 0,0 1 0,0-1 0,0 1 0,0-1-1,0 1 1,1 0 0,0 0 0,-1 1 0,-2 4 0,-4 11 160,0 0-1,2 1 1,0 0-1,1 0 1,1 1 0,0-1-1,2 1 1,1 0-1,0 0 1,2 0-1,0 0 1,5 33-1,-4-49-149,0 0-1,0 0 0,1 0 0,-1 0 0,1 0 1,1-1-1,-1 1 0,0 0 0,1-1 1,0 0-1,0 1 0,0-1 0,1-1 0,0 1 1,-1 0-1,1-1 0,0 0 0,1 0 0,-1 0 1,0 0-1,1-1 0,0 1 0,-1-1 1,1 0-1,0-1 0,0 1 0,10 0 0,12 4-173,1-3 0,0 0 0,53-2 0,-55-1-166,54 0-1114,-29 0-2510,-44 1 808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2.86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6656.58008"/>
      <inkml:brushProperty name="anchorY" value="-5983.09424"/>
      <inkml:brushProperty name="scaleFactor" value="0.5"/>
    </inkml:brush>
  </inkml:definitions>
  <inkml:trace contextRef="#ctx0" brushRef="#br0">0 176 5378,'0'-2'10325,"0"2"-10338,0-1 61,2 1-35,0 0 137,1 0-193,2-2 64,1-1 17,0 1 212,2-3-188,-1 0-62,2-1 18,-1-2-204,1 0 71,0 1 6,-1 1-46,-1 1-40,-1 1-45,-3 0 288,-1 1-13,-1-1-19,0 1 507,-2 0-593,1-1 180,0 2 34,-1-1-123,1 0-16,0-2 3,0 0-157,-1-2 173,1 1-40,-2-1 13,0 0 97,0 2 28,-1 0-151,-2 1 50,1 1 129,-1 1 50,1 0-192,0 2 29,1 0 41,0 0-4,1 0-90,0 0 30,2 1 162,0 0 291,0 4-534,0 3 608,0 4-316,0 4-145,0 1 536,0-2-733,3-1 247,3-3-140,3-3-20,3-2 22,3-3-365,1-2-158,0 0 640,-1-1-437,-3-1 395,-1 1-214,-4-1-213,-2-2 419,-2 0-142,-2-2 88,-1-1 177,0-1-217,-1-2 168,1 0-106,-1-2 122,0-2-239,-1 1 127,-1-1-45,-1 1-141,-1 1 210,0 2-88,0 2 30,0 2 53,0 1-128,0 3 96,0 0-32,0 1 45,-1 0 27,-2 0-80,0 1 214,-2 2-9,-1 1-175,1 3 172,1 2-170,2 4 553,2 4-460,1 5 251,2 5 6,2 1-233,-1-1-37,6-2-93,4-6-46,5-5-128,4-5 142,1-4 24,0-3-81,-2-5-490,-6-4 493,-2-4-325,-5-4 131,-2-1 191,-4 0 204,-3 2-118,-2 4 843,-2 3-982,-1 2 718,0 3-611,1 2 224,0 1-184,2 0 3,2 1-678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3.324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8030.95117"/>
      <inkml:brushProperty name="anchorY" value="-7205.04834"/>
      <inkml:brushProperty name="scaleFactor" value="0.5"/>
    </inkml:brush>
  </inkml:definitions>
  <inkml:trace contextRef="#ctx0" brushRef="#br0">1 1 5651,'0'0'11978,"21"33"-10833,6 16-814,7 14 253,4 8-555,0 2 59,-1-2 142,-1-8-270,-3-9 66,-4-13-23,-5-11-264,-6-11 186,-6-9-256,-5-5 238,-4-6-206,-2-5 155,-6-5-64,-4-2 243,-3-1-348,-1 1 393,1 3-120,1 4 40,1 1 505,0 7-388,-2 11 123,-3 14 195,-4 17-534,-4 15 353,-3 11-308,-3 7-367,-1 1-30,0-5-1969,1-8-3348,6-16-5908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6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10 376 7171,'-2'1'7327,"2"0"-7246,0-1 0,0 0 0,0 0 0,-1 0-1,1 0 1,0 0 0,0 0 0,0 0 0,-1 0 0,1 0 0,0 0-1,0 0 1,-1 0 0,1 0 0,0 0 0,-4-2 1536,4 2-1536,0 0-1,0-1 1,0 1 0,0 0 0,0 0 0,0 0 0,0-1-1,-1 1 1,3-11-289,0 1 0,0 0-1,1 0 1,1 0-1,-1 0 1,1 0 0,1 1-1,0-1 1,10-14 0,-14 24 214,-1 0 0,1-1 1,-1 1-1,0-1 1,1 1-1,-1 0 0,1-1 1,-1 1-1,1 0 0,-1-1 1,1 1-1,-1 0 1,1 0-1,-1 0 0,1-1 1,0 1-1,-1 0 0,1 0 1,-1 0-1,1 0 0,-1 0 1,1 0-1,0 0 1,-1 0-1,1 0 0,-1 0 1,1 1-1,-1-1 0,1 0 1,-1 0-1,1 0 1,-1 1-1,1-1 0,-1 0 1,1 1-1,-1-1 0,1 0 1,-1 1-1,1-1 1,-1 1-1,0-1 0,1 1 1,13 17 116,-3 3-52,0 2 0,-2-1 0,0 1 0,8 39 0,13 99 415,-21-94-203,14 77 322,-19-124-497,1-1 0,2 1-1,0-1 1,18 35 0,-23-50-84,1-1 1,-1 0-1,1 0 1,0 0-1,-1 0 0,1-1 1,1 1-1,-1-1 1,0 1-1,1-1 1,-1 0-1,1-1 0,-1 1 1,1-1-1,0 1 1,0-1-1,5 1 1,-6-2-27,0 1 0,0-1 0,0 1 0,-1-1 1,1 0-1,0-1 0,0 1 0,0 0 0,0-1 1,-1 1-1,1-1 0,0 0 0,0 0 0,-1 0 1,1 0-1,-1-1 0,1 1 0,-1-1 0,1 1 1,-1-1-1,0 0 0,0 0 0,0 0 1,3-3-1,5-13-94,-1 0 0,-1-1-1,-1 0 1,0 0 0,-1 0 0,4-28 0,8-22-560,11-34 498,-4-2-1,-5-1 1,-4 0-1,3-198 1,-20 307 192,1 1 1,-1-1 0,0 0-1,-1 0 1,1 0 0,-1 0-1,1 0 1,-1-1-1,0 1 1,-4 4 0,-7 13 91,7-2-32,0 0 0,1 1 0,0-1 0,2 1 0,0 0 0,1 1 0,1-1 0,3 32 0,-2-27 226,0-19-267,0 0 1,0 1 0,1-1 0,-1 0-1,1 1 1,1-1 0,-1 0 0,1 0-1,0 0 1,0 0 0,0 0 0,1-1 0,-1 1-1,1-1 1,0 1 0,1-1 0,-1 0-1,1 0 1,7 6 0,-4-5-29,1-1 1,-1 0-1,1 0 1,-1-1-1,1 0 1,0 0-1,0-1 0,1 0 1,-1 0-1,0-1 1,1 0-1,8 0 1,-1 0-283,0-1 0,0 0 0,-1-1 0,1 0 1,0-2-1,-1 0 0,21-6 0,-31 8-746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7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4082,'0'0'8889,"1"-9"-7896,4-28-244,12 143 2728,-11 18-1927,-5-77-1172,8 60-1,-9-105-403,0-1 1,0 0 0,0 1-1,0-1 1,1 0-1,-1 1 1,0-1 0,1 0-1,-1 1 1,1-1-1,-1 0 1,1 1 0,-1-1-1,1 0 1,0 0-1,0 0 1,-1 0 0,1 0-1,0 0 1,0 0-1,0 0 1,0 0 0,0 0-1,0 0 1,1-1-1,1 2 1,-3-21-1872,0-9-629,0-6-2887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7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10373,'0'0'7011,"10"-14"-6931,-7 14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8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47 4162,'0'0'3185,"0"-31"-1040,0 16 3018,0 84-4049,-2-25-653,1-1 0,3 1 1,2 0-1,2-1 0,14 58 0,-14-92-263,-2-19-827,-1-15-364,-5-66 196,4-96 303,-1 184 489,-1-1 0,1 1 0,0-1 1,0 1-1,0-1 0,1 1 0,-1 0 1,1 0-1,-1-1 0,1 1 0,0 0 0,0 1 1,1-1-1,-1 0 0,0 1 0,1-1 1,0 1-1,0 0 0,-1-1 0,1 1 1,1 1-1,-1-1 0,0 0 0,0 1 1,5-2-1,3 0 95,1 0-1,-1 0 1,1 1 0,0 1-1,0 0 1,13 0 0,-23 2-46,1 0 0,-1 0 0,0 0 0,1 0 0,-1 0 1,0 0-1,0 1 0,0-1 0,0 1 0,0-1 0,0 1 0,0 0 0,-1 0 1,1 0-1,-1 0 0,1 0 0,-1 0 0,0 0 0,1 0 0,-1 1 0,0-1 0,0 4 1,19 57 655,-15-26-442,-2 0 0,-1 0 0,-4 38-1,1-5 132,1-69-507,0-10-1170,1-50-3261,4 17-1689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11509,'0'0'5854,"0"10"-5313,0 42 164,2-1-1,13 84 0,9-23 55,-2-17 77,14 160 0,-35-221-548,-16-34-397,1 0 0,0-1 0,-1-1-1,1 0 1,0-1 0,0 0 0,0-1 0,0-1 0,1 0 0,0-1 0,0-1 0,0 1 0,1-2 0,0 0 0,0-1 0,-19-18 0,17 14-334,1 1 1,1-2-1,0 0 1,0 0 0,-9-17-1,17 23-198,0 0 0,0 0-1,0-1 1,1 1 0,1-1-1,-1 0 1,-1-13 0,3-19-4740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550 148 8788,'0'0'4127,"-9"-10"-3588,-10-7 144,0 0 1,-36-24-1,44 34-532,-1 0 0,0 1 0,0 0 0,0 0 0,-1 2 0,0-1 1,0 2-1,-19-4 0,-144-4-170,172 11 17,-1 1 1,0 0-1,1 0 0,0 1 1,-1-1-1,1 1 0,0 0 0,0 0 1,0 1-1,0-1 0,0 1 1,0 0-1,1 0 0,-1 0 0,1 0 1,0 1-1,0-1 0,0 1 1,1 0-1,-1 0 0,1 0 0,0 0 1,-3 8-1,-3 7 160,0 0-1,2 0 1,0 1-1,-3 22 1,0 30 696,3 0 0,5 82 0,1-112-503,0-27-249,0 0-1,1 0 0,1 0 0,1 0 0,0-1 0,0 1 1,2-1-1,6 15 0,-7-21-63,0 1 1,1-2-1,0 1 0,1 0 1,0-1-1,0 0 0,0-1 1,1 1-1,0-1 1,0 0-1,0-1 0,1 0 1,0 0-1,11 4 0,-4-2-6,0-1-1,1-1 0,0 0 0,0-1 0,0-1 0,0 0 0,1-2 0,-1 1 0,31-3 0,-34 0-129,-1-1 0,-1 0 0,1 0-1,0-1 1,0-1 0,-1 0 0,0 0-1,0-2 1,0 1 0,-1-1 0,1 0-1,-1-1 1,16-15 0,-13 4-1070,-11 3-5204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19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 5042,'-1'0'14623,"51"-1"-14393,-29-1-250,0 1 0,0 1 0,1 1 0,-1 1 0,0 1 0,0 1-1,35 10 1,-55-12 189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20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6435,'0'0'7486,"62"8"-902,-34 0-7699,0-1 0,0-1 0,49 2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47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27 5042,'0'0'5563,"-1"-4"-5440,-7-18 2070,8 22-2157,0 0 1,0 0 0,0 1-1,0-1 1,0 0 0,0 0-1,0 0 1,0 1 0,0-1 0,0 0-1,0 0 1,-1 0 0,1 1-1,0-1 1,0 0 0,0 0 0,0 0-1,0 1 1,0-1 0,0 0-1,0 0 1,-1 0 0,1 0-1,0 1 1,0-1 0,0 0 0,0 0-1,-1 0 1,1 0 0,0 0-1,0 0 1,0 0 0,0 1-1,-1-1 1,1 0 0,0 0 0,0 0-1,0 0 1,-1 0 0,1 0-1,0 0 1,0 0 0,-1 0-1,1 0 1,0 0 0,0 0 0,0 0-1,-1 0 1,1 0 0,0-1-1,0 1 1,0 0 0,-1 0-1,1 0 1,0 0 0,0 0 0,0 0-1,0 0 1,-1-1 0,1 1-1,0 0 1,0 0 0,0 0-1,0 0 1,0-1 0,0 1 0,-1 0-1,-2 18 75,6 45-142,3-1-1,25 109 0,-23-130 31,14 142 36,-11-132-39,-3 0 1,2 98-1,-11-83 58,0-9-36,7 65 1,6-34-57,1-133 169,-15-18-192,0 39 6,2-1 1,0 0 0,1 0-1,9-45 1,-8 65 58,0 1 1,0 0 0,0-1 0,1 1-1,0 0 1,0 0 0,0 0 0,0 1-1,1-1 1,-1 1 0,1 0 0,7-5-1,-3 2 5,0 1-1,1 1 1,-1-1-1,1 1 0,17-5 1,-16 7 5,1 1 1,-1 0 0,1 1 0,13 1-1,-1-1 22,-20 1-40,-1-1 0,1 1 1,-1 0-1,1 0 0,-1 0 0,0 0 0,0 0 0,1 1 0,-1-1 0,0 1 1,0-1-1,0 1 0,0 0 0,-1 0 0,1 0 0,0 0 0,-1 0 0,1 0 1,1 3-1,0 1-7,1 0 0,-1 0 0,0 1 0,0-1-1,-1 0 1,2 9 0,0 23-7,-1 0-1,-5 74 0,0-31 27,2 66 312,0-146-271,0-28-5388,0 4-341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47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4770,'0'0'4888,"10"30"-2858,2 57 231,4 165 0,-15-246-1262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47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8180,'0'0'7315,"-7"0"-7331,7 12-4898,0-4 1408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48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2 152 3698,'0'0'6419,"10"6"-2956,11-3-3166,0-1 0,1 0 0,-1-2 0,1 0 0,31-5 0,-51 4-305,0 0-1,1 0 1,-1-1 0,0 1 0,1 0 0,-1-1 0,0 1 0,0-1 0,0 0-1,0 0 1,0 0 0,-1 0 0,1 0 0,0 0 0,-1 0 0,0 0-1,1-1 1,-1 1 0,0-1 0,0 1 0,-1 0 0,1-1 0,0-4 0,1 0-9,-1 0 0,0 0 0,0 0 0,-1 0 0,0 0 0,-1 0 0,-1-13 0,1 18 7,1 0 1,-1 0-1,0 0 0,0 0 1,0 0-1,0 1 1,0-1-1,-1 0 0,1 0 1,0 1-1,-1-1 1,1 1-1,-1-1 0,0 1 1,1-1-1,-1 1 1,0 0-1,0 0 0,0 0 1,0 0-1,0 0 1,0 1-1,0-1 0,0 0 1,-3 0-1,-7 0-76,1-1 0,-1 2 0,-19 0 0,14 0 56,14 1 36,-1 0 1,1 1-1,0-1 0,-1 0 1,1 1-1,0 0 1,0 0-1,0 0 1,0 0-1,1 0 1,-1 0-1,1 1 1,-1 0-1,1-1 0,0 1 1,0 0-1,0 0 1,-2 3-1,0 1 18,-1 0-1,2 0 0,-1 0 1,1 1-1,0-1 0,0 1 1,-1 8-1,1 8 113,1-1-1,2 1 1,0 0-1,7 46 1,-4-61-41,1 1 1,0-1 0,1 0-1,0 0 1,0-1 0,1 1-1,0-1 1,0 0 0,1-1-1,11 11 1,-5-6 103,0-1 0,1-1 0,0 0 0,1 0 0,20 9 0,-27-16-152,1 0 0,-1 0 0,1-1-1,0-1 1,-1 1 0,12-1 0,-16 0-111,-1-1-1,1 0 1,0 0 0,0 0-1,-1-1 1,1 1 0,0-1-1,-1 0 1,1 0 0,0 0-1,-1-1 1,0 1 0,1-1-1,-1 0 1,0 0 0,5-3-1,28-46-2463,-17 14-2494,-9 19 36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49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15511,'0'0'4162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51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1 156 9172,'0'0'5766,"2"-4"-5526,4-9-408,3-7 10,1 1 1,0 0-1,1 1 1,1 0 0,24-26-1,-36 43 294,10 73-112,-8 37 198,-2-53 150,1 0 0,3 0 0,18 83 0,-21-135-343,0 1 0,0-1-1,1 1 1,-1-1 0,1 0-1,0 0 1,0 0 0,1 0-1,-1 0 1,1 0 0,0 0-1,0-1 1,0 0 0,1 1-1,-1-1 1,1-1 0,-1 1 0,1 0-1,0-1 1,0 0 0,0 0-1,1 0 1,-1 0 0,0-1-1,1 1 1,-1-1 0,1 0-1,-1-1 1,1 1 0,0-1-1,-1 0 1,1 0 0,-1 0-1,1-1 1,0 1 0,-1-1-1,1 0 1,-1-1 0,8-2-1,-4 0-255,-1-1 0,0 1 0,1-1-1,-2 0 1,1 0 0,-1-1-1,7-7 1,20-28-5414,-26 29 516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51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11301,'0'0'3938,"0"26"-10725,7-9 16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52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7267,'0'0'5659,"-4"28"-3626,29 260-364,-8-142-1428,-12-83-184,26 180 321,-8-170-450,-22-66-679,4 13 460,-2-18 465,-1-11 35,1-29-455,-3-60 0,-2 27-393,30 38 869,-17 23-258,-9 6 42,1 2-1,0-1 1,0 0-1,1 0 1,-1 1-1,0 0 1,1 0-1,-1 0 1,1 0-1,0 0 0,0 1 1,0 0-1,0-1 1,0 2-1,0-1 1,0 0-1,0 1 1,0 0-1,0-1 1,0 2-1,0-1 0,0 0 1,1 1-1,-1 0 1,0 0-1,0 0 1,-1 0-1,1 1 1,0 0-1,0 0 1,-1 0-1,1 0 0,-1 0 1,0 0-1,1 1 1,-1 0-1,0 0 1,-1 0-1,1 0 1,0 0-1,-1 0 1,0 1-1,0-1 0,0 1 1,0 0-1,2 5 1,4 9 42,-1 1 0,-1-1 0,-1 1 0,0 1 0,-1-1 0,-1 1 0,0 33 0,-4-51-41,0-1 1,0 1-1,0 0 0,0-1 0,0 1 1,0 0-1,-1-1 0,1 0 1,0 1-1,-1-1 0,1 0 0,-1 0 1,0 0-1,1 0 0,-1 0 1,0 0-1,0 0 0,0 0 0,1-1 1,-1 1-1,0-1 0,-3 1 1,-51 12 7,52-13-9,-42 11-56,31-7-304,-1 0 1,1-1-1,-27 1 1,42-4 264,-1-1 0,1 1 1,-1 0-1,1 0 0,0-1 0,-1 1 0,1 0 1,0-1-1,-1 1 0,1-1 0,0 1 1,-1 0-1,1-1 0,0 1 0,0-1 0,-1 1 1,1-1-1,0 1 0,0-1 0,0 1 1,0-1-1,0 1 0,-1-1 0,1 1 1,0-1-1,0 1 0,1-2 0,-2 0-501,-2-18-2788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18969,'0'0'4002,"10"17"-5379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2:59.94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130 33 5507,'0'0'5365,"-1"-4"-4824,0 0-269,1 0 310,-1-1-275,1 2-27,0 0 307,-1 0-400,2-3 2395,-1 6-2593,0 0 25,0 0-12,0 2-119,0 4 240,0 5 82,0 4-127,0 4 31,0 4 326,0 4-435,0 3 275,0 3 45,0 2-355,-2 0 489,0 0-342,-2 0-62,1-2 153,-1 1-155,1-1-29,0-1-11,0 0 107,1 1-54,-2 0-72,0 1 62,-2 1 162,1 0-234,-2 2 42,0 1-15,0 0 124,1 2-111,0 1 40,1 0-49,1 1 199,0-1-209,1-1 13,1-2-5,0-2 48,0-2-91,1-3 49,-1-1-17,0 0 40,0 1-29,-1 2-8,0 1 3,0 1 90,0 3-119,0 0 39,1 0-13,1-1 56,0 1-35,1-1-23,0 0 7,0 0 70,0-1-59,0 1-16,0 0 5,0 1 32,0-1 9,1 1-57,0-1 19,1-1 29,1-2-85,0-1 64,0-4-21,-1-3 5,0-2 37,0-3-47,-1 0 15,-1 0 32,0 1-47,0-1 71,0 1-77,0-3 99,0-3-30,0-4-63,1-3 20,-1-4 9,1-2-24,-1-2 7,1-1-2,-1-1 56,0 0-72,0 1 24,0-1-157,0-8-2572,0-8 405,6-14-5040,0 1-462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02.75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1363.70227"/>
      <inkml:brushProperty name="anchorY" value="-872.8739"/>
      <inkml:brushProperty name="scaleFactor" value="0.5"/>
    </inkml:brush>
  </inkml:definitions>
  <inkml:trace contextRef="#ctx0" brushRef="#br0">0 1 6051,'0'0'8180,"1"0"-8020,0 0-59,2 0 339,1 0-269,1 1 205,3 1-149,2 3-219,3 0 80,3 3-99,3 2 113,3-1-17,2 1-104,2-1 35,1-1 96,1 0-125,-2 0 24,-2 0-9,-1 0 17,-1 0 88,-2-1-118,1-1 40,0-1 62,1 0-3,2-2-88,0 1 11,2-1-8,-1-1-41,-1-1 68,0 0-41,-1 0 88,-1-1-61,0 1-16,1 0 6,-1 0 106,1 1-126,0 0 25,1-1-8,0 1 34,0-1 27,1-1-80,-2 0 27,1 0 7,-2 0-42,0 1 32,2-1-10,2 2 226,2-1-232,4-1 192,2 2-112,2-1 13,2 0 54,1 0-168,-2 1 69,0 1 66,-1 0-135,-2 0 26,0 0 9,-2 0-9,-1 1 22,0 0-25,0 0 28,0 1-46,3-1 69,1 0-58,1 1 18,1-1 14,1 1-43,0-1 32,-1 0-11,0-1 22,-1-1 31,0 1-82,0-2 46,0 0-17,0 0 40,1-1-47,2 0 15,1 1-24,1 0 118,1 1-166,0 0 91,0 0-29,1 1 5,-1 0 19,0 0-25,0-1 9,0 0 34,0 1-47,-1-1 15,0-1 14,0 0-43,0 0 32,-1-1-11,2 0 3,1 1 93,1-1-194,1 1 136,1 1-46,1-1 11,0 1 0,1 0 0,-1 0 0,0 0 75,0-1-97,-1 1 33,0 0 8,0 0 13,1 1 35,1-1-83,-1 1 120,-1-1-19,1 1-141,-2 1 83,0 0-33,-1 0-12,1-1 42,2-1-32,1-1 10,0 0 54,1 0-146,0-1 119,-2 0-40,-1-1 30,-1 1-24,-1 0 7,-2 0-39,-1 0 66,0 0-39,0 0 12,0 0-20,1 0-108,-1 0 161,1 0-54,-1 0 19,-1-1 94,1 1-177,1-1 112,0-1-37,2-1 8,1 1 0,1-1 0,2 1 0,-1 0-74,2 1 39,1 0 40,0 1-13,2-1-67,1 0 97,2 1-33,1 0-26,2 0 122,-1 0-186,0 0 133,-1-1-99,-1 0-66,1-1 74,0 0 27,0 0-27,-1 1-23,-1 0 63,0 0 16,-2 0-2,-1 0-51,-2 1 109,0-2-71,-3 1 23,0 1-117,-1-2 125,-2 1-23,-1 0 7,-1-1-109,-1 0 144,1 0-48,0 1 16,2 0 37,0 0-66,1 1 39,1-1-12,-1 1-92,1 0 177,-1 1-112,-1-1 37,0 2-8,0 1 0,0 0 0,1 2 56,1-2-110,2 2 92,2-1-49,0 0 14,0 0-22,-1 0-69,-2-1 112,-3 0-37,-3 0 50,-4 1 46,-3-1-105,-4-1 36,-2 0 42,-4-1-16,-3-1-48,-3 0 35,-3 0-51,-4 0 32,-3 0-11,-3 0 3,-2 0 112,-2 0-88,0 1 51,0-1-70,-1 1 131,1 0-171,-1 1-2,1 3 53,0 3-267,-1 5 246,1 5-64,0 5 74,0 4 230,1 3-249,-1 2 33,0 1-11,0 0 48,0 1-53,0 2-1,0 2 1,0 1 72,0 4-78,0 1 8,0 3-2,0 1-3,0 0 0,0-1 19,0-2 13,0-1 109,0-4-141,0-2 11,0-3-6,0-1 107,0-2-144,0 2 48,0 1-16,0 2 0,0 2 75,0 1-96,0 0 31,0 0 28,0 0-86,0 0 64,0 0-22,0-1 44,0 0 26,0-1-80,0-1 26,0-1 28,0-1-12,0 0-31,0-2 10,0 0 51,0 0 22,0-1-97,0 0 32,-2 1 25,0 0 63,-2 0-72,-1-2 27,0-1 142,0-3-211,1-1 31,1-4-12,1-4 12,1-2-60,1-4 55,0-2-18,0-2 117,0-2-88,0-2-24,0-1 8,0-1 10,0-1-42,0 0 32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3:05.51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516.25635"/>
      <inkml:brushProperty name="anchorY" value="-4509.72021"/>
      <inkml:brushProperty name="scaleFactor" value="0.5"/>
    </inkml:brush>
  </inkml:definitions>
  <inkml:trace contextRef="#ctx0" brushRef="#br0">0 22 5250,'0'8'11264,"1"-8"-10909,3 0-136,3 0-195,5 0 336,4 0-280,4 0-24,5 0 64,3 0-13,2 0-129,1-1 41,0 0 37,0 0 3,0-1 21,0 0 53,-1 0-13,2 0-85,-1 0 26,1-1-69,0 0 16,0 0-8,1 0 19,0 1-24,0 1 7,-1 0 36,-2 1-49,0 0 16,-2 0-5,1 0 0,3 0 0,1 0 0,4 0 0,2 0 75,1 0-134,2 0 81,2 0-28,0 0-50,1 0 110,1 0-73,0 0 24,0 0-23,0 1 4,0 0 17,0-1-6,1 1-109,-1-1 126,-1 1-25,0 1-104,-2 1 203,-2 2-138,-1 0 63,0 1-16,-1 0-90,1 0 194,1-1-135,2-1 44,2-1-28,2 0 23,1-1-8,1 0 22,-2 1-136,-2 1 151,-1 1-50,-4 1-21,-1 0-8,-2 0 55,0 0-18,-1-1 8,3-1 0,1-1 75,3 0-96,1-1 31,2-1 28,-1 1-68,0 0 41,-2 0-14,-2 1-34,-2 1 48,-1 0-17,-1 0 6,-1 0 56,3 0-72,0 0 24,0-1-8,0 0-56,0-1 91,-1 1-48,0 1 15,1-1 17,1 0-24,-1-1 7,0 1-2,0-1-56,1 0 72,2-1-24,0-1 8,-1 0-74,0 0 58,-1 0 16,0 1-6,0-1-68,1 1 76,1-1-7,0 0 2,1 1-240,-2-1 257,0 0-108,-1 0 108,-1 0-100,-1 0 108,-2 0-33,1 0-101,-2 0 275,0 0-217,2 1 73,3 0-19,2-1-93,4 0 175,2 1-111,1-1 37,0 0-83,-1 0 41,-1 0 39,-3 0-13,-3 0-48,-2 0 91,-3 0-49,-1 0 17,-2 0 16,1 0-25,-1 0 9,1 0-3,-1 0-75,-1 0 134,-1 0-80,0 0 26,-1 0 32,0 0-47,1 0 15,1 0 14,2 0 13,3 0-22,2 0-10,2 0 3,1 0-22,2 0-13,1 0 40,1 0-13,0 0-32,0 1 47,-1 0-15,-2 0-14,1 0 81,-2 0-137,0 0 99,0 1-32,0 0 8,1 0 0,1 1 0,0 1 0,1-1 56,2 0-128,1-1 96,1-1-32,1 0 45,0-1-47,0 1 15,-2-1-24,-1 1 25,-1 0-46,-3 0 50,-1 1-15,-2 0-14,1 1 62,0 0-56,0-1 18,1 0 32,2-1-47,2 0 15,0-1-5,1 0-19,-1 0 81,-2 0-81,-4 0 27,-5 0-8,-4 0-19,-5 0 62,-2 1-56,-2 0 111,-1 0-87,-1 0-8,2 0 2,1-1-5,0 1 0,1-1 0,0 0 0,0 1 37,0 0 46,-1 0-104,-2-1 34,-2 1 43,0 0 40,0-1-120,1 0 77,0 1 86,1-1-101,-1 0-38,-1 0 10,-2-1 9,-3 1-6,-2 0 3,-3 0 94,-1 0 215,1 0-410,1 0 341,3 0-315,1 0 145,0 0-84,1 0 20,-4 0-6,-1 0 317,-3 0-333,-3 0 451,-1 0-206,-1 0-154,0 0 296,0 0-326,1 0 174,-1 0 152,1 0-291,-1 0 304,2 0 713,-4 0-988,0 0-98,-1-8-3229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03.29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9341.85547"/>
      <inkml:brushProperty name="anchorY" value="-9534.65039"/>
      <inkml:brushProperty name="scaleFactor" value="0.5"/>
    </inkml:brush>
  </inkml:definitions>
  <inkml:trace contextRef="#ctx0" brushRef="#br0">24 1 7523,'0'0'5723,"-4"0"-5576,0 0 456,0 0-86,0 0-453,1 0 654,1 0-513,0 0 815,2 0-884,0 5-128,0 4 93,1 6 48,-1 6 41,0 3-43,0 6-169,0 3 124,0 4 7,0 3 163,0 2-133,0 2-118,0 1 203,0 1-221,0 1 10,0 2-5,0 2 104,0 1-144,0 2 48,0 4-16,0 3 224,0 0-194,0 1-25,0-2 8,0-1 137,0-4-174,0-5 40,0-4-13,0-6-3,0-3 56,0-3-72,0 0 24,0 0 29,0 3-85,0 4 64,0 3-21,0 3 23,0 2-4,0 0-17,0 0 6,1-3 15,0-1-60,2-3 55,-1-2-18,1 0-14,0 0 80,0 0-79,0 0 26,0 0 85,-2 2-138,1 0 82,-2-1-45,1-1 179,-1-2-219,0-4 72,0-5-24,2-5 56,-1-4-72,0-3 24,0-4 10,0-3-23,0-3 64,0-3-75,-1-2 24,1-1-158,-1-1 81,0-6-1959,0-11-79,0-15-4920,0 0-984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05.75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0624.80469"/>
      <inkml:brushProperty name="anchorY" value="-13106.32715"/>
      <inkml:brushProperty name="scaleFactor" value="0.5"/>
    </inkml:brush>
  </inkml:definitions>
  <inkml:trace contextRef="#ctx0" brushRef="#br0">12 1 1905,'0'0'10751,"-3"0"-10537,0 0 375,-1 0-36,2 0-158,5 0-419,3 0 224,3 0 58,3 0-151,3 0-75,6 0 262,3 2-332,5 1 142,4-1-120,1 0 214,0 1-289,-2 0 128,-2 0-42,-2 0-51,-1 1 184,1 0-168,2 0 56,1-1 77,3 0-119,2 0 39,2-1 6,0 1 13,0-1-21,1 1-11,-2-2 2,0 0 17,-2 0 69,0 0-112,-1 0 93,0 1 195,2 0-317,1 0 88,3-1-33,1 0 129,2 0-56,-1 0-14,0-1-66,-2 0 258,-1 3-247,-2-1 100,-2 2-122,0 0 254,-2-1-284,0-1 73,0 0-24,0 0 53,-1-1-35,-1-1-24,-1 2 9,-1 1 68,-1-1-151,-1 2 104,-1 0-35,0 0-11,1 0 99,2 0-104,1 0 35,1-1 7,2-1-79,0 0 80,1-1-27,0 0 64,1-1-35,-1 0-24,1 0 9,0 0 12,0 0-42,1 0 32,-1 0-10,1 0-36,-2 0 49,1 0-16,-1 0 5,1 0 75,0 0-153,1 0 105,0 0-35,1 0-11,1 0 43,0 0-32,1 0 11,1 0 53,0 0-110,0 0 73,1 0-24,1 0-33,-1 0 68,1 0-41,0 0 14,-1 0 34,1 0-104,-1 0 89,-1 0-30,-1 0-48,0 0 53,0 0 0,1 0-93,1 0 160,3 0-181,2 0 168,2 0-70,1 0 22,0 0-3,1 0 0,-1 0 0,-1 0 18,1 0-60,0 0 55,2 0-18,1 1-14,1-1 24,2 1-82,0 1 61,1 0-451,-1-1 520,-1 2-285,-1 1 219,-2 0-203,0 2 211,0 1-9,1 0 6,2 0-10,2-1-164,1 1 233,2-1-265,1 0 118,0-2-37,0 0 154,1 0-42,0 1 40,-1-1-25,0 0 9,0 0-3,-1-1-37,0-1 85,-2 0-102,-2-1 33,-1-1 8,-2 1-6,-2-1 22,-1-1-6,-1 2 40,-1-1-29,0 1-8,2-1 3,2 1 16,2 1-62,0-1 56,0 2-18,1-1-70,-2 1 97,-1-1-33,0 0-8,-2 1 118,-1-1-128,-3 0 42,-4 0 6,-3-1-81,-6 0 62,-6-1-2,-8 0-20,-5 0 121,-6 0-110,-4 0 889,-4 0-918,-1 0 133,1 0-90,0 2-16,1 2-57,-1 5 89,-1 5-30,-2 6 49,0 6 7,-2 5-56,-1 3 19,0 5 104,0 3-88,1 2 70,0 2 37,2 1 269,1 1-464,2 1 170,0 0-116,0-2 261,2-1-339,-1-1 128,0-1-43,0-1 40,0 0 27,1-2-80,-1-1 27,0-2 64,0-2-59,0 0-16,-1-1 24,0-2-48,-1 0 88,0-1-83,-1-1 27,-1 0 11,0 1-43,0-1 32,0 2-11,0 1 40,0 0-10,1 1-32,0 0 10,0 1 144,1 0-117,1 1 6,0 2-1,1 1 201,0 4-246,0 3 26,0 2 756,0 1-806,1-3 125,-1-5-77,0-6-10,0-5-62,0-5 146,0-3-119,0-4 40,0-3 45,0-4-128,0-2 96,0-1-32,0-1-11,0 0 118,0 0-129,0 1 44,0 1 42,0 0-72,0 2 61,0-1-18,0-1 229,0-2-288,0-1 58,0-2-20,0-1-193,0-2 240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08.12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8324.40234"/>
      <inkml:brushProperty name="anchorY" value="-16780.50391"/>
      <inkml:brushProperty name="scaleFactor" value="0.5"/>
    </inkml:brush>
  </inkml:definitions>
  <inkml:trace contextRef="#ctx0" brushRef="#br0">1 13 1697,'0'0'11490,"1"-2"-11300,1 0-41,1 0 483,0 0-570,3 0 599,2 1-194,1 0-477,4 1 711,2 0-479,3 0-113,3 0 470,2 0-702,3 0 460,2 0 57,2 0-452,1 0 487,2 0-530,-1 1 154,1 1 22,1 0-59,1-1-16,2 1 5,3-2 33,2 1-49,2-1 16,1 0 51,-1 0-128,-1 0 96,-3 0-32,-2 0-29,-3 0 141,-3 0-136,-1 0 64,-1 0-19,2 0 246,3 0-256,2 0 13,3 1-6,3 1 65,1 2-152,2 1 103,-1 2-34,0 1 8,1-1 75,-1 1-96,2-3 31,0 0 65,1-3-152,0 0 103,0-2-34,-2 0-10,-2 1 42,-3 1-32,0 2 10,-3 2 73,0 1-115,0-1 56,1 0-19,1-2 97,2-2 10,2 0-128,0-2 43,1 0 55,1 0-132,-2 0 79,-1 0-26,-2 0 5,-2 1 0,1 1 0,-1-1 0,1 1 74,2-1-114,0 0 56,3 0-18,1 0-73,3 1 96,0 0-31,0 2-28,-1 0 105,-3 2-163,0 0 125,-2 1-39,0-1-121,-1-2 187,-1 0-80,2-1 27,0-1 53,-1-2-185,2 1 169,0-1-56,0 1 54,1 2-49,-1-1 17,0 1-44,0 0-213,1 1 302,0 0-83,1 0 29,-1 0-109,0-1 107,-1 0 0,1-2-1,0 0-31,0 0-83,1-1 96,-1 0-72,0 0-54,-1 0 54,-2 0 110,-2 0-52,-2 0 100,0 0-81,0-1 27,0 1 11,1 0 144,4-2-153,3-1-2,4 0 0,2 0 48,-1 0-146,0 1 119,-4 1-40,-3 1-7,-5 0 42,-4 0-32,-2 0 10,-2 0 73,0 0-134,1 0 81,-1 0-28,-1 0-12,1 0 42,-2 0-32,1 0 10,1 0 73,1 0-134,1 0 81,2 0-28,2 0-68,-2 0 132,1 0-79,-2 1 26,-1 1 51,-1 0-146,0 2 119,-1-1-40,-1 0-45,1 0 110,0 0-73,0-1 24,-1 0 70,0-1-115,1-1 56,-1 1-19,0-1-34,2 0 85,1 0-64,3-1 21,1 1 33,1 0-68,2 0 41,-2 0-14,-1 0-15,-3 0 191,-2 0-224,-4 0 75,-2 0 107,-2 0-224,-3-1 165,0 0-91,-2 1 136,0 0-37,-2-1-96,1 1 32,1 0 78,1 0-121,1-2 40,2 1-13,-1 0-37,-1-1 104,-1 1-89,-4 0 30,-3 1 67,-4-1 35,-1 2 1370,-9-1-989,1-1-392,0 0 53,-1 1 5,1-1-53,0 1-117,0 0 32,0 0 93,-1 0-219,0-1 144,0 0-159,0 0 116,-4-3-1840,-2 2 107,-7 0-2114,-27-1-8849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09.88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6071.69922"/>
      <inkml:brushProperty name="anchorY" value="-18221.88281"/>
      <inkml:brushProperty name="scaleFactor" value="0.5"/>
    </inkml:brush>
  </inkml:definitions>
  <inkml:trace contextRef="#ctx0" brushRef="#br0">0 1 7892,'0'2'10042,"0"-1"-9706,0 1 80,0 3-485,0 5 189,0 6 200,2 6 133,2 7-74,2 2-440,1-1 149,-1-4-56,1-6-40,-3-5-118,0-6-247,0-4-854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0.38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7395"/>
      <inkml:brushProperty name="anchorY" value="-19688.54102"/>
      <inkml:brushProperty name="scaleFactor" value="0.5"/>
    </inkml:brush>
  </inkml:definitions>
  <inkml:trace contextRef="#ctx0" brushRef="#br0">0 88 7251,'0'0'3252,"0"-15"-2961,0 0 995,0 0-440,0 3 53,0 3 75,0 4-523,0 1 594,1 4-892,1 1 95,1 0-43,0-1-162,0 0-49,-1 0 22,1 0-224,1-1-50,-1-4-1586,1-3-272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0.88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8698.19922"/>
      <inkml:brushProperty name="anchorY" value="-20851.92969"/>
      <inkml:brushProperty name="scaleFactor" value="0.5"/>
    </inkml:brush>
  </inkml:definitions>
  <inkml:trace contextRef="#ctx0" brushRef="#br0">3 1 7812,'-3'0'11933,"3"2"-11954,0 3-78,0 5 131,0 5 251,0 3-126,0 0-15,3-3-156,3-3-317,3-6-221,4-13-1105,2-13-3414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201 112 5074,'0'0'5005,"11"-14"-4492,6-5-264,35-48 1764,-49 56 1086,-14 25-2415,-55 119-434,6 4 0,-58 194 0,113-316-269,0 2 29,0 1 0,1-1 0,0 1 0,-1 20 1,5-37-153,0-7-2480,0 0 2219,0 0 1,0 0-1,0 0 0,1 0 1,0 0-1,1 0 0,-1 0 1,1 1-1,5-12 0,-6 13 60,20-46-3699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5539,'0'0'4500,"0"8"-3955,3 33 506,1-1 1,3 0-1,17 63 1,5 17 424,0 115 732,-7-47-942,-18-164-1126,-4-25-171,0 1 1,0 0 0,1 0-1,-1 0 1,0 0-1,0 0 1,0 0 0,0 0-1,0 0 1,0 0-1,0 0 1,0 0-1,0 0 1,0 0 0,0 0-1,0 0 1,0 0-1,0-1 1,0 1 0,0 0-1,0 0 1,0 0-1,1 0 1,-1 0 0,0 0-1,0 0 1,0 0-1,0 0 1,0 0-1,0 0 1,0 0 0,0 0-1,0 0 1,0 0-1,0 0 1,0 0 0,1 0-1,-1-38-3661,0 24 2680,0-34-2859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7443,'0'0'5592,"3"28"-4690,23 174 541,46 202 1383,-48-305-2557,3-1 1,43 96-1,-53-162-382,-9-17-1901,-20-30-525,-10-13-556,-1-6-1899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11221,'0'0'2545,"206"-49"-2096,-129 35-449,-6 2-849,-13-2-3457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 2673,'0'0'8815,"-7"-7"-3980,7 6-4753,5 92 893,4-1 1,39 168 0,-41-225-834,-2-5-26,2 0 0,1 0 0,0-1 0,17 34 1,-24-59-116,1 0 1,-1-1 0,0 1 0,0 0-1,1-1 1,-1 1 0,0-1 0,1 1 0,0-1-1,-1 0 1,1 0 0,0 1 0,0-1-1,0 0 1,-1-1 0,1 1 0,0 0 0,0 0-1,0-1 1,0 1 0,1-1 0,-1 0-1,0 0 1,0 0 0,0 0 0,0 0 0,0 0-1,0 0 1,0-1 0,0 1 0,0-1 0,3 0-1,0-1-16,0 0-1,0-1 1,0 1-1,0-1 1,0 0-1,0 0 1,-1-1-1,0 1 1,1-1-1,4-7 0,14-18-193,-2-1-1,-1-1 1,-2-1-1,-1-1 0,-1 0 1,-2-1-1,-1-1 1,-2 0-1,-1-1 0,-2 0 1,-2 0-1,-1 0 0,0-49 1,-6 82 238,1-1 0,-1 0 0,0 0 1,-1 0-1,1 0 0,-1 1 0,1-1 1,-1 1-1,0-1 0,0 1 0,-1 0 1,1 0-1,-1 0 0,1 0 0,-1 0 1,0 0-1,0 1 0,0-1 0,-1 1 0,1 0 1,-4-2-1,2 1-39,0 1 0,1-1 0,-1 1 1,0 0-1,0 0 0,0 1 0,0 0 0,0 0 0,-1 0 0,1 0 1,0 1-1,-1 0 0,1 0 0,0 0 0,-9 2 0,12-1 10,0 0 1,-1 0-1,1 1 0,0-1 0,1 1 0,-1 0 0,0-1 0,0 1 0,1 0 0,-1 0 1,1 0-1,-1 0 0,1 0 0,0 1 0,0-1 0,0 0 0,0 1 0,0-1 1,1 0-1,-1 1 0,0 3 0,-5 57 323,5-58-267,1 4 39,-1 0 0,1 0 1,1 0-1,0 0 0,0 0 0,1 0 0,0 0 1,0 0-1,7 14 0,-6-18-71,0 0 0,0-1 0,0 1 0,1-1 0,0 0-1,0 0 1,0 0 0,1-1 0,-1 0 0,1 1 0,0-2 0,0 1-1,0 0 1,0-1 0,0 0 0,0 0 0,7 1 0,16 3 14,0-1 0,0-2 0,1-1 0,49-2 0,-44 0-324,-31 0-24,1 0 1,-1 0-1,0-1 1,0 1-1,0-1 1,0 0-1,0 0 1,0 0-1,0 0 0,0 0 1,0-1-1,0 1 1,0-1-1,-1 0 1,1 0-1,3-3 1,3-2-2924,0 0-3735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6611,'0'0'9079,"-4"0"-8156,222 6 1825,-164-6-2274,-35 0-2102,-1 0-3517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9316,'0'0'7748,"154"0"-7636,-105 0 128,-8 0-240,-5 0-96,-10 0-256,-7-12-1217,-10 9-2097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6403,'0'0'3908,"10"-11"-3809,31-32 125,-39 41-47,0-1-1,0 1 1,0 0 0,1 0-1,-1 0 1,1 0 0,0 0-1,-1 1 1,1-1-1,0 1 1,0-1 0,0 1-1,0 0 1,0 1-1,0-1 1,0 0 0,0 1-1,1 0 1,2-1 0,-3 2-92,0 0 1,-1 0 0,1 0 0,-1 0 0,1 0 0,-1 0 0,1 1 0,-1-1-1,0 1 1,0 0 0,0-1 0,0 1 0,0 0 0,0 0 0,0 1-1,-1-1 1,3 3 0,4 11 22,-1-1 1,0 1-1,-1 1 0,-1-1 0,4 21 0,-6-25 37,22 102 912,9 39-173,-28-133-798,0-1 0,2 0 0,0-1 0,1 0 0,18 26 0,-24-39-48,1 0-1,0-1 1,0 1-1,0-1 1,1 0-1,-1 0 1,1-1-1,0 0 1,0 1-1,0-2 1,1 1-1,-1 0 1,8 1-1,-9-3-21,0 0 1,0 0-1,0-1 1,0 1-1,0-1 1,0 0-1,0 0 0,0-1 1,-1 1-1,1-1 1,0 0-1,0 0 0,0 0 1,0 0-1,-1-1 1,1 1-1,-1-1 0,1 0 1,-1 0-1,0 0 1,4-4-1,12-11-134,-2-1-1,0-1 1,-1 0-1,-1-2 1,-1 0 0,0 0-1,11-26 1,-7 7-179,-1 0 0,-3-1 1,14-58-1,-23 70 306,-2 0-1,-1 0 1,-2-42 0,0 35 79,0 33-92,1-1 1,-1 1-1,0 0 1,-1-1-1,1 1 1,-1 0-1,1-1 1,-1 1 0,0 0-1,0 0 1,0 0-1,-1 0 1,1 0-1,-1 0 1,0 0 0,0 0-1,0 0 1,0 1-1,0-1 1,0 1-1,-1 0 1,1-1-1,-1 1 1,0 0 0,-3-2-1,-3 1-17,1 0 0,-1 1 0,1 0 1,-1 0-1,0 1 0,1 0 0,-1 1 0,-11 0 0,19 0 31,-1 1 1,1-1-1,-1 0 0,1 0 0,0 1 1,-1-1-1,1 1 0,0-1 0,-1 1 1,1-1-1,0 1 0,0 0 0,-1 0 1,1 0-1,0 0 0,0 0 0,0 0 1,0 0-1,0 0 0,0 0 0,0 0 1,-1 3-1,0 0 64,0 0 0,1 0 0,-1 0 0,1 0 0,0 1 0,0-1 0,0 10 0,0-9-24,1 1 0,0 0 1,0 0-1,0 0 0,1-1 0,0 1 1,0 0-1,0-1 0,1 1 0,0-1 1,0 1-1,0-1 0,5 7 0,-3-7-13,1-1 0,-1 1-1,1-1 1,0-1 0,0 1-1,0-1 1,0 1 0,1-2-1,0 1 1,-1 0-1,1-1 1,7 1 0,6 2 135,1-2 0,28 2 0,-33-5-1195,-1 1-1,1 1 0,-1 0 1,1 1-1,24 9 0,-27-5-5715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38 4738,'0'0'9791,"-2"4"-9028,-2 10-440,0 0-1,2 0 0,0 1 0,0-1 1,1 1-1,1 0 0,1-1 1,0 1-1,3 16 0,-3-28-293,0 0-1,0 0 1,0 0-1,1 0 1,-1 0-1,1 0 0,0 0 1,-1-1-1,1 1 1,0-1-1,1 0 1,-1 1-1,0-1 1,1 0-1,-1 0 1,1 0-1,0-1 1,-1 1-1,1-1 1,0 1-1,0-1 1,0 0-1,0 0 1,0 0-1,0-1 1,1 1-1,5 0 1,-4-1-58,1 1 1,-1-1 0,0 0 0,1-1 0,-1 1 0,0-1 0,0 0 0,1 0 0,-1-1 0,0 0 0,0 0 0,0 0 0,0 0 0,-1-1-1,1 1 1,4-5 0,-2-1-223,0 0-1,-1 0 0,0 0 1,0-1-1,-1 0 1,0 0-1,-1-1 0,0 1 1,0-1-1,-1 0 0,0 0 1,-1 0-1,0 0 1,-1 0-1,0-1 0,0 1 1,-1 0-1,-2-15 0,1 23 299,1 0 0,-1 0 0,1 0 0,-1 0-1,0 0 1,0 0 0,0 1 0,0-1 0,0 0-1,0 1 1,-1-1 0,1 0 0,-1 1 0,1 0 0,-1-1-1,1 1 1,-1 0 0,0 0 0,1 0 0,-1 0-1,0 0 1,0 0 0,0 0 0,0 0 0,0 1-1,0-1 1,0 1 0,0 0 0,0 0 0,0-1-1,-3 2 1,0-2 50,-1 1 0,0 0-1,0 0 1,1 0 0,-1 1-1,0 0 1,1 0 0,-1 0-1,0 1 1,-6 3 0,-3 2-1511,1-3-1702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16,'0'0'14252,"0"0"-14163,0 0 0,0 0 0,0 1 1,0-1-1,0 0 0,0 0 0,0 1 0,0-1 0,0 0 1,0 0-1,1 0 0,-1 1 0,0-1 0,0 0 0,0 0 1,0 1-1,0-1 0,1 0 0,-1 0 0,0 0 1,0 0-1,0 1 0,1-1 0,-1 0 0,0 0 0,0 0 1,0 0-1,1 0 0,-1 0 0,0 0 0,0 0 0,1 0 1,-1 0-1,0 1 0,0-1 0,1 0 0,-1 0 0,0 0 1,1-1-1,492 39 1623,-307-18-1501,39-9 518,-170-10-3256,-116 4-4308,17 7-4290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8676,'0'0'3487,"11"-20"-3295,36-61 16,-46 79-116,0 0 0,0 0 1,0 0-1,0 0 0,0 1 0,0-1 0,1 0 1,-1 1-1,1-1 0,-1 1 0,1 0 0,-1-1 1,1 1-1,0 0 0,-1 0 0,1 0 0,0 0 1,0 0-1,0 0 0,0 1 0,0-1 0,0 1 1,0-1-1,0 1 0,0 0 0,0 0 0,0 0 0,0 0 1,0 0-1,0 0 0,3 1 0,7 0 1304,-11 0-1391,0-1 0,0 1 0,0-1 0,0 1 0,0-1 0,0 1 0,0 0 0,0-1 0,0 1 1,0 0-1,0 0 0,-1 0 0,1 0 0,0 0 0,-1 0 0,1 0 0,0 0 0,-1 0 0,1 0 0,-1 0 0,0 0 0,1 2 0,10 33 46,-8-27-28,7 40 364,-1 0 0,4 92 0,3 23 282,-12-140-562,1-1 0,1 1 0,1-1 1,16 37-1,-20-54-92,1-1 0,-1 0-1,1 1 1,0-1 0,0 0 0,0-1 0,1 1 0,0-1-1,0 0 1,0 0 0,0 0 0,0-1 0,1 0 0,0 0-1,-1 0 1,1-1 0,10 3 0,-6-2-6,0-1-1,0-1 1,0 0 0,0 0-1,0-1 1,0 0 0,0 0 0,0-1-1,0-1 1,16-4 0,-15 2-89,-1 0 1,0-1 0,0 0-1,0-1 1,-1 0 0,0 0-1,0-1 1,0 0 0,-1-1-1,0 0 1,13-16 0,-10 9-199,-1 0 1,-1 0 0,0 0 0,-1-1 0,0-1 0,9-29 0,-9 5 189,-2 0-1,-1 0 1,-3-1 0,-4-81 0,0 32 62,2 66 37,1 15-7,-1 0-1,0 0 1,0-1 0,-1 1-1,-1 0 1,-2-12 0,3 20 21,0-1 0,0 1 0,-1 0-1,1-1 1,0 1 0,-1 0 0,0 0 0,1 0 0,-1 0 0,0 0 0,0 1 0,0-1 0,0 0 0,0 1 0,0-1-1,-1 1 1,1 0 0,0 0 0,-1 0 0,1 0 0,-1 0 0,1 1 0,-1-1 0,1 1 0,-1-1 0,1 1-1,-1 0 1,0 0 0,-2 0 0,2 1-19,0-1-1,1 0 1,-1 1-1,0-1 1,1 1-1,-1 0 1,1 0-1,-1 0 0,1 0 1,0 0-1,-1 1 1,1-1-1,0 1 1,0-1-1,0 1 1,0 0-1,0 0 1,0 0-1,1 0 1,-1 0-1,0 0 1,1 0-1,0 1 1,0-1-1,-1 1 0,1-1 1,1 1-1,-1-1 1,0 1-1,1-1 1,-1 5-1,-2 11 111,1 0-1,0 0 1,2 30-1,1-27 59,-1-16-140,0 0 0,0 0-1,1-1 1,-1 1-1,1 0 1,0 0 0,1-1-1,-1 1 1,1-1 0,0 1-1,0-1 1,0 0 0,1 0-1,0 0 1,-1 0 0,1 0-1,1 0 1,-1-1-1,0 1 1,1-1 0,0 0-1,0 0 1,0-1 0,0 1-1,0-1 1,0 0 0,1 0-1,8 3 1,7 0-572,0 0-1,0-2 1,0 0 0,1-2-1,30 0 1,-24-1-2962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4770,'0'0'8431,"0"4"-7834,0 295 4200,0-298-4984,0-5-1461,3-51-2954,-3 19-1137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11509,'0'0'5646,"-39"18"-5430,9-4-185,-215 106 127,213-104-144,7-4-5,2 1 0,-1 1 1,-25 21-1,47-35-14,1 1 1,0 0-1,1-1 0,-1 1 1,0 0-1,0 0 1,0 0-1,0 0 0,1 0 1,-1 0-1,0 0 1,1 0-1,-1 0 0,1 0 1,-1 0-1,1 0 1,-1 1-1,1-1 0,0 0 1,0 2-1,0-2 7,0 0 0,1 0 0,-1 0 1,0 0-1,1 0 0,-1-1 0,1 1 0,-1 0 0,1 0 0,0-1 0,-1 1 0,1 0 0,0-1 0,0 1 1,-1-1-1,1 1 0,0-1 0,0 1 0,0-1 0,1 1 0,7 2 56,0 0 1,0 0-1,1-1 0,10 1 1,-14-2-10,65 7-826,128-3 1,-143-5-1396,12 0-2029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1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13238,'0'0'2913,"10"0"-9059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5491,'0'0'7590,"0"22"-3172,2 26-4044,14 75-1,-2-29-155,-2-9 212,-12-84-428,0-1 0,0 1 0,0-1-1,0 1 1,0-1 0,0 0 0,0 1 0,0-1 0,0 1 0,0-1 0,1 1-1,-1-1 1,0 0 0,0 1 0,0-1 0,1 0 0,-1 1 0,0-1 0,0 1-1,1-1 1,-1 0 0,0 0 0,1 1 0,-1-1 0,0 0 0,1 1 0,-1-1-1,0 0 1,1 0 0,-1 0 0,1 0 0,-1 1 0,0-1 0,1 0-1,-1 0 1,1 0 0,-1 0 0,1 0 0,-1 0 0,0 0 0,1 0 0,-1 0-1,1 0 1,-1 0 0,1 0 0,-1 0 0,0-1 0,1 1 0,-1 0 0,1 0-1,-1 0 1,0-1 0,1 1 0,-1 0 0,0 0 0,1-1 0,-1 1 0,0 0-1,1-1 1,-1 1 0,0 0 0,0-1 0,1 1 0,-1 0 0,0-1-1,0 1 1,0-1 0,19-26-476,-15 13 442,0 0 0,-1 0-1,-1-1 1,0 1 0,-1-1-1,-2-28 1,1 25 42,0 1 0,1-1 0,0 0 0,6-23 0,-6 39-9,4-18-66,0 2 0,2-1 1,0 1-1,13-24 0,-18 38 46,1 0 0,0 0 0,0 0 0,0 0 0,0 0 1,1 1-1,-1-1 0,1 1 0,0 0 0,0 0 0,0 1 0,0-1 0,1 1 0,-1 0 1,1 0-1,-1 0 0,1 0 0,0 1 0,0 0 0,0 0 0,0 0 0,8 0 0,-7 1 55,0 0-1,0 0 0,-1 0 0,1 1 0,0 0 1,-1 0-1,1 0 0,7 3 0,-11-2-22,1 0 0,0 0 0,-1 0 0,1 1 0,-1-1 0,0 1 0,0-1-1,0 1 1,0 0 0,0 0 0,-1-1 0,1 1 0,-1 1 0,0-1 0,1 0 0,0 5 0,4 16 140,-1 1 0,0 0 0,1 46 0,-5 68-245,-2-104-623,1-110-2967,0 31-955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 3618,'0'0'9025,"-11"0"-2881,27-2-5820,0 1 0,0-2 1,0 0-1,19-6 0,19-5-1267,4 8-4990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5010,'-2'0'13358,"36"0"-13215,0 1 0,-1 1 0,41 9-1,-71-10-482,17 3 67,-8-3-5637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 5603,'0'0'8644,"-4"0"-8237,5 0-228,194-6 2316,-147 0-3274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5539,'0'0'5559,"-3"16"-3454,4 630 1526,-2-619-3557,2 0 0,1 0 0,1-1 0,2 1 0,0-1 0,14 41 0,-17-64-71,-2-2-4,0 0 0,1 1 0,-1-1 0,1 0 0,-1 0 0,1 0 0,-1 0 0,1 0 0,0 0 0,-1 0 0,1 0 0,0 0 0,0 0 0,0-1 0,0 1 0,0 0 0,0 0 0,0-1 0,0 1 0,0-1 0,0 1 0,0-1 0,0 1 0,0-1 0,0 0 0,1 1 0,-1-1 0,0 0 0,0 0 0,0 0 0,1 0 0,-1 0 0,0 0 0,2 0 0,-2-22-674,-1-196-1972,0 212 2640,1-1-1,0 1 1,1-1-1,0 1 0,0 0 1,0-1-1,0 1 0,1 0 1,0 1-1,1-1 0,-1 0 1,1 1-1,0 0 1,0 0-1,1 0 0,-1 0 1,1 1-1,0 0 0,0 0 1,1 0-1,-1 0 0,1 1 1,0 0-1,0 0 1,0 1-1,0 0 0,0 0 1,1 0-1,-1 1 0,1 0 1,-1 0-1,1 0 1,-1 1-1,1 0 0,10 1 1,-16 0 15,1 0 1,0 0 0,-1 1 0,1-1-1,-1 0 1,1 1 0,-1-1-1,0 1 1,1-1 0,-1 1 0,0-1-1,0 1 1,0 0 0,-1 0 0,1-1-1,0 1 1,0 0 0,-1 0-1,0 0 1,1 0 0,-1 4 0,7 48 193,-7-52-183,2 93 834,-2-65-437,0 1 0,2-1 0,1 0-1,11 48 1,-13-77-482,-1 0 1,0 0-1,1 0 0,-1 0 1,1 0-1,0 0 0,-1 0 0,1 0 1,0 0-1,0 0 0,-1 0 0,1 0 1,0-1-1,0 1 0,0 0 1,0-1-1,0 1 0,0 0 0,0-1 1,0 0-1,0 1 0,0-1 0,1 1 1,-1-1-1,0 0 0,0 0 1,0 0-1,0 0 0,1 0 0,-1 0 1,0 0-1,0 0 0,0 0 0,0 0 1,1-1-1,-1 1 0,0 0 1,0-1-1,0 1 0,0-1 0,0 1 1,0-1-1,0 0 0,0 1 0,0-1 1,0 0-1,0 0 0,-1 0 1,1 0-1,0 1 0,-1-1 0,1 0 1,0 0-1,0-2 0,12-31-3191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61 5507,'0'0'6397,"0"-5"-5991,0 3-332,0-1 1,-1 1 0,1 0-1,-1-1 1,1 1-1,-1 0 1,0-1 0,0 1-1,0 0 1,-1 0 0,1 0-1,-1 0 1,1 0-1,-1 0 1,1 0 0,-1 0-1,0 1 1,0-1 0,0 0-1,0 1 1,0 0-1,0 0 1,0-1 0,0 1-1,-1 0 1,1 1 0,0-1-1,-1 0 1,1 1-1,-1-1 1,1 1 0,-1 0-1,1 0 1,-4 0-1,-13-2 163,0 1-1,1 1 0,-1 0 0,0 1 0,-25 6 0,39-6-203,0 1-1,-1 0 1,1 0-1,0 0 0,0 1 1,1 0-1,-1 0 1,0 0-1,1 0 1,0 1-1,-1 0 1,2-1-1,-1 2 1,0-1-1,1 0 1,0 1-1,0-1 1,0 1-1,0 0 1,1 0-1,0 0 1,-3 9-1,-1 12 35,1 0-1,2 0 1,0 1-1,2-1 1,2 41-1,0-17 34,3 13 31,3-2 0,2 1 0,32 108 0,-24-109-79,-3 0 1,-2 0-1,6 115 1,-17-155 117,-1-16-182,0-1 0,0 1 0,0 0 1,0 0-1,-1 0 0,1 0 0,-3 7 1,2-11-8,0 1-1,0-1 1,0 1 0,0-1 0,0 0 0,0 1 0,-1-1 0,1 0-1,0 0 1,-1 0 0,1 0 0,-1 0 0,1 0 0,-1-1 0,1 1 0,-1 0-1,1-1 1,-1 1 0,0-1 0,1 1 0,-1-1 0,0 0 0,0 0-1,1 0 1,-3 0 0,-3 1-177,1-1-1,0 0 1,-1 0-1,1 0 1,0 0-1,-1-1 0,1 0 1,0-1-1,-10-3 1,13 3-19,0 0 0,0 0-1,1 0 1,-1-1 0,0 1 0,1-1 0,0 1 0,0-1-1,0 0 1,0 0 0,0 0 0,0 0 0,1 0 0,0 0-1,-1-1 1,1 1 0,0 0 0,0-7 0,-7-30-3688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7828,'0'0'6419,"187"0"-7332,-152 0-2080,-16 0-2754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9380,'0'0'4416,"14"0"-4187,-3 0-191,1 0 0,-1-1-1,1-1 1,-1 0 0,1-1 0,-1 0 0,0 0-1,0-1 1,-1-1 0,1 0 0,17-11 0,-18 9-64,44-35-555,-52 39 552,1 1 1,-1-1-1,0 0 1,0 0-1,0 0 0,0-1 1,0 1-1,-1 0 1,1-1-1,-1 1 0,0-1 1,0 1-1,0-1 0,-1 0 1,1-6-1,-1 7 30,-1 0-1,1 0 0,-1 0 1,0 0-1,0 1 1,0-1-1,0 0 1,0 0-1,-1 1 1,1-1-1,-1 1 0,0 0 1,0-1-1,0 1 1,0 0-1,0 0 1,0 0-1,0 0 0,-1 0 1,1 1-1,-1-1 1,1 1-1,-1-1 1,0 1-1,0 0 0,1 0 1,-1 0-1,0 1 1,0-1-1,-4 0 1,-13-2 22,0 0 1,1 1 0,-27 2-1,41 0-13,3 0 10,0 0 1,0 1 0,0-1 0,0 1 0,0-1 0,1 1 0,-1 0 0,0 0 0,0 0 0,1 0 0,-1 0 0,0 1 0,1-1 0,-1 0 0,1 1 0,0-1 0,-1 1 0,1-1 0,0 1 0,0 0 0,0-1-1,0 1 1,0 0 0,0 0 0,0 3 0,-14 55 607,14-58-573,-3 23 388,1 0 0,0 0 1,2 0-1,1 0 0,1 1 0,6 35 1,-5-56-367,0 0 0,0 1 0,0-1 0,1 0 0,-1 0 0,1 0 0,1 0 0,-1-1 0,1 1 0,-1-1 0,1 0 0,0 0 0,1 0 0,-1-1 0,1 1 0,0-1 0,-1 0 0,1 0 0,9 3 0,-5-3-119,-1 0 0,1-1 1,-1 0-1,1 0 0,0-1 0,-1 0 0,1 0 0,0-1 0,0 0 0,0-1 0,0 0 0,11-3 0,-16 3-347,0-1 1,0 0 0,-1 1 0,1-1-1,0 0 1,-1-1 0,0 1-1,0-1 1,0 1 0,0-1 0,0 0-1,4-6 1,10-12-4745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13974,'0'0'4130,"0"-18"-6643,0-2-240,0-6-4675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3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17 393 12934,'0'0'5901,"20"-7"-5380,-1 0-433,0 0 1,-1-2 0,0 0 0,34-23 0,-46 27-109,1 0-1,-1 0 1,0-1 0,0 0-1,0 0 1,-1-1 0,0 1-1,-1-1 1,1-1 0,-1 1 0,0 0-1,-1-1 1,0 0 0,0 0-1,-1 0 1,0 0 0,0 0-1,0-10 1,-1 8-188,-1 0-1,0 0 1,0 0 0,-1 0-1,0 0 1,-1 0-1,0 0 1,-1 0 0,0 1-1,-1-1 1,-6-12 0,8 18 187,-1 0-1,1 1 1,-1-1 0,0 1 0,-1 0 0,1 0 0,0 0 0,-1 0 0,1 1 0,-1-1 0,0 1 0,0 0 0,0 0 0,0 0 0,0 1 0,-1-1 0,1 1 0,0 0 0,-1 0 0,1 1 0,-1-1 0,1 1 0,-1 0 0,1 0 0,-1 1 0,1-1 0,-1 1-1,-5 2 1,5-2 63,1 1 0,0 0 0,0 0 0,0 1 0,0-1 0,1 1 0,-1 0 0,1 0 0,-1 0 0,1 1 0,0-1 0,0 1 0,0 0 0,1-1 0,0 1 0,-1 0 0,1 1 0,1-1 0,-1 0 0,-1 7 0,-4 11 424,1-1 1,-6 43 0,7-34-182,3-1 0,0 1 1,2-1-1,1 1 1,5 32-1,-4-55-266,1-1-1,-1 1 1,1-1 0,0 0-1,0 0 1,1 0-1,0 0 1,0-1-1,0 0 1,0 1 0,1-2-1,0 1 1,0 0-1,0-1 1,1 0-1,0 0 1,-1-1 0,1 1-1,1-1 1,-1-1-1,10 4 1,-4-2-129,0 0 1,1-1-1,0-1 0,-1 0 1,1-1-1,0 0 0,0-1 1,0 0-1,0-1 0,21-4 1,-28 3-370,0 0 0,0-1 0,0 1 0,-1-1 1,1 0-1,-1-1 0,1 1 0,-1-1 1,0 0-1,-1-1 0,1 1 0,7-10 0,18-28-7818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12 144 6435,'0'0'6149,"-8"-10"-5249,7 6-863,0 0 0,1 1 0,-1-1 0,1 0 0,0 0 0,0 0 0,0 0 0,0 0 0,1 0 0,-1 0 0,1 0 0,0 0 0,1 0 0,-1 1 0,0-1 0,1 0 0,0 1 0,4-7 0,-2 5-111,-1 0-1,1 0 1,0 1-1,0-1 1,0 1-1,0 0 1,1 1 0,0-1-1,0 1 1,0-1-1,0 1 1,7-2-1,-11 5 81,0 0-1,-1 0 1,1 1-1,-1-1 0,1 0 1,-1 1-1,1-1 1,0 0-1,-1 1 0,1-1 1,-1 1-1,0-1 1,1 1-1,-1-1 0,1 1 1,-1-1-1,0 1 1,1-1-1,-1 1 0,0-1 1,0 1-1,1 0 1,-1-1-1,0 1 0,0 0 1,0-1-1,0 1 1,0 0-1,0-1 0,0 1 1,0-1-1,0 1 1,0 0-1,0-1 0,-1 2 1,2 34 384,-1-29-265,0 297 2567,-1-298-2668,1 0 1,0 0-1,1 0 0,-1 0 0,1 0 1,1 0-1,-1 0 0,1 0 0,3 7 1,-4-11-89,1 0 0,-1 0 0,1 0 0,0-1 0,0 1 0,-1 0 0,1-1 0,0 1-1,0-1 1,1 0 0,-1 1 0,0-1 0,0 0 0,1 0 0,-1-1 0,0 1 0,1 0 0,-1-1 0,1 1 0,-1-1 0,1 0 0,-1 0 0,5 0 0,-5-1-50,-1 1 0,0 0 0,0 0 0,1 0 0,-1-1 1,0 1-1,0 0 0,1-1 0,-1 1 0,0-1 0,0 0 0,0 1 0,0-1 0,0 0 0,0 0 0,0 1 1,0-1-1,0 0 0,-1 0 0,1 0 0,0 0 0,0 0 0,-1 0 0,1 0 0,-1-1 0,1 1 0,-1 0 1,1 0-1,-1 0 0,0-1 0,1 1 0,-1-1 0,7-29-4283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12662,'0'0'0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7299,'50'7'471,"-27"-4"134,1-1 1,26 0-1,-50 26 2148,1 139-685,-7 422 1803,5-370-3348,1-219-542,0 0 0,0 0 1,0 0-1,1 0 0,-1 0 1,0 0-1,0 1 1,0-1-1,0 0 0,0 0 1,1 0-1,-1 0 1,0 0-1,0 0 0,0 0 1,0 0-1,1 0 0,-1 0 1,0 0-1,0 0 1,0 0-1,0 0 0,1 0 1,-1 0-1,0 0 0,0 0 1,0 0-1,0 0 1,0-1-1,1 1 0,-1 0 1,0 0-1,0 0 0,0 0 1,0 0-1,0 0 1,0 0-1,1-1 0,-1 1 1,0 0-1,0 0 0,0 0 1,0 0-1,0 0 1,0-1-1,0 1 0,0 0 1,0 0-1,0 0 0,0-1 1,5-19-627,-2 0 0,0 0 0,-2-1 0,0 1 1,-2-24-1,0 16 421,1 0 0,5-32 0,-1 40 127,0 0 0,12-30 1,-13 43 58,-1 0 1,2 0-1,-1 0 1,1 1 0,0-1-1,0 1 1,1 0 0,0 0-1,0 1 1,6-6-1,-9 10 63,-1 1 1,0-1-1,0 0 0,0 0 0,1 1 0,-1-1 0,0 0 0,1 1 0,-1 0 0,0-1 0,1 1 0,-1 0 0,1-1 0,-1 1 0,0 0 0,1 0 0,-1 0 0,1 0 0,-1 1 0,1-1 0,-1 0 0,0 1 0,1-1 1,-1 1-1,0-1 0,1 1 0,-1-1 0,0 1 0,0 0 0,1 0 0,-1 0 0,0 0 0,0 0 0,0 0 0,0 0 0,0 0 0,0 0 0,-1 0 0,1 0 0,0 1 0,0 1 0,5 6 234,-1 1 0,0-1 0,-1 1 0,4 12 0,-8-21-252,8 23 298,-1 1 1,-2 1 0,0-1 0,-2 1 0,-1 0-1,-1 0 1,-3 44 0,1-67-306,1 0 1,-1 0-1,0-1 0,0 1 1,0-1-1,0 1 0,0 0 1,0-1-1,-1 0 0,1 1 1,-1-1-1,0 0 0,0 0 1,0 0-1,0 0 1,0 0-1,0 0 0,0 0 1,-1-1-1,1 1 0,0-1 1,-1 0-1,1 0 0,-5 2 1,1-1-79,-1 0 1,0-1-1,0 0 1,0 0-1,0 0 1,0-1 0,0 0-1,-13-1 1,18 0-21,0 1 0,1-1-1,-1 1 1,0-1 0,0 0 0,1 1 0,-1-1 0,0 0 0,1 0 0,-1 0 0,1 0 0,-1 0 0,1-1 0,-1 1 0,1 0 0,0-1 0,0 1-1,0-1 1,0 1 0,0-1 0,0 0 0,0 1 0,-1-4 0,0 0-616,1 0 0,0-1 1,0 1-1,0-1 0,0 1 0,1-9 1,0-5-4287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67 13990,'0'0'5123,"-6"-9"-7396,6-17-192,0-6-3474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21 185 7780,'0'-3'8900,"0"7"-8164,-16 591 1417,13-458-2911,1-335-3064,4-218 3306,-1 399 598,0 0 0,0-1 0,2 1 0,0 1 0,1-1 0,1 0 0,0 1 0,1 0 0,1 0 0,0 0 0,1 1 0,1 1 0,1-1 0,0 1 0,0 1 0,2 0 0,14-15 0,-22 27-56,0-1 0,-1 1 0,1 0 0,0 0 1,-1 0-1,1 1 0,0-1 0,0 1 1,0 0-1,-1 0 0,1 0 0,0 0 0,0 1 1,0 0-1,-1 0 0,1 0 0,0 0 1,-1 0-1,1 1 0,-1-1 0,1 1 0,5 4 1,0 2 47,0 1 1,-1 0-1,0 0 1,0 1-1,-1 0 1,0 0-1,-1 1 1,0 0 0,-1 0-1,0 0 1,-1 1-1,5 19 1,-3 0 243,-1 0 0,-1 1 0,-1 54 0,-4-80-311,1 0 0,-1 0 0,-1 0 0,1-1 0,-1 1 0,0-1 0,0 1 0,0-1 0,-1 0 0,0 1 0,0-1 0,-1-1 0,1 1 0,-1 0 0,0-1 0,0 0 0,0 0 0,-1 0 0,1 0 0,-1-1 0,0 0 0,0 0 0,0 0 0,-1 0 0,1-1 0,-7 2 0,-7 3-80,1-1-1,-1-1 1,0-1 0,-1 0 0,1-2 0,-33 1 0,51-3 63,0 0 0,-1 0 0,1 0 0,-1 0 0,1 0-1,0 0 1,-1 0 0,1 0 0,0-1 0,0 1 0,-1-1 0,1 1 0,0-1 0,0 1 0,-1-1 0,1 0 0,0 0 0,0 1 0,0-1 0,0 0 0,0 0 0,0 0-1,0 0 1,0 0 0,1 0 0,-1 0 0,-1-3 0,1 0-55,0-1 0,0 1 0,1-1-1,-1 1 1,1-1 0,1-8 0,-1-1-35,0 11 74,1 1-1,0-1 1,-1 0-1,1 1 1,0-1-1,0 1 1,1 0 0,-1-1-1,0 1 1,1 0-1,0 0 1,-1 0-1,1 0 1,0 0-1,0 0 1,0 0 0,0 1-1,0-1 1,1 1-1,-1 0 1,0-1-1,1 1 1,-1 0-1,1 0 1,-1 1 0,1-1-1,-1 0 1,1 1-1,0-1 1,3 1-1,-2-1 36,1 0-1,0 1 0,0 0 1,0-1-1,0 1 0,0 1 1,-1-1-1,1 1 1,0 0-1,0 0 0,0 0 1,-1 1-1,1 0 0,-1 0 1,1 0-1,7 5 0,-5 0 47,-1 0-1,1 1 0,-1 0 1,0 0-1,-1 0 0,0 1 0,0-1 1,-1 1-1,0 1 0,-1-1 1,4 17-1,0 9 546,5 71 1,0 4-242,-12-109-401,1 0-1,-1 0 1,0 1 0,1-1-1,-1 0 1,1 0 0,-1 0-1,1 0 1,-1 0 0,1 0-1,0 0 1,0 0-1,-1 0 1,1 0 0,0 0-1,0-1 1,0 1 0,0 0-1,0 0 1,0-1 0,0 1-1,1 0 1,0-1-286,0 1 0,0-1 0,0 1 1,0-1-1,0 0 0,0 0 0,0 0 0,0 0 0,0-1 0,0 1 0,0 0 1,0-1-1,0 1 0,0-1 0,-1 0 0,1 0 0,0 1 0,0-1 1,1-2-1,11-10-4216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2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9780,'0'0'5814,"1"6"-5481,3 34 1519,-2 56-1,-2-72-1539,-1-23-295,1 1 0,0-1-1,0 0 1,0 1-1,0-1 1,0 0-1,0 1 1,0-1-1,1 0 1,-1 0-1,0 1 1,1-1-1,-1 0 1,1 0-1,-1 0 1,1 1-1,0-1 1,0 0 0,-1 0-1,1 0 1,0 0-1,0 0 1,0 0-1,0 0 1,0-1-1,0 1 1,0 0-1,0 0 1,0-1-1,1 1 1,-1-1-1,0 1 1,0-1-1,0 1 1,1-1 0,-1 0-1,0 0 1,1 0-1,-1 0 1,0 0-1,2 0 1,0 0-34,0-1 0,0 1 0,0-1 0,-1 0 0,1 0 0,0 0 0,0 0 0,-1-1 0,1 1 0,-1-1 0,1 1 1,-1-1-1,0 0 0,1 0 0,-1 0 0,0 0 0,2-3 0,3-7-125,0 0 0,-1-1 1,0 1-1,-1-1 0,0 0 0,-1 0 0,-1-1 1,0 1-1,-1-1 0,0 0 0,-1 0 0,-1-17 0,0 30 173,0 0 1,0 0-1,0 0 0,-1 0 0,1 0 0,0 0 0,-1 0 0,1 0 0,-1 0 0,1 0 0,-1 0 0,0 0 0,1 0 0,-1 1 0,0-1 0,1 0 0,-1 0 0,0 1 0,0-1 0,0 0 0,0 1 0,0-1 0,0 1 0,0-1 0,0 1 0,0 0 0,0-1 0,0 1 0,0 0 0,0 0 0,0 0 0,0 0 0,0 0 0,0 0 0,0 0 0,0 0 0,0 0 0,-1 0 0,1 0 0,-2 1 0,0 0 32,-1 0 0,0-1 0,0 1-1,0 0 1,1 1 0,-1-1 0,1 1-1,-1 0 1,1 0 0,0 0 0,-5 3-1,-3 9 51,0-1 0,1 1 0,1 1 0,0 0 0,1 0 0,1 1 0,1 0-1,0 0 1,0 0 0,2 1 0,0 0 0,1 0 0,1 0 0,0 0 0,1 20 0,1-34-108,1 1 0,-1-1 0,1 1 1,-1 0-1,1-1 0,0 0 1,0 1-1,0-1 0,1 1 0,-1-1 1,1 0-1,0 0 0,0 0 1,0 0-1,0 0 0,1 0 1,-1-1-1,1 1 0,-1-1 0,1 0 1,0 1-1,0-1 0,0-1 1,0 1-1,0 0 0,1-1 1,-1 1-1,0-1 0,1 0 0,6 1 1,10 2-115,0-1 1,0-1-1,0-1 1,27-1-1,-26 0-251,116 0-3215,-112 2 1310,-10 10-1663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7571,'0'0'6569,"-2"-6"-1951,714 6-3940,-548 15-545,935-15 99,-703-8-235,-267-1 1,64 0 12,196 0-15,141 9-1182,-564 0-2185,-9 0-1657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1969,'0'0'6952,"2"-3"-6538,9-11 7339,-11 22-7852,24 488 1078,-7-227-389,-16-217-460,-3-41-107,2 1-1,0 0 0,0-1 1,1 1-1,1 0 0,-1-1 1,2 1-1,0-1 0,0 0 1,8 16-1,-11-26-24,1-1-3,-1 1 0,0 0-1,1-1 1,-1 1 0,0-1-1,1 1 1,-1-1-1,1 1 1,-1-1 0,1 1-1,-1-1 1,1 1 0,-1-1-1,1 0 1,-1 1 0,1-1-1,-1 0 1,1 1-1,0-1 1,-1 0 0,1 0-1,0 0 1,-1 0 0,1 1-1,0-1 1,-1 0-1,1 0 1,0 0 0,-1 0-1,1-1 1,-1 1 0,2 0-1,-1 0-156,2-50-1070,-4-88 0,-1 46 1150,-1 2-382,3-63-147,0 150 576,1 0 0,-1 0 0,1 1 0,0-1 0,0 1 0,0-1 0,0 1 0,1-1 0,-1 1 0,0 0 0,1-1-1,0 1 1,0 0 0,-1 0 0,1 0 0,0 0 0,0 1 0,1-1 0,-1 0 0,0 1 0,1 0 0,-1-1 0,1 1 0,-1 0 0,1 0 0,-1 0 0,4 0 0,7-2 7,0 1 1,0 0 0,0 1 0,19 0-1,-31 2 40,1-1-1,-1 1 0,1 0 0,-1 0 0,0 0 0,1 0 1,-1 0-1,0 0 0,0 0 0,0 0 0,0 0 1,0 0-1,0 1 0,0-1 0,0 0 0,0 1 1,-1-1-1,1 1 0,-1-1 0,1 1 0,-1-1 1,1 1-1,-1 0 0,0-1 0,0 4 0,8 55 535,-7-48-385,11 287 1910,-8-100-708,-4-194-1320,1 1 0,0-1 0,0 0 0,0 0 1,0 1-1,4 6 0,-5-11-58,0-1 1,1 1-1,-1-1 1,0 0-1,0 1 1,0-1-1,1 0 1,-1 1-1,0-1 1,0 0-1,1 1 0,-1-1 1,0 0-1,1 1 1,-1-1-1,0 0 1,1 0-1,-1 0 1,0 1-1,1-1 1,-1 0-1,0 0 0,1 0 1,-1 0-1,1 0 1,-1 0-1,0 0 1,1 0-1,-1 1 1,1-1-1,0-1 1,0 0-67,0 1 0,1-1 1,-1 0-1,0-1 1,0 1-1,0 0 1,0 0-1,0 0 1,0-1-1,-1 1 1,1 0-1,0-1 1,-1 1-1,2-3 0,9-27-2426,0-1-3352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6403,'0'0'6472,"0"13"-5922,0 235 4058,0-131-5364,3-144-3699,3-3-379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9124,'0'0'3330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40 9492,'0'0'4837,"-7"-4"-4306,-6-2-235,-1 1 0,1 0 0,-1 1 0,0 1 0,-1 0 0,1 1 1,0 0-1,-16 1 0,27 1-306,-8-1 72,-1-1-61,-1 1 0,0 1 1,0 0-1,0 1 1,-15 2-1,24-2-8,0 1 0,0-1-1,0 1 1,0 0 0,0 0 0,0 0 0,0 0-1,1 1 1,-1-1 0,1 1 0,0 0-1,0 0 1,0 1 0,0-1 0,0 1 0,1-1-1,-1 1 1,-2 7 0,-7 15 190,1 0 0,1 1 0,1 0 0,2 0 0,1 1 0,-3 32 0,5-11 492,1 1 1,8 80 0,-5-123-652,1 1 1,0-1-1,1 0 0,0 1 0,0-1 1,0 0-1,1 0 0,0 0 0,1-1 1,-1 1-1,1-1 0,1 0 0,-1 0 1,1 0-1,0 0 0,0-1 0,0 0 1,1 0-1,0 0 0,0-1 0,0 0 1,1 0-1,-1 0 0,1-1 1,0 0-1,0-1 0,0 1 0,0-1 1,1-1-1,-1 1 0,1-1 0,10 0 1,-2 0-13,-1 0 1,1-1-1,-1-1 1,1 0 0,0-1-1,-1-1 1,0-1-1,0 0 1,0 0 0,16-9-1,-14 5-156,0-2 0,-1 0 0,0-1 0,0-1 0,-1 0 0,-1-1 0,24-27 0,-30 31-124,0 0 1,-1-1-1,0 0 1,0 0-1,-1-1 1,-1 0 0,0 0-1,0 0 1,-1 0-1,0-1 1,-1 0-1,-1 0 1,0 0-1,0 0 1,-1-24 1123,-4 45-535,1 0 0,-1 0 0,2 0 0,-1 0-1,1 0 1,0 13 0,-1 2-4,-1 29 386,3 87 0,0-136-703,0 1 0,1-1 0,-1 0 0,1 1 0,0-1 0,0 0 0,0 1 0,1-1 0,0 0 0,0 0 0,0 0 0,0 0 0,0 0 0,1-1 0,-1 1 0,1-1 0,0 1 0,0-1 0,1 0 0,-1 0 0,1-1 0,-1 1 0,1-1 0,0 1 0,0-1 0,6 2 0,2-1-462,1 0 0,-1 0 1,0-1-1,1-1 0,0 0 0,-1-1 0,1-1 1,14-1-1,-22 1-69,0 1 1,0-1-1,0 0 1,0-1-1,-1 1 1,8-4-1,22-21-5352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3298,'0'0'9977,"6"11"-9336,21 34 138,-25-43-729,0 0 1,0 0 0,0-1 0,0 1-1,0-1 1,0 1 0,1-1 0,-1 0-1,0 0 1,1 0 0,-1 0-1,1 0 1,-1 0 0,1-1 0,-1 0-1,1 1 1,0-1 0,-1 0 0,1 0-1,0 0 1,-1-1 0,1 1 0,4-2-1,9 1 11,-7 2-175,0-2 0,0 1 0,-1-1 1,1 0-1,0-1 0,0 0 0,-1 0 0,0-1 1,1 0-1,-1 0 0,0-1 0,0 0 0,-1-1 1,1 0-1,-1 0 0,0 0 0,0-1 1,-1 0-1,6-7 0,-7 8-112,-1 0 1,0 0-1,0-1 1,0 0-1,-1 1 1,0-1-1,0 0 1,-1 0-1,1-1 1,-1 1-1,1-8 1,0-6-24,-1 1 0,-1-32 1,-2 49 360,0 0 1,-1 0 0,1 1-1,0-1 1,-1 0-1,0 1 1,1-1 0,-1 1-1,0-1 1,1 1 0,-1 0-1,0 0 1,0-1 0,0 2-1,0-1 1,0 0-1,0 0 1,-1 1 0,1-1-1,-4 0 1,-49-10 1110,50 11-1109,0 0 0,1 0 0,-1 1 0,0 0 1,0-1-1,1 1 0,-1 1 0,1-1 0,-1 1 0,1-1 0,-1 2 0,1-1 1,-5 3-1,4 0-36,-1 0 1,1 1 0,0-1 0,1 1-1,-1 0 1,1 0 0,-6 13 0,0 2 166,1 1 0,2 1 0,0 0 1,1 0-1,2 0 0,0 1 0,1-1 0,1 1 1,2 0-1,0 0 0,5 30 0,-4-48-220,-1-1 0,1 1 0,1-1 0,-1 1 0,1-1 0,0 0 0,0 0 0,0 0 0,1 0 0,-1 0 0,1 0 0,1-1 0,-1 1 0,1-1 0,-1 0 0,1 0 0,0 0 0,1 0 0,-1-1 0,1 0-1,-1 0 1,1 0 0,0 0 0,0-1 0,0 0 0,0 0 0,8 2 0,11 1-68,1 0 1,0-2-1,0-1 0,44-1 1,-68-1 29,4 0-199,1 0 1,-1 0 0,0-1-1,0 1 1,0-1 0,1-1-1,-1 1 1,0-1 0,0 1-1,-1-1 1,7-4 0,-6 2-476,0 1 1,0-1-1,-1 0 0,0 0 1,0-1-1,4-4 1,0-5-3156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76 13622,'0'0'5619,"-3"0"-6243,3-3-545,0-15-816,0-8-1232,0-2-7508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12486,'0'0'4887,"9"-13"-4945,2-4 2,10-15-340,1 1 1,1 1-1,31-31 1,-53 60 843,-1 9 168,0 458 2924,0-460-3530,0-1 0,0 0 0,0 1 0,0-1 0,1 0-1,0 0 1,0 1 0,1-1 0,-1 0 0,1 0 0,4 7-1,-5-10-60,2 0 1,-1 0-1,0-1 0,0 1 0,1-1 0,-1 1 0,0-1 0,1 0 0,0 0 0,-1 0 0,1 0 0,-1-1 0,1 1 0,0-1 0,0 1 0,-1-1 0,1 0 0,0 0 1,0 0-1,-1 0 0,1-1 0,0 1 0,4-2 0,-3 1-203,0 0 1,-1 0 0,1 0 0,-1 0-1,1 0 1,-1-1 0,1 0-1,-1 0 1,0 0 0,0 0-1,0 0 1,0-1 0,0 1-1,0-1 1,-1 0 0,1 1 0,-1-1-1,3-4 1,18-35-5371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 3282,'0'0'14246,"-10"-20"-14246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3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7267,'0'0'7393,"0"9"-6939,0 468 3035,0-267-4412,13-236 507,3-70-128,-13 68 202,13-51 1,-14 77 340,-1 0 0,0-1 0,1 1 1,-1 0-1,1 0 0,0 0 0,-1 0 1,1 0-1,0 0 0,0 1 0,1-1 1,-1 0-1,0 1 0,0 0 0,1-1 1,-1 1-1,1 0 0,-1 0 0,1 1 1,-1-1-1,1 0 0,2 1 0,2-2 34,-1 1 0,1 1 0,-1-1 1,1 1-1,0 0 0,-1 1 0,1 0 0,6 1 0,-10-1-2,0 1-1,0 0 1,0 0 0,-1 0 0,1 0 0,0 0 0,-1 1 0,1-1-1,-1 1 1,0 0 0,0-1 0,0 1 0,0 0 0,0 0-1,-1 0 1,0 1 0,1-1 0,0 4 0,1 2 56,0 0 0,-1 0 1,1 1-1,-2-1 0,1 16 1,-2 69 507,0-92-599,0 0 0,-1 1 0,0-1 0,0 0 0,0 0 0,0 1 0,0-1 0,0 0 0,0 0 0,-1 0 0,1 0 0,-1-1 0,1 1 0,-1 0 0,0-1 0,0 1 0,0-1 0,0 1 0,0-1 0,0 0 0,0 0 0,0 0 0,0 0 0,-1 0 0,1 0 0,0-1 0,-1 1 0,1-1 0,-3 1 0,-10 1-16,1 1-1,0-2 0,-20 0 0,31 0-60,-1-1 1,0 0 0,1 0-1,-1-1 1,0 1 0,1-1-1,-1 0 1,0 0-1,1 0 1,-1 0 0,1 0-1,0-1 1,-5-2 0,5 1-328,1 0 1,0 1 0,0-1 0,0 0 0,0 0 0,1 0-1,-1 0 1,1 0 0,0 0 0,0-1 0,0 1 0,0 0-1,0-1 1,0-4 0,-2-21-9315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41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1 633 5010,'7'6'14946,"-6"-6"-14847,9-6-33,1-1 1,-1 0 0,0-1 0,0 0 0,15-17 0,-8 8-42,100-100-106,-28 25-1239,4 4 0,179-131 0,-262 212 828,-3 2-73,0 0 1,0 1-1,0 0 0,1 0 1,-1 0-1,1 1 1,0 0-1,14-3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4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1 588 13062,'0'0'4034,"251"-130"-4066,-145 46-560,-4-6-513,-8 0 177,-20 7 287,-23 25-815,-16 17-1698,-18 30 273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5987,'0'0'7275,"-10"-6"-1331,216 6-6141,-205 0 157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5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5138,'0'0'3733,"23"-27"2307,-6 23-5778,1 1 0,-1 1 0,0 1 0,1 0-1,-1 1 1,23 3 0,14 0-244,-22-3 106,-24 0-4636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4:5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2481,'0'-6'18366,"4"3"-19022,11-3 668,0 1 0,0 0 1,0 2-1,1-1 1,0 2-1,21-1 1,0-1-10,16-3-10,-19 1-7,0 2 0,1 1-1,63 3 1,-73 7 250,11 0 56,-31 13-4715,6-8-2167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14887,'0'0'1985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1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10 229 6627,'0'0'4882,"-10"0"3368,11-1-8611,3-2 332,-1 1 0,0 0-1,1-1 1,-1 0 0,0 0 0,-1 0-1,1 0 1,-1 0 0,1-1 0,2-5-1,9-10 19,13-9-34,39-31 0,-28 25 23,-29 27-761,0 1 0,0 0 0,1 0 0,19-8 0,-5 3-585,-24 23-4602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4 253 3426,'0'0'5239,"-3"-26"1943,4 13-7457,5 2 377,1-1 0,0 1 0,1 0-1,1 0 1,-1 1 0,19-16-1,5-8 23,-22 23-137,-3 1 12,1 1 0,-1 1-1,2-1 1,-1 1 0,1 1 0,1 0 0,11-8 0,-20 15 444,6-3-2922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1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1313 416,'0'0'16264,"0"-19"-14898,-2-178-1078,-54-374 0,27 456-436,19 81 134,1 0 0,-6-51 0,14-77 36,2 159-41,-1 0 0,1 0 0,0-1 0,0 1 0,0 0 0,1 0 1,-1 0-1,1 1 0,-1-1 0,1 0 0,0 0 0,0 1 0,0 0 0,1-1 0,-1 1 1,4-3-1,0 0-35,1 0 0,-1 0 1,1 1-1,0-1 0,10-3 1,-10 5 32,0 1 0,1 0 0,-1 0 0,1 0-1,-1 1 1,1 0 0,0 1 0,12 0 0,-17 0 23,0 1 0,0-1 1,0 1-1,0-1 0,0 1 0,0 0 0,0 0 0,0 1 0,0-1 0,0 0 0,-1 1 0,1 0 0,0 0 1,-1 0-1,0 0 0,1 0 0,-1 0 0,0 0 0,0 1 0,0-1 0,0 1 0,1 3 0,2 4 25,-1 0-1,-1 0 1,1 1-1,-2-1 1,0 1 0,0-1-1,0 1 1,-2 0-1,1-1 1,-1 1-1,-1 0 1,0 0-1,-1-1 1,1 1-1,-2-1 1,0 1-1,0-1 1,-1 0-1,-7 14 1,-1-2-29,-2 1 0,0-2 0,-2 0 0,0 0 1,-1-2-1,-36 32 0,52-50-179,12-2-921,26-9 223,-22 6 418,1 0-1,-1 0 1,1 2 0,21-2-1,-27 4 570,-1 1 0,0-1-1,0 1 1,0 1 0,0 0-1,0 0 1,-1 1 0,17 7-1,-22-9-56,1 1-1,-1 0 0,0 1 0,0-1 0,0 0 0,0 1 0,-1 0 0,1-1 1,-1 1-1,1 0 0,-1 0 0,0 1 0,0-1 0,0 0 0,-1 1 0,1-1 1,-1 1-1,0 0 0,0-1 0,0 1 0,0 0 0,-1-1 0,0 1 0,1 6 1,-1-5-11,-1 0-1,1 0 1,-1 0 0,1 0 0,-1 0 0,-1 0 0,1 0 0,-1-1 0,0 1 0,0 0 0,0-1-1,-1 1 1,1-1 0,-1 0 0,0 0 0,-1 0 0,1 0 0,0-1 0,-1 1 0,0-1 0,0 0-1,-5 3 1,-2 4-70,0-1 0,-2 0 0,1 0 0,-1-1 0,0-1 0,0-1 0,-1 1 0,0-2-1,0 0 1,0-1 0,-1 0 0,0-1 0,-23 1 0,37-15-2521,8-9-1192,15-1-5183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9861,'0'0'8387,"0"8"-8963,0-25-10997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3249,'0'0'7294,"19"-29"-5597,-14 25-1536,0 1-1,0-1 0,0 1 0,0 1 1,0-1-1,1 1 0,0 0 0,-1 0 1,1 1-1,0-1 0,0 1 0,0 0 1,0 1-1,-1 0 0,1 0 0,12 1 1,-14-1 22,-2 1-146,0 0-1,0 0 1,0 0-1,0 0 1,0 0-1,0 0 1,0 0-1,0 1 1,-1-1-1,1 1 1,-1-1-1,1 1 1,-1 0-1,1-1 1,-1 1-1,0 0 1,0 0-1,2 4 1,19 39 227,-8 0 204,17 90-1,-16-64-279,-19-112-452,6-81 1,0 34 35,-2 72 206,0 0 0,1 0 0,5-23 0,-5 33-3,1 1-1,0-1 0,0 0 0,1 1 0,0 0 0,0-1 0,0 1 0,0 0 1,1 1-1,0-1 0,0 0 0,6-4 0,-6 5 82,0 1 0,0 0 0,1 0 0,-1 1 0,1-1 0,0 1-1,-1 0 1,1 0 0,0 0 0,0 1 0,1 0 0,-1 0 0,0 0 0,0 1 0,0-1 0,1 1 0,-1 0 0,0 1 0,0-1-1,0 1 1,1 0 0,-1 1 0,0-1 0,0 1 0,7 3 0,-7-3-182,12 7-96,-13 4-3261,-4-5-1034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2 152 5907,'0'0'6467,"0"2"-6080,-1 1 1,1-1 0,0 0 0,0 1-1,0-1 1,0 1 0,0-1 0,0 0-1,1 1 1,-1-1 0,2 4-1,24-1-195,0-1-1,0-1 0,0-1 1,38-2-1,-44 0-211,-16-1 6,0 0 0,0 0 1,-1 0-1,1 0 0,0-1 0,0 0 0,-1 0 1,1 0-1,-1 0 0,0-1 0,0 1 1,0-1-1,0 0 0,0 1 0,0-2 0,-1 1 1,1 0-1,-1 0 0,3-5 0,-3 5 6,0 0-1,0-1 0,0 1 0,-1 0 1,1-1-1,-1 1 0,1-1 1,-1 0-1,0 1 0,-1-1 1,1 0-1,-1 0 0,0 1 1,1-1-1,-2 0 0,1 0 0,0 0 1,-1 1-1,1-1 0,-1 0 1,-2-4-1,-2 3-41,0 0 0,0 0 0,-1 1 0,1-1 0,-1 1 0,0 1 0,0-1 0,0 1 0,-1 0 0,1 0 0,-1 1 0,0 0 0,-10-2 0,-6-4-61,15 7 56,-1-1 1,1 2-1,0-1 0,-1 1 1,1 0-1,-12 2 1,-6-1 129,24 0-70,-1-1 0,1 1 0,0 0 0,0 0 0,0-1-1,0 1 1,0 1 0,0-1 0,0 0 0,1 0 0,-1 1 0,0-1 0,1 1-1,-1-1 1,1 1 0,-1 0 0,1-1 0,0 1 0,0 0 0,0 0 0,0 0-1,0 0 1,0 0 0,0 0 0,0 3 0,-13 54 186,12-44-136,1 1 1,1 0-1,1 0 1,0-1 0,1 1-1,0 0 1,2-1 0,-1 0-1,8 18 1,-8-25 13,0 0 0,1 0-1,0 0 1,0-1 0,0 0 0,1 1 0,0-2 0,1 1 0,-1 0 0,1-1-1,1 0 1,-1-1 0,1 1 0,0-1 0,0-1 0,0 1 0,1-1 0,10 4-1,-8-5-28,0-2-1,-1 1 0,1-1 0,19 0 0,-26-1-174,1 0 1,0 0 0,0 0 0,0-1 0,0 1 0,0-1 0,-1 0 0,1 0-1,0-1 1,0 1 0,-1-1 0,1 1 0,-1-1 0,5-3 0,-4-9-5597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1285 3714,'0'0'5816,"6"-16"-878,-6 15-4733,0-29 1119,-1-99-529,-26-198 0,-25 46-801,20 119 22,21 110-37,6 38-33,1-1 1,1 0-1,1 0 0,0 0 1,1 0-1,0 0 0,1 0 1,4-21-1,-3 32 25,2 0-1,-1 0 1,0 1-1,1-1 1,-1 1 0,1-1-1,0 1 1,0 0-1,7-4 1,3-5-21,-5 4 12,0 0 1,1 1-1,0 0 1,0 0-1,1 1 0,-1 0 1,1 1-1,1 0 1,-1 1-1,1 0 0,0 1 1,0 0-1,0 0 1,0 2-1,0-1 0,0 1 1,1 1-1,-1 0 1,1 0-1,17 4 0,-26-3 43,0 1-1,0-1 0,0 1 0,0 0 1,0 0-1,0 0 0,-1 1 1,1-1-1,-1 1 0,0-1 1,1 1-1,-1 0 0,-1 0 0,1 0 1,0 0-1,-1 0 0,1 0 1,-1 0-1,0 0 0,0 1 0,0-1 1,-1 0-1,1 1 0,-1-1 1,0 1-1,1-1 0,-2 1 0,1 3 1,0 2 1,0 0 1,-1 0-1,0 0 1,-1 1-1,0-2 1,0 1-1,-1 0 1,0 0-1,-7 13 1,4-11-49,-2 0-1,1 0 1,-2-1 0,1 0 0,-1-1 0,-1 0 0,1 0 0,-2-1-1,1 0 1,-1-1 0,0 0 0,0-1 0,-1 0 0,-23 7-1,33-12 62,2-2-43,0-1 1,0 1-1,0 0 1,1 0-1,-1 0 0,0 0 1,0-1-1,1 1 1,-1 0-1,1 0 0,-1 0 1,1 0-1,0 0 0,-1 0 1,1 0-1,0 0 1,0 0-1,-1 1 0,1-1 1,0 0-1,0 0 0,0 1 1,0-1-1,0 0 1,1 0-1,2 0 14,-1 0 0,1 0-1,-1 0 1,1 0 0,-1 0 0,1 1 0,-1 0-1,7 0 1,-3 0 21,-1 0-1,1 1 0,0 0 0,-1 0 1,0 1-1,1 0 0,-1 0 1,0 0-1,10 6 0,-7 0 33,-1-1 0,0 1 0,0 1 0,-1 0 0,0 0 0,0 0 0,-1 1 0,8 15 0,-12-21 1,-1 1-1,1-1 1,-1 1 0,1-1 0,-1 1-1,0 0 1,-1-1 0,1 1 0,-1 0-1,0 6 1,-1-8-39,1-1 1,-1 1-1,0-1 0,0 1 0,0-1 1,0 1-1,0-1 0,0 1 1,0-1-1,-1 0 0,1 0 1,-1 0-1,0 0 0,0 0 0,0 0 1,0 0-1,0 0 0,0-1 1,-4 3-1,-8 4-28,-1-1-1,0 0 1,0-1-1,-1-1 1,0 0 0,0-1-1,0-1 1,-28 2 0,-33-2-5764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10597,'0'0'2593,"0"-20"-8692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71 176 2673,'0'0'6915,"0"0"-6786,0 0 0,0 0 0,0 0 0,0-1 0,0 1 0,0 0 0,0 0 0,0 0 0,0-1 0,0 1 0,0 0 0,0 0 0,0 0 0,0-1 0,-1 1 0,1 0 0,0 0 0,0 0 0,0-1 0,0 1 0,0 0 0,-1 0 0,1 0 0,0 0 0,0 0 0,0 0 0,-1-1 0,1 1 0,0 0 0,0 0 0,0 0 0,-1 0 0,1 0 0,0 0 0,0 0 0,0 0 0,-1 0 0,1 0 0,0 0 0,0 0 0,-1 0 0,1 0 0,31 550 2144,-26-515-2260,-5-35-19,0 0 0,0 0-1,0 0 1,0 0 0,0 0-1,0 0 1,0 0-1,0 0 1,1 0 0,-1 0-1,0 0 1,0 0 0,0 0-1,0 0 1,0 0-1,0 0 1,0 0 0,0 0-1,0 0 1,1 0 0,-1 0-1,0 1 1,0-1-1,0 0 1,0 0 0,0 0-1,-7-54-781,0 26 168,-4-11 101,1 0 1,3-1-1,-5-78 0,12-199 245,0 312 326,1 1 1,-1-1 0,1 0-1,1 1 1,-1-1 0,0 0 0,1 1-1,0 0 1,0-1 0,1 1 0,-1 0-1,1 0 1,0 0 0,0 1-1,0-1 1,0 1 0,1-1 0,-1 1-1,1 0 1,0 0 0,0 1 0,0-1-1,0 1 1,0 0 0,1 0 0,-1 0-1,1 1 1,5-2 0,9-2-6,1 0 1,0 1-1,0 2 1,0-1-1,25 2 1,-40 1-43,0 0 0,0 1 0,0-1-1,-1 1 1,1 0 0,0 1 0,-1-1 0,1 1 0,-1 0 0,1 0 0,-1 0 0,0 1 0,0-1 0,0 1 0,0 0 0,0 0 0,-1 1 0,1-1 0,-1 1 0,4 4 0,-4-2 7,0 0 0,0 0 0,0 0 1,-1 0-1,0 0 0,0 1 0,-1-1 0,0 1 1,0-1-1,0 1 0,-1 10 0,4 17-4,-3-30-16,-1 0-1,1 0 0,-1 0 0,0 0 0,0 0 0,0 0 0,0 0 0,-1 0 0,0 0 0,0 0 1,0 0-1,0 0 0,0 0 0,-1-1 0,0 1 0,0 0 0,0-1 0,0 1 0,0-1 0,-1 0 1,-4 5-1,-4 1-65,0 0 0,0-1 1,-1-1-1,0 0 0,-13 6 0,-2 1 16,6-3-93,-1-1 1,0 0-1,0-2 0,-1 0 0,0-1 1,0-2-1,-1 0 0,0-2 1,-35 1-1,59-4 332,34-19 43,-29 17-195,-1 0-1,1 0 1,-1 1 0,1 0-1,0 0 1,-1 0-1,1 0 1,0 1 0,0 0-1,0 0 1,-1 0-1,1 1 1,0-1-1,0 1 1,-1 0 0,1 1-1,0-1 1,-1 1-1,0 0 1,1 0 0,-1 0-1,0 0 1,0 1-1,0 0 1,0 0-1,-1 0 1,6 6 0,5 13 338,-1 1 0,-1 1-1,15 41 1,-21-47-138,1 1 1,0-1-1,2-1 0,0 0 0,1 0 0,1 0 0,0-1 0,22 23 0,-27-33-198,-6-5-31,1-1 0,0 1 0,-1 0 0,1 0 0,0 0 0,-1-1 0,1 1-1,0-1 1,0 1 0,0 0 0,0-1 0,-1 1 0,1-1 0,0 0 0,0 1 0,0-1 0,0 0 0,2 1 0,-3-1-366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73 3426,'0'0'4746,"0"-23"872,-1 63-5305,-1-20 63,2 0 0,4 38 0,-4-57-355,0 0 0,0 0 1,1-1-1,-1 1 0,1 0 0,-1 0 0,0 0 0,1-1 1,-1 1-1,1 0 0,0-1 0,-1 1 0,1-1 0,0 1 1,-1 0-1,1-1 0,0 1 0,0-1 0,-1 0 1,1 1-1,0-1 0,0 0 0,0 1 0,-1-1 0,1 0 1,0 0-1,0 0 0,0 0 0,0 1 0,0-1 1,0 0-1,-1-1 0,1 1 0,0 0 0,0 0 0,0 0 1,0-1-1,0 1 0,0-1 0,2 1-24,-1-1 0,1 0 0,-1 0 0,0 0 0,0 0 0,1 0 0,-1 0 0,0 0 0,0-1 0,0 1 0,0-1 0,3-3 0,-2-5-203,0 0-1,0 0 1,-1 0-1,0 0 1,0-1-1,-2 1 1,1-1-1,-1 1 1,-2-17-1,1-1-628,1 26 843,-1 0-1,1 1 1,-1-1-1,1 0 1,-1 1-1,0-1 1,0 1-1,0-1 1,0 1-1,0-1 0,0 1 1,0-1-1,0 1 1,0 0-1,-1 0 1,1 0-1,-1 0 1,1 0-1,-1 0 1,1 0-1,-1 0 1,1 0-1,-1 1 0,0-1 1,1 1-1,-1-1 1,0 1-1,0 0 1,1-1-1,-1 1 1,-3 0-1,-70-2-91,55 3 60,16 0 17,-1 0 0,0 0-1,1 1 1,-1-1 0,1 1 0,0 0 0,-1 0-1,1 1 1,0-1 0,0 1 0,1 0 0,-1 0-1,1 0 1,-1 1 0,1-1 0,0 1 0,0 0-1,0 0 1,-3 7 0,5-5 69,-1 1-1,2-1 1,-1 1-1,1-1 1,0 1 0,0 0-1,2 8 1,-1 6-48,-1-6 93,1-1-1,0 1 1,0 0 0,5 16-1,-5-27-43,1 1 0,-1-1 0,1 0 0,0 0-1,0 0 1,0 0 0,0 0 0,1-1 0,-1 1 0,1-1 0,0 1 0,0-1-1,1 0 1,-1 0 0,1-1 0,-1 1 0,7 3 0,16 8 326,-18-9-287,0-1 1,0 1-1,0-1 0,1-1 1,-1 0-1,1 0 0,0-1 0,-1 0 1,1 0-1,0-1 0,11 0 0,43 5 129,-50-4-222,0 0 1,0-1-1,0 0 0,0-1 1,0-1-1,16-2 1,-23 0-56,0 1 0,0-1 0,0 0 0,0-1 0,-1 1 0,0-1 0,0 0 0,7-7 0,-11 8 785,-20 3-9839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8772,'0'0'2465,"0"25"-453,19 311 3017,-15 58-2740,-4-259-2046,0-125-351,2 25 404,-1-34-349,-1 0 1,0 0-1,1 0 0,-1 0 0,0-1 1,1 1-1,-1 0 0,1 0 0,-1 0 1,1-1-1,0 1 0,-1 0 1,1-1-1,0 1 0,0-1 0,-1 1 1,1-1-1,0 1 0,0-1 1,0 1-1,-1-1 0,1 0 0,0 1 1,0-1-1,0 0 0,0 0 0,0 0 1,0 0-1,0 1 0,1-2 1,-1 1-64,0 0 0,0-1 1,-1 1-1,1 0 1,0-1-1,0 1 1,0-1-1,-1 1 1,1-1-1,0 0 1,-1 1-1,1-1 1,-1 0-1,1 1 1,-1-1-1,1 0 1,-1 0-1,1 1 1,-1-1-1,1 0 0,-1 0 1,0 0-1,0 0 1,1 0-1,-1 0 1,0 1-1,0-3 1,1 0-562,3-23-4802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6659,'0'0'6547,"0"-4"-5877,0-11-98,0 3 3709,0 11-4007,38-4 60,-23 1-316,-1 0 0,1 2 0,0 0 0,0 0 0,0 1 0,0 1 0,0 1 0,16 2 1,22-1 79,1146-2 46,-1070 9-157,56-4 69,1 7-99,5-6 1559,-202-6-6887,-4 0-800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5090,'0'0'8081,"13"0"-3790,45 0-4097,54 6-170,-111-6-61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4418,'0'0'7337,"0"0"-7258,0 0 0,0 0 0,0 0 0,0 0 1,-1 0-1,1-1 0,0 1 0,0 0 0,0 0 0,0 0 1,0 0-1,0 0 0,0 0 0,-1 0 0,1 0 0,0 0 1,0 0-1,0-1 0,0 1 0,0 0 0,0 0 0,0 0 1,0 0-1,0 0 0,0 0 0,0-1 0,0 1 0,0 0 0,0 0 1,0 0-1,-1 0 0,1 0 0,0-1 0,1 1 0,-1 0 1,0 0-1,0 0 0,0 0 0,0 0 0,0-1 0,0 1 1,0 0-1,0 0 0,0 0 0,0 0 0,0 0 0,0 0 1,0-1-1,0 1 0,0 0 0,1 0 0,115 6 2043,3 0-4116,-104-6-842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3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87 4322,'-5'-7'12056,"5"2"-12504,35-23 480,-10 10-64,-21 16 28,0-1 0,1 1 1,0 0-1,-1 0 0,1 0 0,0 0 0,0 1 0,0 0 1,0 0-1,0 0 0,0 1 0,0 0 0,9 0 1,38-6 61,-48 5-31,-1 1-1,0-1 0,0 1 1,0-1-1,1 1 0,-1 0 1,0 0-1,0 0 0,1 0 1,-1 1-1,0 0 0,0-1 1,0 1-1,0 0 0,1 0 1,-1 1-1,-1-1 0,5 3 0,2 3 65,0 0 0,0 1 0,-1-1 0,8 11 0,-12-13-70,1 0 1,-1 0 0,1 0 0,0 0 0,0-1 0,0 0 0,1 0 0,-1 0 0,1-1 0,0 1 0,0-1 0,0-1 0,1 1 0,6 1 0,-4-3-47,0-1 0,0 1 1,0-1-1,0-1 0,0 0 1,0 0-1,-1-1 0,1 0 1,0 0-1,10-5 1,46-30-2942,-60 34 2486,3-2-3132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3762,'0'0'3452,"-5"-34"-1934,4 23 2097,1 10-3084,0 0-519,1 0 0,-1 0 1,1 0-1,0 0 0,-1 0 0,1 0 1,0 1-1,0-1 0,-1 0 0,1 0 1,0 1-1,0-1 0,0 0 0,0 1 1,0-1-1,0 1 0,0-1 0,0 1 1,0 0-1,0-1 0,0 1 1,0 0-1,2-1 0,27-3 230,-14 3-87,0 2 0,1 0 0,-1 0 0,0 2 0,0 0 0,0 1 0,-1 0 0,1 2 0,-1-1 0,0 2 0,-1 0-1,16 10 1,-20-9-17,-1 0-1,0 1 0,10 14 0,-16-18-118,0-1 0,1 1-1,-1-1 1,1 0 0,0 0 0,0 0-1,0-1 1,1 1 0,-1-1-1,1 0 1,0 0 0,0-1 0,0 1-1,0-1 1,0 0 0,0-1-1,1 1 1,-1-1 0,0 0-1,11 1 1,-8-2-95,0 0 0,-1-1 1,1 1-1,0-2 0,0 1 0,0-1 0,-1 0 0,13-5 1,-15 4-640,0 0-1,0 0 1,-1 0 0,1-1 0,-1 1 0,0-1 0,0 0 0,4-5 0,0-4-8169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4802,'0'0'496,"-29"0"-2368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74 437 672,'-45'0'607,"16"0"13606,31-2-13655,10-7-301,-1 1-1,1 0 1,1 1 0,17-8-1,40-23-106,201-177-800,-131 101-672,-110 94 28,-29 19 432,-1 61-3211,0-36 1882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17 605 3698,'0'2'15125,"0"-6"-16583,0-429 154,-16 364 1090,16 67 198,-1 0-1,1 0 1,0 0-1,0 0 1,0 0-1,1 0 1,-1 0-1,0 1 1,1-1 0,-1 0-1,1 0 1,0 0-1,-1 0 1,1 0-1,0 1 1,0-1-1,0 0 1,0 1-1,1-1 1,-1 1-1,0-1 1,1 1-1,-1 0 1,1-1-1,-1 1 1,1 0-1,0 0 1,-1 0-1,1 0 1,2 0 0,18-13-98,-14 9 74,1 0-1,0 0 1,0 1 0,1 1-1,-1 0 1,1 0 0,-1 0-1,1 1 1,0 1 0,0 0-1,0 0 1,0 1 0,0 0-1,0 1 1,0 0 0,14 3-1,-21-3 39,0 0 0,0 0 0,0 0-1,0 1 1,0-1 0,0 1-1,0 0 1,-1 0 0,1 0 0,-1 0-1,0 0 1,1 1 0,-1-1 0,0 0-1,0 1 1,-1 0 0,1 0 0,0-1-1,-1 1 1,0 0 0,1 0 0,-1 0-1,-1 0 1,2 5 0,0 2 2,0 0 1,-1 1-1,0-1 1,-1 1-1,0-1 1,-2 13-1,1-21-19,0 0 0,0 1 0,0-1 0,0 0 0,0 0 0,0-1 0,0 1 0,-1 0 0,1 0 0,-1-1 0,1 1 0,-1 0 0,0-1 0,0 0 0,0 1 0,1-1 0,-1 0 0,-3 1 0,-42 19-509,37-17 368,3-2-52,1 0 0,-1 0 0,1-1 0,-1 1 0,0-2 0,0 1 0,-7-1 0,30-9-3011,-6 9 3186,0 1 1,0-1-1,0 1 0,-1 1 1,1 0-1,0 0 1,-1 1-1,15 6 0,-20-7 166,-1 0-1,0 0 0,0 0 0,0 0 0,0 1 1,0-1-1,0 1 0,-1 0 0,1 0 1,-1 0-1,1 0 0,-1 0 0,0 0 0,-1 1 1,1-1-1,-1 1 0,1-1 0,-1 1 1,0 0-1,0-1 0,-1 1 0,1 0 0,-1 0 1,0 7-1,0-10-96,0 1 0,0-1 0,0 1 0,-1-1 0,1 1 0,0-1 0,-1 1-1,0-1 1,1 1 0,-1-1 0,0 1 0,1-1 0,-1 0 0,0 1 0,0-1 0,0 0 0,-1 0 0,1 0 0,0 0 0,0 0 0,-2 1 0,-2 1 33,1-1 0,-1 0 0,0 0 0,0 0 1,1 0-1,-11 1 0,-6 0-103,0-1 0,-30 0-1,47-2-21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5410,'0'0'6820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6003,'0'0'3060,"5"-5"-2745,-1 2-7,0 0 0,1 0 0,-1 0 0,1 1-1,-1-1 1,1 1 0,0 1 0,-1-1 0,1 0 0,0 1 0,0 0 0,0 0 0,0 1 0,1 0 0,8 0 0,-11 5-236,-1 0-1,0 1 1,0-1-1,-1 1 1,1-1-1,-1 1 0,0 0 1,0 9-1,0-8 4,2 17 23,-1 0 0,-3 43 0,0-47-82,1 1-1,0 0 0,2-1 1,0 1-1,7 25 1,-2-63-1446,-1-19 1048,-6-3 358,1 1-1,12-64 1,-10 86 28,1 0 1,1 0 0,1 1-1,0 0 1,0 0-1,2 0 1,0 1 0,19-26-1,-25 37 51,0 1-1,0 0 0,0 0 1,0 0-1,0 0 0,1 0 1,-1 0-1,0 1 1,1-1-1,0 1 0,-1-1 1,1 1-1,0 0 0,0 0 1,-1 0-1,1 1 0,0-1 1,0 1-1,0-1 1,0 1-1,0 0 0,0 0 1,0 0-1,0 1 0,0-1 1,0 1-1,0-1 1,4 3-1,73 33 357,-70-22-4851,-1-2-975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9:4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6419,'0'0'1729,"5"-1"-2176,15-6 8129,-15-5-3434,-8 9-6516,-8 3-1489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2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2 189 1617,'-2'0'12666,"5"0"-11147,17 0-1199,42-1-24,90 12 0,-76-9-349,-43-3-147,-32 1 184,1 0-1,0 0 1,-1-1 0,1 1 0,-1-1-1,1 1 1,-1-1 0,1 1 0,-1-1-1,1 0 1,-1 0 0,1 0 0,-1 0-1,0 0 1,0 0 0,0 0 0,1 0-1,-1-1 1,0 1 0,0 0 0,-1-1 0,1 1-1,0 0 1,0-1 0,-1 1 0,1-1-1,-1 0 1,1 1 0,-1-1 0,0 1-1,1-3 1,3-56-918,-4 51 694,-1 5 239,1 1 0,-1-1 0,0 1 0,0-1 0,-1 1 0,1-1 0,-1 1 0,1 0 0,-1 0 0,0 0 0,0 0 0,-1 0 0,1 0 0,-1 1 0,1-1 0,-1 1 0,0 0 0,0-1 0,0 1 0,0 0 0,0 1 0,0-1 0,-1 1 0,1-1-1,0 1 1,-6-1 0,-4-2-22,0 0-1,-1 1 0,0 0 0,0 1 0,-21 0 0,-105-4 96,138 6-60,1 1-1,-1 0 1,0-1 0,1 1-1,-1 0 1,1 0 0,0 0-1,-1 0 1,1 0 0,0 0-1,0 1 1,-1-1 0,1 0-1,0 1 1,0-1 0,1 1-1,-1-1 1,0 1 0,0-1-1,1 1 1,-1-1 0,1 1-1,-1 0 1,1-1 0,0 1-1,-1 0 1,1-1 0,0 3-1,-4 52 446,4-33-360,0 0-1,2 0 1,6 31-1,-6-44-25,1-1 1,1 1-1,0 0 0,0-1 0,1 0 0,0 0 0,0-1 0,1 1 0,1-1 0,6 7 1,-6-9-32,0 0 1,0 0-1,1 0 1,-1-1-1,1-1 1,1 1-1,-1-1 1,0-1-1,1 0 1,0 0-1,0 0 1,0-1 0,0 0-1,0-1 1,0 0-1,11-1 1,-5 1-16,-1-2 0,0 0 0,0-1 1,0 0-1,0-1 0,-1 0 1,1-1-1,-1-1 0,25-12 0,1 1-328,-15 6-3366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3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9524,'0'0'6019,"142"-90"-5955,-75 32 16,1-5-80,-4-1 0,-12 12-16,-11 15-336,-12 11-208,-6 5-305,-7 10-1184,0 5-1072,-3 6-1297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8404,'0'0'5637,"-9"-6"443,10 5-6072,1-1 0,-1 1-1,1 0 1,-1 0 0,1 0-1,0 0 1,0 0 0,-1 0-1,1 0 1,0 0 0,0 1 0,0-1-1,0 1 1,-1-1 0,4 1-1,39-5 30,-28 3 1,31-4-20,-8 0 55,54-1 1,-93 7-103,-29 0-305,-154 8 174,362-2 286,-178-6-191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43 133 5282,'0'0'8476,"0"3"-8911,37 345 1792,-36-321-1177,9 92 749,-10-145-1363,-1-1 0,-1 0 1,-1 1-1,-1-1 1,-12-34-1,0 13 275,4 17-402,2-1-1,-12-60 1,20 74 850,1 1 1,0 0-1,3-23 1,-2 35-299,0 1 1,1-1 0,0 1-1,0-1 1,0 1 0,0 0 0,1 0-1,-1-1 1,1 1 0,0 0-1,1 0 1,-1 1 0,1-1-1,-1 0 1,1 1 0,0 0 0,6-5-1,9-2 126,0 1 0,0 1 0,1 0 1,1 1-1,-1 1 0,1 2 0,27-5 0,-40 8-96,-1 1-1,0-1 1,1 1 0,-1 0 0,1 0 0,-1 1 0,0 0-1,1 0 1,9 4 0,-13-4-17,0 1 0,-1-1 0,1 1 0,-1-1 0,1 1 0,-1 0 0,0 0 1,0 0-1,1 0 0,-2 0 0,1 1 0,0-1 0,0 1 0,-1-1 0,1 1 0,-1-1 0,0 1 0,0 0 0,0 0 0,0 0 0,0 0 0,0 5 0,1 4-7,0 0 0,-1 0 0,-1-1-1,0 1 1,-2 23 0,0-28 8,0 0-1,0-1 1,0 1 0,-1-1-1,0 1 1,0-1 0,-1 0 0,0 0-1,0 0 1,0-1 0,-8 8 0,-9 7-99,0-2 1,-1 0-1,-1-2 1,-34 19-1,9-6-338,48-28 394,-1 0-1,1-1 1,-1 1-1,1-1 1,-1 1-1,1-1 1,-1 1-1,0-1 1,1 1-1,-1-1 1,0 0-1,0 1 0,1-1 1,-1 0-1,0 0 1,0 1-1,1-1 1,-1 0-1,0 0 1,0 0-1,0 0 1,1 0-1,-1 0 1,0 0-1,0 0 1,0 0-1,1 0 0,-1-1 1,0 1-1,0 0 1,1 0-1,-1-1 1,0 1-1,1-1 1,-1 1-1,0-1 1,1 1-1,-1-1 1,0 1-1,1-1 0,-1 1 1,1-1-1,-1 0 1,1 1-1,0-1 1,-1 0-1,1 1 1,-1-1-1,1 0 1,0 1-1,0-1 1,-1 0-1,1 0 0,0 0 1,0-1-1,0 0-61,0 0 0,0-1 0,0 1 0,0-1 0,0 1 0,0 0 0,1-1 0,-1 1 0,1 0 0,0 0 0,0-1 0,0 1 0,0 0 0,0 0 0,0 0-1,0 0 1,3-3 0,1 2 14,0-1 0,0 1-1,0 0 1,1 1 0,-1-1 0,1 1-1,-1 0 1,1 1 0,7-2-1,-11 2 159,1 0 0,-1 1 0,1-1 0,0 1 0,-1 0 0,1 0-1,-1 0 1,1 0 0,0 0 0,-1 1 0,1-1 0,-1 1 0,1-1-1,-1 1 1,1 0 0,-1 0 0,1 0 0,-1 0 0,0 1 0,0-1-1,0 1 1,0-1 0,3 4 0,48 80 2965,-36-55-2230,2-1 0,31 39 1,-50-68-918,0 0 1,1 1-1,-1-1 1,0 0-1,1 1 1,-1-1-1,0 0 1,0 1-1,1-1 1,-1 0-1,1 0 1,-1 1-1,0-1 1,1 0 0,-1 0-1,1 0 1,-1 0-1,0 1 1,1-1-1,-1 0 1,1 0-1,-1 0 1,1 0-1,-1 0 1,1 0-1,-1 0 1,0 0-1,1-1 1,-1 1-1,1 0 1,0-10-3759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 5090,'0'0'8562,"0"13"-8341,0 2 55,1-1-1,0 0 1,1 1-1,0-1 1,2 0-1,5 16 1,-9-30-266,0 0 0,0 1 0,0-1 0,0 0 0,0 1 0,1-1 0,-1 0-1,0 0 1,0 1 0,0-1 0,1 0 0,-1 0 0,0 0 0,0 1 0,1-1 0,-1 0 0,0 0 0,0 0 0,1 0 0,-1 1 0,0-1 0,1 0 0,-1 0 0,0 0 0,1 0-1,-1 0 1,0 0 0,0 0 0,1 0 0,-1 0 0,0 0 0,1 0 0,-1 0 0,0 0 0,1 0 0,-1 0 0,0 0 0,1-1 0,-1 1 0,0 0 0,0 0 0,1 0 0,-1 0 0,0-1-1,0 1 1,1 0 0,-1 0 0,0 0 0,0-1 0,0 1 0,1 0 0,-1 0 0,0-1 0,0 1 0,0-1 0,10-13-212,-2-5-418,7-27-916,-14 44 1510,-1-1 0,1 1 0,-1 0 0,0 0 0,0 0 0,0-1 0,0 1 0,0 0 0,0 0 0,0 0-1,-1 0 1,1-1 0,-1 1 0,1 0 0,-1 0 0,-2-4 0,1 5 88,0-1 0,1 0 0,-1 1-1,-1 0 1,1-1 0,0 1 0,0 0-1,0 0 1,0 0 0,-1 0 0,1 0 0,-1 1-1,1-1 1,0 1 0,-1 0 0,-3-1-1,-50 2-293,32 0 375,22 0-149,1-1 1,-1 0-1,1 1 1,-1-1 0,1 1-1,0-1 1,-1 1-1,1 0 1,-1 0 0,1-1-1,0 1 1,0 0-1,0 0 1,-1 0-1,1 0 1,0 1 0,0-1-1,0 0 1,0 0-1,1 1 1,-1-1 0,0 0-1,1 1 1,-2 2-1,-12 44 142,8-26 10,0 1-81,0 1 0,2-1 0,1 1 0,0-1 0,2 1 0,2 31 0,-1-26 198,0-26-221,0 0-1,0 0 1,1 0 0,-1 0-1,1 0 1,0 0-1,0 0 1,0 0 0,0 0-1,0 0 1,1 0 0,-1-1-1,1 1 1,-1-1-1,1 1 1,0-1 0,4 4-1,-2-2 42,1-1-1,-1 0 0,1 0 1,0 0-1,0-1 0,0 1 1,1-1-1,-1 0 0,6 1 1,12 1 245,-1-1 0,1 0 0,39-2 0,-52-1-252,-8 0-74,3 0-36,-1 1 0,0-1 0,0 0 0,0-1 1,0 1-1,1-1 0,-1 0 0,0 0 0,0 0 0,4-2 1,-7 2-59,1-1-1,-1 0 1,0 0 0,0 1 0,1-1 0,-1 0 0,0 0 0,-1 0 0,1-1 0,0 1-1,-1 0 1,1 0 0,-1 0 0,1 0 0,-1-1 0,0 1 0,0 0 0,0 0 0,0-1-1,-1-2 1,1-16-3765,0 5-962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3874,'-2'-6'13032,"51"-3"-11848,8-2-850,116 5 392,338 0-11,-389-2-635,-92 3-142,-23 3-1184,-23 4-1066,-8 3-1911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2401,'0'0'8004,"10"-13"-4765,-2 11-3027,-1 0 1,1 0 0,0 0 0,0 1 0,0 0 0,0 0-1,15 2 1,-14-1-176,-8 0-38,0 0 1,0 1-1,1-1 0,-1 1 1,0-1-1,0 1 0,0 0 1,0-1-1,0 1 1,0 0-1,0 0 0,0 0 1,0 0-1,-1 0 0,1 0 1,0 0-1,0 0 0,-1 0 1,1 0-1,-1 0 0,1 0 1,-1 0-1,1 1 0,-1 0 1,10 36 16,2 39 173,-4 1-1,-1 85 1,-7-162-219,-1-7 8,0 1 54,0 0 0,0 0-1,1 0 1,0-1-1,0 1 1,2-10-1,0-6 37,-4-52 48,0 35-252,2 0 1,5-43-1,-2 69 214,1-1 0,0 1 0,1 0-1,0 0 1,1 1 0,9-14 0,3-8-78,-15 29 15,-1-1 1,1 1 0,0-1 0,0 1 0,1 0 0,-1 0 0,1 0-1,0 1 1,0-1 0,0 1 0,1 0 0,-1 0 0,1 1 0,-1-1 0,1 1-1,0 0 1,0 0 0,9-2 0,-8 4 60,0 1 1,0 0-1,0-1 1,-1 2-1,1-1 1,0 1-1,-1 0 1,1 0-1,-1 0 0,0 1 1,0 0-1,0 0 1,0 0-1,0 1 1,-1-1-1,0 1 0,1 0 1,-1 1-1,-1-1 1,1 1-1,-1-1 1,5 9-1,-6-11-386,0 1 1,-1-1-1,1 1 1,-1-1-1,0 1 0,0 0 1,0 0-1,0-1 0,0 1 1,-1 0-1,1 0 0,-1 0 1,0 0-1,1 0 1,-2 4-1,1 10-4527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4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5298,'0'0'8674,"12"0"-5701,45 0-2273,163 0 397,-217 0-1139,-1 0-1,1-1 1,-1 1-1,1-1 1,-1 0 0,1 0-1,-1 0 1,0 0 0,1 0-1,-1-1 1,0 1 0,0-1-1,0 1 1,0-1 0,0 0-1,0 0 1,-1 0 0,1 0-1,-1 0 1,1 0-1,-1 0 1,0 0 0,1-1-1,-1 1 1,0-1 0,-1 1-1,1-1 1,0 1 0,-1-1-1,1-3 1,2-10-160,-1 0 1,0-1-1,-1-23 1,-1 36 191,-1 2 17,1-1 0,0 1 0,-1 0 1,0 0-1,1-1 0,-1 1 0,0 0 0,0 0 0,0 0 0,0 0 1,0 0-1,-1 0 0,1 0 0,-1 1 0,1-1 0,-1 0 1,0 1-1,0-1 0,1 1 0,-1 0 0,0-1 0,0 1 0,0 0 1,0 0-1,-1 0 0,1 1 0,0-1 0,0 0 0,-4 0 0,-6-1-28,0-1-1,0 2 1,-1 0-1,-14 0 1,-49 1 47,72 1-21,0 0 0,1 1 0,-1-1 0,1 1 0,-1 0 0,1 0 0,-1 0 0,1 0 0,0 0 0,0 1 0,0-1 0,1 1 0,-1 0 0,-3 5 0,-10 8-18,11-11 31,1-1 0,0 1 0,0 0 0,1 1 0,0-1 0,-1 0 0,2 1 0,-1 0 0,1 0 0,0 0 0,0 0 0,0 0 0,-1 12 0,1 7 152,0 0 0,3 30 0,0-17-31,-1-35-103,1 1-1,0-1 1,0 1-1,0-1 1,0 0-1,0 1 1,1-1-1,-1 0 1,1 0-1,0 0 1,0 0-1,0 0 1,0-1-1,1 1 1,-1-1-1,1 1 1,-1-1-1,1 0 0,0 0 1,0 0-1,0 0 1,0 0-1,0-1 1,5 2-1,2 1 42,0 0 0,-1-1 0,1 0 0,0-1 0,1 0 0,-1-1 0,13 1-1,-4-2 40,3 1-101,1-1-1,-1-1 1,0-1-1,1-1 1,41-11-1,-60 13-385,9-4 1132,-4 4-5001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5:57.00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0024.80078"/>
      <inkml:brushProperty name="anchorY" value="-22174.0293"/>
      <inkml:brushProperty name="scaleFactor" value="0.5"/>
    </inkml:brush>
  </inkml:definitions>
  <inkml:trace contextRef="#ctx0" brushRef="#br0">52 107 3121,'0'0'3554,"-5"-16"-3263,-1-3 256,-1 0 98,2 2 431,0 4-153,0 4-72,0 3-171,-9-2 4680,14 10-5256,0-1 397,0 2-541,0-1 88,0 2 187,0 3-187,0 4 46,0 5-105,0 5 192,0 4-191,0 4 42,0 3 61,2 4 144,0 2-167,1 3-70,2 2 37,1 1 126,2 2-171,0 0 21,0-1-7,1-1-6,-1-1 18,2-1-23,0-1 8,-1-1 71,-1-1-132,-1-1 79,0-1-26,-1-2-33,0-1 105,-1 0-88,1 0 29,-2 1 29,0 1-104,-1 0 89,0 0-30,0 0-86,-1-1 140,1 1-65,-1 0 22,0 0 34,0 0-104,-1 1 89,0 1-30,1 0-67,-1 1 115,0 0-56,-1 1 19,1 0 53,-1 0-91,0-3 48,2-1-15,0-5-54,0-2 90,0-2-47,1-2 16,-1 2 34,0 0-85,0 3 64,0 2-21,-1 3-14,0 2 62,0 1-57,1-1 20,-1 0 12,1-2-42,0-2 32,-1-1-10,0-1-54,0-1 72,-1 0-24,0 1 8,0 2 74,0 1-132,0 2 79,0 1-26,0 0-33,0 0 86,0-1-64,0-1 22,0 0 31,0-1-85,0 0 64,0 0-21,0 0 42,0 2-29,0-1-8,0 1 21,0 0 86,0 0-174,0 0 94,0-1-32,0 1-51,0 0 146,0 0-119,0 0 40,0 0 45,0 1-128,0-1 96,0 1-32,0 0-11,0 1 24,0-1-7,0 1 2,0 0 93,0 0-176,0 1 113,0 2-38,0 0-30,0 1 105,0-2-88,0 0 29,0-3 10,0-1-60,0-1 55,0 0-18,0-1-14,0 1 99,0-1-104,0-2 35,0 0 45,0-1-91,0-2 48,0 1-15,0 0-36,0 0 86,0-1-64,0 0 22,0 0 50,0-1-110,0 0 73,0-1-24,0 0-14,0 0 62,0 0-57,0-2 20,0 0 31,0-1-66,0 0 39,0-1-12,0 0-36,0-2 68,0 0-41,0 1 14,0 1 34,0 1-104,0 0 89,0 3-30,0 0-30,-1 0 86,0 2-64,1-2 22,-1 1 87,1-1-157,0 0 88,-1 1-29,0 0 98,0 1-101,-1 0 35,0 0-30,1 0 80,0 0-135,0 1 79,1-2-26,0-1 61,0-1-54,0-2 57,0 0 3,0 0 36,-1-1-156,1 0 84,-1 1-31,0 0 5,1 0 0,0 1 0,0 1 93,0 0-26,0 0-99,0 0 51,0-2-22,0 0 96,0 0-82,0 1-8,0 0 2,0 0 70,0 3-97,0 0 33,0 1 8,0 1 106,0 2-122,0-1 136,0 0 34,0 0-176,0-1 134,0-1-158,0 2 62,0 1 146,0-2-231,0 2 114,0-1 18,0-1 9,2-1-110,-1-1 35,1-1-16,1-2 38,1 0 7,0 1-37,0 2 88,0 2-26,0 1-84,0 2 28,-1 1 23,-1 1 27,0 0-80,0-2 139,0 0-155,1-1 160,0-1-160,1 2 48,0-2-16,0-2-38,0-1 86,-1-2-64,0-2 22,-1-3 50,1-2-110,0 1 73,1 1-24,-2 2-14,1 2 24,-1 1-7,-1 1 20,0 1-4,0 0-36,-1-2 12,0 1 12,0 0 14,0 0-21,0 2 8,1 2-3,1 4 56,5 3-128,2 1-91,4-1-34,-1-4 239,0-4-20,-4-4 18,-2-2-48,-2-2 16,-1-2-120,-2-3 69,0-1 48,-1-1-34,-1 1 109,1-1-104,0 1 35,-1-1 82,1 1-138,0 2 63,0 1-20,0 2-54,0 3 146,0 3-119,-2 2 40,-1 3 82,-2 3-213,-1 2 160,-1 3-53,0 4 106,-1 3-82,1 1 47,-1 0 25,2-1-8,-1-1-107,1-1 50,0-2-20,2-2-17,1-3 43,1-1-32,1-3 11,0-1-22,0-2 6,0-1-3,0-2 18,1-2-23,-1-2 45,1-1-32,0-1 29,0-1 49,0-1-126,0-1 77,0 1-26,0 0-14,0 1 62,0 2-57,0 2 20,0 2 31,-1 2-66,1 1 39,-1 1-12,0 0 114,0-3-107,-1-2 19,0-4-5,0-3 53,1-3-128,0-5 77,0-4-45,1-2-45,0-3 125,0 1-78,0 0 28,0 0 50,0 1-72,0 0 24,-1 0-46,1-2-7,-2 0 56,1 0-19,0-1 8,0 1 18,1-1-42,-1 0 32,1 0-10,0 1-54,0-1 72,0 0-24,-2 0-67,1-1 40,-1 0 22,0-1 10,1 0 1,0 0-166,1 0 216,0-1-128,0 0 58,-2 0-834,-3-4-417,-5-3-2899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47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13 5250,'0'0'4984,"-10"-12"-3026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4834,'0'0'7276,"0"6"-7143,0 13 908,0-44 12,-2 5-4540,-9 6-544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48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5314,'0'0'12321,"24"0"-12319,102 0 182,-125 0-157,33 0-11,64 17-1795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0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73 6547,'0'0'7289,"2"-7"-6668,-1 2-504,1-1 207,-1-1-1,1 1 1,0-1-1,1 1 1,-1 0-1,1 0 1,8-11 2078,-15 45-2648,-153 541 189,62-254 768,89-271-420,1-8-3010,25-54-2,-9 4 1472,-2-1 1,1 0-1,11-29 1,8-17-2207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8100,'0'0'5170,"0"-4"-4444,0-12 133,0 13 2300,4 8-2874,19 35-90,-1 2 1,-2 0-1,-3 1 1,18 62-1,33 189 549,-53-220-523,0-1-120,-9-33 28,1-1-1,3-1 1,1 1-1,2-1 1,22 46 0,-32-79-3089,-8-15 1124,-12-17-889,-11-6-2416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12374,'0'0'3121,"176"-66"-3121,-118 45 0,-9 4-1665,-11 5-2609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2481,'0'0'9180,"0"11"-6811,12 40-1774,-2 0 0,-3 0-1,2 65 1,1 11 428,-9-114-908,2 19 182,0-1-1,2 1 1,2-1-1,1 0 1,1-1-1,23 53 0,-31-80-287,1 0 0,-1-1 0,1 1-1,0-1 1,0 0 0,0 0 0,0 0 0,0 1-1,0-2 1,0 1 0,1 0 0,-1 0-1,1-1 1,-1 0 0,1 1 0,0-1-1,-1 0 1,1 0 0,0 0 0,0-1 0,0 1-1,0-1 1,-1 1 0,1-1 0,4 0-1,-3-1-19,0 1 0,1-1-1,-1 0 1,0-1-1,0 1 1,0-1-1,0 0 1,0 0 0,0 0-1,0 0 1,-1-1-1,1 1 1,-1-1 0,1 0-1,4-6 1,22-25-447,-1-2-1,-2-1 1,27-49 0,-44 68 380,-1-1 0,-1 0 0,0 0 0,-2-1 0,0 0 0,-1-1 1,-2 1-1,0-1 0,1-30 0,-4 30 156,1 9-91,-1-1 1,-1 1-1,0 0 1,-5-24-1,4 31 5,0 0 0,0 0-1,0 1 1,-1-1 0,0 0-1,0 1 1,0-1 0,-1 1-1,1 0 1,-1 0 0,0 1-1,0-1 1,0 1 0,-7-4-1,7 4 15,0 1 0,1 0 0,-1 1 1,0-1-1,0 1 0,0 0 0,-1 0 0,1 0 0,0 0 0,0 1 0,-1 0 0,1-1 0,-6 2 0,6-1-11,3 1 2,0-1-1,0 1 0,1 0 0,-1-1 0,0 1 0,0 0 0,1-1 0,-1 1 0,1 0 1,-1 0-1,1 0 0,-1 0 0,1 0 0,-1 0 0,1 0 0,0 0 0,-1 0 0,1-1 0,0 1 1,0 1-1,0-1 0,0 0 0,0 0 0,0 0 0,0 0 0,0 1 0,0 39 34,1-31 45,-2-2 85,2 0-1,-1 0 0,1 0 1,0 1-1,1-1 0,0 0 1,0-1-1,5 13 0,-5-16-100,1 1-1,0-1 1,0 0-1,0 0 1,0-1-1,1 1 0,-1-1 1,1 1-1,0-1 1,0 0-1,0 0 1,0-1-1,1 0 1,-1 1-1,9 2 1,2-1-165,0 1 1,1-2-1,0 0 1,0-1 0,0 0-1,0-2 1,0 0-1,0 0 1,21-4 0,-36 3-89,0 1 1,0 0 0,0-1-1,-1 1 1,1 0 0,0-1-1,0 1 1,0-1-1,0 1 1,0-1 0,0 0-1,0 1 1,-1-1 0,1 0-1,0 1 1,-1-1 0,1 0-1,0 0 1,-1 0-1,1 0 1,-1 0 0,1-1-1,0-8-5056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8836,'0'0'9754,"18"0"-8687,198 0-443,-212 13-2207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5186,'0'0'5037,"0"0"-4813,0 0-1,0 1 1,0-1 0,0 0-1,0 0 1,0 1-1,0-1 1,-1 0-1,1 1 1,0-1 0,0 1-1,0-1 1,0 0-1,0 1 1,0-1-1,1 0 1,-1 1 0,0-1-1,0 0 1,0 1-1,0-1 1,0 0-1,0 0 1,1 1 0,-1-1-1,1 2 1119,-1-2-1119,1 0 1,-1 0-1,0 0 1,0 1-1,1-1 1,-1 0 0,1 0-1,91 24 708,-38-10-888,58 8 0,-102-16-897,-10-6 736,0 0-1,0 0 1,0 0 0,0 0 0,0 1 0,0-1 0,0 0 0,0 0 0,0 0 0,0 0 0,0 0 0,0 1-1,0-1 1,0 0 0,0 0 0,0 0 0,0 0 0,0 1 0,-3 0-2008,3-1 2008,0 0 0,0 0 0,-1 0 0,1 0 0,0 0 0,0 0 0,0 0 0,0 0 0,-1 0 0,1 0-1,0 0 1,0 0 0,0 0 0,0 0 0,-1 0 0,-5 0-5156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8228,'0'0'6235,"-15"0"-886,379 0-4250,-343 3-7820,-6-3 1495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 6323,'0'0'6878,"-8"6"-1756,6 2-5493,25 253 1615,-7-135-687,38 230 377,-79-466-5870,11 61 4811,3-1 0,2-1 1,2 0-1,-1-99 0,7 97 277,-1 35 45,1 0-1,1 1 0,0-1 0,2 0 0,0 1 1,5-21-1,-4 32-160,-1 0 0,1 0 0,0 0 0,0 1 0,0-1 0,1 1-1,0 0 1,0 0 0,0 0 0,1 1 0,-1-1 0,1 1 0,0 0 0,1 0 0,-1 1 0,0 0 0,1 0 0,0 0 0,9-3 0,2 1-155,-1 1 1,2 0-1,-1 2 1,0 0-1,34 0 1,-47 3 129,-1 0 0,0 0 0,0 0 0,0 0 0,0 1-1,0-1 1,0 1 0,-1-1 0,1 1 0,-1 0 0,1 1 0,-1-1 0,1 0 0,-1 1 0,0-1 0,0 1-1,0-1 1,-1 1 0,3 3 0,2 5 33,1 1-1,-2-1 1,8 21-1,-9-20-57,-1 0 0,0 0 0,-1 0 0,-1 1 0,0-1 1,0 1-1,-1-1 0,-3 25 0,0-32 35,1 0 0,-1 1 0,0-1 0,-1 0 1,1 0-1,-1 0 0,0-1 0,0 1 0,-1-1 0,-7 6 0,-5 5 11,-9 12 10,-1-1 1,-55 39 0,71-57-103,0-1 1,0-1-1,-1 0 0,0 0 1,0-1-1,-1-1 1,1 0-1,-1-1 1,0 0-1,0 0 1,-20 0-1,33-35-260,1 30 300,0-1 0,1 0 1,-1 1-1,0-1 0,1 1 0,-1 0 1,1-1-1,0 1 0,0 0 1,0 0-1,0 0 0,0 0 0,0 0 1,0 1-1,1-1 0,-1 1 1,1-1-1,-1 1 0,1 0 0,0 0 1,-1 0-1,1 0 0,0 1 1,0-1-1,-1 1 0,1-1 0,0 1 1,0 0-1,0 0 0,0 0 0,0 1 1,-1-1-1,1 1 0,0 0 1,0-1-1,-1 1 0,1 0 0,0 0 1,-1 1-1,1-1 0,-1 1 1,0-1-1,1 1 0,-1 0 0,2 2 1,14 25 479,-1 1 1,-2 0-1,-1 2 0,-2-1 1,10 37-1,-11-32-17,2 0 1,1-1-1,33 59 0,-46-92-481,0 1-1,1-1 1,-1 0-1,1 0 1,0 0-1,-1 0 0,1 0 1,0-1-1,0 1 1,0 0-1,0-1 1,0 0-1,1 1 1,-1-1-1,0 0 1,1 0-1,-1 0 1,1 0-1,3 0 1,-4-1-251,0 0 0,1-1 0,-1 1 0,0 0 0,0-1 0,1 0 0,-1 0 0,0 1 0,0-1 0,0 0 0,0-1 0,0 1 0,0 0 0,0-1 0,-1 1 0,1-1 0,0 1 0,-1-1 0,1 0 0,-1 0 0,2-3 0,16-20-5965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 9989,'0'0'5407,"3"6"-5073,11 45 1352,-11-36-1251,1 0 0,0-1 0,1 1 0,1-1-1,0 0 1,10 17 0,-15-30-443,0 0-1,-1 0 1,1 0 0,0-1-1,-1 1 1,1 0 0,0 0-1,0 0 1,0-1 0,0 1-1,0 0 1,0-1 0,0 1-1,0-1 1,0 1 0,0-1-1,0 1 1,0-1 0,0 0-1,0 0 1,1 1 0,-1-1-1,0 0 1,0 0-1,0 0 1,0 0 0,0 0-1,1-1 1,-1 1 0,0 0-1,2-1 1,-1 0-22,-1 0-1,1 0 1,-1-1-1,1 1 1,-1 0-1,0-1 1,0 1 0,1-1-1,-1 1 1,0-1-1,0 1 1,-1-1-1,1 0 1,0 1 0,0-1-1,0-3 1,2-5-298,-1-1-1,0 1 1,-1-1 0,0 0 0,-1-16 0,0 24 327,0 0-1,0 0 1,-1 0-1,1 0 1,-1 0 0,0 0-1,0 0 1,0 0-1,-1 0 1,1 1 0,0-1-1,-1 0 1,0 1-1,0-1 1,0 1 0,0 0-1,0-1 1,0 1-1,0 0 1,-1 0 0,1 0-1,-5-2 1,-5 0-16,0-1 1,-1 1 0,0 1 0,0 0-1,0 1 1,0 1 0,0 0-1,-26 1 1,37 0 15,0 1 0,1-1-1,-1 1 1,0 0 0,1 0 0,-1 0-1,1 0 1,-1 0 0,1 0 0,0 0-1,-1 0 1,1 0 0,0 0 0,0 1-1,0-1 1,0 1 0,0-1 0,0 1-1,0-1 1,0 1 0,1-1 0,-1 1-1,0 0 1,0 2 0,-12 49 87,11-45-42,-2 22 405,1 0-1,2 0 1,2 36 0,0-16-1,-1-43-394,0 0 0,0 0 0,1 0 0,0 0 0,0 0 0,1-1 0,0 1 0,0-1 0,1 1 0,0-1 0,0 0 0,0 1 0,1-2 0,-1 1 0,2 0 0,-1-1-1,10 10 1,-8-10-31,1 0 0,0 0-1,1-1 1,-1 0 0,1 0 0,0-1-1,0 0 1,0 0 0,1-1-1,-1 0 1,0 0 0,1-1-1,16 1 1,-7-1-134,1 0 11,0-1 0,29-3 0,-44 3-82,0-1 0,0 1-1,0-1 1,-1 0 0,1 0 0,0 0 0,-1-1-1,1 1 1,-1-1 0,0 0 0,1 0-1,-1 0 1,0 0 0,0-1 0,0 1 0,-1-1-1,1 0 1,-1 0 0,3-3 0,-4 3-432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9156,'0'0'4242,"174"49"-6035,-142-37-3745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41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90 2993,'0'0'5149,"0"-40"-2809,-5 27-3678,4-15 3632,3 20 704,-1 37-1782,14 190-143,-14-211-1036,2 251 400,-6-136-300,3-111-151,0 0 0,-1 0 0,0 1-1,-1-1 1,0-1 0,-1 1 0,0 0 0,-1-1 0,-9 19 0,7-15 32,1 0 1,1 0-1,0 0 1,1 0-1,1 0 1,-1 18-1,-1 3-22,0 9 27,5 90 0,1-49-21,-2 616-642,0-747-1321,0-14-3026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6755,'-6'0'14176,"8"0"-14356,39 3 387,0 1 1,0 2-1,49 15 1,65 9-227,40 0-403,-104-14 393,-45-11-82,-1-3 1,49-2-1,-32-1 248,-62 1-81,-8 13-392,-71 31-4501,38-26-2462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5314,'0'0'6081,"-13"-3"-359,16 3-5659,-1 0-1,1 0 1,-1 0-1,1 0 1,-1 0-1,1 1 1,0-1-1,-1 1 1,0 0-1,1 0 1,-1 0-1,1 0 1,-1 0-1,0 0 1,0 1-1,0-1 1,3 3-1,-1 2 26,0-1-1,0 1 0,-1 0 1,0-1-1,0 2 0,2 5 1,-5-12-88,9 25 97,0 1 1,-2 0-1,-1 0 1,-1 0-1,2 38 1,-5 138 380,-3-104-204,1-98-467,0-8-476,0-375 218,0 379 461,0 0 1,1-1-1,-1 1 1,1 0-1,0-1 1,1 1-1,-1 0 1,1 0-1,0 0 1,4-7-1,-5 9-2,0 0-1,1 0 1,-1 0-1,1 0 1,-1 1-1,1-1 1,0 1-1,0-1 1,0 1-1,0-1 1,0 1-1,0 0 1,0 0-1,0 0 1,0 0-1,1 0 1,-1 1-1,0-1 1,1 1-1,-1-1 1,3 1-1,60-5 104,-50 3-35,0 0 0,-1 1 0,1 1 0,0 0 0,0 1 0,16 4 0,-27-4-70,0 2 0,0-1 1,-1 0-1,1 1 0,-1 0 0,0 0 0,0 0 1,0 0-1,0 0 0,0 1 0,-1-1 0,1 1 1,-1 0-1,3 5 0,2 17-5459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6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14 173 5378,'0'0'6910,"-13"8"-2753,13-6-4107,1-1 1,-1 0 0,1 0-1,0 0 1,0 0 0,0 1-1,-1-1 1,1 0 0,0-1-1,0 1 1,0 0 0,1 0-1,-1 0 1,0 0-1,0-1 1,0 1 0,1-1-1,-1 1 1,0-1 0,0 1-1,1-1 1,1 1 0,34 7 683,-9-6-239,49-2-1,-33-1-461,-40 1-74,1 0 1,0 0-1,-1-1 0,1 0 1,-1 0-1,1 0 0,-1 0 0,1-1 1,-1 0-1,0 0 0,0 0 1,0 0-1,0 0 0,0-1 0,0 0 1,-1 0-1,1 0 0,-1 0 1,0-1-1,0 1 0,0-1 0,3-5 1,-4 6 0,-1-1 0,1 1 0,-1-1 0,0 0 0,0 1 0,0-1 0,0 0 0,-1 0 0,1 0 0,-1 0 1,0 0-1,0 0 0,0 1 0,-1-1 0,0 0 0,1 0 0,-1 0 0,-1 1 0,1-1 0,0 0 0,-1 1 1,0-1-1,0 1 0,0 0 0,0-1 0,-5-4 0,2 3 41,1 0 0,-2 0-1,1 1 1,0 0 0,-1 0 0,0 0 0,0 1 0,0-1 0,-1 1-1,1 1 1,-1-1 0,1 1 0,-1 1 0,0-1 0,0 1 0,1 0-1,-1 0 1,0 1 0,0 0 0,0 0 0,-11 3 0,15-2 21,-1 0 0,1 1 0,-1 0-1,1 0 1,-1 0 0,1 0 0,0 0 0,0 1 0,0-1 0,0 1 0,1 0 0,-1 0 0,1 0 0,0 0 0,0 1 0,-3 4 0,1-1 32,0 0-1,1 0 1,0 1 0,0-1 0,0 0-1,1 1 1,-1 10 0,2-15-10,-2 34 395,1 1 1,2 0-1,5 42 0,-4-71-375,0 0-1,1 0 0,0 0 1,0 0-1,1 0 1,1-1-1,-1 1 1,1-1-1,1 0 0,-1 0 1,1 0-1,1-1 1,-1 1-1,1-1 1,1-1-1,-1 1 1,1-1-1,12 8 0,-12-10-59,0-1-1,0 0 0,0 0 0,1-1 1,-1 1-1,1-2 0,0 1 0,0-1 1,-1 0-1,1-1 0,0 0 0,0 0 1,0-1-1,10-1 0,-6-1-526,0 1 0,0-2 0,0 0 0,-1 0 0,1-1 0,-1 0 0,0-1 0,11-8 0,-1-1-4426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4418,'0'0'6838,"0"0"-6595,0-1 1,0 0 0,0 0-1,0 0 1,0 1 0,0-1-1,0 0 1,0 0 0,1 0-1,-1 1 1,0-1 0,1 0-1,-1 0 1,0 1 0,1-1-1,-1 0 1,1 1 0,-1-1 0,1 0-1,-1 1 1,1-1 0,0 1-1,0-1 1,56-6-176,1 3 0,-1 3 0,61 6 0,-104-2-67,0 0 0,0 1-1,-1 0 1,19 9 0,20 7 195,-50-19 0,14 6-1655,-16-6 1286,0 0 1,1-1-1,-1 1 1,0 0-1,-1 0 1,1-1-1,0 1 1,0 0-1,0-1 0,0 1 1,0 0-1,-1-1 1,1 1-1,0-1 1,-1 1-1,1 0 1,0-1-1,-1 1 1,1-1-1,-1 1 1,1-1-1,-1 1 0,1-1 1,-1 1-1,1-1 1,-1 0-1,1 1 1,-1-1-1,0 0 1,1 1-1,-2-1 1,-21 12-5113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90 103 3378,'0'0'3326,"-7"-6"-2789,-65-38 2373,71 44-2658,0 0-1,1 0 0,-1-1 0,1 1 1,-1 0-1,1 0 0,-1-1 1,1 1-1,-1-1 0,1 1 0,-1-1 1,1 1-1,-1-1 0,1 1 0,0-1 1,-1 1-1,1-1 0,0 1 1,-1-1-1,1 1 0,0-1 0,0 0 1,0 1-1,-1-2 0,12-7 1523,36-2-2926,-34 9 1748,58-8-534,1 4 1,-1 3 0,94 8 0,-162-5-59,3 0 8,0 0 1,0 0-1,0 1 1,0-1-1,0 1 1,0 1 0,0-1-1,0 1 1,-1 0-1,1 1 1,9 5-1,-14-5-20,-1 0-217,0-1 0,0 1-1,1 0 1,-1 0 0,1-1 0,0 1-1,0 0 1,0-1 0,0 1-1,0-1 1,0 1 0,1-1 0,-1 0-1,1 0 1,0 1 0,-1-1-1,5 3 1,1 4-775,12 12-2949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35 5843,'0'0'6419,"-5"-2"-5264,-19-8 4479,26 10-5340,48-8-148,1 2 1,74 2-1,-80 3-100,208-3-6,-252 4-13,15 0-7484,0 0 2460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17 101 496,'0'0'6606,"-1"-7"-5872,-9-58 2258,5 37 386,6 49-979,27 124-2320,0-8 322,-18-61-60,1 6 62,1 88 0,-5-190-4159,2-2-603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6 162 7523,'0'0'5870,"-1"-7"-5425,0 4-382,0-1 1,0 1-1,0-1 0,1 1 0,0-1 0,0 0 0,0 1 0,0-1 0,0 1 0,1-1 0,0 1 1,-1-1-1,1 1 0,1 0 0,-1-1 0,0 1 0,1 0 0,0 0 0,-1 0 0,1 0 1,0 0-1,1 0 0,-1 0 0,0 1 0,6-5 0,4-1-34,1 0 0,0 0 0,0 1 0,1 1 0,0 0 0,0 1 0,0 1 0,0 0 0,1 1 0,0 0 0,0 1 0,0 1 1,-1 1-1,1 0 0,0 0 0,26 5 0,-37-4-22,1 0 0,-1-1-1,1 1 1,-1 1 0,0-1 0,1 1 0,-1 0 0,0 0 0,0 0 0,0 0 0,0 1 0,-1-1 0,1 1 0,-1 0 0,1 0 0,-1 0 0,0 1 0,0-1-1,-1 1 1,1 0 0,-1 0 0,1 0 0,-1 0 0,0 0 0,-1 0 0,1 0 0,1 9 0,1 8 82,-2 0 0,0 0 0,-1 0 1,-3 38-1,1-14 28,1-40-110,-1 0 0,0-1 0,1 1 0,-2-1-1,1 1 1,0-1 0,-1 1 0,0-1 0,0 0 0,0 0-1,0 0 1,-1 0 0,0 0 0,0 0 0,-3 3 0,-8 6 46,0 1 0,-23 15 0,-21 21-47,-44 50 59,92-91-58,16-13-36,0 0 0,0 0-1,0 1 1,0 0 0,1 0-1,-1 1 1,1 0 0,0 0 0,0 1-1,11-2 1,-12 2 72,-1 1 1,1-1-1,-1 1 1,1 0-1,-1 1 0,1 0 1,0-1-1,-1 2 0,0-1 1,1 1-1,-1-1 1,0 2-1,0-1 0,0 0 1,0 1-1,0 0 1,5 4-1,-1 2 152,0-1-1,1 0 1,0 0 0,1-1-1,17 8 1,-26-14-275,0 0 1,0 0-1,1 0 0,-1 0 1,1-1-1,-1 1 1,1-1-1,-1 0 0,1 0 1,-1 0-1,1 0 0,-1 0 1,1-1-1,-1 1 1,0-1-1,1 1 0,-1-1 1,1 0-1,-1 0 0,0 0 1,0 0-1,1 0 1,-1-1-1,0 1 0,0-1 1,0 1-1,-1-1 0,1 0 1,0 1-1,-1-1 1,1 0-1,-1 0 0,3-5 1,13-19-4345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8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166 215 5683,'0'0'6829,"0"-7"-6100,0-27 2107,-39 35-2313,35 0-507,0 0 0,0 1 0,0 0 1,1 0-1,-1 0 0,1 0 0,-1 0 0,1 1 1,0-1-1,0 1 0,0 0 0,0 0 1,1 0-1,-1 1 0,1-1 0,-4 6 0,-29 61 205,26-42-65,2 0 0,1 0 1,1 0-1,1 1 0,2 0 1,1-1-1,3 31 0,-2-29 128,1-23-241,0 0-1,0 0 1,1-1 0,0 1 0,0-1 0,0 0 0,1 1-1,0-1 1,0 0 0,1-1 0,0 1 0,0-1-1,0 1 1,1-1 0,-1 0 0,1-1 0,6 5-1,0 0 92,0 0-1,0-1 1,1-1-1,0 0 1,0 0-1,1-1 1,17 5-1,-10-7-44,0-1 0,1-1 1,-1-1-1,1-1 0,-1 0 0,29-6 0,-40 4-53,0 0 0,0-1 0,0 0 0,0 0-1,-1-1 1,0 0 0,0-1 0,0 0 0,0 0 0,-1 0-1,0-1 1,0-1 0,0 1 0,6-9 0,-3 4-36,-1-1-1,0-1 1,-1 1 0,-1-1 0,0-1 0,0 0 0,-1 1 0,4-17 0,-3-7-11,-1-1 1,-2 0-1,-2 1 1,-4-64 0,1 28-64,0 67 72,0 0-1,0 0 0,-1 0 1,0 0-1,0 0 0,0 0 1,-1 0-1,0 1 0,0-1 1,0 1-1,-1 0 0,-8-9 0,2 2 0,-1 1-1,0 0 0,-1 1 1,-14-10-1,12 10 0,0 0 0,-1 2 0,0 0 1,0 0-1,-1 2 0,0 0 0,0 0 0,-1 2 1,1 0-1,-1 1 0,0 0 0,0 2 0,-19 0 0,30 1-3,1 1-1,0-1 0,-1 2 1,1-1-1,0 0 0,0 1 1,0 0-1,0 0 0,0 1 1,0-1-1,0 1 0,1 0 1,0 1-1,-1-1 0,1 1 1,0-1-1,1 1 0,-1 0 0,1 1 1,-1-1-1,1 0 0,1 1 1,-1 0-1,1 0 0,-3 8 1,-6 14-78,2 0 1,2 0-1,-8 47 1,12-57 51,-1 57-3879,4-53-724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0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24 6867,'0'0'5664,"-4"0"-5042,-3-1-116,1 0 0,-1 0 0,1 0 0,-1-1 0,1 1 0,0-2 0,0 1 0,0-1 1,-10-5 690,32 8-1210,0 1 1,0 1-1,0 0 1,0 1-1,0 1 1,18 7 0,2 4 152,49 28 1,-47-19 87,-28-17-166,1 0 0,0 0 0,1-1 0,-1 0 0,1-1 0,17 5 0,-26-10-125,8 4-1868,-8 3-2921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42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1105,'2'2'14525,"13"5"-14366,109 28 1207,-5 0-865,-18-20-473,0-4-1,190-5 1,-205-7-42,39-11 30,-31 9 192,-62 4 27,48-7 0,-76 6-154,3-1-230,-10 0-712,-15-4-1758,-4-5-1575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0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91 3874,'0'0'5416,"0"-10"-4995,0-70 5937,0 83-6252,-2 42-26,-2 0-1,-2 0 0,-23 87 0,-56 127-2807,40-140-1544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1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1365 5747,'0'0'7312,"1"-36"-3134,4 30-4089,1-1 0,0 1-1,1 0 1,-1 0 0,1 1-1,0 0 1,1 0 0,12-6 0,0-1-50,544-283-22,-525 277-29,336-149-129,222-112 533,-139 10 11,-400 222 10,-41 30 470,-74 13-1867,42 1 672,0-2-1,0 1 1,0-2 0,1 0-1,0-1 1,0 0 0,1-1-1,0 0 1,-23-20 0,14 11 29,-41-22 0,55 34 468,-1 2 0,1-1-1,-1 1 1,0 0 0,0 1 0,0 0 0,0 0 0,0 1-1,-10 0 1,22 13 778,3-1-888,1 0-1,1-1 1,0 0-1,0-1 1,1 0-1,0 0 1,0-1-1,1 0 0,0 0 1,1-1-1,-1-1 1,1 0-1,1 0 1,-1-1-1,1-1 1,17 5-1,15 3-136,0-3 1,1-2-1,54 3 0,-98-10 40,0 0-1,0 0 0,1 0 0,-1 0 0,0 1 0,0-1 0,-1 0 0,1 1 0,0-1 1,0 0-1,0 1 0,0-1 0,0 1 0,0 0 0,0-1 0,-1 1 0,1 0 1,0-1-1,0 1 0,-1 0 0,1 0 0,-1 0 0,1 0 0,-1-1 0,1 1 0,-1 0 1,1 0-1,-1 0 0,0 0 0,0 0 0,1 0 0,-1 0 0,0 0 0,0 0 0,0 0 1,0 0-1,0 0 0,0 0 0,0 0 0,0 0 0,-1 0 0,1 0 0,0 0 0,-1 0 1,1 0-1,-1 0 0,0 1 0,-25 52-130,23-49 188,-31 53 230,-5 6 146,-57 127 1,93-182-771,0 0 0,1 0 0,1 0 0,-1 1 0,1-1 0,1 16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19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8228,'0'0'5832,"4"-18"-5480,0 0-255,0 1-21,0 1 0,1 0 0,1 0 0,12-25 0,-9 18 122,-9 22-192,0-1-1,1 1 1,-1-1 0,1 1 0,-1-1-1,1 1 1,0-1 0,-1 1 0,1 0-1,0-1 1,0 1 0,0 0-1,0 0 1,0-1 0,0 1 0,1 0-1,-1 0 1,0 0 0,0 1 0,1-1-1,-1 0 1,1 0 0,-1 1 0,1-1-1,-1 1 1,1-1 0,-1 1 0,1-1-1,-1 1 1,1 0 0,-1 0-1,1 0 1,0 0 0,-1 0 0,1 0-1,-1 0 1,1 1 0,-1-1 0,3 2-1,0-1 8,-2 0 0,1 0 0,0 0 0,0 1 0,0 0 0,-1-1-1,1 1 1,-1 0 0,1 0 0,-1 1 0,0-1 0,0 0 0,0 1 0,0-1-1,0 1 1,0 0 0,-1-1 0,0 1 0,2 4 0,26 65 445,-28-67-411,26 91 870,25 181-1,-35-169 124,39 138 1,-53-233-963,1 0 0,0 0 0,1 0 0,1-1-1,0 0 1,0 0 0,1 0 0,1-1 0,0 0 0,18 19 0,-25-29-67,1 1 1,0-1 0,-1 0 0,1 0-1,0 0 1,0 0 0,0 0 0,0 0 0,0-1-1,0 1 1,0-1 0,0 1 0,0-1-1,0 0 1,0 0 0,0 0 0,0 0-1,0 0 1,0 0 0,0 0 0,3-1 0,-2-1-11,1 1 1,0-1-1,0 0 1,-1 0 0,1-1-1,-1 1 1,1-1 0,-1 1-1,0-1 1,3-3-1,6-9-59,0-1-1,-1 0 1,14-27-1,-21 35 41,41-74-350,-4-1 0,-3-2 1,-4-2-1,44-179 0,-69 221 335,-2-1 0,-2 0-1,-1-49 1,-3 92 13,-1 0 0,0 1 1,0-1-1,-1 0 0,1 0 0,0 0 1,-1 1-1,0-1 0,1 0 0,-1 1 0,0-1 1,-1 0-1,1 1 0,0-1 0,-1 1 1,1 0-1,-1-1 0,-2-1 0,1 2-7,0 0 1,-1 0-1,1 1 0,0-1 0,-1 1 0,0 0 0,1 0 0,-1 0 0,0 0 0,1 1 1,-1-1-1,0 1 0,0 0 0,-4 1 0,-14-2-352,14 0 237,-1 1 0,0 0 0,1 1 0,-1-1 0,-15 5 0,22-5 135,0 1 0,0 0 0,0 0 0,0 0 0,0 0 0,0 0 0,0 1 0,0-1 0,1 1 0,-1-1 0,0 1 0,1 0 0,-1-1 0,1 1 0,0 0 0,-1 0 0,1 0 0,0 0 0,0 0 0,0 0 0,1 0 0,-1 1 1,0-1-1,1 0 0,-1 0 0,1 5 0,-1 4 82,0 0 1,1 0 0,0 0-1,1 0 1,1-1 0,-1 1-1,2 0 1,-1-1 0,2 1-1,-1-1 1,1 0 0,1 0-1,0 0 1,10 15 0,-4-12 120,-1 0 0,2 0 1,0-1-1,0-1 1,1 0-1,1-1 0,0 0 1,28 15-1,-24-16-67,1-1-1,0-1 0,0 0 1,1-2-1,0 0 0,32 3 1,122-2-1568,-123-6-579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19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52 5346,'0'0'8815,"0"-8"-7940,1-2-499,0-6 9,0-1 2987,-1 16-3225,-1 1-145,0 0 1,-1 0-1,1 1 1,0-1-1,0 0 1,0 1-1,0-1 1,0 1-1,0-1 1,0 1-1,0-1 1,0 1-1,1-1 1,-1 1 0,0 0-1,0 0 1,0-1-1,1 1 1,-2 2-1,-2 4-7,0 0-1,1 1 1,0-1 0,0 1-1,0 0 1,1 0 0,1 0-1,-2 13 1,0 70 390,4-62-122,-2-24-186,1 1-1,1 0 1,-1 0-1,1 0 1,0 0-1,1-1 0,-1 1 1,1 0-1,0-1 1,5 9-1,-5-11-47,0 0 1,0 0-1,1-1 0,-1 1 1,1-1-1,0 1 0,-1-1 1,1 0-1,0 0 0,0 0 1,1-1-1,-1 1 0,0-1 1,1 1-1,-1-1 0,0 0 1,1 0-1,6 0 0,-1 0-27,0 1-1,1-2 1,-1 0-1,0 0 1,1 0-1,-1-1 0,1-1 1,-1 1-1,0-2 1,0 1-1,0-1 0,15-8 1,-18 8-78,-1 0 0,0-1-1,0 0 1,0 0 0,0 0 0,-1-1 0,0 1 0,0-1-1,0 0 1,0 0 0,-1-1 0,0 1 0,0-1 0,0 1 0,-1-1-1,0 0 1,0 0 0,0 0 0,1-13 0,-2 12-14,0 0 0,0 0 0,-1-1 0,0 1 0,0 0 0,-1-1 1,0 1-1,0 0 0,-1 0 0,0 0 0,0 0 0,0 0 0,-1 0 0,0 0 0,-7-9 1,7 11 143,-1 1 0,0 0 1,0 0-1,-1 0 0,1 1 1,-1-1-1,0 1 1,0 0-1,0 0 0,0 1 1,0 0-1,-1 0 1,1 0-1,-1 0 0,1 1 1,-1 0-1,0 0 0,1 0 1,-1 1-1,-8 0 1,2 0 67,7 0-66,0-1 1,0 1-1,0 0 0,0 0 0,0 1 0,0 0 1,0-1-1,0 2 0,0-1 0,0 0 1,0 1-1,1 0 0,-1 0 0,-4 4 0,6-1-434,19-3-10073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 3522,'0'0'11359,"0"0"-11225,-1-1-1,1 1 0,0 0 1,0 0-1,-1 0 0,1-1 0,0 1 1,0 0-1,-1 0 0,1-1 0,0 1 1,0 0-1,0 0 0,-1-1 0,1 1 1,0 0-1,0-1 0,0 1 0,0 0 1,0-1-1,0 1 0,0 0 0,0 0 1,0-1-1,0 1 0,0 0 1,0-1-1,0 1 0,0 0 0,0-1 1,0 1-1,0 0 0,0-1 0,0 1 1,0 0-1,0-1 0,1 1 0,-1 0 1,0-1-1,47-7-10,-1 1-1,1 3 1,79 3 0,-91 1-150,14 9-5,-49-9 8,0 2 51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0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6323,'0'0'9804,"4"0"-9217,345-3 2028,-348 3-2661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4 264 9812,'0'0'6435,"-3"-16"-5239,3-230-2223,0 245 1504,0 4-469,6 781 3396,-6-778-2419,0 6-3718,-3-23-3416,0-8-1025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2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28 109 272,'0'0'12814,"-1"-7"-11942,1 4-787,0-1-1,-1 1 1,1 0-1,0 0 1,0 0-1,1 0 1,-1 0-1,1 0 0,-1 0 1,1 0-1,0 0 1,0 0-1,0 0 1,1 0-1,-1 1 1,1-1-1,-1 0 1,1 1-1,0-1 0,0 1 1,0 0-1,0 0 1,1-1-1,-1 2 1,1-1-1,-1 0 1,1 0-1,-1 1 1,1-1-1,0 1 1,5-2-1,9-2-75,0 1 0,1 0 0,-1 1 0,1 1 0,0 1 0,0 0 0,21 3 0,-4-2-180,-34 3 145,0 0 0,0 0 0,0 0 0,-1 1 0,1-1 0,-1 0 0,0 0-1,0 6 1,0-8 10,0 24-8,1-8 33,-1 0 1,0 0 0,-1 0-1,-1 0 1,0 0 0,-2 0-1,0 0 1,0-1 0,-12 27 0,-4-3 121,-1-1 1,-2-2 0,-2 0 0,-47 55-1,70-90-101,0 0 0,-1 0-1,1-1 1,0 1 0,-1-1-1,1 1 1,-1-1-1,1 0 1,-1 0 0,0 0-1,0 0 1,1 0-1,-1-1 1,0 1 0,0-1-1,0 0 1,1 0 0,-1 0-1,-6-1 1,-1 1-420,10 0 330,-1 0 1,0-1-1,0 1 0,1 0 0,-1 0 0,0-1 0,1 1 0,-1 0 1,0-1-1,1 1 0,-1-1 0,1 1 0,-1-1 0,1 1 0,-1-1 1,1 1-1,-1-1 0,1 0 0,-1 1 0,1-1 0,0 0 0,-1 1 1,1-1-1,0 0 0,0 1 0,-1-1 0,1-1 0,-4-33-1921,4 30 1759,0 0 0,1 0 0,-1 0 0,1 0 0,0 1 0,0-1 0,1 0 0,-1 0 0,1 0 0,5-8 0,-4 10 340,0 0-1,1 1 0,0-1 0,-1 1 0,1 0 0,0 0 0,0 0 0,0 0 1,0 1-1,1 0 0,-1 0 0,0 0 0,1 0 0,-1 1 0,0-1 1,1 1-1,-1 0 0,1 1 0,7 0 0,-6 0 115,1 1 1,-1-1-1,0 1 0,0 1 1,0-1-1,0 1 0,0 0 0,-1 0 1,1 0-1,-1 1 0,0 0 1,8 8-1,36 49 1379,-39-46-1376,1-1 0,-1-1-1,2 0 1,0 0 0,1-1 0,0-1 0,27 19-1,-37-29-263,0 1-1,0-1 1,0 0-1,0 0 1,0 0-1,0 0 1,1 0-1,-1-1 1,0 1-1,0-1 1,1 0-1,-1 0 1,0 0-1,5-1 1,-6 0-232,-1 1 0,1-1 1,0 0-1,-1 0 0,1 1 0,0-1 1,-1 0-1,1-1 0,-1 1 1,1 0-1,-1 0 0,0-1 0,1 1 1,-1-1-1,0 1 0,0-1 1,0 1-1,0-1 0,0 0 1,-1 1-1,1-1 0,0 0 0,-1 0 1,1-1-1,4-31-8951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3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7 6659,'0'0'7035,"0"0"-6945,0-1 0,0 1 0,0 0-1,0 0 1,0-1 0,0 1 0,0 0-1,0 0 1,0-1 0,0 1 0,-1 0 0,1 0-1,0-1 1,0 1 0,0 0 0,0 0-1,0 0 1,-1 0 0,1-1 0,0 1 0,0 0-1,0 0 1,-1 0 0,1 0 0,0 0-1,0-1 1,0 1 0,-1 0 0,1 0 0,0 0-1,0 0 1,-1 0 0,1 0 0,0 0-1,0 0 1,-1 0 0,1 0 0,0 0-1,-1 0 1,-3 1-71,1-1-1,-1 1 1,0 0-1,1 0 1,-1 1-1,1-1 0,-1 1 1,1 0-1,0 0 1,-1 0-1,1 0 1,0 0-1,1 1 1,-1 0-1,0-1 1,1 1-1,-1 0 1,1 0-1,-3 5 0,-8 11 94,1 2 0,-9 22-1,7-16 108,8-14-141,0 1 1,0 1-1,2-1 0,-1 1 0,2 0 0,0 0 0,-1 16 0,2 16 390,3 45 0,0-84-418,0 1 1,1-1-1,-1 0 1,2 0-1,-1 0 0,1-1 1,0 1-1,1 0 0,0-1 1,0 0-1,0 0 0,1 0 1,0-1-1,1 1 1,-1-1-1,1-1 0,0 1 1,1-1-1,-1 0 0,15 8 1,-7-5 2,0 0 1,0-2-1,1 0 1,0 0-1,0-2 1,0 0-1,1 0 1,-1-2-1,1 0 1,19 0-1,-27-1-52,-1 0-1,1-1 0,-1 0 1,1-1-1,0 0 1,-1 0-1,0 0 0,1-1 1,-1 0-1,0-1 1,0 0-1,0 0 0,0 0 1,0-1-1,-1 0 1,0 0-1,1 0 0,-2-1 1,9-8-1,-3 2-28,0-1 0,-1 0-1,-1-1 1,0 0 0,-1 0-1,0-1 1,-1 0 0,0-1-1,-1 1 1,-1-1 0,0 0-1,-1-1 1,-1 1 0,-1-1-1,0 1 1,0-1 0,-2-20 0,0 15 13,0 1 0,-1-1 0,-1 1 1,-2 0-1,1 0 0,-11-29 0,12 43 13,-1 0-1,0 0 1,0 1-1,0-1 0,-1 1 1,1 0-1,-1 0 1,-1 0-1,1 0 0,-1 1 1,0-1-1,0 1 1,0 1-1,0-1 0,-1 1 1,1-1-1,-1 2 1,0-1-1,0 1 0,0 0 1,0 0-1,0 0 1,-1 1-1,-12-1 1,17 2-41,-21-3 102,-1 1-1,0 1 0,1 1 1,-32 4-1,48-2-154,0-1 0,0 1 0,0 0 0,1 1 0,-1 0 0,1 0-1,-12 8 1,13-8-281,1 1 0,-1 0 0,1 0-1,0 0 1,0 0 0,1 1 0,-1 0-1,1 0 1,0 0 0,-4 11 0,-2 6-4017,5-4-2695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4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13622,'0'0'6387,"-7"0"-6851,7-20-2978,0-3-3009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46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1 802 2305,'7'0'12977,"22"-6"-12572,5-18-365,19-13-103,-2-1 1,87-88 0,-106 95-189,66-50-1,-68 57 294,51-27-46,-63 41 0,0 0 0,-1-1 0,-1-1 0,24-22 0,-21 12-54,25-38 0,-30 40 8,0 1 1,1 0-1,24-23 0,-34 37 270,-1 0 0,0-1 0,1 0 0,-2 0 0,1 0 0,-1 0 0,5-14 0,7-11-326,-14 30 77,5-8 43,-5 8 20,-1 0 0,0 0-1,1 0 1,-1 0 0,0 0 0,1 0 0,-1 0 0,1 1-1,-1-1 1,1 0 0,0 0 0,-1 1 0,1-1 0,0 0-1,-1 1 1,1-1 0,0 1 0,0-1 0,0 1 0,-1-1 0,1 1-1,2-1 1,175 14 477,-171-12-459,113 4 127,5 1-160,136 33 47,113-30-419,-263-10 10,-94 0 337,1-1 0,-1-1 0,0 0 0,33-11 1,-50 13-22,1 1-1,-1 0 1,1 0 0,-1 0 0,0 0 0,1 0 0,-1-1 0,1 1 0,-1 0 0,0 0 0,1-1 0,-1 1 0,0 0 0,1-1 0,-1 1 0,0 0 0,0-1 0,1 1 0,-1 0 0,0-1 0,0 1 0,1 0 0,-1-1 0,0 1-1,0-1 1,0 1 0,0-1 0,0 1 0,0 0 0,0-1 0,0 1 0,0-1 0,0 1 0,0-2 0,-10-16-1353,9 16 1152,-1 0 1,0 0-1,0 0 1,0 0-1,-1 0 1,1 0-1,0 1 1,-1-1-1,1 1 1,-1 0-1,1-1 1,-1 1-1,-4-1 1,5 2 280,0-1 0,0 1 0,0 0 0,1 0 0,-1 0 0,0 0 0,0 1 0,0-1 1,0 0-1,1 1 0,-1-1 0,0 1 0,1 0 0,-1-1 0,0 1 0,1 0 0,-1 0 0,1 0 1,-1 0-1,1 1 0,-3 1 0,3 0 67,0 1-1,0 0 1,0 0 0,0 0-1,1 0 1,-1 0 0,1 0-1,0-1 1,1 7 0,-1-5 12,-1 21 628,1-15-375,-1 0-1,2 1 0,-1-1 0,2 0 0,3 17 0,-4-25-352,0 0-1,0 1 1,1-1-1,0 0 1,-1 0-1,1 0 1,0 0-1,1 0 1,-1-1-1,0 1 1,1 0 0,0-1-1,-1 0 1,1 0-1,0 0 1,0 0-1,0 0 1,0 0-1,1-1 1,-1 0-1,7 3 1,-4-2-65,1-1 0,-1 1 0,0-1 0,1 0 1,-1 0-1,1-1 0,-1 0 0,1 0 0,-1-1 0,1 1 0,8-4 1,-12 3 6,0 0 0,0 0 1,0-1-1,0 1 0,-1-1 1,1 0-1,0 1 0,-1-1 1,0-1-1,1 1 0,-1 0 0,0 0 1,0-1-1,-1 0 0,1 1 1,0-1-1,-1 0 0,1 0 1,-1 1-1,0-1 0,0 0 1,0 0-1,-1 0 0,1-1 1,0-2-1,0-1-11,0 1-1,0 0 1,-1-1-1,1 1 0,-1-1 1,-1 1-1,1-1 1,-1 1-1,-1-1 1,1 1-1,-3-8 1,2 12 115,1-1 0,-1 1 0,0-1 0,0 1 0,0 0 0,0 0 0,-1 0 0,1 0-1,0 0 1,-1 0 0,0 1 0,1-1 0,-1 1 0,0 0 0,0 0 0,0 0 0,1 0 0,-1 0 0,0 1 0,0-1 0,0 1 0,-1 0 0,1-1 0,0 2 0,-4-1 0,-56-1-119,1-1-5870,42 2-508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5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8004,'0'0'7296,"0"-6"-6655,0-26 1320,17 35-6,-12 4-1907,-1 1 0,0 0 0,0 0 0,-1 0 0,0 0-1,0 1 1,2 11 0,1 4 20,25 93 431,14 42 214,-37-136-617,1 0 1,1-1-1,1 0 1,24 34-1,-31-50-83,0-1 1,1 0-1,0 1 0,0-2 1,0 1-1,1 0 1,-1-1-1,1 0 0,0-1 1,0 1-1,0-1 0,1 0 1,-1 0-1,11 2 0,2-2-145,0 0 0,0-1 0,37-1-1,-44-1-47,-9-1 170,0 0 0,0 0 1,0 0-1,0 0 0,0 0 1,0 0-1,0-1 0,0 0 1,-1 1-1,1-1 1,-1 0-1,1 0 0,-1-1 1,0 1-1,0 0 0,0-1 1,2-2-1,36-56-105,-30 43 30,7-9-70,-1-2 0,-1 0-1,-2-1 1,-1 0 0,-1-1 0,-2 0 0,-1-1 0,-1 0-1,-2 0 1,-1-1 0,-1-47 0,-1 27 140,-1 34-1,0 1 0,-1-1 1,-1 0-1,-3-19 0,3 35 18,0 1-1,1 0 0,-1 0 0,0 0 0,0 0 0,0 0 0,-1 0 1,1 0-1,0 0 0,-1 0 0,1 0 0,-1 0 0,0 1 0,1-1 1,-1 1-1,0 0 0,0-1 0,0 1 0,0 0 0,0 0 0,0 0 1,-1 0-1,1 0 0,-3 0 0,-5-1-16,0 0 0,0 1 1,0 1-1,-12-1 0,17 1-1,3 1 17,1-1-1,-1 0 1,0 1-1,1-1 1,-1 1-1,0-1 1,1 1 0,-1 0-1,1 0 1,-1 0-1,1 0 1,0 0-1,-1 0 1,1 0 0,0 0-1,0 0 1,-1 1-1,1-1 1,0 0-1,0 1 1,1-1 0,-1 1-1,0-1 1,0 1-1,1 0 1,-1-1-1,1 1 1,-1-1 0,1 1-1,0 0 1,0 2-1,-3 66 692,3-55-420,0-9-205,0-1 0,0 1 0,1-1 0,0 1 1,0-1-1,0 1 0,1-1 0,0 0 0,0 0 0,0 0 1,0 0-1,1 0 0,0 0 0,3 4 0,-1-3-44,1-1 0,0 0 0,-1 0 0,2 0 0,-1-1 1,0 1-1,1-2 0,0 1 0,12 4 0,30 6-114,-41-12-339,-1-1 0,1 1 0,0 0 0,0 1 0,-1 0 0,0 0 0,1 1 0,-1 0 0,0 0 0,11 9 0,-10 3-3839,-7 3-2553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4626,'0'0'11800,"7"-3"-11200,0-1-490,-6 3-50,1 0 0,1 0 0,-1-1 0,0 1 0,0 1 1,0-1-1,0 0 0,1 0 0,-1 1 0,0-1 0,1 1 0,2 0 1,-4 1-7,0 0 0,0 0 1,0 0-1,0 0 1,-1 1-1,1-1 1,0 0-1,-1 1 1,1-1-1,-1 0 0,1 1 1,-1-1-1,0 1 1,0-1-1,0 3 1,2 2 103,7 45 865,4 88 0,3 18-110,-16-154-908,1 0 0,-1 0 0,1 0 0,0 0 0,-1 0 0,1-1 0,1 1 0,-1 0 0,0 0 0,1-1 0,-1 1-1,1-1 1,3 5 0,-4-7-338,0-46-6683,-2 25 4193,1-5-512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5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8868,'0'0'10837,"19"-29"-10725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6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6787,'0'0'7054,"0"-19"-1206,0 499-3634,10-441-2278,-10-38-45,3-50-153,0 12 108,2 0 0,1 1 0,1-1-1,2 2 1,16-40 0,-15 49 131,1 1-1,2 0 1,0 0 0,2 2 0,26-35 0,-40 56 14,1-1 1,0 0-1,0 1 1,0 0-1,1-1 0,-1 1 1,0 0-1,1 0 1,0 0-1,-1 0 0,1 1 1,0-1-1,0 1 1,0-1-1,0 1 0,0 0 1,0 0-1,0 1 1,0-1-1,0 1 1,1-1-1,-1 1 0,0 0 1,7 1-1,-7 0 35,1 1 1,-1 0-1,0-1 1,1 1-1,-1 1 0,0-1 1,0 0-1,0 1 0,-1 0 1,1-1-1,0 1 0,-1 0 1,0 1-1,0-1 0,0 0 1,0 0-1,0 1 0,-1-1 1,2 7-1,5 12 77,-2 0 0,0 1 0,-2 0 0,4 37 0,-6 97 75,-2-97-353,0-58 42,0-1 0,0 0 1,0 0-1,0 0 0,0 0 0,0 1 1,-1-1-1,1 0 0,0 0 0,-1 0 1,1 0-1,0 0 0,-1 1 1,1-1-1,-1 0 0,0 0 0,1 0 1,-1 0-1,0-1 0,0 1 0,1 0 1,-1 0-1,0 0 0,0-1 1,0 1-1,0 0 0,-2 0 0,-7 3-4498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29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6787,'0'0'5085,"12"9"-1923,26 1-2607,0 1 0,-2 3 1,42 20-1,101 62 393,-57-28-398,-115-64-892,11 5 1165,-18-9-917,0 0-1,-1 0 0,1 0 1,0 0-1,0 0 1,0 0-1,0 0 0,0 0 1,0 1-1,-1-1 1,1 0-1,0 0 0,-1 1-1324,1-1 1325,0 1-1,0-1 1,0 0-1,0 0 0,0 0 1,0 0-1,0 0 1,0 1-1,0-1 0,0 0 1,0 0-1,0 0 1,0 0-1,0 0 0,0 0 1,0 1-1,0-1 0,0 0 1,1 0-1,-1 0 1,-15 0-4084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30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0 3586,'0'0'2593,"-20"0"7830,-19 98-10242,-5-2 0,-4-3 0,-67 101-1,91-154-189,18-29 13,0 1 0,-1-1 1,-1 0-1,1 0 0,-15 13 0,21-23 116,1-1-183,0 0-1,1 1 1,-1-1-1,0 0 1,0 0-1,0 0 1,0 1-1,1-1 1,-1 0-1,0 0 0,0 0 1,0 0-1,1 0 1,-1 1-1,0-1 1,0 0-1,0 0 1,1 0-1,-1 0 1,0 0-1,0 0 1,1 0-1,-1 0 0,0 0 1,0 0-1,1 0 1,-1 0-1,0 0 1,0 0-1,1 0 1,-1 0-1,0 0 1,0 0-1,1 0 1,-1 0-1,0 0 1,0-1-1,1 1 0,-1 0 1,0 0-1,0 0 1,0 0-1,0 0 1,1-1-1,-1 1 1,0 0-1,0 0 1,0 0-1,0-1 1,1 1-1,-1 0 1,0 0-1,0-1 0,15-20-3209,4-9-2058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3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7443,'0'0'5123,"87"0"-5059,-36 24 448,14 7 32,2 13 17,-6 5-1,0-3-240,-9-2-176,-4-7-144,-6-5-448,-10-3-593,-6-6-1504,-10-6-3970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3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8324,'0'0'5952,"9"6"-4800,28 15-126,0-2-1,79 27 0,-95-38-883,200 59 315,13 4-386,-204-59-61,-1 1 0,-1 1-1,-1 1 1,0 2 0,44 35 0,-18-10 19,1-2 1,2-2-1,2-3 0,1-3 1,111 44-1,-22-7-51,-90-41 69,95 34 0,133 18 127,-99-30-121,-180-47-40,1 0 0,-1 0-1,1 0 1,-1 1 0,0 0 0,-1 0 0,1 1 0,-1 0 0,1 0 0,-2 1 0,1 0 0,7 9 0,-11-13-1,-1-1-1,0 0 1,1 1 0,-1-1 0,1 0 0,-1 0-1,1 0 1,-1 0 0,1 0 0,0 0 0,0-1 0,-1 1-1,5 0 1,-6-1 186,-29 0-1322,13 1 547,11-1 158,1 1 1,-1-1-1,0 0 1,0 0 0,0-1-1,1 1 1,-1-1-1,0 0 1,1-1-1,-1 1 1,0-1 0,1 1-1,0-2 1,-1 1-1,-5-4 1,-13-16-3389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3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5 1697,'0'0'17288,"-8"-2"-16307,-17 0-684,40 11 12,33 21-58,-5 0-23,79 40 0,-82-49-206,-1 1-1,71 54 0,-106-73-43,-1 0 0,1 1 0,-1-1 0,1 1-1,-1 0 1,0 0 0,-1 0 0,1 0 0,-1 1 0,1-1 0,-1 1 0,-1 0-1,1-1 1,-1 1 0,1 0 0,-2 0 0,1 0 0,0 0 0,-1 0 0,0 0-1,0 0 1,0 0 0,-1 0 0,0 0 0,0 0 0,0-1 0,0 1 0,-1 0 0,0 0-1,0-1 1,0 1 0,-3 4 0,-6 9-9,-1-1 1,-1 0-1,0-1 1,-1 0-1,-1-1 0,-18 16 1,8-9-48,-70 57 151,84-72-174,1 0 1,-1 0-1,0-1 0,-1 0 0,1-1 0,-1 0 0,-17 3 1,26-7-109,-13 0-1159,11-11-3194,5-15-995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46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187 427 4066,'0'0'2833,"-12"-4"-2326,-37-16-446,47 19-54,-1-1-1,0 1 1,1-1-1,-1 0 1,1 0-1,-1 0 1,1-1-1,0 1 1,0 0-1,0-1 1,0 1-1,0-1 1,1 0-1,-1 0 1,1 0-1,-1 1 1,0-5-1,1 4 20,0 0-1,0 1 0,0-1 0,0 0 0,-1 1 0,1 0 0,-1-1 0,0 1 0,1 0 0,-1 0 0,0 0 0,-5-4 0,-7-3-44,11 8 275,0 0 0,0-1 1,0 1-1,0-1 0,1 0 1,-1 0-1,0 0 0,1 0 1,0 0-1,-1 0 1,1-1-1,0 0 0,0 1 1,0-1-1,1 0 0,-1 0 1,0 0-1,1 0 0,0 0 1,0 0-1,0 0 0,0 0 1,1 0-1,-1-1 0,1 1 1,-1 0-1,2-6 0,-2 4-248,2 0 1,-1-1-1,0 1 0,1-1 0,0 1 1,1 0-1,-1 0 0,1-1 0,0 1 1,0 0-1,0 1 0,4-6 0,-4 7 3,0 1 0,0-1 0,1 1 0,-1-1 0,1 1 0,0 0 0,-1 0 1,1 1-1,0-1 0,0 0 0,0 1 0,0 0 0,1 0 0,-1 0 0,0 0 0,0 0 0,1 0 0,-1 1 0,0 0 0,7 0 0,-7 1 17,-1 0-1,1 0 1,-1 1-1,1-1 1,-1 1-1,1 0 1,-1 0 0,0-1-1,1 2 1,-1-1-1,0 0 1,-1 0-1,1 1 1,0-1 0,-1 1-1,1-1 1,-1 1-1,0-1 1,0 1-1,2 5 1,-1-2 33,26 61 294,-4 1-1,-3 2 1,13 76-1,-17-70-22,3 0-1,38 96 0,-55-166-314,0 0 0,1 0-1,-1 0 1,1 0 0,0-1-1,1 1 1,-1-1 0,1 0-1,9 7 1,-12-10 5,0-1 1,0 1-1,0-1 1,1 0-1,-1 0 0,0 0 1,1 0-1,-1 0 0,1 0 1,-1-1-1,1 1 0,-1-1 1,1 0-1,-1 0 0,1 0 1,-1 0-1,1 0 1,-1 0-1,1-1 0,-1 1 1,1-1-1,-1 0 0,1 1 1,-1-1-1,0 0 0,1-1 1,-1 1-1,0 0 0,4-3 1,5-6-24,0-1 0,0 0 0,-1 0 0,-1-1 0,15-23 0,34-72-220,-29 41-46,-3-2 0,-3 0 1,-3-2-1,19-123 0,-36 164-26,-1-54 0,-2 52 73,-1 27 212,0 0-1,0 0 0,-1 0 1,1 0-1,-1 0 1,1 1-1,-1-1 0,0 0 1,-1 1-1,1 0 0,0-1 1,-1 1-1,-6-5 0,-40-36-67,44 41 65,0 0-1,0 1 1,0-1-1,0 1 1,-1 0 0,1 1-1,0-1 1,-1 1 0,1 0-1,-1 1 1,0-1-1,1 1 1,-1 0 0,-6 1-1,7-1-1,4 0 13,0 1 0,1-1 0,-1 0 0,0 1 0,1-1 0,-1 1 0,0-1-1,1 1 1,-1 0 0,1-1 0,-1 1 0,1 0 0,-1-1 0,1 1 0,-1 0 0,1 0 0,0-1 0,-1 1 0,1 0 0,0 0 0,0-1 0,-1 1 0,1 0 0,0 0 0,0 0-1,0 0 1,0-1 0,0 1 0,1 1 0,-1 35 54,0-28-18,0 0 32,1 0 0,-1 0-1,1 0 1,1 0 0,0 0 0,0 0-1,1 0 1,0-1 0,0 1 0,1-1 0,0 0-1,1 0 1,0-1 0,0 1 0,0-1-1,1 0 1,0 0 0,1-1 0,-1 0 0,1 0-1,0 0 1,1-1 0,0 0 0,-1 0 0,1-1-1,11 4 1,-3-2-62,1-1 0,-1-1 0,1-1 0,0 0-1,1-1 1,-1-1 0,0 0 0,1-1 0,30-5 0,-46 5-174,0 0 1,0-1-1,-1 1 1,1-1-1,0 1 1,0-1-1,0 0 1,-1 1-1,1-1 1,-1 0-1,1 0 1,0 0-1,-1 0 1,0-1-1,1 1 0,-1 0 1,0 0-1,1-1 1,-1 1-1,0-1 1,0 1-1,0-1 1,1-2-1,-1-9-4861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48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6675,'0'0'4111,"49"-5"1094,-37 13-5042,0-1 0,0 2 0,-1 0-1,-1 0 1,18 19 0,5 4 330,29 31 4,-46-45-414,1-1 0,0 0 0,2-2 1,37 26-1,-51-38-76,-1 1 0,1 0 0,0 0 0,-1 0 0,0 1 1,0-1-1,4 6 0,-4-5 3,-1 0 1,2 0-1,-1 0 1,1-1-1,-1 0 1,9 6-1,-7-6-13,0 1 0,-1 1-1,1-1 1,-1 1-1,5 7 1,15 15-9,14 26-46,-20-37-17,2 1 81,-1 1 1,0 1 0,27 36 0,-43-50 24,2 0 1,-1-1-1,1 0 1,0 0-1,0-1 1,0 1-1,1-1 1,6 3-1,29 21 150,-42-28-222,0 0 1,0 0 0,0 0-1,0 0 1,0 0-1,0 0 1,-1 0-1,1 0 1,0 0-1,0 0 1,0 0-1,0 0 1,0 0-1,0 0 1,-1 0 0,1 0-1,0 0 1,0 0-1,0 0 1,0 0-1,0 0 1,0 0-1,-1 2-485,1-2 486,0 0-1,0 0 1,0 0-1,0 0 1,0 0-1,0 0 1,0 1 0,0-1-1,0 0 1,0 0-1,0 0 1,0 0-1,0 0 1,0 0-1,0 0 1,0 1-1,0-1 1,0 0-1,0 0 1,0 0 0,0 0-1,0 0 1,1 1-325,-11-3-2736,-3-15-1744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46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50 5651,'-8'-5'11908,"2"4"-12425,-89 1 1337,93 1-820,-1 0 1,1 0-1,0 0 1,0 0-1,0 0 1,0 1 0,0-1-1,0 1 1,0-1-1,0 1 1,1 0-1,-1-1 1,1 1 0,-1 0-1,1 0 1,0 0-1,-1 0 1,1 1 0,0-1-1,1 0 1,-1 0-1,0 1 1,0 3-1,-9 57 347,9-56-288,1 3 131,-1 1 0,1-1 0,1 1 0,0-1 0,4 21 0,-4-29-166,0 1 1,0 0-1,0-1 1,1 1-1,-1-1 1,1 1-1,0-1 1,-1 0-1,1 1 1,0-1-1,0 0 0,1 0 1,-1-1-1,0 1 1,1 0-1,-1-1 1,1 1-1,-1-1 1,1 0-1,0 0 1,-1 0-1,1 0 0,0 0 1,0-1-1,0 1 1,4-1-1,-1 1-8,1 0-1,0 0 0,0-1 1,-1 0-1,1-1 0,0 0 1,0 0-1,-1 0 1,1 0-1,-1-1 0,1 0 1,-1-1-1,0 0 0,1 0 1,-1 0-1,-1 0 1,8-6-1,-9 4-79,1 1 1,-1-1 0,0-1-1,0 1 1,0 0-1,-1-1 1,0 0-1,0 0 1,-1 0 0,1 0-1,-1 0 1,0 0-1,-1-1 1,0 1-1,0 0 1,0-1 0,-1 0-1,0-7 1,0 9-63,0 1 1,0-1 0,0 0-1,-1 0 1,1 0-1,-1 1 1,0-1-1,-1 0 1,1 1 0,-1-1-1,0 1 1,-3-6-1,3 8 138,-1-1 1,1 1-1,-1-1 0,0 1 0,0 0 0,0 0 0,0 0 0,0 1 0,0-1 0,0 1 0,-1-1 0,1 1 0,0 0 0,-1 1 0,1-1 0,-1 0 0,-5 1 0,-71-1 2023,81-25-7546,13 8-236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49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13 6131,'0'0'3641,"-7"-12"1100,11 88-4537,20 113-1,0-13 316,-16-77-150,58 430 409,-59-487-766,-6-27-3,2 0 0,0 0 0,1 0 1,0 0-1,12 26 0,-14-33-176,-4-18 40,2-76-658,-16-115-1,7 117-57,2-122 0,8 203 832,-1 0 0,1-1 0,-1 1 0,1 0 0,0 0 0,1 0 0,-1 0 1,0 0-1,1 0 0,0 0 0,-1 1 0,1-1 0,0 0 0,1 1 0,-1-1 0,0 1 0,1 0 0,-1 0 0,1 0 0,0 0 0,-1 0 0,1 1 1,0-1-1,0 1 0,0 0 0,0 0 0,0 0 0,1 0 0,-1 0 0,0 1 0,5-1 0,-2 0 52,0 0 0,0 1 1,0-1-1,0 1 0,0 0 0,0 1 0,0 0 0,0 0 0,0 0 1,-1 0-1,1 1 0,0 0 0,-1 0 0,1 1 0,-1-1 0,9 7 0,-2 4 79,0 0-1,-1 0 0,0 1 1,-1 1-1,-1 0 0,-1 0 1,0 1-1,-1 0 0,0 1 1,-1-1-1,-1 1 0,3 22 1,-1-1-31,-2 1 0,-2-1 1,-1 1-1,-5 60 1,2-93-83,0 0 0,0-1-1,0 1 1,0 0 0,-1 0 0,0-1 0,-1 1 0,1-1 0,-1 0 0,0 1 0,0-1 0,0 0 0,-1-1 0,0 1 0,0-1-1,0 0 1,-1 0 0,1 0 0,-1 0 0,0-1 0,0 1 0,0-2 0,0 1 0,-8 3 0,-3 0-8,-1-1 0,1-1 0,-1 0 0,0-1 0,0-1 0,-1-1 0,-18 0 0,40-19-1800,17-5-200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1 409 7555,'0'0'4904,"13"-15"-4749,-1 1-140,17-19 150,36-52-1,-58 74-243,0 0 0,-1-1 1,0 1-1,-1-1 0,0 0 0,-1 0 0,0-1 0,-1 0 1,0 1-1,-1-1 0,-1 0 0,0-22 0,0 15-195,0 15 314,-1 1 0,0 0 0,0-1 0,0 1 0,-1 0 0,1 0 0,-1 0 0,-2-6 1,2 9-21,0 0 0,0-1-1,0 1 1,0 0 0,0 0 0,0 0 0,0 0 0,-1 0 0,1 0 0,0 0 0,-1 0 0,1 0 0,-1 1 0,1-1 0,-1 0 0,1 1 0,-1-1 0,1 1 0,-1 0 0,1 0 0,-1-1 0,0 1 0,1 0 0,-1 0 0,-2 1 0,-1-1 7,0-1 0,0 2 0,0-1 0,0 0 1,0 1-1,0 0 0,1 0 0,-1 0 0,0 1 0,0 0 0,-5 3 0,7-3 11,0 1 0,0 0-1,1 0 1,-1 0 0,1 0-1,0 0 1,-1 0 0,2 1 0,-1-1-1,0 1 1,1 0 0,0-1-1,-1 1 1,1 0 0,0 5-1,-4 16 267,2-1 0,0 1 0,2 0 0,0 0 0,2-1 0,1 1 0,1 0 0,1-1 0,1 1-1,13 37 1,-12-49-115,0-1-1,0 1 0,1-1 1,1 0-1,0-1 1,19 21-1,-21-26-146,0-1 0,0 0 1,1 0-1,-1-1 0,1 1 0,0-2 1,0 1-1,1-1 0,-1 0 1,1 0-1,-1-1 0,1 0 0,13 2 1,-11-3-42,0 0 0,0 0 0,0-1 0,0-1 0,0 1 0,0-2 0,0 1 0,0-1 0,0-1 0,11-4 0,-16 5-178,-1-1 1,0 1-1,0-1 1,0 0-1,0 0 1,0 0-1,0 0 0,-1-1 1,5-5-1,-5 4-399,1-1 0,-1 1 0,0-1 0,0 0 0,-1 0 0,0 0 0,0 0-1,1-8 1,3-32-7299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0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6307,'0'0'8524,"0"13"-7614,-1 122 566,12 268 1423,-10-395-2874,-1-2 23,0 0 1,1 0-1,0 0 0,0-1 1,1 1-1,-1 0 1,1 0-1,0-1 1,1 1-1,5 8 0,-4-11 189,-1-13-52,3-125-964,-5 73-415,3 0-1,20-109 1,-23 164 1255,1 1-1,0 0 1,0-1 0,0 1 0,1 0-1,0 1 1,0-1 0,0 0-1,1 1 1,8-9 0,-8 10 51,0 1 0,0 0 0,0 0 1,1 0-1,0 1 0,-1 0 0,1 0 0,0 0 0,0 0 1,0 1-1,0 0 0,0 0 0,10-1 0,1 0-9,-1 1-1,0 0 1,0 2-1,25 2 1,0 11-6229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2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5378,'0'-3'8717,"0"9"-7813,0 35-888,-1 211 1295,41 325 0,-38-555-1221,2 1-1,0-1 1,2 0-1,0 0 0,19 40 1,-22-55-1342,-9-25 794,-18-139-724,10 53 811,9 59 523,0-69 0,6 111-143,0 0 0,0-1-1,0 1 1,0 0 0,0 0 0,1 0 0,0 0 0,-1 0-1,1 1 1,0-1 0,0 0 0,1 1 0,-1-1 0,1 1-1,-1 0 1,1 0 0,5-4 0,0 1 15,0 0-1,0 0 1,1 1 0,-1 0 0,13-4-1,-16 6-19,1 0 0,0 1 0,0-1 0,0 1 0,-1 1 0,1-1 0,0 1 0,0 0 0,0 0 0,0 1 0,0 0 0,0 0 0,0 0 0,-1 1 0,1-1-1,-1 1 1,1 1 0,-1-1 0,1 1 0,-1 0 0,0 0 0,0 1 0,-1-1 0,1 1 0,7 8 0,-6-3 53,0 1 1,0-1-1,-1 1 0,0 0 1,-1 0-1,0 1 1,0-1-1,-1 1 0,-1 0 1,0 0-1,0 0 0,0 22 1,-1-10 66,-1 0 0,-1 0 0,-6 42 1,4-55-114,0 0 1,0-1-1,-1 1 1,0 0-1,-1-1 1,1 0-1,-2 0 1,0-1-1,0 1 1,0-1-1,-8 7 1,-4 3-49,-1-1 1,0 0-1,-1-2 1,0 0-1,-31 15 1,50-29-5,-1 0-1,0 0 1,0 0-1,0 0 1,0-1-1,0 1 1,1-1-1,-1 1 1,0-1-1,0 0 1,0 0-1,0 0 1,-1 0 0,1 0-1,-2 0 1,3-1-58,0 1 1,0-1-1,0 0 1,0 1-1,1-1 1,-1 0 0,0 0-1,0 0 1,1 0-1,-1 1 1,1-1-1,-1 0 1,1 0-1,-1 0 1,1 0-1,-1 0 1,1 0 0,0 0-1,0 0 1,-1 0-1,1 0 1,0-1-1,0 1 1,0 0-1,0 0 1,1-2-1,-1-28-4028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3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99 7940,'0'0'5373,"-6"-35"-1868,3 30-3515,0 1-1,-1-1 0,0 1 1,1 0-1,-2 0 0,1 1 1,0-1-1,-1 1 0,1 0 1,-1 0-1,0 0 0,0 1 1,0 0-1,-1 0 0,-8-3 1,-4 2 29,0 1 0,-1 0 1,-28 2-1,46 0-8,-1 0 0,1 1 0,0-1-1,-1 1 1,1 0 0,0-1 0,0 1 0,-1 0 0,1 0-1,0 0 1,0 0 0,0 0 0,0 0 0,0 0 0,0 0-1,0 1 1,1-1 0,-1 0 0,0 0 0,0 2 0,-15 32 90,14-29-65,-13 27 51,10-23-54,0 1 1,1 0-1,0 0 0,1 0 0,0 0 0,1 0 0,-2 16 1,4 200 846,0-218-805,0 1 0,1-1 0,0 0 0,1 0 0,0 0 0,0 0 0,1 0 0,0-1 0,1 1 0,6 10 0,-8-15-38,1 0-1,0 0 1,0 0-1,0-1 1,0 0-1,0 1 1,1-1-1,-1 0 1,1-1-1,0 1 1,0-1-1,0 1 1,1-1-1,-1 0 1,0-1-1,1 1 1,-1-1-1,1 0 1,-1 0-1,1 0 1,0-1-1,6 1 1,-5-1-70,0 0 0,-1 0-1,1 0 1,0 0 0,-1-1 0,1 0 0,0 0 0,-1-1 0,1 1-1,-1-1 1,0 0 0,0-1 0,1 1 0,-1-1 0,-1 0 0,1 0-1,0-1 1,-1 0 0,0 1 0,0-1 0,0-1 0,0 1 0,-1 0-1,1-1 1,3-8 0,2-1-251,-1-1 1,-1 0-1,-1-1 0,0 0 0,-1 0 1,5-21-1,10-105-433,-15 96 619,0-86-598,-6 107 2752,1 450 79,0-416-2224,0 0 181,0 1 0,1-1 0,-1 1 1,4 10-1,-4-19-154,1 1 0,-1-1 0,0 1 0,1-1 0,0 1 0,-1-1 0,1 1 0,0-1 0,0 1 0,-1-1 0,1 0 0,0 0 0,1 1 0,-1-1 0,0 0 0,0 0 0,0 0 0,1 0 0,-1 0 0,0 0 0,1-1 0,-1 1 0,1 0 0,-1-1 0,1 1 0,-1-1 0,1 1 0,-1-1 0,1 0 0,2 0 0,3-3-1734,0-14-848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 6435,'0'-4'10872,"-1"31"-10528,-2 0 1,-8 37 0,5-33-95,-4 51 0,0 464 633,10-531-864,0 0-1,1 0 1,1 0 0,1-1 0,0 1 0,1 0-1,0-1 1,9 19 0,-10-28-3,-1 0 0,1 0 0,0 0 0,0-1 0,1 1 0,0-1 0,-1 0 1,1 0-1,1 0 0,-1 0 0,0-1 0,1 0 0,0 0 0,0 0 0,0 0 0,0-1 0,0 0 0,0 0 0,1 0 0,-1-1 0,1 1 0,-1-2 0,1 1 1,10 0-1,-10-1-67,1 1 0,-1-1 0,0-1 0,0 1 1,0-1-1,0 0 0,0 0 0,0-1 0,0 0 1,0 0-1,-1 0 0,1-1 0,-1 1 0,1-2 1,-1 1-1,0 0 0,0-1 0,0 0 0,-1 0 1,0 0-1,1-1 0,-1 0 0,-1 0 0,6-8 1,3-6-44,-1-1 1,0 0-1,-2-1 1,0 0-1,-1 0 1,-1-1 0,3-22-1,-2 6 333,-3 0-1,1-72 1,-5 471 817,-1-353-1036,1 0 0,-1 1 0,2-1-1,-1 1 1,1-1 0,0 0 0,1 0 0,0 0 0,0 0-1,7 10 1,-8-15-45,0 0 0,1 0 0,-1 0 0,1 0 0,0 0 0,0-1 0,0 1 0,0-1 0,0 0 0,0 0 0,1 0 0,-1 0 0,1-1 0,-1 1 0,1-1-1,0 0 1,-1 0 0,1 0 0,0-1 0,0 1 0,0-1 0,0 0 0,-1 0 0,6-1 0,-8 1-61,1 0-1,-1-1 1,0 1 0,0 0-1,1-1 1,-1 1-1,0-1 1,0 0 0,0 1-1,0-1 1,0 0 0,0 0-1,0 0 1,0 0 0,0 1-1,0-1 1,0 0-1,0-1 1,-1 1 0,1 0-1,0 0 1,-1 0 0,1 0-1,0-2 1,6-31-2615,-6 29 2180,3-27-4023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4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35 13478,'0'0'2545,"-6"-35"-5810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6403,'193'-11'1249,"-153"5"-573,-39 6-664,-1 0 0,0 0 0,0 0 0,0 0 0,0 0 0,0 0 0,0 0 0,1 0 0,-1 0 0,0 0 0,0 0 0,0-1 0,0 1 0,0 0 0,0 0 0,0 0 0,0 0 0,1 0 0,-1 0 0,0 0 0,0 0 0,0-1 0,0 1 0,0 0 0,0 0 0,0 0 0,0 0 0,0 0 0,0 0 0,0-1 0,0 1 0,0 0 0,0 0 0,0 0 0,0 0 0,0 0 0,0-1 0,0 1 0,0 0 0,0 0 0,0 0 0,0 0 0,0 0 0,0 0 0,0 0 0,0-1 0,-1 1 0,1 0 0,0 0 0,0 0 0,0 0 0,0 0 0,0 0 0,0 0 0,0 0 0,0 0 0,-1-1 0,1 1 0,0 0 0,-2-2 451,4 25 6771,2 103-6664,-6 69 34,5 214 715,4-359-1676,-4-45-1072,-1-32-210,-2-7-1237,0-6-1545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5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7 5122,'0'0'7676,"17"-7"-2562,-85 78-4780,47-47-242,-1-1 1,-35 27-1,16-20-92,24-19-9,0 1-1,1 1 1,-23 22 0,39-34-2,0-1-1,0 0 1,0 0 0,-1 0 0,1 1-1,0-1 1,0 0 0,0 0 0,0 0-1,0 1 1,-1-1 0,1 0 0,0 0-1,0 1 1,0-1 0,0 0 0,0 0-1,0 1 1,0-1 0,0 0 0,0 1 0,0-1-1,0 0 1,0 0 0,0 1 0,0-1-1,0 0 1,0 0 0,0 1 0,1-1-1,-1 0 1,0 0 0,0 1 0,0-1-1,0 0 1,0 0 0,1 0 0,-1 1-1,0-1 1,0 0 0,0 0 0,1 0-1,-1 0 1,0 0 0,0 1 0,1-1 0,-1 0-1,0 0 1,0 0 0,1 0 0,-1 0-1,0 0 1,0 0 0,1 0 0,-1 0-1,0 0 1,0 0 0,1 0 0,-1 0-1,1 0 1,44 20-103,27 12 332,99 59 1,-134-68-161,-1 2 0,-1 2 0,48 47 0,-75-70 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49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5507,'-6'4'8579,"6"-4"-8464,0 1 0,0-1 1,0 0-1,0 0 0,0 1 0,0-1 0,0 0 0,0 1 0,0-1 0,0 0 0,0 0 1,0 1-1,0-1 0,1 17 188,1-1-1,0 0 1,1 0 0,1 0 0,1 0-1,0-1 1,1 1 0,13 22 0,75 115 561,-73-122-798,-21-30-104,0 0 1,0 0 0,0-1-1,-1 1 1,1 0-1,0-1 1,0 1-1,-1 0 1,1-1-1,-1 1 1,1-1 0,0 1-1,-1 0 1,1-1-1,-1 1 1,1-1-1,-1 1 1,0-1 0,1 1-1,-1-1 1,0 0-1,1 1 1,-1-1-1,0 0 1,1 0-1,-1 1 1,0-1 0,1 0-1,-1 0 1,0 0-1,0 0 1,0 0-1,-34 11 267,30-10-329,-61 22-60,46-15 57,1-1 0,-1-1 0,-21 4 1,18-9-1078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6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47 5811,'0'0'8203,"-7"-6"-7469,1 1-540,0 1 1,0 0-1,0 0 0,-1 0 0,1 1 0,-1 0 1,0 0-1,0 1 0,0 0 0,0 0 1,0 0-1,0 1 0,-1 0 0,-10 1 0,14 0-186,1 1-1,-1 0 1,1 0 0,-1 0-1,1 1 1,0-1-1,-1 1 1,1 0-1,0 0 1,0 0-1,0 0 1,0 0-1,1 1 1,-1 0-1,1-1 1,-1 1-1,1 0 1,0 0-1,0 0 1,0 0-1,-2 7 1,-4 5-72,1 1 0,0 0 0,-6 25 0,6-2 68,1 1 0,2-1 1,2 1-1,4 53 0,-1-24 129,4 79 314,6-1-1,7-1 0,59 237 0,11-114-30,-89-265-1848,-7-11 807,-9-15-127,9-1-946,1 0 0,0 0-1,2-1 1,-4-44 0,8 62 1158,-3-46-5401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6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12582,'0'0'4770,"193"-37"-5010,-141 28-593,-7 3-1167,-7 1-946,-9 2-1184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7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182 118 3650,'0'0'8166,"9"-12"-8078,29-37-72,-23 29 1457,-21 16 634,-2 2-2589,-25-12 952,28 12-445,1 0 0,-1-1 0,0 2 1,0-1-1,0 1 0,0-1 1,0 1-1,-1 1 0,-6-1 1,-12 0 142,19 1-124,0-1 1,0 1-1,0 0 0,0 1 0,1-1 1,-1 1-1,0 0 0,-7 2 0,10-1-35,-1-1-1,1 1 1,-1 0-1,1 0 1,0 0-1,0 0 1,0 1-1,0-1 1,0 1 0,0-1-1,1 1 1,-1-1-1,1 1 1,0 0-1,-1 0 1,1 0-1,0 4 1,-9 31 305,2 1-1,2 0 1,1 1 0,3 0 0,3 66-1,-1-49 190,0-48-429,0 0 0,1 0 0,0 1 0,0-1 0,1 0 0,0 0 0,1 0 0,0 0 0,6 11 0,-7-16-58,0 0 0,1-1 0,-1 1 0,1-1 0,0 0 0,0 0 0,0 0 0,1 0 0,-1 0 1,1-1-1,-1 0 0,1 0 0,0 0 0,0 0 0,0 0 0,0-1 0,0 1 0,0-1 0,1 0 1,-1-1-1,0 1 0,8-1 0,-7 1-41,-1-1 1,1 0-1,0 0 0,-1 0 1,1-1-1,-1 0 1,1 0-1,-1 0 0,1 0 1,-1-1-1,0 1 0,1-1 1,-1 0-1,0-1 1,0 1-1,-1-1 0,1 1 1,0-1-1,-1 0 1,0-1-1,1 1 0,-1-1 1,-1 1-1,1-1 0,0 0 1,-1 0-1,0 0 1,0 0-1,0 0 0,1-5 1,5-11-597,0 0 0,-2 0 0,0-1 0,-1 0 0,-2 0 0,3-30 0,-6-135-1163,-2 89 2328,1 180 1522,12 365 1954,-10-430-3969,2 0 0,-1 0 1,8 20-1,-10-38-57,-1 0 1,1 1-1,0-1 0,0 0 0,0 0 0,0 0 1,0 1-1,0-1 0,0 0 0,1 0 1,-1 0-1,0 1 0,0-1 0,0 0 0,0 0 1,0 1-1,0-1 0,0 0 0,0 0 1,0 0-1,1 0 0,-1 1 0,0-1 0,0 0 1,0 0-1,0 0 0,1 0 0,-1 0 1,0 1-1,0-1 0,0 0 0,0 0 0,1 0 1,-1 0-1,0 0 0,0 0 0,1 0 1,-1 0-1,0 0 0,0 0 0,0 0 0,1 0 1,-1 0-1,0 0 0,0 0 0,0 0 0,1 0 1,-1 0-1,0 0 0,8-13-770,0-18-1694,-1-14-1262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8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11 3105,'0'0'11742,"-6"-2"-11150,2 0-567,-1 0 1,1 1-1,0 0 1,-1 0-1,1 0 0,0 1 1,-1-1-1,1 1 1,-1 0-1,1 0 0,-1 1 1,1-1-1,-1 1 1,1 0-1,0 0 1,0 1-1,-1-1 0,1 1 1,0 0-1,0 0 1,0 0-1,-6 6 0,3 0 14,1 0 0,0 1 0,1-1-1,0 1 1,0 1 0,1-1 0,0 1-1,1 0 1,0 0 0,0 0 0,1 0-1,0 0 1,1 0 0,0 20 0,1-19-25,1 1 1,0-1-1,1 1 1,0-1-1,0 0 1,1 0-1,1 0 1,0 0-1,0-1 1,1 1-1,1-1 1,-1 0-1,9 10 1,40 37-227,-41-44 124,0 0-1,-1 0 0,0 1 0,-1 1 1,-1 0-1,11 19 0,-20-31 84,1 0-1,0 1 0,-1-1 1,0 1-1,0 0 0,0-1 1,0 1-1,-1 0 0,1 0 1,-1-1-1,0 1 0,0 0 1,-1 0-1,1 0 0,-1-1 1,1 1-1,-1 0 0,-1-1 1,1 1-1,0 0 0,-1-1 1,0 0-1,1 1 0,-1-1 1,-1 0-1,1 0 0,0 0 1,-1 0-1,1 0 0,-1-1 1,0 1-1,0-1 0,0 0 1,0 0-1,-1 0 0,1 0 1,0 0-1,-1-1 0,-5 2 1,8-2-8,-49 16 166,49-17-162,0 1 1,0-1-1,0 0 1,0 1-1,0-1 0,0 0 1,-1 1-1,1-1 1,0 0-1,0 0 0,0 0 1,0 0-1,-1 0 1,1 0-1,0-1 0,0 1 1,0 0-1,0 0 0,-1-1 1,1 1-1,0-1 1,0 1-1,0-1 0,0 0 1,0 1-1,0-1 1,0 0-1,0 1 0,1-1 1,-1 0-1,0 0 0,0 0 1,1 0-1,-1 0 1,0 0-1,1 0 0,-1-2 1,0-27-1716,1-9-2109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39:5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335 108 4034,'0'0'5128,"-2"-5"-4232,-2-2-675,3 2 108,-1 0 0,0 0-1,-1 1 1,1-1 0,-1 1-1,0-1 1,0 1-1,-1 0 1,1 0 0,-1 0-1,0 1 1,0-1 0,0 1-1,0 0 1,-8-4 0,-13 0-70,0 1 1,-1 1 0,1 1-1,-1 2 1,-31 0 0,54 3-246,0-1-1,0 2 1,1-1 0,-1 0 0,0 0-1,1 1 1,-1 0 0,1-1 0,-1 1 0,1 0-1,0 0 1,-1 0 0,1 1 0,0-1-1,1 1 1,-1-1 0,0 1 0,1-1 0,-1 1-1,1 0 1,0 0 0,0-1 0,-1 7-1,-4 8 209,0 1-1,-4 28 1,3 9 417,3-1 0,1 1 0,9 89 0,-6-140-624,0 1 0,1-1 1,0 0-1,0 1 0,0-1 1,1 0-1,-1 0 0,1 0 1,0 0-1,0 0 0,0 0 1,1 0-1,-1 0 0,1-1 0,0 0 1,0 1-1,0-1 0,1 0 1,-1-1-1,1 1 0,-1 0 1,1-1-1,0 0 0,0 0 1,0 0-1,0 0 0,1-1 1,-1 0-1,0 0 0,1 0 0,-1 0 1,0-1-1,9 1 0,-4-1-50,-1 0 0,1-1-1,0 0 1,0 0 0,-1-1-1,1 0 1,-1-1 0,1 1-1,-1-2 1,0 1 0,0-1-1,-1 0 1,1-1 0,-1 0-1,0 0 1,7-7 0,-4 1-308,0 0 1,-1-1 0,0 0-1,-1-1 1,-1 0-1,0 0 1,-1 0 0,0-1-1,-1 0 1,0 0-1,3-20 1,-3 3-529,-2 0 0,-1 0 1,-1 0-1,-5-45 0,-6 40 1104,-1-4 5854,12 51-5878,0 0 0,1 0-1,0 0 1,4 12-1,4 19 110,-6-18-538,29 215 1438,-25-76-7418,-8-157 1542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0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52 1745,'0'0'6437,"0"-7"-5842,0-32 4130,-40 33-2745,33 6-1991,0 1 0,0-1 1,1 2-1,-1-1 0,1 0 0,-1 1 1,1 1-1,-1-1 0,1 1 0,0 0 1,0 0-1,0 1 0,1-1 0,-1 1 1,1 1-1,0-1 0,0 1 0,0 0 1,1 0-1,0 0 0,0 1 1,0-1-1,1 1 0,-1 0 0,1 0 1,1 0-1,-1 0 0,1 1 0,0-1 1,1 1-1,-1 0 0,1-1 0,1 1 1,-1 0-1,1 0 0,0-1 0,1 1 1,-1 0-1,4 10 0,-3-13 9,1 1-1,1-1 0,-1 1 1,1-1-1,-1 0 1,1 0-1,1-1 0,-1 1 1,0 0-1,1-1 1,5 4-1,52 35 79,-35-25 13,-5-3-41,-4-3-42,-2 0 1,24 21 0,-36-28 6,1-1 0,0 1 1,-1 1-1,0-1 0,0 0 0,0 1 1,-1 0-1,1-1 0,-1 1 0,0 0 0,0 0 1,-1 0-1,0 1 0,1 4 0,-1-1 12,0-1 0,0 0 0,-1 0 0,0 1 0,-1-1 0,0 0 0,0 0 0,-1 1 1,0-1-1,-4 11 0,4-16-10,0 0 0,0 0 1,0 0-1,-1 0 1,1-1-1,-1 1 1,1-1-1,-1 1 1,0-1-1,0 0 1,0 0-1,0 0 1,-1 0-1,1-1 1,0 1-1,-1-1 1,1 0-1,-1 0 1,1 0-1,-1 0 1,0-1-1,1 0 1,-1 1-1,0-1 1,-4-1-1,7 1-11,0 0-1,1 0 0,-1 0 1,0 0-1,0 0 1,0 0-1,0 0 1,1 0-1,-1 0 1,0 0-1,0-1 1,0 1-1,1 0 1,-1-1-1,0 1 1,1 0-1,-1-1 0,0 1 1,1-1-1,-1 1 1,0-1-1,1 0 1,-1 1-1,1-1 1,-1 1-1,1-1 1,-1-1-1,0-22-683,2 9-58,1-5-854,12 2-1780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0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16 410 7203,'0'0'3357,"18"-24"-2522,9-12-716,56-83 50,-79 110-273,1-1 1,-1 1-1,0-1 1,-1 0-1,-1-1 1,1 1-1,-2 0 1,1-1-1,-1 1 1,-1-1-1,0 0 1,0 1-1,-3-14 1,1 21 141,1-1-1,-1 1 1,0 0 0,0 0 0,0 0-1,0 0 1,-1 0 0,1 0-1,-1 0 1,0 1 0,1-1 0,-1 1-1,0 0 1,-1 0 0,-2-2-1,-1 0-2,0 0 0,1 0-1,-1 1 1,-1 0-1,1 0 1,-11-2 0,16 4-6,0 1 1,0-1 0,0 1 0,0 0-1,0 0 1,0 0 0,0 0 0,0 0-1,0 0 1,0 0 0,0 1-1,0-1 1,0 1 0,0-1 0,0 1-1,0 0 1,0 0 0,1 0 0,-1 0-1,0 0 1,0 0 0,1 0-1,-1 1 1,-2 2 0,2 1 61,0-1-1,0 1 1,1 0 0,0 0 0,-1 0-1,2 0 1,-1 0 0,0 8 0,1-12-91,-3 33 492,1 2-1,1-1 1,2 0-1,10 60 0,-9-84-332,0-1-1,2 0 0,-1 0 0,1 0 1,0-1-1,1 1 0,1-1 0,10 15 0,-11-18-100,0-1-1,0 0 0,1 0 1,0 0-1,-1-1 0,2 0 1,-1 0-1,0 0 0,1-1 1,-1 0-1,1-1 0,0 1 1,0-1-1,8 1 0,-5-1-7,0 0 0,0-1 0,0 0-1,0 0 1,0-1 0,1-1 0,-1 0 0,0 0 0,11-3-1,-14 1-150,-1 1-1,0-1 0,0 1 1,-1-2-1,1 1 0,0-1 1,-1 1-1,0-1 0,0-1 1,0 1-1,-1-1 0,1 0 1,-1 0-1,6-10 0,10-22-2985,-9 1-2320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2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4 376 5202,'0'0'3106,"-1"-7"-2373,-1-22 30,2 22 4053,6-20-4288,7-140-1998,-13 28 2812,0 150-1238,22 458 1713,-15-408-1559,28 185 260,-30-233-373,-1-15-51,0-22-180,-7-312-5349,3 332 5447,0 0 0,1 0 0,-1 1 0,1-1 0,0 0-1,0 1 1,1-1 0,-1 1 0,1-1 0,-1 1 0,1 0 0,0-1 0,0 1 0,1 0 0,-1 0 0,1 1-1,-1-1 1,1 0 0,0 1 0,0 0 0,0-1 0,0 1 0,1 1 0,-1-1 0,0 0 0,1 1-1,6-2 1,3-2 98,1 2 0,0 0 0,1 0 0,-1 1 0,27 1-1,-37 1-63,0 1-1,0 0 1,0 0-1,0 0 1,0 1-1,-1-1 1,1 1-1,0 0 0,-1 0 1,1 0-1,-1 0 1,0 1-1,0 0 1,0-1-1,0 1 1,0 0-1,0 0 0,-1 0 1,0 1-1,0-1 1,0 1-1,0-1 1,2 6-1,2 3 58,-2-1 0,1 1 0,-2 0 0,1 0 0,-2 1 0,3 16 0,-3-10 104,-1 0 0,-1 0 0,0 0-1,-1 0 1,-5 21 0,4-32-163,0-1 0,0-1-1,-1 1 1,0 0 0,-1-1 0,1 1-1,-1-1 1,-1 0 0,1 0 0,-1 0-1,0-1 1,0 0 0,0 0 0,-1 0-1,0-1 1,-6 5 0,4-5-110,0 0 1,0-1-1,-1 0 1,1 0-1,-1-1 1,1 0-1,-1 0 0,0-1 1,0 0-1,0-1 1,0 0-1,1 0 1,-11-2-1,16 2-133,0-1-1,0 1 0,1-1 1,-1 0-1,0 0 0,1 0 1,-1 0-1,1 0 0,-1-1 1,1 1-1,-1-1 1,1 1-1,0-1 0,0 0 1,0 0-1,0 0 0,0 0 1,0 0-1,1-1 1,-1 1-1,1 0 0,-3-6 1,-11-26-5193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1 408 8580,'0'0'6942,"10"-9"-6630,0 0-325,113-108 880,-107 99-1032,0 0 0,-1 0 0,0-1 0,-2-1 0,16-31 0,-26 45-93,-1 1-1,0-1 1,0 0 0,0 0 0,-1 0-1,0 1 1,0-1 0,0-1 0,-1 1-1,1 0 1,-2 0 0,1 0 0,-1 0-1,-1-6 1,0 9 305,0 1 0,-1-1 0,1 1 0,-1 0 0,1 0 0,-1-1 0,0 2 0,0-1 0,0 0 0,0 1 0,0-1 0,0 1-1,0 0 1,-1 0 0,1 0 0,0 0 0,-1 1 0,-3-1 0,-72-2 1705,61 3-864,18 13-530,-1 38-356,0-10 562,8 77 0,-5-105-366,0 0-1,1-1 1,1 1-1,0-1 1,1 1-1,0-1 1,1-1-1,0 1 1,0-1-1,11 13 1,-14-20-164,1 0 1,0 0-1,-1-1 0,1 0 1,1 1-1,-1-1 1,0-1-1,1 1 0,-1-1 1,1 1-1,0-1 1,0-1-1,0 1 0,0-1 1,0 0-1,0 0 1,0 0-1,0-1 0,1 1 1,-1-1-1,0-1 1,10-1-1,-7 1-90,0-1 1,0 0-1,-1-1 0,1 1 0,-1-2 0,1 1 1,-1-1-1,0 0 0,-1 0 0,1-1 0,-1 0 1,0 0-1,0-1 0,5-6 0,2-4-1606,-1-1-1,-1-1 0,14-26 0,-8 4-8768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3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4 224,'0'0'12459,"-6"0"-11578,6 0-881,-15-2 370,-1 1 1,1 0-1,-1 2 1,1 0-1,-27 5 0,38-5-324,0 0-1,0 0 0,0 1 0,0-1 1,0 1-1,0 0 0,1 1 0,-1-1 1,1 1-1,-1-1 0,1 1 0,0 0 1,0 0-1,0 0 0,1 1 0,-1-1 0,1 1 1,0-1-1,0 1 0,0 0 0,0 0 1,1 0-1,-1 0 0,1 0 0,0 0 1,0 0-1,0 8 0,-1-5-43,1 0 0,0 0 0,1 0 0,-1 0-1,1 0 1,1 1 0,-1-1 0,1 0 0,1 0 0,-1 0 0,1 0 0,0 0-1,1 0 1,0-1 0,0 1 0,0-1 0,1 0 0,-1 0 0,7 7-1,11 7-3,1-1 0,1-1 0,1-1 0,36 18-1,27 21-314,-86-55 305,0 0 0,0 0 0,0 0 0,0 0 0,0 0 0,0 1 0,0-1 0,0 0 0,-1 0 0,1 1 0,0-1 0,-1 0 0,1 1 0,-1-1 0,1 1-1,-1-1 1,0 1 0,0-1 0,0 1 0,0-1 0,0 1 0,0-1 0,0 1 0,0-1 0,0 1 0,-1-1 0,1 1 0,-1-1 0,1 0 0,-1 1 0,1-1 0,-1 0-1,0 1 1,0-1 0,0 0 0,0 0 0,0 0 0,0 1 0,0-1 0,0 0 0,0 0 0,0-1 0,0 1 0,-1 0 0,1 0 0,0-1 0,-1 1 0,1 0 0,-1-1 0,1 0-1,-3 1 1,-17 5-168,-1-2-1,1-1 0,-1 0 1,0-2-1,-32-1 0,39 0 62,14 0 41,-1 0 0,1 0 0,-1 0 0,1 0 0,0 0 0,-1 0 0,1 0 0,0-1 0,-1 1 0,1 0 0,0-1 0,-1 1 0,1-1-1,0 0 1,0 1 0,-1-1 0,1 0 0,0 0 0,0 0 0,0 0 0,0 0 0,0 0 0,0 0 0,0 0 0,1 0 0,-1 0 0,0 0 0,1-1 0,-1 1 0,0 0 0,1 0 0,0-1-1,-1 1 1,1-1 0,0 1 0,-1 0 0,1-1 0,0 1 0,0 0 0,0-1 0,0 1 0,1-3 0,-1-29-3510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51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 5314,'0'0'5318,"0"37"-2587,0 441 1322,16-213-3984,-20 352-109,-11-498 11,2-25 22,6-49 7,-3 73-1,1 197 871,9-365-1785,0-22 925,-36 55 209,36 16-210,-1 1-1,1-1 1,-1 0-1,1 1 1,-1-1-1,0 1 1,0-1-1,1 1 0,-1-1 1,0 1-1,0 0 1,1-1-1,-1 1 1,0 0-1,0-1 1,0 1-1,1 0 1,-1 0-1,0 0 1,0 0-1,0 0 1,0 0-1,0 0 1,1 0-1,-1 0 1,0 0-1,0 1 1,0-1-1,1 0 1,-1 0-1,0 1 1,0-1-1,0 1 1,1-1-1,-1 1 1,0-1-1,1 1 1,-1-1-1,0 1 1,1-1-1,-1 1 1,1 0-1,-1-1 1,1 1-1,-1 0 1,1 0-1,0-1 1,-1 1-1,1 0 1,0 0-1,0 0 1,-1 0-1,1 1 1,-10 46 364,10-45-381,-3 27 173,1 0 0,1 0 0,5 42-1,-3-70-155,0 1 0,-1 0 0,1-1 0,0 1 0,1 0 0,-1-1 0,0 0 0,1 1 0,-1-1 0,1 0-1,0 1 1,0-1 0,0 0 0,0-1 0,0 1 0,0 0 0,1 0 0,-1-1 0,1 1 0,-1-1 0,1 0 0,-1 0-1,1 0 1,-1 0 0,1 0 0,0-1 0,0 1 0,4-1 0,8 2-78,-1-1 0,1-1 1,0 0-1,18-3 0,-31 3 30,0-1 0,0 0 1,0 0-1,0 0 0,-1 0 0,1 0 0,0 0 0,-1-1 1,1 1-1,-1 0 0,1-1 0,-1 1 0,0-1 0,0 0 1,1 1-1,-1-1 0,0 0 0,-1 0 0,1 1 0,0-1 0,0 0 1,-1 0-1,1 0 0,-1 0 0,0 0 0,1 0 0,-1-3 1,3-65-786,-3 58 673,0-16-16,1 11-18,-1 0-1,-1 0 1,-3-20 0,3 32 198,0 1 1,0-1-1,-1 0 0,0 1 0,1-1 0,-2 1 1,1 0-1,0-1 0,-1 1 0,0 0 0,0 0 1,0 1-1,0-1 0,-1 1 0,-6-6 0,8 8 60,0 0-1,1 0 1,-1 0 0,0 0-1,-1 1 1,1-1-1,0 0 1,0 1-1,0-1 1,0 1-1,0 0 1,0 0-1,-1 0 1,1 0-1,0 0 1,0 0 0,0 1-1,0-1 1,-1 1-1,1-1 1,-3 2-1,-46 28-70,45-26-362,-1 1-1,1-2 1,-1 1-1,1 0 0,-15 4 1,3-7-2596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54 7187,'0'0'4704,"-29"-8"-1545,21 2-3114,-1 1 1,0-1 0,0 2 0,0-1 0,-1 2 0,1-1 0,-1 1 0,0 0 0,0 1-1,0 1 1,0-1 0,0 1 0,-1 1 0,-15 1 0,23-1-16,0 0 0,0 1 1,1-1-1,-1 1 0,0 0 1,1-1-1,-1 1 0,1 0 0,-1 1 1,1-1-1,-1 0 0,1 1 1,0-1-1,-1 1 0,1 0 0,0 0 1,0 0-1,0 0 0,1 0 0,-1 0 1,0 0-1,1 0 0,0 1 1,-1-1-1,1 1 0,0-1 0,0 1 1,0 0-1,1-1 0,-1 1 1,1 0-1,-1 3 0,-2 13 203,1 1-1,1-1 1,3 34-1,-1-21 275,0-13-233,0-1 0,1 0 0,1 0-1,9 34 1,-9-44-217,-1 0-1,1 0 0,1 0 0,0 0 0,0-1 0,0 0 0,1 0 1,0 0-1,0 0 0,1-1 0,0 0 0,12 10 0,-14-13-52,0-1-1,0 0 1,0-1-1,0 1 0,1-1 1,-1 1-1,1-1 1,-1-1-1,1 1 0,-1-1 1,1 0-1,-1 0 1,1 0-1,0 0 0,-1-1 1,1 0-1,-1 0 1,1 0-1,-1 0 0,0-1 1,1 1-1,-1-1 1,0-1-1,0 1 1,0 0-1,-1-1 0,1 0 1,-1 0-1,1 0 1,-1 0-1,0 0 0,0-1 1,0 0-1,-1 1 1,3-6-1,6-8-387,0-1-1,-2-1 1,0 0-1,-2 0 1,0 0-1,-1-1 1,6-32-1,-6 3-469,-1 0-1,-3-50 0,-2 137 4175,0 178-2345,0-81-500,3-130-2241,4-10-466,5-12-1397,-2-13-2795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7171,'0'0'7489,"-1"30"-6366,-2 180 1214,3-203-2200,0 13 160,0 0 1,0 0-1,2 0 1,1 0 0,0 0-1,9 24 1,-12-43-290,0-1 0,0 1 0,0-1 0,0 0 0,0 1 0,0-1 0,0 1 0,0-1 0,0 0 0,1 1 0,-1-1 0,0 0 0,0 1 0,0-1 0,1 0 0,-1 1 0,0-1 0,1 0 0,-1 1 0,0-1 0,0 0 0,1 0 0,-1 0 0,0 1 0,1-1 0,-1 0 0,1 0 0,-1 0 0,0 0 0,1 0 0,-1 1 0,0-1 0,1 0 0,6-12 34,0-25-243,-7 35 176,7-104-1741,-7 83 781,1 0-1,1 0 1,1 0 0,0 0-1,13-39 1,-14 59 1027,0 0 1,0 0-1,0 0 1,0 0-1,0 0 1,0 1-1,1-1 1,-1 1-1,1 0 1,0 0-1,0 0 0,0 0 1,0 0-1,0 0 1,0 1-1,0 0 1,0-1-1,1 1 1,-1 0-1,1 1 1,-1-1-1,0 1 1,1-1-1,4 1 1,7 0 519,0 0 1,0 1 0,0 1 0,20 4 0,18 8 229,4 1-619,-16-11-3736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5987,'1'-5'13710,"9"-20"-12678,9 2-1479,-2 0-1,-1-1 0,0-1 0,-2-1 0,-1 0 0,-1-1 0,-2 0 0,10-33 0,-20 56 382,0 4 282,0 2-166,-2 179 817,10 266 1017,-7-425-1794,-1-15-61,0 0 1,1-1-1,0 1 1,0 0-1,0-1 1,1 1-1,4 12 0,-2-75-3462,-4 28-668,0 1-2512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160 214 3794,'0'0'9473,"-10"24"-7373,-6 4-1837,1 0-1,1 2 1,1-1 0,1 2-1,2 0 1,1 0 0,2 0-1,1 1 1,1 1 0,0 59-1,5-77-205,-1 4 52,1 1 1,2-1-1,-1 0 1,8 31 0,-7-43-73,1-1 0,-1 0 0,1 0 0,0 0 0,0-1 0,1 1 1,-1-1-1,1 1 0,1-1 0,-1 0 0,1-1 0,-1 1 0,2-1 0,-1 0 1,0 0-1,1-1 0,10 6 0,-5-4-33,0-1 1,-1-1 0,1 1-1,1-2 1,-1 1-1,0-2 1,1 0-1,-1 0 1,1-1-1,-1 0 1,1-1-1,-1 0 1,0-1 0,1 0-1,-1-1 1,0 0-1,0-1 1,-1 0-1,1-1 1,-1 0-1,0 0 1,0-1-1,-1-1 1,1 0 0,-1 0-1,10-11 1,-12 10-114,-1-1 0,0 1 1,0-1-1,-1 0 0,0-1 1,-1 1-1,0-1 1,-1 0-1,0 0 0,0 0 1,-1 0-1,0 0 0,-1-1 1,0 1-1,-1 0 0,0-1 1,-3-20-1,2 22 164,-1-1 0,-1 0 0,0 1 0,0-1 0,-1 1 0,0 0 0,-1 0 0,0 0 0,0 1 0,-7-8 0,-5-7-20,-1 1 0,-29-26 0,9 16-12,-1 1 0,-70-40 0,-11-9-39,116 78 13,0-1 1,0-1-1,1 1 0,-1-1 1,1 1-1,-1-1 0,1 0 1,0 0-1,0 0 0,1-1 1,0 1-1,-1-1 0,1 0 1,1 1-1,-1-1 0,1 0 1,0 0-1,0 0 0,0 0 1,1 0-1,-1 0 0,1 0 1,0 0-1,1 0 0,1-9 1,-1 11-35,0-1 0,0 1 0,0 0 0,1 0 0,-1 0 0,1 0 0,0 0 0,0 0 0,0 0 0,0 1 0,0-1 0,0 1 0,1-1 0,-1 1 0,1 0 0,0 0 0,0 0-1,0 0 1,0 1 0,4-2 0,1-2-25,1 1 0,0 1-1,0 0 1,0 0 0,0 0-1,13 0 1,-6 0-24,1 2 1,-1 1-1,1 0 1,0 1-1,-1 0 1,20 5-1,-31-5 84,1 1 1,-1 0-1,0 0 0,0 0 0,0 0 0,-1 1 1,1 0-1,0 0 0,-1 0 0,0 1 0,0-1 0,0 1 1,0 0-1,-1 0 0,1 0 0,-1 1 0,0-1 1,0 1-1,0 0 0,-1 0 0,0 0 0,3 8 1,0 14 97,-1 1 1,-1 0 0,-2 0 0,0 0 0,-2 0-1,-5 30 1,-7 6 134,12-60-228,0 0 1,-1 1-1,0-1 1,1 0-1,-2 0 1,1 0-1,0 0 1,-1 0-1,0 0 0,0-1 1,-4 5-1,7-8-78,0 0-1,0 0 0,-1 0 1,1 0-1,0 1 0,0-1 0,-1 0 1,1 0-1,0 0 0,0 0 1,-1 0-1,1 0 0,0 0 0,0 0 1,-1 0-1,1 0 0,0 0 1,0 0-1,-1 0 0,1 0 0,0-1 1,0 1-1,-1 0 0,1 0 1,0 0-1,0 0 0,0 0 0,-1 0 1,1-1-1,0 1 0,0 0 1,0 0-1,-1 0 0,1-1 1,0 1-1,0 0 0,0 0 0,0 0 1,0-1-1,0 1 0,-1 0 1,1 0-1,0-1 0,0 1 0,0 0 1,0 0-1,0-1 0,0 1 1,0 0-1,0 0 0,0-1 0,0 1 1,0 0-1,0 0 0,0-1 1,0 1-1,1 0 0,-1 0 1,0-1-1,0 1 0,0 0 0,0 0 1,0 0-1,0-1 0,1 1 1,-1 0-1,0 0 0,0-4-792,0-22-7496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09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45 5475,'0'0'5906,"-29"4"-2099,24 1-3680,0-1-1,0 1 1,1 0-1,0 1 1,0-1-1,0 1 1,1 0-1,0 0 1,0 0 0,-2 7-1,-21 67 272,24-75-339,-5 33 46,1-1-1,3 1 1,0 0-1,6 71 1,0-20 111,-4-84-171,1 0 1,0 0-1,0 0 0,0 0 1,0-1-1,1 1 0,0 0 0,0 0 1,1-1-1,-1 1 0,1-1 0,0 1 1,0-1-1,0 1 0,1-1 1,-1 0-1,1 0 0,0-1 0,0 1 1,1 0-1,-1-1 0,1 0 0,0 0 1,0 0-1,0 0 0,0-1 1,0 1-1,0-1 0,1 0 0,-1 0 1,1-1-1,-1 1 0,10 1 1,29 4 125,0-2 1,0-1 0,57-3-1,-86-1-188,-11-1-17,0 1 0,-1-1 1,1 0-1,0-1 0,-1 1 0,1 0 0,-1-1 1,1 1-1,-1-1 0,0 0 0,1 0 0,-1 0 0,0 0 1,0 0-1,-1 0 0,1 0 0,0-1 0,-1 1 1,1-1-1,-1 1 0,0-1 0,0 1 0,0-1 0,0 0 1,0-4-1,5-12-302,-1 0 1,4-26-1,-3-2 81,-3 0-1,-1-1 1,-8-73-1,3 103 350,-1 0 0,-1 0-1,-1 0 1,0 1 0,-2 0-1,0 0 1,0 1 0,-2-1 0,0 2-1,0 0 1,-2 0 0,0 1-1,-1 0 1,0 1 0,-28-21 0,37 31-108,0 1 0,0 0 0,-1 0 0,1 1 0,0-1 0,-1 1 0,1 0 0,-1 0 0,0 1 0,1-1 0,-1 1 0,1 0 1,-1 0-1,0 0 0,1 1 0,-1 0 0,1 0 0,-1 0 0,1 0 0,-1 1 0,1-1 0,0 1 0,0 0 0,-1 1 0,2-1 0,-1 1 1,0 0-1,0-1 0,1 2 0,0-1 0,-6 7 0,9-10 7,-47 66 143,43-61-294,1 1-1,0 0 0,0 0 0,1 0 1,0 0-1,0 0 0,0 0 0,1 1 1,0-1-1,0 7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1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41 3378,'-4'1'13312,"-11"6"-13226,11 4-56,1 0 1,0 0 0,1 1 0,0-1 0,1 0-1,0 1 1,0-1 0,2 1 0,-1-1 0,4 18 0,-3-27-8,0 1 0,0-1 1,0 1-1,0-1 1,0 0-1,1 0 1,-1 0-1,1 0 1,0 0-1,-1 0 1,1 0-1,0 0 1,0 0-1,0-1 1,0 1-1,0-1 1,1 0-1,-1 0 1,0 0-1,1 0 1,-1 0-1,1 0 0,-1 0 1,1-1-1,4 1 1,4 1-18,-1-1 1,1 0-1,-1-1 0,1-1 0,10-1 1,-18 2-28,-1-1 1,0 0-1,1 0 1,-1-1 0,0 1-1,0 0 1,0-1-1,1 1 1,-2-1-1,1 0 1,0 0-1,0 1 1,0-1 0,-1 0-1,1-1 1,-1 1-1,0 0 1,0 0-1,1-1 1,-1 1-1,-1 0 1,1-1 0,0 1-1,-1-1 1,1 1-1,-1-4 1,3-8-15,-1 0 0,-1-1 1,0-14-1,-1 20 129,0 0 0,0 1 0,-1-1 1,0 0-1,0 1 0,-5-15 0,5 21-57,0 0-1,0-1 0,-1 1 1,1 0-1,-1 0 1,1 0-1,-1 1 0,0-1 1,0 0-1,1 1 0,-1-1 1,0 1-1,-1-1 1,1 1-1,0 0 0,0 0 1,-1 0-1,1 0 1,0 0-1,-1 1 0,1-1 1,-1 1-1,1-1 0,0 1 1,-1 0-1,1 0 1,-5 1-1,3-1-111,0 0 1,0 0-1,0 0 0,0 1 1,0 0-1,0 0 0,0 0 1,0 0-1,1 1 0,-1-1 1,0 1-1,1 0 1,-7 4-1,4-1-689,0 1 0,1 0 0,0 0 0,0 0 0,0 1 1,-5 9-1,-9 18-6392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4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72 7043,'0'0'2212,"-1"-11"-1209,-4-32 166,5 43-1059,0-1 0,0 0 0,0 0 0,0 1 1,0-1-1,0 0 0,-1 0 0,1 1 0,0-1 1,0 0-1,-1 1 0,1-1 0,0 0 0,-1 1 1,1-1-1,-1 0 0,1 1 0,-1-1 1,1 1-1,-1-1 0,0 1 0,1-1 0,-1 1 1,0-1-1,1 1 0,-1 0 0,-1-1 0,1 1-92,1 0 0,-1 0 0,0 0-1,0 0 1,1 0 0,-1 0 0,0 0-1,0 0 1,1 0 0,-1 1 0,0-1-1,1 0 1,-1 0 0,0 1 0,1-1-1,-1 1 1,0-1 0,1 0 0,-1 1-1,1-1 1,-1 1 0,1-1 0,-1 1 0,1 0-1,-1-1 1,1 1 0,-1 0 0,-30 420 196,32 5 366,1-173-299,14 133-161,-9-81 347,1-208-401,38 172 0,-27-183-37,-4 1 1,6 145 0,-21 246 1299,0-478-1317,1 1 1,0 0 0,0 0-1,-1 0 1,1 0 0,0-1 0,0 1-1,0 0 1,0-1 0,0 1-1,0-1 1,0 1 0,0-1-1,0 0 1,0 1 0,0-1 0,0 0-1,0 0 1,1 0 0,-1 1-1,0-1 1,0 0 0,0-1-1,0 1 1,2 0 0,44 0 500,-33-1-433,416 28-139,-383-22 47,198 12 112,-202-16-106,-5 0-8,1-2 0,63-9 0,-8-4 7,110-2-1,64-8 55,-159 11-14,202 4 1,-111 7-53,160-12 134,-95 0-51,-1-1-85,44 20 209,150-2-102,407-14 691,-865 11-724,17-30 233,-8 5-306,-1-1 1,-1 0-1,-1 0 1,-1-1 0,1-39-1,10-48-37,-9 63 47,-2 0 1,-2-1-1,-6-74 1,1 21-164,2-129 395,-1 233-57,0 1-302,1 1-1,-1-1 1,1 0-1,-1 0 1,1 0-1,-1 0 1,1 0-1,-1 0 1,1 0-1,-1 0 1,1 0-1,-1 0 1,1 0-1,-1 0 1,1 0-1,-1 0 1,1 0-1,-1 0 1,1-1-1,-1 1 1,1 0 0,-1 0-1,1-1 1,-1 1-1,1 0 1,0-1-1,-1 1 1,1 0-1,0-1 1,-1 1-1,1 0 1,0-1-1,-1 1 1,1-1-1,0 1 1,0-1-1,-1 1 1,1-1-1,0 0 1,-1-1-919,-3-17-8455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0:4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4656 1116 10645,'0'0'6021,"-2"-5"-5679,-2-7-37,1 0-1,0-1 1,1 1 0,1-1 0,0 0 0,1-23 0,-3-37-70,-19-77-51,-6-37-297,-6-261-1,36 407 128,-1 29 105,0 0 0,-1 0-1,0 0 1,-1 0-1,-3-15 1,3 26-118,0-1 1,-1 1 0,1 0-1,-1 0 1,0 0-1,1 0 1,-1 0-1,0 0 1,0 0 0,1 1-1,-1-1 1,0 0-1,0 1 1,0 0 0,0-1-1,0 1 1,0 0-1,0 0 1,0 0-1,-2 1 1,-58 0-360,44 0 512,-301 16-154,80 0 8,-18 5-18,64-3 4,-14 1 71,-57 3 25,183-19-134,-96 3 21,-177 31-1,88-1 35,-44 7-166,-153 45-205,415-82 346,-1-2-1,0-3 1,-72-4 0,21 0-129,81 2 91,0-1 0,-1 0 0,1-1 0,0-1 0,-26-8 0,22 6-44,0 1-1,0 1 1,-1 1 0,1 1 0,-42 3 0,5 0-245,19 0 211,1 2 0,0 2 1,-41 12-1,-30 4 166,71-17 7,-1-3 0,-50-2 0,23-2 1189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0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762 10 6211,'0'0'7200,"-7"-9"-3067,2 10-4096,0 0 0,0 1 1,0 0-1,0 0 0,0 0 0,1 1 1,-1-1-1,0 1 0,1 0 0,0 0 0,0 1 1,0-1-1,0 1 0,1 0 0,-1 0 0,-4 7 1,-7 6 28,-44 53-3,2 2 0,-74 127-1,26-37-26,-203 221-23,413-497-9006,-57 63 4628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0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15 6515,'0'0'5701,"-6"-14"-1315,8 50-4022,1-1 0,17 69 0,-1-9 14,18 235 760,17 102-75,-52-420-1009,-1-6-13,0-1 1,1 1-1,-1-1 1,1 0-1,0 1 1,5 9-1,-15-56-2346,-1 26 674,0 0-1,-20-24 0,-2 2-3397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53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35 2849,'0'0'5099,"-29"0"5284,611 0-9697,-573 0-692,0-2 0,1 1 0,-1-1 0,0 0 0,12-5 0,37-8-22,241 10 52,-141 8 405,-189-3-1728,5 0-1286,-7 0-3044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9044,'0'0'6323,"251"0"-5667,-136 6-79,-5 6-353,-20-7-48,-16 4-176,-23-3-160,-15-3-1105,-17 2-1712,-10-2-3058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4994,'0'0'7305,"0"27"-4213,32 470 1193,-31-485-4221,-1-5-31,1 0 1,-1 0-1,1-1 1,1 1-1,-1 0 0,1-1 1,0 1-1,1-1 1,-1 1-1,1-1 1,1 0-1,5 9 1,-8-15-219,-1-16-1615,0-68-3008,0 28-426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2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55 3410,'0'0'9489,"-1"-1"-9378,0 0 0,-1 0 1,1 1-1,0-1 0,0 1 0,0-1 0,-1 1 0,1-1 0,0 1 0,-1 0 0,1 0 0,0-1 1,-3 1-1,3 50 1158,0-27-731,0 0 1,2-1-1,4 29 1,-5-49-546,1 1 0,0 0 0,1 0 0,-1 0 0,0-1 1,1 1-1,0-1 0,-1 1 0,1-1 0,0 0 0,0 0 1,1 0-1,-1 0 0,0 0 0,1 0 0,-1 0 1,1-1-1,-1 1 0,1-1 0,0 0 0,-1 0 0,1 0 1,0 0-1,0 0 0,0-1 0,0 1 0,0-1 0,0 0 1,0 1-1,0-2 0,0 1 0,0 0 0,0-1 1,0 1-1,0-1 0,0 0 0,0 0 0,-1 0 0,1 0 1,0 0-1,-1-1 0,5-2 0,-2-1-289,0-1 1,1 0-1,-2 0 0,1-1 0,-1 1 1,0-1-1,-1 0 0,1 0 1,-1 0-1,-1 0 0,1-1 0,1-11 1,-1 7-284,-1 0 1,-1 0 0,0 0 0,0 0-1,-1 0 1,-1-1 0,-3-19 0,3 30 660,0-1 0,0 1 1,-1 0-1,1-1 1,-1 1-1,1 0 1,-1 0-1,0 0 1,0 0-1,0 0 1,0 1-1,0-1 1,-1 1-1,1-1 0,0 1 1,-1 0-1,1 0 1,-1 0-1,1 0 1,-1 0-1,1 0 1,-1 1-1,0-1 1,0 1-1,1 0 1,-1 0-1,0 0 0,1 0 1,-1 0-1,0 1 1,1-1-1,-1 1 1,0 0-1,1-1 1,-1 1-1,1 1 1,-1-1-1,1 0 1,0 0-1,-1 1 0,1 0 1,0-1-1,-3 4 1,-1 4 117,0 1 1,1-1 0,0 1-1,0 0 1,2 0-1,-1 0 1,1 1-1,-3 16 1,-1 48-1955,7-51-1771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2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7171,'0'0'9239,"-15"11"-5453,30-8-3691,0-1 0,1-1 0,-1 0 0,23-2 0,-12 1-111,134 0-1630,-161 17-5003,-5-8 1732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6355,'3'1'10475,"17"1"-10001,51 1 178,-43-1-742,1-1-1,-1-2 1,53-7 0,-46 0-3837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5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80 131 1617,'0'0'10901,"0"-8"-6498,-3 1-3799,1 7-567,0 0-1,0 1 0,-1-1 0,1 0 1,0 1-1,0-1 0,1 1 0,-1 0 1,0 0-1,0 0 0,0 0 0,0 0 1,1 0-1,-1 0 0,0 0 0,1 1 1,-1-1-1,1 1 0,-3 2 0,1 1-16,0-1-1,0 1 0,1 0 0,0 1 0,-1-1 1,2 0-1,-3 7 0,0 7 45,1 0 0,1 0-1,1 27 1,0-39 3,1 0 0,1 0-1,-1-1 1,1 1-1,1 0 1,-1-1 0,1 1-1,0-1 1,0 1 0,6 9-1,-5-12-45,-1-1-1,1 0 1,0 0-1,0 0 1,0 0 0,0 0-1,0 0 1,1-1-1,-1 0 1,1 0-1,0 0 1,0 0-1,0 0 1,0-1-1,0 1 1,0-1-1,0 0 1,6 0-1,-3 1-17,1-1-1,-1 0 0,1-1 0,-1 0 1,1 0-1,0 0 0,-1-1 1,1 0-1,-1-1 0,14-3 0,-16 2-11,0 1-1,-1-1 0,1 0 0,-1 0 0,0-1 0,0 1 0,0-1 0,0 0 0,-1 0 0,1 0 1,-1 0-1,0-1 0,-1 1 0,1-1 0,3-9 0,0-3-189,-1-1-1,-1 0 1,-1 0 0,-1 0 0,0 0-1,-1 0 1,-1 0 0,-3-22 0,3 37 138,-1-4 75,0 0 1,0 0-1,-1 0 1,0 0-1,0 0 0,0 0 1,-1 1-1,0-1 1,-1 1-1,1 0 0,-1 0 1,0 0-1,-1 0 1,1 1-1,-1 0 1,0 0-1,-1 0 0,1 0 1,-1 1-1,0 0 1,0 0-1,0 1 1,-1 0-1,1 0 0,-1 0 1,1 1-1,-1-1 1,0 2-1,0-1 1,0 1-1,-13-1 0,11 2-263,1 0 0,0 1-1,-1 0 1,-13 3-1,19-3-51,0 0-1,0 0 1,0 1-1,0-1 0,0 1 1,0 0-1,0 0 1,1 0-1,-1 0 1,1 1-1,-1-1 0,1 0 1,0 1-1,-3 4 1,-12 24-4902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6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7443,'0'0'8396,"23"0"-6560,963-3-913,-809 16-912,-1 0-78,-175-13 310,0 1-1298,-10 1-1818,-22-2-1579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47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25 104 2545,'0'0'8140,"1"-7"-7145,0-24 3888,-1 31-4858,0-1 0,0 1 0,-1 0 0,1 0-1,0 0 1,0 0 0,-1 0 0,1 0 0,0 0 0,0 0-1,-1 0 1,1 0 0,0 0 0,-1 0 0,1 0 0,0 1-1,0-1 1,-1 0 0,1 0 0,0 0 0,0 0 0,0 0-1,-1 0 1,1 1 0,0-1 0,0 0 0,0 0 0,-1 0-1,1 1 1,0-1 0,0 0 0,0 0 0,0 0 0,-1 1 0,1-1-1,0 0 1,0 0 0,0 1 0,0-1 0,0 0 0,0 0-1,0 1 1,0-1 0,-3 67-9,1-45 172,0-1 1,2 1-1,1 0 0,4 26 1,-4-45-170,0-1-1,0 1 1,0-1 0,1 1 0,-1-1 0,1 0-1,-1 0 1,1 1 0,0-1 0,0 0 0,0 0-1,0-1 1,0 1 0,0 0 0,1-1-1,-1 1 1,1-1 0,-1 0 0,1 0 0,-1 0-1,1 0 1,0 0 0,-1 0 0,1-1 0,0 0-1,0 1 1,5-1 0,-2 0-44,0 1 0,0-2 0,0 1 0,1 0 1,-1-1-1,0 0 0,0-1 0,0 0 0,0 1 0,0-2 0,-1 1 0,7-4 1,-6 2-81,-1 0 1,0-1 0,-1 1-1,1-1 1,-1 0 0,0 0-1,0 0 1,0-1 0,-1 1-1,0-1 1,0 0 0,0 0-1,-1 0 1,0-1 0,2-7-1,0-7-612,-1 1 0,-1-1 0,0-33 0,-3 50 783,1-1 0,-1 1 0,0 0 0,0 0 0,0 0 0,-1 0 1,0 0-1,1 0 0,-1 1 0,0-1 0,-1 1 0,1-1 0,-1 1 1,1 0-1,-1 0 0,0 0 0,0 0 0,-1 0 0,1 1 0,0-1 1,-1 1-1,0 0 0,1 0 0,-1 0 0,0 1 0,0-1 0,0 1 1,0 0-1,0 0 0,0 0 0,0 1 0,-1-1 0,1 1 0,0 0 0,0 0 1,0 1-1,0-1 0,-1 1 0,1 0 0,0 0 0,0 0 0,0 1 1,0-1-1,1 1 0,-1 0 0,0 0 0,-3 3 0,-10 9 76,1 0-1,1 1 1,-18 22-1,30-35-1212,12-37-8225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48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7876,'0'0'7371,"0"1"-7282,0-1 1,0 1-1,0-1 1,0 1-1,-1-1 0,1 1 1,0-1-1,0 1 1,0-1-1,1 1 1,-1 0-1,0-1 0,0 1 1,0-1-1,0 0 1,0 1-1,0-1 0,1 1 1,-1-1-1,0 1 1,0-1-1,1 1 1,-1-1-1,0 0 0,1 1 1,-1-1-1,0 1 1,1-1-1,-1 0 1,2 1-1,43 6 580,0-1 0,70-1 0,-34-5-3573,-43-1-1932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48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6035,'-5'12'12339,"17"-11"-12212,-1 0-1,0 1 1,18 5 0,31 5 113,40-12-58,-54 0-4742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54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16 6163,'7'-3'7867,"-10"1"-7908,0 1-1,1-1 1,-1 1-1,0 0 1,0 0 0,0 0-1,0 0 1,0 0-1,0 1 1,0-1-1,0 1 1,-5 0-1,-48 2-104,23-1 1357,32 0-1161,0 0 0,-1 0 0,1 0 0,0 0 0,0 0 0,0 0 0,0 0 0,0 1 0,0-1 0,0 0 0,0 1 0,1-1 0,-1 0 0,0 1 0,1-1 0,-1 1 0,1-1 0,0 1 0,-1-1 0,1 1 0,0 2 0,-6 35-99,6-15 216,-1-17-98,1 0 0,0 1 0,0-1 0,1 0 0,0 0 0,3 13 0,-3-17-62,0-1 0,0 0 0,1 0 0,-1 0 0,0 0 0,1 0 0,0 0 0,-1 0 0,1-1 0,0 1 0,0 0 0,0-1 0,0 1 0,0-1 0,1 0 0,-1 0 0,0 0 0,0 0 0,1 0 0,-1-1 0,1 1 0,-1-1 0,1 1 0,2-1 0,99 5-666,-102-5 593,1-1 0,-1 1 1,0-1-1,0 0 0,0 0 1,1 0-1,-1 0 1,0 0-1,0 0 0,0-1 1,-1 1-1,1-1 0,0 1 1,0-1-1,-1 0 0,1 1 1,-1-1-1,1 0 1,-1 0-1,0 0 0,0 0 1,0 0-1,0-1 0,0 1 1,0 0-1,-1 0 0,1-1 1,-1 1-1,1-3 1,0-4 48,1 0 0,-1 0 0,0 0 1,-1 0-1,0 0 0,-2-14 0,1 21 40,0 0 1,1 0-1,-1 1 0,0-1 0,0 0 0,0 1 0,0-1 0,-1 1 0,1-1 0,0 1 1,-1 0-1,1-1 0,-1 1 0,1 0 0,-1 0 0,1 0 0,-1 0 0,0 0 1,0 0-1,1 1 0,-1-1 0,0 1 0,0-1 0,0 1 0,-3-1 0,-52-3 1348,51 4-1280,-4 2 18,0 0-1,1 1 1,-1 0 0,1 0 0,-1 1 0,1 1 0,1-1 0,-1 1 0,0 1 0,1 0 0,0 0 0,-11 11 0,19-16-194,0-22-7134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5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64 5827,'0'0'5925,"-1"-11"-5519,-7-42 4855,6 63-5246,1 0 1,0 0 0,0 0 0,1 0-1,2 15 1,0 25 111,-18 208 366,-9 331 401,23-513-802,1-27 106,5 61 1,11-74-111,-15-35-64,13-17-483,0-14 217,-2 0 0,-1-1 0,-1 0 0,-2 0 0,5-55 0,-9 30-87,-3 32 349,2 0 0,0 0 0,1 0 0,1 0 0,2 1 0,8-26 0,-12 45-32,0 0 1,1 0-1,-1 0 1,1 0-1,0 0 1,0 1-1,0-1 0,0 1 1,1 0-1,-1 0 1,1 0-1,0 0 0,0 1 1,0-1-1,0 1 1,0 0-1,0 0 1,1 1-1,5-2 0,6 0-27,-1 0-1,1 1 1,0 1-1,19 1 1,-27 0 60,-5 1-22,0-1 0,-1 1 1,1 0-1,-1 0 0,0 0 0,1 1 1,-1-1-1,0 0 0,1 1 0,-1 0 1,0-1-1,0 1 0,-1 0 0,1 0 1,0 0-1,0 0 0,-1 0 0,0 1 1,1-1-1,-1 0 0,0 1 0,0-1 1,0 1-1,0-1 0,-1 1 0,2 4 1,3 11 19,-1 1 0,2 26 0,-5-40-8,9 156 571,3 28 698,-12-185-1237,9 21 223,-9-24-263,-1 0 11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5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447 70 5715,'0'0'7011,"-2"-9"-6448,1 2-381,1 5-104,0-1-1,0 0 1,-1 1 0,1-1 0,-1 1 0,1-1 0,-1 1-1,0-1 1,0 1 0,0-1 0,0 1 0,-1 0 0,1-1-1,-1 1 1,-2-3 0,-1 3 127,-1 0 1,1 0-1,-1 0 0,1 1 1,-1 0-1,1 0 0,-1 1 0,0-1 1,1 1-1,-1 0 0,0 1 1,-6 0-1,-9 0-49,16-1-146,0 0 0,0 0 0,0 1 0,0-1 1,0 1-1,1 0 0,-1 1 0,0-1 0,0 1 0,1 0 0,-1 0 0,1 0 0,-1 1 0,1-1 0,0 1 0,0 0 0,0 0 0,1 1 0,-1-1 0,1 1 0,-1 0 0,1 0 0,1 0 0,-5 7 0,-3 6-6,1 0 1,1 0-1,1 1 0,0 0 1,1 0-1,1 1 0,1-1 1,-3 31-1,-1 159 169,8-170-105,0-3-45,0 157 428,25 196 1,-20-343-372,-3 57 0,-2-93-152,0-8 43,-1 0-1,1 0 1,-1-1 0,1 1-1,-1 0 1,0 0 0,0 0-1,1-1 1,-1 1 0,0 0-1,0-1 1,0 1-1,0-1 1,0 1 0,0-1-1,0 1 1,0-1 0,0 0-1,0 1 1,0-1 0,0 0-1,0 0 1,0 0 0,0 0-1,0 0 1,0 0-1,-1 0 1,-39 1-915,36-1 674,-11 1-254,10-1 69,1 1 0,0-1 0,-1 0 0,1 0 0,0-1 1,0 0-1,-1 1 0,1-2 0,0 1 0,0-1 1,0 1-1,-8-5 0,-4-11-4155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6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9188,'0'0'6515,"119"3"-6483,-87-3-64,-6 0-448,-3 0-1665,-14-6-2065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6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0 204 6227,'0'0'8684,"18"0"-7945,16-1-332,1-1 0,-1-1 0,47-12 1,-63 10-515,0 0 0,0-1 1,-1 0-1,0-2 1,0 0-1,0-1 1,28-21-1,-43 29 120,-1 1 0,0-1 0,1-1 0,-1 1 0,0 0 0,0 0 0,1 0 0,-1-1 1,0 1-1,0 0 0,0-1 0,-1 1 0,1-1 0,0 1 0,0-1 0,-1 0 0,1 1 0,-1-1 0,0 0 0,1 1 0,-1-1 0,0 0 0,0 1 0,0-1 0,0-3 0,-1 2-21,-1 1 1,1 0-1,0-1 0,-1 1 0,1 0 0,-1 0 1,0 0-1,0 0 0,0 0 0,0 0 1,0 0-1,0 1 0,0-1 0,-4-1 0,-5-3-20,1 1 0,-1 1-1,0 0 1,0 0 0,0 1-1,-19-3 1,24 5 74,0 1 0,0 0 0,1 0-1,-1 0 1,0 1 0,0-1 0,0 2 0,0-1 0,1 0-1,-1 1 1,1 0 0,-1 1 0,1-1 0,0 1 0,0 0-1,-6 4 1,6-3-28,1 1 0,-1 0 0,1 0-1,0 1 1,0-1 0,1 1 0,-1 0-1,1 0 1,0 0 0,1 0 0,0 1 0,0-1-1,0 1 1,-1 6 0,-2 25 409,2-1-1,1 60 1,2-68-136,0-19-259,1 0 0,0 1 0,1-1 0,0 0-1,0-1 1,1 1 0,0 0 0,1-1 0,0 0-1,0 1 1,1-2 0,0 1 0,1 0 0,0-1-1,0 0 1,1-1 0,0 1 0,0-1 0,1-1-1,0 1 1,0-1 0,0-1 0,1 1 0,0-1-1,0-1 1,0 0 0,1 0 0,-1-1 0,1 0 0,0-1-1,0 1 1,0-2 0,0 0 0,0 0 0,0-1-1,0 0 1,18-3 0,-22 1-143,-1 0 0,1 0 1,-1 0-1,1-1 0,-1 0 0,0 0 1,0-1-1,0 1 0,-1-1 0,1 0 1,-1 0-1,0-1 0,6-7 0,6-9-2708,21-39 0,-33 53 1759,15-23-5941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8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13414,'0'0'5795,"10"0"-7396,6 0-432,3 3-2033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7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15383,'0'0'6387,"0"8"-6387,3-8-352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8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0 196 4178,'0'0'9956,"8"-9"-9291,13-17-1549,0-2 0,-2 0 1,28-57-1,-47 84 957,1 0 0,-1 0 1,0 0-1,0 0 0,1 1 1,-1-1-1,0 0 0,1 0 0,-1 0 1,1 0-1,0 0 0,-1 0 1,1 1-1,0-1 0,-1 0 0,1 0 1,0 1-1,0-1 0,-1 1 1,1-1-1,0 0 0,0 1 0,0 0 1,0-1-1,0 1 0,2-1 1,-2 2-4,0-1 0,0 1 0,0-1 0,0 1 0,0 0 0,0 0 0,0-1 0,0 1 0,0 0 0,0 0 0,-1 0 0,1 0-1,0 0 1,-1 0 0,1 0 0,0 0 0,-1 0 0,1 2 0,18 59 658,-12-10-241,-2 1-1,-3 0 0,-5 53 0,1-57-158,2 1-1,1-1 1,15 84-1,-8-113-295,-4-18-968,-3-14-2354,-1-16-362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59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23 6435,'0'0'5920,"0"-3"-5827,0-17 4680,0 57-3735,-2 198-586,5 261 1006,0-460-1283,16 71-1,-7-51-64,-14-87-809,1 0-1,1 0 0,2 0 1,11-55-1,-5 32 898,-6 35-209,2-15 147,1 1 0,13-42 0,-16 71-124,0 1-1,0-1 1,1 0-1,0 1 0,-1 0 1,1 0-1,0 0 0,0 0 1,1 0-1,-1 0 0,0 1 1,1 0-1,0-1 1,0 1-1,-1 1 0,8-3 1,-8 2-15,0 1 0,0 0 0,0 0 1,0 0-1,0 1 0,0-1 1,0 1-1,0-1 0,1 1 1,-1 0-1,0 0 0,0 1 0,0-1 1,0 0-1,1 1 0,-1 0 1,0 0-1,0 0 0,0 0 0,0 1 1,-1-1-1,1 1 0,3 2 1,3 5 49,-1 1 1,-1 0 0,0 0 0,0 1 0,-1 0-1,0 0 1,-1 1 0,0-1 0,-1 1 0,0 0-1,2 16 1,0 6 179,-1 0 0,0 67-1,-5-93-211,0-1 0,-1 0 0,0 0 0,0 1 0,0-1 0,-1 0-1,0 0 1,0 0 0,-1 0 0,0 0 0,0-1 0,-1 1 0,1-1 0,-1 0-1,-1 0 1,1 0 0,-1-1 0,0 0 0,0 0 0,-1 0 0,0 0-1,1-1 1,-2 0 0,1 0 0,0 0 0,-1-1 0,-12 5 0,2-2-459,-1 0 1,1-1-1,-1-1 0,0-1 1,0 0-1,-1-1 1,-35-2-1,21 0-3157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16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9092,'0'0'7171,"7"-3"-6880,9-4-212,0-1 0,0-1-1,-1 0 1,0-1 0,-1-1 0,21-21-1,29-20-127,-63 52 55,-1 0 0,0 0 0,0 0 0,0 0 1,1 0-1,-1 0 0,0 0 0,0 0 0,0 0 0,0 0 1,1 0-1,-1 0 0,0 0 0,0 0 0,0 0 0,1 0 0,-1 0 1,0 0-1,0 0 0,0 0 0,0 0 0,1 0 0,-1 0 1,0 0-1,0 0 0,0 0 0,0 1 0,0-1 0,1 0 1,-1 0-1,0 0 0,0 0 0,0 0 0,0 1 0,0-1 0,0 0 1,0 0-1,1 0 0,-1 0 0,0 1 0,0-1 0,0 0 1,0 0-1,0 0 0,0 1 0,0-1 0,0 0 0,0 0 1,3 19 92,-2 29-54,-1-40 18,-2 116 712,5 157 851,-3-277-1623,1 0 0,-1 0 0,1 0 0,0 0 0,0 0 0,0 0 0,1-1 0,-1 1 0,1 0 0,0-1 0,0 1 0,0-1 0,0 0 0,1 1 0,-1-1 0,1 0 0,0 0 0,0-1 0,0 1 0,0-1 0,0 1 0,1-1 0,-1 0 0,4 1 0,-2-1-56,-1-1 1,1 0-1,-1 0 1,1 0 0,0-1-1,-1 1 1,1-1-1,0 0 1,-1-1-1,1 1 1,-1-1-1,1 0 1,0 0-1,-1 0 1,0-1 0,1 1-1,-1-1 1,0 0-1,0-1 1,6-3-1,-2 0-494,-1 0 0,0-1-1,-1 0 1,0 0-1,0-1 1,0 0 0,-1 0-1,0 0 1,0 0-1,5-17 1,4-31-7585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1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6019,'0'0'14550,"19"0"-16326,7 0-2306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5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4418,'0'0'4861,"-22"1"2252,42 269-6426,-9-159-510,-7-64-183,-1-5-4,11 51-1,-7-26 465,-6-48-1846,0-44-8048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8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2401,'0'0'9933,"3"-12"-9509,8-35-187,-10 46-190,-1 1-1,0-1 0,0 0 1,0 0-1,1 0 0,-1 0 1,0 0-1,1 0 0,-1 1 1,1-1-1,-1 0 0,1 0 1,-1 1-1,1-1 0,0 0 1,-1 1-1,1-1 0,0 1 1,-1-1-1,1 0 0,0 1 1,0 0-1,0-1 0,-1 1 1,1-1-1,0 1 0,1 0 1,-1 0 1,-1 0 0,1 0 0,-1 0 0,1 0 0,-1 0 0,1 0 0,-1 1 0,1-1 0,-1 0 1,1 0-1,-1 1 0,0-1 0,1 0 0,-1 1 0,1-1 0,-1 0 0,0 1 0,1-1 0,-1 1 0,0-1 0,0 1 0,1-1 0,-1 0 1,0 1-1,0-1 0,0 1 0,0-1 0,1 1 0,-1-1 0,0 1 0,0-1 0,0 1 0,0 0 0,-1 110 410,-1 14 273,18 147 1,-16-272-736,0 2-2,0 0 0,0 0 0,0 0 0,0 0 0,1-1 0,-1 1 0,1 0 0,-1 0 0,1-1 1,0 1-1,-1 0 0,1-1 0,0 1 0,2 1 0,-2-6-1128,2-47-1934,0 13-1009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1:2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9492,'0'0'9653,"10"-24"-10358,-4 24-767,1 0-1698,-7 24-5041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1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10277,'0'0'5189,"28"-18"-5987,139-87-416,-166 103 1319,1 1 0,-1 0 0,1 0 0,-1 0 1,1 0-1,-1 0 0,1 0 0,0 1 0,-1-1 0,1 0 0,0 1 0,0-1 0,0 1 0,1 0 0,-2 1 20,0 0-1,-1 1 1,1-1-1,-1 0 1,1 1-1,-1-1 1,1 1-1,-1-1 1,0 1-1,0-1 1,0 1-1,0-1 1,0 1-1,0-1 1,-1 3-1,1 5-434,-2 65 1131,2 75 197,1-135-948,1 0 0,0 0 0,1 0 0,0-1 1,1 1-1,1-1 0,0 0 0,8 14 0,-11-24-80,-1 0-1,1 0 1,1 0 0,-1-1-1,0 1 1,1-1 0,-1 1-1,1-1 1,0 0 0,-1 0-1,1 0 1,0 0-1,0-1 1,1 1 0,-1-1-1,0 0 1,0 1 0,1-2-1,3 2 1,-5-2-134,0 0-1,0 0 1,-1 0 0,1 0 0,0 0-1,0-1 1,0 1 0,0-1 0,0 1-1,0-1 1,0 0 0,-1 1 0,1-1-1,0 0 1,-1 0 0,1 0 0,0-1-1,-1 1 1,0 0 0,1-1 0,-1 1-1,0 0 1,1-1 0,-1 0 0,0 1-1,0-1 1,0 0 0,-1 1 0,1-1-1,0 0 1,-1 0 0,2-2 0,3-30-5427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18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15415,'0'0'5507,"-16"29"-6948,20-23-928,-4 8-4098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26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 9092,'0'0'8263,"1"0"-8236,0 0 0,-1 1 0,1-1 0,0 0 0,-1 0 0,1 0 0,0 0 0,0 0 0,-1 0 1,1 0-1,0 0 0,-1 0 0,1 0 0,0 0 0,-1-1 0,1 1 0,0 0 0,-1 0 0,1-1 1,-1 1-1,1 0 0,0-1 0,-1 1 0,1-1 0,-1 1 0,1-1 0,-1 1 0,1-1 0,-1 1 0,0-1 1,1 0-1,48-47-191,-34 31-13,1 1 1,1 1-1,36-26 1,-53 41 179,1 0 1,-1 0-1,1 0 0,-1 0 1,1 0-1,-1 0 0,0 1 1,1-1-1,-1 0 0,1 0 1,-1 0-1,1 0 0,-1 1 1,0-1-1,1 0 1,-1 0-1,1 1 0,-1-1 1,0 0-1,1 0 0,-1 1 1,0-1-1,0 1 0,1-1 1,-1 0-1,0 1 0,0-1 1,1 1-1,-1-1 0,0 0 1,0 1-1,0-1 0,0 1 1,0-1-1,0 1 0,1-1 1,-1 1-1,0-1 0,0 0 1,-1 1-1,1-1 1,0 1-1,0-1 0,0 1 1,0-1-1,0 1 0,-1 0 1,2 37-4,-2-28 28,0 72 200,3 112 749,0-175-874,1 0-1,0 0 0,1 0 0,1 0 0,1 0 0,1-1 0,14 29 1,-18-42-109,0 0 1,0-1-1,0 0 0,0 0 1,0 0-1,1 0 1,0 0-1,0-1 1,0 1-1,0-1 0,1 0 1,-1 0-1,1-1 1,-1 0-1,1 1 1,0-1-1,0-1 1,0 1-1,0-1 0,0 0 1,1 0-1,5 0 1,-7-1-247,0-1 0,0 1 0,0-1 0,0 0 1,0 0-1,0 0 0,0 0 0,0-1 0,0 0 0,0 1 1,-1-2-1,1 1 0,-1 0 0,1-1 0,-1 1 0,0-1 1,0 0-1,0 0 0,0 0 0,-1-1 0,1 1 0,-1 0 1,0-1-1,0 0 0,0 0 0,0 1 0,0-5 0,11-41-9027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16536,'0'0'3617,"6"-12"-7827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48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12774,'0'0'3297,"45"3"-12693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48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1 234 11045,'0'0'6822,"9"-17"-6755,-7 13-55,28-52-384,73-100 1,-107 171 580,2 0 0,0 1 0,0 27 1,-1-8-50,-3 240 1265,7-261-1360,-1 0 1,2 0-1,0 0 1,0 0-1,2-1 1,-1 1-1,2-1 0,0 0 1,0 0-1,14 22 1,-15-29-63,1 1 0,-1-2 1,1 1-1,1 0 0,-1-1 1,1 0-1,0-1 0,0 1 0,0-1 1,1 0-1,0 0 0,-1-1 1,1 0-1,0 0 0,1-1 1,-1 0-1,0 0 0,1-1 0,-1 0 1,1 0-1,11 0 0,-12-1-178,0 0 1,0 0-1,0-1 0,-1 0 0,1 0 0,0 0 0,0-1 0,-1 0 0,7-3 0,-10 3-150,0 0 0,0 0 0,-1 0-1,1 0 1,-1-1 0,0 1-1,0 0 1,0-1 0,0 0-1,0 1 1,0-1 0,-1 0 0,1 0-1,-1 0 1,0 0 0,0 0-1,0-1 1,0 1 0,-1 0 0,1 0-1,-1-4 1,2-33-8114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49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1 135 8324,'0'0'4386,"10"-18"-4277,3-3-62,1-1 111,-2-1 0,13-28-1,-25 59 2724,2 35-2790,-6 27 241,1-23 308,1 0 0,7 73 0,-4-117-649,-1 1 1,0-1-1,1 1 0,0-1 1,0 0-1,0 1 0,0-1 1,0 0-1,1 0 0,-1 1 1,1-1-1,0 0 0,0-1 1,0 1-1,1 0 0,-1-1 1,0 1-1,1-1 0,0 1 1,-1-1-1,1 0 0,0 0 1,0-1-1,1 1 0,-1-1 1,0 1-1,0-1 0,1 0 1,-1 0-1,0 0 0,1-1 1,-1 1-1,1-1 0,-1 0 1,1 0-1,-1 0 0,1 0 1,-1-1-1,5 0 0,-6 0-110,1 0-1,-1 1 0,0-1 0,0 0 1,0 0-1,0 0 0,0 0 1,0-1-1,0 1 0,0 0 0,-1-1 1,1 0-1,-1 1 0,1-1 1,-1 0-1,1 0 0,-1 1 0,0-1 1,1-3-1,1-1-792,-1 1 0,1-1 1,-2 0-1,1 0 0,1-12 0,-1-20-8447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49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11877,'0'0'6547,"-6"0"-7427,22 0-865,-3 0-2625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2:5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27 4626,'0'0'4968,"9"0"-573,28-3-4463,-32 3 98,-1 0 0,1-1 0,0 0 0,0 0 0,0-1 1,7-2-1,-7 2-13,0 0 1,0 0-1,0 1 1,0 0-1,0 0 1,10-1 0,13 1 233,-22 0-239,1 0 0,0 1 0,0 0 0,0 0 0,0 0 0,-1 1 0,1 0 1,0 0-1,0 1 0,-1 0 0,1 0 0,7 4 0,-9-3-6,0 1 1,-1 0 0,1 0 0,-1 0-1,1 0 1,-1 1 0,0 0-1,-1 0 1,1 0 0,-1 0 0,3 7-1,-3-3-23,-1 0 1,0 0-1,0 1 0,-1-1 0,0 0 0,-1 18 0,0-21 53,-1 0 0,0 0-1,0 0 1,0 0-1,-1-1 1,0 1 0,0 0-1,0-1 1,-1 1-1,0-1 1,0 0 0,0 1-1,-1-2 1,0 1 0,0 0-1,0-1 1,0 0-1,-1 1 1,1-2 0,-1 1-1,0-1 1,-7 4-1,-99 50-499,109-56 399,1 0 0,0 0 0,-1-1-1,1 1 1,-1-1 0,0 0 0,1 1 0,-1-1 0,1 0-1,-1 0 1,1 0 0,-1 0 0,0 0 0,-2-1 0,-11 1 34,14 0 612,2-1-581,0-1-1,-1 1 0,1 0 1,0 0-1,0 0 1,0 0-1,0 0 0,0 0 1,0 0-1,0 1 0,1-1 1,-1 0-1,0 1 0,0-1 1,1 0-1,-1 1 1,0 0-1,1-1 0,1 1 1,32-10 301,-33 10-192,11-3-81,-1 0 1,1 1-1,0 1 1,25 0-1,-34 1-50,1 1 0,-1 0 0,1 0-1,-1 0 1,1 0 0,-1 1 0,0-1 0,1 1 0,-1 0-1,0 1 1,0-1 0,-1 1 0,1 0 0,-1 0-1,1 0 1,5 7 0,-3-3 55,4 4 152,0 0-1,-1 1 1,0 0 0,-1 1-1,-1-1 1,0 2-1,10 26 1,-16-38-106,-1 0 0,1 0 0,-1 0-1,0 1 1,0-1 0,1 0 0,-1 0 0,-1 0-1,1 1 1,0-1 0,-1 0 0,1 0 0,-1 0-1,1 0 1,-1 0 0,0 0 0,0 0 0,0 0-1,0 0 1,-3 3 0,1-1-38,-1-1-1,0 1 1,1-1 0,-1 0-1,0 0 1,-1-1 0,1 1-1,0-1 1,-6 2 0,-6 2-49,-1-1 0,0-1 0,0 0 0,-22 1 0,18-3 51,-5 2-223,-1-2 1,1 0-1,0-2 0,-1-1 1,-41-7-1,62 7 68,1-1 0,0 1 0,0-1-1,1-1 1,-1 1 0,0-1 0,1 0-1,-1 0 1,1 0 0,0 0 0,0-1-1,0 0 1,1 0 0,-1 0 0,1 0-1,0 0 1,0-1 0,0 0 0,1 1 0,-1-1-1,1 0 1,1 0 0,-1 0 0,0 0-1,1-1 1,0 1 0,1 0 0,-1-8-1,0 3-2787,-1 1-2716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0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 5282,'0'0'12363,"90"0"-9551,-70 1-3190,1-2 0,0 0 1,0-1-1,0-1 0,38-10 0,-55 12 82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0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9284,'0'0'8676,"77"-11"-8196,-48 11-159,0 0-81,-4 0-208,-5-3-64,-4-3-224,-7 0-705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3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5 308 5811,'0'0'7267,"-4"-15"-2753,13 26-4465,0 1-1,-1 0 1,-1 0-1,0 1 1,0 0-1,5 15 1,25 91 425,-3-8 3,-32-107-464,4 14 40,2 0-1,0-1 1,1 0 0,13 19 0,-20-33-49,0-1 0,0 1 1,0 0-1,0-1 0,0 1 0,1-1 1,-1 0-1,1 1 0,-1-1 0,1-1 0,0 1 1,0 0-1,0-1 0,0 1 0,0-1 1,0 0-1,0 0 0,0 0 0,1 0 1,-1-1-1,0 1 0,1-1 0,-1 0 0,0 0 1,1 0-1,-1 0 0,0-1 0,1 1 1,-1-1-1,0 0 0,0 0 0,4-2 1,1-2-3,0 0 0,-1 0 0,0-1 1,0 0-1,0 0 0,-1 0 0,0-1 1,6-10-1,44-67-297,-46 68 188,16-27-157,-2-2-1,-2 0 1,22-62 0,-34 73 182,-1 0 0,-1-1-1,-2 1 1,-1-2 0,0-52 0,-5 68 57,0 14-2,1 0 1,-1 0-1,0 0 0,-1 0 1,0-1-1,0 1 0,-2-7 1,2 11 20,0 1 0,0-1 1,0 0-1,0 1 0,0-1 1,-1 1-1,1-1 0,0 1 0,-1 0 1,1 0-1,-1 0 0,0-1 1,1 1-1,-1 0 0,0 1 1,0-1-1,1 0 0,-1 1 1,0-1-1,0 1 0,0-1 1,0 1-1,0 0 0,0 0 0,0 0 1,0 0-1,-2 0 0,0 0 9,0 0 0,1 0 0,-1 0 0,1 0 0,-1 1 0,1-1 0,0 1 0,-1 0 0,1 0 0,-1 0-1,1 0 1,0 1 0,0 0 0,0-1 0,0 1 0,0 0 0,0 0 0,1 1 0,-1-1 0,0 1 0,1-1-1,0 1 1,0 0 0,0 0 0,0 0 0,0 0 0,0 0 0,1 0 0,0 0 0,-1 0 0,1 1 0,-1 6-1,-1 0 74,0 0-1,1 0 1,1 1-1,-1-1 1,2 1-1,-1 0 1,1-1-1,1 1 1,0-1-1,3 13 1,-3-18-40,1 0 1,-1 0 0,1 0 0,1 0-1,-1 0 1,1 0 0,-1 0-1,1-1 1,1 1 0,-1-1 0,1 0-1,-1 0 1,1 0 0,0-1-1,1 1 1,-1-1 0,0 0 0,1 0-1,0-1 1,0 1 0,7 1 0,7 2-222,1-2 1,0-1 0,1 0 0,-1-2 0,0 0 0,1-1 0,-1-1 0,24-4 0,-31 1-1331,0 0-4275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3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6531,'0'0'7027,"-3"18"-5949,1 64 485,-1-41-548,3 0 0,7 74-1,6-76-621,-13-37-525,1 0 0,-1-1 0,1 1 0,0-1-1,0 1 1,-1-1 0,1 1 0,0-1-1,0 1 1,1-1 0,-1 0 0,0 0 0,0 1-1,1-1 1,-1 0 0,0 0 0,1 0 0,-1-1-1,1 1 1,-1 0 0,4 1 0,-5-28-8704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4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18 7507,'0'0'11878,"-3"-11"-11862,3 8-32,3 3-448,0-3-481,3 3-623,4 0-1714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6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73 5811,'0'0'2948,"-22"0"6264,115 1-8692,103-3-314,408-18-246,-564 20 45,54-6 0,-26-2-9,126 2 0,-11 3 34,-172 1-18,1 1 1,-1-2-1,1 1 1,-1-2-1,0 0 1,14-6 888,-43 7-7480,-6 3 56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2:59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1 3858,'0'0'6907,"-8"0"-5928,-35 0 310,20 0 3620,37 0-4427,449 0-1482,-463 0 993,1-1 1,0 1-1,0 0 1,0 0-1,0 0 0,0 1 1,-1-1-1,1 0 1,0 0-1,0 0 0,0 1 1,0-1-1,-1 0 1,1 1-1,0-1 0,0 0 1,-1 1-1,1-1 1,0 1-1,-1 0 0,1-1 1,0 1-1,-1-1 1,1 1-1,-1 0 0,1-1 1,-1 1-1,1 0 1,-1 0-1,0 0 0,1-1 1,-1 1-1,0 0 1,0 0-1,1 0 0,-1 0 1,0-1-1,0 1 1,0 0-1,0 0 0,0 0 1,0 0-1,0 0 1,-1-1-1,1 1 0,0 0 1,0 0-1,-1 0 1,1-1-1,0 1 0,-1 0 1,1 0-1,-2 1 0,-23 42 324,23-41-285,-60 92 520,-71 146 0,-23 113-255,151-345-314,1 1 1,1 0 0,0-1-1,0 1 1,1 0 0,0 1-1,1-1 1,0 15 0,1-25 11,1 1 1,-1 0-1,1-1 1,-1 1-1,1 0 1,0-1-1,-1 1 1,1-1-1,0 1 1,-1-1-1,1 1 1,0-1 0,0 1-1,-1-1 1,1 0-1,0 0 1,0 1-1,0-1 1,-1 0-1,1 0 1,0 0-1,0 0 1,0 0-1,0 0 1,0 0-1,31 2-1,-27-2 14,223 12-237,-225-12-426,19 1 1182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0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7043,'0'0'8100,"222"0"-7700,-151 0-304,-7 0-96,-13 0-336,-9 0-1633,-16 0-3137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00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7876,'0'0'5832,"-2"3"-5667,-1 7 47,1 0 1,0 0-1,0 1 1,1-1-1,0 0 1,1 1-1,0-1 1,2 17-1,-1 9 288,-2 21 166,-1-31-476,2 1 1,4 41 0,-4-68-234,0 0 1,0 1 0,0-1 0,1 1 0,-1-1-1,0 0 1,0 1 0,0-1 0,1 1 0,-1-1-1,0 0 1,1 1 0,-1-1 0,0 0 0,1 0-1,-1 1 1,0-1 0,1 0 0,-1 0 0,0 1-1,1-1 1,-1 0 0,1 0 0,-1 0-1,0 0 1,1 0 0,-1 1 0,1-1 0,-1 0-1,1 0 1,0 0-126,-1 0 0,1 0 0,-1-1 0,1 1 0,-1 0 1,1 0-1,-1 0 0,1 0 0,-1 0 0,1-1 0,-1 1 0,1 0 0,-1 0 0,1-1 0,-1 1 0,3-3-1344,-3 2 1344,0 1 1,0-1-1,1 1 0,-1-1 0,0 0 0,3-19-4485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00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13526,'0'0'4290,"32"-17"-9012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8852,'0'0'5733,"19"-10"-2731,-17 58-2484,15 78 0,-1-11 521,-8 21-181,11 83-94,-19-216-761,1-1-1,0 1 0,0 0 1,0-1-1,0 1 0,0 0 1,1-1-1,-1 0 0,1 1 1,0-1-1,0 0 0,2 3 1,-4-5-31,1 1-1,0-1 1,-1 1 0,1-1 0,-1 0-1,1 1 1,0-1 0,-1 0 0,1 1-1,0-1 1,-1 0 0,1 0 0,0 0 0,-1 0-1,1 0 1,0 1 0,0-1 0,-1 0-1,1-1 1,0 1 0,-1 0 0,1 0-1,0 0 1,-1 0 0,1 0 0,0-1 0,-1 1-1,1 0 1,0-1 0,-1 1 0,1 0-1,-1-1 1,1 1 0,0-1 0,-1 1-1,1-1 1,-1 1 0,0-1 0,1 1 0,-1-1-1,1 0 1,-1 1 0,0-1 0,1 0-1,-1 1 1,0-1 0,0 0 0,0 1 0,1-1-1,-1 0 1,0 1 0,0-1 0,0-1-1,3-12-1345,1-1 0,-2 1 1,1-18-1,-2-14-5269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0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55 7139,'0'0'7799,"0"8"-6823,0-3-764,4 53 1357,-4-55-1490,0 0-1,0-1 1,1 1 0,-1-1 0,1 1 0,0-1-1,0 1 1,0-1 0,0 0 0,0 1-1,1-1 1,-1 0 0,0 0 0,1 0-1,0 0 1,0 0 0,-1 0 0,1 0-1,3 1 1,-4-2-90,-1-1 0,0 0-1,1 0 1,-1 0 0,1 0-1,-1 0 1,0 0 0,1 0 0,-1 0-1,1 0 1,-1 0 0,1 0-1,-1 0 1,0 0 0,1 0-1,-1 0 1,1-1 0,-1 1 0,0 0-1,1 0 1,-1 0 0,1-1-1,-1 1 1,0 0 0,1 0 0,-1-1-1,0 1 1,0 0 0,1-1-1,-1 1 1,0 0 0,0-1 0,1 1-1,-1-1 1,0 1 0,0 0-1,0-1 1,0 1 0,1-1-1,-1 1 1,0 0 0,0-1 0,0 1-1,0-1 1,0 1 0,0-1-1,0 1 1,-1-1 0,1-25-611,0 23 495,0-5 50,0 0 9,1-1 0,-2 0 0,1 1 0,-1-1 0,-1 1 1,-3-15-1,3 21 70,1-1 1,-1 0-1,0 0 1,1 1-1,-1-1 0,0 1 1,-1 0-1,1-1 1,0 1-1,-1 0 1,1 0-1,-1 1 1,0-1-1,1 0 0,-1 1 1,0 0-1,0-1 1,0 1-1,0 0 1,0 1-1,0-1 1,-4 0-1,-10-2 37,-1 0-1,0 1 1,1 1 0,-1 1-1,-32 4 1,47-3-33,0 0 1,1 0-1,-1 0 0,1 1 0,0-1 1,-1 1-1,1 0 0,0 0 1,0 0-1,0 0 0,0 0 0,0 0 1,-2 5-1,-25 39 97,18-27-86,-6 7 38,1 2 0,2-1 0,1 2 0,-16 47 0,27-62-12,0-1-1,1 0 1,1 1 0,0-1-1,0 1 1,2-1 0,-1 0-1,6 20 1,7-5 80,1-1 0,22 30-1,-35-54-99,1 0-1,0 0 0,0 0 0,0 0 1,0-1-1,1 1 0,-1-1 0,1 0 1,-1 0-1,1 0 0,0 0 1,0-1-1,0 0 0,0 1 0,0-1 1,5 0-1,69 4 46,-69-5-88,4 0-26,0-1 0,1 0-1,-1-1 1,0-1-1,0 0 1,0 0 0,0-2-1,12-5 1,-18 7-26,0-1 0,0 0 0,0 0-1,-1-1 1,1 0 0,-1 0 0,0-1 0,0 1 0,-1-1 0,0-1-1,0 1 1,0-1 0,-1 0 0,7-13 0,-8 11 53,0-1 1,0 0-1,-1 0 0,0 1 0,0-1 1,-1-13 2550,-4 41-7553,0-9-1889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16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5410,'1'0'12724,"15"2"-12676,26-4 126,1-2 0,53-12 0,45-4-240,-114 19 565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2145,'4'3'13825,"9"3"-13561,52 1-105,0-4-1,66-5 1,-24 0 125,-107 2-244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18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6195,'0'0'9153,"0"6"-8878,3 32 77,12 72-1,2 9 176,-9 85 151,-6-99-61,18 119 1,-15-202-624,-2-20-417,-2-15 60,-5-93-424,1 74 631,1 0-1,1 0 1,2 0 0,2 0-1,0 1 1,9-35 0,-9 57 145,-1 0 0,1-1 1,0 1-1,1 0 0,0 0 1,1 1-1,0-1 0,0 1 1,1 0-1,0 0 0,0 1 1,10-10-1,-8 14 62,-1 0 0,1 1 0,0 0 0,0 0-1,0 1 1,0 0 0,0 0 0,0 1 0,0 0 0,0 0 0,15 3 0,8-1 42,-29-2-79,-1 0-1,0-1 0,1 1 1,-1 0-1,0 1 0,1-1 1,-1 0-1,0 0 1,0 0-1,1 1 0,-1-1 1,0 1-1,0-1 0,1 1 1,-1 0-1,0-1 0,0 1 1,0 0-1,0 0 1,0-1-1,0 1 0,0 0 1,1 2-1,3 28 129,-4-18-95,1 308 1466,-4-164-470,3-156-1038,-1-2-176,1 1 0,0-1 0,-1 1 0,1-1 0,-1 0 0,1 1 0,-1-1 0,1 0 0,-1 1 0,1-1 0,-1 0 0,0 0 0,0 1 0,1-1 0,-1 0 0,0 0 0,0 0 0,0 0 0,0 1 0,0-1 0,0 0 0,0 0 0,0 0 0,0 0 0,0 1 0,0-1 0,0 0 0,-1-1 0,1-1-865,0-15-4822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18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 1873,'0'0'8428,"7"-13"-2827,-7 13-5530,8 32 321,-2 0 1,-1 1-1,-1 0 1,-2 56-1,5 48 663,9-47-484,-16-89-867,0-20-6257,0-5 2709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19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 9156,'0'0'7236,"-6"-5"-7413,19 25-7858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0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40 143 3730,'7'4'11978,"32"13"-11284,-16-14-613,1 0 1,-1-1-1,1-2 0,34-3 0,-54 3-119,-2 0 13,1 0 0,0-1 0,0 1 0,-1-1 0,1 1 0,0-1 0,-1 0 0,1 0 0,-1 0 0,1 0 0,-1-1 0,1 1 0,-1-1 0,0 1 0,0-1 1,1 0-1,-1 0 0,-1 0 0,1 0 0,0 0 0,2-3 0,-2 0 27,0 0 0,0 1 1,0-1-1,-1 0 1,1 0-1,-1 0 1,0 0-1,0 0 1,-1-1-1,0-6 0,-1 9-40,1 0 0,-1 1-1,0-1 1,-1 0 0,1 1-1,0-1 1,-1 1 0,1-1-1,-1 1 1,0 0-1,0 0 1,0 0 0,0 0-1,0 0 1,0 0 0,0 0-1,-4-1 1,0-2-6,-1 1 1,1 0-1,-1 1 0,1 0 1,-13-4-1,6 4 145,-1 1 0,0 0 0,1 1 0,-1 1 0,0 1 0,1-1 0,-18 5 0,26-3-77,0 0-1,0 1 0,0-1 0,1 1 0,-1 1 0,1-1 0,0 0 0,0 1 1,0 0-1,0 0 0,0 0 0,1 1 0,0-1 0,0 1 0,0 0 1,1 0-1,-1 0 0,-1 6 0,-1 4 19,0-1 1,0 2-1,2-1 0,0 0 1,-1 19-1,3-17 104,1 0-1,0 0 1,2 1-1,0-1 1,0-1 0,2 1-1,0 0 1,1-1 0,8 19-1,-8-25-50,0 0 0,0-1 0,0 0 0,1 0 0,1 0 0,0-1 0,0 0-1,0 0 1,1 0 0,0-1 0,0-1 0,1 1 0,0-1 0,0-1 0,18 9 0,-10-10-104,-1 0 1,0-1 0,1-1-1,-1-1 1,1 0 0,0-1-1,27-3 1,-17-4-416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0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61 15703,'0'0'4370,"-7"-8"-5090,7 5 64,0-6-641,10-8-1200,0-6-2818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1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1 200 9652,'0'0'3970,"22"-26"-6899,7-9 1813,79-87-3368,-84 105 6536,-23 43 9000,-2 5-12938,1 30 2826,4 154 1083,-2-184-1806,2 1 0,1-1 0,2 0 0,16 50 0,-22-79-244,-1-1 0,1 1 0,-1 0 1,1-1-1,0 1 0,-1 0 0,1-1 1,0 1-1,0-1 0,0 1 0,0-1 0,0 1 1,0-1-1,1 0 0,-1 0 0,0 1 1,1-1-1,-1 0 0,1 0 0,-1 0 1,1-1-1,0 1 0,-1 0 0,1-1 1,0 1-1,-1-1 0,1 1 0,0-1 0,0 0 1,2 1-1,-3-2-87,0 0 0,0 1 0,-1-1 0,1 1-1,0-1 1,-1 0 0,1 0 0,0 1 0,-1-1 0,1 0 0,-1 0 0,1 0 0,-1 0-1,0 1 1,1-1 0,-1 0 0,0 0 0,1 0 0,-1 0 0,0 0 0,0 0 0,0 0-1,0 0 1,0-1 0,2-32-2646,-2 29 1693,1-33-5763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1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12822,'0'0'5090,"10"-31"-7475,0 28-1409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1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5587,'0'2'13229,"4"16"-13170,13 86 487,-4 1 0,-2 189 0,-11 36-14,0-242-4567,-1-122 1330,-4-5-2444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0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6195,'1'-5'10335,"4"-9"-10033,-5 42-328,13 264 748,0 9 20,-13-300-755,0 0-1,0-1 1,0 1 0,0 0 0,0-1 0,0 1-1,0 0 1,0-1 0,0 1 0,0 0 0,0-1-1,1 1 1,-1 0 0,0-1 0,0 1 0,1-1-1,-1 1 1,0-1 0,1 1 0,-1 0 0,1-1-1,-1 0 1,1 1 0,-1-1 0,1 1 0,-1-1 0,1 1-1,-1-1 1,1 0 0,0 1 0,-1-1 0,1 0-1,-1 0 1,1 0 0,0 1 0,-1-1 0,1 0-1,0 0 1,-1 0 0,1 0 0,0 0 0,-1 0-1,1 0 1,0 0 0,-1 0 0,1-1 0,0 1 0,-1 0-1,1 0 1,0 0 0,-1-1 0,1 1 0,-1 0-1,1-1 1,0 0 0,37-23-815,-33 20 1074,3-1-211,1 0-1,-1 0 1,1 1 0,0 0 0,1 1-1,-1 0 1,1 0 0,-1 1-1,1 1 1,0-1 0,-1 1-1,1 1 1,0 0 0,10 1-1,9 8 1309,-19-3-2182,-32-3-12940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2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 6867,'0'0'3746,"5"-10"-3343,-2 4-216,1 0 1,-1 0 0,1 1-1,1-1 1,-1 1-1,1 0 1,0 0 0,0 1-1,0-1 1,1 1-1,0 0 1,-1 1 0,1-1-1,1 1 1,-1 0-1,0 1 1,1 0 0,-1 0-1,1 0 1,0 1-1,11-2 1,-14 3-143,1-1-1,-1 1 1,1 0 0,-1 0-1,1 0 1,0 1 0,-1 0-1,1 0 1,-1 0 0,0 0-1,1 1 1,-1-1 0,0 1 0,0 0-1,0 1 1,0-1 0,0 1-1,0-1 1,-1 1 0,1 0-1,-1 1 1,0-1 0,0 0-1,0 1 1,0 0 0,-1 0-1,4 6 1,6 10 209,-1 1 0,0 1 0,-2 0 0,0 1 0,-1-1 0,-2 2-1,0-1 1,-2 1 0,0-1 0,-2 1 0,0 48 0,-3-70-259,1-1-1,-1 1 1,0-1 0,1 1 0,-1-1-1,0 1 1,0-1 0,0 1 0,0-1-1,0 0 1,-1 0 0,1 0-1,0 1 1,0-1 0,-1 0 0,1-1-1,-1 1 1,1 0 0,-1 0 0,1 0-1,-1-1 1,1 1 0,-3 0 0,-46 13 92,42-13-72,-21 5-69,0-1 0,-33 1 0,9-5-3284,40-1-509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25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6627,'0'0'5306,"-5"18"904,6-13-6481,24 5 782,46 11 0,4 0-428,80 23 349,-46-16-312,-74-19-4,1-2 1,69 4-1,5 0-84,-81-7-27,46-2 1,1 1 18,136 3 38,-135-6-28,136 17 1,-128-7-13,86 0 0,-6-1 17,218-3-194,-210-9 133,-53 3-27,487-20 128,-360 11-35,7 0-53,-193 4 235,-61 0 348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3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11 5491,'0'0'6675,"-13"-10"-2185,10 232-4226,19 389 1411,-13-600-1600,-1-7-6,-1-3-149,-1-21-2011,0-19-1414,6-58 1,1 53 204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4.5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6 203 6035,'0'0'5288,"-1"-15"-4915,-4-47-197,6 59-144,0-1-1,0 1 1,0-1-1,0 1 1,0 0 0,0-1-1,1 1 1,0 0-1,0 0 1,0 0-1,0 0 1,0 0 0,0 1-1,1-1 1,-1 1-1,1 0 1,4-4-1,2-2 47,-1 1-27,0 1 0,1 0 0,-1 0 0,1 1 0,0 0 0,0 1 0,1-1 0,0 2 0,-1 0 0,1 0 1,0 0-1,0 1 0,1 1 0,-1 0 0,0 0 0,1 1 0,-1 0 0,0 1 0,0 0 0,14 4 0,-17-3-23,0 0-1,0 1 0,-1 0 1,0 0-1,1 1 0,-1 0 1,0 0-1,-1 0 0,1 1 1,-1-1-1,0 1 1,0 1-1,6 7 0,-2-1 63,0-1-1,-1 2 1,-1-1 0,0 1-1,8 22 1,-10-17-14,-2 1 0,0-1 0,-1 1 1,-1-1-1,-1 1 0,-2 20 0,1 8 247,-2-31-236,1 0 1,-2 0-1,0 0 0,-1 0 0,-1-1 0,0 0 1,-1 0-1,-1 0 0,-18 26 0,23-37-82,0 1-1,-1-1 1,1 0-1,-1 0 1,0 0-1,0-1 1,0 1-1,0-1 0,0 0 1,-1 0-1,0-1 1,0 1-1,1-1 1,-1 0-1,0 0 1,-7 1-1,-5 0-133,0-1 0,0 0-1,-29-2 1,25 0-185,21-1 299,-1 1-1,0-1 0,0 0 0,1 1 0,-1-1 0,0 0 1,1 0-1,-1 1 0,1-1 0,-1 0 0,1 0 1,0 0-1,-1 0 0,1 0 0,0 1 0,-1-1 0,1 0 1,0 0-1,0 0 0,0 0 0,0 0 0,0 0 0,0 0 1,0 0-1,0 0 0,0 0 0,0 0 0,1 0 0,0-1 1,-1 0-11,0 0 1,0-1 0,1 1-1,-1 0 1,1 0 0,-1 0-1,1 0 1,0 0-1,0 0 1,0 1 0,0-1-1,0 0 1,0 0 0,0 1-1,3-4 1,0 3 27,-1 1-1,1-1 1,-1 0 0,1 1-1,0 0 1,-1 0 0,1 0-1,0 0 1,0 1 0,0 0-1,0-1 1,-1 1 0,1 1-1,0-1 1,0 0 0,0 1-1,0 0 1,0 0 0,-1 0-1,1 0 1,-1 1 0,1-1-1,-1 1 1,1 0 0,-1 0 0,0 1-1,0-1 1,0 0 0,0 1-1,5 5 1,5 8 168,-1 0 0,0 0 0,-1 1 0,15 31-1,-21-38-134,56 119 894,13 23 682,-70-162-4681,-4 8 2576,0-20-3473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5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 5539,'0'0'6947,"0"-17"-5464,0 584 2855,0-557-4219,0-6-72,-1-1 0,1 1 1,0 0-1,1 0 0,-1-1 1,1 1-1,0 0 1,0-1-1,2 7 0,1-50-860,-6-226-2695,0 1 3393,3 263 118,-1-1 0,1 1 1,-1-1-1,1 1 1,0 0-1,-1-1 0,1 1 1,1 0-1,-1-1 1,0 1-1,0 0 0,1 0 1,-1 0-1,1 0 1,0 0-1,0 0 0,-1 1 1,1-1-1,0 1 0,0-1 1,1 1-1,-1 0 1,0-1-1,0 1 0,1 0 1,-1 0-1,1 1 1,3-2-1,3 0 36,1 0 0,-1 0 1,1 1-1,0 0 0,18 1 0,-25 1 13,-1-1 1,1 1-1,-1 0 0,0 0 0,1 0 0,-1 0 1,0 0-1,0 1 0,1-1 0,-1 1 0,0-1 1,-1 1-1,1 0 0,0 0 0,0 0 0,-1 0 1,1 0-1,-1 0 0,0 0 0,1 0 0,-1 1 1,0-1-1,0 0 0,-1 1 0,1-1 0,0 1 1,0 3-1,1 8 215,1 0 1,-2 0-1,1 22 1,-2-20-200,-1 0 0,0 0 0,-1 0 0,-1 0 0,0 0 0,-10 27 0,10-37-71,1 0 0,-1 0-1,0-1 1,-1 1 0,1-1 0,-1 0-1,0 0 1,0 0 0,-1-1 0,1 1 0,-1-1-1,0 0 1,0 0 0,-1-1 0,1 0-1,-1 1 1,1-2 0,-1 1 0,0-1-1,-7 2 1,13-4-33,-1 0-1,1 0 0,0 1 1,0-1-1,0 0 0,0 0 1,-1 0-1,1 0 1,0 0-1,0 0 0,0 0 1,-1 0-1,1 0 1,0 0-1,0 0 0,0 0 1,-1 0-1,1 0 1,0 0-1,0 0 0,0 0 1,0 0-1,-1 0 1,1 0-1,0-1 0,0 1 1,0 0-1,0 0 0,-1 0 1,1 0-1,0 0 1,0 0-1,0 0 0,0-1 1,0 1-1,0 0 1,-1 0-1,1 0 0,0 0 1,0-1-1,0 1 1,0 0-1,0 0 0,0 0 1,0-1-1,0 1 1,0 0-1,0 0 0,0-1 1,4-12-743,12-11-128,-13 20 819,0 1 1,1 0-1,-1 0 0,1 0 1,0 0-1,0 1 1,0-1-1,1 1 0,-1 0 1,0 0-1,1 1 0,-1 0 1,1-1-1,0 1 1,-1 1-1,1-1 0,0 1 1,-1-1-1,1 2 0,0-1 1,0 0-1,-1 1 1,8 2-1,-6-2 186,0 1 0,-1 0 0,1 1 0,-1-1 0,0 1-1,0 0 1,0 1 0,0-1 0,0 1 0,-1 0 0,1 0 0,-1 0 0,0 1 0,-1 0-1,1-1 1,-1 1 0,0 1 0,3 5 0,-2-1 145,0 0-1,0 0 1,-1 0-1,-1 1 1,0-1-1,0 1 1,-1 0-1,0-1 1,-2 21-1,1-25-198,-1 1 0,0-1 0,-1 1 0,0-1 0,0 0 0,0 0 0,0 0 0,-1 0 0,0 0 0,0-1 0,-1 1 0,0-1 0,0 0 0,0 0 0,0 0 0,-1 0 1,-6 4-1,2-2-120,-1 0 0,0 0 0,0-1 0,-1 0 0,1-1 0,-1 0 0,-1-1 1,1 0-1,-1-1 0,1 0 0,-1-1 0,0 0 0,0-1 0,0 0 1,-17-1-1,28-1-48,0 1 0,0-1 0,0 1 0,1-1 0,-1 0 0,0 1 1,0-1-1,0 0 0,1 1 0,-1-1 0,0 0 0,1 0 0,-1 0 0,1 0 1,-1 0-1,1 1 0,-1-1 0,1 0 0,0 0 0,-1 0 0,1 0 0,0 0 1,0 0-1,0 0 0,0-1 0,0 1 0,0 0 0,0 0 0,0 0 0,0 0 1,1-2-1,-1-3-885,-1-30-5005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6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1 108 5843,'1'-6'9599,"11"88"-8865,-3 1 0,-4 0-1,-5 97 1,-1-81 55,2-65-615,0-28-274,0-22-99,2-142-2692,-3-132 1486,-6 150 1710,6 138-283,1-1 1,0 0 0,0 1-1,0-1 1,0 1 0,0-1-1,0 1 1,1-1 0,-1 1 0,1 0-1,0 0 1,-1 0 0,1 0-1,0 0 1,0 0 0,0 0-1,1 1 1,2-2 0,-2 0-12,1 1 0,-1-1 1,1 1-1,0 0 0,0 0 0,0 1 1,0-1-1,1 1 0,-1 0 0,6-1 0,-3 2 116,-1 0-1,1 0 1,0 0-1,0 1 1,-1 0-1,1 0 1,11 5-1,-15-5-80,-1 1-1,0-1 1,1 1-1,-1 0 1,0 0-1,0 0 0,0 0 1,-1 1-1,1-1 1,0 0-1,-1 1 1,0-1-1,1 1 1,-1 0-1,0-1 0,0 1 1,0 0-1,-1-1 1,1 1-1,0 5 1,1 8 48,1-1 0,-2 1 1,0 0-1,-1-1 0,0 1 0,-1 0 1,-1-1-1,-1 1 0,0-1 0,-1 0 1,-1 0-1,0 0 0,-1-1 0,0 1 1,-1-1-1,-1-1 0,0 1 0,-1-1 1,0-1-1,-21 22 0,12-25-305,15-18-665,3 6 780,1 1 1,-1 0-1,1-1 1,0 1-1,0 0 0,0-1 1,0 1-1,1 0 1,-1 0-1,0 0 1,1 0-1,0 0 1,1-2-1,0 2 72,1-1 0,-1 1 0,1 0 1,-1 0-1,1 0 0,0 1 0,-1-1 0,1 1 0,0 0 0,0 0 0,0 0 0,0 1 1,0-1-1,0 1 0,0 0 0,0 0 0,0 0 0,0 1 0,0-1 0,0 1 0,0 0 1,0 0-1,0 1 0,7 3 0,-6-2 84,1 0 1,-1 1-1,0 0 1,0 0-1,-1 0 1,1 0-1,-1 1 1,0 0-1,0 0 1,-1 0-1,1 0 1,-1 1-1,0-1 1,0 1 0,2 9-1,-1-4 105,-1 0 0,0 0 1,-1 1-1,0-1 0,-1 1 0,0-1 0,-1 1 0,-2 21 1,1-29-155,0 1 0,0-1 0,0 1 0,0-1 1,-1 1-1,0-1 0,0 0 0,0 0 0,0 0 0,-1 0 1,0 0-1,0-1 0,0 1 0,0-1 0,0 0 1,-1 0-1,1 0 0,-1 0 0,0 0 0,0-1 0,0 0 1,0 0-1,0 0 0,-7 2 0,-1 0-119,0-1-1,-1 0 0,1-1 1,-1 0-1,1-1 1,-24-1-1,33 0-105,-1 0-1,1 0 1,-1-1-1,1 1 0,-1-1 1,1 0-1,-1 0 1,1 0-1,0 0 1,0-1-1,0 0 1,-1 1-1,1-1 0,1 0 1,-1 0-1,0-1 1,1 1-1,-1 0 1,1-1-1,-1 0 1,1 1-1,0-1 1,0 0-1,1 0 0,-1 0 1,0-1-1,1 1 1,-2-5-1,-2-34-4686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7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 1 5250,'5'3'11522,"-5"-3"-11460,-98 233 522,5-11 54,72-170-511,-25 79 432,46-171-8035,2 20 2853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8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1 4834,'0'0'6339,"-4"33"-3548,-54 121-1646,-76 216 767,112-287-1509,22-81-656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9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 3666,'-2'-1'13318,"2"9"-12875,15 118 421,0 178 1,-10-153-108,-5-135-680,0-9-55,0 0 0,0-1 0,1 1 0,-1 0 0,2 0 0,-1 0 0,1-1 0,4 11 0,-3-13-14,-3-4-32,3-62-1059,23-122 50,-25 177 994,1 0 0,-1-1 1,2 1-1,-1 0 0,1 0 0,0 0 0,0 0 0,1 1 0,0-1 0,0 1 0,0 0 0,1 0 0,0 0 1,0 1-1,0 0 0,1 0 0,0 0 0,0 1 0,0 0 0,1 0 0,-1 0 0,1 1 0,0 0 1,0 0-1,0 0 0,0 1 0,0 1 0,1-1 0,-1 1 0,1 0 0,-1 1 0,1-1 0,-1 2 0,1-1 1,9 2-1,-15-1 72,-1 0 0,1 0 0,0 0 0,0 0 1,-1 1-1,1-1 0,0 0 0,-1 1 0,1-1 1,-1 1-1,0 0 0,0-1 0,1 1 0,-1 0 1,0 0-1,0-1 0,-1 1 0,1 0 0,0 0 1,-1 0-1,1 0 0,-1 0 0,1 4 0,5 51 171,-6 245 1896,0-301-2186,0-15-3245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39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4610,'0'0'10802,"10"14"-8862,-2 21-1609,-2-1 0,-1 1 0,-2 0 0,-1 0-1,-3 50 1,0-32 8,0-2-170,-1-29-110,2 1 1,0-1-1,2 1 1,0-1-1,7 28 0,-4-61-1415,-1-12-972,-4-13-671,0-2-2067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0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6819,'0'0'6606,"22"-2"-5763,187-8 1534,-148 10-1016,-61 0-1436,-32-17-9116,13 2 4229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40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 11349,'0'0'3234,"16"-35"-7956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41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8 251 5298,'-7'1'12444,"7"0"-12346,7 5 6,1-1 1,0 0-1,1 0 0,-1-1 0,1 0 1,-1 0-1,1-1 0,1 0 0,-1-1 1,16 3-1,-9-3-140,1 0-1,-1-1 1,0-1-1,0-1 1,28-4 0,-33 1-35,0-1 1,0 0-1,0-1 1,-1 0-1,0 0 1,0-1-1,-1-1 1,0 1-1,0-2 1,-1 1-1,0-1 0,0 0 1,8-15-1,-13 19 62,-1 0-1,0 0 0,0 0 0,0-1 0,-1 1 0,0 0 0,0-1 0,0 1 0,-1-1 1,1 1-1,-1-1 0,-1 1 0,1 0 0,-1-1 0,0 1 0,-3-11 0,3 12 9,-1-1-1,1 1 1,-1 0 0,0 0-1,0 0 1,-1 0 0,1 0-1,-1 0 1,0 0-1,0 1 1,0-1 0,0 1-1,0 0 1,-1 0-1,0 0 1,1 1 0,-1-1-1,0 1 1,0 0-1,-6-2 1,2 1 29,0 1-1,0 0 1,0 1 0,0 0 0,-1 0-1,1 1 1,0 0 0,-1 0-1,1 1 1,0 0 0,-1 0-1,1 1 1,0 0 0,0 0 0,0 1-1,1 0 1,-1 1 0,1 0-1,0 0 1,0 0 0,0 1 0,0 0-1,1 1 1,-1-1 0,-5 8-1,6-6 28,0 0-1,1 0 0,0 0 0,0 1 0,0 0 0,1 0 0,0 0 1,1 1-1,-1 0 0,2-1 0,-1 1 0,1 0 0,1 0 0,0 0 1,0 0-1,1 12 0,-1 6 207,0 3 16,2 1 0,0 0 1,2 0-1,13 55 0,-14-80-265,-1 1-1,1-1 0,1-1 1,-1 1-1,1 0 1,0 0-1,0-1 0,1 0 1,-1 0-1,1 0 1,0 0-1,1 0 0,-1-1 1,1 0-1,0 0 1,0 0-1,0 0 0,1-1 1,-1 0-1,1 0 1,0 0-1,0-1 0,0 0 1,0 0-1,0-1 1,0 1-1,0-1 1,1-1-1,-1 1 0,7-1 1,-1 0-155,0 0-1,0 0 1,0-2 0,20-3 0,-27 3-143,0 0 1,0 0-1,0-1 0,-1 1 1,1-1-1,-1 0 1,0 0-1,0-1 0,0 1 1,0-1-1,0 0 1,-1 0-1,4-6 1,14-21-4606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5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608 76 4882,'0'0'4922,"0"-10"-4116,0-26-186,0 7 6038,-30 31-6290,21 6-369,2 0-1,-1 1 1,1-1-1,0 1 0,1 1 1,0-1-1,0 1 0,-6 17 1,-4 4 45,-158 326 39,117-227-17,-6-2 1,-84 125 0,118-205 257,10-16-567,15-27-2538,22-46-5901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3:59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4098,'0'0'5728,"3"-18"-96,-1 33-5544,0 0 1,1 0-1,1 0 1,0-1-1,12 27 1,2 9 113,98 389 1737,43 126-860,-139-515-818,43 77 1,-62-125-358,-16-21-2263,-69-78-6549,55 65 4141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7796,'0'0'6755,"235"-12"-5971,-142 12-240,-6 0-544,-7 0-192,-15 0-1409,-14 0-2833,-19 0-2001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0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5619,'0'0'4439,"0"10"-3172,-2 107 1198,-1-24-887,13 137 0,-9-222-1655,1-1-1,-1 0 0,1 1 1,0-1-1,1 0 0,0 0 1,6 12-1,-5-32-7392,-4-11 4202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10837,'0'0'3650,"32"-12"-8693,-10 12 769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7668,'0'0'8430,"-2"0"-6732,3 0-901,150 0 235,-50 0-6128,-101 17-1203,0-8 1591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6547,'0'0'9861,"38"-5"-9285,-2 5-480,2 0 96,-2 0-160,-8 0 240,-2 0-544,-3 0 256,-7 0-1489,-7 0-1424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2545,'0'0'929,"0"-6"-209,0 1 1105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0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7363,'0'0'7636,"174"-20"-6724,-129 20-431,-10 0 31,-6 0-448,-7 0 112,-9 0-352,-3 0 128,-4 0-1153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4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78 2209,'2'-21'3537,"2"-7"3544,-3-1-7043,-11 114-129,10 421 1113,0-487-969,0 0 0,1 0 0,1 0 0,1 0 0,1 0 0,0 0 0,1-1 0,1 0 0,14 29 1,-19-43-2155,-5-10 2031,-5-16 709,6-20-421,3-69 0,2 36-1387,-2 68 1165,1 1 0,-1-1 0,1 0 1,1 0-1,-1 0 0,1 1 1,0-1-1,1 1 0,0-1 0,0 1 1,0 0-1,0 0 0,1 1 1,0-1-1,1 1 0,-1-1 1,1 1-1,0 1 0,0-1 0,0 1 1,1 0-1,-1 0 0,1 0 1,0 1-1,1 0 0,-1 0 0,0 0 1,1 1-1,-1 0 0,1 0 1,0 1-1,0 0 0,-1 0 1,1 1-1,11 0 0,-15 1 51,0 0-1,1 0 1,-1 1 0,0 0-1,0-1 1,0 1-1,-1 0 1,1 0 0,0 1-1,-1-1 1,1 1-1,-1-1 1,0 1 0,0 0-1,0 0 1,0 0-1,0 0 1,-1 0 0,1 0-1,-1 0 1,1 6-1,5 9 122,-1 1 0,5 26 0,11 163 1132,-12-83-546,-10-125-780,1 1 0,-1 0-1,0 0 1,0 0 0,1 0-1,-1 0 1,1-1 0,-1 1-1,1 0 1,-1 0 0,1 0 0,-1-1-1,1 1 1,0 0 0,-1-1-1,1 1 1,0-1 0,-1 1-1,1-1 1,0 1 0,0-1 0,0 1-1,0-1 1,-1 0 0,1 1-1,0-1 1,0 0 0,0 0-1,0 0 1,1 0 0,33-1-4093,-26 0 2474,13-1-2949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5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51 4498,'0'0'4925,"-22"-7"-4365,-69-24 3,83 28-264,0 1 0,-1 0 0,1 0 0,0 1 0,-1 0-1,1 0 1,-1 1 0,0 0 0,-13 2 0,1 1 196,18-3-441,-1 1 0,1 1 0,0-1-1,-1 0 1,1 1 0,0 0 0,0 0-1,0 0 1,0 0 0,0 0-1,0 0 1,1 1 0,-1-1 0,1 1-1,0 0 1,0 0 0,0 0 0,0 0-1,0 0 1,0 0 0,-1 7-1,-2 2-38,0 0-1,1 0 0,0 1 0,2-1 0,-3 15 1,0 65 199,10 145 1,7-120 130,28 124 0,3 10 8,-43-244-390,-11-6-350,8-1 316,-4 1-340,0-1 0,0 0 0,0-1 0,0 1-1,0-2 1,0 1 0,0-1 0,0 0 0,0 0 0,1 0-1,-9-6 1,-18-16-4063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6867,'0'0'5827,"186"0"-5827,-147 0-592,-7-3-2930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6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120 203 7828,'0'0'5386,"12"1"-4788,-1 0-561,8 1 202,-1-1 0,0-1-1,30-4 1,-42 4-220,0-1-1,-1-1 0,1 1 1,-1-1-1,1 0 0,-1 0 1,0 0-1,0-1 1,0 0-1,0 0 0,0 0 1,-1 0-1,1-1 0,-1 0 1,0 0-1,0 0 1,6-9-1,-6 6-153,-1 0 0,0-1 1,0 1-1,-1-1 0,0 1 1,0-1-1,-1 0 0,0 0 0,0 0 1,-1 1-1,0-1 0,0 0 0,-2-11 1,1 17 129,0 1 1,0-1 0,0 1 0,1 0-1,-2-1 1,1 1 0,0 0-1,0-1 1,0 1 0,0 0 0,-1 0-1,1 0 1,-1 0 0,1 0 0,-1 1-1,1-1 1,-1 0 0,1 1-1,-1-1 1,1 1 0,-1-1 0,0 1-1,-2 0 1,-43-6 128,45 6-121,-204 0 2043,203 0-2033,0 1 0,0 0 0,0-1 0,0 1 0,0 0 0,1 1 0,-1-1 0,0 0 0,0 1 0,1 0 0,-1 0 0,1-1 0,-1 1 0,1 1 0,0-1 0,0 0 0,0 0 0,0 1 0,0-1 0,1 1 0,-1 0 0,1 0 0,-1-1 0,1 1 0,0 0 0,0 0 0,1 0 0,-2 5 0,-1 10 35,0-1 0,1 0 0,1 31 1,1-47-40,0 21 240,0 1 0,2-1 0,0 0 0,8 31 0,-8-45-209,1-1 1,0 1-1,0-1 1,1 0 0,-1 0-1,2 0 1,-1-1-1,1 0 1,0 1-1,0-1 1,0-1-1,1 1 1,0-1 0,0 0-1,1-1 1,8 6-1,-5-4-25,1-1-1,0 0 0,0-1 1,0 0-1,1-1 0,0 0 1,21 2-1,-28-4-49,1-1 0,-1 0 0,1 0 0,-1 0 0,1-1-1,-1 1 1,1-1 0,-1-1 0,0 1 0,1-1 0,-1 0 0,0 0 0,0 0 0,0-1 0,-1 0 0,1 0 0,-1 0-1,1 0 1,3-5 0,0 0-896,-1-1 0,0-1 0,0 1 0,-1-1 0,6-13 0,-4-6-6102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6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 5635,'0'0'7168,"-1"-4"-6373,-2 225 2588,3-210-3374,1 16-1979,0-19-4937,4-8 2572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7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1 272 1777,'0'0'6229,"1"-11"-5930,2-48-28,-1-110 6622,-2 136-6491,0 39-410,0 510 1894,1-505-2087,1-20-1188,2-20-1591,-4 6-1230,0 2-2998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8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18 10565,'0'0'7027,"-13"-17"-7235,13 49-7428,4 2 2418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8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5763,'0'0'5989,"1"-7"-5202,2-21-60,-3 26-534,0 0 1,0 0 0,0 0 0,1 0 0,-1 0 0,1 0 0,-1 0 0,1 0-1,0 1 1,-1-1 0,1 0 0,0 0 0,0 1 0,0-1 0,3-2 2870,12 4-9072,-6 0 654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0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 2113,'0'0'9834,"-16"-6"-6985,14 193-1715,5 213 536,-3-390-1629,0 1 17,1 0 0,0 0 0,0 0 0,1 0 0,0-1 0,1 1-1,5 12 1,-8-23-56,0 1-1,0-1 1,0 1-1,1-1 0,-1 1 1,0-1-1,0 0 1,0 1-1,1-1 0,-1 1 1,0-1-1,0 0 1,1 1-1,-1-1 0,0 0 1,1 1-1,-1-1 1,1 0-1,-1 0 0,0 1 1,1-1-1,-1 0 1,1 0-1,-1 0 0,0 1 1,1-1-1,-1 0 1,1 0-1,-1 0 1,1 0-1,-1 0 0,1 0 1,-1 0-1,1 0 1,10-14-166,3-32-434,-12 41 462,10-72-1946,-11 55 1530,2 1 1,10-38-1,-12 54 545,1 1-1,0-1 1,0 1 0,0 0-1,0 0 1,0 0 0,1 0 0,0 0-1,0 0 1,0 0 0,0 1-1,0 0 1,1-1 0,0 1-1,-1 1 1,1-1 0,7-3-1,-7 4 32,-1 1 0,0 0 0,0 0 0,1 0-1,-1 0 1,0 1 0,1-1 0,-1 1-1,1 0 1,-1 0 0,1 0 0,-1 0-1,0 1 1,1-1 0,-1 1 0,1 0 0,-1 0-1,0 0 1,0 1 0,0-1 0,0 1-1,0-1 1,0 1 0,0 0 0,0 0 0,0 1-1,-1-1 1,0 0 0,1 1 0,-1 0-1,0-1 1,0 1 0,0 0 0,0 0-1,-1 0 1,2 4 0,3 4 119,-1 1 1,-1 0-1,1 0 0,-2 0 0,0 0 1,0 1-1,-2-1 0,2 22 0,-3-33-136,0 13 95,0 1-1,-1-1 0,0 1 0,-5 21 0,4-31-80,0 0 0,0 1 0,-1-1 0,1-1 0,-1 1 0,0 0 0,-1-1 0,1 1 0,-1-1 0,1 0 0,-1 0 0,-1-1 0,1 1 0,-10 5-1,1-2-307,0-1-1,-1 0 0,0 0 0,0-2 0,-1 0 0,0 0 0,1-2 0,-1 0 0,0 0 0,0-1 0,0-1 0,-25-3 0,6 1-3036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12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3217,'0'0'6278,"-32"0"-3565,16 0 3175,536 0-5157,-295 20-925,-201-20 191,13-1-27,-1 2-1,60 9 1,-54-3 23,82 0 0,-30-3 42,105-1-244,-33-3 61,382-6-607,-139-2-650,-393 8 1279,139-11 138,-37 1 2,160 8 208,-173 2 2016,-110 1-3703,-20 2-704,-9 5-1043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3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44 2385,'0'0'4845,"0"-18"-3698,0 16-1112,0-21 3092,0 40-3,0 260-1998,-19-115-750,12-78-101,4 390 165,-7-364-462,7 211 142,3-321-133,0 1-11,0 1 8,0-2 11,4 1-170,0-1 171,0 1 1,0 0-1,-1 1 0,1-1 0,0 1 0,-1-1 1,4 3-1,-4-2 1,44 17 58,-24-10-37,0 1 0,37 23 0,-56-31-54,-3-2 27,0 0 0,-1 0-1,1 1 1,-1-1 0,1 0 0,-1 0-1,1 1 1,-1-1 0,1 0-1,-1 0 1,1 1 0,-1-1 0,1 1-1,-1-1 1,1 0 0,-1 1 0,0-1-1,1 1 1,-1-1 0,0 1 0,1-1-1,-1 1 1,0-1 0,0 1 0,0 0-1,1-1 1,-1 1 0,0-1 0,0 1-1,0 0 1,-30 2 233,-37 14-112,49-12-91,0 0-1,0-1 0,-1-1 0,-26 1 1,7-2-22,1 1 0,-46 11 0,52-8-23,22 0 8,8-6 19,1 1 0,-1-1 1,0 1-1,1 0 1,-1-1-1,0 1 0,1-1 1,-1 0-1,0 1 1,1-1-1,-1 0 1,0 1-1,0-1 0,0 0 1,1 0-1,-1 0 1,0 0-1,0 1 1,0-1-1,0 0 0,0-1 1,0 1 175,5 1-112,0 0 0,0-1 0,-1 1 0,1 1 0,0-1 0,-1 0 0,7 4 0,124 63 754,-108-53-745,38 25-1,-55-33-70,0-1 0,-1 1 0,0 1-1,0 0 1,-1 0 0,0 0 0,8 13 0,-15-20-29,16 13-787,-19-11 788,-1 0-1,1 0 1,-1 0 0,0-1 0,0 1 0,-1-1-1,1 0 1,0 0 0,-6 1 0,-2 0 73,-1-1 0,0 0 1,0 0-1,-19-1 0,-20 3-40,26-2-163,0-1 1,-35-2-1,5 0-130,55 1 285,1 0-79,0 0 83,0 0 1,0 0-1,0 0 1,0 0-1,0 0 0,0 0 1,1 1-1,-1-1 1,0 0-1,0 0 0,0 0 1,0 0-1,0 0 1,0 1-1,0-1 1,0 0-1,0 0 0,0 0 1,0 0-1,0 1 1,0-1-1,0 0 1,0 0-1,0 0 0,0 1 1,0-1-1,0 0 1,0 0-1,0 0 1,0 0-1,0 1 0,0-1 1,0 0-1,0 0 1,0 0-1,-1 0 0,1 0 1,0 1-1,0-1 1,0 0-1,0 0 1,0 0-1,0 0 0,-1 0 1,1 0-1,0 0 1,0 0-1,0 1 1,0-1-1,-1 0 0,1 0 1,0 0-1,0 0 1,0 0-1,0 0 1,-1 0-1,1 0 0,15 10 663,-14-9-822,71 29 521,-26-10-288,60 19 0,-91-34-90,0 1 0,0 1 0,-1 0 0,-1 1 0,1 1 0,-1 0 0,17 15 0,-88-19-1126,46-4 1143,1 1 1,0-1-1,-19 7 0,18-5-1,0 0 0,0-1 0,-23 2 0,-70-4-318,105 38 440,19 45 496,-11-9-623,-4 0 0,-5 79-1,0-47-31,12 103 85,0-1-167,-30-87 76,6 6 66,6-33-47,1 115 119,6-7 219,-2-258-6194,-6 39 1680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18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44 5907,'0'0'4463,"0"-5"-3692,0-33 2631,-3 73-2381,7 107-759,7 1-1,6-1 1,37 142-1,-51-267-194,2 0 1,0 0-1,0 0 0,2 0 0,14 26 0,-21-43-76,0 1 0,0-1 0,0 0 0,0 0 0,0 0-1,0 0 1,0 0 0,0 0 0,0 1 0,0-1 0,0 0 0,0 0 0,0 0 0,0 0-1,0 0 1,0 0 0,0 0 0,0 0 0,1 1 0,-1-1 0,0 0 0,0 0 0,0 0-1,0 0 1,0 0 0,0 0 0,0 0 0,1 0 0,-1 0 0,0 0 0,0 0 0,0 0-1,0 0 1,0 0 0,0 0 0,1 0 0,-1 0 0,0 0 0,0 0 0,0 0 0,0 0-1,0 0 1,1 0 0,-1 0 0,0 0 0,0 0 0,0 0 0,0 0 0,0 0 0,0 0-1,0 0 1,1 0 0,-1-1 0,0 1 0,0 0 0,0 0 0,0 0 0,0 0 0,0 0-1,0 0 1,0 0 0,0-1 0,0 1 0,0 0 0,0 0 0,0 0 0,3-16-293,-2-20-10,-10-235-2554,8 266 2846,1 1 0,0-1-1,1 1 1,-1-1 0,1 1 0,0-1-1,0 1 1,0 0 0,1 0-1,0-1 1,0 1 0,0 0 0,0 0-1,0 1 1,1-1 0,0 0-1,-1 1 1,1-1 0,1 1-1,-1 0 1,0 0 0,1 0 0,0 1-1,-1-1 1,1 1 0,0 0-1,0 0 1,0 0 0,1 1 0,-1-1-1,0 1 1,1 0 0,-1 0-1,1 1 1,-1-1 0,1 1 0,-1 0-1,1 0 1,-1 0 0,1 1-1,-1 0 1,8 2 0,-9-2 46,0 0 1,0 0-1,0 1 0,0 0 1,-1-1-1,1 1 0,-1 0 1,1 0-1,-1 0 0,1 1 1,-1-1-1,0 0 0,0 1 1,0 0-1,-1-1 0,1 1 1,-1 0-1,1 0 0,0 4 1,20 63 377,-19-60-359,4 27 501,-1 0 0,0 55-1,7 44 900,-12-134-1640,6 19 356,1-17-3419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19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6163,'0'0'3780,"0"6"-3414,-3 40 688,3 0-1,2 0 1,1 0 0,3-1 0,22 87 0,-25-122-994,1 1 1,1-1-1,0 1 1,8 12-1,-2-5-226,-10-17-616,-1-14-7091,0-5 3938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1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8388,'0'0'288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23 139 1072,'0'0'12596,"-1"0"-12562,1 0 0,0 1 0,-1-1 0,1 0 0,-1 1 0,1-1 0,0 0 0,-1 1 0,1-1 0,0 1-1,0-1 1,-1 0 0,1 1 0,0-1 0,0 1 0,0-1 0,-1 1 0,1-1 0,0 1 0,0-1 0,0 1 0,0-1 0,0 1 0,0-1 0,0 1 0,0 0 0,1 1 23,0 0 0,0 0 0,0 0-1,1 0 1,-1 0 0,1 0-1,-1 0 1,1-1 0,0 1 0,-1 0-1,1-1 1,0 0 0,0 1 0,0-1-1,0 0 1,0 0 0,1 0 0,-1 0-1,0 0 1,0-1 0,4 2 0,51 10 154,-50-11-195,1-1-1,-1 0 1,0 0 0,0 0 0,1-1 0,-1 0 0,0 0-1,0-1 1,0 0 0,13-5 0,-17 5-95,0 0 0,0 0 1,0 0-1,0-1 0,0 1 1,0-1-1,-1 1 0,1-1 0,-1 0 1,0 0-1,0 0 0,0 0 0,0 0 1,0-1-1,-1 1 0,1-1 0,-1 1 1,0-1-1,0 1 0,-1-1 0,1 1 1,-1-1-1,1-4 0,0 1-98,-1-1 0,0 1 0,0 0-1,0 0 1,-1-1 0,0 1 0,-3-12-1,3 17 229,-1 0 0,1 0 0,0 0-1,-1 0 1,1 0 0,-1 0 0,1 0-1,-1 0 1,0 0 0,0 1-1,0-1 1,0 1 0,0 0 0,0-1-1,0 1 1,-1 0 0,1 0 0,0 0-1,-1 1 1,1-1 0,-1 0 0,1 1-1,0 0 1,-1-1 0,-4 1 0,6 0-44,-11-1 140,0 0 1,-1 1-1,1 0 0,0 1 0,-16 3 1,24-3-105,0 0 0,0 1 0,1 0-1,-1 0 1,0 0 0,1 0 0,-1 0 0,1 1 0,-1-1 0,1 1 0,0 0 0,0 0 0,1 0 0,-1 0 0,1 1 0,-1-1 0,1 1 0,-3 7 0,-3 8 122,1 1 1,1-1-1,1 1 1,0 1-1,2-1 0,0 0 1,2 1-1,0 0 1,1-1-1,4 32 0,-3-47-125,-1 0 0,1 0 0,0 0 0,0 0-1,1 0 1,0 0 0,0 0 0,0 0-1,0 0 1,1-1 0,-1 1 0,1-1 0,0 0-1,1 0 1,-1 0 0,1 0 0,0-1-1,0 1 1,0-1 0,0 0 0,0 0 0,1 0-1,-1-1 1,1 0 0,5 2 0,3 0-32,1 0 1,-1-1 0,1-1-1,0 0 1,0-1 0,0 0 0,0-1-1,18-3 1,-24 2-75,-1 0-1,1-1 1,-1 0 0,1 0 0,-1-1-1,0 0 1,0 0 0,0 0-1,-1-1 1,8-5 0,18-24-2058,-29 29 1477,-1 0-1,0 0 0,0 0 1,0 0-1,0 0 1,-1 0-1,1 0 0,0-6 1,-1-10-8518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0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8932,'0'0'7732,"-13"0"-11446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8004,'0'0'3783,"17"-24"-5224,114-132 6002,-125 183-4442,9 86 1368,-11-62-971,3 1 0,3-1-1,1-1 1,20 53-1,-31-103-518,14 31 210,-13-30-273,0 0 0,-1 0 1,1 0-1,0 0 0,0 0 0,-1 0 0,1 0 0,0 0 0,0 0 1,0 0-1,1 0 0,-1 0 0,0-1 0,0 1 0,0 0 0,0-1 1,1 1-1,-1-1 0,0 0 0,3 1 0,-4-28-4285,0-4 314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1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11141,'0'0'720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1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0 848,'0'0'11096,"0"14"-8729,28 605 1484,-23-548-3426,-5-54-393,0-11 16,0 0-1,0 0 1,1 0-1,0 0 1,0 0-1,0 0 1,1-1-1,0 1 1,0 0 0,3 6-1,-4-11-87,-1-49-481,3 0 252,10-51 1,-8 74-145,1-1 0,1 1-1,1 0 1,1 1 0,17-33-1,-24 53 377,0 0-1,0 1 1,1-1-1,-1 1 1,1 0-1,-1 0 1,1 0-1,0 0 1,0 0-1,0 1 0,1-1 1,-1 1-1,1 0 1,-1 0-1,1 0 1,0 0-1,-1 1 1,1 0-1,0-1 1,0 1-1,0 1 0,0-1 1,0 1-1,1-1 1,-1 1-1,6 1 1,-6 0 106,-1 0 1,1 0-1,-1 0 1,0 1-1,1-1 1,-1 1-1,0 0 1,0 0-1,0 0 1,0 0-1,-1 1 1,1-1-1,0 1 1,-1 0-1,0-1 1,0 1-1,0 0 1,0 0-1,0 1 1,0-1-1,-1 0 1,2 6-1,5 11 353,-1-1-1,8 35 0,-10-27-85,-2 1 1,0 0-1,-3 29 0,0-54-337,0 0 1,-1 0-1,1 0 1,-1 0-1,0 0 1,0 0-1,0 0 0,0-1 1,0 1-1,-1 0 1,1-1-1,-1 1 1,0-1-1,0 1 0,0-1 1,0 0-1,0 0 1,0 1-1,-1-2 1,1 1-1,-1 0 0,1 0 1,-1-1-1,1 0 1,-1 1-1,0-1 1,0 0-1,0 0 0,0-1 1,-4 2-1,-11 1-457,0 0-1,0-1 0,-34-1 1,43-1 5,5 0 165,1 0 0,0 0-1,-1-1 1,1 1 0,0-1 0,0 0 0,-1 1 0,1-2 0,0 1 0,0 0-1,0-1 1,0 1 0,-3-3 0,-11-8-3567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5410,'0'0'8548,"4"-1"-5895,21-4-2360,621 5 915,-619-1-1200,0-2 1,27-6-1,-27 4 8,0 2-1,29-2 1,124-12-48,-139 17 34,375-13 60,18 0-297,-337 13 209,182-9-78,-247 8 106,0-2-1,48-12 1,-49 9 33,0 1 0,49-2-1,71-13 156,-93 20 1896,-59-1-2505,-1 0 0,1 1 1,0-1-1,-1 1 0,1-1 1,0 1-1,-1 0 0,1 0 0,-1 0 1,1 0-1,-1 0 0,1 0 0,-1 0 1,-1 1-1,-1-1-1106,-30 0-7800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5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9 4978,'0'0'3754,"0"1"-3759,-1-1-1,0 0 1,0 0 0,1 0-1,-1 0 1,0 1 0,0-1-1,1 0 1,-1 1 0,0-1-1,1 0 1,-1 1 0,0-1-1,1 1 1,-1-1 0,1 1-1,-1 0 1,1-1 0,-1 1-1,1-1 1,-1 1 0,1 0-1,-1 0 1,1-1 0,0 1-1,-1 0 1,6 83 1094,3-2 1,30 128 0,-8-54-85,-24-113-639,2-1 1,2 1 0,2-1-1,25 60 1,-37-102-375,0 0-1,0 0 1,0 0 0,0 0 0,0 0 0,0 0 0,0 0-1,0 0 1,0 0 0,0-1 0,0 1 0,0 0 0,0 0 0,0 0-1,0 0 1,1 0 0,-1 0 0,0 0 0,0 0 0,0 0-1,0 0 1,0 0 0,0 0 0,0-1 0,0 1 0,0 0 0,0 0-1,0 0 1,0 0 0,1 0 0,-1 0 0,0 0 0,0 0-1,0 0 1,0 0 0,0 0 0,0 0 0,0 0 0,0 0-1,0 0 1,1 0 0,-1 0 0,0 0 0,0 0 0,0 0 0,0 0-1,0 0 1,0 0 0,0 0 0,0 0 0,0 1 0,0-1-1,0 0 1,1 0 0,0-18-399,-3-23-554,-77-337-9740,68 325 13442,-7-93 1,18 140-2771,-2-7 460,1 0 1,1 0 0,0 0-1,3-19 1,-2 29-334,0 0 0,0-1 0,0 1 1,0 0-1,1 0 0,-1 0 0,1 0 0,0 0 0,-1 0 1,1 0-1,1 0 0,-1 1 0,0-1 0,1 1 1,-1 0-1,1 0 0,0 0 0,0 0 0,0 0 1,6-3-1,9-2-83,1 0 1,0 0-1,1 2 0,-1 1 1,1 0-1,0 1 1,0 2-1,28 0 0,-43 1 49,0 0 0,0 0-1,0 1 1,-1-1-1,1 1 1,0 1 0,0-1-1,-1 1 1,1-1-1,0 1 1,-1 1 0,0-1-1,1 1 1,-1-1-1,0 1 1,-1 0-1,1 1 1,0-1 0,-1 1-1,0-1 1,0 1-1,0 0 1,0 0 0,0 0-1,-1 1 1,0-1-1,0 1 1,0-1-1,2 9 1,2 10 53,-1 1 1,-1 0-1,-1 0 0,-1 0 0,-1 0 1,-1 0-1,-4 30 0,3-18 47,0-26-143,0 0 1,-1 0-1,1-1 1,-2 1-1,1-1 1,-2 1 0,1-1-1,-1 0 1,0 0-1,-1-1 1,0 1-1,-1-1 1,1 0-1,-1-1 1,-1 1-1,0-1 1,-13 11-1,10-10-16,0-1 0,-1 0 0,0-1 0,0 0 0,-1-1 0,1 0 0,-1-1 0,0 0-1,0-1 1,-1 0 0,1-1 0,0 0 0,-20-1 0,14 0-2,-24-2-742,41 1 706,0 0 0,0 0 0,0-1 0,0 1 1,0 0-1,0-1 0,1 1 0,-1-1 0,0 1 0,0-1 0,0 0 0,0 1 0,0-1 0,1 0 0,-1 1 0,0-1 1,1 0-1,-1 0 0,0 0 0,1 0 0,-1 0 0,1 0 0,0 0 0,-1 0 0,1 0 0,0 0 0,-1 0 0,1 0 1,0 0-1,0 0 0,0 0 0,0-1 0,0 1 20,0-1 1,1 1-1,-1 0 1,1 0-1,-1 0 1,1 0-1,-1 0 0,1 0 1,0 0-1,-1 0 1,1 0-1,0 1 1,0-1-1,-1 0 0,1 0 1,0 1-1,0-1 1,0 0-1,0 1 1,0-1-1,0 1 1,0-1-1,0 1 0,1-1 1,-1 1-1,0 0 1,0 0-1,0 0 1,0-1-1,0 1 0,0 0 1,2 1-1,48-2 147,-36 2-139,-3-1 40,0 0-1,0 1 1,0 1-1,1 0 0,-2 0 1,1 1-1,0 1 1,-1 0-1,1 1 0,-1 0 1,0 0-1,-1 1 0,1 1 1,-1 0-1,0 0 1,-1 1-1,15 15 0,16 21 641,65 92 0,-104-134-736,12 21 148,-13-22-187,1-1 1,-1 1-1,0-1 0,0 1 0,0-1 0,0 0 0,0 1 1,0-1-1,0 1 0,0-1 0,0 1 0,0-1 0,0 1 0,-1-1 1,1 0-1,0 1 0,0-1 0,0 1 0,0-1 0,-1 0 0,1 1 1,0-1-1,0 0 0,-1 1 0,1-1 0,0 0 0,-1 1 1,1-1-1,0 0 0,-1 1 0,1-1 0,-1 0 0,1 0 0,0 0 1,-1 1-1,1-1 0,-1 0 0,1 0 0,-1 0 0,1 0 1,0 0-1,-1 0 0,1 0 0,-1 0 0,1 0 0,-1 0 0,1 0 1,-1 0-1,1 0 0,-1-1 0,-15 1-4307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3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4434,'0'0'5720,"0"11"1460,0 35-7333,0 20-207,0-65 296,10 1-1166,-9-4 1263,0 0 0,0-1 0,-1 1 0,1-1 0,-1 1 0,0-1 0,1 0 0,-1 1 0,0-1-1,0 1 1,-1-5 0,0-4 4,1 11 25,-55 0-1503,54 0 1443,-1 1 1,1 0-1,0 0 0,0 0 0,0 1 1,0-1-1,0 0 0,0 0 1,0 1-1,0-1 0,0 0 0,1 1 1,-1-1-1,0 1 0,1-1 1,-1 1-1,1-1 0,0 1 1,0-1-1,-1 1 0,1-1 0,0 1 1,0 2-1,0-1 38,-1 1 1,1 0-1,0-1 1,0 1-1,0 0 0,0 0 1,1-1-1,-1 1 0,3 6 1,-2-9-22,1 1 1,-1-1-1,1 0 1,-1 0-1,1 0 0,0 0 1,-1 0-1,1 0 1,0 0-1,0-1 0,0 1 1,-1-1-1,1 1 1,0-1-1,0 0 1,0 0-1,2 0 0,41 0-64,-29-1-280,-15 1 282,-1-41-280,0 40 348,0 0-1,0 1 1,1-1-1,-1 0 1,0 0 0,0 0-1,0 0 1,-1 0-1,1 1 1,0-1 0,0 0-1,0 0 1,0 0-1,-1 0 1,1 1-1,-1-1 1,1 0 0,0 0-1,-1 1 1,1-1-1,-1 0 1,1 0 0,-1 1-1,0-1 1,1 1-1,-1-1 1,0 1 0,1-1-1,-1 1 1,0-1-1,0 1 1,1-1-1,-1 1 1,0 0 0,0 0-1,0-1 1,0 1-1,1 0 1,-1 0 0,0 0-1,0 0 1,0 0-1,-1 0 1,-42 15 869,17-4-1384,24-16-1690,2-19-2366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6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4 131 4018,'0'0'5677,"0"-19"-1998,2 122-2762,17 115-1,-18-192-504,-1-20-238,0-17-269,-13-172-2070,0-4 2035,14 184 124,0-1-1,-1 1 1,1 0-1,0 0 1,0-1-1,1 1 1,-1 0-1,1 0 1,0 0-1,-1 1 1,1-1-1,0 0 1,1 1-1,-1-1 1,0 1-1,1 0 1,-1-1-1,1 1 1,0 1-1,0-1 1,0 0-1,0 1 1,0-1-1,0 1 1,0 0-1,5-1 1,4-2 22,0 0 1,1 1-1,-1 1 0,1 0 1,22 0-1,-33 2 28,0 0 0,0 0 0,0 1 0,0 0 0,-1-1 0,1 1-1,0 0 1,0 0 0,-1 0 0,1 0 0,0 0 0,-1 0 0,1 0 0,-1 0 0,1 1 0,-1-1 0,0 1-1,1-1 1,-1 1 0,0-1 0,0 1 0,0 0 0,0-1 0,-1 1 0,1 0 0,0 0 0,-1 0 0,1 0-1,-1 0 1,0 0 0,0 0 0,1-1 0,-2 5 0,2 10 176,0 0 1,-2 1-1,-2 17 1,2-25-219,1-4 22,-1 1-1,-1-1 1,1 0-1,-1 1 1,0-1-1,0 0 1,-1 0-1,1 0 1,-1 0 0,-5 5-1,-5 11-23,12-19 8,10-4-934,26-7-1443,55-6-1,-1 9 2232,-86 6 203,0 0-1,0 0 1,0 0-1,-1 1 0,1-1 1,0 1-1,0 0 1,-1-1-1,1 1 0,0 0 1,-1 0-1,1 1 1,-1-1-1,1 1 0,-1-1 1,0 1-1,0 0 1,1 0-1,-1 0 0,0 0 1,-1 0-1,1 0 1,0 0-1,-1 1 0,1-1 1,-1 1-1,0-1 1,2 6-1,0 2 142,-1 0 0,0 1 0,-1-1 1,0 1-1,-1-1 0,-1 19 0,0-23-185,0-1 0,-1 0 0,0 0 0,0 1 0,0-1 0,-1 0 0,1-1 0,-1 1 0,0 0 0,-1-1 0,1 0 0,-1 1 0,0-1 0,0-1 0,0 1 0,0-1-1,-1 1 1,1-1 0,-1-1 0,-10 6 0,1-1 27,-1 0-1,-1-1 0,1-1 0,-1 0 1,0-1-1,-16 2 0,15-4-202,4 1 211,1-2 0,0 0 0,-1 0 1,-22-3-1,32 2-201,1 0 1,0 0 0,0-1-1,0 1 1,0-1 0,0 0 0,0 0-1,0 1 1,0-1 0,0-1-1,0 1 1,1 0 0,-1 0-1,0-1 1,1 1 0,-1-1 0,1 1-1,-1-1 1,1 1 0,0-1-1,0 0 1,-1 0 0,1 0 0,1 0-1,-1 0 1,0 0 0,0 0-1,1 0 1,-1 0 0,1 0-1,0 0 1,-1 0 0,1 0 0,0-4-1,0-10-3833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8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15 1777,'0'0'6624,"-3"-2"-6037,3 1-556,-1 1 0,1 0 0,0-1 0,0 1 0,-1-1 0,1 1-1,0 0 1,-1-1 0,1 1 0,-1 0 0,1-1 0,0 1 0,-1 0 0,1 0 0,-1-1 0,1 1-1,-1 0 1,1 0 0,-1 0 0,1 0 0,-1 0 0,1-1 0,-1 1 0,1 0 0,-1 0 0,1 0-1,-1 0 1,1 0 0,-1 1 0,1-1 0,0 0 0,-1 0 0,1 0 0,-1 0 0,1 1 0,-1-1-1,1 0 1,-1 1 0,-1 26 825,2-19-943,-3 89 1546,0-46-712,3 0 0,9 79 1,-8-123-760,5 19 167,-6-25-152,0 0 0,0-1 0,1 1 0,-1 0 0,0-1-1,0 1 1,1 0 0,-1-1 0,1 1 0,-1 0 0,1-1 0,-1 1 0,1-1-1,-1 1 1,1-1 0,-1 1 0,1-1 0,0 1 0,-1-1 0,1 0 0,0 1 0,-1-1-1,1 0 1,0 0 0,-1 1 0,1-1 0,1 0 0,-2-28-1020,0-32-631,0-119-1811,0 58 5151,0 119-1677,1 1 0,-1 0 0,0-1 0,0 1 0,1 0 0,-1-1 0,1 1 0,-1 0 0,1 0 0,0 0-1,-1-1 1,1 1 0,0 0 0,0 0 0,0 0 0,0 0 0,0 0 0,0 1 0,0-1 0,0 0-1,0 0 1,0 1 0,0-1 0,1 0 0,-1 1 0,0-1 0,0 1 0,1 0 0,-1-1 0,0 1 0,3 0-1,49-3 1401,-40 4-153,-12 26-331,-1-21-882,0 7 128,1 1 1,-2 0-1,0-1 1,-1 0-1,0 1 1,0-1-1,-2 0 1,-5 14-1,6-21-128,0-1-52,1 0 0,-1 0 0,1-1-1,0 2 1,0-1 0,1 0 0,0 0-1,-1 0 1,2 1 0,-1-1 0,1 0-1,-1 1 1,1-1 0,1 1 0,1 6-1,-1-10-69,0 0 0,1 0 0,-1-1-1,1 1 1,-1-1 0,1 0-1,0 1 1,-1-1 0,1 0 0,0 0-1,0 0 1,0 0 0,0 0-1,0-1 1,0 1 0,2 0 0,48 12-527,-22-7 402,-27-5 185,1 0 0,0 0 1,-1 0-1,1 0 0,0 1 0,-1-1 0,0 1 1,1 0-1,-1 0 0,0 0 0,0 1 1,0-1-1,0 1 0,-1-1 0,1 1 1,0 0-1,-1 0 0,0 0 0,0 1 1,0-1-1,0 0 0,-1 1 0,1-1 1,-1 1-1,0 0 0,0-1 0,0 1 0,0 0 1,-1 0-1,1-1 0,-1 1 0,0 0 1,0 0-1,-1 0 0,1-1 0,-3 8 1,3-8 1,-1 0 1,0 0 0,1 0 0,-1-1 0,-1 1 0,1 0 0,0-1 0,-1 1-1,1-1 1,-1 1 0,0-1 0,1 0 0,-1 0 0,0 0 0,-1 0 0,1 0 0,-5 3-1,1-1-66,-1-1-1,1 1 1,-1-1-1,0-1 0,0 1 1,-14 2-1,-2-2-1080,0-1 0,1 0 0,-40-3 0,44-1-1309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8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 6659,'0'0'5170,"-6"14"-4764,-51 153 1179,2 8-573,-96 206 1,147-372-1605,-6 15 1637,5-11-8448,10-30 5071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29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 2801,'-3'2'10789,"-5"11"-10205,-64 212 591,29-84-661,-101 269-63,144-409 33,-3 3-2683,3-11-3783,0-16 1847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16 1921,'0'0'10229,"-14"-16"-6489,11 33-3701,1 0 0,0 0 0,1 1 0,2 32 0,1-6 65,-4 109 598,4 172 239,-2-322-947,3 20 30,-3-22-25,0-1-1,0 1 1,0 0-1,0-1 0,1 1 1,-1 0-1,0-1 1,0 1-1,1-1 1,-1 1-1,0-1 1,1 1-1,-1-1 1,0 1-1,1-1 0,-1 1 1,1-1-1,-1 1 1,1-1-1,-1 1 1,1-1-1,-1 0 1,1 1-1,0-1 1,-1 0-1,1 0 1,-1 1-1,2-1 0,-1-40-827,-2 4 243,2 0-1,2 0 1,9-48 0,-10 75 507,0 0 1,1 0-1,0 1 1,0-1-1,1 0 1,0 1-1,0 0 1,1 0-1,0 0 1,0 1-1,1 0 1,0 0-1,0 0 1,1 1-1,0-1 1,0 2-1,1-1 1,11-6-1,-18 11 88,1 0 0,-1 0 0,0 0-1,0 1 1,1-1 0,-1 0 0,1 1-1,-1-1 1,1 1 0,-1 0-1,0-1 1,1 1 0,-1 0 0,1 0-1,-1 0 1,1 0 0,-1 0 0,1 0-1,-1 0 1,1 1 0,-1-1 0,1 0-1,-1 1 1,1 0 0,-1-1 0,0 1-1,1 0 1,-1-1 0,0 1-1,0 0 1,1 0 0,-1 0 0,0 0-1,0 0 1,0 0 0,0 0 0,0 1-1,-1-1 1,1 0 0,0 1 0,0-1-1,0 2 1,2 6 89,-1 0 0,0 1 0,0-1 0,-1 1 0,1 13 0,-2-15-75,0 101 917,-2-78-571,1 0 0,2 0-1,5 32 1,0-49 261,-1-9-2112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0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7828,'0'0'4292,"3"24"-3246,19 158 1262,-17-127-1737,-3-20-190,1 0 0,2-1 0,1 1 0,15 43 0,-22-107-8465,-4-4 3116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1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8500,'0'0'4194,"45"0"-12966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1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7619,'0'0'6387,"13"5"-5586,1 1-597,1 0 1,-1-2 0,2 0-1,-1-1 1,0 0 0,21 1-1,-30-4-148,1 0 0,0 0 1,0-1-1,0 1 0,-1-2 0,1 1 0,0-1 0,-1 0 0,1 0 0,6-4 0,-10 4-124,0 0 1,0 0 0,-1-1 0,1 1-1,-1-1 1,0 0 0,0 0-1,0 0 1,0 0 0,0 0-1,0 0 1,-1 0 0,0-1-1,1 1 1,-1 0 0,-1-1 0,1 1-1,0-1 1,-1 0 0,0 1-1,0-5 1,1 3-150,0-4 24,-1-1 0,1 0 0,-2 1 0,1-1 0,-1 0 0,-4-14 0,4 21 265,0 0 0,0 0-1,-1 1 1,1-1-1,-1 1 1,0-1-1,0 1 1,0 0 0,0 0-1,0 0 1,0 0-1,-1 0 1,1 0 0,-1 0-1,1 1 1,-1-1-1,0 1 1,1 0-1,-1 0 1,0 0 0,0 0-1,0 0 1,0 1-1,0-1 1,-4 1 0,4-1-14,0 1 0,1-1 0,-1 1 1,0 0-1,1-1 0,-1 2 0,0-1 1,1 0-1,-1 0 0,0 1 0,1-1 1,-1 1-1,0 0 0,1 0 1,-1 0-1,1 0 0,-1 0 0,1 1 1,0-1-1,-3 3 0,2 0 22,0 0-1,0 1 0,1-1 1,0 1-1,0-1 1,0 1-1,0 0 0,1-1 1,0 1-1,-1 8 0,-4 23 309,1 0-1,2 0 0,1 1 1,2-1-1,5 37 0,-4-67-360,0 0 0,1 0 1,-1 0-1,1 0 0,0 0 0,1 0 0,-1-1 0,1 1 0,1-1 0,-1 0 0,1 0 0,-1 0 1,1 0-1,1 0 0,-1-1 0,1 0 0,0 0 0,-1 0 0,2-1 0,-1 1 0,0-1 1,1 0-1,0-1 0,-1 1 0,1-1 0,0-1 0,0 1 0,0-1 0,0 0 0,1 0 1,5 0-1,-3-1-214,0 0 1,-1 0-1,1 0 0,0-1 1,-1-1-1,1 1 1,-1-2-1,0 1 1,16-7-1,-18 6-314,0 0-1,-1-1 1,1 1 0,-1-1-1,0 0 1,0-1 0,0 1-1,0-1 1,-1 0 0,0 0-1,0 0 1,0-1 0,4-8-1,2-17-7552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2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4978,'0'0'6043,"8"-12"-1649,225 28-2208,2 0-2742,-235-16 599,-6-8-6804,3-10-845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1681,'3'0'18613,"27"0"-18583,148 18-43,-113-10-195,-106 21-6431,34-23 4607,-16 11-5110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3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85 105 3362,'0'0'12763,"0"-43"-12902,-3 16-73,3 26 183,0 0-1,0 0 1,0 0-1,0 0 1,-1 0 0,1 1-1,0-1 1,0 0-1,-1 0 1,1 0 0,-1 1-1,1-1 1,0 0-1,-1 0 1,1 1 0,-1-1-1,0 0 1,1 1-1,-1-1 1,1 1 0,-1-1-1,0 1 1,0-1-1,1 1 1,-1-1 0,-1 0-1,1 1-117,-40 0-194,41 0 370,-7 44 646,7-42-642,0 0-1,0 0 1,0 0-1,0 0 1,0 0-1,0 0 1,1 0-1,-1 0 1,1 0-1,-1 0 1,1 0-1,0 0 1,0 0-1,0 0 0,0-1 1,0 1-1,0 0 1,1 0-1,-1-1 1,3 3-1,0-2 14,-1 0-1,0-1 1,1 0-1,-1 0 1,1 0-1,0 0 0,-1-1 1,1 1-1,0-1 1,-1 0-1,6 0 1,-7 0-96,0 0 1,0 0 0,0 0 0,-1 0 0,1 0-1,0-1 1,0 1 0,0-1 0,0 1 0,0-1-1,-1 0 1,1 1 0,0-1 0,-1 0 0,1 0 0,0 0-1,-1 0 1,1-1 0,-1 1 0,0 0 0,3-3-1,-4 2-3,1 0-1,-1 0 1,1 1-1,-1-1 0,1 0 1,-1 0-1,0 0 0,0 0 1,0 0-1,0 0 1,0 1-1,-1-1 0,1 0 1,-1 0-1,1 0 0,-1 0 1,1 1-1,-1-1 1,0 0-1,0 1 0,0-1 1,0 0-1,-2-2 0,1 1 81,0-1 0,0 1-1,-1 0 1,1 0 0,-1 0 0,1 0-1,-1 1 1,0-1 0,0 1-1,0-1 1,-1 1 0,1 0-1,0 0 1,-1 1 0,1-1-1,-1 1 1,0 0 0,1 0-1,-1 0 1,0 0 0,0 0-1,0 1 1,0 0 0,-7 0-1,9 1 31,0 1 0,0-1 0,0 1-1,0 0 1,0 0 0,1 0-1,-1-1 1,0 2 0,1-1 0,-1 0-1,1 0 1,0 0 0,0 1 0,0-1-1,0 1 1,0-1 0,1 0-1,-1 1 1,1 0 0,-1-1 0,1 1-1,0 4 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4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4786,'0'0'6841,"1"0"-6685,-1-1-1,0 1 1,0-1 0,1 1 0,-1-1 0,1 1 0,-1-1 0,0 1 0,1-1-1,-1 1 1,1 0 0,-1-1 0,1 1 0,-1 0 0,1-1 0,-1 1 0,1 0 0,0 0-1,-1-1 1,1 1 0,-1 0 0,1 0 0,0 0 0,-1 0 0,1 0 0,-1 0-1,2 0 1,304 0 1192,-301 0-1382,-1 0 1,0 1-1,0-1 0,1 1 1,-1 0-1,0 1 1,0-1-1,0 1 1,6 3-1,0 7-4998,-9-2-1416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7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68 423 2385,'0'0'7532,"-3"0"-6849,-1 1-508,0 1 0,0-1 1,1 1-1,-1 0 0,1-1 1,0 2-1,-1-1 1,1 0-1,0 1 0,0-1 1,0 1-1,1 0 1,-1 0-1,1 0 0,-1 0 1,1 0-1,0 1 0,0-1 1,0 1-1,1-1 1,0 1-1,-2 5 2417,7-10-2293,9-3-228,-1-2-1,1 0 1,-1 0-1,0-1 1,0-1 0,14-12-1,3 0-38,141-103 193,-54 36-834,169-94 0,-276 176 359,-6 3 12,1 0-1,-1 0 0,0 1 1,1-1-1,0 1 0,-1 0 0,1 0 1,7-1-1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38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0 607 10053,'0'0'3889,"180"-199"-2800,-99 121-753,-4-6-240,-6 9-96,-17 14-64,-5 18 0,-17 11-848,-7 12-129,-5 8-1440,-11 9-1585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5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1087 3073,'0'0'11160,"0"-16"-10397,-1-59-709,-20-143-1,-19 42 260,12 65 302,25 89-582,1-1 0,0 1 0,3-40 0,-1-30 94,0 89-132,-4-29-24,2 0-1,1 1 1,5-37-1,-3 65 25,0-1 0,0 1-1,0 0 1,1 0 0,0 0-1,-1 0 1,1 0 0,0 0-1,1 1 1,-1-1-1,0 1 1,1-1 0,-1 1-1,1 0 1,0 0 0,3-2-1,55-29-15,-47 25 69,-1 5-63,-1-1 0,1 1 0,0 1 0,0 1 0,0 0-1,0 0 1,0 1 0,24 4 0,9-2 111,-44-2-105,0 0-1,0 0 1,0 1-1,0-1 1,0 1-1,1 0 1,-1-1-1,0 1 1,0 0-1,-1 0 0,1 0 1,0 1-1,0-1 1,0 0-1,-1 1 1,1-1-1,-1 1 1,1-1-1,-1 1 1,0 0-1,1 0 1,-1 0-1,0-1 1,0 1-1,0 0 0,0 0 1,-1 1-1,1-1 1,-1 0-1,1 0 1,0 4-1,1 8-20,-1 1 0,0-1-1,-1 25 1,0-20 0,-1-14 29,0 0 0,0 0 0,0 0 0,-1 0-1,1 0 1,-1 0 0,0-1 0,0 1 0,-1-1 0,0 1 0,0-1-1,0 0 1,0 0 0,0 0 0,-8 6 0,-8 8-17,-42 28 0,35-27 125,16-12-89,0 0 0,0 0 0,0-1 0,0-1 0,-1 0 0,-20 7 0,31-12-31,0 1-1,-1-1 1,1 0 0,0 0-1,-1 0 1,1 0 0,0 1-1,0-1 1,-1 0 0,1 0 0,0 0-1,-1 0 1,1 0 0,0 0-1,0 0 1,-1 0 0,1 0-1,0 0 1,-1 0 0,1 0-1,0 0 1,-1 0 0,1 0 0,0 0-1,0 0 1,-1-1 0,1 1-1,0 0 1,-1 0 0,1 0-1,0 0 1,0-1 0,0 1-1,-1 0 1,1 0 0,0 0 0,0-1-1,-1 1 1,8-12-533,21-12 88,-19 20 457,0 0 1,0 1-1,0 1 1,1-1-1,-1 2 1,0-1-1,1 1 1,0 0-1,15 2 1,-19-1 39,0 0-1,0 1 1,0-1 0,0 2 0,-1-1 0,1 0 0,0 1 0,-1 0 0,1 0 0,-1 1-1,0-1 1,0 1 0,0 1 0,0-1 0,0 0 0,7 8 0,-9-6-31,1 0 0,-1 0 1,0 0-1,0 0 0,-1 1 1,1-1-1,-1 1 0,0-1 1,-1 1-1,1 0 0,-1 0 0,0 0 1,-1 0-1,0 0 0,1 0 1,-2 0-1,1 0 0,-1 0 1,0-1-1,0 1 0,-1 0 0,1 0 1,-1-1-1,-1 1 0,1-1 1,-1 1-1,0-1 0,0 0 1,0 0-1,-1 0 0,0-1 0,0 1 1,0-1-1,0 0 0,-7 5 1,-1 1-8,-1-1 0,0 0 1,0-1-1,0 0 0,-1-1 1,-1-1-1,1 0 1,-18 4-1,20-7-996,0-1 0,0 0 0,-19-1 0,25-1-3084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5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5394,'0'0'5939,"33"0"-2158,56 1-3069,209-5 283,-113-9-688,97-2-134,-64 15 99,-85 20 401,-122-20-639,-1 0 0,1-1 0,0 0 1,0-1-1,11-2 0,-18 3 756,-10 11-4845,-12 5-822,-6 6-4360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15 922 5122,'-1'-2'10150,"-1"-14"-10034,5-736 559,-2 744-739,0 1-1,1-1 0,-1 1 0,2 0 0,-1 0 0,1 0 1,0 0-1,0 0 0,1 0 0,0 1 0,0 0 1,0 0-1,1 0 0,0 0 0,0 1 0,9-8 1,-5 8 50,-1 1 0,1 0 0,-1 0 0,1 1 0,0 0 0,0 1 0,1 0 1,-1 0-1,0 1 0,1 0 0,-1 1 0,1-1 0,-1 2 0,12 1 0,-19-1 8,0-1-1,-1 1 1,1 0-1,0 0 1,-1 0 0,1 0-1,-1 0 1,0 0-1,1 0 1,-1 0-1,0 1 1,1-1-1,-1 0 1,0 1-1,0-1 1,0 1-1,0-1 1,-1 1-1,1 0 1,0-1-1,-1 1 1,1 0-1,-1-1 1,1 1-1,-1 0 1,0 0-1,0-1 1,0 3-1,1 62-154,-2-45 161,1-14 10,-1 0-1,-1 0 1,1 0 0,-1 0-1,-1 0 1,1 0 0,-1 0-1,0-1 1,0 1 0,-1-1-1,0 0 1,0 0 0,-1 0-1,1 0 1,-7 5 0,-7 6 18,0 0 0,-1-2 0,-24 15 0,41-28-105,0-1 1,-1 1 0,1-1 0,0 0-1,-1 0 1,1 0 0,-1 0-1,1 0 1,-1-1 0,0 1-1,1-1 1,-1 1 0,0-1-1,-4-1 1,8-20-2720,0 18 2735,1 0 0,-1 0 0,1 0 0,0 0 0,0 1 0,0-1 0,0 1 0,0-1 0,0 1 0,1 0 0,-1 0 0,1 0 0,0 0 0,-1 0 0,1 0 0,0 1-1,0 0 1,0-1 0,0 1 0,1 0 0,-1 1 0,0-1 0,0 0 0,0 1 0,1 0 0,-1 0 0,0 0 0,1 0 0,-1 0 0,0 1 0,0-1 0,1 1 0,-1 0 0,0 0 0,0 0 0,0 0 0,0 1 0,0-1 0,0 1-1,-1 0 1,4 2 0,-1 1 140,0 0 0,0 1-1,-1-1 1,1 1-1,-1 0 1,-1 0-1,1 0 1,-1 1 0,0 0-1,0-1 1,-1 1-1,0 0 1,0 0 0,-1 0-1,0 0 1,0 0-1,-1 1 1,1-1-1,-2 0 1,1 0 0,-3 14-1,2-17-5,0 0-1,-1-1 0,1 0 0,0 1 1,-1-1-1,0 0 0,0 0 1,0 0-1,0 0 0,0 0 1,-1 0-1,1 0 0,-1-1 1,0 1-1,0-1 0,0 0 1,-4 2-1,-60 30 365,57-30-415,1-1-86,0 0-1,0 0 1,0-1-1,-1-1 1,1 1 0,-15-1-1,-11-1-3134,35 0 3197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5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9204,'0'0'4306,"0"-6"-6419,0-8-1793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4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5603,'0'0'2030,"8"-5"-1798,26-19 232,-33 23-368,1 0 1,0 0-1,0 0 0,0 0 0,0 0 1,0 0-1,0 0 0,0 1 0,0-1 1,0 1-1,0-1 0,0 1 0,1 0 0,-1 0 1,0 0-1,0 0 0,0 0 0,1 0 1,-1 1-1,0-1 0,0 1 0,0-1 1,0 1-1,0 0 0,0 0 0,0 0 1,0 0-1,0 0 0,-1 0 0,1 1 1,0-1-1,-1 1 0,1-1 0,-1 1 1,1-1-1,-1 1 0,0 0 0,1 0 0,-1 0 1,1 3-1,6 26-34,-1 0-1,-2 0 1,-1 0 0,-2 1 0,-2 56-1,0-51 127,0-35 262,3-23 7,-3-25-746,-1 4-303,6-59-1,-4 89 595,1 0 0,1 0-1,0 1 1,0-1 0,1 1-1,1 0 1,0 0 0,0 0-1,12-16 1,-14 24 46,0-1 1,0 1-1,0 0 0,1 1 0,-1-1 1,1 1-1,0-1 0,0 1 1,0 0-1,0 1 0,0-1 1,0 1-1,1 0 0,-1 0 1,0 0-1,1 0 0,-1 1 0,1 0 1,-1 0-1,5 0 0,0 0 183,-1 1-1,1 0 1,-1 1-1,1 0 1,-1 0-1,1 1 0,-1 0 1,0 0-1,8 5 1,-6-5 36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6035,'0'0'4375,"38"6"-2852,1-1-462,-22-1-941,0-1-1,0-2 1,1 1-1,-1-2 1,0 0-1,25-4 0,-39 3-82,0-1 0,0 1 0,-1 0 0,1-1-1,0 0 1,-1 1 0,0-1 0,1 0-1,-1 0 1,0-1 0,0 1 0,0 0 0,0-1-1,0 1 1,-1-1 0,1 0 0,-1 1 0,0-1-1,1 0 1,-1 0 0,1-5 0,-1 3-66,1 0 1,-1-1 0,0 1-1,-1 0 1,1-1 0,-1 1 0,0 0-1,0-1 1,-1 1 0,0 0-1,-2-9 1,2 11 36,0 1 0,-1 0-1,1 0 1,-1 0 0,1 0 0,-1 0 0,0 0 0,0 0 0,0 1 0,0-1-1,0 1 1,0-1 0,0 1 0,-1 0 0,-4-2 0,-43-13 223,27 9-31,19 6-184,0 0 0,0 0 0,0 0 0,0 1 0,0 0 0,0-1 0,0 1 0,0 0 0,0 1 0,0-1 0,0 1-1,0 0 1,0 0 0,0 0 0,0 0 0,1 1 0,-1-1 0,0 1 0,1 0 0,-1 0 0,1 1 0,0-1 0,0 1-1,0-1 1,0 1 0,0 0 0,1 0 0,-4 4 0,-9 15-4,13-19-25,0-1-1,0 1 1,0-1 0,1 1 0,-1 0-1,1 0 1,-1-1 0,1 1 0,0 0-1,0 0 1,1 0 0,-1 1 0,0 2 0,-6 196 965,7-160-357,0-39-567,0 0 0,1 1 0,-1-1 0,1 0 0,-1 0 0,1 0-1,0 0 1,0 0 0,1 0 0,-1 0 0,0 0 0,1 0 0,0-1 0,0 1 0,0 0 0,0-1 0,0 0 0,0 1 0,1-1-1,-1 0 1,1 0 0,-1 0 0,1-1 0,0 1 0,0-1 0,-1 1 0,1-1 0,0 0 0,1 0 0,-1 0 0,5 0 0,11 2 102,0 0 0,0-2 0,0 0 0,24-3 0,-12 2-47,-23-1-106,1 0 1,-1 0-1,0 0 0,0-1 0,0-1 0,12-4 0,12-11-1736,-31 16 1292,1 1 0,0-1 0,-1 0 1,1 1-1,-1-1 0,1 0 0,-1 0 1,0 0-1,0 0 0,0 0 0,1-4 1,0-4-5292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3778,'0'0'9601,"6"33"-8440,-6-36-2711,3-8 2742,0 12 51,1 12-765,2-2-560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42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87 6067,'0'0'5058,"0"-7"-4759,0 4-462,1-6 707,1 1 0,-2 0 0,0 0 0,0-1 0,0 1 0,-1 0 0,-2-10-1,3 18-536,0 0-1,0 0 1,0 0-1,0 0 1,0 0-1,0 0 0,0 1 1,0-1-1,0 0 1,0 0-1,0 0 1,0 0-1,0 0 0,0 0 1,0 0-1,0 1 1,0-1-1,-1 0 1,1 0-1,0 0 0,0 0 1,0 0-1,0 0 1,0 0-1,0 0 0,0 0 1,0 0-1,-1 0 1,1 0-1,0 0 1,0 0-1,0 1 0,0-1 1,0 0-1,0 0 1,0 0-1,-1 0 1,1 0-1,0 0 0,0 0 1,0 0-1,0 0 1,0-1-1,0 1 1,0 0-1,-1 0 0,1 0 1,0 0-1,0 0 1,0 0-1,0 0 1,0 0-1,0 0 0,0 0 1,0 0-1,-1 0 1,1 0-1,0-1 0,0 1 1,0 0-1,0 0 1,0 0-1,0 0 1,-3 19 754,2 24 318,1-43-1079,0 682-357,0-681 245,0-20 568,3-219-2540,23 208 1801,-22 27 220,1-1 0,-1 1 0,1 0 0,0 0-1,0 0 1,0 1 0,0-1 0,0 1-1,1 0 1,-1 1 0,1-1 0,6 0-1,15-6-861,-25 7 859,1 0 1,-1 0-1,0 0 1,0 0-1,1 1 0,-1-1 1,1 1-1,-1-1 1,1 1-1,-1 0 0,1 0 1,-1 0-1,1 0 1,-1 0-1,0 0 0,1 1 1,3 1-1,-3 0 141,0 0-1,0 1 1,-1 0 0,1 0-1,-1 0 1,0 0-1,0 0 1,0 0 0,0 0-1,2 5 1,1 3 7,0 1-1,0 1 1,-1-1 0,0 0 0,-1 1 0,-1 0-1,2 20 1,-3 96 617,-2-70-550,0-34 114,0-18-122,0 0 1,1 0-1,0-1 1,0 1 0,1 0-1,0 0 1,3 12-1,-4-18-134,0-1 0,1 1 0,-1-1 0,0 1 0,1-1 0,-1 0 0,0 1-1,1-1 1,-1 1 0,1-1 0,-1 0 0,0 1 0,1-1 0,-1 0 0,1 0 0,-1 1 0,1-1 0,-1 0-1,1 0 1,-1 0 0,1 0 0,-1 0 0,1 0 0,-1 1 0,1-1 0,-1 0 0,1 0 0,-1-1 0,1 1-1,-1 0 1,1 0 0,0 0 0,6 0 11,-7-24-2988,0 1-928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3009,'0'0'6211,"1"-5"-5266,2 1-518,4-8-296,-5 1 3555,13 25-3886,-9 3 223,0 1 1,-1-1-1,-1 1 0,-1 0 0,1 21 0,0 98 48,-4-84 2,0 54 196,5 95 62,-5-198-314,0 1-8,0 0 1,1 0 0,-1 1-1,1-1 1,0 0 0,1 0-1,-1 0 1,1 0 0,0-1 0,0 1-1,1 0 1,-1-1 0,6 7-1,-8-11-8,0 0 0,1 0-1,-1 0 1,0 0 0,1 0-1,-1-1 1,0 1 0,1 0-1,-1 0 1,0 0 0,1 0-1,-1-1 1,0 1-1,0 0 1,1 0 0,-1-1-1,0 1 1,0 0 0,1 0-1,-1-1 1,0 1 0,0 0-1,0-1 1,0 1 0,0 0-1,1-1 1,-1 1 0,0 0-1,0-1 1,0 1 0,0 0-1,0-1 1,0 1 0,0 0-1,0-1 1,0 1-1,0 0 1,0-1 0,-1 1-1,1 0 1,0-1 0,0 1-1,0-1 1,0-22-351,0 21 314,1-93-383,-8-261-1782,6 333 2246,-2-6 17,2 0 1,1 0 0,5-41 0,-4 67-55,0 0 0,1 0 0,-1 0 0,0 0 0,1 0 0,0 0 0,0 1 0,0-1 0,0 1 0,0-1 0,0 1 0,0 0 0,1 0 0,-1 0 0,1 0 0,0 0 0,0 0 0,0 1 0,-1 0 0,6-2 0,0-1-24,0 2 1,0-1-1,1 1 1,-1 1-1,1-1 0,14 1 1,66 1 23,-86 0 2,-1 1 0,1 0 0,-1 0 0,0 0 0,1 0 0,-1 0 0,0 0 1,0 1-1,0-1 0,0 1 0,0 0 0,0-1 0,0 1 0,-1 0 0,4 4 0,25 37 99,-26-36-54,0 0-68,0 1-1,0 0 1,-1 0-1,0 0 1,-1 0-1,1 1 1,-2-1-1,1 1 1,-1 8-1,0 85-12,-3-53-109,1-41 135,0 0 0,0 0 0,-1 0 0,-1 0 0,1-1 0,-1 1 0,-1-1 0,1 1 0,-1-1 0,0 0 0,-1-1 0,0 1 0,-9 9 0,7-8 25,-1 0-1,1 0 1,-2-1-1,1-1 1,-1 1-1,0-1 1,0-1-1,0 1 1,-1-2-1,-10 5 1,13-7-19,0 0 0,0-1 0,0 0 1,0 0-1,0 0 0,0-1 1,0 0-1,0 0 0,-1-1 0,-13-3 1,19 4-116,-1-1 0,1 0 0,-1-1 1,0 1-1,1 0 0,0-1 0,-1 1 1,1-1-1,0 0 0,0 0 0,0 0 1,0 0-1,0 0 0,0 0 0,1 0 1,-1-1-1,1 1 0,-1-1 0,1 1 1,0-1-1,0 1 0,0-1 0,0 0 1,1 1-1,-1-1 0,1 0 0,0 0 1,-1 0-1,2-4 0,-1 6 87,-1 0 0,1 0 0,0 0 0,0 0 0,0 0-1,0 0 1,1 0 0,-1 0 0,0 0 0,0 0 0,1 0 0,-1 0 0,0 0 0,1 0-1,-1 0 1,1 1 0,-1-1 0,1 0 0,-1 0 0,1 1 0,0-1 0,-1 0 0,1 0-1,0 1 1,0-1 0,1 0 0,25-1 306,-14 2-222,-9 1-12,1 0 0,-1 0 0,0 0-1,0 0 1,0 1 0,0 0 0,0-1-1,0 2 1,-1-1 0,1 0 0,0 1-1,-1-1 1,0 1 0,0 0-1,0 0 1,0 1 0,0-1 0,3 6-1,8 12 19,23 43 0,-28-47 57,7 17 365,-2 0-1,17 64 1,-21-63-189,1 0 0,2-1 0,18 35 0,-24-60-68,1 2-3080,-8-16 294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5539,'0'0'7539,"0"10"-7376,0 335 1205,-1-530-5699,-1-5 4210,3 188 133,0 0 0,0 0 1,0 0-1,0 1 1,0-1-1,0 0 0,0 1 1,1-1-1,-1 1 0,0-1 1,1 1-1,-1 0 1,1-1-1,0 1 0,-1 0 1,1 0-1,0 0 0,3-1 1,41-15-19,-44 16-21,2 0 66,-1 0 1,1 0 0,-1 0 0,1 1 0,-1-1-1,1 1 1,-1 0 0,1 0 0,-1 0-1,7 2 1,-9-1 38,1 0 0,-1 0 0,0 1 0,0-1 1,0 1-1,0-1 0,0 1 0,0-1 0,0 1 0,-1-1 0,1 1 0,0 0 0,-1 0 0,1-1 0,-1 1 0,0 0 0,0 0 0,0-1 0,0 1 1,0 0-1,0 0 0,0 0 0,-1 2 0,1 14 178,0 0 0,-1 0 0,-4 18 0,3-28-190,-1 0 1,1-1-1,-1 1 1,-1-1-1,1 1 1,-1-1-1,-1 0 1,1-1-1,-6 8 1,8-12-516,-12 16 1611,12-12-2479,12-8-4424,15-15-1217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4466,'0'0'6931,"-13"168"-6723,-9-148-208,-7-3 144,3-5-144,-3-3 0,3-9-496,1 0-1137,12 0-1056,9-12-2257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1217,'0'0'7515,"0"-9"-7259,-1 2-207,0 5-39,1-1 0,0 1-1,-1-1 1,1 1 0,0-1-1,0 1 1,0-1 0,1 1 0,-1-1-1,1 1 1,-1-1 0,1 1-1,0-1 1,1-1 0,0 2 93,-1 0 0,1 1 0,0-1 0,-1 1 0,1 0 0,0 0 1,0 0-1,0-1 0,0 2 0,0-1 0,0 0 0,1 0 0,-1 1 0,0-1 0,0 1 1,0 0-1,1-1 0,-1 1 0,3 1 0,-4-2-67,1 1 0,-1 0 0,1 0 0,-1 0 0,0 0 0,1 0 0,-1 0 0,1 1 1,-1-1-1,0 0 0,1 1 0,-1-1 0,0 1 0,1 0 0,-1-1 0,0 1 0,0 0 0,0 0 0,0-1 0,0 1 0,0 0 0,0 0 0,0 0 0,0 0 1,0 1-1,0-1 0,0 0 0,-1 0 0,1 0 0,-1 1 0,1-1 0,0 2 0,-1 74-1447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4098,'0'0'4874,"-3"71"-3078,3 193 1362,-2-264-3300,2 0 132,0 1 1,-1-1-1,1 0 1,0 0-1,-1 0 1,1 0-1,0 0 1,-1 0-1,1 0 1,0 0-1,-1 0 1,1 0-1,0 0 1,-1 0-1,1-1 1,0 1-1,-1 0 1,1 0-1,0 0 0,-1 0 1,1 0-1,0-1 1,0 1-1,-1 0 1,1 0-1,0-1 1,0 1-1,-1 0 1,1 0-1,0-1 1,0 1-1,0 0 1,-1-1-1,1 1 1,0 0-1,0-1 1,0 1-1,-4-43-375,5-78 1,1 42-26,-1 68 359,1-1 0,0 1 0,0 0-1,1 0 1,7-17 0,-7 24 31,1 0-1,0 0 1,1 0-1,-1 0 0,1 1 1,0 0-1,0 0 1,0 0-1,10-4 1,-11 5 94,0 1 0,0-1 0,0 1 0,1 0 0,-1 0 0,1 0 0,-1 1 0,0-1 0,1 1 0,-1 0 1,1 1-1,4 0 0,-7 0-32,0 0 1,0 0 0,0 0-1,-1 0 1,1 1 0,0-1-1,-1 1 1,1-1 0,-1 1 0,0-1-1,1 1 1,-1 0 0,0 0-1,0 0 1,0 0 0,0 0-1,-1 0 1,1 0 0,0 0-1,-1 0 1,0 0 0,1 0 0,-1 0-1,0 0 1,0 0 0,0 0-1,0 3 1,0 3 94,0 0 1,0 0-1,-1 0 0,0 0 1,0 1-1,-1-1 0,0 0 1,0-1-1,-1 1 0,-6 12 1,0-4 4,-1-1 0,-1 0-1,-20 22 1,30-37-207,1 0-1,0 0 1,0 0-1,-1 1 0,1-1 1,0 0-1,0 0 1,-1 0-1,1 0 0,0 1 1,0-1-1,-1 0 1,1 0-1,0 1 1,0-1-1,0 0 0,0 1 1,0-1-1,-1 0 1,1 0-1,0 1 0,0-1 1,0 0-1,0 1 1,0-1-1,0 0 0,0 1 1,0-1-1,0 0 1,0 0-1,0 1 1,0-1-1,0 0 0,0 1 1,0-1-1,1 0 1,-1 1-1,0-1 0,0 0 1,0 0-1,0 1 1,0-1-1,1 0 1,-1 0-1,0 1 0,0-1 1,1 0-1,-1 0 1,0 0-1,0 1 0,1-1 1,22 3-375,-20-3 526,0 0 1,0 1-1,0-1 0,1 0 0,-1 1 0,0 0 1,0-1-1,0 1 0,-1 0 0,1 1 1,0-1-1,5 3 0,-5 1 37,1 1-1,-1-1 1,0 1 0,-1-1 0,1 1-1,-1 0 1,0 0 0,-1 0 0,1 0-1,-1 0 1,0 0 0,-1 1-1,0-1 1,0 0 0,-1 12 0,1-6-27,-1-10-84,1 1 1,-1-1-1,1 0 0,-1 1 1,0-1-1,0 0 1,0 0-1,0 1 0,0-1 1,-1 0-1,1 0 1,0 0-1,-1 0 1,0-1-1,1 1 0,-1 0 1,0-1-1,0 1 1,0-1-1,0 0 0,0 1 1,0-1-1,-1 0 1,1 0-1,0-1 1,-1 1-1,1 0 0,0-1 1,-4 1-1,-8 2-920,0-1 0,0 0 0,-24-1 0,32-3-1531,5-10-789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0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4418,'0'0'8492,"-1"13"-8207,-6 10-254,-1 1 0,-16 32-1,-4 12 12,-20 60 103,14-43 56,-23 97 0,56-179-59,-3 18-601,4-18-689,4-12-437,5-10-821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3698,'0'0'4687,"-4"10"-322,-17 42-4208,-191 438 1012,208-471-727,4-14-2476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3265,'0'0'6243,"-13"2"-3668,9 23-2195,0-1 0,2 0 0,0 47 0,1-3-67,-6 340 2388,8-305-2390,-1-102-482,0-29-885,-1-13 872,0 12-391,4-52 0,-2 73 492,0 0 0,1 1-1,0-1 1,0 1-1,1-1 1,-1 1-1,2 0 1,-1 0-1,1 0 1,0 0 0,8-10-1,-7 15-52,-1-1 1,1 1-1,-1 0 0,1 1 0,0-1 1,-1 1-1,1 0 0,0 0 1,0 0-1,0 1 0,0-1 0,0 1 1,0 0-1,0 1 0,7 1 0,-10-1 168,-1 0 0,1 0 0,-1 0 0,1 0 0,-1 0 0,0 0 0,1 0-1,-1 1 1,0-1 0,0 1 0,0-1 0,0 1 0,0-1 0,0 1 0,0 0-1,-1-1 1,1 1 0,-1 0 0,1 0 0,0 1 0,8 41 694,-6 0 364,-4 77 0,-1-35 702,2-86-1842,0-20-7290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2561,'0'0'10192,"0"8"-7311,0 38-2094,-8 110 1279,0-12-4172,8-186-5933,0 28 4867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7603,'0'0'5395,"19"-24"-7044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43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21 2385,'0'0'9010,"-6"52"-6076,0-25-2339,1 0 1,-2 35-1,7-51-499,0 1 0,1-1 1,0 0-1,1 0 0,0 1 0,0-1 1,1-1-1,7 16 0,27 46 248,-33-66-314,0 0-1,0 0 1,1 0 0,-1-1 0,1 0 0,1 0 0,-1 0 0,1-1 0,8 6 0,-11-9-62,0 0 0,0 0-1,0 0 1,0 0 0,0-1 0,1 1-1,-1-1 1,0 0 0,0 0 0,1 0-1,-1 0 1,0-1 0,0 1-1,1-1 1,-1 0 0,0 0 0,0 0-1,0 0 1,0 0 0,0-1 0,0 0-1,-1 1 1,1-1 0,0 0 0,-1 0-1,1 0 1,-1-1 0,0 1 0,0-1-1,0 1 1,0-1 0,0 0 0,0 0-1,-1 1 1,1-1 0,-1 0 0,0-1-1,0 1 1,0 0 0,0 0 0,-1 0-1,1 0 1,-1-7 0,0-28 58,2 17-168,-2 0-1,0 0 0,-2 0 0,0 0 1,-2 0-1,0 1 0,-8-26 1,-1 10 72,10 25 51,0 1 0,-1-1 0,0 1 0,-9-14 0,11 21 26,1 1 0,-1 0-1,0-1 1,0 1 0,0 0-1,0 0 1,0 1 0,0-1-1,-1 0 1,1 1 0,-1-1-1,1 1 1,-1 0 0,1 0 0,-1 0-1,0 0 1,1 0 0,-1 1-1,0-1 1,0 1 0,0 0-1,-2-1 1,0 1 13,0 0 0,1 0 0,-1 1 0,1-1 1,-1 1-1,1 0 0,-1 0 0,1 1 0,0-1 0,0 1 0,-1 0 0,1 0 1,-6 4-1,7-3-2,1-1 0,0 1 0,0-1 0,0 1 1,0 0-1,0 0 0,0 0 0,1 0 0,-1 0 0,1 0 1,0 1-1,0-1 0,0 0 0,1 1 0,-1-1 0,1 0 1,0 1-1,0 6 0,0-2-2243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4882,'0'0'8441,"23"0"-7005,102 11-553,-123-10-885,0-1 0,0 0 0,0 0 0,0 0 0,0 0 0,0 0 0,0-1 0,0 1 0,0 0 0,-1-1 1,1 1-1,0-1 0,0 0 0,0 0 0,-1 0 0,1 0 0,0 0 0,-1 0 0,1 0 0,-1 0 0,1-1 0,1-1 0,-2-1-31,0 1 1,0-1-1,0 0 0,0 0 0,0 0 0,-1 0 0,0 0 1,0 0-1,0-5 0,0 0-149,0-58-330,-5 65 556,1 1 0,0 0 0,-1 0 1,1 0-1,-1 1 0,-8-1 0,-63-7 380,75 8-408,0 1 0,0-1-1,0 1 1,0 0 0,0-1-1,0 1 1,1 0 0,-1 0-1,0-1 1,0 1 0,0 0-1,1 0 1,-1 0 0,1 0-1,-1 0 1,0 0 0,1 0-1,0 0 1,-1 1 0,1-1-1,0 0 1,-1 2 0,-5 28 245,1 30 610,3-1-1,6 78 1,-3-135-848,0 1-1,0-1 1,0 0 0,0 1 0,0-1 0,1 0-1,0 1 1,-1-1 0,1 0 0,0 0-1,1-1 1,-1 1 0,0 0 0,1-1 0,0 1-1,-1-1 1,1 0 0,0 0 0,0 0 0,0 0-1,0-1 1,1 1 0,-1-1 0,0 0 0,1 0-1,-1 0 1,1 0 0,5 0 0,5 1-647,1 0 1,-1-1 0,1-1 0,0 0-1,24-4 1,-24-1-3299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1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59 454 5106,'0'0'5003,"-9"0"-4168,-40 0 1416,49 0-2157,1 0 0,-1 0 0,1 0 0,-1 0 0,1 0 0,-1 0 0,1 0 0,-1 0 0,1 0 0,-1 0 0,1 0 0,-1 0 0,1 0-1,-1 0 1,1 1 0,-1-1 0,1 0 0,-1 0 0,1 1 0,-1-1 0,1 0 0,-1 0 0,0 1 0,1-1 0,-1 1 0,1-1 0,-1 0 0,0 1 0,0-1 0,1 1-1,-1-1 1,0 1 0,0-1 0,1 1 0,-1-1 0,0 1 0,0-1 0,0 1 0,0-1 0,0 1 0,0-1 0,0 1 0,0-1 0,0 1 0,0-1 0,0 1-1,0-1 1,0 1 0,0-1 0,-1 1 0,1-1 0,0 1 0,0-1 0,0 1 0,-1-1 0,1 1 0,40-22 31,0-2 0,-2-1 1,51-43-1,-34 26-79,52-40-247,-27 18-280,118-68 0,-192 127 351,0 1 1,0 0 0,1 1-1,-1 0 1,11-3 0,17 2-4730,-24 3-157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2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0 509 8132,'0'0'5362,"206"-179"-4946,-139 121-224,-2-3-63,-7 6-129,-10 15 0,-10-1-113,-5 12 49,-11 9-432,-3 6-752,-6 2-2818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7892,'0'0'7955,"-3"0"-7651,6 8 209,13 7 175,0 2-80,0-2-192,-3-4-416,0-2-32,0-3-512,0-6-1505,-4 0-3137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7652,'0'0'6474,"-13"9"-2677,14 2-3708,-1 0-1,2 0 1,-1 0 0,2 0-1,5 18 1,-6-23-63,0-1 1,1 1-1,0-1 1,0 1-1,0-1 0,0 0 1,1 0-1,-1 0 0,1-1 1,1 1-1,-1-1 1,5 4-1,-1-5-470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2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6627,'0'0'8884,"-7"64"-8052,17-50 97,-4-5-481,1-1 64,-4-5-416,0-3-624,0 0-768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2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7 6835,'0'0'8044,"2"-6"-5280,-9 18-2726,0 1 1,1 0-1,-8 27 1,0-1 124,7-21-144,-112 299 592,85-215-390,-23 120 1,52-182-587,5-41 350,0 1 1,0 0-1,1 0 0,-1 0 0,0 0 0,0 0 0,0 0 1,0 0-1,0 0 0,0 0 0,1-1 0,-1 1 1,0 0-1,0 0 0,0 0 0,0 0 0,0 0 1,1 0-1,-1 0 0,0 0 0,0 0 0,0 0 1,0 0-1,0 0 0,0 0 0,1 0 0,-1 0 1,0 0-1,0 0 0,0 1 0,0-1 0,0 0 1,1 0-1,-1 0 0,0 0 0,0 0 0,0 0 1,0 0-1,0 0 0,0 0 0,0 0 0,0 1 1,1-1-1,-1 0 0,0 0 0,0 0 0,0 0 1,0 0-1,0 0 0,0 1 0,0-1 0,0 0 1,0 0-1,0 0 0,0 0 0,0 0 0,0 1 1,0-1-1,0 0 0,0 0 0,29-53-2260,-24 42 1933,8-16-2700,17-48-1,-19 27-3123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7892,'0'0'4348,"2"-7"-4193,5-22 160,-8 29-268,1-1 1,0 1-1,0 0 1,0-1-1,1 1 0,-1 0 1,0-1-1,0 1 1,0 0-1,0-1 1,0 1-1,0 0 0,0 0 1,0-1-1,1 1 1,-1 0-1,0-1 0,0 1 1,0 0-1,1 0 1,-1 0-1,0-1 1,0 1-1,0 0 0,1 0 1,-1 0-1,0-1 1,1 1-1,-1 0 1,0 0-1,0 0 0,1 0 1,-1 0-1,0 0 1,1 0-1,-1 0 1,0 0-1,1 0 0,-1 0 1,0 0-1,1 0 1,-1 0-1,0 0 1,0 0-1,1 0 0,-1 0 1,0 0-1,1 0 1,-1 0-1,0 0 1,1 1-1,-1-1 0,0 0 1,0 0-1,1 0 1,-1 1-1,0-1 1,0 0-1,0 0 0,1 1 1,-1-1-1,0 0 1,0 0-1,0 1 1,10 15 92,13 51 525,-3 2 0,-3 0 1,9 86-1,-14-86-317,-1 3-37,1 5 66,3 0 1,45 136-1,-60-212-442,0 0-1,0-1 1,0 1-1,0 0 1,0-1-1,0 1 1,0 0-1,1-1 1,-1 1-1,0 0 1,1-1-1,-1 1 1,0-1-1,1 1 1,-1-1 0,1 1-1,-1-1 1,0 1-1,1-1 1,-1 1-1,1-1 1,0 1-1,-1-1 1,1 0-1,-1 1 1,1-1-1,0 0 1,0 1-1,-1-21-2271,-12-14-966,-6-3-1811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9780,'0'0'5267,"203"-52"-5267,-155 37-1121,-6 7-1344,-13 8-2529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6339,'0'0'6510,"0"9"-6310,-2 107 1503,0-28 142,13 145 1,-7-211-2900,-2-32-5125,-2-14 1884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3:45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10 177 1457,'0'0'11429,"4"0"-11042,103-9 2403,-101 7-2827,0 0 0,0 0 0,0-1-1,0 0 1,0 0 0,-1 0 0,1-1-1,-1 1 1,0-1 0,0 0-1,-1-1 1,5-5 0,-7 9 46,-1-1 0,1 0 1,-1 1-1,0-1 0,1 0 0,-1 0 0,0 0 1,0 0-1,-1 0 0,1 0 0,0 0 0,-1 0 1,1 0-1,-1-1 0,1 1 0,-1 0 0,0 0 1,0 0-1,0-1 0,0 1 0,-1 0 0,1 0 1,-1 0-1,1 0 0,-1-1 0,0 1 0,1 0 0,-1 0 1,0 0-1,0 1 0,-1-1 0,1 0 0,0 0 1,-1 0-1,1 1 0,-4-4 0,-5-4 24,7 6-39,0 0 0,0 0 0,0 0-1,0 0 1,0 1 0,-1 0 0,1 0 0,-1 0 0,0 0 0,1 0 0,-1 1-1,0-1 1,0 1 0,0 0 0,0 0 0,0 1 0,0-1 0,0 1-1,0 0 1,-5 0 0,5 0 14,-1-1 0,1 1 0,-1 1 0,0-1-1,1 1 1,-1 0 0,1 0 0,-1 0 0,-6 3-1,9-2-8,0-1 0,0 1 0,0 0 0,0 0 0,1 0 0,-1 0 0,1 0 0,-1 0 0,1 1 0,0-1 0,0 0 0,0 1 0,0-1 0,0 1 0,1-1 0,-1 1 0,1 0 0,-1 3 0,0 3 8,-1 0 0,0 0 1,0-1-1,-1 0 0,0 1 0,-6 9 1,8-13 58,0 0 1,0 0-1,1-1 1,0 1-1,-1 0 1,1 0-1,1 0 1,-1 0-1,1 0 1,0-1-1,0 1 1,0 0 0,1-1-1,-1 1 1,4 5-1,8 7-60,-6-9 7,0 0 1,-1 0-1,0 1 0,0 0 1,-1 0-1,0 0 0,-1 0 0,0 1 1,0 0-1,-1 0 0,0 0 1,1 11-1,-4-16-2,0 0-1,0 0 1,0 0 0,1-1-1,0 1 1,0 0 0,0-1 0,0 1-1,1 0 1,0-1 0,0 0-1,0 1 1,0-1 0,1 0-1,0 0 1,-1 0 0,1 0 0,1-1-1,3 4 1,-2-3-1,0-1-1,1 0 0,0 0 1,0 0-1,0-1 1,0 0-1,0 0 1,0 0-1,0-1 1,1 0-1,-1 0 1,0-1-1,11 0 1,2 1-131,-14 0-54,1 0 0,-1 0-1,0-1 1,0 0 0,1 0-1,-1-1 1,0 1 0,0-1-1,1 0 1,6-3 0,-11 2 61,0 0 1,0-1-1,-1 1 0,1 0 1,-1 0-1,1-1 1,-1 1-1,0 0 1,0-1-1,0 1 1,0-1-1,0 1 0,-1-3 1,1-2-1229,0-3-2028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10917,'0'0'3330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9508,'0'0'7668,"46"0"-6313,38 4-267,-41-1-2215,0-1-6475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8020,'0'0'5853,"-36"3"-1446,207-3-4882,-169 0 461,-1 0 0,1 0 0,-1 0 0,1 1-1,-1-1 1,0 0 0,1 1 0,-1-1-1,0 1 1,1-1 0,-1 1 0,0-1-1,0 1 1,1 0 0,-1 0 0,0 0-1,0 0 1,0 0 0,0 0 0,0 0-1,0 0 1,0 0 0,-1 0 0,1 0-1,1 2 1,-1 1-380,0-1 1,1 1-1,-1 0 0,-1 0 1,1-1-1,0 1 0,-1 0 0,0 5 1,0 8-4327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70 417 3858,'0'0'5266,"-22"-23"-2689,16-3-2128,2 0-1,1 0 0,-1-53 0,4 79-392,0-1 0,0 1 0,0-1-1,0 1 1,0-1 0,-1 1 0,1 0-1,0-1 1,0 1 0,-1-1 0,1 1 0,0-1-1,-1 1 1,1 0 0,0-1 0,-1 1-1,1 0 1,-1-1 0,1 1 0,-1 0 0,1 0-1,0-1 1,-1 1 0,1 0 0,-1 0 0,1 0-1,-1 0 1,1-1 0,-1 1 0,1 0-1,-1 0 1,0 0 0,19 509 2324,-14-454-2149,-4-38-178,0 0 1,1-1 0,1 1 0,1-1 0,1 1 0,0-1 0,11 28-1,-15-44-60,0 0 0,0 0-1,0 0 1,0-1 0,0 1-1,0 0 1,0 0 0,0 0 0,0 0-1,0 0 1,0-1 0,0 1-1,0 0 1,0 0 0,0 0-1,0 0 1,0-1 0,0 1-1,0 0 1,0 0 0,0 0-1,0 0 1,0 0 0,0 0-1,0-1 1,0 1 0,1 0-1,-1 0 1,0 0 0,0 0-1,0 0 1,0 0 0,0 0-1,0-1 1,1 1 0,-1 0 0,0 0-1,0 0 1,0 0 0,0 0-1,0 0 1,1 0 0,-1 0-1,0 0 1,0 0 0,0 0-1,0 0 1,1 0 0,-1 0-1,0 0 1,0 0 0,0 0-1,0 0 1,0 0 0,1 0-1,-1 0 1,0 0 0,0 0-1,0 1 1,0-1 0,0 0-1,1 0 1,2-29-1062,-2-40-1007,-1 65 1979,1-83-1613,-3-103-3188,-1 173 4794,0 1-1,-2 0 1,1 0 0,-2 0 0,-11-22-1,11 24 362,-1 0 0,2 0 0,0 0 0,1 0 0,0-1 0,1 0 0,-1-24 0,2-6 1564,1 23-1323,1-1 0,4-31 0,-3 47-480,0 0-1,1 1 1,-1-1 0,2 0 0,-1 1-1,1 0 1,0 0 0,0 0 0,1 0-1,-1 0 1,1 0 0,6-6 0,-2 5 36,0-1 1,1 1-1,-1 0 1,2 1-1,-1 0 1,0 1-1,1 0 1,0 0-1,0 1 1,1 0-1,-1 1 1,1 0-1,0 1 1,-1 0-1,1 0 1,0 1-1,0 1 1,0 0-1,0 1 1,18 2-1,-24-1-59,0 0-1,-1 0 1,1 0 0,-1 1-1,1 0 1,-1 0-1,0 0 1,0 0 0,0 1-1,-1-1 1,1 1-1,-1 0 1,0 0-1,5 9 1,-1-1 13,0 0-1,0 0 1,-2 0 0,7 20-1,-6-1 233,0 0-1,-2 0 0,-2 1 0,-1 0 1,-4 47-1,2-72-189,0 1 0,0-1 0,-1 0 0,0 1 0,-1-1 0,1 0 0,-1 0 0,-1 0 0,1-1 0,-1 1 0,0-1 0,-1 0 0,0 0 0,0 0 0,0-1 0,0 0 0,-1 0 0,-9 6 0,7-4-58,-2-2 1,1 1 0,-1-1 0,1 0 0,-1-1 0,-1 0-1,1-1 1,0 0 0,-1-1 0,0 0 0,1 0-1,-13-1 1,-5 0-104,20 0-163,0 0-1,0-1 0,0 0 1,0-1-1,-16-3 1,22 4 250,0-1 1,1 0-1,-1 0 1,0 1-1,1-1 1,-1 0-1,1-1 1,-1 1-1,1 0 1,-1 0-1,1-1 1,0 1-1,0 0 1,-1-1-1,1 1 1,0-1-1,0 0 1,1 1-1,-1-1 1,0 0 0,0 0-1,1 1 1,-1-1-1,1 0 1,0 0-1,0 0 1,-1 0-1,1 1 1,0-1-1,1-3 1,-1 4 34,1 0 1,0 1 0,-1-1-1,1 0 1,0 0-1,0 0 1,0 0 0,-1 1-1,1-1 1,0 0-1,0 1 1,0-1 0,0 1-1,0-1 1,0 1-1,0-1 1,0 1 0,1 0-1,-1-1 1,0 1 0,0 0-1,0 0 1,0 0-1,0 0 1,1 0 0,-1 0-1,1 1 1,46-1 287,-40 1-232,2 0-14,0 1 0,-1 0 1,0 1-1,1 0 0,-1 0 1,0 1-1,-1 0 0,1 0 0,-1 1 1,1 0-1,-1 1 0,-1 0 1,1 0-1,-1 1 0,0 0 1,7 10-1,11 13 353,-1 2-1,31 56 1,-52-83-461,0 0 0,-1 0 0,0 0 0,1 0 0,-2 0 0,1 0-1,-1 1 1,1-1 0,-2 1 0,1-1 0,0 8 0,-6-12-3029,-6-1-217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1393,'0'0'10199,"0"-7"-8409,0 5-204,0 6-1203,14 430 1445,-11-410-1703,0-39-557,0-39-670,-3-17 120,-6-170-1094,4 224 2088,0 4-46,1 1 0,0-1 0,1 0 0,0 0 0,3-14 0,-2 25 32,0-1-1,1 1 1,-1-1-1,1 1 1,-1 0-1,1 0 0,0 0 1,0 0-1,0 0 1,1 0-1,-1 0 1,0 1-1,1-1 0,-1 1 1,1 0-1,-1-1 1,1 1-1,-1 0 1,4 0-1,2-2 17,1 1-1,-1-1 0,0 2 1,1-1-1,10 1 1,-17 0 9,-1 1 0,1 0 0,0 0 0,-1 0 0,1 0 0,0 0 0,-1 1 0,1-1 0,-1 0 0,1 1 0,0-1-1,-1 1 1,1 0 0,-1-1 0,1 1 0,-1 0 0,0 0 0,1 0 0,-1 0 0,0 0 0,0 0 0,1 0 0,-1 1 0,0-1 0,0 0 0,0 2 0,1 2 49,-1 0 0,0 1 0,0-1 0,0 0-1,-1 1 1,1-1 0,-2 7 0,1 8 313,0 0-1,-5 25 1,4-38-348,-1-1 1,0 1-1,0-1 1,0 0-1,-1 0 1,0 0-1,0 0 1,0 0-1,-1 0 1,-6 7-1,15-17-968,1 1 1,-1 0-1,1 1 0,0-1 1,0 1-1,0 0 0,0 1 1,0-1-1,10 0 0,-11 1 950,0 0 0,0 1 0,0 0 0,0 0 1,0 0-1,-1 0 0,1 1 0,0-1 0,0 1 0,0 0 0,0 1 0,-1-1 0,1 1 0,0 0 0,-1 0 0,0 1 0,8 5 0,-7-3 270,-1 0 0,1 0 1,-1 1-1,-1 0 0,1 0 0,-1 0 0,0 0 1,0 0-1,-1 1 0,1-1 0,-2 1 0,1-1 1,1 12-1,-1 6 1067,-1 0 0,-3 36 1,2-57-1271,-1 2-45,0-1 1,-1 1-1,1-1 1,-1 1 0,0-1-1,0 0 1,0 1-1,0-1 1,-1 0-1,0-1 1,0 1 0,0 0-1,0-1 1,-1 0-1,1 1 1,-1-1 0,0-1-1,0 1 1,0 0-1,0-1 1,0 0-1,0 0 1,-1 0 0,1-1-1,-7 2 1,1 0-236,1 0 0,-1-1-1,0 0 1,0 0 0,0-1 0,0-1 0,0 1 0,0-2 0,0 1-1,0-1 1,-12-4 0,19 4-56,0 0 0,0-1-1,0 0 1,1 1 0,-1-1 0,1 0 0,-1-1-1,1 1 1,0 0 0,0-1 0,0 1-1,0-1 1,0 1 0,0-1 0,1 0 0,-1 0-1,1 0 1,-1-5 0,-7-21-3464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5282,'0'0'5702,"0"-7"-5222,0-17 577,0 18 535,0 22-1186,0 426 2334,0-441-2580,0-17-206,0-408-2811,1 421 2861,0 0 1,0 0-1,0 1 0,0-1 0,1 0 1,-1 1-1,1-1 0,-1 1 0,1-1 1,0 1-1,0 0 0,0 0 0,0 0 1,0 0-1,1 0 0,3-2 1,43-27-11,-42 28 57,1 1 0,-1 0 1,0 0-1,1 1 0,-1 0 1,1 0-1,13 1 1,-20 0-26,0 0 1,0 1-1,0-1 0,-1 1 1,1 0-1,0-1 1,0 1-1,-1-1 1,1 1-1,0 0 1,-1 0-1,1-1 1,-1 1-1,1 0 1,-1 0-1,1 0 1,-1 0-1,1 0 1,-1 0-1,0 0 1,0 0-1,1-1 1,-1 1-1,0 0 1,0 0-1,0 0 1,0 0-1,0 0 1,0 2-1,0 38 284,-1-32-267,1-4-13,1 6 24,0 1 0,-2 0 0,1 0 0,-2 0 0,1-1 0,-2 1 1,0-1-1,0 1 0,-1-1 0,0 0 0,-1 0 0,-5 10 0,9-20-619,5-1-484,13-1 751,-1 2 0,1 0 0,-1 1 0,1 0 0,-1 2 0,22 6 0,-32-8 314,-1 1 1,1-1 0,-1 1-1,0 0 1,0 0 0,0 1 0,-1 0-1,1-1 1,-1 1 0,0 1 0,0-1-1,0 1 1,-1-1 0,1 1-1,-1 0 1,0 1 0,-1-1 0,1 0-1,-1 1 1,0-1 0,-1 1-1,2 7 1,-1-7 116,-1 0-1,0 1 1,-1-1-1,1 0 1,-1 1-1,0-1 0,-1 1 1,0-1-1,-2 12 1,1-14-74,1-1 1,-1 1-1,0-1 1,0 0-1,0 1 1,0-1-1,0 0 1,-1 0-1,0-1 1,1 1-1,-1 0 1,0-1-1,0 0 1,0 0-1,0 0 1,-1 0-1,-3 2 1,-5 1-7,0-1 0,0 1 0,0-2 1,-1 0-1,1 0 0,-1-2 0,0 1 0,0-1 0,1-1 0,-1-1 1,0 1-1,-19-5 0,31 4-121,0 1 1,-1-1-1,1 1 1,-1-1-1,1 0 0,0 0 1,-1 0-1,1 0 1,0 0-1,0 0 1,0 0-1,0 0 0,0 0 1,0-1-1,0 1 1,0 0-1,1-1 1,-1 1-1,0 0 0,1-1 1,-1 1-1,0-4 1,-2-35-2501,3 32 2013,0-26-2257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 8004,'0'0'4847,"2"-3"-4252,0 2 1162,-4 10-769,-12 29-576,-23 51-639,-162 398 924,188-458-666,9-24-65,0 0 1,0 0 0,1 0-1,0 0 1,0 1 0,0-1-1,0 7 1,1-11-525,1-4-1907,5-15 883,3-7-2038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3826,'0'0'11002,"-6"3"-10959,-5 15 52,1 0 1,1 0 0,0 1-1,-6 21 1,-10 22 178,-213 493 1268,227-537-2103,12-34-1556,1-10-525,-2 6-1231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6035,'0'0'5674,"0"-7"-4948,0-14 407,0 28 884,0 52-1141,0 706 781,11-821-3015,0 5 744,-8 17 265,2-1 1,12-48-1,-13 68 203,1 1-1,0 0 1,1 0-1,0 0 1,2 0 0,-1 1-1,2 1 1,9-13-1,-17 23 153,0 1 0,0 0-1,0 0 1,0-1-1,0 1 1,0 0 0,0 0-1,0 0 1,1 0-1,-1 1 1,0-1 0,0 0-1,1 0 1,-1 1 0,1-1-1,-1 1 1,1-1-1,-1 1 1,1 0 0,-1-1-1,1 1 1,-1 0 0,1 0-1,2 0 1,-2 1 20,0 0 1,-1 0-1,1 0 1,0 0-1,-1 1 1,1-1-1,-1 0 1,1 1-1,-1-1 1,0 1-1,0-1 0,0 1 1,0 0-1,0-1 1,0 1-1,1 2 1,3 10 184,0 1 0,-1-1 0,4 26 0,-8-38-200,18 222 2013,-13-120-1044,-2-84-396,-1-14-1351,-1-33-9198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4210,'0'0'7241,"0"20"-5168,1 73 216,15 124 0,-15-214-2250,-1 1 0,0 1 0,1-1 1,0 1-1,0-1 0,0 1 0,1-1 1,-1 0-1,1 0 0,0 1 0,0-1 1,0 0-1,6 6 0,-7-10-93,-1 0 1,1 0-1,-1 0 0,0 0 0,1 0 1,-1 0-1,0 0 0,1-1 0,-1 1 0,0 0 1,1 0-1,-1 0 0,0-1 0,1 1 1,-1 0-1,0-1 0,0 1 0,1 0 0,-1 0 1,0-1-1,0 1 0,1 0 0,-1-1 1,0 1-1,0-1 0,0 1 0,0 0 0,0-1 1,0 1-1,0 0 0,0-1 0,0 1 1,0-1-1,0 1 0,0 0 0,0-1 0,0 1 1,0-1-1,0 1 0,0-1 0,2-21-1499,-2 22 1424,1-29-3766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8820,'0'0'6667,"15"3"-6011,-6 6-422,-1 1-1,0 0 1,0 0-1,-1 0 1,0 1-1,-1 1 1,0-1-1,8 24 1,-4-10 7,32 79 534,33 133 0,-50-148-323,3 0-1,64 133 1,-60-172-274,-31-48-177,1 0 1,0-1 0,0 1-1,0 0 1,0 0-1,0-1 1,0 1 0,0-1-1,1 0 1,-1 1-1,0-1 1,1 0 0,-1-1-1,1 1 1,-1 0-1,1-1 1,0 1 0,2-1-1,-3 0-99,-19-61-1813,2 32-654,-31-45 0,8 20-2499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11573,'0'0'6435,"226"66"-5810,-156-54-609,-5-9-16,-8-3 0,-15 0-1057,-6-6-688,-14-14-2145,-15 2-6418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4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6403,'0'0'8783,"0"45"-6529,-9 450-2209,8-140 398,-1-410 150,1 28-681,1-1-1,4-40 1,-1 58-16,1 1-1,0-1 1,1 1-1,0 0 0,0 0 1,0 1-1,2-1 1,-1 1-1,1 1 0,0-1 1,8-6-1,2-3-400,-15 15 504,0 0 0,1 0 1,0 0-1,0 0 0,-1 0 1,1 1-1,0 0 0,0-1 1,0 1-1,1 0 0,-1 0 1,0 1-1,0-1 0,0 1 1,1 0-1,-1-1 1,0 1-1,0 1 0,1-1 1,-1 0-1,0 1 0,0 0 1,0 0-1,1 0 0,-1 0 1,0 0-1,0 0 0,-1 1 1,5 2-1,-2-1 35,1 0-1,-1 1 1,1-1 0,-1 1-1,-1 0 1,1 1 0,-1-1-1,1 1 1,-1 0 0,0 0-1,-1 0 1,1 1 0,-1-1-1,3 8 1,28 154 193,-29-117-43,-6-33-680,-3-28-1985,-4-22-2234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9492,'0'0'2049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7924,'0'0'6344,"4"9"-5896,-1-5-322,-1 0 0,1 1 0,0-1 0,0 0-1,0-1 1,1 1 0,-1 0 0,1-1 0,0 0 0,0 0 0,0 0 0,0 0-1,0-1 1,1 0 0,-1 0 0,1 0 0,0 0 0,0 0 0,-1-1 0,1 0-1,10 1 1,-4-1-39,0 0 0,0-1 1,0 0-1,0-1 0,0 0 0,-1 0 0,1-2 0,16-4 0,-23 6-140,-1-1 0,1 0 0,0 0 0,-1 0 0,1 0 0,-1 0 0,0-1 0,0 0 1,0 1-1,0-1 0,0 0 0,-1-1 0,1 1 0,-1 0 0,0-1 0,0 1 0,0-1 0,0 0 0,-1 1 0,0-1 0,1 0 0,-1 0 0,-1 0 0,1 0 1,0 0-1,-1-5 0,0 2-47,1-2-58,0 0 1,-1 0 0,0 0-1,-1 1 1,-2-18 0,2 23 151,0 1 0,-1-1 1,1 0-1,-1 0 0,1 1 1,-1-1-1,0 1 0,0-1 1,0 1-1,0 0 0,0 0 1,0 0-1,-1 0 0,1 0 1,-1 0-1,1 1 0,-1-1 1,0 1-1,1 0 0,-7-2 1,1 0 24,1 1 1,-1-1 0,0 2-1,0-1 1,0 1 0,0 0-1,0 1 1,-1 0 0,-9 1 0,15-1 9,-1 1 0,1 0 0,-1 0 0,0 0 0,1 0 0,0 1 0,-1 0 1,1-1-1,0 1 0,0 0 0,0 1 0,0-1 0,0 0 0,1 1 0,-1 0 1,1-1-1,-1 1 0,1 0 0,0 0 0,0 0 0,-2 7 0,-2 4 164,0 0-1,2 1 1,0 0-1,1 0 1,0 1-1,0 16 1,2 95 1255,1-111-1242,0-10-172,0 0 0,1-1 0,0 1 0,0 0 0,0-1 0,0 1 0,1 0 0,0-1 0,0 0 0,1 1 0,-1-1 0,1 0 0,0 0 0,1-1 1,-1 1-1,1-1 0,0 0 0,0 1 0,0-2 0,5 5 0,-1-3-30,1-1 0,-1 1 0,1-1 1,0-1-1,0 0 0,0 0 0,0-1 0,1 0 1,-1 0-1,1-1 0,14 0 0,-9-1-87,5 1-235,0-1 1,25-3-1,-40 2-233,1 0-1,0-1 1,-1 1 0,1-1-1,-1 0 1,1 0 0,-1-1-1,0 1 1,0-1 0,0-1-1,-1 1 1,7-6 0,4-9-7813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7587,'0'0'10277,"29"-1"-9605,30-4-518,119 3 0,-84 4-93,61 10 13,889-12-658,17-3-299,-601-3 419,-119-11-83,151 17 3564,-490 0-2881,-24 11-17117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4 170 8132,'0'0'6269,"-1"-6"-5762,0 0-418,0 0 0,0 0 0,1 0 0,0 0 0,1 0 0,-1 0-1,1 0 1,0 0 0,1 0 0,-1 0 0,1 1 0,0-1 0,1 0 0,-1 1 0,1 0 0,0-1-1,1 1 1,-1 0 0,1 1 0,0-1 0,0 1 0,0-1 0,1 1 0,-1 1 0,1-1-1,0 0 1,10-4 0,-11 6-115,1 0 0,0 0 0,0 0-1,1 1 1,-1 0 0,0-1 0,0 2 0,1-1-1,-1 1 1,10 0 0,-12 1 6,0-1-1,0 1 1,0 0-1,0 0 1,0 0 0,0 1-1,-1-1 1,1 1-1,0 0 1,-1-1 0,1 1-1,-1 0 1,0 0-1,0 1 1,0-1 0,0 0-1,0 1 1,0-1-1,2 5 1,6 13 7,0 1-1,-2 0 1,0 0 0,7 33-1,12 94 247,-19-95-130,3 22 71,-4-26 154,14 56 0,-23-127-350,1 0-1,3-40 1,0 7-170,-4-25-88,-1 52 138,2-1 0,1 0 1,1 0-1,2 1 0,1-1 0,7-28 1,-9 54 163,-1 0 1,1 1 0,-1-1-1,1 0 1,0 0 0,0 1-1,0-1 1,1 1 0,-1 0-1,0 0 1,1 0 0,0 0-1,-1 0 1,1 0 0,0 1-1,0-1 1,0 1 0,0 0-1,0 0 1,0 0 0,0 0-1,1 0 1,4 0 0,10-1 69,0 1 0,0 1 0,20 1 0,-9 0 31,-22-1-96,0 0 0,-1 0 0,1 1 0,0-1 0,-1 2 0,1-1 0,-1 1-1,1 0 1,8 4 0,-13-5-29,1 1-1,-1 0 0,0 0 0,0 0 0,0 0 1,0 0-1,0 0 0,0 1 0,0-1 1,-1 0-1,1 1 0,-1 0 0,0-1 0,0 1 1,0 0-1,0-1 0,0 1 0,0 0 1,-1 0-1,0 0 0,1 0 0,-1 0 0,-1 5 1,1 12-1022,0-11-2669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5:4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8884,'0'0'5832,"9"1"-5333,29 4 349,14 2-91,94-1 1,-133-6-766,0-1 0,0 0 1,0-1-1,0 0 0,0-1 0,-1-1 1,1 0-1,-1-1 0,0 0 0,0 0 1,0-2-1,18-12 0,-27 16-87,0 1 0,0-1 0,0 0 0,-1 0 0,0 0 0,1 0 0,-1-1-1,0 1 1,-1-1 0,1 1 0,0-1 0,-1 1 0,2-7 0,-3 8 61,0-1 0,1 1 0,-1 0 0,0 0-1,0 0 1,0 0 0,-1 0 0,1-1 0,0 1 0,-1 0 0,0 0 0,1 0 0,-1 0 0,0 0 0,0 0 0,0 0 0,0 1 0,0-1 0,0 0 0,-1 0 0,1 1 0,-1-1-1,1 1 1,-1-1 0,-1 0 0,-8-7 124,0 1 0,-1 0-1,1 1 1,-1 0 0,0 1-1,-1 0 1,0 1-1,0 1 1,0 0 0,0 1-1,-1 0 1,1 1 0,-1 0-1,-13 1 1,20 0-45,0 1 0,0 1 0,0-1 0,1 1 0,-1 0 0,0 1 0,1-1 0,-1 2 0,1-1 0,-10 5 0,12-4-45,1 0 0,-1 0 0,1 0-1,-1 0 1,1 0 0,0 1 0,0 0 0,1 0 0,-1 0 0,1 0 0,0 0 0,0 0 0,0 0 0,0 1 0,1-1 0,-2 8-1,-2 13 147,1 0-1,1 1 0,1-1 0,1 28 0,1-37 20,1-1 1,1 0 0,0 0 0,1 0-1,1 0 1,0 0 0,1 0 0,7 13 0,-6-19-116,0 1 0,0-2 1,1 1-1,0-1 1,1 0-1,-1 0 1,2-1-1,-1 0 0,1 0 1,0-1-1,0 0 1,1-1-1,0 0 1,0 0-1,0-1 1,15 4-1,-16-5-106,1-1 0,0 0 0,0-1 0,-1 0 0,1 0-1,0-1 1,0 0 0,0-1 0,0 0 0,0-1 0,-1 0 0,1 0 0,-1-1 0,1-1 0,-1 1 0,0-1 0,0-1-1,10-7 1,-11 7-428,-1-1 1,0 0-1,-1 0 0,11-14 0,12-26-4199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0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65 482 2385,'0'0'6608,"-4"-5"-6250,2 0-188,0 1 0,0-1 1,0 1-1,0-1 0,1 0 1,-1 0-1,1 1 0,1-1 0,-1 0 1,0-7 1458,1 12-1226,-1 2-399,0-1 0,0 0 1,0 1-1,1-1 0,-1 1 0,0-1 0,1 1 0,-1-1 1,1 1-1,0-1 0,-1 1 0,1-1 0,0 1 0,0 0 1,0-1-1,0 1 0,0-1 0,1 1 0,-1-1 0,1 3 1,-1 1 11,0 165 526,28 225-1,4-71-327,-25-261-63,-3 1 0,-4 64 0,-2-57 37,10 80 0,7 57 268,-12 227-1,-5-215-387,2 410 133,0-630-183,30 0-311,-6 0 315,1-2 1,-1-1-1,0 0 0,27-9 1,-4 4-10,-1 1 1,2 3-1,67 1 1,-52 3 4,78-10 1,-17-7-3,184-1 0,439 44 66,-569-20-90,16 3 32,277 6 172,-343-16-194,-92 3 23,46 8 0,21 1-17,763 15 152,-683-26-152,131 10-8,-191-2 33,132-9-1,-100-1-41,72-11-47,1 0 62,-97 14-14,-13 2 12,163-19 0,-128-1 37,67-10-24,79-6-27,-135 33 20,-116 3-13,1-3 1,61-7-1,-103 6-45,-4 1 57,0 0 0,0-1 0,0 1 0,0-1 0,0 0 0,0 0 0,0 0 0,0 0-1,0 0 1,-1-1 0,5-2 0,-4 1 55,-1 0 0,0-1 0,1 0 0,-1 1 0,0-1 0,-1 0 0,1 0 0,-1 0 0,0 0 0,0 0 0,0 0 0,0-1-1,-1-6 1,2-70 287,-3 55 143,1-570 266,6 316-584,-5 161-219,1-13-152,-17-143 1,-2 47 277,5 36-33,-8 82-56,13 79 63,1-1 0,-3-61 1,-14-164-126,4 75-51,12 81-271,8-142 1,8 177 167,-5 38 349,2-49 0,-13 76-92,0-1-1,0 2 1,0-1-1,-1 1 1,-8 1 0,10-1-40,-86 0-43,-40-2-80,-255 31 0,175-11 183,0 0-20,-60 5-5,135-16 15,-165 12-21,258-17-35,-287 20-18,-414 24 115,734-45-84,-163 5-18,-347-4 75,278-24-43,-271-11 34,273 18-68,3 1-70,-66 14 112,269 2-17,-1 2 0,-58 14 1,28-4-6,-29-2-12,0-4 0,-125-6 0,-77 5-8,192 5 11,43-4 9,-68 0 0,107-6-59,0 0-1,0 2 1,-33 9 0,33-7-1,0-1 1,0-2-1,-36 3 1,-310 3-655,368-9 725,1 3-466,26 313 76,-1-67-1181,-24-186-1168,-1-6-2541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1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8228,'0'0'4562,"-9"15"-4311,16-15-1001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5987,'0'0'7472,"0"0"-7362,0 0-1,-1 0 1,1 0-1,0 0 1,0 0-1,-1 0 1,1 0-1,0 0 1,0 1-1,0-1 1,-1 0-1,1 0 1,0 0-1,0 0 1,0 0-1,0 0 1,-1 1-1,1-1 1,0 0-1,0 0 1,0 0-1,0 1 1,0-1-1,0 0 1,-1 0-1,1 0 1,0 1-1,0-1 1,0 0-1,0 0 1,0 1-1,0-1 1,0 0-1,0 0 1,0 0-1,0 1 0,0-1 1,0 0-1,0 0 1,0 1-1,0-1 1,0 0-1,1 0 1,-1 0-1,0 1 1,0-1-1,0 0 1,0 0-1,0 0 1,0 1-1,1-1 1,223 6-434,-151-7-667,-71 1 934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3970,'-1'1'11582,"6"0"-10270,103 4 196,-53-2-2149,-1-2-4842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1361,'0'0'9500,"4"-5"-8585,9-7 48,-7 15 1145,-5 34 1366,-2-9-4382,0 13 978,0-21-39,0 0 0,2 1 0,0-1 0,1 0 0,1 0 0,1 0 0,10 31 0,-12-47-45,0-1-1,0 1 1,0-1 0,1 0 0,0 0-1,-1 0 1,1 0 0,0 0 0,0 0 0,1-1-1,-1 0 1,1 1 0,-1-1 0,1-1 0,-1 1-1,1 0 1,0-1 0,0 0 0,0 0-1,0 0 1,7 1 0,10 0-110,0-1 1,0-1-1,24-2 0,-1 0 150,-26 2-259,-3-1 273,0 1 0,0 1 0,23 4 1,-1 11-2446,-34-14 1681,0 1-1,0-1 0,0 1 1,0 0-1,-1 0 0,1 0 1,-1 0-1,4 6 0,-5-3-3095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5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190 122 4434,'0'0'7708,"0"-8"-7172,1-6-512,-1-32 1285,0 43-1302,0 1 1,-1 0-1,1-1 0,-1 1 1,1 0-1,-1 0 0,0-1 0,0 1 1,0 0-1,0 0 0,0 0 1,-1 0-1,1 0 0,-1 1 1,1-1-1,-1 0 0,-2-2 0,0 2-119,-1 0 0,1 0 0,0 0 0,0 1 0,-1 0 0,1 0 0,-1 0 0,0 0 0,1 1 0,-1-1 0,-5 1 0,7 0 110,0 0 0,0 0-1,1 1 1,-1-1 0,0 1-1,1-1 1,-1 1 0,0 0 0,1 0-1,-1 0 1,1 0 0,-1 0-1,1 1 1,0-1 0,-1 1 0,1-1-1,0 1 1,0 0 0,-3 4 0,-3 7 186,1-1 0,1 2 1,0-1-1,0 1 1,2 0-1,0 0 1,0 0-1,1 1 1,1-1-1,0 1 1,1 0-1,2 20 1,-2-17-64,2 1 0,0-1 1,1 0-1,1 0 0,1 0 0,8 27 0,38 100 784,39 188-1,-86-311-797,-1 0-1,-1 44 1,-1-40-83,0-24-35,-1 0-1,1-1 1,-1 1-1,1 0 0,-1 0 1,0-1-1,0 1 1,0-1-1,0 1 0,0-1 1,0 1-1,0-1 1,0 1-1,0-1 0,-1 0 1,1 0-1,-1 0 1,1 0-1,-1 0 0,1 0 1,-1 0-1,0 0 1,1 0-1,-1-1 0,0 1 1,1-1-1,-1 1 1,0-1-1,0 0 0,0 0 1,-1 0-1,-68 4-716,59-4 557,11 0 48,-1 0-1,1 0 0,-1 0 0,0 0 1,1-1-1,-1 1 0,1 0 0,-1-1 1,1 1-1,0 0 0,-1-1 0,1 0 1,-1 1-1,1-1 0,0 0 0,-1 0 1,1 0-1,0 0 0,0 0 0,0 0 1,0 0-1,0 0 0,0 0 0,0-1 1,-1-2-1,-12-23-3600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6819,'0'0'4600,"-10"27"-3469,10 397 2500,0 0-4093,0-438-6709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8004,'0'0'5362,"-68"107"-5346,49-55 0,3-2 96,0-7-112,3-8-128,6-18-384,7-8-673,0-50-5666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3217,'0'0'5883,"5"-29"-6374,0-7 364,23-103-826,-24 82 2698,-4 46 2873,0 28-4384,2 156 1135,31 237 0,-31-401-1433,5 34 308,-7-42-287,0 0-1,0 0 1,1 0 0,-1 1 0,0-1 0,1 0 0,-1 0 0,1 0 0,-1 0-1,1 0 1,0 0 0,-1 0 0,1 0 0,0 0 0,0 0 0,0 0 0,-1 0-1,1 0 1,0 0 0,0-1 0,0 1 0,1 0 0,-1-1 0,0 1 0,0-1-1,1 1 1,-1-1-74,-1-1 1,1 1-1,-1-1 0,1 1 0,-1-1 0,1 1 1,-1-1-1,0 1 0,1-1 0,-1 1 0,0-1 0,0 1 1,1-1-1,-1 0 0,0 1 0,0-1 0,0 0 1,0 1-1,1-1 0,-1 1 0,0-1 0,0 0 0,0 1 1,-1-1-1,1-1 0,0 0-271,1-29-3182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313 126 8564,'0'0'3087,"-1"-13"-2917,-2-64 895,3 75-1026,0 1 0,-1-1 0,1 1 1,-1-1-1,0 1 0,1 0 0,-1-1 0,0 1 1,0 0-1,0-1 0,0 1 0,0 0 0,0 0 1,0 0-1,-1 0 0,1 0 0,0 0 0,-1 0 1,1 0-1,0 1 0,-1-1 0,1 0 0,-1 1 0,1-1 1,-1 1-1,1-1 0,-1 1 0,-2 0 0,-46-6 874,43 6-904,0-1 0,0 1 1,0 0-1,-1 1 0,1 0 0,0 0 0,0 1 1,0-1-1,0 2 0,0-1 0,1 1 1,-1 0-1,1 0 0,0 0 0,-1 1 1,2 0-1,-1 1 0,0-1 0,1 1 1,0 0-1,0 0 0,0 1 0,1 0 0,0-1 1,-5 9-1,1 0 6,1 0 0,0 1-1,0 1 1,1-1 0,2 1 0,-1 0-1,2 0 1,-3 17 0,2 19 276,1 60-1,3-109-270,0 2 22,0 0 1,0-1-1,0 1 1,1 0-1,0 0 1,0-1 0,0 1-1,0 0 1,1-1-1,0 0 1,0 1-1,3 5 1,-3-7-26,1-1 0,-1 0 1,1 0-1,-1 1 0,1-2 1,0 1-1,-1 0 0,1 0 0,0-1 1,0 0-1,0 1 0,0-1 1,0 0-1,1-1 0,-1 1 1,0 0-1,0-1 0,1 0 0,3 0 1,-1 0-41,-1 0 0,1 0 0,-1-1 0,1 0 0,-1 0 0,1 0 0,-1 0 0,1-1 0,-1 0 0,0 0 0,0-1 0,0 1 0,0-1 0,-1 0 0,7-5 0,-4 1-149,0 0-1,-1 0 1,1-1-1,-1 0 1,-1 0-1,0 0 1,0-1-1,5-11 1,-2 0-984,0-2 0,-2 1 1,0-1-1,-2 0 0,0 0 1,-2-1-1,1-24 1,-3 17-3003,0-13 8758,0 36 1958,0 49-4509,8 194-1274,-5 141 1001,-3-373-1788,0-1 1,0 0 0,-1 0 0,1 1 0,-1-1 0,0 0 0,0 0 0,0 0 0,-1 0 0,1 0 0,-1 0 0,0 0 0,1-1 0,-1 1-1,0 0 1,-1-1 0,1 0 0,0 1 0,-1-1 0,1 0 0,-1 0 0,-3 2 0,3-3-173,1 0 0,-1-1 0,0 1 1,0-1-1,0 1 0,1-1 0,-1 0 0,0 0 0,0 0 1,0 0-1,0 0 0,0-1 0,1 1 0,-1-1 0,0 0 1,0 0-1,1 0 0,-1 0 0,1 0 0,-1-1 0,1 1 1,-1-1-1,1 0 0,0 1 0,-4-5 0,-23-26-4613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5795,'0'0'5450,"0"-5"-1792,-16 539-1753,16-388-1932,0-145-330,1-7-1444,9-40-3332,-1 20 765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5122,'0'0'7446,"-14"8"-6192,-43 39-866,-2-3-1,-1-2 1,-77 39-1,118-73-789,-20 13-399,38-18 780,1-2 25,1 0 0,0 0 0,0 0 0,-1 0-1,1 0 1,0 0 0,0 0 0,0 0 0,0 0 0,0 0 0,0-1 0,0 1 0,0 0 0,0-1 0,1 1 0,-1-1 0,0 1-1,2 0 1,4 2 26,76 56 1359,132 124 1,-178-150-1050,-30-27-352,-3-3-31,-1-1 0,1 1 0,-1 0 0,0 0 0,0 0 0,-1 0 0,1 0 0,-1 1 0,1-1 0,-1 1 0,0-1 0,0 1 0,1 4 0,-17-15-6621,-4-11-644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 5074,'0'0'7529,"-16"-5"-3783,-24 67-3717,3 2 0,-40 91 1,58-116-41,-132 295-50,147-326-637,6-27-6816,6 0 3075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8 4898,'0'0'5443,"2"-7"-2140,-7 25-3137,-1 1 1,-1-1-1,0 0 1,-2 0-1,-19 30 1,-2 6 45,-50 91-159,35-64-8,-39 92 1,70-134-706,12-24-5633,2-29 4234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 5186,'0'0'6345,"0"0"-6271,-1 0 1,1 0-1,0 0 1,-1 0-1,1 0 1,0 0 0,0-1-1,-1 1 1,1 0-1,0 0 1,0 0-1,-1-1 1,1 1-1,0 0 1,0 0 0,-1 0-1,1-1 1,0 1-1,0 0 1,0-1-1,0 1 1,0 0-1,-1 0 1,1-1 0,0 1-1,0 0 1,0-1-1,0 1 1,0 0-1,0-1 1,0 1-1,0 0 1,0-1 0,0 1-1,0 0 1,0-1-1,7-5-67,-1 0 0,1 1 0,0 0 0,0 0 0,0 0 0,1 1-1,0 0 1,0 0 0,0 1 0,0 0 0,13-2 0,-7 2-39,0 0 1,0 1-1,0 1 0,1 0 1,-1 1-1,20 3 0,-32-2 88,1 0-1,0 0 0,-1 1 0,1-1 0,-1 1 0,0-1 0,1 1 0,-1 0 0,0 0 0,0 0 0,0 0 0,0 0 0,-1 1 0,1-1 1,-1 0-1,1 1 0,-1-1 0,0 1 0,0 0 0,0-1 0,0 1 0,0 0 0,0 0 0,-1-1 0,0 1 0,1 0 0,-1 4 0,1 3 108,-1 0 0,1 0 0,-1 0-1,-1 0 1,0 0 0,-1 0 0,-2 11-1,0-11-81,-1 0 0,0 0 0,-1-1 0,0 1 0,-7 8 0,10-14-112,0 0-1,-1 0 0,1 0 1,-1 0-1,0 0 0,0-1 1,0 0-1,0 0 0,-1 0 1,1 0-1,-1-1 0,1 0 1,-6 2-1,9-4-61,1 0-1,0 0 1,0 0-1,-1 0 1,1 0-1,0 0 1,0 0 0,-1 0-1,1 0 1,0-1-1,0 1 1,-1 0-1,1 0 1,0 0-1,0 0 1,0-1 0,0 1-1,-1 0 1,1 0-1,0 0 1,0-1-1,0 1 1,0 0-1,0 0 1,0-1 0,-1 1-1,1 0 1,0 0-1,0-1 1,0 1-1,0 0 1,0 0-1,0-1 1,0 1 0,0 0-1,0 0 1,0-1-1,0 1 1,1-1-1,-1 0 63,0 0 0,0 0-1,0 0 1,0 1 0,0-1-1,0 0 1,1 0 0,-1 0-1,0 0 1,1 0 0,-1 0 0,1 0-1,-1 1 1,1-1 0,-1 0-1,1 0 1,-1 0 0,1 1-1,0-1 1,0 0 0,-1 1-1,2-2 1,1 1 56,0 0 0,0 0 0,0 0 0,0 1 0,1-1 0,-1 1 0,0-1 0,0 1 0,0 0 0,0 0 1,0 1-1,1-1 0,-1 1 0,0-1 0,0 1 0,0 0 0,0 0 0,0 0 0,0 1 0,4 2 0,-4-1 82,1 0 0,-1 0 0,0 1 0,0-1 0,0 1 0,-1 0 0,0-1 0,1 1 0,-1 1 0,0-1-1,-1 0 1,3 8 0,1 12 448,-1-1-1,-1 1 1,-1 0 0,-2 32-1,0-47-446,0-3-61,0 0-1,-1 0 1,0 0 0,0 0-1,0 0 1,-1-1 0,0 1-1,0 0 1,0-1 0,-1 0-1,0 1 1,0-1 0,0 0 0,-1 0-1,1-1 1,-7 7 0,6-8-161,1 0 0,-1 0 0,1-1 0,-1 1 0,0-1 0,0 0 0,0 0 0,0 0 0,0-1 0,0 0 0,-1 1 0,1-1 0,0-1 0,-1 1 0,1-1 0,-1 1 0,1-1 0,-1-1 0,1 1 0,-1-1 0,1 1 0,-8-3 0,10 2-94,0 0 0,0-1 0,0 1 0,0 0 0,0-1 0,0 1 0,0-1 0,0 1 0,0-1 0,1 0-1,-1 0 1,1 0 0,-1 0 0,1 0 0,0 0 0,0 0 0,0 0 0,0 0 0,0-1 0,0 1-1,1 0 1,-1-4 0,-4-28-3639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3394,'0'0'9407,"4"0"-9108,-1 0 1,1 0-1,0 0 1,-1 1 0,1 0-1,-1-1 1,0 1-1,1 1 1,2 0 0,-3 2-266,-1 0 1,0 0 0,0-1 0,-1 1 0,1 0-1,-1 1 1,0-1 0,0 0 0,0 0 0,0 0-1,-1 1 1,0 7 0,-5 55-610,4-64 411,0 1 1,0-1-1,0 0 0,0 0 1,-1 0-1,1 0 1,-1 0-1,1-1 0,-1 1 1,0 0-1,-3 3 1,3-5-163,1 0 0,-1 1 0,0-1 0,1 0 0,-1 0 0,0 0 0,0 0 0,0 0 0,0-1 0,0 1 1,0 0-1,-2 0 0,-16 0-3930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5.6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10325,'0'0'5074,"164"0"-5074,-135-9-32,-6-3-912,-7 1-1361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93 5763,'0'0'3412,"20"-14"-3273,65-45-115,-82 57-11,0 0 0,0 0 0,1 0 0,-1 0 0,0 0 0,1 1 0,-1-1 0,1 1 0,0 0 0,-1 0 0,1 1 0,0-1 0,-1 1 0,1-1 0,0 1 1,0 1-1,6 0 0,7 0 285,-16 0-263,0-1 0,0 1 1,0-1-1,0 0 0,0 1 0,0 0 0,0-1 0,0 1 1,0 0-1,0-1 0,-1 1 0,1 0 0,0 0 0,-1 0 0,1 0 1,0 0-1,-1 0 0,1 0 0,-1 0 0,1 0 0,-1 0 0,0 0 1,1 0-1,-1 0 0,0 0 0,0 0 0,0 0 0,0 2 1,4 39 389,-4-34-349,3 38 448,-5 61-1,0-91-320,0-1 0,-1 1 0,0-1 0,-1 0 0,-1 0 0,-1-1 0,-11 24-1,11-28-77,-4 10 152,-2-1 1,0 0 0,-17 20 0,25-35-268,0 1 0,0-1 0,0 0 1,0-1-1,-1 1 0,1-1 0,-1 0 0,0 0 1,0 0-1,0-1 0,-1 0 0,1 0 1,0 0-1,-1 0 0,1-1 0,-1 0 1,-10 1-1,14-2-34,1-1 1,-1 1-1,0 0 0,1 0 1,-1-1-1,1 1 1,-1 0-1,0-1 0,1 0 1,-1 1-1,1-1 1,-1 0-1,1 0 1,0 0-1,-1 0 0,1 0 1,0 0-1,0 0 1,-1 0-1,1-1 0,0 1 1,0 0-1,1-1 1,-1 1-1,0-1 0,0 1 1,1-1-1,-1 1 1,1-1-1,-1 0 1,0-2-1,0-5-221,-1-1 1,2 0-1,-1 0 0,2-12 0,-1 5-185,0 15 415,1 0 0,-1 0 1,1 0-1,-1 0 1,1 0-1,0 0 1,-1 1-1,1-1 0,0 0 1,0 0-1,1 0 1,-1 1-1,0-1 0,0 1 1,1-1-1,-1 1 1,1-1-1,-1 1 0,1 0 1,0 0-1,0 0 1,-1 0-1,1 0 1,0 0-1,0 0 0,0 1 1,0-1-1,0 1 1,0-1-1,0 1 0,0 0 1,0 0-1,0 0 1,3 0-1,2-1 74,1 1 0,-1 1-1,0-1 1,0 1 0,0 0 0,0 1 0,0-1-1,0 1 1,9 4 0,-9-1 108,1 0-1,-1 0 1,0 0-1,0 1 1,-1 0 0,1 1-1,-1-1 1,7 11-1,39 67 1546,-25-39-1375,-24-38 240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6163,'0'0'6630,"-12"11"-6412,-39 35-92,46-40-50,0 1 0,1-1 0,0 0 0,1 1 0,0 0 0,0 0 0,0 0 0,1 0 0,-1 0 0,2 1 0,-1-1 0,1 1 0,0-1 0,1 1 0,0-1 1,0 1-1,1 0 0,1 9 0,-1-2-33,0-11-52,0 0 0,0 0 0,0 0 0,0 0-1,1 0 1,0 0 0,-1 0 0,1 0 0,1 0-1,-1-1 1,1 1 0,-1-1 0,1 0 0,6 6-1,56 42-402,-29-25 255,-34-24 156,15 11-44,-1 1 0,17 21 1,-29-31 56,0 0 1,-1 0-1,0 1 0,0 0 1,0-1-1,-1 1 1,1 0-1,-1 1 1,-1-1-1,1 0 0,-1 0 1,1 1-1,-2-1 1,2 7-1,-3-10-15,1 0 0,-1 0 0,1-1-1,-1 1 1,0 0 0,0 0 0,0-1 0,0 1-1,0 0 1,0-1 0,0 1 0,-1-1 0,1 1 0,0-1-1,-1 0 1,1 0 0,-1 1 0,0-1 0,1 0 0,-1 0-1,0-1 1,1 1 0,-1 0 0,0-1 0,0 1 0,0-1-1,0 1 1,0-1 0,-3 0 0,-65 7-563,61-7 456,-20 2-573,12 0 290,0-1 1,0-1-1,-19-2 0,32 2 177,1-1-1,0 1 1,0-1-1,0 0 1,0 0-1,0 0 1,0 0-1,0 0 1,0 0-1,1-1 1,-1 0-1,0 1 1,1-1 0,-1 0-1,1 0 1,0-1-1,0 1 1,0 0-1,0-1 1,0 1-1,0-1 1,-2-4-1,-4-24-4499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11221,'0'0'4370,"199"32"-4370,-151-32 0,-6 0-1649,-13 0-928,-3 0-2449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5090,'0'0'8367,"6"-1"-4683,-22 651-3270,16-712-4662,0 25-703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4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3089,'0'0'8482,"1"0"-8167,0 0 1,-1 0-1,1 0 1,0 1 0,0-1-1,0 0 1,0 0 0,-1 1-1,1-1 1,0 1-1,0-1 1,-1 1 0,1-1-1,0 1 1,0-1-1,-1 1 1,1-1 0,-1 1-1,2 1 1,-3 4-270,0 0 1,0 0 0,0 0-1,-1 0 1,0 0-1,0-1 1,0 1-1,-1 0 1,1-1 0,-6 8-1,-42 52 103,34-46-100,-2 5 56,-1-2 1,-33 30 0,46-46-173,0-1-1,-1 0 1,1-1-1,-1 0 1,0 0 0,-1 0-1,1-1 1,0 0-1,-1 0 1,0 0-1,1-1 1,-1-1 0,0 1-1,-11-1 1,19-1 0,14 0 19,-8 1 52,0 0-1,0 1 1,0-1-1,0 1 1,0 0-1,0 1 1,0 0-1,-1-1 1,1 2-1,-1-1 1,0 1-1,0 0 0,0 0 1,-1 0-1,1 0 1,4 8-1,12 13 80,32 50-1,-45-63-50,16 27 171,-16-24-201,1 1 1,1-1-1,1-1 0,0 1 1,0-2-1,2 0 0,21 19 1,-14-25-181,-19-7 31,-1 1 0,1-1 0,0 0 0,-1 0 0,1 1 0,-1-1 0,1 0 0,0 0 1,-1 0-1,1 0 0,-1 0 0,1 0 0,0 0 0,-1 0 0,1 0 0,0 0 0,-1 0 0,1 0 0,-1-1 0,1 1 0,0 0 0,-1 0 0,1-1 0,-1 1 0,1 0 0,-1-1 0,1 1 0,-1 0 1,2-2-1,-2-12-4517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5330,'0'0'5969,"9"0"-777,14 0-4574,642-3 105,-570 21-723,103 13 27,-69-7-21,-82-14 7,53 5 0,236-10-39,-187-7 60,-116 0-33,-1-1 1,34-8-1,28-3-2,193-28-126,-169 21 51,-116 21 74,312-41-60,17 13 67,-37-1-27,-7 1 60,-182 24-43,67-5 15,86 0-149,-72 5 129,209-5 26,286-26-776,320 20 269,-721 22 501,-123 5 748,-196-8-3458,-15-1-2889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6147,'0'0'3265,"2"-7"-3017,-1 3-97,0 0-1,0 0 0,0 0 1,1 0-1,-1 1 0,1-1 1,0 0-1,0 1 0,1 0 1,-1-1-1,1 1 0,0 0 1,-1 0-1,1 1 0,0-1 1,1 0-1,-1 1 0,0 0 1,1 0-1,0 0 0,-1 0 1,1 1-1,0-1 0,0 1 1,6-2-1,60-2 165,71 2 0,-102 3-243,-38 0-39,1 0 1,-1 1 0,1-1 0,-1 0 0,1 1 0,-1-1 0,0 0 0,1 1 0,-1 0 0,0-1 0,1 1-1,-1 0 1,0 0 0,0 0 0,0 0 0,1 0 0,-1 0 0,0 0 0,0 0 0,-1 0 0,3 2 0,-1 1 24,0 1 0,0-1 0,0 0 1,-1 0-1,0 1 0,1-1 0,-1 7 1,1-4-14,-2 1 1,1-1 0,-1 1 0,0-1 0,-1 1 0,0-1 0,0 1-1,-4 13 1,-3-7-61,0-1 0,-1-1 0,0 0 0,-1 0 0,0-1 0,-1 0 0,-1 0 0,1-1 0,-1-1 0,-1 0 0,0-1 0,0 0 0,-1-1 0,0-1 0,-25 9 0,37-15-9,0 1 0,0 0-1,0-1 1,0 0 0,0 1 0,0-1-1,0 0 1,0 0 0,0 0 0,0 0-1,0-1 1,-2 1 0,4-1 7,-1 0 0,0 1 0,0-1 0,1 0 0,-1 1 0,1-1 0,-1 0 0,1 0 0,-1 1 0,1-1 0,-1 0 1,1 0-1,-1 0 0,1 0 0,0 0 0,0 1 0,0-1 0,-1 0 0,1 0 0,0 0 0,0 0 0,0 0 0,0 0 0,1-2 0,-1 2-19,1 0 0,0 0 0,0 0-1,0 0 1,0 0 0,0 0 0,0 0-1,0 0 1,0 1 0,1-1 0,-1 0 0,0 1-1,0-1 1,1 0 0,-1 1 0,0 0 0,1-1-1,-1 1 1,0 0 0,1-1 0,1 1-1,31-5 151,-5 2 117,0 2 1,34 3-1,-60-1-198,0-1 0,-1 1 0,1 1 1,-1-1-1,1 0 0,-1 0 0,0 1 0,1 0 0,-1-1 1,0 1-1,0 0 0,0 0 0,0 0 0,0 0 1,-1 0-1,1 1 0,-1-1 0,1 0 0,-1 1 1,0-1-1,0 1 0,0-1 0,0 1 0,-1 0 0,1 0 1,0 4-1,2 9 161,-1-1 0,0 1 0,-1 19 1,-1-28-169,0 1 0,0 0 0,0 0 0,-1-1 0,0 1 0,-1 0 0,0-1 0,0 1 0,0-1 0,-1 0 1,0 1-1,-1-1 0,0-1 0,0 1 0,0-1 0,-1 1 0,1-1 0,-2 0 0,1-1 0,-1 1 0,1-1 0,-2 0 1,1-1-1,0 1 0,-1-1 0,-7 3 0,1 0-341,0-1 0,0-1 0,-1 0 1,0-1-1,0 0 0,0-1 0,0-1 0,0 0 1,0-1-1,-22-1 0,30-3-2460,5-11-2128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85 4002,'0'0'5808,"1"-8"-5555,0 4-216,0 0 0,0 1 0,0-1-1,0 0 1,1 1 0,-1-1 0,1 1 0,0-1-1,0 1 1,0 0 0,0 0 0,1 0-1,-1 0 1,1 0 0,0 0 0,0 1 0,0 0-1,0-1 1,0 1 0,0 0 0,1 0 0,-1 1-1,1-1 1,0 1 0,-1 0 0,1 0-1,0 0 1,-1 0 0,1 0 0,0 1 0,0 0-1,7 0 1,10 0 407,-9-1-267,-1 1 1,0 0 0,0 1 0,0 0-1,21 6 1,-29-6-164,0 0-1,0 0 1,-1 1-1,1-1 1,0 1-1,-1 0 1,1 0-1,-1 0 1,0 0-1,0 0 1,0 0 0,0 0-1,0 1 1,0-1-1,0 1 1,-1 0-1,0-1 1,1 1-1,-1 0 1,0 0-1,0 0 1,0 0 0,-1 0-1,1 0 1,-1 0-1,1 5 1,0 14 132,-1-1 0,-1 1 0,-1 0 0,-1-1 0,-1 1 0,0-1 0,-2 0 0,-12 30 0,3-15 44,-3 0-1,-1-1 1,-40 57 0,-4-14-49,57-72-144,1 0 1,-1-1-1,0 1 0,-1-1 0,1-1 0,-1 1 0,0-1 0,-1 0 0,1-1 0,-9 4 0,15-7-6,1 0 0,-1 0 0,0 0 0,0 0 0,0 0 0,0 0 0,0 0 0,1 0 0,-1 0-1,0-1 1,0 1 0,0 0 0,1 0 0,-1-1 0,0 1 0,0 0 0,1-1 0,-1 1 0,0-1 0,0 1 0,1-1 0,-1 0 0,1 1 0,-1-1 0,1 1 0,-1-1 0,1 0 0,-1 0-1,1 1 1,-1-1 0,1 0 0,0 0 0,-1 1 0,1-1 0,0 0 0,0 0 0,0 0 0,0 0 0,-1 1 0,1-1 0,1-2 0,-2-46-863,2 34 305,-1-1 248,2-38-1106,-2 52 1405,1 1 1,-1 0-1,0-1 0,1 1 1,-1-1-1,1 1 0,0 0 1,-1 0-1,1-1 1,0 1-1,0 0 0,0 0 1,0 0-1,0 0 0,0 0 1,0 0-1,0 0 1,0 0-1,0 0 0,0 1 1,1-1-1,-1 0 0,0 1 1,1-1-1,-1 1 1,0 0-1,1-1 0,-1 1 1,1 0-1,-1 0 0,3 0 1,-1 0 173,1 0 1,-1 1-1,0 0 1,0 0-1,0 0 1,0 0 0,0 1-1,0-1 1,0 1-1,0-1 1,0 1-1,-1 0 1,1 0-1,-1 0 1,1 1-1,2 3 1,38 51 1410,-22-27-814,9 6-105,64 61 0,-85-86-1193,-8-4-2951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8132,'0'0'7091,"-71"171"-6723,62-145 16,5-6-320,1-8-64,3-7-304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4578,'0'0'4586,"1"-7"-3500,-1 0-670,9-28 2386,-12 56 1873,5 28-4071,-1-9-78,-2 12-31,0-15-93,4 45 0,-2-79-404,0 0 0,0 0-1,0-1 1,0 1 0,0 0-1,0-1 1,1 1 0,-1-1 0,1 0-1,0 1 1,0-1 0,0 0 0,0 0-1,0 0 1,0 0 0,1-1 0,-1 1-1,0-1 1,1 1 0,0-1-1,-1 0 1,1 0 0,0 0 0,-1 0-1,1 0 1,0-1 0,0 1 0,3-1-1,13 3-184,1-1-1,-1-1 0,22-2 0,-20 1-110,-10 0 298,0 0-1,0 1 1,0 0-1,0 1 1,-1 0 0,1 0-1,0 1 1,-1 1-1,0 0 1,0 0 0,0 1-1,-1 1 1,1-1 0,-1 1-1,0 1 1,-1 0-1,0 0 1,0 1 0,0 0-1,-1 0 1,0 0 0,-1 1-1,0 0 1,0 1-1,-1-1 1,0 1 0,-1 0-1,0 0 1,-1 1-1,1-1 1,-2 1 0,0 0-1,0-1 1,0 22 0,-2-27 38,0-1 0,0 0 1,0 1-1,-1-1 0,1 0 1,-1 0-1,0 1 0,0-1 1,-1 0-1,1 0 0,-1 0 1,0 0-1,-3 5 0,1-5-26,0 0-1,0-1 0,0 1 1,-1-1-1,1 0 0,-1 0 1,0-1-1,1 1 1,-1-1-1,-8 2 0,-29 9-293,0-2-1,-1-2 1,0-2 0,0-1-1,-1-3 1,-59-2-1,103-1 223,-1 0 0,1-1 0,-1 1 0,1 0 0,0 0 0,-1 0 0,1 0 0,-1-1 0,1 1 1,-1 0-1,1-1 0,0 1 0,-1 0 0,1-1 0,0 1 0,-1 0 0,1-1 0,0 1 0,-1-1 0,1 1 0,0 0 0,0-1 0,0 1 0,-1-1 0,1 1 0,0-1 0,0 1 0,0-1 0,0 1 0,0-1 0,0 1 0,0-1 0,0 1 0,0-1 0,0 1 0,0-1 0,0 1 0,0-1 0,0 1 0,1-1 0,-1 0 0,0-4-636,0-22-2580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6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1 189 7027,'0'0'6843,"14"-8"-6715,3 0-97,62-36 41,-73 40-78,1 0 0,-1-1-1,0 0 1,0 0 0,-1 0 0,1-1 0,-1 1 0,0-2-1,-1 1 1,5-9 0,-7 12-4,-1 0 1,-1 0-1,1 0 0,0-1 0,-1 1 0,0 0 1,1-1-1,-2 1 0,1-4 0,0-3 73,-42 1-447,27 6 465,-1 1 0,1 1 0,-20 1 0,23 0 222,-1 41 394,9-10-199,0 1 1,2 0-1,4 56 1,-1-21 284,-1-55-576,0 0 0,1 0 0,0 0 0,1 0 1,6 21-1,-7-30-162,0 0 0,0 0 0,1 0 0,-1-1 0,1 1 0,0 0 0,-1 0 0,1-1 0,0 1 0,1-1 1,-1 0-1,0 0 0,1 0 0,-1 0 0,1 0 0,0 0 0,0-1 0,-1 1 0,1-1 0,0 0 0,0 0 0,1 0 0,-1 0 0,0 0 0,0-1 1,6 1-1,-3 0-76,0 0 0,0-1 0,0 1 0,1-1 0,-1-1 0,0 1 0,0-1 1,0 0-1,0 0 0,0-1 0,-1 0 0,1 0 0,0 0 0,-1-1 0,1 0 1,-1 0-1,0 0 0,0 0 0,0-1 0,8-8 0,-6 5-769,20-21-414,-19 8-7214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6:5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10149,'0'0'7955,"180"-3"-6914,-93 3-769,6 0-272,-3 0-128,-13 0-1281,-19 0-2577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7668,'0'0'10644,"10"0"-10404,382 0-1536,-431 19-4710,26-18 1687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1 352,'3'0'14079,"21"0"-13546,16 2-174,-1 2 0,-1 2-1,62 17 1,11 2-28,-66-21-269,-69-2-11331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5106,'0'3'9386,"0"31"-8994,0 321 1782,0-354-2178,0 0 0,0 1 0,0-1 0,0 0 0,0 1 0,0-1-1,0 1 1,1-1 0,-1 0 0,1 0 0,-1 1 0,1-1 0,-1 0-1,1 0 1,-1 1 0,1-1 0,0 0 0,0 0 0,0 0 0,0 0-1,-1 0 1,1 0 0,1 0 0,-1 0 0,0-1 0,0 1 0,0 0-1,0-1 1,2 2 0,0-2-29,0 1 0,1-1 0,-1 0 0,1 1-1,-1-2 1,0 1 0,1 0 0,-1-1 0,0 1 0,1-1 0,4-2 0,6-2-205,0 0 0,-1-2 1,0 0-1,19-12 0,-12 3-135,-8 6 256,-1 2-1,1-1 0,0 2 0,17-9 0,-26 15 130,0 0 0,0 0 0,0 0 0,0 0 1,0 0-1,0 0 0,1 1 0,-1 0 0,0 0 0,0 0 0,0 0 1,1 0-1,-1 0 0,0 1 0,0-1 0,0 1 0,0 0 0,0 0 1,0 1-1,0-1 0,0 0 0,0 1 0,0 0 0,4 3 0,1 3 74,0 0-1,0 1 1,-1 1-1,0-1 0,-1 1 1,0 0-1,0 0 0,-1 1 1,-1-1-1,0 1 0,0 0 1,-1 1-1,0-1 1,-1 1-1,0-1 0,-1 1 1,0-1-1,-2 21 0,0-27-74,0 0-1,0 0 0,0 0 1,0 0-1,-1 0 0,0 0 1,0-1-1,0 1 0,-1-1 1,1 1-1,-1-1 0,0 0 1,0 0-1,-1 0 0,1-1 1,-1 1-1,0-1 0,-6 5 1,-10 6 72,-1 0 0,-33 16 0,46-26-75,-10 6-82,-1-1 0,0-1 0,0-1 0,-1 0-1,0-1 1,0-2 0,0 0 0,-42 3 0,62-7 16,-1 0 1,0 0-1,0 0 1,0 0-1,0-1 0,0 1 1,0 0-1,0 0 0,0-1 1,1 1-1,-1 0 1,0-1-1,0 1 0,0-1 1,1 1-1,-1-1 1,0 1-1,1-1 0,-1 0 1,0 1-1,1-1 0,-1 0 1,1 1-1,-1-1 1,1 0-1,-1 0 0,1 0 1,0 1-1,-1-1 0,1-1 1,-3-28-2194,3 23 1478,0-30-4496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8180,'0'0'7603,"42"-3"-7603,-3 3 480,12 0-480,1 0 193,2 0-193,-2-15-657,-11 4-1488,-8-4-2737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0 5218,'0'0'7684,"-8"0"-6785,-3 1-750,-1 0 0,1 1 0,0 0 1,0 1-1,1 0 0,-1 1 0,0 0 0,1 0 0,0 1 0,0 1 0,-16 11 1,6-2-20,0 1 0,2 1 0,0 0 1,-23 29-1,31-32-56,0 1 1,1 0-1,1 0 0,0 1 0,1 0 0,1 0 1,0 1-1,1 0 0,1 0 0,-3 23 1,3 3 220,1 0 0,2 0 1,6 45-1,-5-82-278,0-1 1,1 0-1,0 0 0,0 0 0,0 0 0,1 0 0,-1 0 0,1 0 0,1 0 0,-1 0 0,0-1 0,1 1 0,0-1 0,0 0 0,1 0 1,-1 0-1,1 0 0,0 0 0,0-1 0,0 0 0,0 0 0,0 0 0,1 0 0,-1-1 0,1 1 0,5 1 0,8 1 40,-1-1-1,1 0 1,0-2-1,0 0 1,0-1-1,22-1 1,-34 0-93,0-1 0,0 0 0,0 0 0,0 0-1,0-1 1,0 0 0,0 0 0,0-1 0,-1 1 0,1-1 0,-1 0 0,0-1 0,0 1 0,0-1 0,0 0 0,0-1 0,-1 1 0,0-1 0,0 1 0,0-1 0,-1-1 0,1 1-1,-1 0 1,-1-1 0,1 1 0,2-7 0,-1-1-60,0 1 0,0-1 0,-1 1 0,0-1 0,-2 0 0,1 0 0,-1 0 0,-1 0 0,0 0 0,-1 0-1,-5-22 1,5 32 116,0 1-1,0-1 0,0 1 0,-1-1 0,1 1 0,-1-1 0,1 1 0,-1 0 1,0 0-1,0-1 0,0 1 0,-1 1 0,1-1 0,0 0 0,-1 1 0,1-1 1,-1 1-1,1-1 0,-1 1 0,0 0 0,1 0 0,-1 1 0,0-1 1,0 0-1,-4 1 0,-11-3 162,0 2-1,0 1 1,-20 1 0,10 0-92,15 0-78,0 1-1,0 0 1,1 1 0,-1 1-1,1 0 1,-1 0-1,2 1 1,-1 1-1,0 0 1,1 1-1,0 0 1,1 0-1,-1 1 1,1 1 0,1-1-1,0 2 1,0-1-1,1 1 1,0 1-1,-11 19 1,17-25-162,-1 0 0,2 0 0,-1 0 0,0 0-1,1 0 1,0 1 0,0 6 0,0 20-4088,1-22-107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6211,'0'0'8020,"3"20"-7748,-3 27 416,0 7-160,-16 1-96,3-8-352,10-10-80,3-14-32,0-20-1632,13-26-7284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62 3890,'-8'-4'13389,"8"4"-13287,20-10-215,-9 3 154,1 1-1,-1 0 0,1 1 1,0 0-1,0 1 0,1 0 1,-1 1-1,1 1 0,0 0 1,15-1-1,-13 3 9,-9 0-1,0-1 0,0 1-1,0 1 1,-1-1 0,1 1-1,0 0 1,-1 0 0,8 3-1,-11-3-29,0 0 1,-1 1-1,1-1 0,0 1 0,0 0 0,-1 0 0,1-1 0,-1 1 0,0 0 0,1 0 1,-1 0-1,0 0 0,0 1 0,0-1 0,0 0 0,-1 0 0,1 1 0,-1-1 1,1 0-1,-1 1 0,0-1 0,0 0 0,0 1 0,0 2 0,0 4 27,0 0-1,-1 0 1,0 0 0,-1 0-1,1 0 1,-2-1-1,1 1 1,-1 0 0,-1-1-1,1 0 1,-1 0 0,-1 0-1,0 0 1,-7 9-1,-8 6-9,0-1-1,-47 38 1,30-27-280,76-16-3986,13 5 5026,-45-19-726,-1 1-1,0-1 0,0 1 1,0 1-1,-1-1 1,1 1-1,-1 0 1,0 0-1,-1 1 0,1-1 1,-1 1-1,0 0 1,0 0-1,-1 1 0,0-1 1,0 1-1,0 0 1,-1-1-1,0 1 0,-1 0 1,1 0-1,-1 0 1,0 1-1,-1-1 1,0 0-1,0 0 0,-3 14 1,2-16-79,-1 0 1,0 0 0,-1 0-1,1 0 1,-1-1 0,0 1-1,0-1 1,-1 1-1,1-1 1,-1 0 0,0-1-1,0 1 1,0 0 0,-1-1-1,1 0 1,-1 0 0,0-1-1,1 1 1,-7 1-1,-6 4-192,-1 0 0,0-2 0,-1 0 0,-20 3 0,26-6-366,-1-2-1,1 1 1,0-2 0,-1 1 0,-21-4-1,34 3 461,1 0 1,-1 0-1,1 0 0,-1 0 0,0 0 0,1-1 1,-1 1-1,1 0 0,-1 0 0,1-1 0,-1 1 0,1 0 1,-1-1-1,1 1 0,-1 0 0,1-1 0,-1 1 0,1-1 1,0 1-1,-1-1 0,1 1 0,0-1 0,-1 0 0,-1-22-3896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2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8628,'0'0'6982,"1"-1"-6940,0 0 0,0 1 0,0-1 0,0 1-1,0-1 1,1 1 0,-1-1 0,0 1 0,0 0 0,0 0 0,0 0 0,0 0 0,0 0 0,1 0 0,-1 0 0,0 0 0,0 0-1,0 0 1,0 0 0,2 1 0,6 3 62,0 0 0,-1 1 0,0 0-1,1 0 1,-2 0 0,1 1 0,10 11-1,52 57 498,-48-50-452,21 28 503,39 59 1,33 42-408,-114-149-2800,-10-9-58,-17-19-1114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10373,'0'0'3265,"-199"168"-2224,109-53-1041,-17 24-609,-8 12-2144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7.0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5603,'0'0'10671,"16"-17"-8883,0 11-1602,0 1 1,0 1-1,0 1 1,0 1-1,1 0 1,-1 1 0,1 0-1,0 1 1,22 4-1,18-2-315,-56-2 33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3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4610,'0'0'1075,"-4"11"-696,-17 66 849,17-32 6260,28-45-6706,508-6-195,-231-9-552,-1 1 28,-117 8-63,62 1 112,-130 17 1,-75-6-37,56 1 0,0-7 3,9-2-10,125 16 1,-87-7 384,-107-7-328,1 1 0,-1 2 0,60 13 0,30 1 912,-124-17-972,-1 0-24,1 1 0,-1-1 0,0 0 0,0 1 1,0-1-1,1 0 0,-1 1 0,0-1 0,0 1 0,0 0 1,0-1-1,0 1 0,0 0 0,0 0 0,0-1 0,0 1 1,-1 0-1,2 2 0,-1-2 6,-23 10-1977,-27-5-877,-18-3-2127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3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4498,'0'0'5416,"-1"14"-1435,-3 54-3397,-9-16-270,-34 85 1,0 2-267,47-196-6955,5 31 4453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48:3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4466,'1'0'5914,"-1"1"-5850,0-1-1,0 0 1,0 0 0,0 0 0,0 0-1,1 0 1,-1 0 0,1-1 1465,-1 1-1465,1 21 629,-1-2-441,1 0 0,-2 0 0,-1 0-1,0 0 1,-1 0 0,-1 0 0,-10 26 0,-15 26-1249,-4-2 0,-44 69 0,44-89-2815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91 4498,'0'0'4946,"0"-9"-4196,0 8-777,3-38 1225,-3 36-952,0 0-1,0 1 1,0-1-1,0 0 1,0 0-1,-1 0 0,1 1 1,-1-1-1,0 0 1,0 0-1,0 1 1,-3-6 541,3 8-775,1 0 0,-1 0 0,1 0 0,-1 0 1,0 0-1,1 0 0,-1 1 0,1-1 0,-1 0 0,1 0 1,-1 1-1,1-1 0,-1 0 0,1 1 0,-1-1 1,1 0-1,-1 1 0,1-1 0,-1 1 0,1-1 1,0 1-1,-1-1 0,1 0 0,0 1 0,0 0 0,-1-1 1,1 1-1,0-1 0,0 1 0,0-1 0,-1 1 1,1-1-1,0 2 0,0 26-214,1-13 270,-1 1009 1458,0-1023-1574,0-27-7677,0 22 6710,0-35-3035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9300,'0'0'3794,"241"75"-3186,-148-63-47,-3-10-321,-9-2-64,-17 0-32,-19 0-112,-6-8-32,-17 2-128,-6 3-513,-3 3-223,-7 0-1217,1 0-816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 6947,'0'-1'7137,"-2"89"-6812,2 68 301,2-134-483,0 0 1,1 1 0,2-1 0,11 36 0,-15-55-121,0 0 0,0 0 0,-1 0 0,2 0-1,-1-1 1,0 1 0,1-1 0,-1 1 0,1-1 0,0 1 0,-1-1 0,1 0 0,0 0 0,1 0 0,-1 0-1,0 0 1,0 0 0,1 0 0,-1-1 0,1 0 0,0 1 0,-1-1 0,1 0 0,0 0 0,0 0-1,0-1 1,0 1 0,-1-1 0,1 1 0,0-1 0,0 0 0,0 0 0,0 0 0,0-1 0,0 1 0,0-1-1,0 0 1,4-1 0,2-2-5,0 0-1,0-1 0,-1 0 0,0 0 1,0-1-1,0 0 0,0 0 0,-1-1 1,0 0-1,6-8 0,4-7-289,0 0 0,-2-1 0,-1-1 0,0-1-1,-2 1 1,-1-2 0,-1 0 0,-1 0 0,-1-1 0,-2 0 0,0 0 0,-2 0-1,1-49 1,-5-8 3258,23 83-9029,-7 1 2188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361 150 5314,'0'0'5179,"-3"-15"-4702,-8-46-338,10 57-90,-1 1 0,1 0 0,-1 0 1,0 0-1,0 0 0,0 0 0,0 0 0,-1 1 0,1-1 0,-1 1 0,0-1 0,0 1 1,1 0-1,-1 0 0,-1 1 0,1-1 0,0 0 0,0 1 0,-1 0 0,-3-1 0,-3-2-7,-3-1 97,0 1 0,-1 1 0,0 0 0,1 1 0,-1 0 0,0 2 0,0-1 0,-18 3 0,0-2 149,29 1-272,-1 0 0,0-1 0,1 1 0,-1 1 0,1-1 0,0 0 1,-1 1-1,1 0 0,0 0 0,0 0 0,0 0 0,0 0 0,0 0 0,1 1 0,-1 0 0,1-1 0,-1 1 0,1 0 0,0 0 1,0 0-1,0 1 0,1-1 0,-2 4 0,-3 6 4,1 0 1,0 0-1,1 0 1,-5 26-1,4 11 236,1-1-1,3 0 1,6 65-1,-4-110-233,-1 0-1,1 0 1,0 0 0,0 0 0,0 0-1,0 0 1,1 0 0,0 0 0,-1 0-1,1-1 1,1 1 0,-1-1 0,1 1-1,-1-1 1,1 0 0,0 0 0,0 0-1,0 0 1,0-1 0,1 1 0,-1-1-1,1 0 1,0 0 0,-1 0 0,1 0-1,0-1 1,0 1 0,0-1 0,0 0-1,0-1 1,0 1 0,1-1 0,-1 1-1,0-1 1,0 0 0,0-1 0,1 1-1,-1-1 1,0 0 0,0 0 0,0 0-1,0 0 1,0-1 0,0 0 0,-1 1-1,1-1 1,0-1 0,-1 1 0,0-1-1,1 1 1,-1-1 0,4-5 0,6-6-345,0-1 0,-2 0 0,0 0 0,0-2 1,-2 1-1,0-1 0,-1-1 0,0 0 1,-2 0-1,7-26 0,-6 10-264,-1 0 0,1-40 0,-4-24 4445,-6 112-3965,-1 31 313,1 0-1,5 58 1,0-19 76,1 488 1153,-3-570-1443,0 0 0,-1 0 0,1 0 0,-1 0-1,1 0 1,-1-1 0,0 1 0,1 0 0,-1 0 0,0-1 0,0 1-1,0 0 1,0-1 0,-1 1 0,1-1 0,0 0 0,-1 1 0,1-1-1,-1 0 1,1 0 0,-1 0 0,0 0 0,1 0 0,-1 0 0,0 0-1,0-1 1,1 1 0,-1-1 0,0 1 0,0-1 0,-3 1 0,-9 1-383,0-1 0,0 0 1,-20-2-1,17 1-350,13 0 491,0 0-1,0 0 0,0-1 0,0 1 0,0-1 1,1 0-1,-1 0 0,0 0 0,0 0 1,1-1-1,-1 1 0,1-1 0,-1 0 0,1 0 1,0-1-1,-1 1 0,1-1 0,0 1 1,1-1-1,-1 0 0,0 0 0,1 0 0,0 0 1,0-1-1,-3-5 0,-7-22-2844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217 186 6547,'0'0'3204,"1"-13"-2956,0 8-194,2-3 248,-1-1-1,0 1 1,-1-1 0,0 0 0,0 1-1,-1-1 1,0 0 0,-1 0-1,-2-10 1,-47-10-425,45 26 113,-1 0 0,0 1 0,1-1 0,-1 1 0,0 0 0,0 1 0,0-1 0,-11 0 0,15 2 25,-1 0 0,0 0 0,1 0 0,-1 0-1,1 0 1,-1 1 0,1-1 0,-1 1 0,1 0 0,-1-1 0,1 1 0,0 0-1,-1 1 1,1-1 0,0 0 0,0 1 0,0-1 0,0 1 0,0-1 0,0 1-1,0 0 1,0 0 0,-1 3 0,-5 10 30,0-1 0,1 1 0,1 0 0,1 1 0,0-1 1,1 1-1,1 0 0,-2 17 0,1 20 132,4 60 1,0-51 280,0-58-414,0 0 0,0 0 0,1 0 0,-1 0 0,1 0-1,0 0 1,0 0 0,0 0 0,0 0 0,1 0 0,0 0-1,-1 0 1,2-1 0,3 6 0,-4-6-14,1-1 0,-1 0-1,1-1 1,-1 1 0,1 0 0,0-1 0,0 1-1,-1-1 1,1 0 0,0 0 0,0 0-1,0-1 1,1 1 0,-1-1 0,0 1 0,0-1-1,0 0 1,0 0 0,0 0 0,5-2 0,-4 1-52,1 0 1,-1-1 0,0 0 0,1 0-1,-1 0 1,0 0 0,0-1 0,0 0 0,0 0-1,-1 0 1,1 0 0,-1 0 0,0-1 0,0 0-1,0 1 1,4-9 0,7-8-665,18-42 1,-23 39 108,0 0 1,-1-1-1,-1 1 0,-1-2 1,3-39-1,-2-125 2114,-7 182-1268,-7 17 345,-3 68 294,0 138 1,9-137-515,0 78 105,8-166-2334,3-14 47,-1-8-2032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36 8628,'0'0'4453,"-7"-6"-4331,2 3-56,-1-1-1,1 1 0,0 0 1,-1 0-1,0 1 1,0-1-1,0 1 0,0 1 1,0-1-1,0 1 0,0 0 1,-1 0-1,-7 1 0,9 0-35,-1 0 0,0 0-1,0 1 1,1 0-1,-1 0 1,0 0-1,1 1 1,-1-1-1,1 1 1,-1 1-1,1-1 1,0 1 0,0 0-1,0 0 1,1 0-1,-1 1 1,1 0-1,0 0 1,0 0-1,0 0 1,0 1-1,1-1 1,-1 1 0,1 0-1,0 0 1,-2 7-1,2-4-35,0-1 0,1 1 0,0-1 0,0 1-1,1 0 1,0 0 0,0-1 0,1 1 0,0 0 0,1 0 0,-1 0-1,2 0 1,-1-1 0,1 1 0,0 0 0,0-1 0,1 0-1,0 1 1,1-1 0,-1 0 0,1 0 0,8 10 0,163 156-80,-171-168 54,-1 0-1,0 0 1,0 1-1,0-1 0,0 1 1,-1-1-1,0 1 1,0 0-1,1 7 1,-2-11 4,-1 0 0,1 0 0,-1 0 0,0 0 1,0 0-1,0 0 0,0 0 0,0 0 0,0 0 1,0 0-1,-1 0 0,1 0 0,-1 0 1,1 0-1,-1 0 0,0 0 0,0-1 0,1 1 1,-1 0-1,-1 0 0,1-1 0,0 1 0,0-1 1,-1 1-1,1-1 0,-1 1 0,1-1 1,-1 0-1,1 0 0,-4 2 0,-11 2-247,0-1 1,-1 0-1,1-2 0,-1 0 0,0 0 0,-32-3 0,34 1-50,14 1 264,0-1-1,0 0 1,0 0-1,1 0 1,-1 0 0,0 0-1,0 0 1,0 0-1,0 0 1,0 0 0,0 0-1,1-1 1,-1 1-1,0 0 1,0-1 0,0 1-1,0 0 1,1-1-1,-1 1 1,0-1-1,1 1 1,-1-1 0,0 1-1,1-1 1,-1 0-1,0 1 1,1-1 0,-1 0-1,1 0 1,-1 1-1,1-1 1,0 0-1,-1 0 1,1 0 0,0 1-1,0-1 1,-1 0-1,1 0 1,0 0 0,0 0-1,0 0 1,0 0-1,0 1 1,0-1 0,0 0-1,0 0 1,1 0-1,-1 0 1,0 0-1,1-1 1,-1-27-2650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9732,'0'0'6291,"-13"0"-6787,20 0-144,-1 0-593,-2 0-1200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7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1 1 1153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10005,'0'0'6162,"3"0"-6866,0 0-993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132 170 7892,'0'0'5850,"0"-1"-5797,-1-1-1,1 0 0,-1 0 0,1 0 1,0 0-1,-1 0 0,1 0 0,0 0 1,0 0-1,1 0 0,-1-3 0,6-7-103,1 1-1,0 0 1,0 1-1,1 0 1,0 0 0,1 0-1,0 1 1,1 0-1,0 1 1,0 0-1,1 1 1,0 0-1,17-8 1,-24 13 61,0 1 1,0 0-1,0 0 1,0 0-1,0 1 1,0-1-1,0 1 1,0 0-1,0 1 0,0-1 1,0 0-1,5 2 1,-7-1-10,0 0 1,0 0-1,0 0 1,0 0-1,0 0 1,-1 0-1,1 1 0,0-1 1,-1 0-1,1 1 1,-1-1-1,0 1 1,1 0-1,-1-1 1,0 1-1,0 0 0,0 0 1,0 0-1,-1 0 1,1 0-1,0 0 1,-1 0-1,1 2 1,4 30 77,-1 0 1,-2 0-1,-1 0 1,-7 61-1,-1-63-54,-1 0-1,-1-1 0,-2 0 1,-1 0-1,-1-1 1,-35 55-1,40-70 9,-1-1 0,-1-1 0,0 0 0,-1 0 1,0-1-1,-23 20 0,27-28-46,1 1 1,0-1 0,-1 0-1,0-1 1,0 0 0,0 0-1,0 0 1,0-1-1,-1 0 1,1-1 0,-1 1-1,0-1 1,1-1-1,-1 1 1,0-2 0,-11 0-1,18 1-22,-1-1 0,1 1-1,-1-1 1,1 1 0,-1-1-1,1 0 1,0 0 0,-1 1 0,1-1-1,0 0 1,0 0 0,-1 0-1,1-1 1,0 1 0,0 0-1,0 0 1,0 0 0,1-1-1,-1 1 1,0 0 0,0-1 0,1 1-1,-1-1 1,1 1 0,-1-1-1,1 1 1,-1-4 0,-1-48-223,3 40 285,-1 11-19,0 0-1,0 1 0,1-1 1,-1 1-1,1 0 1,-1-1-1,1 1 1,0-1-1,-1 1 1,1 0-1,0-1 1,0 1-1,0 0 1,0 0-1,0 0 1,0-1-1,0 1 1,0 0-1,1 1 1,-1-1-1,0 0 0,1 0 1,-1 0-1,0 1 1,1-1-1,-1 1 1,1-1-1,-1 1 1,1 0-1,-1-1 1,1 1-1,2 0 1,62-1 308,-46 2-145,-13-1-61,-1 1 1,0-1-1,1 1 1,-1 1-1,0-1 0,0 1 1,0 0-1,0 1 1,0-1-1,0 1 1,-1 1-1,0-1 1,1 1-1,-1-1 1,0 1-1,-1 1 0,1-1 1,-1 1-1,0 0 1,6 8-1,-3-2 60,0 1-1,0 1 1,-1-1-1,-1 1 0,0 0 1,-1 0-1,0 0 1,3 25-1,-7-36-603,1 10 1065,-2-3-7503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4:5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6739,'0'0'8340,"-6"69"-7732,6-54-496,0-4-112,0-42-11237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4 124 5410,'0'0'6163,"-1"-6"-5402,0 1-1,0 0 0,0-1 1,1 1-1,0-11 0,8 8-728,-1 1 1,1 0-1,1 0 0,-1 1 0,1 0 0,0 0 0,0 1 0,1 0 0,0 1 0,0 0 1,0 0-1,0 1 0,0 1 0,1 0 0,-1 0 0,22 0 0,-25 1 31,1 1 1,0 1-1,0-1 0,-1 1 1,1 1-1,0 0 0,-1 0 1,1 0-1,-1 1 0,13 6 0,-16-6 4,0-1-1,0 1 0,0 1 0,0-1 0,-1 0 0,1 1 1,-1 0-1,0 0 0,0 0 0,0 0 0,0 0 0,-1 1 1,0-1-1,0 1 0,0-1 0,-1 1 0,3 9 1,-1 1 27,-1 0 0,-1 0 0,0 1 0,-1-1 0,-1 0 0,0 0 0,-1 0 0,-7 27 0,8-36-153,-1 0 0,0 1 0,0-1 0,-1 0-1,0 0 1,0-1 0,-1 1 0,1 0 0,-1-1-1,0 0 1,0 0 0,-1 0 0,0-1-1,0 1 1,0-1 0,0 0 0,-1-1 0,1 1-1,-1-1 1,0 0 0,0 0 0,-9 2 0,14-4-32,0-1 0,0 0 0,0 1 1,0-1-1,0 0 0,0 1 0,0-1 1,0 0-1,0 0 0,-1 0 0,1 0 1,0 0-1,0 0 0,0 0 0,0-1 1,0 1-1,0 0 0,0 0 0,0-1 1,0 1-1,0-1 0,0 1 0,0-1 1,0 1-1,0-1 0,0 0 1,1 1-1,-1-1 0,0 0 0,0 0 1,1 0-1,-1 1 0,0-1 0,1 0 1,-1 0-1,1 0 0,-1 0 0,1 0 1,0 0-1,-1 0 0,1 0 0,0 0 1,0 0-1,0-1 0,-1 1 0,1 0 1,1-2-1,-1 1-14,0 0-1,0 1 1,0-1 0,0 0-1,1 0 1,-1 0 0,1 0-1,-1 1 1,1-1 0,0 0-1,0 1 1,0-1 0,0 0-1,0 1 1,0-1 0,0 1 0,0-1-1,1 1 1,-1 0 0,1 0-1,-1 0 1,1-1 0,-1 1-1,1 1 1,2-2 0,1 0 240,0 1 0,1 0 0,-1 0 0,1 0 0,-1 1 0,1 0 0,-1 0 0,1 1 0,-1-1 0,1 1 0,-1 0 0,0 1 0,1-1 0,-1 1 0,0 0 0,0 0 0,0 1 0,0-1 0,-1 1 0,1 0 0,-1 1 0,1-1 1,-1 1-1,4 4 0,-3-1 36,1 1 1,-2-1 0,1 1 0,-1 0-1,0 0 1,-1 0 0,0 1 0,0-1-1,-1 1 1,0 0 0,0-1 0,-1 1-1,0 0 1,-1 12 0,0-13-98,1 5 44,-1 1 0,-1-1-1,0 0 1,-1 1 0,0-1 0,-5 15 0,6-24-171,-1-1 1,0 1-1,0-1 1,0 1-1,0-1 1,-1 0 0,1 0-1,-1 0 1,0 0-1,0 0 1,0-1 0,0 1-1,-1-1 1,1 0-1,0 0 1,-1 0-1,0 0 1,1-1 0,-1 0-1,0 1 1,0-1-1,0-1 1,0 1-1,0 0 1,-4-1 0,-62 1-5772,40-3-1246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8740,'0'0'6755,"-39"177"-6579,29-145-16,1-9-32,5-9-128,1-14-352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6531,'0'0'8089,"33"-3"-5731,190 3-1109,-280 3-12539,28-3 4353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6147,'-10'7'6212,"6"6"-4057,4 20-2702,1-18 1560,-1 321 4707,0-335-5739,0 0-1,0 0 0,0 0 1,0-1-1,1 1 0,-1 0 1,0 0-1,0 0 1,0-1-1,1 1 0,-1 0 1,1-1-1,-1 1 1,0 0-1,1-1 0,-1 1 1,1 0-1,-1-1 1,1 1-1,0-1 0,-1 1 1,1-1-1,0 1 0,-1-1 1,1 1-1,0-1 1,1 1-1,28 2-903,39-18-880,-58 12 1565,0 0 146,0 0 1,1 1 0,-1 1 0,1 0 0,0 0 0,-1 1 0,1 1 0,13 2 0,-20-2 113,-1 0 1,0 0-1,0 0 1,0 1-1,0 0 1,0 0-1,0 0 1,0 0-1,0 1 1,-1-1-1,1 1 1,-1 0-1,0 0 1,0 0-1,0 0 1,0 1-1,0-1 1,-1 1-1,0 0 0,1 0 1,-1 0-1,-1 0 1,4 8-1,-1 7 334,0 0 0,-1 0-1,-1 0 1,0 0-1,-2 0 1,-3 31 0,2-45-326,0 1 0,0-1 0,-1 0 1,0 0-1,0 1 0,0-1 1,-1 0-1,0-1 0,0 1 1,0 0-1,0-1 0,-1 0 0,0 0 1,0 0-1,0 0 0,0-1 1,-1 1-1,1-1 0,-1 0 1,-9 4-1,3-1-97,0-1 1,0-1-1,-1 0 1,1-1-1,-1 0 1,0 0-1,0-2 0,-19 2 1,-41-3-4531,50 0-747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12005,'0'0'2546,"-64"147"-4899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6707,'0'0'7110,"-6"0"-6535,1 0-1,0 1 1,0-1 0,0 1 0,0 0-1,-8 3 1,-9 16-487,0 1-1,1 1 0,-22 32 1,36-43-47,-1 0 0,2 1 1,0 0-1,0 0 1,1 1-1,0 0 1,1-1-1,1 1 1,0 1-1,-1 13 1,1 3 266,1 0-1,1 0 1,1 0 0,9 59-1,-8-82-263,1 0-1,-1-1 1,1 1-1,1-1 1,-1 1 0,1-1-1,0 0 1,0 0-1,1 0 1,0-1-1,0 1 1,0-1-1,1 0 1,-1 0-1,1 0 1,1-1 0,-1 0-1,0 0 1,1 0-1,0 0 1,0-1-1,0 0 1,0-1-1,1 1 1,-1-1 0,1 0-1,-1-1 1,11 2-1,-1-1-112,0 0 0,1-2 0,-1 0 0,0 0 0,1-2-1,31-6 1,-45 7-34,1 0 0,0 0 0,-1 0 0,1 0 0,-1-1 0,0 1 0,0-1 0,1 0 0,-1 0 0,0 0 0,0 0 0,-1-1 0,1 1 0,0-1 0,-1 1 0,0-1 0,1 0 0,-1 0 0,0 0 0,0-1 0,-1 1 0,1 0 0,-1-1 0,0 1 0,0-1 0,0 1 0,0-1 0,0 1 0,-1-1 0,0 0 0,1 1 0,-1-1 0,-1 0 0,1 1 0,-1-1 0,-1-5 0,2 7 111,-1 0-1,0 1 1,0-1 0,0 1-1,0 0 1,0-1 0,-1 1 0,1 0-1,0-1 1,-1 1 0,1 0 0,-1 0-1,1 0 1,-1 0 0,1 0 0,-1 1-1,0-1 1,1 0 0,-1 1-1,0-1 1,0 1 0,1 0 0,-1 0-1,-3-1 1,-48-2 920,48 3-822,-6 0 92,-1 1 0,1 0 0,-1 1 0,1 0 0,-1 1 0,1 0 0,-12 5 0,18-6-333,1 0-1,0 0 1,0 0 0,0 1 0,0-1 0,0 1 0,0 0-1,1 0 1,-1 0 0,1 1 0,0-1 0,0 1 0,0 0-1,0 0 1,1 0 0,0 0 0,0 0 0,0 0 0,0 1-1,0-1 1,0 6 0,1-2-3867,1 1-3158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11733,'0'0'4707,"-51"128"-14072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7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1153,'37'104'15239,"-12"-104"-15251,-18 0 811,58 0 402,21 0-652,-27 0-4615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13 110 6755,'0'0'7750,"-2"-4"-6981,-7-14-382,7 14-115,3 37 1128,1-18-1068,0 1 0,2-1 0,-1 0 0,2 0-1,0 0 1,1 0 0,10 17 0,-9-28-362,-4-15-40,-2-23-150,-1 30 156,-3-178-1817,3 180 2436,160 9 1179,-96-2-3242,118-6 1,-178 0 1363,1 0-1,-1 0 1,0 0-1,0-1 1,1 1-1,-1-1 1,0 0 0,0 0-1,-1-1 1,1 1-1,0-1 1,-1 0-1,1 0 1,3-4-1,-4 4 2515,-4 4-2356,0 0 0,0 0 0,0 0 1,0 0-1,0 0 0,0 0 0,0 0 0,0 0 0,0 0 1,1 1-1,-1-1 0,0 0 0,1 0 0,-1 1 0,1-1 1,-1 0-1,1 3 0,-4 5 54,-142 331 1152,-22 44-183,150-336-1040,18-45-213,0-9-841,3-24-1277,13-12-1590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9925,'0'0'6819,"-58"188"-6339,39-142-320,0-8-32,6-18-128,7-8-352,-1-12-641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70 9220,'0'0'5605,"7"-5"-5388,3-1-201,1 0 1,0 0-1,0 1 1,0 0-1,0 1 1,1 0-1,-1 1 0,1 0 1,0 1-1,24-1 1,-28 3 91,0 0 1,0 0-1,0 1 0,0 0 1,0 0-1,0 1 0,11 3 0,-17-4-50,1 1-1,-1-1 0,0 1 0,0-1 0,0 1 0,0 0 0,0 0 1,0 0-1,0 0 0,-1 0 0,1 0 0,-1 1 0,1-1 0,-1 0 0,0 1 1,0-1-1,0 1 0,0-1 0,0 1 0,-1 0 0,1-1 0,-1 1 1,0 0-1,0-1 0,0 1 0,0 4 0,1 2-12,-1 1 0,0-1 0,0 1 0,-1-1 0,-1 1 0,1-1 0,-2 0 0,1 0 0,-1 0 0,0 0-1,-1 0 1,-9 15 0,-105 125 74,82-108-95,1 2-1,-30 49 1,60-83 61,0 0 1,1 1-1,0-1 0,0 1 1,1 0-1,0 0 0,1 0 1,0 0-1,1 1 0,0-1 1,0 0-1,1 1 1,1-1-1,1 15 0,0-22-75,-1 1 0,1-1 0,-1 0-1,1 0 1,0 0 0,0 0 0,1 0 0,-1 0-1,0-1 1,1 1 0,0-1 0,0 1-1,0-1 1,0 0 0,0 0 0,0-1 0,0 1-1,0 0 1,1-1 0,-1 0 0,1 0-1,-1 0 1,1 0 0,6 0 0,12 2-223,1 0 0,38-1 1,-53-3 85,-2 1-12,0 0 0,0-1 0,0 0 0,0 0 0,-1 0 0,1-1 0,0 0 0,-1 0 0,1 0 0,-1-1 0,1 0 0,-1 0-1,0 0 1,0-1 0,-1 0 0,1 0 0,-1 0 0,0 0 0,0-1 0,0 1 0,6-11 0,-7 9 74,1-1 0,-1 0 0,0 0 0,-1 0-1,0 0 1,0 0 0,0 0 0,-1-1 0,0 1 0,0-1 0,-1 1 0,0-1-1,0 1 1,-1-1 0,0 1 0,0-1 0,-4-11 0,2 13 182,0-1 0,0 0-1,-1 1 1,0 0 0,0 0 0,-1 0 0,1 0 0,-1 0 0,-9-7 0,-60-44 1648,30 25-847,36 26-854,0 0-1,0-1 1,1-1-1,-1 1 1,2-1 0,-1 0-1,1-1 1,0 1-1,1-1 1,0 0-1,1-1 1,0 1-1,0-1 1,1 0-1,0 0 1,0 0 0,1 0-1,1 0 1,0-1-1,0 1 1,2-14-1,-2 16-118,2 1-1,-1-1 1,1 1-1,0-1 0,1 1 1,0-1-1,0 1 1,0 0-1,1 0 1,0 0-1,1 0 1,-1 0-1,1 1 0,1 0 1,-1-1-1,1 1 1,0 1-1,0-1 1,1 1-1,0 0 0,0 0 1,11-6-1,24-17-2202,-11 15-3223,-14 11-2534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13366,'0'0'3586,"-55"130"-6051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82 4594,'0'0'9866,"0"-1"-9740,0-1 0,0 1 0,0-1 1,-1 1-1,1 0 0,0-1 0,-1 1 0,0-1 0,1 1 0,-1 0 1,1 0-1,-1-1 0,-1 0 0,-9-6 27,0 1 0,-1 1 0,0 0 0,0 0 0,0 1 1,0 1-1,-1 0 0,0 1 0,1 0 0,-1 1 0,-1 0 0,1 1 0,0 1 0,0 0 0,-22 3 0,31-1-140,0-1 0,1 1-1,-1 0 1,1 0 0,-1 1 0,1-1-1,0 1 1,0-1 0,0 1-1,0 0 1,0 0 0,1 0 0,-1 1-1,1-1 1,0 1 0,0-1 0,0 1-1,-2 5 1,-4 11 172,0 1 1,-5 22-1,7-20 42,2 1-1,0 0 1,1 0 0,1 1 0,2-1 0,4 43-1,-4-66-210,0 1 0,1 0-1,-1 0 1,1 0 0,0-1-1,-1 1 1,1 0 0,0 0-1,0-1 1,0 1 0,0-1-1,0 1 1,1-1 0,-1 1-1,0-1 1,1 0 0,-1 0-1,1 0 1,-1 0 0,1 0-1,3 2 1,-1-2-10,1 1 1,0-1-1,-1 0 0,1 0 1,0 0-1,0 0 0,-1-1 1,9 0-1,-2-1-73,-1 0 0,1-1 0,-1 0 1,0-1-1,0 0 0,0 0 0,17-9 0,-10 2-259,-2-2 0,1 1 0,-2-2 0,1 0-1,-2-1 1,0 0 0,0-1 0,-2 0 0,0-1 0,0 0 0,-2-1 0,0 0 0,-1 0 0,-1-1 0,0 0 0,-1-1-1,-1 0 1,-1 1 0,-1-1 0,0-1 0,-1-24 6088,-1 73-4628,18 164-838,3 73-251,-22-259-46,1 11 0,-2 0 0,1 1 0,-2-1 0,-1 0 0,-7 31 0,8-44-43,0 0 1,-1 0-1,1 0 0,-1 0 0,0-1 0,0 1 0,0-1 0,-1 0 0,0 0 0,0 0 0,0-1 1,0 1-1,0-1 0,-1 0 0,1 0 0,-1 0 0,0-1 0,0 0 0,0 0 0,0 0 1,0 0-1,0-1 0,0 0 0,-9 1 0,4 0-198,1-1 1,-1 0 0,0-1-1,0 0 1,0 0-1,0-1 1,0 0-1,1-1 1,-14-4-1,17 4-290,1 0 0,-1-1 1,1 0-1,-1 0 0,1-1 0,0 1 0,0-1 0,0 0 0,-7-9 0,-3-7-4359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11429,'0'0'5107,"-87"165"-4707,80-153-400,7-4-673,0-28-13669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1 222 992,'0'0'13332,"3"-17"-13071,7-21-710,1 1 1,1 0-1,28-56 0,-34 112 6423,12 94-5153,-8 18-189,-9 148 0,-3-130-405,2-147-312,0-7-178,0 0 1,0-1 0,1 1-1,0 0 1,0 0-1,0 0 1,0-1-1,4-5 1,1-12-1391,4-31-3622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0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178 165 8260,'0'0'7507,"-5"0"-4029,-21 6-2498,16 0-911,1 0 0,-1 0 0,1 1 0,1 0-1,0 1 1,0 0 0,0 1 0,1-1 0,0 1 0,0 1-1,1-1 1,1 1 0,0 0 0,0 0 0,1 1 0,0-1-1,0 1 1,1 0 0,-1 12 0,-3 25 172,1-1 0,3 1 0,3 57-1,1-56-45,-1-43-188,0 0 0,0 0 1,1 0-1,0 0 1,0 0-1,0 0 0,1 0 1,0 0-1,0-1 0,0 1 1,1-1-1,0 1 1,7 9-1,-7-12-14,0 0 1,1 1-1,-1-1 1,1-1-1,0 1 1,0-1-1,0 1 0,0-1 1,0 0-1,0 0 1,1-1-1,-1 0 1,1 1-1,-1-1 1,1-1-1,-1 1 1,1-1-1,7 0 0,-2 1-70,0-1 0,0 0-1,-1 0 1,1-1 0,0-1-1,-1 0 1,1 0-1,-1-1 1,0 0 0,0 0-1,0-1 1,14-8 0,7-7-346,-1-1 0,0-1 1,49-49-1,-70 60 589,1 1 0,-2-1 1,1-1-1,-1 1 0,-1-1 0,0 0 1,-1-1-1,0 1 0,0-1 0,-1 0 1,-1-1-1,0 1 0,-1-1 0,1-20 1,-1-6 465,1-11-122,-8-90 0,4 126-519,-2 0 0,1 1-1,-1-1 1,-1 1-1,-1 0 1,1 0-1,-2 1 1,0-1-1,-1 1 1,0 0-1,-12-15 1,17 24 15,-1 0-1,1 1 1,-1-1-1,0 1 1,0-1-1,0 1 0,0 0 1,0 0-1,-1 1 1,1-1-1,0 1 1,-1-1-1,1 1 1,-1 0-1,0 0 1,1 1-1,-1-1 1,0 1-1,1-1 1,-1 1-1,0 1 1,1-1-1,-1 0 1,0 1-1,1 0 1,-1 0-1,0 0 1,-5 2-1,0 2-146,-1 0 0,1 0 0,0 1 0,0 0 0,0 0 0,1 1 0,0 0 0,-11 14 0,-51 67-4722,41-47-3298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413 526 8004,'0'0'8182,"0"0"-8145,0 1 0,0-1 0,0 0 0,0 0 0,0 0 0,0 0 0,0 1 0,0-1 0,0 0 0,0 0 1,0 0-1,0 0 0,0 1 0,0-1 0,0 0 0,0 0 0,-1 0 0,1 0 0,0 0 0,0 1 0,0-1 0,0 0 0,0 0 0,0 0 0,0 0 0,-1 0 0,1 1 0,0-1 0,0 0 0,0 0 0,0 0 0,0 0 0,-1 0 1,1 0-1,0 0 0,0 0 0,0 0 0,0 0 0,0 0 0,-1 0 0,1 0 0,0 0 0,0 0 0,0 0 0,-1 0 0,1 0 0,0 0 0,0 0 0,0 0 0,0 0 0,-1 0 0,-144-64-253,126 58 161,0 1 0,0 0 0,-1 2 0,0 0 0,-38 0-1,55 4 33,0-1-1,0 1 1,0 0 0,0 0-1,0 0 1,0 0-1,0 1 1,0-1-1,0 1 1,0 0-1,1-1 1,-1 1-1,1 1 1,-1-1 0,1 0-1,0 0 1,0 1-1,0 0 1,0-1-1,0 1 1,1 0-1,-1 0 1,1 0-1,-2 4 1,-4 10 7,1 0 0,-8 36-1,7-13 137,2 0 0,1 1-1,2 0 1,2 0-1,6 51 1,-5-88-94,-1 0 0,1 0 0,0 0 0,0-1 0,0 1 0,1 0 0,-1-1 0,1 1 0,0-1 0,0 1 0,0-1 0,1 0 0,-1 0 0,1 0 0,-1 0 0,1 0 0,0 0 0,0-1 0,0 0 0,1 1 0,-1-1 0,0 0 0,6 1 0,-4-1 15,0 0 0,1-1 0,0 1 0,-1-1-1,1-1 1,0 1 0,-1-1 0,1 0 0,0 0 0,0-1 0,-1 0-1,1 0 1,-1 0 0,1-1 0,10-4 0,-6 1-53,0-1 0,-1 0 0,0 0 0,0-1 0,0-1 0,-1 1 0,0-1 0,11-14 0,51-80-851,-57 81 286,-1-1 0,-1 0-1,-1-1 1,-1 0 0,-1-1 0,6-27 0,-7 11-1296,-1-1 1,-1-79-1,-4 98 1901,-2 0 0,0 0 0,-2 0 0,0 0 0,-1 0 0,-2 0 0,0 1-1,-1 0 1,-1 0 0,-1 0 0,-1 1 0,-16-25 0,-23-33 2755,49 78-2721,0 0 0,0 0 1,0-1-1,0 1 1,0 0-1,0 0 1,0 0-1,-1-1 0,1 1 1,0 0-1,0 0 1,0 0-1,0 0 0,0-1 1,-1 1-1,1 0 1,0 0-1,0 0 1,0 0-1,-1 0 0,1 0 1,0 0-1,0-1 1,0 1-1,-1 0 1,1 0-1,0 0 0,0 0 1,0 0-1,-1 0 1,1 0-1,0 0 0,0 0 1,-1 0-1,1 0 1,0 0-1,0 0 1,0 1-1,-1-1 0,1 0 1,0 0-1,0 0 1,0 0-1,-1 0 1,1 0-1,0 0 0,0 1 1,0-1-1,0 0 1,-1 0-1,1 0 1,0 0-1,0 1 0,0-1 1,0 0-1,0 0 1,0 0-1,0 1 0,-1-1 1,1 0-1,0 0 1,0 1-1,-3 13 509,10 94 104,5 0 0,41 171 1,-50-267-618,9 47 291,7 32 87,55 164 0,-51-213-361,-23-40-95,1-1 0,-1 0-1,1 0 1,-1 0 0,1 0 0,0-1 0,0 1 0,0 0-1,-1 0 1,1 0 0,0 0 0,0-1 0,0 1 0,0-1-1,0 1 1,0 0 0,0-1 0,1 0 0,-1 1 0,0-1 0,0 0-1,0 1 1,0-1 0,1 0 0,-1 0 0,0 0 0,0 0-1,0 0 1,0 0 0,1-1 0,-1 1 0,0 0 0,2-1 0,0-10-391,-3-135-5525,0 87 717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167 102 7187,'0'0'4418,"-10"-4"-286,-32-12-4270,39 14 138,1 1 0,-1 0-1,0 0 1,0 0 0,0 1-1,0-1 1,0 1 0,0-1-1,0 1 1,0 0 0,0 0-1,0 1 1,0-1 0,0 0 0,0 1-1,1 0 1,-1 0 0,0 0-1,0 0 1,0 0 0,1 0-1,-1 1 1,1 0 0,-1-1 0,1 1-1,-1 0 1,1 0 0,0 0-1,-4 5 1,2 1 25,1 0 1,0 0-1,0 0 1,0 1-1,1-1 1,0 1-1,1-1 1,0 1-1,0 16 1,0 12 18,-2-9 189,2-1 1,0 0-1,2 0 1,2 0-1,0 0 0,10 37 1,-11-59-187,0 1 1,1-1 0,0 0 0,0 0-1,0 0 1,1-1 0,0 1 0,0-1-1,0 0 1,0 0 0,1 0 0,-1-1-1,11 7 1,-13-9-32,1 0 0,-1 1 1,1-1-1,0 0 0,0 0 0,-1-1 1,1 1-1,0 0 0,0-1 0,0 0 1,0 0-1,0 0 0,0 0 0,0 0 0,-1 0 1,1-1-1,0 0 0,0 1 0,0-1 1,0 0-1,-1 0 0,1-1 0,-1 1 1,1 0-1,-1-1 0,1 0 0,-1 1 0,0-1 1,3-3-1,7-7-330,-2-1 0,0-1-1,0 0 1,-1 0 0,-1-1 0,0 0 0,-1 0-1,-1 0 1,-1-1 0,0 0 0,4-24 0,-1-10-654,-3 1 1,-1-79-1,-5 121 971,0 1-1,0-1 0,-1 1 0,0 0 1,0-1-1,-1 1 0,-3-7 0,5 11 78,0-1 0,0 1 0,-1-1 0,1 1 0,0 0 0,-1 0 0,1 0 0,-1 0 0,0 0 0,0 0 0,0 0 0,0 0 0,0 1 0,0-1 0,0 1-1,-1-1 1,1 1 0,0 0 0,-5-1 0,7 46 320,-6 309 2827,6-301-2823,0-41-323,0 0-1,1 0 1,4 20-1,-5-29-116,1 0 0,-1 0-1,1 0 1,-1-1 0,1 1 0,0 0 0,-1 0-1,1-1 1,0 1 0,0 0 0,0-1 0,1 1-1,-1-1 1,0 1 0,1-1 0,-1 0 0,0 0 0,1 1-1,0-1 1,-1 0 0,1 0 0,0 0 0,-1-1-1,1 1 1,0 0 0,0-1 0,0 1 0,0-1-1,-1 0 1,3 1 0,-3-1-67,0-1 0,0 1 0,0 0 0,-1 0 0,1-1 0,0 1 0,-1 0 0,1-1 0,0 1 0,-1-1 0,1 1 0,0-1 0,-1 0 0,1 1 0,-1-1 0,1 1 0,-1-1 0,1 0 1,-1 1-1,1-1 0,-1 0 0,0 0 0,0 1 0,1-1 0,-1 0 0,0 0 0,0-1 0,2-3-597,8-22-2902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18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1180 7299,'0'0'6694,"0"5"-5459,0-4-1428,-5 18 4270,3-30-3473,-16-158-565,-24-411-809,40 491 573,4-101 26,-1 183 173,0 0 1,0 0-1,0 0 1,1 0-1,0 0 1,0 1-1,1-1 1,0 1-1,0 0 1,1-1-1,-1 1 1,1 1 0,0-1-1,1 1 1,0-1-1,-1 1 1,2 0-1,-1 1 1,0 0-1,11-7 1,9-1-40,-19 9 12,0-1 0,1 2 0,-1-1 0,1 1 0,-1 0 0,1 0 0,-1 0 0,1 1 0,0 0 0,9 0 0,-11 2 8,0 0 0,0 0 0,-1 1 0,1-1 0,0 1 0,-1 0 0,0 0 0,1 1 1,-1-1-1,0 1 0,0 0 0,0 0 0,-1 0 0,1 1 0,-1-1 0,1 1 0,-1 0 0,-1 0 0,5 6 1,0 1-29,0 1 1,-1-1 0,0 1-1,-1 0 1,-1 1 0,5 17-1,-6-17 68,0 0 0,-1 0 0,-1 0 0,-1 1 0,1-1 0,-4 24 0,2-31-18,-1-1 1,1 1 0,-1-1 0,0 0 0,0 0 0,-1 0 0,1 0 0,-1 0 0,0-1-1,-1 1 1,1-1 0,-1 0 0,1 0 0,-1 0 0,-1 0 0,1-1 0,0 0 0,-9 5 0,10-6-4,-9 6-102,-1 0 1,0-1 0,0-1 0,0 0 0,-1-1-1,0 0 1,0-1 0,0 0 0,-23 2 0,36-9 36,1 0 1,-1 0-1,0 0 1,1 0-1,0 0 1,-1 0-1,1 0 1,0 0 0,1 0-1,-1 0 1,2-5-1,2 5 82,0 1 1,1 0-1,-1 0 1,1 1-1,-1-1 0,1 1 1,0 0-1,0 0 1,0 1-1,-1 0 0,11 0 1,57 4 489,-64-2-485,1 0 1,-1 1-1,0-1 0,1 1 1,-2 1-1,1 0 0,0 0 1,-1 0-1,1 1 1,-1 0-1,-1 1 0,1 0 1,8 9-1,-11-10 25,0-1 0,0 1 0,0 0 0,-1 0 0,0 0 0,0 1 0,0-1 1,-1 1-1,0-1 0,0 1 0,0 0 0,-1 0 0,0 0 0,0 0 0,0 0 0,-1 0 0,0 0 0,0 0 0,0 0 0,-2 9 0,0-13-38,1 0 0,0 1-1,-1-1 1,1 0 0,-1 0 0,1 0-1,-1 0 1,0-1 0,0 1 0,0 0 0,0-1-1,0 1 1,0-1 0,0 0 0,-3 2-1,-42 17 134,39-16-137,-9 3-275,-1-1 0,1 0 0,-1-2 0,0 0 0,0-1 0,-37 2 0,20-5-2031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8996,'0'0'5376,"0"8"-4963,0 66 803,4 1 0,3-1 0,16 73 0,-14-107-958,-6-21-165,0 0 0,2-1-1,0 1 1,1-1 0,1 0-1,10 17 1,-17-34-93,0-1-1,0 1 1,0-1 0,1 0-1,-1 1 1,0-1 0,0 1 0,0-1-1,1 0 1,-1 1 0,0-1-1,0 1 1,1-1 0,-1 0-1,0 0 1,1 1 0,-1-1-1,0 0 1,1 1 0,-1-1-1,0 0 1,1 0 0,-1 0-1,1 1 1,-1-1 0,1 0-1,-1 0 1,0 0 0,1 0-1,-1 0 1,1 0 0,-1 0 0,1 0-1,-1 0 1,0 0 0,1 0-1,-1 0 1,1 0 0,-1 0-1,1 0 1,-1-1 0,0 1-1,2 0 1,5-21-271,-7-240-5909,-3 108 4209,32 152 4821,-21 0-2704,-1 1 1,1 0-1,-1 0 1,1 1-1,-1 0 1,0 0-1,1 1 1,-1 0 0,0 0-1,0 0 1,0 1-1,0 0 1,-1 1-1,12 7 1,-7-3-388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8084,'0'0'5277,"5"16"-4546,54 290 3508,-57-296-4255,6 34 453,-8-42-478,0-1 0,0 0 1,1 0-1,-1 0 0,0 1 1,1-1-1,-1 0 0,1 0 1,-1 0-1,1 0 0,0 0 1,0 0-1,-1 0 0,1 0 1,0 0-1,0 0 0,0 0 1,0 0-1,0-1 0,0 1 0,0 0 1,0-1-1,0 1 0,0-1 1,0 1-1,2 0 0,-1-24-3520,-2-12 866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12982,'0'0'1329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9060,'0'0'9124,"3"0"-9076,0 0-2769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8260,'0'0'10501,"0"-6"-14391,0-5-2273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5507,'0'0'7712,"0"-6"-6938,0-19-118,0 18 2250,0 15-2850,30 348 1025,-21-278-1191,-7-58 103,-2-12-4,1 0-1,0 0 1,0 0 0,0 0-1,1 0 1,0 0 0,1 0-1,0-1 1,7 14 0,-10-20-34,0-1 0,0 1 0,1-1 0,-1 1 0,0-1 0,1 1 0,-1-1 0,0 1 0,1-1 1,-1 1-1,0-1 0,1 1 0,-1-1 0,1 0 0,-1 1 0,1-1 0,-1 0 0,1 1 0,-1-1 0,1 0 0,0 0 0,-1 1 1,1-1-1,-1 0 0,1 0 0,-1 0 0,1 0 0,0 0 0,-1 0 0,1 0 0,-1 0 0,1 0 0,0 0 0,-1 0 0,1 0 1,-1-1-1,1 1 0,0 0 0,-1 0 0,1 0 0,-1-1 0,1 1 0,-1 0 0,1-1 0,-1 1 0,1-1 0,-1 1 0,0 0 0,1-1 1,-1 1-1,0-1 0,1 1 0,-1-1 0,0 1 0,1-1 0,-1 0 0,0 1 0,0-1 0,0 1 0,1-1 0,-1 1 0,0-1 1,0 0-1,0 1 0,0-1 0,0 1 0,0-1 0,0 0 0,4-44-3621,-4 11-907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7828,'0'0'3358,"2"-24"-2021,8-79-451,-9 99-821,0 0 0,0 0 0,0 0 0,0 0 1,1 0-1,0 0 0,-1 0 0,1 1 0,1-1 0,-1 1 1,0-1-1,1 1 0,0 0 0,0 0 0,0 0 0,0 1 1,0-1-1,0 1 0,1-1 0,-1 1 0,1 0 0,6-2 1,0 1 79,0 0 0,0 1 0,0 1 0,0 0 0,0 0 0,14 1 0,-20 0-109,2 0 39,0 0 1,0 1-1,0-1 0,0 1 0,0 0 0,0 1 0,0 0 1,-1 0-1,1 0 0,0 0 0,-1 1 0,0 0 1,0 0-1,0 0 0,7 7 0,-6-5 17,-1 1 0,-1 0-1,1 0 1,-1 0 0,0 1 0,-1-1-1,1 1 1,-1 0 0,0 0 0,-1 0 0,0 0-1,2 13 1,-2-9 7,0 1 0,0 0 1,-2-1-1,1 1 0,-2 0 0,1 0 0,-2-1 1,-2 13-1,3-17-104,-2 0 0,1-1 0,-1 1 0,0 0 0,-1-1 0,1 0 0,-1 0 0,0 0 1,-1 0-1,0 0 0,0-1 0,0 0 0,0 0 0,-7 4 0,1-2-313,1-1-1,-1-1 1,0 0-1,0 0 1,0-1 0,-1-1-1,0 0 1,0 0-1,0-1 1,0-1-1,0 0 1,0 0 0,-19-2-1,7-2-2573,14-12-1024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5186,'0'0'9167,"4"16"-8174,54 259 3390,-55-258-4213,18 91 810,-16-131-921,-3-22-665,-2-241-5906,2 286 6765,0 0 1,0 0 0,1 0-1,-1 0 1,0 0 0,0 0-1,0 1 1,0-1 0,0 1-1,0-1 1,0 1 0,3 2-1,9 5 179,0-1 0,1-1 0,-1 0 0,17 4 0,11-5-5975,-35-5-91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 10501,'0'0'7878,"0"-1"-7828,-1 1 0,1 0 0,0 0 0,0 0 0,-1 0 1,1 0-1,0 0 0,-1 0 0,1 0 0,0 0 0,-1 0 0,1 0 0,0 0 0,-1 0 0,1 0 0,0 0 0,-1 0 1,1 0-1,0 0 0,-1 0 0,1 1 0,0-1 0,0 0 0,-1 0 0,1 0 0,0 1 0,0-1 0,-1 0 0,1 0 0,0 0 1,0 1-1,-1-1 0,1 0 0,0 1 0,-4 7 18,0 0-1,1 0 1,0 0 0,0 0 0,1 1 0,0-1-1,0 1 1,1 0 0,0 8 0,-2 4 78,-2 18 95,2-1 0,2 1 0,4 50-1,-3-87-241,1 0 0,-1 1 0,1-1 0,0 0 0,-1 0-1,1 1 1,0-1 0,0 0 0,1 0 0,-1 0 0,0 0-1,1 0 1,-1 0 0,1-1 0,-1 1 0,1 0 0,0-1-1,0 1 1,0-1 0,0 0 0,0 0 0,0 0 0,0 0 0,0 0-1,1 0 1,-1 0 0,0 0 0,0-1 0,1 0 0,-1 1-1,0-1 1,5 0 0,-3 0-13,1 0-1,-1 0 0,1 0 1,-1-1-1,0 1 1,1-1-1,-1 0 1,1-1-1,-1 1 1,0-1-1,0 0 1,0 0-1,0 0 1,0 0-1,0-1 0,5-4 1,-3-1-87,1 0 0,-1 0 0,0-1 0,-1 0 0,0 0 0,0 0 0,-1-1 0,0 1 0,-1-1 0,0 0 0,0 0 0,-1 0 0,1-12 0,-3 15 86,1-1-1,-1 1 1,0-1-1,-1 1 1,0-1-1,0 1 1,0-1-1,-1 1 1,0 0 0,-1 0-1,0 0 1,0 0-1,0 0 1,-1 0-1,0 1 1,0 0-1,0 0 1,-11-11-1,3 7 173,-1 0 0,0 0 0,-1 1 1,0 1-1,-17-8 0,17 9-120,14 7-34,-11-7-450,9 0-2780,2 1-1058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6339,'0'0'6979,"0"-15"-1811,19 302-3849,-1-64-997,-17-194-303,9 108 119,-5-121-212,2-22-382,3-22-281,-1-48-1019,-7 54 1170,0-1 0,1 1 0,2 0 0,0 0 0,15-40 0,-19 60 639,0-1 0,0 1 0,0-1 0,0 1 0,1 0 0,-1-1 0,1 1 0,0 0 0,0 0 0,0 0 0,-1 0 0,2 1 0,-1-1 0,0 0 0,0 1 0,1-1 0,-1 1 0,0 0 0,1 0 0,-1 0 0,1 0 0,0 0 0,-1 1 0,1-1 0,0 1 0,-1-1 0,1 1 0,0 0 0,0 0 0,-1 1 0,1-1 0,0 0 0,-1 1 0,1 0 0,0-1 0,-1 1 0,1 0 0,-1 0 0,1 1 0,3 1 0,2 2 132,0 1 1,0 0-1,0 0 1,-1 0-1,1 1 1,-2 1-1,1-1 0,-1 1 1,0 0-1,5 9 1,-7-9-134,0 0 1,-1 0 0,0 0-1,-1 0 1,1 0 0,-2 1-1,1-1 1,-1 1 0,0-1-1,-1 1 1,0-1 0,0 1-1,-1-1 1,0 1-1,-1-1 1,0 1 0,0-1-1,-1 0 1,0 0 0,0 0-1,-1 0 1,0-1 0,0 1-1,-10 11 1,8-10-216,-1-1-1,0 0 1,-1 0 0,0 0-1,0-1 1,0-1 0,-1 1-1,0-1 1,0-1 0,-1 0-1,0 0 1,0-1 0,0 0-1,0 0 1,-1-1 0,1-1-1,-1 0 1,0 0 0,-11 0-1,21-2 101,1 0 0,-1 0 0,1 0 0,-1 0 0,1 0 0,-1 0 0,1 0-1,-1 0 1,1-1 0,-1 1 0,0 0 0,1 0 0,-1 0 0,1 0 0,-1-1 0,1 1 0,-1 0-1,1-1 1,0 1 0,-1 0 0,1-1 0,-1 1 0,1 0 0,0-1 0,-1 1 0,1-1-1,0 1 1,-1-1 0,1 1 0,0-1 0,0 1 0,-1-1 0,1 1 0,0-1 0,0 1 0,0-1-1,0 1 1,0-1 0,0 1 0,0-1 0,0 1 0,0-1 0,0 0 0,0 1 0,0-1-1,0 1 1,0-1 0,0 1 0,1-1 0,-1 0 0,0 0-80,0-29-3331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5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6515,'0'0'7025,"0"6"-6953,4 110 533,21 138 1,-17-181-482,-4 0 0,-3 1 0,-10 99 0,8-37 474,1-135-393,1-4-274,5-17-570,-1-1 0,-1 1 0,3-39 0,5-26-815,-11 82 1423,1 0-1,-1 0 1,1 0 0,-1 0-1,1 0 1,0 1 0,0-1 0,0 1-1,0-1 1,1 1 0,-1 0-1,4-3 1,40-27-706,-19 14 416,-22 14 427,0 0 1,1 1-1,-1 0 0,1 1 1,0-1-1,0 1 0,0 0 1,0 0-1,0 1 0,1 0 0,-1 0 1,0 0-1,0 1 0,1 0 1,-1 0-1,0 1 0,1 0 0,9 2 1,-15-3-76,1 0 0,-1 0 0,0 1 0,1-1 0,-1 0 0,0 1 0,0-1 0,0 1 0,1-1 0,-1 1 0,0-1 0,0 1 0,0 0 0,0 0 0,0-1 0,0 1 0,0 0 0,0 0 0,0 0 0,-1 0 0,2 2 0,0 27 1008,-3-11-1141,1 261 2783,3-275-2300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9508,'0'0'6606,"-8"11"-6011,6 4-456,1 0 0,0-1 0,1 1 0,1 0 0,0 0 1,1-1-1,8 30 0,-1 5 375,41 406 754,-49-443-1277,4 10-12,-4-21-165,-1-3-524,0-43-3580,0 8-990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4226,'0'0'11581,"10"2"-10543,4 1-754,1-1-1,-1 0 0,1-1 1,24-2-1,-34 1-273,0-1-1,0 0 0,1 0 0,-1 0 1,0-1-1,0 0 0,-1 0 0,1 0 0,0 0 1,0-1-1,-1 1 0,0-1 0,0-1 1,1 1-1,-2-1 0,1 1 0,0-1 1,5-8-1,-7 10-17,0-1 0,0 0 1,0-1-1,0 1 1,0 0-1,-1 0 0,0-1 1,0 1-1,1-1 0,-2 1 1,1-1-1,0 1 0,-1-1 1,0 1-1,0-1 0,0 0 1,0 1-1,0-1 1,-1 1-1,1-1 0,-1 1 1,0-1-1,0 1 0,-1-1 1,1 1-1,-1 0 0,0-1 1,1 1-1,-1 0 0,-1 0 1,1 1-1,0-1 1,-1 0-1,1 1 0,-1-1 1,0 1-1,0 0 0,0 0 1,0 0-1,0 0 0,0 1 1,-1-1-1,1 1 0,0 0 1,-1 0-1,1 0 1,-1 0-1,0 0 0,1 1 1,-1 0-1,-6 0 0,8 0 42,0 0 0,-1 0 0,1 1 0,0-1 0,-1 1 1,1-1-1,0 1 0,0 0 0,0 0 0,-1 0 0,1 0 0,0 0 0,0 0 0,1 1 0,-1-1 0,0 0 0,0 1 0,-2 3 0,0 0 3,1-1 1,1 1-1,-1 0 1,1 0-1,-1 0 0,1 0 1,-2 10-1,0 8 83,0-1-1,2 1 1,0 24 0,2-37-8,-1 20 13,-1-13-50,2-1 1,0 0-1,0 1 0,2-1 0,4 21 0,-5-33-76,0 0 0,1 0-1,-1 0 1,1-1 0,0 1 0,0 0-1,0-1 1,1 0 0,-1 1-1,1-1 1,0 0 0,0 0 0,0 0-1,0-1 1,0 1 0,0-1-1,1 0 1,-1 0 0,1 0 0,0 0-1,0 0 1,0-1 0,0 0-1,0 0 1,0 0 0,4 0 0,0 1-240,1-1 1,0 0 0,0-1 0,0 0-1,-1-1 1,16-2 0,-19 2-253,0 0 0,0-1 0,0 1 0,0-1 1,-1-1-1,1 1 0,-1-1 0,1 1 0,-1-1 0,0 0 0,0-1 0,5-4 1,17-24-7936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1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5378,'0'0'8692,"3"-5"-4471,-3 363-3791,0-326-1743,0-77 1145,-2 20 191,2 0 0,0 0 0,2 1 0,0-1 0,2 0 0,1 1 0,11-32 0,-14 51 1,0-1-1,1 1 1,0 0-1,1-1 1,-1 1 0,1 1-1,0-1 1,0 1-1,0-1 1,1 1 0,-1 0-1,1 1 1,0-1-1,0 1 1,10-5 0,-5 4 60,1 1 1,-1 0-1,1 0 1,0 1-1,0 1 1,0 0-1,18 0 1,-27 2-59,0-1 1,1 1-1,-1-1 0,0 1 1,0 0-1,0 0 0,0 0 1,0 0-1,0 0 0,0 1 1,0-1-1,0 1 1,0-1-1,-1 1 0,1-1 1,-1 1-1,1 0 0,-1 0 1,0 0-1,1 0 0,-1 0 1,1 4-1,20 54 255,-20-55-269,6 32 174,-1 0 0,-2 0 0,-2 1 0,-1 0 0,-5 52 0,2 8 304,1-96-418,0-16-288,0 6 209,0-51-192,10-83-1,-8 126 156,1 0 0,0 0 0,1 1 0,1 0-1,0-1 1,1 2 0,1-1 0,0 1 0,1 0 0,15-21 0,-18 30 71,0-1 0,0 1 0,0 0 0,1 0 0,0 0 0,0 1 0,0 0 0,0 0 1,1 1-1,-1-1 0,1 2 0,0-1 0,0 1 0,0 0 0,0 0 0,0 0 0,1 1 0,-1 1 0,11-1 0,-15 2-18,-1-1-1,0 1 0,0-1 0,0 1 1,1 0-1,-1 0 0,0 0 1,0 0-1,0 0 0,-1 0 0,1 1 1,0-1-1,0 1 0,-1-1 0,1 1 1,-1 0-1,1-1 0,-1 1 0,0 0 1,1 0-1,-1 0 0,1 3 0,20 50 32,-13-12 36,-1 1 0,-2-1 1,-3 1-1,-2 83 0,-2-75-81,1-50-176,0-17-10008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6755,'0'0'7556,"0"-7"-6451,0 5-598,0 4-332,2 34-89,2 0 0,1 0 0,16 54 0,1 4 221,-1 38 213,-13-70-195,3 0-1,32 104 1,-42-165-237,-1-4-320,-1-49-701,-2 0-1,-3 0 1,-2 1-1,-2 0 1,-2 1 0,-22-59-1,25 85 848,3 12 225,1-1-1,0 0 1,1 1 0,0-2-1,1 1 1,0 0-1,2 0 1,-1-1-1,1 1 1,3-26-1,-1 37-120,0-1 0,0 1-1,0-1 1,1 1 0,-1 0 0,1-1-1,0 1 1,-1 0 0,1 0-1,0 0 1,0 0 0,1 0 0,-1 1-1,0-1 1,1 1 0,-1-1-1,0 1 1,6-2 0,-2 0 68,0 1 1,0 0-1,0 0 1,1 1-1,-1 0 1,13-1-1,-5 2 122,-4-1 18,0 1-1,0 1 1,0 0 0,12 3 0,-19-4-162,0 2 0,0-1-1,0 0 1,0 1 0,0-1 0,0 1 0,0 0 0,0 0 0,-1 0-1,1 0 1,-1 0 0,1 1 0,-1-1 0,0 1 0,0 0 0,2 3 0,2 4 74,-2 0 0,1 1 0,-1-1 0,-1 1 0,0-1 0,0 1 0,-1 0 0,0 13 0,0 91 435,-2-113-588,-1 7 25,0 0 0,0-1 0,-1 1 0,0-1-1,-5 13 1,6-17-12,0-1 1,-1 0-1,1 0 0,-1-1 0,1 1 0,-1 0 0,0 0 1,0-1-1,0 1 0,0-1 0,-1 0 0,1 1 0,-1-1 1,1 0-1,-1 0 0,0-1 0,0 1 0,-3 1 0,6-3-29,-1 0-1,1 0 0,0 0 1,-1 0-1,1 0 1,-1 0-1,1 0 0,-1 0 1,1 0-1,0 0 1,-1 0-1,1 0 0,-1 0 1,1 0-1,0-1 0,-1 1 1,1 0-1,0 0 1,-1 0-1,1-1 0,-1 1 1,1 0-1,0 0 0,0-1 1,-1 1-1,1 0 1,0-1-1,-1 1 0,1 0 1,0-1-1,0 1 1,0 0-1,-1-1 0,1 1 1,0-1-1,0 1 0,0 0 1,0-1-1,0 1 1,0-1-1,0 1 0,0-1 1,0 1-1,0 0 1,0-1-1,0 1 0,0-1 1,0 1-1,0 0 0,1-1 1,4-23-939,-2 20 872,1 0 1,-1 0-1,1 0 1,0 0-1,0 1 1,0 0-1,0 0 1,0 0-1,1 0 1,-1 0-1,1 1 1,0 0-1,0 0 1,0 0-1,0 1 1,0 0-1,0 0 1,0 0-1,1 0 1,-1 1-1,0 0 1,10 1-1,-6-1 186,1 1-1,-1 0 0,0 0 1,0 1-1,0 0 0,0 1 1,0 0-1,0 0 0,-1 1 1,1 0-1,-1 1 0,10 7 1,-11-6 75,0 0 0,0 1 0,0 1 1,-1-1-1,0 1 0,-1 0 0,0 0 1,0 1-1,0-1 0,-1 1 1,4 12-1,-4-3 60,0 0 0,-1 0 0,0 0 0,-2 0 0,0 21 0,-2-33-200,1 1-1,-1-1 0,0 0 1,0 0-1,-1 0 0,1 0 1,-2-1-1,1 1 1,0 0-1,-1-1 0,0 0 1,-1 1-1,1-1 1,-1 0-1,0-1 0,0 1 1,0-1-1,-1 1 0,1-1 1,-1-1-1,0 1 1,0-1-1,-1 0 0,1 0 1,-1 0-1,1-1 1,-10 3-1,-8 2-232,1-1 0,-1-1 0,0 0 0,0-2 0,-1-1 0,-24-1 0,31-1-155,-4 0-131,0 0 0,0-1-1,-38-8 1,55 8 238,-1 0 0,1 0-1,0 0 1,-1-1 0,1 0 0,0 0 0,0 0 0,0 0 0,0 0-1,1-1 1,-1 0 0,1 0 0,-1 0 0,1 0 0,0 0-1,0-1 1,0 1 0,1-1 0,-1 0 0,1 0 0,0 0 0,0 0-1,0 0 1,-1-5 0,1-17-5446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 11797,'0'0'4691,"-6"0"-4739,2-9-4835,-2-11-351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52 197 6675,'-51'-177'7171,"51"172"-5346,0-1-352,0 0-1473,6 3-1025,7 3-719,0 0-1442,6 0-2625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5523,'0'0'7470,"-6"0"-6822,-33 0 2217,38 1-2809,0 1-1,0 0 0,0-1 0,0 1 1,1 0-1,-1 0 0,1 0 1,-1 0-1,1 0 0,0 0 1,0 0-1,0 0 0,0 0 1,0 0-1,0 3 0,0 1 31,-3 47 120,2 0 0,2 1 0,3-1 0,12 68 0,2-43 220,-5 1-1,-3 1 1,0 106-1,-10-185-419,-1 0 1,1 0-1,-1 0 0,1 0 0,-1 0 0,0 0 0,1 0 0,-1 0 1,0 0-1,0 0 0,0-1 0,1 1 0,-1 0 0,0 0 0,0-1 1,0 1-1,0-1 0,-1 1 0,1-1 0,0 0 0,0 1 1,0-1-1,0 0 0,0 0 0,0 1 0,-1-1 0,1 0 0,0 0 1,0 0-1,-2-1 0,-49 0-262,40 1 65,3-1 24,-1 0-1,1-1 1,-1 0-1,1 0 1,0-1-1,0 0 1,0-1-1,-14-7 1,-63-47-703,34 22 497,42 30 65,-22-17-598,21 3-2653,11 4-419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12005,'0'0'1633,"174"-52"-3874,-155 52-1585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3410,'0'0'11576,"-1"0"-11504,1 0 1,0 0 0,-1-1 0,1 1 0,0 0-1,-1 0 1,1 0 0,0 0 0,-1 0-1,1 1 1,0-1 0,-1 0 0,1 0 0,0 0-1,-1 0 1,1 0 0,0 0 0,-1 0 0,1 1-1,0-1 1,0 0 0,-1 0 0,1 1 0,0-1-1,0 0 1,-1 0 0,1 1 0,0-1 0,0 0-1,0 0 1,0 1 0,-1-1 0,1 0 0,0 1-1,-2 134 232,3 115 196,2-206-358,2 0 1,2-1 0,21 73-1,-26-110-900,-1-14-3942,-1-14-201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10165,'0'0'7443,"238"6"-6627,-154-3-383,-4-3-401,-9 0-32,-20 0 0,-12 0-1137,-14 0-1152,-12 0-2881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5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5763,'4'3'10092,"-2"4"-9913,2 39 119,-2 1-1,-4 49 1,0-54 227,1 0 0,10 78 0,-8-111-469,-1-7-42,0 0 1,0 1 0,0-1 0,1 0 0,-1 1 0,1-1 0,-1 0 0,1 0 0,0 0 0,0 1-1,0-1 1,0 0 0,0 0 0,0 0 0,1-1 0,-1 1 0,1 0 0,1 2 0,-2-4-117,5-29-8315,-2 12 2209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 6035,'0'0'5592,"-16"-2"-4816,9 2-692,-109-9 1145,112 9-1173,-1 0 1,1 0 0,0 1 0,0 0 0,-1-1-1,1 2 1,0-1 0,0 0 0,0 1 0,0 0-1,0 0 1,1 0 0,-1 0 0,1 0-1,-1 1 1,1 0 0,0 0 0,0 0 0,0 0-1,0 0 1,0 0 0,1 1 0,0-1 0,-1 1-1,1 0 1,1 0 0,-1 0 0,1 0 0,-1 0-1,-1 8 1,0 8-2,0 0 0,0 0-1,2 1 1,1-1 0,2 23 0,-1-30-58,1 0 0,1 0 0,-1-1 0,2 0 0,0 1 0,1-1 1,0 0-1,12 21 0,6 2-33,39 46 0,-39-53 21,-1 2-1,24 40 1,-43-63 31,0 0 0,-1 0 1,1 0-1,-1 1 0,-1-1 1,1 1-1,-1 8 0,0-13-9,-1 0 0,0 0 0,0-1 1,0 1-1,0 0 0,0 0 0,-1 0 0,1-1 0,-1 1 0,1 0 0,-1-1 0,0 1 0,0 0 0,-1-1 0,1 1 0,0-1 1,-1 0-1,0 1 0,1-1 0,-1 0 0,0 0 0,-3 2 0,-8 2-95,0 0 1,0 0-1,-1-2 0,0 1 1,0-2-1,-1 0 1,1-1-1,-1 0 0,1-1 1,-1-1-1,1 0 0,-24-4 1,38 4 32,-1 0 0,0-1 0,1 1 0,-1 0 1,0-1-1,1 1 0,-1-1 0,1 1 0,-1-1 0,1 1 0,-1-1 1,1 1-1,0-1 0,-1 0 0,1 1 0,0-1 0,-1 1 0,1-1 1,0 0-1,0 1 0,-1-1 0,1 0 0,0 0 0,0 1 0,0-1 1,0 0-1,0-1 0,1-21-2474,0 18 1458,1-21-4398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44 3265,'0'0'5435,"-3"-6"-4901,-14-28 1093,17 34-1552,0 0 0,0 0 0,0 0 0,0 0 0,0 0 0,0 0 0,0-1 0,0 1 1,0 0-1,0 0 0,0 0 0,0 0 0,0 0 0,0-1 0,0 1 0,0 0 0,0 0 0,0 0 0,0 0 0,0 0 0,0 0 0,0 0 0,-1 0 1,1-1-1,0 1 0,0 0 0,0 0 0,0 0 0,0 0 0,0 0 0,-1 0 0,1 0 0,0 0 0,0 0 0,0 0 0,0 0 0,0 0 0,0 0 1,-1 0-1,1 0 0,0 0 0,0 0 0,0 0 0,0 0 0,0 0 0,0 0 0,-1 0 0,1 0 0,0 0 0,0 0 0,0 0 0,0 0 0,0 0 0,0 0 1,-1 0-1,1 0 0,0 1 0,0-1 0,0 0 0,0 0 0,0 0 0,-3 14 1008,2 27-2046,1-35 1423,1 280 981,-1-280-1386,0 0-1,0 0 1,0 1-1,1-1 1,0 0-1,1 0 1,-1 0-1,1 0 1,0 0-1,1 0 1,0-1-1,-1 1 1,6 6-1,-5-61-491,-4-46-1653,3-106 727,-2 198 1350,1 0 1,-1 0-1,1 0 0,0 0 0,0 0 0,0 0 0,0 0 0,1 0 1,-1 0-1,1 0 0,0 1 0,-1-1 0,1 1 0,1-1 1,-1 1-1,0 0 0,0 0 0,1 0 0,-1 0 0,1 0 0,4-2 1,-5 3 90,0 0 0,0 0 1,0 1-1,0-1 0,1 1 1,-1-1-1,0 1 1,0-1-1,0 1 0,0 0 1,1 0-1,-1 0 0,0 1 1,0-1-1,0 0 0,0 1 1,0 0-1,0-1 1,1 1-1,-1 0 0,-1 0 1,1 0-1,0 0 0,0 0 1,0 0-1,0 1 0,-1-1 1,1 1-1,-1-1 1,1 1-1,1 3 0,13 19 300,-1 0-1,-1 1 0,-2 1 1,0 0-1,-2 1 0,-1 0 1,-1 0-1,8 57 1,-22-255-3484,7 164 2942,-1 0-1,1 0 1,0 0-1,1 0 1,0 0-1,0 0 1,0 1-1,1-1 1,0 1-1,0-1 1,0 1-1,7-8 1,-7 10 174,0 1 1,0-1 0,0 1 0,0-1-1,1 1 1,0 0 0,-1 0 0,1 1-1,0-1 1,1 1 0,-1 0 0,0 0-1,1 0 1,-1 1 0,1-1 0,-1 1-1,1 0 1,-1 0 0,8 1 0,-9 0 73,-1 0 0,1 1 1,-1 0-1,0-1 0,0 1 1,1 0-1,-1 0 0,0 0 1,0 1-1,0-1 1,0 0-1,0 1 0,0 0 1,0-1-1,-1 1 0,1 0 1,-1 0-1,1 0 0,-1 0 1,1 0-1,-1 0 1,0 0-1,0 0 0,1 4 1,3 6 274,0 1 0,-1 1 0,2 14 0,-2-11 40,7 28 229,-3 1-1,5 91 0,-13-136-806,0-21-4207,-1-14 990,-4-1-3724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61 6883,'0'0'5888,"-7"-41"-3556,4 39-2292,-1 0 0,1 0-1,0 0 1,-1 0 0,1 1 0,-1-1 0,1 1-1,-1 0 1,0 0 0,1 0 0,-1 0 0,0 1-1,-6-1 1,0 1 16,0-1 0,0 1 0,0 1 1,-13 2-1,19-2-56,0 1 1,1 0 0,-1 0-1,0 0 1,1 0-1,-1 1 1,1-1 0,0 1-1,-1 0 1,1 0 0,1 0-1,-1 0 1,0 1 0,1-1-1,0 1 1,-3 5 0,0 0 59,1-1 0,0 1 0,1 0 0,0 1 0,0-1 1,-2 15-1,2 8 540,1 1 0,1 0 1,5 47-1,-3-76-571,-1-1-1,1 1 1,0-1 0,0 1-1,1-1 1,-1 0 0,1 1-1,-1-1 1,1 0 0,0 0-1,0 0 1,0 0 0,1-1-1,-1 1 1,1 0 0,0-1-1,-1 0 1,1 1 0,0-1 0,0 0-1,1-1 1,-1 1 0,0-1-1,1 1 1,-1-1 0,0 0-1,1 0 1,-1 0 0,1-1-1,0 1 1,-1-1 0,1 0-1,0 0 1,-1 0 0,1-1-1,-1 1 1,1-1 0,-1 0-1,1 0 1,-1 0 0,1 0-1,-1 0 1,0-1 0,1 0-1,-1 0 1,0 0 0,0 0 0,0 0-1,-1 0 1,1-1 0,3-3-1,2-5-429,-1 0-1,0 0 1,-1-1 0,0 0-1,-1 0 1,0 0-1,0-1 1,4-23-1,-5 2-312,-1 1 1,-1-45-1,-3 134 4942,-2-13-3944,3 0 0,1 0 0,3 0 0,14 73 0,-17-113-434,0 0 1,0 0-1,0 0 1,1-1 0,-1 1-1,1 0 1,-1-1-1,1 1 1,0-1 0,0 0-1,2 3 1,-3-5 36,-1 0 0,0 1 0,1-1 0,-1 0 0,0 0 0,1 0 0,-1 1 0,1-1 0,-1 0 0,0 0 1,1 0-1,-1 0 0,1 0 0,-1 0 0,0 0 0,1 0 0,-1 0 0,1 0 0,-1 0 0,0 0 0,1 0 0,-1 0 0,1 0 1,-1 0-1,0 0 0,1-1 0,-1 1 0,0 0 0,1-1 0,9-20-3833,-4-16-2828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5763,'0'0'8217,"0"0"-8142,-1 0 0,1 0 0,-1 0 0,0 1-1,1-1 1,0 0 0,-1 0 0,1 1 0,-1-1 0,1 0 0,-1 1 0,1-1 0,0 1 0,-1-1 0,1 0 0,0 1 0,-1-1 0,1 1 0,0-1 0,-1 1 0,1-1 0,0 1 0,0-1 0,0 1 0,0-1-1,-1 1 1,1-1 0,0 1 0,0 0 0,0-1 0,0 2 0,-2 226 1538,5 248-8,5-429-1317,-8-46-352,0 0 0,0 0-1,1-1 1,-1 1 0,0 0-1,0 0 1,0 0 0,1-1-1,-1 1 1,0 0 0,1-1-1,-1 1 1,0 0 0,1 0-1,-1-1 1,1 1 0,-1-1-1,1 1 1,-1 0 0,1-1-1,0 1 1,-1-1 0,1 0-1,0 1 1,-1-1 0,1 1-1,0-1 1,0 0 0,-1 0-1,1 1 1,0-1 0,0 0-1,-1 0 1,1 0 0,0 0-1,0 0 1,0 0 0,-1 0-1,1 0 1,0 0 0,0 0-1,0 0 1,-1-1 0,1 1-1,0 0 1,0 0 0,-1-1 0,1 1-1,0-1 1,-1 1 0,1-1-1,0 1 1,-1-1 0,2 0-1,10-28-5520,-11 25 4407,6-21-5828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8900,'0'0'5864,"2"2"-5256,0 4-445,1 0-1,-1 0 1,1 0 0,-2 0-1,1 1 1,-1-1-1,0 1 1,0 0-1,-1-1 1,0 11-1,2 14 366,22 422 2850,-19-298-3021,-5-153-373,3 31 112,-3-32-120,0-1 0,0 1 0,0 0 0,0 0 0,0 0 0,0 0 0,0 0 1,1 0-1,-1 0 0,0 0 0,1 0 0,-1 0 0,1 0 0,-1 0 0,1-1 0,-1 1 1,1 0-1,-1 0 0,1-1 0,0 1 0,0 0 0,-1-1 0,1 1 0,0-1 0,1 2 1,2-30-2157,-4 23 1718,2-31-2608,-1 0-3536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10229,'0'0'5378,"0"130"-5234,0-60 272,9-7-31,1-11 63,3-11-304,-3-15-32,-1-9-112,1-17-224,-4 0-1329,-3 0-1104,-3-26-3186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11829,'0'0'1201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2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323 112 6883,'0'0'2484,"-6"-13"-2415,-23-37 177,27 47-117,0 1 0,0 0 0,-1-1 1,1 1-1,-1 0 0,1 0 0,-1 1 0,0-1 1,0 0-1,0 1 0,0 0 0,0 0 1,0 0-1,0 0 0,0 0 0,-5 0 0,-9-4 561,6 1-567,0 1 1,0 1-1,0-1 0,0 2 0,0-1 0,0 2 0,-12 0 0,18-1-100,0 1 1,1 1-1,-1-1 0,1 1 1,-1 0-1,1 0 0,-1 0 1,1 0-1,0 1 0,-1-1 1,1 1-1,0 1 0,0-1 1,0 0-1,0 1 0,1 0 1,-1 0-1,1 0 0,-5 6 1,3 0 135,0 1 0,1 0 0,0 0 0,1 0-1,0 0 1,1 0 0,0 1 0,-1 16 0,2 90 1022,3-65-738,-3-43-383,2-1 0,-1 0-1,1 0 1,1 0 0,-1 0-1,1 0 1,1 0 0,-1 0-1,1 0 1,1-1 0,0 1-1,4 6 1,-5-10-39,0-1 0,0 0-1,0 1 1,0-1 0,1 0 0,-1-1 0,1 1 0,0-1-1,-1 1 1,1-1 0,0 0 0,1-1 0,-1 1-1,0-1 1,0 1 0,1-1 0,-1-1 0,1 1 0,-1-1-1,1 1 1,-1-1 0,1 0 0,6-2 0,-5 1-77,-1-1 1,1 1 0,-1-1 0,0-1-1,0 1 1,0-1 0,0 0 0,-1 0-1,1 0 1,-1 0 0,1-1 0,-1 0-1,0 0 1,-1 0 0,1-1 0,-1 1-1,0-1 1,0 1 0,0-1 0,0 0-1,-1 0 1,2-7 0,3-5-779,-1 0 1,-1-1-1,-1 0 1,0 0-1,2-31 1,-6 43 692,2-12-1381,-2 0-1,0 0 0,-4-29 1,3 42 1311,0 0 1,-1 0 0,1 0 0,-1 0-1,0 0 1,-6-9 0,6 11 487,0 0 0,-1 0 0,1 0 0,-1 0 0,1 1 0,-1 0 0,0-1 0,0 1 0,0 0 0,0 0 0,-11 0 6703,13 17-4794,6 17-2724,18 46 753,-10-37 37,-2-1-1,-2 1 1,5 56 0,-10-50-111,-3 0 1,-7 73-1,5-113-179,0-1 0,0 0 0,0 1 0,-1-1 0,0 0 0,-1 1 0,1-1 0,-1-1 0,0 1 0,-1 0 0,1-1 0,-1 1 0,0-1 0,0 0 0,-1-1 0,0 1 0,0-1 0,0 1 0,0-2 0,0 1 0,-1 0 0,0-1 0,0 0 0,0-1 0,0 1 0,0-1 0,0 0 0,-1-1 0,1 1 0,-1-1 0,1-1 0,-13 1 0,17-1-60,0 0-1,0 0 1,-1-1-1,1 1 1,0 0-1,0-1 1,0 0-1,0 1 1,0-1-1,0 0 1,0 0-1,0 0 1,0 0-1,0 0 1,0-1-1,1 1 1,-1-1-1,0 1 0,1-1 1,-1 0-1,1 1 1,-2-4-1,0 0-352,1-1 0,-1 1-1,1-1 1,0 1-1,1-1 1,-1 0-1,0-9 1,0-33-4591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6931,'0'0'5984,"-10"4"-1723,8 102-3134,2 76-21,2-156-943,1 0 1,1 0-1,1 0 0,15 43 0,-9-55-104,-11-14-62,0 1 0,1-1 0,-1 0 0,0 0 0,0 0 0,1 1 0,-1-1 0,0 0 0,0 0 0,1 0 1,-1 0-1,0 0 0,0 1 0,1-1 0,-1 0 0,0 0 0,1 0 0,-1 0 0,0 0 0,0 0 0,1 0 0,-1 0 0,0 0 0,1 0 0,-1 0 0,0 0 0,1 0 1,-1 0-1,0 0 0,0-1 0,1 1 0,-1 0 0,0 0 0,1 0 0,-1 0 0,0 0 0,0-1 0,0 1 0,1 0 0,-1 0 0,0-1 0,0 1 0,0 0 0,1 0 1,-1-1-1,0 1 0,0 0 0,0 0 0,0-1 0,0 1 0,0 0 0,1 0 0,-1-1 0,0 1 0,0 0 0,0-1 0,0 1 0,5-43-1149,-1-1-1,-3 1 1,-4-50-1,2-42-1459,1 129 2550,0 1 0,0-1-1,1 1 1,0-1 0,1 1-1,-1-1 1,1 1 0,0 0-1,0 0 1,1 0 0,-1 0-1,1 0 1,0 0 0,0 1 0,1-1-1,5-4 1,-5 5 230,0 1 0,0 0 0,0 1 0,1-1 0,-1 1 0,1 0-1,0 0 1,-1 0 0,1 1 0,0-1 0,0 1 0,0 1 0,0-1 0,0 1 0,1-1 0,-1 1 0,7 1 0,-11 0-113,1-1-1,-1 1 1,1-1 0,-1 1 0,1 0-1,-1-1 1,1 1 0,-1 0 0,0 0 0,0 0-1,1 0 1,-1 0 0,0 0 0,0 0-1,0 1 1,0-1 0,0 0 0,0 1 0,-1-1-1,1 0 1,1 3 0,11 37 308,-10-32-264,10 52 329,-2 0 0,-2 1 0,-4 0 0,-2 74 0,-3-135-874,0-23-3361,0-20-53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3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30 6275,'0'0'6392,"0"-17"-3254,-81 5-2079,77 12-1062,-1 0-5,-1-1 0,1 1-1,-1 1 1,1-1 0,-1 1-1,1 0 1,-1 0 0,-6 3-1,10-2 12,-1 0 0,1-1 0,0 1 1,0 0-1,0 0 0,0 1 0,1-1 0,-1 0 0,1 1 0,-1-1 0,1 1 0,0-1 0,0 1 0,0-1 0,0 1 0,0 0 0,0 0 1,1-1-1,-1 4 0,-5 39 463,2 0 1,2 0-1,3 48 1,0-21 359,-1-69-803,0 1 0,0-1 0,0 1 1,0-1-1,1 0 0,-1 1 1,1-1-1,0 1 0,0-1 1,0 0-1,0 0 0,1 1 0,-1-1 1,1 0-1,3 4 0,-3-5-11,1 0 0,-1-1 0,1 1 0,0-1 0,-1 0-1,1 0 1,0 0 0,0 0 0,0 0 0,0 0 0,0-1-1,-1 1 1,1-1 0,0 0 0,0 0 0,0 0 0,0-1-1,6 0 1,-6 0-40,1-1-1,0 0 1,-1 0 0,1 0-1,-1 0 1,1 0-1,-1-1 1,0 0 0,0 1-1,0-1 1,-1 0-1,1 0 1,-1-1 0,1 1-1,-1-1 1,0 1 0,0-1-1,-1 0 1,3-7-1,28-82-1746,-31 91 1712,4-25-751,0 0 0,-2 0 1,-1 0-1,-1-1 0,-3-39 1,-1 51 1298,0 16 1522,0 28-89,1 47-912,1 60 202,2-118-1114,0 0 1,2 0-1,0 0 0,1 0 0,9 24 1,-11-37-183,0 0 0,0 0 0,1 0 1,-1 0-1,1 0 0,0-1 0,0 1 1,0-1-1,1 0 0,-1 0 0,1 0 1,0-1-1,6 4 0,-9-5-72,0 0 0,1-1-1,-1 1 1,1-1 0,-1 1-1,0-1 1,1 0 0,-1 1-1,1-1 1,-1 0 0,1 0 0,-1 0-1,1 0 1,-1 0 0,1-1-1,-1 1 1,1 0 0,-1-1 0,1 1-1,-1-1 1,0 1 0,1-1-1,-1 0 1,0 1 0,1-1-1,-1 0 1,0 0 0,0 0 0,0 0-1,0 0 1,0 0 0,0 0-1,0-1 1,0 1 0,0 0 0,0-1-1,-1 1 1,1 0 0,-1-1-1,1 1 1,-1-1 0,1-1-1,9-33-6073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3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9364,'0'0'4746,"36"0"-2400,245-17-1138,-206 11-1157,65-7-19,273-12 317,-189 23 108,237 5 4,-106 30 171,-95-8-468,-113-8-98,-87-11-57,331 19 163,-8-23-176,409-4-8,-37-4-12,226-7-21,-348 8-183,-375 6 173,777-38 98,-227 28-698,-475 12 451,39-1 147,392-5-377,-529-3-54,435-8 472,-413 16 98,270-4-71,-267-12-199,-12 2 3348,-277 12-8360,4 0-1275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6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8772,'0'0'6563,"9"0"-10677,1 0 1009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9156,'0'0'6774,"0"-11"-5886,0 25-522,16 681 3030,-16-689-3450,3 26 175,-3-31-162,0 0 0,0-1 0,0 1 0,0 0 0,0 0 0,0 0 0,0 0 0,0 0 0,1-1 0,-1 1 0,0 0 0,1 0 0,-1 0 0,0-1 0,1 1 0,-1 0 0,1-1 0,0 1 0,-1 0 0,1-1-1,-1 1 1,1-1 0,1 2 0,1-31-4777,-2-9-422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3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61 4594,'0'0'3946,"0"-25"4346,0 24-8236,-4-2-70,-1 1 0,1-1 1,-1 1-1,0 0 0,1 0 1,-1 1-1,-9-3 0,-4-2-394,15 5 373,0-1 0,-1 1-1,1 0 1,0 0 0,0 0-1,-1 0 1,1 0 0,-1 1 0,1 0-1,-1-1 1,1 1 0,0 0-1,-1 1 1,1-1 0,-1 1-1,1 0 1,0-1 0,-6 4 0,3-1 6,1 0 0,0 1 0,1-1 1,-1 1-1,1 0 0,0 1 1,0-1-1,0 1 0,-6 8 0,4-2 5,1 1-1,-1-1 1,2 1-1,0-1 1,0 1-1,1 0 1,1 1-1,-1-1 1,2 0-1,0 1 1,1-1-1,0 1 1,1-1-1,0 1 1,3 12-1,-1-15 65,1 0-1,1 0 1,-1-1-1,10 14 1,10 23-30,24 71 113,-47-114-111,1 0 1,0 0-1,0 0 0,0-1 1,0 1-1,0-1 0,0 1 1,1-1-1,-1 0 1,1 0-1,0 0 0,-1 0 1,1 0-1,0 0 0,0-1 1,0 1-1,0-1 0,1 0 1,-1 0-1,0 0 0,0-1 1,1 1-1,-1-1 0,0 0 1,6 0-1,31 8 177,-13 1-167,-20-7-25,1 0 1,-1 1 0,1 0-1,-1 0 1,13 8 0,-18-9-39,0 0 0,0 0 0,0 0 0,0 0 0,0 0 0,0 1 0,-1-1 1,1 0-1,-1 1 0,0-1 0,1 1 0,-1 0 0,0-1 0,-1 1 0,1 0 0,0 0 0,-1 0 0,0-1 0,1 1 0,-2 5 1,1-6 29,1 14 41,-2 0 0,0 0 0,-4 21 0,3-30 8,0 0-1,0-1 1,-1 1-1,0-1 1,0 0 0,-1 0-1,0 0 1,0-1-1,0 1 1,-8 7-1,5-6-22,0-1 0,0 0 0,-1 0 0,1-1 0,-1 0 0,-1 0-1,1-1 1,-1 0 0,0 0 0,-9 2 0,-8 1 7,-1-2 1,-30 3 0,-16 3-84,58-10 123,12-13-9120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5763,'0'0'7806,"-5"9"-6872,-16 44-730,2 2 1,2 0 0,-10 62-1,-17 175 412,43-281-615,-3 53-2271,3-56 427,1-36 15,0 8-2614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4930,'0'0'7444,"0"9"-7012,5 50 412,2-1 1,3 1-1,2-2 0,25 72 1,-9-30-318,-18-64-343,81 287 187,-93-316-4281,-7-10 320,-9-13-2234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3794,'0'0'9732,"190"-26"-13830,-151 20-2177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5715,'0'0'6128,"7"-11"-2705,2 31-3294,-1 0 0,-1 1 1,-1 0-1,-1 0 0,4 34 0,-1-8 176,26 144 93,-30-249-785,-6-13-1074,1 19-1274,5-66 0,-3 112 2294,1-1 0,-1 0 1,1 0-1,0 1 0,0-1 1,1 1-1,0 0 0,0 0 1,1 0-1,7-10 1,-8 13 414,-1 0 0,1 0 0,0 0 1,1 1-1,-1-1 0,0 1 1,1 0-1,4-2 0,-5 2 395,0 1 0,0 0 0,0 0 0,1 0 0,-1 1 0,0-1 0,0 1 0,1 0 0,-1 0 0,7 1 1,-8-1-215,0 1 1,1 1-1,-1-1 1,0 0-1,0 1 1,0-1 0,0 1-1,0-1 1,0 1-1,0 0 1,-1 0 0,1 0-1,-1 0 1,1 0-1,-1 0 1,0 0 0,0 1-1,2 3 1,17 48 1152,-19-51-1221,10 40 584,-1 1-1,-3 1 1,-1 0 0,0 70-1,-6-115-767,0 0-1,0 0 0,0 0 1,0 0-1,0 0 0,0 1 0,0-1 1,1 0-197,-1 0 197,0 0-1,0 0 0,0 0 1,0 0-1,0 0 0,1 0 0,-1 1 1,0-1-1,0 0 0,0 0 1,0 0-1,0 0 0,1 0 0,-1 0 1,0 0-1,0 0 0,0 0 1,0 0-1,1 0 0,-1 0 0,0 0 1,0 0-1,0-1 0,0 1 1,0 0-1,1 0 0,-1 0 0,0 0 1,0 0-1,0 0 0,0 0 1,0 0-1,1-1-195,-1 1 195,0 0 0,0 0 0,0 0 1,3-10-3251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88 6883,'0'0'3917,"-4"-3"-3731,-4-1 25,-1 0 0,1 0 0,-1 1-1,0 0 1,0 1 0,-1 0 0,1 0 0,-12 0-1,-86-1 167,89 3-303,16 0-68,0 0 1,0 1-1,0-1 1,0 1-1,0 0 0,0 0 1,0 0-1,0 0 1,0 0-1,0 0 0,0 0 1,1 0-1,-1 1 0,0-1 1,1 1-1,-1-1 1,1 1-1,0 0 0,0 0 1,-1-1-1,1 1 0,0 0 1,1 0-1,-1 0 1,0 0-1,0 0 0,1 0 1,-1 0-1,1 4 1,-3 8 144,1 0 1,0 1-1,1 15 1,1-25-59,-2 25 413,1 8 398,4 59 1,-2-88-786,0 1 0,1-1 1,0 1-1,0-1 0,1 0 0,1 0 1,-1 0-1,1 0 0,1-1 0,0 1 1,7 9-1,-10-16-95,1 1 0,-1-1 0,1 1 0,-1-1 0,1 0 0,0 0 0,0 0 0,0 0 0,0 0 0,0-1 0,1 1 0,-1-1 0,0 0 0,1 0 0,-1 0 0,1 0 0,-1-1 0,1 0 0,-1 1 0,1-1 0,-1 0 0,1-1 0,-1 1 0,1-1 0,-1 1 0,1-1 0,-1 0 0,1 0 0,-1-1 0,0 1 0,0-1 0,0 0 0,0 1 0,0-1 0,0-1 0,0 1 0,0 0 0,-1-1 0,0 1 0,3-4 0,10-16-396,-1 0 0,-2-1 0,0-1 0,-1 0 0,-1 0 0,-2-1 0,7-29 1,-6 10-1355,-1 0 1,-3-1 0,1-63 0,-8 218 9774,1 86-6590,2-189-1652,-1 0 0,1 0 0,0 0 0,1 0 0,-1 0 0,1-1 0,1 1 0,-1 0 0,1-1 0,0 0 0,6 9 0,-5-14-2394,2-1-1621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8628,'0'0'5016,"0"10"-4715,4 65 1720,26 137 0,-3-43-618,-18-79-1053,-4-32-128,22 105 1,-16-138-710,-4-16-48,-2-16-126,-2-74-5000,-3 29-2922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9989,'0'0'6445,"0"16"-5994,-2 24-116,-2 113 1749,4-128-1804,1-1 1,2 1-1,0-1 0,8 26 0,-9-43-252,1-1 0,-1 0 0,1 1 0,1-2 0,-1 1 0,1 0 0,0-1 0,1 1 0,-1-1 0,1 0 0,9 6 0,-12-9-35,0 0 1,0-1-1,1 1 1,-1-1-1,0 0 1,1 0 0,-1 0-1,1 0 1,-1 0-1,1 0 1,-1-1-1,1 1 1,0-1 0,-1 0-1,1 0 1,-1 0-1,1 0 1,0 0-1,-1-1 1,1 1-1,0-1 1,-1 1 0,1-1-1,-1 0 1,1 0-1,-1 0 1,0 0-1,1-1 1,-1 1 0,0-1-1,0 1 1,4-5-1,4-7-253,0 0 0,-1-1-1,-1-1 1,0 1 0,-1-1 0,-1 0-1,9-30 1,-6 20-467,0-5-197,-1 0-1,-1-1 1,-2 0 0,-1 0 0,-2 0 0,-1-36-1,-1 67 1044,0 0-1,0 1 0,0-1 0,0 0 1,0 1-1,0-1 0,0 0 1,0 1-1,0-1 0,-1 0 0,1 1 1,0-1-1,0 0 0,0 1 1,0-1-1,-1 0 0,1 1 1,0-1-1,0 0 0,-1 0 0,1 1 1,0-1-1,-1 0 0,1 0 1,0 0-1,-1 1 0,1-1 0,0 0 1,-1 0-1,1 0 0,0 0 1,-1 0-1,1 0 0,0 0 0,-1 0 1,1 0-1,0 0 0,-1 0 1,1 0-1,-1 0 0,1 0 0,0 0 1,-1 0-1,1 0 0,0 0 1,-1 0-1,1-1 0,0 1 1,-1 0-1,1 0 0,0 0 0,-1-1 1,1 1-1,0 0 0,0 0 1,-1-1-1,1 1 0,0 0 0,0-1 1,0 1-1,-1-1 0,20 671 1096,-15-446-1155,-4-223-73,0 0 1,-1 0-1,1 0 0,0-1 0,0 1 1,0 0-1,-1 0 0,1-1 1,0 1-1,-1 0 0,1-1 1,0 1-1,-1 0 0,1-1 1,-1 1-1,1-1 0,-1 1 1,0 0-1,1-1 0,-1 1 1,1-1-1,-1 0 0,0 1 1,0-1-1,1 0 0,-1 1 0,0-1 1,1 0-1,-1 0 0,0 1 1,0-1-1,0 0 0,0 0 1,-32 0-636,21 0 229,7 0 135,1 0-1,-1 0 1,0-1 0,0 0-1,1 1 1,-1-1 0,1-1 0,-1 1-1,1-1 1,-1 0 0,1 0-1,0 0 1,0 0 0,-5-4 0,-23-24-4085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12 5138,'0'0'8273,"-26"-11"-6226,11 10-1574,1 2-1,0-1 1,-1 2 0,1 0 0,-23 6-1,30-5-452,1 0 0,-1 0 0,1 0 0,0 1 0,1 0 0,-1 0 0,0 1 0,1-1 0,0 1 0,0 0 0,1 0 0,-1 1 0,-5 9 0,5-6 48,0-1 1,0 1-1,1 0 0,1 0 1,-1 1-1,1-1 0,-2 14 1,4-19-87,1-1 1,-1 0-1,1 1 1,0-1-1,0 0 1,0 0-1,0 1 0,0-1 1,1 0-1,0 1 1,-1-1-1,1 0 1,1 0-1,-1 0 1,0 0-1,1 0 0,-1 0 1,1 0-1,0 0 1,0-1-1,0 1 1,0-1-1,1 1 1,-1-1-1,4 3 1,6 1-409,0 0 1,1-1 0,0 0-1,23 5 1,-22-7 260,0 1 0,-1 1 0,0 0 0,22 11 0,-32-13 134,1-1 1,0 1-1,-1 0 1,1 0-1,-1 0 1,0 0-1,0 1 1,0-1-1,-1 1 1,1 0-1,-1 0 1,0 0-1,0 0 1,0 0-1,-1 0 1,1 1-1,-1-1 1,0 0-1,0 6 1,1 1 30,-1 0 0,0 0 0,-1 1 0,0-1 0,-1 0-1,-4 22 1,5-30 2,-1 0-1,0 1 0,0-1 1,0 0-1,-1 0 0,1-1 1,-1 1-1,1 0 1,-1 0-1,0-1 0,0 1 1,0-1-1,-1 0 0,1 1 1,0-1-1,-1 0 0,0 0 1,1-1-1,-1 1 0,0-1 1,0 1-1,0-1 0,0 0 1,0 0-1,0 0 1,0 0-1,-6 0 0,7-1-33,-36 1-951,36-2 813,1 1 0,-1-1 0,1 1-1,-1-1 1,1 1 0,-1-1 0,1 0 0,0 0-1,-1 0 1,1 0 0,0 0 0,0 0 0,0 0-1,-1 0 1,1 0 0,0 0 0,0-1 0,1 1-1,-1 0 1,0-1 0,0-1 0,-10-32-4256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7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119 174 1569,'-8'-2'14903,"51"3"-14685,50-2 8,-86 1-436,1-1 1,0-1 0,-1 1-1,1-1 1,0-1 0,-1 1 0,0-1-1,0 0 1,9-6 0,-15 8 190,1-1 0,-1 1 0,0-1 0,0 0 0,0 1 1,0-1-1,0 0 0,-1 0 0,1 1 0,-1-1 0,1 0 0,-1 0 1,1 0-1,-1 0 0,0 0 0,0 0 0,0 0 0,0 1 0,0-1 1,0 0-1,-1 0 0,1 0 0,-1 0 0,0-2 0,-16-41-678,14 41 716,0 0-1,0 0 0,0 1 1,0-1-1,0 1 1,-1 0-1,0 0 1,1 0-1,-1 1 0,0-1 1,0 1-1,0 0 1,-1 0-1,1 1 0,0-1 1,-8-1-1,-3 1 175,0 0 0,0 1 0,-25 1 0,18 0-64,17 1-105,1-1 0,-1 1 1,1 1-1,-1-1 0,0 1 0,1 0 0,0 0 0,-1 0 1,1 0-1,0 1 0,0-1 0,1 1 0,-1 0 0,0 1 1,1-1-1,0 1 0,0-1 0,0 1 0,0 0 1,0 0-1,1 0 0,0 0 0,0 1 0,-3 6 0,-3 9 115,1 1 1,0 1-1,-6 39 0,6-21 179,2 0 0,0 41 1,5-78-274,0 0 0,0-1 0,1 1 0,-1-1 0,1 1 0,0-1 0,-1 1 0,1-1 0,0 1 0,0-1 0,1 0 0,-1 0 0,0 1 0,1-1 0,0 0 0,-1 0 0,1 0 0,3 2 0,0 0 42,0-1-1,0 1 1,1-1 0,-1-1 0,1 1 0,-1-1 0,12 3-1,6 0 116,0-2 0,0 0 1,27 0-1,-47-3-188,23 1 105,10 0-227,46-3 0,-81 1 57,0 1 0,0 0 0,0-1 0,0 1 0,-1-1-1,1 1 1,0-1 0,0 0 0,0 1 0,-1-1-1,1 0 1,0 0 0,0 1 0,-1-1 0,1 0-1,-1 0 1,1 0 0,-1 0 0,1 0 0,-1 0-1,0 0 1,1 0 0,-1 0 0,0 0 0,0 0-1,0 0 1,0 0 0,0 0 0,0-1 0,0-39-3039,-1 29 1302,1-14-4111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7411,'0'0'7844,"-2"18"-7180,-5 71 778,8 137 0,0-217-1398,1-1-1,-1 0 0,2 0 1,5 15-1,-8-22-114,1 1 0,-1-1 1,0 0-1,1 0 0,-1 1 0,1-1 1,0 0-1,-1 0 0,1 0 0,0 0 1,0 0-1,-1 0 0,1 0 0,0 0 1,0 0-1,0 0 0,0 0 0,0-1 1,0 1-1,1 0 0,-1-1 0,0 1 1,0-1-1,0 1 0,1-1 0,-1 0 1,0 1-1,0-1 0,1 0 0,-1 0 1,0 0-1,1 0 0,-1 0 0,0 0 1,0 0-1,1 0 0,-1-1 0,2 0 1,-1 0-119,-1-1 0,0 1 0,0-1 0,0 1 0,0-1 0,0 0 1,-1 1-1,1-1 0,-1 0 0,1 0 0,-1 1 0,1-1 0,-1 0 0,0 0 0,0 0 1,0 0-1,0 0 0,0 1 0,-1-4 0,1-3-755,1-29-3344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11957,'0'0'4867,"96"-26"-11911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12502,'0'0'6451,"-18"26"-6129,-52 87-316,67-109-28,1 0-1,0 0 1,0 0 0,0 0 0,1 1-1,0-1 1,-1 0 0,2 1 0,-1-1-1,0 1 1,1-1 0,0 1 0,0 0 0,0-1-1,1 1 1,-1-1 0,1 1 0,0-1-1,0 0 1,1 1 0,-1-1 0,4 6-1,1-1-80,1 0-1,-1-1 0,2 0 0,-1-1 0,1 1 1,16 11-1,-1 0-174,-17-14 276,0 0-1,-1 1 0,0 0 0,0 0 0,-1 0 1,1 0-1,-1 1 0,-1 0 0,1 0 0,3 12 0,-6-15-13,0-1-1,0 1 0,-1 0 0,1-1 1,-1 1-1,0 0 0,0-1 0,-1 1 0,1 0 1,-1-1-1,0 1 0,0-1 0,0 1 0,0-1 1,0 1-1,-1-1 0,0 0 0,1 0 0,-1 1 1,0-1-1,-1-1 0,1 1 0,0 0 0,-4 3 1,-3 0-19,1 1 1,-1-1-1,0 0 0,0-1 1,-1 0-1,0-1 1,0 0-1,0 0 1,0-1-1,0 0 1,-1-1-1,1 0 1,-1-1-1,1 0 1,-1-1-1,-17-1 1,26 1 3,0 0 0,0-1 0,0 1 0,0 0 0,1-1 0,-1 1 0,0-1 0,0 0 0,0 0 1,0 1-1,1-1 0,-1 0 0,0-1 0,1 1 0,-1 0 0,1 0 0,-1-1 0,1 1 0,-1-1 0,1 1 0,0-1 1,0 0-1,0 1 0,0-1 0,0 0 0,0 0 0,1 1 0,-1-1 0,0 0 0,1 0 0,0 0 0,-1-3 0,-1-10-864,1 1 0,0 0 0,3-26 0,-1 12-1921,-1-23-2429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16680,'0'0'2785,"189"-38"-2785,-137 23-1009,-1 4-1536,-3-4-3538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4210,'0'0'14889,"0"0"-14866,0 0 0,0 0 0,-1 0-1,1 0 1,0 0 0,0-1 0,-1 1-1,1 0 1,0 0 0,0 0 0,-1 0-1,1 0 1,0 0 0,-1 0-1,1 0 1,0 0 0,0 0 0,-1 0-1,1 0 1,0 0 0,0 0 0,-1 1-1,1-1 1,0 0 0,0 0 0,-1 0-1,1 0 1,0 0 0,0 0-1,-1 1 1,1-1 0,0 0 0,0 0-1,0 0 1,-1 1 0,1-1 0,0 0-1,0 0 1,0 1 0,0-1 0,0 0-1,0 0 1,-1 1 0,1-1 0,0 1-1,-5 8 35,-1 1 1,1 0-1,1 1 0,0-1 0,1 1 1,0 0-1,0 0 0,-1 14 1,1-7-22,-8 51 158,4 0-1,3 1 0,6 73 1,-2-108-172,2 8 71,1 0 1,13 62 0,-11-82-67,1-1 1,1 1-1,1-1 0,0-1 0,2 1 1,16 24-1,-24-42-53,1 1 0,-1-1 0,1-1 1,0 1-1,0 0 0,1-1 0,-1 0 0,1 1 1,-1-1-1,1-1 0,0 1 0,0 0 0,0-1 1,1 0-1,-1 0 0,1 0 0,-1-1 1,1 1-1,-1-1 0,1 0 0,0-1 0,0 1 1,-1-1-1,1 0 0,0 0 0,7-1 0,-10 1-34,-1-1 0,1 1 0,-1-1-1,1 0 1,0 0 0,-1 1 0,1-1-1,-1 0 1,0 0 0,1 0 0,-1-1-1,0 1 1,0 0 0,0 0 0,1-1-1,-1 1 1,-1-1 0,1 1 0,0-1-1,0 1 1,0-1 0,0-2 0,10-41-2264,-10 37 1445,3-26-4100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4722,'0'0'7283,"1"-5"-4850,1 8-39,0 24-2229,2 1 0,0-1 0,17 51 0,-4-12 386,27 171-9,-5-18-428,-39-218-117,0 0 2,0 0-1,0 0 1,0 0 0,0 0-1,0 0 1,1 0-1,-1 0 1,0 0-1,0 0 1,1 0 0,-1-1-1,0 1 1,1 0-1,-1 0 1,1 0-1,-1 0 1,1-1-1,-1 1 1,1 0 0,0 0-1,0-1 1,-1 1-1,3 1 1,-3-46-642,0-10-593,-2 0 0,-18-104 0,20 157 1220,-52-204-1054,49 197 1060,1 1 1,0-1 0,1 0 0,-1 0 0,1 0-1,1 0 1,0 0 0,0 0 0,0 0-1,3-12 1,-2 17 11,0-1 0,0 1 0,0 0 0,1 0 0,-1 0 0,1 0-1,-1 0 1,1 0 0,0 0 0,1 1 0,-1-1 0,0 1 0,1-1 0,-1 1-1,1 0 1,0 0 0,0 0 0,-1 0 0,1 1 0,0-1 0,1 1 0,-1 0 0,0 0-1,0 0 1,1 0 0,5-1 0,-2 1 73,1 0 1,-1 0-1,1 1 1,-1 0-1,0 0 1,1 1-1,-1-1 1,11 4-1,-14-3-9,-1 0 0,-1 1 0,1-1 0,0 1 0,0-1 0,0 1 0,-1 0 0,1 0 0,-1 1 0,1-1 0,-1 0 0,0 1 0,0-1 0,0 1 1,0 0-1,-1-1 0,1 1 0,-1 0 0,1 0 0,-1 0 0,1 6 0,3 11 27,-1 0 0,-1 0 1,-1 0-1,-1 1 1,-1-1-1,0 1 0,-2-1 1,0 0-1,-1 0 0,-1 0 1,-1 0-1,-1-1 1,-1 1-1,0-1 0,-2-1 1,0 0-1,-12 18 0,-6-2-487,26-32 243,0-1 0,0 0 0,0 0 0,0 1 0,0-1 0,0 0 1,-1 0-1,1 0 0,0 0 0,0 0 0,-1-1 0,1 1 0,-1 0 0,1-1 0,-1 1 0,1-1 0,-1 1 0,1-1 0,-1 0 0,1 1 1,-1-1-1,-1 0 0,2-2-195,0-1 1,1 1-1,0 0 1,-1 0-1,1-1 1,0 1-1,0 0 1,0-1-1,0 1 1,1 0 0,-1-1-1,1 1 1,1-4-1,-2 5 210,1-2-87,0 0 0,0 1 0,0-1 0,1 0 0,-1 0 0,1 1 0,0-1 1,-1 1-1,1-1 0,0 1 0,1 0 0,-1 0 0,0 0 0,1 0 0,-1 0 0,1 0 0,0 1 0,-1-1 1,1 1-1,0 0 0,0-1 0,0 2 0,5-2 0,7-1 1140,-1 1-1,1 0 1,26 1 0,-34 1-360,1 1-276,0-1 0,0 1-1,0 0 1,0 1 0,-1 0 0,1 0 0,0 0-1,-1 1 1,0 0 0,0 1 0,0 0 0,0 0-1,0 0 1,-1 1 0,0 0 0,0 0 0,0 0 0,0 1-1,-1 0 1,0 0 0,5 9 0,-3-3 23,0 0 0,-1 1 0,0-1 0,-1 1 0,0 1 0,-1-1 0,-1 1 0,0 0 0,-1-1 0,0 1 0,-1 18 0,-1-24-244,0 0-1,0 0 1,-1 0 0,0-1 0,-1 1 0,1 0 0,-2-1 0,1 1-1,-1-1 1,0 1 0,-7 11 0,6-14-43,0 0 0,-1 0 1,1 0-1,-1-1 0,0 0 0,0 0 1,-1 0-1,1-1 0,-1 1 0,0-1 0,0-1 1,0 1-1,0-1 0,-11 3 0,10-3-84,1 0-1,0-1 0,-1 0 1,1 0-1,-1 0 1,1-1-1,-1 1 0,1-2 1,-1 1-1,1-1 1,-1 0-1,-11-3 0,15 2-66,0 0 0,0 0 0,0 0-1,0 0 1,1-1 0,-1 1-1,1-1 1,0 0 0,-1 1 0,1-1-1,1 0 1,-1 0 0,0 0-1,1-1 1,-1 1 0,1 0 0,0 0-1,0-1 1,0 1 0,1-1 0,-1 1-1,1-1 1,0 1 0,0-1-1,0-3 1,0-39-2894,0 4-1988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6611,'0'0'7972,"0"-5"-7031,-1-12 402,-1 34 527,-1 47-1022,1-11-604,0-16 50,4 48 1,-1-76-272,0 0 0,0-1 1,1 1-1,0 0 0,1-1 1,0 0-1,0 0 0,1 1 1,-1-2-1,2 1 0,4 7 0,-8-13-28,1-1-1,-1 1 0,0 0 0,1-1 1,-1 1-1,1-1 0,-1 1 0,1-1 0,-1 0 1,1 0-1,0 0 0,0 0 0,0 0 1,0 0-1,0 0 0,0-1 0,0 1 0,0-1 1,0 1-1,0-1 0,0 0 0,0 0 1,0 0-1,0 0 0,0 0 0,0 0 0,0 0 1,0-1-1,0 1 0,0-1 0,0 0 0,0 1 1,0-1-1,0 0 0,0 0 0,-1 0 1,3-2-1,2-2-29,0 0 0,-1 0-1,0 0 1,0-1 0,-1 0 0,1 0 0,-1 0 0,0 0 0,2-8 0,4-8-331,-2 0 0,0 0 0,-2-1 0,-1 0 0,0 0 1,-2 0-1,1-46 0,-4 65 346,0 0 0,0 1-1,0-1 1,-1 0 0,1 1 0,-1-1 0,0 0-1,0 1 1,0-1 0,-1 1 0,1 0 0,-1-1 0,0 1-1,0 0 1,0 0 0,0 0 0,-1 0 0,1 0 0,-1 1-1,1-1 1,-1 1 0,0-1 0,0 1 0,0 0-1,-1 0 1,1 1 0,0-1 0,-8-2 0,-3 0 161,-1 1 1,0 1-1,0 0 1,0 0-1,-25 2 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3265,'0'0'11099,"-4"6"-8893,1 9-1840,1-1-1,0 1 1,1 0-1,0-1 1,3 30-1,-1-7 110,-1-30-425,1 0-1,-1 0 1,1 0 0,1 0-1,-1 0 1,1 0 0,0-1-1,0 1 1,1-1 0,7 13-1,-9-17-71,1 0 0,-1 0 0,1 0 0,0 0-1,0 0 1,0 0 0,0-1 0,0 1-1,0-1 1,0 1 0,1-1 0,-1 0 0,0 0-1,1 0 1,-1 0 0,1 0 0,0 0 0,-1-1-1,1 1 1,-1-1 0,1 0 0,0 0 0,-1 0-1,1 0 1,0 0 0,-1-1 0,1 1-1,-1-1 1,1 1 0,0-1 0,-1 0 0,3-2-1,0 1-110,0-1 1,-1 1-1,1-2 0,-1 1 0,0 0 0,0-1 0,0 1 0,0-1 0,-1 0 0,5-8 1,31-52-1592,-26 40 705,9-33-1190,-17 45 7947,-3 39-5406,1 0-1,1 0 0,12 41 0,4 25-95,-14-40-146,-2 0-1,-2 1 0,-6 62 1,4-110-121,0 0 0,-1 0 0,1 0 0,-1-1 0,-1 1 1,1 0-1,-1-1 0,0 1 0,0-1 0,-1 1 0,1-1 0,-1 0 1,0 0-1,-1 0 0,1 0 0,-1-1 0,0 1 0,0-1 0,0 0 1,-1 0-1,1-1 0,-1 1 0,0-1 0,0 0 0,-1 0 0,1-1 1,0 1-1,-1-1 0,1-1 0,-1 1 0,0-1 0,0 0 0,1 0 1,-1 0-1,0-1 0,0 0 0,0 0 0,-10-2 0,12 1-68,0 1-1,0-1 0,0 0 0,0 0 1,0 0-1,0-1 0,0 1 0,1-1 1,-1 0-1,0 0 0,1-1 0,0 1 1,-1-1-1,1 1 0,0-1 0,1 0 1,-1 0-1,0 0 0,1-1 0,0 1 1,-3-6-1,0 1-394,1-1 0,1 0 0,0-1 0,0 1 0,0-1 0,1 1 0,1-1 0,-1-12 0,1-34-3457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10117,'0'0'5517,"0"4"-5090,6 290 3507,3-164-3263,34 179 1,-37-371-6984,-6 18 346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7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7235,'0'0'9573,"3"0"-8962,159-3 663,-105 1-7028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8964,'0'0'5453,"15"-11"-5322,10-7-62,-1-2 0,-1 0 0,-1-2 0,-1 0 0,32-44 0,-52 64-70,0 1 1,0-1 0,0 0 0,0 1 0,0-1-1,0 0 1,-1 0 0,1 1 0,0-1 0,-1 0 0,0 0-1,1 0 1,-1 0 0,0 0 0,0 0 0,0 0 0,0 0-1,0 0 1,-1 0 0,1 0 0,0 0 0,-1 0 0,0 0-1,0-2 1,-1 2 28,0 0 1,0 0-1,0 0 0,0 0 0,-1 0 0,1 1 1,0-1-1,-1 1 0,1-1 0,-1 1 1,1 0-1,-1 0 0,0 0 0,-5-1 0,4 1 42,-1-1 0,1 1 0,-1 1-1,1-1 1,-1 1 0,0-1 0,1 1-1,-1 0 1,0 1 0,1-1 0,-1 1 0,-8 3-1,10-3-39,1 1-1,-1-1 0,1 1 0,-1 0 0,1 0 1,0 0-1,0 0 0,0 1 0,0-1 1,0 0-1,0 1 0,1 0 0,-1-1 0,1 1 1,0 0-1,0-1 0,0 1 0,0 0 1,0 0-1,0 4 0,-4 20 312,2 1 0,0-1 0,2 1 1,1 0-1,1-1 0,7 37 0,-7-57-309,2 0 1,-1 1-1,1-1 1,0 0-1,1 0 1,0-1-1,0 1 1,0-1-1,1 0 0,0 0 1,0 0-1,0-1 1,1 1-1,0-1 1,9 5-1,-11-7-203,0 0 0,0 0 0,0-1-1,1 0 1,-1 0 0,1 0 0,-1-1-1,1 1 1,0-1 0,0 0 0,0-1 0,0 1-1,-1-1 1,1 0 0,0 0 0,0 0-1,0-1 1,0 0 0,0 0 0,0 0-1,-1 0 1,1-1 0,0 0 0,-1 0 0,5-3-1,21-23-4667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8852,'0'0'8060,"-23"21"-7655,-67 67-357,88-86-59,0 0-1,0 1 1,-1-1-1,2 0 0,-1 1 1,0 0-1,0-1 1,1 1-1,-1 0 1,1 0-1,0 0 1,0 0-1,0 0 0,0 0 1,1 0-1,-1 0 1,1 0-1,0 0 1,0 0-1,0 0 1,0 0-1,0 1 0,1-1 1,1 4-1,-1 1-99,2 0-116,0 0-1,0 0 1,1 0-1,-1 0 1,2-1-1,-1 0 0,1 0 1,0 0-1,1 0 1,-1-1-1,10 8 1,-6-4 130,0-1 1,-1 1-1,9 14 1,-14-19 64,-1 0 1,1 0-1,-1 1 1,0-1-1,0 0 1,0 1-1,-1-1 1,0 1-1,0-1 0,-1 1 1,1 9-1,-2-12 46,1-1 0,-1 0 0,1 1 0,-1-1-1,0 0 1,0 0 0,0 0 0,0 0 0,0 0-1,0 0 1,-1 0 0,1 0 0,-1 0-1,1-1 1,-1 1 0,0 0 0,0-1 0,0 0-1,0 1 1,0-1 0,0 0 0,0 0 0,0 0-1,0 0 1,0 0 0,-1-1 0,1 1 0,-4 0-1,-11 3 124,0-2 0,0 1 0,-18-1-1,35-3-205,-1 1-1,0 0 0,1 0 1,-1 0-1,0 0 0,1-1 1,-1 1-1,1 0 0,-1-1 1,0 1-1,1 0 0,-1-1 0,1 1 1,-1-1-1,1 1 0,-1-1 1,1 1-1,0-1 0,-1 1 1,1-1-1,0 1 0,-1-1 1,1 0-1,0 1 0,-1-1 1,1 1-1,0-1 0,0 0 1,0 1-1,0-1 0,0 0 1,0 0-1,-1-28-2947,1 20 1645,0-33-4996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4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8980,'0'0'5285,"-1"-7"-4647,-1-18 330,1 19 1263,1 14-1727,3 54 28,18 98-1,0-11-186,-15-37-332,-5-63-11,2 0 0,13 59 0,-7-91-396,-8-17 351,-1 1 0,0-1 0,1 0 0,-1 0 1,1 0-1,-1 0 0,1 0 0,-1 0 0,0 0 0,1 0 0,-1 0 0,1 0 0,-1 0 0,0 0 0,1 0 0,-1 0 0,1-1 0,-1 1 0,0 0 0,1 0 0,-1 0 0,1-1 0,-1 1 0,0 0 0,1 0 0,-1-1 0,0 1 0,0 0 0,1 0 0,-1-1 0,0 1 0,0-1 0,1 1 0,-1 0 0,0-1 0,0 1 0,0 0 0,0-1 0,1 1 0,-1-1 0,0 1 0,0 0 0,0-1 0,0 1 0,0-1 0,0 1 0,0-1 0,0 0 0,6-33-2038,-3-10-1702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10277,'0'0'8147,"157"-46"-8355,-121 29-1056,-11 8-2050,1-3-4465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53 8644,'0'0'4858,"-1"-5"-4450,-1-16 297,1 16 1875,-36-16-2682,15 21 163,15-1 8,1 1 0,-1 0 0,1 0 0,0 1 1,-1 0-1,1 0 0,-8 2 0,11-1-42,1-1 0,0 1 0,-1-1 0,1 1 0,0 0 0,0-1 0,0 1 0,0 0 0,0 1 0,1-1 0,-1 0 1,0 0-1,1 1 0,0-1 0,0 1 0,0-1 0,0 1 0,0-1 0,0 1 0,0 4 0,-4 22 484,1 1-1,1-1 1,4 57 0,-1-39-62,0-46-437,0 1 0,0-1 0,0 1 0,1-1 0,-1 0 0,0 1 1,0-1-1,1 1 0,-1-1 0,1 1 0,0-1 0,-1 0 0,1 1 0,0-1 0,-1 0 1,1 0-1,0 0 0,0 1 0,0-1 0,0 0 0,0 0 0,1 0 0,-1-1 0,0 1 0,0 0 1,1 0-1,-1-1 0,0 1 0,1-1 0,-1 1 0,1-1 0,-1 1 0,0-1 0,1 0 1,-1 0-1,1 0 0,-1 1 0,1-2 0,-1 1 0,2 0 0,2 0-13,-1-1-1,0 0 0,0 1 1,0-1-1,-1-1 1,1 1-1,0-1 0,0 1 1,-1-1-1,1 0 0,-1 0 1,1-1-1,-1 1 1,4-4-1,4-7-299,0 0 0,-1 0 0,-1-1 0,0-1 0,-1 1 0,0-1 0,-1-1 0,-1 1 0,-1-1 0,0-1 0,-1 1 0,0 0 0,-2-1 0,0 0 0,0-26 1,-2 40 1132,0 20 1289,0 298-150,0-315-2011,0 1 0,0-1 0,0 1-1,0-1 1,0 1 0,0-1 0,0 0-1,0 1 1,1-1 0,-1 1 0,0-1-1,0 0 1,0 1 0,1-1 0,-1 0-1,0 1 1,0-1 0,1 0-1,-1 1 1,0-1 0,1 0 0,-1 0-1,0 1 1,1-1 0,-1 0 0,0 0-1,1 0 1,-1 1 0,1-1 0,-1 0-1,0 0 1,1 0 0,-1 0 0,1 0-1,-1 0 1,0 0 0,1 0 0,-1 0-1,1 0 1,0 0 0,16-6-2266,2-21-1720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259 380 8308,'0'0'5685,"-12"-6"-4839,0-1-566,-1 0 0,0 1-1,0 1 1,-1 0 0,0 1 0,0 1 0,0 0 0,0 0 0,-14 0-1,25 3-219,1 0 0,-1 0-1,1 0 1,-1 0 0,1 0-1,-1 1 1,1-1 0,-1 1 0,1 0-1,-1-1 1,1 1 0,0 0-1,0 1 1,-1-1 0,-3 3-1,3-1 0,1 1 0,-1 0-1,1 0 1,-1 0 0,1 1 0,0-1-1,-2 9 1,-6 22 170,2 0-1,2 0 1,1 1-1,2 0 1,1 0-1,4 38 1,-2-44-151,-1-27-66,1 1-1,0-1 0,0 1 1,1-1-1,-1 1 1,1-1-1,-1 0 0,1 1 1,0-1-1,0 0 1,2 4-1,-1-6-14,-1 1-1,0-1 1,1 0-1,-1 0 1,1 0 0,-1 0-1,1-1 1,0 1 0,-1 0-1,1-1 1,0 1 0,0-1-1,-1 1 1,1-1-1,0 0 1,0 0 0,-1 0-1,1 0 1,0 0 0,0 0-1,0 0 1,-1-1 0,3 0-1,0 0-42,1 0 0,-1-1 0,1 0 0,-1 0 0,0 0 0,0 0 0,0-1 0,0 1 0,-1-1 0,1 0 0,-1 0 0,0-1 0,1 1 0,-1-1-1,4-6 1,39-66-1404,-43 72 1321,7-18-745,-1 1-1,-1-1 0,-1-1 0,-1 1 0,-1-1 0,-1 0 0,2-41 0,-4-53-611,-8 5 3462,2 77-855,-1 1-1,-13-43 1,14 61-423,-3 2 1481,2 24-463,1 26-1182,9 14-510,12 54-1,-7-54 15,2 57 0,-10 74 80,3 46-124,-2-214-414,2-17-1151,3-18-1275,-1-8-1279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12038,'0'0'5861,"3"33"-5170,0-6-475,10 202 1406,-13 167-317,0-399-2631,4-78-4003,5 27-980,0 10-2460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7876,'0'0'12421,"68"0"-12421,-43 0 0,1-6-112,0-5-672,-4-4-961,-2 4-2769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5:5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13126,'0'0'7139,"125"217"-6803,-99-125 161,-10 4-241,-10 8-208,-6-15 96,0 7-144,-45-7-144,-9-5-545,-17-6-559,0-26-1713,4-20-4531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0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5699,'-8'0'12557,"50"2"-12387,66 12-1,-10-1-182,25 10 96,35-6 153,196-5 0,-310-14-202,0-3 0,64-14 0,-65 10-17,1 2-1,68-3 1,836 10 348,-681-12-234,777 12-99,-826 13-31,-2 0-7,184-1 43,-74-6-47,-100-4 4,-6 1 18,104 5 8,153-4-180,-246-7 96,-155 3 72,-1-2-1,-1 4 0,108 16 0,-106-8 7,145 0 0,-42-4-7,519 17-12,-182 11-14,-167-5-80,-119-12 0,95 4 89,168 5 26,-301-17 35,56 6-70,173 10-50,-13-2-513,264 51 184,-274-42 303,-102-11 182,-5-5 33,-102-8-103,85-3-63,133 13-429,-126 0 286,1 1 119,-154-8-77,148-7-1,101 7 131,23-2 348,-134-9-451,284 28-163,-307-16 158,140 12 96,349-5-77,-502-21 43,669 16-1081,-377-11 1726,-305-11-18,339 30 0,40 5 341,-497-37-497,-41 2-235,64 0 812,-69-3-175,-13 2-655,52 2 403,120 6-1,-85 3 1730,-149-3-5016,-13-6-558,-14-8-3498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8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1 592,'-19'9'18137,"65"-11"-17400,-27 1-744,0 0 0,0 2 0,35 4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3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6851,'0'0'3274,"-12"27"-820,10-9-2024,0 0-1,2 0 0,1 23 1,1-22 47,-2 1-1,-3 33 1,-15 134 439,10-73-439,-27 280 811,6 171-885,20 288 485,11-509-741,-3-223-139,12 255 51,7-293-44,-12-61-4,-1 0 0,2 26 0,14 145 61,-18-154-109,-3 64 0,-2-31 4,2-71 218,-2-13-4387,-6-11-262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5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58 3554,'-16'-8'14537,"16"7"-14393,23 1 614,102 1-409,273-10-143,-30-1-133,-260 11-101,76-21 76,-4 8-51,-9 22 6,8 0 624,-179-8-787,0 0 0,1 0 0,-1 0 0,0 0 0,-1 1 1,1-1-1,0 0 0,0 0 0,-1-1 0,0 1 0,1 0 0,-1 0 0,0 0 0,-1 2 1,-19 29-1629,-10 4-1136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6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3 5298,'0'-3'12753,"-2"11"-12481,-18 100 126,4 1-1,-4 217 1,20-324-405,0 0 1,0 1-1,0-1 1,0 0-1,0 1 1,1-1 0,-1 0-1,1 1 1,-1-1-1,1 0 1,0 0-1,0 0 1,0 1-1,0-1 1,0 0 0,1 0-1,-1-1 1,1 1-1,-1 0 1,1 0-1,-1-1 1,1 1-1,0-1 1,0 1 0,0-1-1,0 0 1,4 2-1,0-1-36,0-1 0,-1 0-1,1 0 1,0-1 0,0 1 0,0-1-1,0-1 1,0 1 0,0-1 0,8-2-1,43-15-732,-49 14 744,1 1 0,0 0 0,0 0 0,0 1 0,0 0 0,0 0 0,14 1 0,-21 0 52,-1 1 0,1 0 1,-1 0-1,1 0 0,-1 0 0,1 0 1,-1 0-1,1 0 0,-1 1 0,1-1 1,-1 1-1,1-1 0,-1 1 0,1-1 1,-1 1-1,0 0 0,1 0 0,-1 0 1,0-1-1,0 1 0,2 3 0,-1-1-16,-1 0 0,0 0-1,-1 1 1,1-1 0,-1 1-1,1-1 1,-1 1 0,0-1-1,-1 4 1,1-2-3,-2 60 159,-2 0 0,-4 0 0,-29 120 0,33-168-102,-11 38 191,2 1 0,3 1 0,-6 110 0,16-166-292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7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8516,'0'0'5997,"2"6"-5685,6 21 346,-2 1 0,0 0 0,-2 1 0,-1-1 0,-2 52 0,2 1 87,-3-68-522,2 12-833,-2-39-195,0-250-2837,15 258 6550,26 6-2938,-35 0 247,38 2-159,-30 0-142,1-1 0,0-1-1,0-1 1,23-3 0,-40 5 74,0 0 0,0 1 0,1-1 0,-1 0 0,0 1 0,1-1 0,-1 1-1,1 0 1,-1-1 0,1 1 0,0 0 0,0 0 0,0 0 0,0 0 0,0 0 0,0 0 0,1 0 0,-2 4 0,-3 7 14,-42 78 288,-1 1 121,-63 171 0,85-196-3158,16-48-3157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9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0 7027,'0'0'6446,"-2"1"-6346,1-1-1,0 1 1,-1-1 0,1 1-1,0 0 1,-1-1 0,1 1 0,0 0-1,0 0 1,0 0 0,0 0-1,0 0 1,0 0 0,0 0 0,-2 3-1,-34 68 515,4 1 0,2 2 0,4 1 0,3 1 1,-20 114-1,43-188-613,-1 14-1,-1-1 0,2 0-1,0 1 1,1-1 0,3 23 0,0-38-10,-1 0 1,1 0-1,-1 0 1,1 0-1,-1-1 1,1 1-1,-1-1 1,1 0-1,-1 0 1,1 0-1,0 0 1,-1 0-1,5-1 1,-2 1 6,4-1-74,1-1 1,-1 1 0,0-1 0,0-1 0,0 0 0,0 0 0,0-1 0,15-9 0,-15 9 66,-1-1-1,1 1 1,0 0-1,1 1 1,-1 0-1,1 0 1,-1 1-1,20-2 1,-24 4 67,0 0 1,-1 0 0,1 0-1,0 1 1,-1-1 0,1 1 0,-1 1-1,1-1 1,-1 0 0,1 1 0,-1 0-1,5 3 1,-6-3-37,-1 1-1,1-1 1,-1 1-1,0 0 1,1 0-1,-1 0 1,-1 0 0,1 0-1,0 0 1,-1 1-1,1-1 1,-1 0-1,0 1 1,0-1-1,-1 1 1,1 0-1,-1 4 1,3 14-2,-1 0 0,-1 0 0,-1 0 0,-1 0-1,-1 0 1,-1 0 0,-1 0 0,-1-1 0,-1 1 0,0-1 0,-2 0 0,-14 27-1,-25 49 91,-53 99 316,93-186-435,1 0 1,1 1-1,0-1 0,0 1 1,1 0-1,1 0 0,-5 20 1,8-30-218,-1-5-1219,0 3 1157,1-1 0,-1 0-1,1 0 1,0 0 0,-1 1-1,1-1 1,0 0 0,0 0-1,0 0 1,0 0 0,1-2 0,-1-1-378,-1-7-739,0 0 0,0 0 0,-2 0 0,-4-14 0,1 3-739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09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23 5843,'0'0'6861,"0"-6"-6258,0-10 492,0 22 1331,0 38-1136,-2 25-599,-4 0 0,-13 67 0,17-130-697,2-5-28,0-25-1506,1-3 806,2 1-1,2 0 1,8-34 0,-4 22 982,-8 37-133,-1 0 0,1 1 0,0-1 0,-1 0 0,1 0 0,0 1-1,0-1 1,-1 0 0,1 1 0,0-1 0,0 1 0,0-1 0,0 1 0,0-1 0,0 1 0,0 0 0,0-1 0,0 1 0,0 0-1,0 0 1,0 0 0,0 0 0,0 0 0,2 0 0,32 1 398,-25-1-527,6 0 9,-1 0-1,0 2 1,0-1 0,0 2-1,0 0 1,22 8 0,-32-10-146,0 1 0,0-1 0,0 0 0,0-1 0,1 1 0,7-1 0,-15 1 148,0 0 0,0-1 0,0 1 0,0 0 0,0 0 0,0 1 0,0-1 0,0 0 0,1 1 0,-1-1 0,0 1 0,1-1 0,-1 1 0,1 0 0,-2 3 0,-28 41 95,17-25 6,-28 38 78,14-24-393,2 2 0,1 1 0,2 0 0,2 2 0,-17 43 0,34-70-3553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56:16.8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0 238 7988,'0'0'8516,"21"0"-8316,497 0 304,-239 12-309,129 4-6,-3-12 175,-213-7-154,-159 3-231,40 1 87,-1-3-1,82-14 1,-76 6 175,144 0 1,-37 5-72,5-5-136,87-7 151,-191 9-175,109-15 20,248-22-26,-429 44-3,451-7 40,-307 9 39,216-21 677,-136 7-662,-164 7-64,263 0 34,-6 0-93,249-3 70,-357 11 257,-80-14-238,-54 3-36,28-1-4,114-5-53,-27 10 48,-87 1-1,0 4 0,133 18 1,-196-13-11,59-1 1,-16-1-1,201 4 4,-44-3-2,-56 9 15,96 3 20,159 6-10,-198 6-80,-20 6 24,-119-17 16,53 4-11,-84-15 12,466 19-32,-422-19-6,166 28-1,-124-11 25,158-2 5,-44-4-5,4-10 2,-91-6-13,404 10-226,-14-7 286,-307-7-24,477-2-170,-415-16 204,842 16 549,-819 24-547,-93 0 16,-168-10-80,19 1 58,24 2-17,-47-2-12,-20-5 19,216 9 149,51-8-402,812-1 487,-1007 1-207,13 0-35,-144-4-13,536 16 175,-203-18 129,204-6-96,-457-8-43,-101 14 224,33 0 1980,-33 0-2369,-1-1-45,-1 0 0,1 0 0,-1 0 0,1 0 0,-1 0 0,1 0 1,-1 0-1,1 0 0,-1 0 0,0 0 0,0 1 0,1-1 0,-1 0 0,0 0 1,0 1-1,0-1 0,0 1 0,0-1 0,0 1 0,0-1 0,0 1 0,0-1 1,0 1-1,0 0 0,0 0 0,0-1 0,0 1 0,0 0 0,-1 0 0,1 0 1,-2 0-1,-53 1-936,31 0 484,-106-3-1312,-49-5-1681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29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3 105 7732,'0'0'5119,"-2"-35"-2515,5 31-2504,0 1 0,0-1 0,1 1-1,0 0 1,-1 0 0,1 0 0,0 0 0,1 1 0,-1-1-1,8-2 1,47-16-83,-44 17-148,0 1-1,1 1 0,24-1 1,-36 3 120,1 0 0,0 0 1,-1 1-1,1-1 1,0 1-1,-1 1 0,1-1 1,-1 0-1,1 1 1,-1 0-1,0 0 0,0 0 1,0 1-1,0-1 0,0 1 1,4 4-1,4 5 45,-2 0 1,0 1-1,0-1 0,-1 2 0,-1 0 1,10 21-1,-14-26 4,-1 0 0,0 0 1,0 0-1,-1 1 0,-1-1 1,1 1-1,-1 0 0,-1 0 0,0-1 1,0 1-1,-4 19 0,3-26-43,0-1-1,0 1 1,-1 0 0,1 0-1,-1-1 1,0 1-1,0-1 1,0 0 0,0 1-1,0-1 1,0 0-1,0 0 1,-1 0-1,1-1 1,-5 3 0,-46 24-363,35-20 286,-1 2 74,0 0 0,-28 22 0,42-28 36,0 0-1,0 0 1,1 0 0,-1 1-1,1 0 1,0 0-1,0 0 1,1 0 0,0 1-1,0-1 1,0 1 0,0 0-1,-2 8 1,4-1-705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4:30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5907,'3'15'16090,"0"-16"-15837,0-1-354,0 1 0,0-1 0,0 0 0,-1 0-1,1 0 1,0 0 0,-1 0 0,0-1 0,1 1 0,-1-1-1,3-4 1,2-2-384,26-32-2378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2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5426,'6'7'14066,"2"-5"-14797,60 10 614,-60-10-60,-8 0-186,0 0-424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2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11 4898,'0'0'4159,"-6"-11"-1096,57 25-123,-37-10-2659,-8-3-206,1 1 0,-1 0 0,1 0 0,-1 1 0,0 0 0,0 0 0,10 7 0,-16-10-113,0 0 1,0 0 0,0 1 0,0-1-1,1 0 1,-1 1 0,0-1-1,0 0 1,0 1 0,0-1 0,0 0-1,0 1 1,0-1 0,0 0-1,0 1 1,0-1 0,0 0 0,0 1-1,-1-1 1,1 0 0,0 0 0,0 1-1,0-1 1,0 0 0,0 1-1,-1-1 1,1 0 0,0 0 0,0 1-1,0-1 1,-1 0 0,1 0-1,0 1 1,0-1 0,-1 0 0,1 0-1,0 0 1,-1 0 0,1 0 0,0 1-1,-1-1 1,1 0 0,0 0-1,0 0 1,-1 0 0,1 0 0,0 0-1,-1 0 1,1 0 0,0 0-1,-1 0 1,-16 4-2592,0-3-2549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1464 10501,'0'0'5560,"-16"10"-2386,14-14-3091,0 0 0,1-1-1,-1 0 1,1 1-1,0-1 1,0 0 0,1 1-1,-1-8 1,-1-7-34,-5-53-175,2-104 0,1 11-220,-27-140-646,23 217 825,5-112 1,3 125-43,10-75-348,-10 144 523,0 0 0,0-1 0,0 1 0,1 0 0,0 0 0,0 0 0,1 0 0,-1 0 0,1 1 0,1-1 0,-1 0 0,1 1 0,0-1 0,0 1 0,1 0 1,-1 0-1,7-6 0,-5 4 4,1 0 0,0 1 0,0-1 1,1 1-1,0 0 0,11-6 0,-13 9 82,1 0 0,0 1 0,1 0-1,-1 1 1,0-1 0,0 1 0,1 0 0,-1 1-1,13 0 1,-5 0-2,-3-1-63,-1 1 1,1 1-1,0 0 1,-1 0-1,22 6 1,-29-6-3,1 1 0,-1-1 0,0 1 0,0 0 0,1 0 1,-1 1-1,-1-1 0,1 1 0,0-1 0,0 1 0,-1 0 0,0 0 1,1 0-1,-1 0 0,0 0 0,-1 1 0,1-1 0,-1 1 1,1-1-1,-1 1 0,1 4 0,1 10-27,0 1 1,-1-1-1,-1 1 0,-2 32 1,0-10-52,0-34 74,0-1 0,0 0 0,-1 0 1,0 1-1,0-1 0,-1-1 1,1 1-1,-1 0 0,-1-1 1,1 1-1,-1-1 0,0 0 1,0 0-1,0 0 0,-1-1 0,1 0 1,-1 1-1,0-2 0,0 1 1,-1-1-1,-6 4 0,-13 7-193,0-1-1,0-2 0,-39 12 1,26-16 45,37-7 153,0 0 0,0 0 0,0-1 0,1 1 0,-1 0 0,0 0 0,0-1-1,0 1 1,1-1 0,-1 1 0,0-1 0,1 1 0,-1-1 0,0 1-1,1-1 1,-1 0 0,0 1 0,1-1 0,-1 0 0,1 1 0,0-1-1,-1 0 1,1 0 0,-1 1 0,1-1 0,0 0 0,0 0 0,-1 0 0,1 0-1,0 1 1,0-1 0,0 0 0,0 0 0,0 0 0,0-1 0,0-2 217,0 4-182,0-1 0,0 0 0,0 0 0,0 0 0,0 0 0,0 1-1,0-1 1,0 0 0,1 0 0,-1 0 0,0 1 0,0-1 0,1 0-1,-1 0 1,0 0 0,1 1 0,-1-1 0,1 0 0,-1 1 0,1-1 0,-1 0-1,1 1 1,-1-1 0,1 1 0,0-1 0,-1 1 0,1-1 0,0 1-1,0-1 1,-1 1 0,1 0 0,0-1 0,0 1 0,-1 0 0,1 0-1,0 0 1,0 0 0,0-1 0,0 1 0,1 0 0,30-6 72,0 1-1,1 1 1,-1 2 0,37 2 0,-67 0-79,0 1 0,0 0 0,0 0 1,0-1-1,-1 1 0,1 1 0,0-1 0,-1 0 0,1 0 0,0 1 1,-1-1-1,0 1 0,1-1 0,-1 1 0,0-1 0,0 1 1,0 0-1,0 0 0,0 0 0,0 0 0,0-1 0,0 5 0,17 48 158,-18-53-178,6 32 382,-2 0 0,-1 0 0,-2 63 0,-2-53-98,1-40-266,0 0 1,0 0-1,-1 0 0,1-1 0,-1 1 1,0 0-1,0 0 0,0 0 1,0-1-1,-1 1 0,1-1 1,-1 1-1,1-1 0,-1 1 0,0-1 1,0 0-1,0 0 0,0 0 1,-1 0-1,1 0 0,0 0 0,-1-1 1,1 1-1,-1-1 0,1 0 1,-1 0-1,0 0 0,0 0 0,0 0 1,1 0-1,-1-1 0,-5 1 1,-11 2-2,-1-2 1,1 0 0,-37-3 0,30 0-196,17 2 71,1-1 0,0 1 0,0-2-1,-1 0 1,1 0 0,0 0-1,0-1 1,1 0 0,-1 0-1,1-1 1,-1 0 0,1 0-1,0-1 1,1 0 0,-1 0 0,-8-10-1,14 13-25,0 1-1,0-1 0,0 0 0,0 0 1,0 0-1,1 0 0,-1 0 1,1 0-1,-1 0 0,1 0 1,0 0-1,-1 0 0,1 0 1,1-5-1,-1 3-763,0-7-2921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11717,'0'0'5587,"0"3"-6499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7139,'0'0'8484,"0"0"-8457,-1 0 0,1 0 1,-1-1-1,1 1 0,0 0 0,-1 0 0,1 0 0,-1 0 0,1 0 1,-1 0-1,1 0 0,-1 0 0,1 0 0,-1 0 0,1 0 0,0 0 1,-1 0-1,1 0 0,-1 0 0,1 0 0,-1 0 0,1 1 0,0-1 1,-1 0-1,1 0 0,-1 1 0,1-1 0,0 0 0,-1 0 0,1 1 1,0-1-1,-1 0 0,1 1 0,0-1 0,0 1 0,-1-1 0,1 0 1,0 1-1,0-1 0,0 1 0,-1-1 0,1 0 0,0 1 0,0-1 1,0 1-1,19 235 1151,-3-100-321,-1 127 202,7 70-645,-21-323-448,0 2 60,0 0-1,1 0 1,7 21-1,-8-31-49,-1 0 0,1 0-1,0-1 1,0 1 0,0 0 0,0 0-1,0 0 1,0-1 0,0 1 0,1 0-1,-1-1 1,1 1 0,-1-1 0,1 0-1,0 1 1,-1-1 0,1 0 0,0 0-1,0 0 1,0 0 0,0-1 0,-1 1-1,1 0 1,0-1 0,1 1 0,-1-1-1,3 0 1,-3 0-87,-1 0 0,1-1-1,-1 0 1,1 1 0,-1-1-1,1 0 1,-1 0 0,0 1 0,0-1-1,1 0 1,-1 0 0,0-1 0,0 1-1,0 0 1,0 0 0,0 0 0,0-1-1,0 1 1,-1-1 0,1 1 0,0 0-1,-1-1 1,1 1 0,-1-1-1,1 0 1,-1 1 0,0-1 0,0-1-1,7-51-2742,-7 51 2516,1-59-4704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6403,'0'0'4343,"10"-8"-3972,-5 3-219,34-26-127,-36 29 116,-1 0 1,1 1-1,0-1 1,1 1-1,-1-1 1,0 1-1,0 0 1,1 0 0,-1 1-1,0-1 1,1 1-1,-1 0 1,0 0-1,1 0 1,5 1-1,-7 0-94,1 1-1,-1 0 1,1 0-1,-1 0 1,0 0-1,0 0 1,1 0-1,-1 1 1,-1-1-1,1 1 1,0 0-1,-1-1 1,1 1-1,-1 0 1,0 0-1,1 4 1,18 54 112,-7 1 169,9 107 0,-9-53 345,-29-274-62,16-61-443,1 214-243,0-1 0,1 1 0,-1 0 0,1 0 0,0-1 0,1 1 0,-1 1 0,1-1 0,0 0 0,0 1 0,0-1 0,1 1 0,5-6 0,3-3-119,1 0-1,26-18 1,-37 30 224,0-1-1,0 1 1,0 0 0,1 0 0,-1 0-1,0 0 1,1 1 0,-1-1-1,1 1 1,-1-1 0,1 1 0,-1 0-1,1 0 1,-1 0 0,1 0 0,-1 0-1,1 1 1,-1-1 0,1 1 0,-1 0-1,1-1 1,-1 1 0,0 0-1,0 0 1,1 1 0,-1-1 0,0 0-1,0 1 1,2 1 0,8 7 356,-1 0 1,-1 1-1,18 22 0,-7-7 178,28 26 469,-50-63-6537,-8-1-245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0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2769,'0'0'9767,"0"-4"-9100,0 3-536,0 0-1,1 0 1,-1 0-1,0 1 1,1-1 0,-1 0-1,1 0 1,-1 1-1,1-1 1,-1 0-1,1 0 1,-1 1-1,1-1 1,0 1-1,-1-1 1,1 0-1,0 1 1,0-1-1,-1 1 1,1 0-1,0-1 1,0 1-1,0 0 1,-1-1-1,1 1 1,0 0 0,0 0-1,0 0 1,0 0-1,0 0 1,0 0-1,-1 0 1,1 0-1,0 0 1,0 0-1,0 0 1,0 0-1,1 1 1,55 10-279,-17-3 405,-4-5-260,-1-2 1,46-3-1,-80 1-17,1 1-1,-1-1 1,1 0 0,0 0-1,-1 0 1,1 0 0,-1 0-1,0 0 1,1-1 0,-1 1-1,0 0 1,0-1-1,0 1 1,0-1 0,0 1-1,0-1 1,0 0 0,-1 1-1,1-1 1,0 0 0,-1 1-1,1-1 1,-1 0 0,0 0-1,0 1 1,0-1 0,0-3-1,3-61-640,-4 52 748,1 7 33,1-1-174,-1-1-1,0 1 1,-1 0 0,0-1-1,0 1 1,-5-15-1,5 20 13,-1 1 0,1 0 0,0 0 0,-1 0-1,0-1 1,1 2 0,-1-1 0,0 0 0,0 0 0,0 0 0,0 1-1,0-1 1,-1 1 0,1 0 0,0 0 0,-1 0 0,1 0-1,0 0 1,-1 0 0,1 0 0,-1 1 0,0-1 0,1 1 0,-1 0-1,1 0 1,-1 0 0,-3 0 0,-15 0 265,-25 1-8,44 0-205,-1-1 0,1 1-1,0 0 1,0 0 0,0 0 0,0 0-1,0 0 1,0 0 0,0 0 0,0 1-1,0-1 1,1 1 0,-1-1 0,0 1-1,1 0 1,-1-1 0,-1 4 0,-86 129 200,85-124-108,0 2 0,1-1-1,1 0 1,0 1 0,0-1-1,1 22 1,-1-6 99,1-20-203,0 6 217,0 0-1,0 0 0,1 0 1,3 24-1,-2-33-137,0 0 0,1 0-1,-1 0 1,1-1 0,-1 1-1,1 0 1,0-1 0,1 1-1,-1-1 1,0 0 0,1 0-1,0 0 1,0 0 0,0 0-1,0-1 1,0 1 0,0-1-1,1 0 1,5 3 0,3 0-38,1-1 1,-1 0-1,1 0 1,0-1-1,0-1 1,0 0 0,0-1-1,1 0 1,-1-1-1,0-1 1,15-2-1,-25 3-120,1-1 0,-1 0 0,1-1-1,-1 1 1,1-1 0,-1 1 0,0-1-1,0 0 1,0 0 0,0 0 0,0-1-1,0 1 1,2-4 0,18-21-6751,-19 18-333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1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8180,'0'0'4495,"0"-3"-4196,0-11 98,0 11-42,14-18 526,-8 16-877,1 0 0,-1 0 0,1 0 0,0 1 1,0 0-1,0 0 0,0 0 0,1 1 0,0 0 0,-1 1 1,1 0-1,0 0 0,0 1 0,0 0 0,10 0 0,-16 2 4,0 1 0,0 0 0,0-1 0,0 1 0,0 0 0,-1 0 0,1 0 0,-1 1 0,1-1-1,-1 0 1,0 1 0,0-1 0,0 0 0,0 1 0,0-1 0,-1 1 0,1 2 0,3 7 106,6 13-47,-2 0 0,-1 1 0,-1 0 1,-1 0-1,1 30 0,-2 135 137,-5-123-134,1-67 349,1-5-437,0 1 0,0-1 0,-1 0 0,0 0 1,1 1-1,-2-1 0,1 0 0,-1-7 0,0-9-141,10-274-1631,-9 286 1719,1 1 1,0-1-1,0 0 0,0 0 1,1 0-1,1 1 1,-1-1-1,1 1 1,0 0-1,1 0 0,0 0 1,0 0-1,1 0 1,-1 1-1,1 0 1,11-11-1,-8 10 93,1 0 0,-1 1 0,1 0 0,1 0 0,-1 1 0,1 0 0,0 0 0,0 1-1,0 1 1,1 0 0,19-4 0,-28 7 35,0 0 1,-1 0-1,1 0 0,0 1 0,0-1 0,0 0 0,0 1 1,0-1-1,0 1 0,-1 0 0,1-1 0,0 1 0,0 0 1,-1 0-1,1 0 0,-1 0 0,1 1 0,-1-1 1,1 0-1,-1 1 0,0-1 0,0 1 0,0-1 0,1 1 1,-2-1-1,1 1 0,0 0 0,1 2 0,3 8 200,0 1 0,0 1 0,2 14 0,3 6 440,11 6 236,-21-38-979,1-1 1,1 1-1,-1-1 1,0 1-1,0-1 1,0 1-1,1-1 0,-1 0 1,1 0-1,-1 0 1,1 0-1,0 0 1,-1 0-1,1 0 1,0 0-1,-1-1 0,1 1 1,0-1-1,0 1 1,2 0-1,-4-2-130,1 1 1,-1-1-1,1 1 0,-1-1 0,0 1 0,1-1 1,-1 1-1,0-1 0,1 1 0,-1-1 0,0 1 1,0-1-1,0 1 0,0-1 0,1 0 0,-1 1 1,0-1-1,0 1 0,0-1 0,0 0 1,0 1-1,0-1 0,-1 1 0,1-1 0,0-1 1,0 0-919,0-18-5562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4 173 6035,'0'0'7849,"-4"0"-6886,8 0 43,11 1-637,0 1 0,1 0 0,17 6 0,-17-4-204,0-1-1,0 0 0,21 0 1,-12-2-110,-9-1-28,-1 0 0,1 0 0,-1-1-1,26-6 1,-37 6-52,0 0 0,-1 0 1,1-1-1,0 1 0,-1-1 0,0 0 0,1 0 0,-1 0 0,0 0 0,0-1 0,0 1 0,0-1 1,-1 0-1,1 0 0,-1 0 0,0 0 0,1 0 0,-1-1 0,-1 1 0,1-1 0,0 1 0,-1-1 1,2-7-1,-2 8-11,0-1 1,0 1 0,0-1-1,-1 1 1,1-1-1,-1 0 1,0 1 0,0-1-1,0 0 1,-1 1-1,0-1 1,1 1 0,-1-1-1,0 1 1,0-1 0,-1 1-1,1-1 1,-3-3-1,1 3 40,-1 1 0,1 0 0,0 0-1,-1 0 1,0 1 0,1-1 0,-1 1-1,0 0 1,0 0 0,0 0-1,-1 0 1,1 1 0,0 0 0,-6-2-1,-10-2-66,1 1 1,-41-3-1,54 7 73,-1 0 1,1 0-1,0 1 1,-1 0 0,1 0-1,0 0 1,0 1 0,0 0-1,0 0 1,0 1 0,0-1-1,1 1 1,-9 6-1,6-3 74,1 0-1,0 1 0,1 0 0,-1 0 0,1 1 0,1-1 1,0 1-1,0 1 0,0-1 0,1 1 0,0-1 0,1 1 1,0 0-1,0 1 0,-1 10 0,-1 13 70,2 1-1,2 67 1,2-53 115,-1-37-183,0 0 0,2-1-1,-1 1 1,1 0 0,1-1 0,0 1-1,0-1 1,1 0 0,1 0-1,9 17 1,-10-22-52,-1 0 0,0 0 0,1 0-1,0-1 1,0 0 0,1 0 0,-1 0 0,1 0 0,0-1-1,0 1 1,0-1 0,0-1 0,1 1 0,-1-1 0,1 0-1,-1 0 1,1 0 0,0-1 0,0 0 0,0 0 0,9 0-1,-10-1-31,1-1 0,-1 1 0,0-1 0,0-1 0,1 1 0,-1 0 0,0-1 0,0 0 0,0-1 0,0 1 0,-1-1 0,1 0 0,-1 0 0,0 0 0,1 0 0,-1-1 0,-1 0 0,1 0 0,-1 0 0,4-4 0,24-24-416,-30 31 345,-1-6-419,1 0 0,0 0 0,0 0 1,1 0-1,0 0 0,0 1 0,0-1 0,4-6 0,2-6-1682,2-10-2863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1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7812,'3'-1'10781,"21"-3"-10408,46 4-210,11 0-340,-39 0-7044,-57 0 2437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7:1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2017,'0'0'12977,"29"0"-10875,177 0-1526,-208 6-4199,-6 0-950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3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5218,'0'0'10488,"0"32"-9909,2-7-455,1 0 1,2 0-1,0-1 1,17 47-1,-2-7 1,51 290-33,-71-351-91,8 24-18,-8-27 19,0 1 1,0-1-1,1 0 1,-1 1-1,0-1 1,0 1-1,0-1 1,1 1-1,-1-1 1,0 0-1,1 1 1,-1-1-1,0 0 1,1 1-1,-1-1 1,1 0-1,-1 1 1,0-1-1,1 0 1,-1 0-1,1 0 1,-1 1-1,1-1 1,-1 0-1,1 0 1,-1 0-1,1 0 1,-1 0-1,1 0 1,-1 0-1,1 0 1,-1 0-1,1 0 1,-1 0-1,1 0 1,-1 0-1,0 0 1,1-1-1,-1 1 1,1 0-1,-1 0 1,1 0-1,-1-1 1,0 1-1,1 0 1,-1-1-1,1 1 1,-1 0-1,0-1 1,1 1-1,-1 0 1,0-1-1,0 1 1,1-1-1,4-6-19,0 0-1,0-1 0,-1 1 1,0-1-1,-1 0 0,0 0 1,0 0-1,0 0 0,1-9 1,10-81-422,-13 89 353,35-303-387,-34 300 321,0 0 0,0-1 0,1 1 0,1 1 0,0-1 0,11-20 0,-15 29 1086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4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3201,'0'0'4925,"0"-30"1043,20 313-5087,-18-263-304,-1-6-3977,-1-23 292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5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5122,'0'0'6115,"9"0"-4962,59-1 352,109 2 1264,-174-1-2756,-2 0 10,1 0 0,0 1 0,0-1 0,0 0 0,0 1 0,0-1 0,0 1 0,-1-1 0,1 1 0,0 0 1,0 0-1,-1 0 0,1 0 0,-1 0 0,1 0 0,2 3 0,-3-4 4,-1 3-92,0 4-288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6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5394,'0'0'10205,"21"-1"-9509,29-3-194,1 2 0,82 6-1,-122-1-485,1-1-1,-1 1 1,0 1-1,20 9 0,-18-7-9,-1-1-1,1-1 0,21 5 1,34 3 118,-18-2-49,0-3 0,63 2 0,-52-6 93,-60-3-125,-1 0-52,-1 1 1,1 0-1,0 0 0,-1-1 0,1 1 1,-1 0-1,1-1 0,-1 1 0,1 0 0,-1-1 1,0 1-1,1-1 0,-1 1 0,0-1 1,1 1-1,-1-1 0,0 1 0,0-1 1,1 0-1,-1 0 0,0 1 0,0-1 1,0 0-1,1 0 0,-1 0 0,0 0 0,0 0 1,0 0-1,0 0 0,-1 0 0,-37 0-1733,26-1 843,-29 1-2433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8868,'0'0'3671,"34"-7"-2847,117-23-269,-143 29-503,1 0 0,-1 0 0,1 0 0,-1 1 0,1 0 0,-1 1 0,1 0 0,-1 0 0,1 1 0,-1 0 0,0 1 0,0-1 0,0 2 0,0-1 0,0 1 0,-1 0-1,10 7 1,-3-2 49,13 8 184,0 2 0,-1 0 0,-1 2 1,-1 1-1,-1 0 0,27 36 1,-36-39-151,-1 0 0,0 1 1,-1 0-1,-2 1 0,0 0 1,-1 1-1,-1 0 1,-1 0-1,6 36 0,-7-18 19,-2 2-1,-1-1 0,-3 0 1,-1 0-1,-2 1 0,-13 61 1,12-82-129,-2 0 1,0 0 0,-1-1 0,-1 0-1,-1 0 1,-1-1 0,-1 0 0,0 0-1,-1-2 1,-1 1 0,-1-2 0,-1 1-1,0-2 1,-20 16 0,23-23-75,-1-1 0,0 0 0,-1 0 1,1-2-1,-1 0 0,0 0 0,-1-1 0,1-1 1,-1 0-1,1-1 0,-1-1 0,0 0 1,-23-3-1,35 3 6,1-1 0,-1 0 1,0 0-1,1 0 0,-1-1 1,0 1-1,1-1 0,-1 1 1,1-1-1,-1 0 1,1 0-1,-1 0 0,1 0 1,0 0-1,-1 0 0,1-1 1,0 1-1,0-1 0,0 0 1,0 0-1,0 1 0,-1-4 1,1 1-59,0 0 0,1-1 0,-1 1 0,1 0 1,0-1-1,0 1 0,1-1 0,0 0 0,-1 1 0,1-1 1,1 1-1,0-8 0,12-39-2380,18-3-1374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7.1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6851,'0'-1'9581,"0"3"-9950,13 465 1068,-13-221-98,1-245-479,-1-1-244,1 0 0,-1 0-1,1 0 1,-1 0-1,1 0 1,-1 0 0,1 0-1,-1-1 1,1 1-1,-1 0 1,1 0 0,-1 0-1,1-1 1,-1 1-1,1 0 1,-1 0 0,1-1-1,-1 1 1,0 0-1,1-1 1,-1 1 0,1-1-1,-1 1 1,0 0-1,1-1 1,-1 1 0,0-1-1,0 1 1,1-1-1,-1 1 1,0-1-1,0 1 1,0-1 0,0 1-1,0-1 1,0 0-1,1-2-129,0-8-4032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7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63 7395,'0'0'4328,"-1"-7"-4104,-3-22-27,4 28-143,1 0-1,-1 0 0,0 1 1,0-1-1,0 0 1,1 0-1,-1 1 0,0-1 1,1 0-1,-1 0 1,1 1-1,-1-1 0,0 1 1,1-1-1,0 0 1,-1 1-1,1-1 0,-1 1 1,1-1-1,0 1 1,-1-1-1,1 1 0,0 0 1,-1-1-1,1 1 1,0 0-1,0 0 0,0-1 1,-1 1-1,2 0 1,28-4 362,-23 3-279,10-1 11,1 0-1,28 1 1,-40 2-65,-1-1 0,1 1-1,0 0 1,-1 0 0,1 1-1,-1-1 1,0 1 0,1 1-1,-1-1 1,0 1 0,7 4 0,-11-6-67,0 0 18,0 0 0,0 0-1,0 0 1,1-1-1,-1 1 1,0 0 0,0-1-1,1 1 1,-1-1-1,0 1 1,1-1 0,-1 0-1,1 1 1,-1-1-1,0 0 1,1 0 0,1 0-1,-3 0 93,-32-1-4739,13-7-11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8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5410,'0'0'7257,"23"-2"-6296,179-2 797,-202 24-5907,0 7 259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9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4402,'0'0'6144,"0"-36"1396,7 474-7655,-7-438 110,2 0 82,-1 0 6,-1 1-107,1-1 0,-1 0 0,1 1 0,-1-1 0,1 0 0,-1 1 1,1-1-1,-1 1 0,1-1 0,-1 0 0,0 1 0,1-1 0,-1 1 0,0-1 1,1 1-1,-1-1 0,0 1 0,0 0 0,0-1 0,0 1 0,1-1 0,-1 1 1,0-1-1,0 1 0,0 0 0,0 0 0,5 11 71,1-10-85,0-1 0,0 0 1,0 0-1,0-1 0,0 1 0,1-2 0,-1 1 0,0-1 1,0 1-1,10-4 0,24-3 217,0 2-1,0 1 1,58 3 0,-98 1-3,1 0-338,-1-1 85,0 1 1,0-1-1,0 1 0,0-1 1,0 1-1,0-1 1,0 1-1,0-1 0,0 1 1,0 0-1,0-1 0,-1 1 1,1-1-1,0 1 1,0-1-1,0 1 0,0-1 1,-1 1-1,1 0 0,0-1 1,-1 1-1,1 0 1,0-1-1,-1 1 0,1 0 1,0-1-1,-1 1 0,1 0 1,0-1-1,-1 1 1,1 0-1,-1 0 0,1 0 1,-1 0-1,0-1 0,-17-8-2634,-7-3-3753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19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5763,'0'0'9721,"0"-1"-9675,0 1-1,0 0 1,0 0-1,0-1 1,0 1-1,0 0 0,0 0 1,0-1-1,1 1 1,-1 0-1,0-1 0,0 1 1,0 0-1,0 0 1,1 0-1,-1-1 1,0 1-1,0 0 0,1 0 1,-1 0-1,0-1 1,0 1-1,1 0 0,-1 0 1,0 0-1,0 0 1,1 0-1,-1 0 1,0 0-1,1 0 0,-1 0 1,0 0-1,0 0 1,1 0-1,-1 0 1,0 0-1,1 0 0,-1 0 1,0 0-1,1 0 1,263 0 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0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5731,'0'0'6136,"3"0"-4949,78 9 1322,123-1 0,-180-6-8592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3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1 187 8148,'0'1'9354,"4"12"-9515,26 102 542,3 16 353,-12 41 165,-15-102-707,4-1-1,20 78 0,-29-143-183,1 0 0,-1 0 0,0 0-1,1 0 1,0-1 0,0 1 0,0-1 0,0 1 0,1-1-1,0 0 1,3 4 0,-5-6-5,0 0 1,1-1-1,-1 1 1,0-1-1,1 1 1,-1-1-1,0 1 1,1-1-1,-1 0 0,1 0 1,-1 1-1,0-1 1,1 0-1,-1 0 1,1-1-1,-1 1 1,1 0-1,-1 0 0,0-1 1,1 1-1,-1-1 1,0 1-1,1-1 1,-1 1-1,0-1 1,0 0-1,0 0 1,1 0-1,-1 0 0,0 0 1,0 0-1,0 0 1,0 0-1,-1 0 1,1 0-1,1-2 1,11-12-3,-1-1 1,-1-1-1,-1 0 1,0 0-1,-1-1 1,0-1 0,7-27-1,34-150-103,-28 98-38,-10 47-91,14-57-177,4 1 1,46-108-1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4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1 368,'0'0'17800,"0"3"-17992,1 252 1539,1-107-1882,-2-54-2729,0-118-238,0-10-2885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4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8836,'0'0'4762,"13"-3"-4300,63-15 556,-21 4-325,1 2-1,0 2 1,67-2-1,-15 12-222,-107 0-524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5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7267,'0'0'8943,"15"0"-8279,138 0 484,-120 0-4235,1 0-3372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526 142 8308,'0'0'7064,"7"-10"-6282,18-31-80,-24 40-670,-1 1 0,1-1 1,-1 1-1,1-1 1,-1 1-1,0-1 0,0 1 1,1-1-1,-1 0 0,0 1 1,0-1-1,1 0 1,-1 1-1,0-1 0,0 1 1,0-1-1,0 0 0,0 1 1,0-1-1,0 0 0,0 1 1,0-1-1,0 0 1,-1 1-1,1-1 0,0 0 1,0 1-1,-1-1 0,1 1 1,0-1-1,-1 0 1,1 1-1,0-1 0,-1 1 1,1-1-1,-1 1 0,1-1 1,-2 0-1,-20-4 9,17 4 38,-57-16 25,0 3 0,-1 3 0,-1 2 0,-67 0 0,124 8-97,0 1 0,0 0 0,-1 1 0,1 0 0,0 0 0,0 0 0,-1 1 0,-9 3 0,14-2-4,-1-1 0,1 1 0,0 0 0,0-1 1,0 2-1,0-1 0,0 0 0,0 0 1,1 1-1,0-1 0,0 1 0,0 0 0,0 0 1,0 0-1,1 0 0,-2 6 0,-5 20 81,1 0 0,2 1 0,1 0 0,2 0 0,0 0 0,4 37 0,-1-38 11,0 4 101,1-1 1,2 1-1,1-1 0,1 1 0,3-2 0,0 1 1,2-1-1,25 50 0,-29-68-154,1 0 0,0 0 0,1-1 0,0 0 0,1-1 0,1 0 1,0-1-1,0 0 0,1-1 0,1 0 0,0 0 0,0-2 0,1 0 0,0 0 0,0-1 0,1-1 0,-1 0 0,1-1 0,1-1 0,24 4 0,-23-5-70,-1-2 0,1 0 0,0-1 0,0-1 0,-1-1-1,1 0 1,0-1 0,-1 0 0,0-2 0,0 0-1,26-12 1,-30 11-392,-1-1 0,1 0 0,-2-1 0,1 0 0,-1-1 0,0 0 1,-1-1-1,0 0 0,0-1 0,-1 1 0,-1-1 0,0-1 0,0 0 0,9-24 0,4-26-6186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5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6019,'0'0'7296,"24"0"-4796,32-1-1267,-26-1-989,-1 2 0,0 1 0,46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6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96 5523,'-5'-13'10955,"3"6"-10945,3 4-48,0 0 0,0 0 0,0 0 0,0 0 0,0 0 0,1 0 0,-1 0 0,1 1 0,0-1 0,0 0 0,0 1 0,0-1 0,0 1 0,0 0 0,1 0 0,-1 0 0,1 0 0,0 0 0,-1 0 0,1 1 0,0-1 0,0 1 0,0 0 0,0 0 0,0 0 0,5-1 0,6-2-153,0 1-1,0 0 1,0 1 0,27-1-1,-39 3 152,1-1-1,-1 1 0,1 1 1,-1-1-1,1 0 1,-1 1-1,1-1 0,-1 1 1,1 0-1,-1 0 1,1 0-1,-1 0 0,0 0 1,0 0-1,1 1 0,-1-1 1,3 4-1,-1-1-59,-1 1-1,0 0 0,0 0 0,-1 1 1,1-1-1,-1 0 0,2 8 1,-1 3 246,0-1 0,-1 1 0,0 0 0,-2 0 0,0 1 0,-2 18 0,0 11 387,2-44-466,-36 17 99,11-7-420,-8 13 193,0 1 0,2 1 0,-37 42 1,36-35 68,-1-2 0,-42 31 0,75-64 8,-1 1 1,0-1 0,1 0-1,-1 1 1,1-1-1,-1 0 1,1 0 0,-1 0-1,1 0 1,-1 0-1,1 0 1,0 1 0,0-1-1,-1 0 1,1 0-1,0 0 1,0 0 0,0 0-1,0 0 1,0 0-1,0 0 1,0 0 0,1-1-1,-2-34-595,1 34 592,0-1 3,1 0 0,-1 0 0,1 0 0,-1 1 0,1-1 0,0 0 0,0 0 0,0 1 0,1-1 0,-1 0 0,1 1 0,-1-1 0,1 1 0,0 0 0,0 0 0,0 0 0,0-1 0,0 2 0,0-1 0,1 0 0,-1 0 0,1 1 0,-1-1 0,1 1 0,0 0 0,-1 0 0,6-1 0,-5 1 32,1 0 0,-1 0 1,1 0-1,0 1 0,-1-1 0,1 1 0,0 0 0,-1 0 0,1 0 0,0 1 1,0-1-1,-1 1 0,1 0 0,-1 0 0,1 1 0,-1-1 0,1 0 1,-1 1-1,0 0 0,0 0 0,0 0 0,4 3 0,16 20 746,30 41 0,-34-41-303,0-1 0,29 27-1,-46-50-479,0-1-86,-2-20-1752,0-14-1316,0-7-2967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8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1 2289,'0'0'14732,"-32"12"-14449,25-2-279,-5 5 4,0 2 1,1-1-1,0 1 1,2 1 0,0 0-1,-10 29 1,12-16 160,2 1 0,1-1 0,1 1 0,2 0 0,6 62 0,-4-88-118,1 1 0,0-1 0,0 0 0,1 0 1,0 0-1,0-1 0,0 1 0,1-1 0,0 1 1,0-1-1,0 0 0,1-1 0,-1 1 0,1-1 1,0 0-1,8 5 0,5 4 52,1-1 0,0-1 1,31 13-1,-41-21-87,1 0 0,-1-1 0,0 0 0,1-1 0,-1 0 0,1 0 0,11-1 0,-20-1-24,1 1-1,-1-1 1,1 1 0,-1-1-1,0 0 1,1 0-1,-1 1 1,0-1 0,1 0-1,-1 0 1,0 0 0,0-1-1,0 1 1,0 0-1,0 0 1,0-1 0,0 1-1,0 0 1,-1-1 0,1 1-1,0-2 1,16-39-217,-15 35 143,29-93-1102,-29 90 1131,0-1 0,0 0 0,-1 1 0,0-1 0,-1 0 0,0 0 0,-4-18-1,3 26 88,-1 1 0,1-1-1,-1 1 1,0-1-1,0 1 1,0 0-1,0 0 1,0 0-1,-1 0 1,1 0-1,-3-1 1,-13-12 102,15 13-125,0 0-1,0 0 0,0 0 0,0 0 0,-1 1 1,1 0-1,0-1 0,-1 1 0,1 0 0,-1 1 0,0-1 1,1 1-1,-1 0 0,1-1 0,-1 1 0,0 1 1,1-1-1,-1 1 0,1-1 0,-1 1 0,1 0 1,-1 0-1,1 0 0,0 1 0,-1-1 0,1 1 1,-4 3-1,-3 10 98,0 1-1,1-1 1,1 2 0,0-1 0,2 1 0,-8 25-1,-5 36-970,15-49-2862,4-56 294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29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2097,'0'0'7385,"10"-19"-582,-11 100-6697,6 148 1898,-5-225-2006,0-3 7,0 0 1,0-1-1,-1 1 1,1 0 0,0 0-1,0 0 1,0-1-1,0 1 1,1 0 0,-1 0-1,0-1 1,0 1 0,0 0-1,1 0 1,-1-1-1,0 1 1,1 0 0,-1-1-1,0 1 1,1 0-1,-1-1 1,1 1 0,-1-1-1,1 1 1,0-1-1,-1 1 1,1-1 0,-1 1-1,1-1 1,0 1-1,-1-1 1,1 0 0,0 1-1,0-1 1,-1 0-1,1 0 1,0 0 0,0 1-1,-1-43-490,0 22 500,7-198-2085,-6 214 2061,-1 1 0,1 0 0,0 0 0,0 0 0,0 0 0,0 0 0,1 0-1,-1 1 1,1-1 0,0 0 0,0 1 0,0-1 0,0 1 0,0-1 0,0 1-1,1 0 1,-1 0 0,1 0 0,-1 0 0,1 1 0,0-1 0,0 1 0,0 0 0,0-1-1,0 1 1,0 0 0,0 1 0,0-1 0,3 0 0,13-2 24,-1 2-1,1-1 1,34 4 0,-23-1 26,-29 0-15,1 0 0,-1 1 1,1-1-1,-1 1 0,0 0 0,0-1 0,0 1 1,0 0-1,0 0 0,0-1 0,-1 1 0,1 0 1,-1 0-1,1 0 0,-1 0 0,0 0 0,1 0 1,-1 4-1,1 1 76,13 55 387,-3 0 0,-3 1 0,0 69 0,-8-131-431,-1-6-298,1 1 204,-1-1 1,1 1-1,0-1 1,0 0-1,0 1 1,2-8-1,-2 1-64,0-216-1538,1 225 1639,-1 0-1,1 1 1,-1-1 0,1 0 0,0 1 0,-1-1 0,1 1 0,0-1-1,0 1 1,0-1 0,0 1 0,0 0 0,1-1 0,-1 1-1,0 0 1,0 0 0,1 0 0,-1 0 0,1 0 0,-1 0 0,1 0-1,-1 1 1,1-1 0,2 0 0,40-12 10,37 10 634,-79 4-593,-1 0 0,1 0 0,0 0 0,-1 1 0,1-1 0,-1 0 0,1 1 0,-1-1 0,1 1 0,-1-1 0,0 1 0,0 0-1,0-1 1,0 1 0,0 0 0,0 0 0,0 0 0,-1 0 0,1 0 0,0 3 0,12 43 271,-4 23 103,-2 0 0,-4 95 0,-3-164-466,0-26-1291,0-56-2639,0 30-1843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30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1 103 7363,'0'0'6761,"23"-4"-4678,-19 7-1908,0 0-1,1 1 1,-2 0-1,1 0 1,0 0-1,-1 0 1,0 0-1,0 1 1,0-1-1,0 1 1,-1 0-1,3 8 1,21 67 472,-25-73-540,14 58 256,-12-46-290,1 0 0,0 0 0,2 0 0,0-1 0,1 1-1,1-1 1,1-1 0,10 17 0,-16-31-72,1 0 0,-1 0-1,0-1 1,1 1 0,0-1 0,-1 0-1,1 0 1,0 0 0,0-1 0,0 1-1,0-1 1,0 0 0,1 0-1,-1-1 1,0 1 0,0-1 0,1 0-1,-1 0 1,0 0 0,6-1 0,2 0-46,-9 1 41,-1-1 0,0 0 0,1 0 0,-1-1 0,0 1 0,0 0 0,0-1 0,0 0 0,0 1 0,0-1 0,-1 0 0,1 0 0,-1 0 0,1 0 0,-1 0 0,1 0 0,0-2 0,28-51-13,-22 39-27,19-33-125,-3-2 0,-2 0 0,-2-2 0,-3 0 0,17-88 0,-33 140 165,-1 0 0,0 1 0,0-1 1,0 0-1,0 0 0,1 1 0,-1-1 0,0 0 1,0 0-1,-1 1 0,1-1 0,0 0 1,0 1-1,0-1 0,0 0 0,-1 1 0,1-1 1,0 0-1,-1 1 0,1-1 0,0 0 1,-1 1-1,1-1 0,-1 1 0,1-1 0,-1 1 1,1-1-1,-1 1 0,1-1 0,-1 1 1,1-1-1,-1 1 0,0 0 0,1-1 0,-1 1 1,0 0-1,-1-1 0,-31 2-496,27 0 578,4 0-75,-1 0 1,1 0-1,0 0 0,0 0 0,-1 0 1,1 0-1,0 0 0,0 1 0,0-1 1,1 1-1,-1-1 0,0 1 0,0 0 0,1 0 1,-1 0-1,1 0 0,0 0 0,0 0 1,-1 0-1,1 0 0,1 1 0,-1-1 1,0 0-1,0 1 0,1-1 0,-1 0 1,1 5-1,-1 2 81,0-1-1,0 1 1,1-1 0,1 1-1,-1-1 1,1 1 0,2 8-1,-2-15-66,1 0 0,-1 1 0,0-1 0,1 0-1,-1 0 1,1 0 0,0 0 0,0 0-1,0 0 1,0-1 0,0 1 0,0 0-1,0-1 1,0 0 0,1 1 0,-1-1 0,1 0-1,-1 0 1,1-1 0,-1 1 0,1 0-1,-1-1 1,6 1 0,67 4-33,-66-5 6,91-5-677,-4 1-4624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6467,'0'0'5154,"12"1"-1881,44 5-3296,396-2 673,-245-6-617,-168-1 5,-1-1 0,1-2-1,72-21 1,15-3 30,1 7-3,1 5 1,148-1 0,216 19 83,-456 3-146,-1 1 0,1 2-1,-1 1 1,45 16 0,-29-11 34,0-3 0,1-2 0,0-2 0,56-2 0,86 8-30,243 26 38,-50-16-226,-225-16 181,167-4-140,-173-2 181,-144 0-35,0 0 1,0-1-1,0 0 0,16-6 1,-17 4 30,1 1 1,0 0-1,0 1 0,18-1 1,114 0 1168,-144 32-1348,-2 1 158,-2 0 0,0-1-1,-15 49 1,9-38-29,-6 43 1,-3 415 152,19-494-136,-20 298-34,17 194 65,-3-221-19,6 394-19,-7 28 11,27-551 19,-11 810 464,-9-118-374,13-349-103,-13-458-15,-1 111 29,28 225 1,-21-311-19,-3 0 1,-4 66 0,-1-33 82,-7 380 358,-4-65 629,-3-199-960,13-175-130,-12 139 182,-6 50 101,15-174-252,-11 72 269,-2 150 0,7 151-34,8-257-136,4-160-37,1 4-185,-2-4 108,1 0 0,-1 0 0,1 0 1,0 1-1,0-1 0,-1 0 0,1 0 0,0 0 1,0 0-1,0 0 0,0 0 0,0 0 0,0 0 1,1 0-1,-1 0 0,0 0 0,0 0 0,1 1 1,-4-2-257,3 0 196,0 0 1,0 0-1,0 1 0,-1-1 0,1 0 0,0 0 0,0 0 1,0 0-1,0 0 0,-1 0 0,1 0 0,0 0 1,0 0-1,0 0 0,-1 0 0,1 0 0,0 0 0,0 0 1,0 0-1,-1 0 0,1-1 0,0 1 0,0 0 0,0 0 1,0 0-1,-1 0 0,1 0 0,0 0 0,0 0 1,0-1-1,0 1 0,0 0 0,0 0 0,-1 0 0,1 0 1,0 0-1,0-1 0,0 1 0,0 0 0,0 0 0,0 0 1,0-1-1,0 1 0,0 0 0,0 0 0,0 0 1,0 0-1,0-1 0,-4-23-2609,-2-14-1803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4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5202,'0'0'1110,"17"0"-995,69 0 10111,-57 0-10005,37 0-174,197 9-16,-104 2-10,-129-9-1,0 1 1,38 8-1,-40-5 16,1-2-1,37 2 1,53 14 106,-92-20-134,0 2 1,42 7 0,-43-6-2,0-1 0,1-1 0,37-4 0,2 1 3,188 2 43,-232-2-56,1 0-1,40-10 1,-41 7-2,1 1 1,42-3-1,222-13 40,2063 14-406,-2333 6 392,-1 1 0,1 0 1,0 1-1,31 9 1,-45-9 14,0-1 1,0 0 0,1 0-1,-1-1 1,0 1 0,0-1 0,1 1-1,-1-1 1,0 0 0,1 0 0,3-1-1,1 0-95,-7 1 307,-1-47 190,0-27-1129,-20 74-3399,7 0-1611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5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5346,'0'0'9207,"35"3"-8849,-20-2-208,0 1 0,-1 0 0,1 1 0,20 8 0,39 7-36,56-7 64,256-11-1,-263-10-182,47-2 37,28 6-70,-25-21 88,-6 2-54,270 17 256,-253 10 93,152 13 112,-244-4-406,-34-4-26,59 1 0,89 8 28,-39 0 38,22 4-26,1 0 62,-8-6-151,48 1 131,-172-16-110,-2 0 51,104 12 0,-9 2 76,-23-4-72,-75-5 560,-30-4 2192,-22 0-2562,-1 0-189,-1 5-4304,-6-5 2305,3 0 244,-16-2-6227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8:5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2209,'3'0'13192,"17"-4"-12874,4 1-251,1 0 1,0 1-1,35 2 0,-36 1-37,0-1-1,0-1 1,0-2-1,26-5 0,-26 4-26,1 0-1,-1 2 0,39 1 0,-32 1 34,49-6-1,25-6 66,0 6-1,130 7 1,-80 1-144,267-18 70,-95 4-10,-225 13 7,189-22-1,-215 13 40,0 3 0,103 6-1,-58 2 163,520 2 117,-166 10-334,397-15 3044,-891 0-10898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1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493 0 5939,'9'2'10383,"-9"-1"-10236,-5 22-134,0-1 0,-2 0 0,-1 0 1,0-1-1,-22 40 0,-72 96 111,33-54 14,64-94-146,-1-1 0,0 1 0,-1-1 0,0-1 0,0 1 0,-1-1 0,1-1 0,-2 1 0,1-2 0,-1 1 0,-14 7 0,10-8-47,0 0 1,-1-1 0,1-1-1,-1 0 1,0 0 0,0-2 0,-27 1-1,39-3 50,1 1 0,0 0-1,-1-1 1,1 0 0,0 1-1,-1-1 1,1 0-1,0 0 1,0 1 0,0-1-1,0 0 1,0 0 0,0 0-1,0-1 1,0 1-1,0 0 1,0 0 0,0 0-1,1-1 1,-1 1 0,1 0-1,-1-1 1,1 1-1,-1 0 1,1-1 0,0 1-1,0-1 1,-1 1-1,1-2 1,-3-46-226,3 47 215,0-4-5,-1-32-485,2 0 0,11-65-1,-10 91 473,1 1 1,0-1-1,1 1 0,1 0 0,0 0 0,0 1 1,1-1-1,0 1 0,1 0 0,0 1 0,0-1 1,17-14-1,-21 22 159,1 0 1,-1 1 0,0 0-1,1 0 1,-1 0 0,1 0-1,-1 0 1,1 1-1,-1-1 1,1 1 0,6 0-1,42 4 491,-49-2-591,-1-1 0,1 0 0,-1 1 0,1 0 0,-1 0-1,1 0 1,-1 0 0,0 0 0,0 0 0,0 0 0,0 1 0,-1-1-1,1 1 1,-1-1 0,1 1 0,-1-1 0,0 1 0,2 6 0,16 55 188,-14-33-154,-2 0 0,-1 48 0,-2-52-3,0 0-1,2-1 1,11 54 0,-13-78-48,0-1 0,0 0 0,0 0 0,0 0 0,0 0 0,1 0 0,-1 1 0,0-1 0,1 0 0,-1 0 0,1 0 0,-1 0 0,1 0 0,-1 0 0,1 0 0,0 0 0,-1 0 0,1 0 0,0-1 0,0 1 0,0 0 0,0 0 0,1 1 0,11-24-1732,-6 7-927,5-10-5561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16 236 10293,'0'0'7267,"-5"-1"-6584,-5-3-415,43 4-82,12 5 82,1 2 1,53 14 0,26 5 363,29-9-407,256-4 0,-408-13-225,39 0-9,69-10 0,-95 8-119,-1-1-1,1-1 0,-1 0 0,0-1 0,0 0 1,0-1-1,23-15 0,-77-80-4561,37 92 4291,0 1 1,-1 0-1,0 1 0,-1-1 1,0 1-1,0 0 0,0 0 1,-1 0-1,0 0 1,-1 1-1,1 0 0,-1 1 1,0 0-1,0 0 1,-13-7-1,-39-31 1449,71 43 2620,18-1-3904,-14 3 304,-1 2 0,1 0 0,-1 1-1,-1 1 1,1 0 0,-1 1 0,20 12-1,-8-2 271,0 1-1,43 40 1,-60-49-212,0 0 1,-1 1-1,0-1 1,-1 2-1,0-1 1,-1 1-1,0 0 1,0 0-1,-1 1 1,-1 0-1,0 0 1,-1 0-1,3 13 1,-5-15-20,0 1 1,-1-1-1,0 0 0,0 1 1,-1-1-1,-1 1 0,1-1 1,-2 0-1,1 0 0,-2 0 1,1 0-1,-1-1 0,-1 1 1,1-1-1,-13 17 0,-16 15-318,-3 0 0,-1-3 0,-1-1 0,-3-2 0,-83 56 0,118-88-2389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2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5074,'0'0'5494,"-5"0"-4499,-26 0 5344,48 0-6059,233 0 293,-250 0-703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3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3105,'0'0'13380,"26"0"-12694,156 3 491,-66 0-5201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5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17 791 4626,'-4'-2'10276,"-4"-5"-9317,6-12-850,0 0 1,1 1-1,1-1 1,2-19-1,1-14 59,15-174-270,-2 69-386,-15 143 387,0-8-12,1-1 0,5-21 0,-5 38 88,-1 0 0,1 0-1,0 1 1,1-1 0,-1 0 0,1 1-1,0-1 1,0 1 0,1 0-1,0 0 1,0 0 0,4-4 0,-1 3 4,0 0 0,0 1 0,1 0 0,-1 0 0,1 1 0,0 0 0,0 0 0,0 1 1,1 0-1,0 0 0,-1 1 0,1 0 0,0 0 0,0 1 0,0 0 0,0 1 0,16 1 0,-23-1 23,0 0 0,0 0 0,1 1-1,-1-1 1,0 0 0,0 1-1,0 0 1,0-1 0,0 1 0,0 0-1,0 0 1,0 0 0,0 0-1,0 0 1,0 1 0,-1-1 0,1 1-1,-1-1 1,1 1 0,-1-1-1,1 1 1,-1 0 0,0 0 0,0 0-1,0-1 1,0 1 0,0 0-1,0 1 1,0-1 0,-1 0 0,1 3-1,2 8 47,-2-1 0,0 0 0,0 1 0,-2 19 0,0-9 66,1-16-94,-1-1 0,1 1 0,-2-1 0,1 0 0,0 1 0,-1-1 0,-1 0 0,1 0 0,-1 0 0,0 0 0,0-1 0,0 1 0,-1-1 0,0 0 0,0 0 0,0 0 0,-1 0 0,-5 4 0,3-3-272,0-1 0,0-1 0,0 0 0,0 0 0,0 0 0,-1-1 0,0 0 0,0 0 0,0-1 0,0 0 0,0 0 0,0-1 0,-15 1 0,22-3 242,1 0 0,0 0 0,0 0 0,0 0 0,0 0 1,0 0-1,0 0 0,0 0 0,0 0 0,0 0 1,0 0-1,1 0 0,-1 0 0,0 0 0,1 1 0,-1-1 1,1 0-1,-1 0 0,1 0 0,-1 0 0,1 1 1,-1-1-1,1 0 0,1 0 0,24-5 149,0 2 1,0 1-1,1 0 0,48 4 0,-35-1-181,-39 1 94,1-1 0,-1 1 0,0-1 0,0 1 0,1 0 0,-1 0 0,0-1 0,0 1 0,0 0 0,0 0 0,0 0 0,0 0 1,0 0-1,0 0 0,0 1 0,0-1 0,-1 0 0,1 0 0,-1 1 0,1-1 0,-1 0 0,1 3 0,9 30 790,-9-33-819,1 18 172,1 0 0,-2 0-1,-1 0 1,0 0 0,-4 20 0,3-35-159,0-1 0,0 0 0,-1 0 0,1 0 0,-1-1 0,0 1 0,0 0 0,0 0 0,0-1 0,0 0 0,-1 1 0,1-1 0,-1 0 0,1 0 0,-1 0 0,0 0 0,0-1 0,0 1 0,0-1 0,0 0 0,0 0 0,0 0 0,-6 1 0,-4 2-90,0-1-1,0-1 1,0 0-1,-21 0 1,16-1-187,-15-4-871,32 3 1038,0-1-1,0 0 0,0 0 1,0 1-1,0-1 0,0 0 1,0 0-1,0 0 0,1 0 0,-1 0 1,0 0-1,1-1 0,-1 1 1,1 0-1,-1 0 0,1 0 0,0 0 1,0-1-1,-1 1 0,1 0 1,0 0-1,0-1 0,0 1 0,0 0 1,1-2-1,-1-15-1897,0-2-674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6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0 4514,'-8'0'11453,"51"3"-11193,71 12 0,-71-8 106,73 3 0,-115-10-318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6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1569,'0'0'4412,"0"47"951,9 125-1834,1 16-1981,-7-187-1484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17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0 189 4994,'0'0'7753,"20"0"-6432,-16-1-1394,1 0 0,-1 0 0,1 0 0,-1-1 0,0 0 1,0 1-1,0-2 0,0 1 0,0 0 0,0-1 0,-1 1 0,1-1 1,-1 0-1,0 0 0,0-1 0,0 1 0,0-1 0,0 1 0,-1-1 1,1 0-1,-1 0 0,0 0 0,2-7 0,1-1-312,0 0 0,-1-1 0,0 1 0,-1-1 0,0 0 0,-1 0 0,0-16 1995,-3 33-1441,0 1-1,1 0 0,0 0 0,0 0 1,0 0-1,1 9 0,0-2 74,-2 111 289,-27 201 0,25-277 136,-5-47-913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20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5763,'0'0'9575,"42"0"-8938,5 0-102,23 0-17,106 11 1,-48 10-124,-109-19-357,1 0 1,-1-1-1,33-2 1,-11 0-41,551-2 2125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22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48 836 3474,'0'0'5666,"-1"0"-5135,-1 0-1,0 1 1,1-1-1,-1 0 1,1 0 0,-1-1-1,0 1 1,1 0-1,-1 0 1,1-1-1,-1 1 1,1-1-1,-1 1 1,-2-2-1,-3-33-549,1-1-1,1 1 0,3-1 1,0 0-1,6-56 0,-2 2 160,-2 48-152,1 0-1,3 1 1,1-1 0,11-41-1,-9 56-178,-2 2 12,1 1 0,1 0 0,2 0 0,0 1 1,21-39-1,-28 61 164,-1 0 0,1 0 1,-1 0-1,1 0 0,-1 0 0,1 0 1,-1 0-1,1 0 0,0 0 0,-1 1 0,1-1 1,0 1-1,0-1 0,0 1 0,-1 0 1,1 0-1,3 0 0,39 1 178,-27 0-185,-15-1 25,0 0 1,1-1-1,-1 1 1,0 0 0,0 1-1,1-1 1,-1 0-1,0 1 1,0-1 0,1 1-1,-1 0 1,0-1-1,0 1 1,0 0 0,0 1-1,0-1 1,0 0-1,0 0 1,0 1 0,-1-1-1,1 1 1,1 1-1,-1 2 18,0-1 0,-1 1 0,0 0 0,1-1-1,-2 1 1,1 0 0,-1 0 0,1 0 0,-2 9-1,2 16 58,0-20-15,0 0 1,-1 0-1,-1 1 1,-1 10-1,0-18-66,1 0 1,-1-1-1,1 1 0,-1-1 1,0 1-1,0-1 0,0 0 0,0 1 1,0-1-1,-1 0 0,1-1 1,-1 1-1,1 0 0,-1-1 1,0 1-1,1-1 0,-1 0 0,-4 1 1,0 1-230,-1 0 0,1-1 0,-1 0 0,0-1 0,-13 2 0,20-3 56,56 0 917,-43 0-629,0 1 0,0 0 0,0 0 0,18 6 0,-26-6-99,1 0 0,-1 1-1,0-1 1,0 1 0,0 0 0,0 1 0,-1-1 0,1 0 0,0 1 0,-1 0 0,0 0 0,0 0-1,0 0 1,0 1 0,5 6 0,-7-6 2,0-1-1,0 1 0,0 0 1,0 0-1,0 0 1,-1 0-1,0 0 1,0 0-1,0 0 1,0 0-1,0 0 1,-1 0-1,0 0 0,0 0 1,0 0-1,0 0 1,-1 0-1,0-1 1,1 1-1,-1-1 1,0 1-1,-1-1 0,1 0 1,-1 1-1,1-1 1,-1 0-1,0-1 1,0 1-1,0-1 1,0 1-1,-1-1 1,1 0-1,-1 0 0,1 0 1,-5 1-1,-9 3-166,0-1-1,-1-1 0,0-1 1,1 0-1,-31 0 0,-44-5-3533,72-1 1245,4-5-491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33.2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4834,'1'3'10530,"95"-21"-10674,-72 18 133,-18-1 32,0 0 0,0 1 0,-1 0 0,1 0 0,0 1-1,0 0 1,0 0 0,0 0 0,-1 0 0,1 1 0,0 0 0,-1 0 0,0 1 0,1-1 0,-1 1 0,0 0 0,0 1 0,8 7 0,-2-1 79,2 2 138,0-1 0,27 18 1,-34-26-200,0 0 0,0 0 1,0 0-1,0-1 1,1 0-1,-1 0 1,1-1-1,0 0 1,0 0-1,10 0 1,-13-1-64,1 0 0,-1 0 0,0 0 0,1-1 0,-1 0 0,0 1-1,0-1 1,5-2 0,-7 2-135,-1 0-1,0 0 0,0 0 0,1 0 1,-1 0-1,0 0 0,0-1 0,0 1 1,0 0-1,0 0 0,-1-1 0,1 1 1,0-1-1,-1 1 0,1-1 0,0 1 1,-1-1-1,0 1 0,1-1 0,-1 1 1,0-1-1,0 1 0,0-1 0,0 0 0,0-1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34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4322,'0'0'3444,"3"-20"1825,154 11-4679,-155 18-504,0-1 0,1 1 0,0-1 1,0 1-1,1-1 0,0 0 0,0 0 0,1-1 0,8 11 1,-10-17-74,0 1 0,0 0 0,0-1 0,1 0 0,-1 1 0,1-2 0,-1 1 0,1 0 0,-1 0 0,1-1 0,-1 0 0,1 0 0,0 0 0,-1 0 0,1-1 0,4 0 0,14 0 14,-21 1-65,31-1-6573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 8884,'0'0'6576,"-23"1"-6077,14 4-458,1 1 0,-1-1-1,1 1 1,1 1 0,-1-1-1,1 1 1,0 1 0,0-1-1,1 1 1,0 0 0,-5 10-1,-3 1 35,-60 84 377,-114 218 0,-23 131-251,197-421-177,63-125-4010,-5 5 582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35.5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0 196 7443,'0'0'4813,"13"-8"-4538,0 0-319,2 0-77,0-1 0,-1 0 0,0-1 0,0 0 0,-1-1 0,15-17 0,-4-9-473,-18 27 344,0 0 0,1 1 0,0 0 0,10-11 0,-16 20 416,0 1 0,0-1 0,0 0 0,0 1 0,0-1 0,0 1 0,-1-1 0,1 1 0,0 0 0,0-1 0,0 1-1,-1 0 1,1 0 0,0-1 0,-1 1 0,1 0 0,0 0 0,-1 0 0,1 0 0,-1 0 0,1 0 0,-1 0-1,0 0 1,0 0 0,1 0 0,-1 0 0,0 0 0,0 1 0,13 38 166,-8-7-81,-2 0 0,-2 57-1,-1-55-189,1-1-1,7 46 1,-8-79-75,0 0-1,0 0 1,0 0-1,1 0 1,-1 0-1,0-1 1,1 1 0,-1 0-1,1 0 1,-1 0-1,1-1 1,-1 1-1,1 0 1,-1 0 0,1-1-1,0 1 1,-1-1-1,1 1 1,0-1 0,1 2-1,12-5-3046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4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6371,'0'0'6000,"20"-17"-2441,12 15-3393,-23 1-143,1 1 0,0-1 0,-1 2 0,1-1 0,15 4 0,-22-3-24,-1 0-1,0 0 1,0 0-1,-1 0 1,1 1-1,0-1 1,0 1 0,-1 0-1,1-1 1,0 1-1,-1 0 1,0 0-1,1 0 1,-1 0-1,0 0 1,0 0 0,0 0-1,-1 0 1,2 4-1,10 51-86,-9-36 21,0 3 96,-1 1 0,-1-1 0,-3 38 0,0-35 11,2 0-1,4 46 1,3-58 185,-7-16-220,0 1 0,0 0 0,0 0 0,0 0 0,0 0 0,0 0 0,0-1 0,0 1 0,1 0 0,-1 0 0,0 0 0,0 0 0,0 0 0,0 0 0,0 0 0,0 0 0,1-1 0,-1 1 0,0 0 0,0 0 0,0 0-1,0 0 1,0 0 0,1 0 0,-1 0 0,0 0 0,0 0 0,0 0 0,0 0 0,0 0 0,1 0 0,-1 0 0,0 0 0,0 0 0,0 0 0,0 0 0,0 0 0,1 0 0,-1 0 0,0 0 0,0 1 0,0-1 0,0 0 0,0 0 0,0 0 0,1 0 0,-1-259-1852,0 251 1786,2 1 0,-1-1 0,1 1 0,0-1 0,0 1 0,1 0 0,0 0 0,0 0 0,0 0 0,1 0 0,0 1 0,1 0 0,0 0 0,0 0 0,0 0-1,0 1 1,12-9 0,-14 13 109,0 0 0,1 0 0,-1 0-1,0 0 1,1 1 0,-1-1 0,1 1 0,-1 0-1,1 0 1,0 0 0,-1 1 0,1-1-1,-1 1 1,0 0 0,6 1 0,49 20 948,-56-21-1029,0 0 0,-1-1 0,1 1 1,-1 1-1,0-1 0,1 0 0,-1 0 0,0 0 0,0 1 0,0-1 0,0 0 0,0 1 0,0-1 0,0 1 1,0 0-1,-1-1 0,1 1 0,0-1 0,-1 1 0,1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5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0 186 5891,'0'0'10807,"30"11"-10241,-4-6-664,0-2 1,0-1-1,32-2 1,-35 0-44,-21-1 116,0 1 1,0 0-1,0-1 1,0 1-1,0-1 0,0 1 1,0-1-1,0 0 1,0 0-1,-1 0 0,1 0 1,0 0-1,-1 0 1,1-1-1,-1 1 1,1 0-1,-1-1 0,0 1 1,1-1-1,-1 1 1,0-1-1,0 0 0,0 0 1,0 1-1,-1-1 1,1 0-1,0 0 0,-1 0 1,1 0-1,-1 0 1,0 0-1,1 0 0,-1-2 1,1-13-119,0 1 1,-1 0-1,-2-22 0,1 9-278,0 27 419,0 0-1,0 0 0,0 0 0,0 1 0,0-1 0,0 0 0,0 0 0,-1 1 0,1-1 0,-1 1 0,1-1 0,-1 1 0,0 0 0,1-1 0,-1 1 0,0 0 1,0 0-1,0 0 0,0 1 0,0-1 0,0 0 0,0 1 0,-4-1 0,-53-10-273,56 11 275,0 0 1,1 0 0,-1 0 0,1 0 0,-1 1-1,1-1 1,-1 1 0,1-1 0,-1 1-1,1 0 1,-1 0 0,1 0 0,0 0-1,-1 1 1,1-1 0,0 1 0,0-1 0,-3 4-1,2-1 17,0 1-1,1-1 0,-1 1 1,1 0-1,0 0 0,0 0 0,1 0 1,-2 9-1,-6 28 345,3 1 0,1 1 1,2 70-1,3-110-332,1-1 0,0 1 0,0-1 0,0 0 0,1 1-1,-1-1 1,1 0 0,-1 0 0,1 0 0,0 0 0,0 0 0,1 0 0,-1 0 0,0-1 0,1 1 0,0-1 0,0 0 0,-1 0 0,1 0 0,1 0 0,-1 0 0,0-1 0,6 3 0,0 0-1,1 0 0,-1-1 0,1 0 0,0 0 1,0-1-1,0-1 0,13 1 0,-21-1-33,0-1 1,0 0-1,0 0 0,-1 0 0,1 0 1,0 0-1,0-1 0,0 1 0,0 0 1,-1-1-1,1 1 0,0-1 0,0 0 1,-1 1-1,1-1 0,0 0 0,-1 0 1,1 0-1,1-2 0,2-12-1757,-4-9-3728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6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6339,'0'0'8612,"20"-3"-7214,40 4-1121,16-1-200,-20-1-7368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7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4402,'0'0'8022,"11"0"-6816,54 2 121,-26-1-1189,64-4 1,-97 1-350,14-2 662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8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4578,'3'4'12885,"17"21"-12641,16 39 294,-3 2 1,46 128 0,-44-103-53,-34-88-487,-1-1 3,1-1 0,-1 1 1,0 0-1,1-1 0,-1 1 0,1 0 0,-1-1 0,1 1 1,0-1-1,0 1 0,0-1 0,0 0 0,0 1 1,0-1-1,0 0 0,0 0 0,0 0 0,1 1 0,-1-1 1,0-1-1,1 1 0,-1 0 0,1 0 0,-1 0 0,1-1 1,-1 1-1,1-1 0,0 1 0,-1-1 0,1 0 1,-1 1-1,1-1 0,0 0 0,0 0 0,2-1 0,-2 0-28,0-1 0,0 1 0,0-1 1,0 0-1,0 0 0,-1 0 0,1 0 0,-1 0 0,0 0 0,1 0 0,-1 0 0,0 0 0,1-5 0,14-37-226,-14 38 216,17-56-616,-2-1-1,-3 0 0,8-94 0,-21 152 825,0-1 0,1 0 0,0 1 1,0-1-1,0 1 0,1 0 0,3-7 1,16-11-1043,-5 20-3646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8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1761,'0'9'13004,"0"37"-12770,0 225 1287,0-271-1455,9 3-578,-9-26-8471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49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15 1489,'-3'-15'14911,"109"15"-14006,-35 0-2327,-24 0-4368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51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4882,'0'0'2732,"-36"0"2230,134 2 1031,77-1-6068,54 8 307,-113-12-133,-100 0-585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52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2881,'0'-3'11960,"16"161"-10479,-15 210 41,0-234-2675,0-31-3738,-1-129-2587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8212,'0'0'6557,"1"-1"-6421,0 1 0,1-1-1,-1 1 1,1-1 0,-1 1-1,1-1 1,-1 1 0,1 0-1,-1 0 1,1 0-1,0 0 1,-1 0 0,1 0-1,-1 0 1,1 0 0,-1 1-1,1-1 1,1 1 0,3 4 8,1 0 0,-2 1-1,1-1 1,0 1 0,-1 0 0,0 1 0,-1-1 0,6 12 0,28 62 444,-32-67-476,34 95 536,-4 2 1,21 122-1,-26-102-330,48 131-1,-74-248-354,0 0 0,1-1 1,0 0-1,14 19 0,-19-29-401,-21-19-3006,12 9 2652,-30-23-3616,-12-6-4022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5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4194,'3'-2'11328,"-3"5"-11374,0 409 2504,0-412-2426,40-5-78,-26 3 215,0 1 0,1 0 0,-1 1 0,18 2-1,16 0 178,-48-2-359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54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2993,'0'0'8914,"30"-6"-4568,133 1-2513,-160-5-3406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49:55.4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4930,'14'0'11344,"49"0"-11080,82-8-1688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10 125 6675,'0'0'6366,"-9"-9"-2295,9 6-4057,0 0 0,0 0 0,0-1 0,1 1 0,0 0 0,-1 0-1,1 0 1,0 0 0,2-3 0,2-6 18,-5 11-30,1-1 1,0 1 0,-1 0-1,1-1 1,0 1 0,0 0-1,0-1 1,0 1 0,0 0-1,0 0 1,0 0 0,0 0-1,0 0 1,1 0 0,-1 0-1,0 1 1,1-1 0,-1 0-1,0 1 1,1-1 0,-1 1-1,1-1 1,2 1 0,-4 0 114,35 0-261,-34-2 27,0 2 93,-1-1 0,0 1-1,0 0 1,1-1 0,-1 1 0,0-1 0,1 1 0,-1 0-1,0-1 1,1 1 0,-1 0 0,1 0 0,-1-1 0,1 1-1,-1 0 1,1 0 0,-1 0 0,0 0 0,1-1-1,-1 1 1,1 0 0,-1 0 0,1 0 0,-1 0 0,1 0-1,-1 0 1,1 0 0,-1 0 0,1 1 0,-1-1 0,1 0-1,-1 0 1,1 0 0,0 1 0,5-25-7516,-6 7-989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3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5955,'0'0'6624,"1"-11"-6264,1-59 2724,-1 84-2945,17 86 61,-1-11 326,50 479 1435,-66-562-1918,-1 0 1,1-1 0,1 1-1,-1 0 1,1 0-1,3 6 1,-4-10-46,-1-1 0,1 0 1,0 0-1,1 1 0,-1-1 0,0 0 1,0 0-1,0 0 0,1 0 0,-1 0 1,0-1-1,1 1 0,-1 0 0,1-1 1,-1 1-1,1-1 0,-1 1 0,1-1 1,0 0-1,-1 1 0,1-1 0,-1 0 1,1 0-1,2 0 0,-2-5-142,-1 1 1,1 0-1,-1 0 0,0-1 0,0 1 0,0-1 1,-1 1-1,1-1 0,-1 0 0,-1-5 0,1 7-16,4-102-4978,-1 48 383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3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10 3105,'0'0'7158,"5"-2"-6918,-1 0 219,12-4-636,-3 7 5655,-23 23-5552,-10 5 108,-1 0 0,-1-1 0,-2-2 1,0 0-1,-37 28 0,8-5-66,-144 119 190,190-160-380,14-17-208,0 1 0,0 0 0,1 0-1,0 1 1,1-1 0,-1 2 0,1 0-1,1 0 1,-1 0 0,11-4 0,-15 8 488,-1 1 0,1-1 0,-1 1 0,1 0 0,0 0 0,-1 0 0,1 0 0,0 1 0,0 0 0,0 0 0,-1 0 0,1 1 0,0-1 0,0 1 0,-1 0 0,1 1 0,-1-1 0,1 1 0,-1 0-1,1 0 1,-1 0 0,0 0 0,0 1 0,0 0 0,0 0 0,3 4 0,10 12 483,-2 2 1,0 0-1,-1 1 0,-1 0 0,-1 1 0,-2 0 0,14 41 0,-13-33-116,2-1 0,1 0 0,1-1 0,24 34 0,-38-60-468,1-1 0,-1 0-1,1 1 1,0-1 0,0 0 0,0 0-1,0 0 1,1 0 0,-1-1 0,0 1 0,1 0-1,-1-1 1,1 0 0,0 1 0,-1-1-1,1 0 1,0-1 0,0 1 0,0 0 0,-1-1-1,1 0 1,0 1 0,0-1 0,0 0-1,0-1 1,0 1 0,0 0 0,0-1 0,-1 0-1,1 1 1,0-1 0,0 0 0,-1 0 0,1-1-1,-1 1 1,1-1 0,-1 1 0,1-1-1,-1 0 1,0 0 0,0 0 0,0 0 0,0 0-1,0 0 1,0 0 0,-1-1 0,1 1-1,-1-1 1,2-3 0,34-76-916,-24 48-1447,-2 0 0,-2-1 1,9-58-1,-12 30 2662,-3-3 3798,-6 49-1863,-2 14-978,4 4-1176,0 0 0,0 1 0,0-1 0,0 1 0,0-1 0,0 1 0,0-1 0,0 1 0,1-1 0,-1 1 0,1 0 0,-1 0 0,1-1 0,-1 4 0,-5 41 802,1 1-1,2-1 1,3 1 0,7 69 0,-7-111-810,0-1-1,1 1 1,0 0 0,0 0-1,0-1 1,1 1 0,-1 0-1,1-1 1,0 0 0,1 1-1,-1-1 1,1 0 0,0 0-1,-1 0 1,2 0 0,-1-1-1,6 6 1,-3-6-12,-1 0 0,1 0 0,0 0 0,0-1 0,0 0 0,0 0 0,1-1 0,-1 1-1,0-1 1,1-1 0,-1 1 0,11-1 0,-11 0-68,1-1-1,-1 1 0,1-1 1,-1-1-1,0 1 1,1-1-1,-1 0 0,0 0 1,0-1-1,0 0 1,-1 0-1,1 0 0,-1-1 1,8-6-1,-5 3-174,0-1 0,0-1 0,-1 0 0,0 0 0,-1 0 0,0-1 0,8-18 0,-4 5-294,-1 0 0,-2-1 0,0 0 0,-2-1 0,-1 1 1,3-50-1,-6 60 14,-1-1 1,-1 1-1,0-1 1,-1 1-1,0 0 1,-9-27-1,9 37 491,0-1 0,0 1-1,0 0 1,-1 0 0,1 0-1,-1 0 1,0 0 0,0 0-1,-1 1 1,1 0 0,-1-1-1,1 1 1,-1 0 0,0 1-1,0-1 1,-1 1 0,1 0-1,0 0 1,-1 0 0,1 0-1,-1 1 1,0 0 0,1 0-1,-8 0 1,-4 0 347,1 1 0,-1 0 0,1 2 0,0-1-1,-1 2 1,1 0 0,0 1 0,1 1 0,-1 0 0,1 1 0,0 0 0,0 1 0,1 1 0,0 0 0,0 1 0,-22 20-1,6 3-487,19-7-3177,8-11-986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3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5314,'0'0'7812,"0"0"-7745,0 0 1,0 0-1,0 0 0,0 0 0,0-1 1,0 1-1,0 0 0,0 0 1,0 0-1,0 0 0,0 0 0,0-1 1,0 1-1,0 0 0,1 0 1,-1 0-1,0 0 0,0 0 0,0-1 1,0 1-1,0 0 0,0 0 1,0 0-1,0 0 0,0 0 0,0 0 1,1 0-1,-1 0 0,0-1 1,0 1-1,0 0 0,0 0 0,0 0 1,1 0-1,-1 0 0,0 0 1,0 0-1,0 0 0,0 0 0,0 0 1,1 0-1,-1 0 0,0 0 1,0 0-1,0 0 0,0 0 0,0 0 1,1 0-1,-1 0 0,0 0 1,0 0-1,0 0 0,0 0 0,0 0 1,1 0-1,-1 1 0,0-1 1,0 0-1,0 0 0,0 0 0,0 0 1,0 0-1,0 0 0,1 0 1,-1 1-1,0-1 0,0 0 0,0 427 3850,0-418-3897,3 40 189,-3-48-200,0 1 0,0-1-1,1 1 1,-1-1 0,0 1-1,0-1 1,1 1-1,-1-1 1,1 0 0,-1 1-1,1-1 1,0 0 0,0 1-1,-1-1 1,1 0 0,0 0-1,0 0 1,0 0 0,0 0-1,0 0 1,0 0 0,1 0-1,-1 0 1,2 1-1,-3-2-9,1 0-1,-1 0 0,1 0 1,-1-1-1,1 1 0,-1 0 0,1 0 1,-1 0-1,0 0 0,1 0 1,-1-1-1,1 1 0,-1 0 1,1 0-1,-1-1 0,0 1 0,1 0 1,-1-1-1,0 1 0,1 0 1,-1-1-1,0 1 0,0 0 0,1-1 1,-1 1-1,0-1 0,0 1 1,0-1-1,1 1 0,-1-1 1,0 1-1,0 0 0,0-1 0,0 1 1,0-1-1,0 1 0,0-1 1,0 1-1,0-1 0,0 1 0,0-1 1,0 1-1,-1-1 0,2-1-3,12-140-1191,-11 105 506,1 0-1,1 0 1,2 0 0,2 1-1,16-47 1,-23 79 649,1 0-1,-1 1 1,1-1-1,-1 1 1,1-1 0,0 1-1,0 0 1,1 0-1,-1 0 1,1 0 0,0 0-1,-1 1 1,1-1-1,0 1 1,1 0 0,-1 0-1,0 0 1,0 0-1,1 0 1,0 1 0,-1-1-1,1 1 1,0 0-1,-1 0 1,1 1 0,0-1-1,0 1 1,0-1-1,-1 1 1,1 1 0,0-1-1,0 0 1,0 1-1,6 2 1,-2-1 179,1 2-1,-1-1 1,0 1 0,0 0-1,-1 1 1,1 0 0,-1 0-1,0 1 1,0 0 0,-1 0 0,0 0-1,0 1 1,0 0 0,5 9-1,-1 2 222,-1 1 0,0 0 0,-1 0 0,-2 0-1,0 1 1,-1 0 0,5 38 0,-1 146 276,-9-203-1438,0-14-3471,0-17 1166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6259,'3'1'10322,"15"15"-9519,-5 4-272,0 2-1,-2 0 1,0 0-1,12 40 1,19 99 870,-33-114-999,3-1 0,2 0 0,23 53-1,-36-97-391,0 0-1,0 0 0,0 0 1,0 0-1,1 0 1,-1 0-1,0 0 1,1 0-1,0 0 0,-1-1 1,1 1-1,0-1 1,0 1-1,0-1 0,0 0 1,3 2-1,-4-3-6,1 1 0,-1-1 0,0 0 0,1 0 0,-1 0 0,1 0 1,-1 0-1,1 0 0,-1-1 0,0 1 0,1 0 0,-1-1 0,0 1 0,1-1 0,-1 1 0,0-1 0,1 0 0,-1 1 0,2-3 0,3-2-13,-1 0-1,0-1 0,0 0 1,0 0-1,-1 0 0,0 0 1,0-1-1,4-7 1,7-22-355,0 0 0,-3 0 0,0-2 1,8-53-1,-12 27-484,2-124 598,-25 182-7606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3682,'0'0'320,"51"20"-720,-38-20-1457,-4 0 400,4 0 1169,-3-2 288,0-10 1505,-4 3-1505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1569,'104'-39'2219,"-102"38"-1588,0 1-1,-1-1 1,1 0 0,0 0-1,-1 0 1,1 0-1,-1 0 1,1 0-1,-1 0 1,1 0-1,-1-1 1,0 1-1,0 0 1,0-1 0,2-5 4307,-4 14-5339,-1 113 735,0-38 774,13 140 1,-10-212-1055,1 0 1,1 0-1,-1-1 0,7 15 1,-8-22-84,-1 0 0,1 0-1,0 0 1,0 0 0,0 0 0,1-1 0,-1 1 0,0 0 0,1-1-1,-1 1 1,1-1 0,-1 1 0,1-1 0,0 0 0,-1 1 0,1-1 0,0 0-1,0 0 1,0-1 0,0 1 0,0 0 0,0-1 0,0 1 0,5 0-1,-6-2-94,0-1-1,-1 1 0,1 0 0,0 0 0,0-1 1,-1 1-1,1 0 0,0-1 0,-1 1 0,1-1 0,-1 1 1,0-1-1,0 1 0,1-1 0,-1 1 0,0-1 1,0 1-1,0-1 0,0 1 0,-1-1 0,0-2 0,1-1-293,0-29-2594,0-3-2926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14439,'0'0'2417,"193"-18"-1105,-80 10-591,2 2-721,-9 3-32,-16 0-1329,-19 3-1328,-13-6-2562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8212,'0'0'5906,"16"6"-13061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303 182 8420,'0'0'835,"-4"-21"-848,-19-66 13,21 82 88,0 1 0,-1 0 0,1 0 0,-1 0 1,0 0-1,0 1 0,0-1 0,-1 1 0,1 0 1,-1-1-1,0 2 0,0-1 0,0 0 0,0 1 1,0 0-1,0 0 0,-1 0 0,1 0 0,-1 1 1,0-1-1,1 1 0,-1 1 0,-7-2 0,1 0 90,6 1-112,0 0 1,0 0-1,0 0 1,0 0 0,-1 1-1,1 0 1,0 0-1,0 0 1,-1 1-1,1 0 1,0 0-1,-10 3 1,12-2-37,-1 0 0,1 1 0,-1-1 0,1 1 0,0 0 0,0 0 0,1 0 1,-1 0-1,0 0 0,1 1 0,0-1 0,0 1 0,0-1 0,0 1 0,0 0 0,-1 6 1,-7 23 505,0 1 0,3 0 0,0 1 0,-1 46 0,5-18 958,8 96 1,-5-156-1472,1 1 1,0-1 0,-1 1-1,1-1 1,0 1-1,1-1 1,-1 0-1,1 1 1,-1-1 0,1 0-1,0 0 1,0 0-1,1 0 1,-1-1-1,0 1 1,1 0 0,0-1-1,-1 0 1,1 0-1,0 0 1,0 0-1,0 0 1,1 0 0,-1-1-1,0 1 1,1-1-1,-1 0 1,1 0 0,-1-1-1,1 1 1,-1-1-1,5 1 1,2-1-14,0 1 1,0-1-1,-1-1 1,1 0 0,0-1-1,-1 1 1,1-2-1,-1 1 1,0-2-1,0 1 1,11-6-1,-9 2-131,-1 0 0,0 0 0,0-1 0,0-1 0,-1 0-1,-1 0 1,1 0 0,-2-1 0,1 0 0,-1-1 0,-1 0 0,0 0-1,0 0 1,7-23 0,-5 8-1205,-1-1-1,-2 0 1,0 0 0,-2-1-1,0-47 1,-3 69 1077,0 0-1,0 0 0,0 0 1,-1 0-1,0 0 1,0 1-1,-1-1 1,0 0-1,0 0 1,-3-7-1,3 11 337,1 0-1,0 0 1,-1 1-1,0-1 1,1 0 0,-1 1-1,0-1 1,0 1-1,0-1 1,0 1 0,-3-2-1,2 2 551,-1 0 0,0-1 1,1 1-1,-1 1 0,0-1 0,0 0 0,0 1 0,-4 0 1,6 0-536,1 0 0,0 1 1,0-1-1,0 1 0,-1-1 1,1 1-1,0-1 1,0 1-1,0 0 0,0-1 1,0 1-1,0 0 0,0 0 1,0 0-1,1-1 1,-1 1-1,0 0 0,0 0 1,1 0-1,-1 1 0,1-1 1,-1 0-1,1 0 1,-1 0-1,1 0 0,-1 0 1,1 1-1,0 1 0,-5 40 942,5-41-991,-2 38 249,2 1-1,3-1 0,0 0 0,3 1 0,1-2 0,23 71 0,-1-9-224,-5 2 0,-4 0 0,-5 1 0,-4 1 0,-4 143 0,-6-235-76,-1 0 0,-1 0 0,0 0 0,-1 0 0,0 0 0,-6 17 0,7-28-8,0 0 1,0 1-1,0-1 0,-1 0 0,1 0 0,0 0 0,-1 0 0,0 0 0,1 0 0,-1-1 0,0 1 0,0 0 0,0-1 0,0 0 0,0 1 0,-3 0 0,2-1-17,-1 0-1,1 0 0,-1-1 0,1 1 0,0-1 1,-1 0-1,1 0 0,-1 0 0,1-1 0,0 1 1,-1-1-1,1 0 0,0 0 0,-1 0 1,-2-2-1,0 1-138,0-2 1,0 1-1,0-1 1,1 1 0,-1-1-1,1-1 1,0 1-1,1-1 1,-1 0-1,1 0 1,0-1 0,0 1-1,-3-7 1,-6-10-1482,2-1 0,-9-26 0,-10-36-5912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8548,'0'0'9322,"0"2"-8930,2 79 913,4 0 1,31 148-1,-34-215-1205,1 0 0,0 0-1,0 0 1,1-1 0,1 0 0,14 23-1,-18-33-93,0 0-1,0 0 0,1 0 0,0 0 1,-1 0-1,1 0 0,0-1 0,0 0 1,1 1-1,-1-1 0,0 0 1,1 0-1,-1-1 0,1 1 0,0-1 1,-1 0-1,1 0 0,0 0 1,0 0-1,0-1 0,0 0 0,0 1 1,0-1-1,0-1 0,0 1 0,-1 0 1,1-1-1,0 0 0,6-2 1,-4 0-35,0 1 0,-1-1 0,1 0 0,-1-1 0,0 0 0,0 1 0,0-1 0,-1-1 0,1 1 0,-1-1 0,0 0 1,0 0-1,-1 0 0,5-8 0,5-11-302,-2 1 0,9-27 0,-19 48 296,9-32-548,-1 0 0,-2 0 0,-1-1 0,-2 1 0,-1-1 0,-2 0 0,-5-50 0,4 75 424,-1 1 0,0 0-1,-1 0 1,0-1 0,-5-12-1,7 20 279,-1 0 0,0 0 0,0 0 0,0 0 0,0 0 0,-1 0 0,1 0 0,0 0 0,-1 0 0,1 0 0,-1 1 0,0-1 0,1 1 0,-1-1 0,0 1 0,0 0 0,0-1 0,0 1 0,0 0 0,0 0 0,-1 1 0,1-1 0,0 0 0,0 1 0,-1-1 0,-3 1 0,5 0 569,0 20-481,1 11-2261,2-14-2899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7571,'0'0'8914,"-1"11"-8573,0 472 5531,1-481-5855,8 52 207,-8-52-219,1 0-1,-1 0 1,1 0 0,-1 0 0,1 0-1,0 0 1,0 0 0,0 0-1,0 0 1,0 0 0,0-1-1,1 1 1,-1 0 0,0-1 0,1 1-1,-1-1 1,1 1 0,0-1-1,0 0 1,-1 0 0,5 2 0,-5-3-15,0 0 0,0 0 1,0 0-1,1 0 1,-1 0-1,0 0 1,0 0-1,0-1 1,0 1-1,1 0 1,-1-1-1,0 1 1,0-1-1,0 1 1,0-1-1,0 1 1,0-1-1,0 0 0,0 1 1,0-1-1,-1 0 1,1 0-1,0 0 1,0 0-1,-1 0 1,1 0-1,0 0 1,0-2-1,15-36-114,-12 29 66,16-51-1381,-2 0 0,-3-2-1,-3 0 1,7-106 0,-18 153 812,-2 9 510,1 0-1,1-1 0,-1 1 1,1 0-1,1-1 1,-1 1-1,1 0 0,1 0 1,-1 0-1,1 1 1,7-13-1,-7 17 324,-1 0-1,1 1 1,-1-1 0,1 1-1,-1-1 1,1 1 0,0 0-1,0 0 1,0 1 0,0-1 0,0 0-1,0 1 1,-1 0 0,1 0-1,0 0 1,0 0 0,0 0-1,0 0 1,0 1 0,0-1-1,3 2 1,3 0 56,-1 0 1,0 1-1,0 0 0,0 0 1,15 9-1,-2 2-145,50 32 110,-24-17-3831,-32-20-740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179 232 9508,'0'0'3653,"2"-19"-3549,2 1 29,-1 7 149,-1-1 0,0 1-1,-1 0 1,0-1-1,0 1 1,-1-1-1,-1 1 1,-2-14 0,1 20-296,0 1 0,0-1 0,-1 1 0,1 0 0,-1-1 0,0 1 0,0 0 0,0 1 0,-1-1 0,0 1 0,1-1 0,-1 1 0,0 0 0,-7-3 0,8 4-30,0 0 1,-1 0 0,1 0 0,-1 0-1,1 1 1,-1-1 0,0 1 0,1 0-1,-1 0 1,0 1 0,0-1 0,0 1-1,0 0 1,1 0 0,-1 0 0,0 0-1,0 1 1,0-1 0,-5 3-1,7-2 51,0 1-1,0-1 0,0 1 0,0-1 0,0 1 0,1 0 0,-1 0 0,1 0 0,-1 0 0,1 0 0,0 1 0,0-1 0,0 0 0,0 0 0,-1 5 0,-11 44 531,10-38-282,-5 43 799,2-1 1,2 1-1,7 105 1,-3-156-1021,1-1 0,-1 1 1,1 0-1,0 0 0,0 0 0,0-1 1,0 1-1,1 0 0,0-1 0,0 1 1,0-1-1,1 0 0,-1 0 1,1 0-1,0 0 0,0 0 0,1-1 1,-1 1-1,1-1 0,7 6 0,-5-6-24,-1-1-1,1 1 0,0-1 1,0-1-1,0 1 0,0-1 1,0 0-1,1 0 0,-1 0 0,0-1 1,0 0-1,1-1 0,-1 1 1,0-1-1,0 0 0,8-3 1,-6 1-82,0 0 1,-1-1 0,1 0 0,-1 0 0,0-1 0,0 0 0,0 0-1,0-1 1,-1 0 0,0 0 0,0 0 0,-1-1 0,0 0 0,0 0 0,0 0-1,-1-1 1,4-8 0,1-3-726,-1 1-1,-1-2 1,-1 1 0,0-1-1,-1 0 1,2-25 0,0-83-6910,-13 79 7202,-8 32 4729,14 17-4115,0 0 0,-1 0 0,1 0 0,0 0 0,-1 0 0,1 0 0,0 0 0,-1-1 0,1 1 0,0 0 0,-1 0 0,1 0 0,0 0 0,-1 0 0,1 1 0,0-1 0,-1 0 0,1 0 0,0 0 0,-1 0 0,1 0 0,0 0 0,-1 1 0,1-1 0,0 0 0,-1 0 0,1 0 0,0 1 0,0-1 0,-1 0 0,1 0 0,0 1 0,0-1 0,0 0 0,-1 1 0,1-1 0,0 0 0,0 0 0,0 1 0,0-1 0,0 1 0,-1-1 0,1 0 0,0 1 0,0-1 0,0 0 0,0 1 0,0-1 0,0 0 0,0 1 0,0-1 0,1 0 0,-1 1 0,0-1 0,0 0 0,0 1 0,0-1 0,0 1 1,-4 158 2755,0-71-2334,14 163 0,-9-243-669,-1 0 0,2 0-1,-1 0 1,1 0 0,0 0 0,1 0 0,0 0 0,0-1 0,1 1 0,0-1 0,9 13 0,-13-19-116,1-1 0,-1 1 1,1-1-1,-1 0 0,1 1 1,0-1-1,-1 0 0,1 1 1,0-1-1,-1 0 0,1 1 0,0-1 1,-1 0-1,1 0 0,0 0 1,0 0-1,-1 0 0,1 0 0,0 0 1,0 0-1,-1 0 0,1 0 1,0 0-1,-1-1 0,1 1 1,0 0-1,0 0 0,-1-1 0,1 1 1,1-1-1,7-16-7918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 3794,'0'0'11856,"-8"-1"-11189,6 0-636,-1 1 0,1 0 1,-1 0-1,1 0 0,-1 0 0,1 0 1,-1 0-1,1 1 0,-1-1 0,1 1 1,-1 0-1,1 0 0,0 0 0,-1 0 0,-2 2 1,-1 1 97,1 1-1,-1 1 1,1-1 0,0 1 0,-7 9-1,-13 18 149,1 1-1,-27 52 0,43-71-164,1 0 0,1 1 0,0 0 1,1 1-1,1-1 0,1 1 0,0 0 0,-1 30 1,4-44-156,0 0 1,0 1 0,1-1 0,-1 0 0,1 1 0,-1-1 0,1 0 0,0 0 0,1 0-1,-1 0 1,0 0 0,1 0 0,0 0 0,-1 0 0,1 0 0,0-1 0,0 1 0,1-1-1,-1 1 1,1-1 0,-1 0 0,1 0 0,0 0 0,4 3 0,6 0-196,0 0-1,0-1 1,0 0 0,0-1 0,15 2 0,-17-4 165,0 1 0,0 0 0,-1 1 0,1 0 0,0 1 0,-1 0 0,13 7 0,-21-9 51,0 0 0,0 1 0,0-1 0,0 0 0,0 1 0,0-1 0,-1 1-1,1-1 1,-1 1 0,1 0 0,-1 0 0,0-1 0,0 1 0,-1 0 0,1 0 0,-1 0 0,1 0-1,-1 0 1,0 0 0,0 0 0,0 0 0,-1 0 0,1 0 0,-1 0 0,0 4 0,-1 0 78,0 0 1,0 0-1,-1 0 0,0 0 1,0 0-1,0 0 1,-1-1-1,-7 10 0,7-11 1,0 1 77,0 0 1,-1-1-1,0 1 1,0-1-1,0 0 1,-1-1-1,1 1 1,-1-1-1,0 0 1,-1 0-1,-11 4 1,18-8-193,-1 0 1,1 0-1,0 0 1,-1 0-1,1-1 1,-1 1-1,1 0 1,0 0-1,-1 0 1,1-1-1,0 1 1,-1 0-1,1-1 1,0 1 0,-1 0-1,1-1 1,0 1-1,0 0 1,-1-1-1,1 1 1,0 0-1,0-1 1,0 1-1,0-1 1,0 1-1,-1 0 1,1-1-1,0 1 1,0-1-1,0 1 1,0-1 0,0 1-1,0 0 1,0-1-1,0 1 1,1-1-1,-1 1 1,0-1-1,2-22-2192,-2 23 2033,11-44-6077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3201,'0'0'7980,"-1"7"-6782,-5 60 1206,2-1-1,7 73 1,-1-27-1729,-2-111-698,0 0 0,0 0-1,0 0 1,0 1 0,0-1-1,0 0 1,1 0 0,-1 0 0,0 0-1,1 0 1,-1 0 0,1 0-1,-1 0 1,1 0 0,-1 0-1,1 0 1,0 0 0,0 0-1,-1 0 1,1 0 0,0-1 0,0 1-1,0 0 1,2 1 0,-3-2-66,1 0 0,0 0 1,0 0-1,0 0 1,0 0-1,0 0 1,0 0-1,0 0 1,-1 0-1,1-1 0,0 1 1,0 0-1,0 0 1,0-1-1,-1 1 1,1-1-1,0 1 1,0-1-1,-1 1 0,1-1 1,0 1-1,-1-1 1,1 1-1,0-1 1,-1 0-1,1 1 1,-1-1-1,1 0 0,-1 0 1,0 0-1,1 1 1,-1-1-1,1-2 1,9-29-3850,-4-10-4010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11125,'0'0'5154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7059,'0'0'7078,"0"0"-6984,1 0 1,-1-1-1,0 1 1,0-1-1,1 1 0,-1 0 1,0 0-1,1-1 0,-1 1 1,0 0-1,1 0 0,-1-1 1,0 1-1,1 0 0,-1 0 1,1 0-1,-1-1 0,1 1 1,-1 0-1,0 0 0,1 0 1,-1 0-1,1 0 0,-1 0 1,1 0-1,-1 0 0,0 0 1,1 0-1,-1 0 1,1 0-1,-1 1 0,0-1 1,1 0-1,-1 0 0,1 0 1,-1 0-1,0 1 0,1-1 1,-1 0-1,0 0 0,1 1 1,-1-1-1,1 1 0,9 17-90,0 1 0,-1 1 0,-1-1 0,-1 1 0,7 33 0,-8-33 26,20 99 360,-5 1 1,6 126-1,18 111-75,-44-353-325,10 43 26,-11-45-27,1-1 0,-1 1-1,0-1 1,1 1 0,-1-1-1,1 1 1,0-1 0,-1 1 0,1-1-1,0 0 1,0 0 0,0 1-1,0-1 1,0 0 0,0 0-1,0 0 1,0 0 0,0 0 0,1 0-1,-1 0 1,0 0 0,3 0-1,-3-2-58,0 0 0,-1 0-1,1 0 1,-1 0 0,1-1-1,-1 1 1,1 0-1,-1-1 1,0 1 0,0 0-1,0-1 1,0 1 0,0 0-1,0-1 1,0 1 0,0 0-1,-1-2 1,1-3-248,0-47-1795,0-17-1855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3249,'0'0'4776,"27"0"-2743,-1-2-1558,-9 0-139,1 1 1,0 0-1,0 2 1,0 0-1,0 1 1,-1 0-1,1 2 0,24 7 1,-28-5-64,0 0 0,0 1 0,-1 0 0,0 1 0,0 1 0,-1 0 0,0 0 0,-1 1 0,15 16 0,-21-20-189,-1 0 0,1 0 0,-1 0 0,0 1 0,-1-1 0,0 1 0,0 0 0,0 0 0,0 0 0,-1 0 0,-1 1 0,1-1 0,-1 0 0,0 1 0,-1-1 0,0 1 0,0-1 0,-1 1 0,1-1 0,-2 1 0,-1 8 0,0-10-75,0 1 1,-1-1-1,1 1 1,-1-1-1,0 0 1,-1-1-1,1 1 1,-1-1-1,0 0 1,-1 0-1,1 0 1,-1-1-1,0 1 1,0-2-1,-11 7 1,0-2-47,-1 0-1,1-1 1,-2 0 0,-31 6-1,32-10-435,0 0 1,0-1-1,-31 0 0,46-2 274,0 0-1,-1 0 1,1 0 0,0 0 0,0-1-1,0 1 1,0-1 0,0 0 0,0 0-1,0 0 1,0 0 0,1 0-1,-1-1 1,0 1 0,0-1 0,1 0-1,-1 0 1,1 0 0,0 0 0,0 0-1,0 0 1,0-1 0,0 1-1,0-1 1,0 1 0,1-1 0,-1 0-1,-1-5 1,0-39-3608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618 101 11301,'0'0'3047,"-28"-13"-2919,-92-40 96,103 46-86,-1 1 1,0 1-1,0 1 1,0 0-1,0 1 0,-1 1 1,1 1-1,-23 2 0,-1-2 266,14 0-127,12 0-165,-1 0-1,0 2 0,1 0 0,-19 3 0,30-3-101,1 0-1,-1 1 0,1-1 1,-1 1-1,1 0 1,0 0-1,0 0 1,0 1-1,0 0 0,0-1 1,1 1-1,-1 0 1,1 1-1,0-1 1,0 1-1,0-1 0,0 1 1,1 0-1,-3 5 1,-1 4 46,0 1 1,1 0-1,1 0 1,0 0 0,0 0-1,-1 21 1,2 89 418,3-89-375,0 0 133,2 0 0,1 0 1,2 0-1,1 0 1,2-1-1,1 0 0,16 38 1,-17-55-165,0 0 0,0 0 0,2-1 1,0 0-1,1-1 0,1 0 0,0-1 1,1 0-1,0-1 0,1-1 0,0 0 0,1 0 1,1-2-1,0 0 0,21 10 0,-20-13-51,1 0 0,0-1-1,1 0 1,0-2-1,-1 0 1,1-2-1,0 0 1,1 0 0,-1-2-1,0-1 1,0 0-1,0-1 1,27-7-1,-33 6-263,-1-1-1,0 0 1,0-1-1,0-1 1,0 1-1,-1-2 1,0 0-1,0 0 1,-1-1-1,0 0 1,-1-1 0,1 0-1,-1 0 1,-1-1-1,0 0 1,0-1-1,-1 0 1,-1 0-1,0 0 1,7-17-1,4-37-4934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214 467 7043,'0'0'7710,"-1"15"-6648,-24 512 2823,25-522-3860,0-1 0,0 1 0,1 0 0,0 0 0,-1 0 0,2 0 0,-1 0 0,0-1 0,1 1 0,0-1 0,4 8 0,-4-10-24,-1-1 0,0 1 0,0-1-1,1 0 1,-1 0 0,1 0 0,-1 0-1,1 0 1,-1 0 0,1 0-1,0-1 1,-1 1 0,1 0 0,0-1-1,0 0 1,-1 1 0,1-1 0,0 0-1,0 0 1,0 0 0,-1 0-1,1 0 1,0 0 0,0 0 0,0-1-1,-1 1 1,1-1 0,0 1 0,-1-1-1,1 0 1,0 0 0,-1 1-1,3-3 1,2-1-12,-1-1-1,0 0 1,0 0 0,-1 0-1,1 0 1,-1-1 0,0 0-1,-1 0 1,1 0-1,-1 0 1,0 0 0,-1-1-1,3-9 1,-3 11-9,11-31-533,-1 0-1,-2-1 1,-2 0-1,-2 0 1,-1-1-1,-1 0 1,-3 0-1,-1 0 1,-1 0-1,-3 0 1,-1 1-1,-1-1 1,-2 1-1,-19-52 1,-30-83 821,30 83 691,25 82-820,-1 0-1,1 0 0,-1 0 1,0 0-1,-1 1 0,0-1 1,0 1-1,0 0 0,-1 0 1,0 0-1,0 1 0,-8-7 1,8 8-70,-1 1 0,0 0 0,0 0 0,0 1 1,0 0-1,0 0 0,-1 0 0,1 1 0,0-1 0,-1 2 0,0-1 1,1 1-1,-1 0 0,-7 1 0,11 0-66,-1 0-1,1 0 1,-1 0 0,1 1-1,0-1 1,-1 1-1,1 0 1,0 0 0,0 0-1,1 0 1,-1 1-1,0-1 1,1 1 0,-1-1-1,1 1 1,0 0-1,0 0 1,0 0-1,0 0 1,1 1 0,-1-1-1,1 0 1,0 1-1,0-1 1,-1 5 0,-4 10 94,2 1 0,0 1 0,-2 27 0,4-26 212,1-1 0,1 1 1,0-1-1,2 1 0,7 36 0,-6-47-201,0 0 0,1 0 0,0-1 0,1 1 0,0-1 0,0 0 0,1-1 0,0 1 0,0-1 0,1 0 0,0-1 0,0 1 0,14 8 0,-8-7-79,0 0-1,0-2 0,1 0 0,0 0 1,0-1-1,0-1 0,1 0 1,0-1-1,0-1 0,17 2 1,18-1-352,86-3 1,-121-2 188,14 0-898,0-1-1,-1-2 1,1 0-1,45-15 1,-9-5-5614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7716,'0'0'5239,"17"-7"-4884,52-20-120,-68 26-219,0 1 1,0-1 0,0 0-1,0 1 1,1-1-1,-1 1 1,0 0-1,0-1 1,0 1-1,1 0 1,-1-1 0,0 1-1,0 0 1,1 0-1,-1 0 1,0 0-1,0 1 1,1-1-1,-1 0 1,0 0 0,0 1-1,0-1 1,1 0-1,-1 1 1,0 0-1,0-1 1,0 1-1,0 0 1,0-1-1,0 1 1,0 0 0,0 0-1,0 0 1,-1 0-1,1 0 1,0 0-1,0 0 1,-1 0-1,1 0 1,0 0 0,-1 0-1,0 0 1,1 0-1,-1 1 1,1-1-1,-1 1 1,3 7 91,17 40 655,-3 1 0,-1 1 1,-3 0-1,11 91 0,14 60 887,-36-197-1584,-2-4-42,0 1 0,0-1-1,0 1 1,0-1 0,0 1-1,1-1 1,-1 0 0,0 1-1,1-1 1,0 1 0,-1-1-1,1 0 1,0 1 0,0-1-1,-1 0 1,1 0 0,0 0-1,0 0 1,0 0 0,0 0-1,1 0 1,-1 0 0,0 0-1,0 0 1,1 0-1,-1-1 1,0 1 0,3 0-1,-3-2-22,0 1 1,0-1-1,-1 0 0,1 0 0,0 0 0,0 0 0,-1 0 0,1 0 0,-1 0 0,1 0 0,-1 0 0,1 0 0,-1-1 0,0 1 0,0 0 0,1 0 0,-1 0 0,0 0 0,0-1 0,0 0 0,1-4-17,9-79-2813,-3-1 1,-7-144-1,-2 96-224,2 122 2603,0 9 714,0 0 0,-1 1 0,1-1 0,1 0 0,-1 0 0,0 0 0,1 1 0,-1-1 0,1 0 0,0 1 0,1-5 0,0 6-69,-1 0-1,1 0 1,0 0-1,-1 0 1,1 0-1,0 0 1,0 1-1,0-1 1,-1 1 0,1-1-1,0 1 1,0 0-1,0 0 1,0 0-1,0 0 1,0 0-1,0 0 1,0 0-1,2 1 1,7 1 98,0 0 0,0 0 1,0 1-1,0 1 1,-1 0-1,0 0 1,14 9-1,-14-8-635,-1 0 0,2 0-1,-1-1 1,0 0-1,1-1 1,0 0 0,0-1-1,19 2 1,-9-4-3620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87 6627,'0'0'4535,"-4"-11"-3233,-16-36-93,17 44-1062,0 0-1,-1 0 1,1 1-1,-1-1 1,0 1-1,0 0 1,0 0 0,0 1-1,0-1 1,0 1-1,0-1 1,0 1 0,-1 1-1,1-1 1,0 1-1,-1-1 1,-7 2-1,9-1-171,-4-1-9,-1 1 0,1 0 0,0 1 0,0 0 0,0 0 0,-12 3 1,16-2 40,0 0 0,0 0 1,0 0-1,0 0 1,0 0-1,0 1 1,1-1-1,-1 1 0,1 0 1,0 0-1,0 0 1,0 0-1,0 0 1,0 0-1,-1 6 0,-6 10 90,1 1 0,1 0 0,1 1 0,1 0 0,-4 36 0,2 107 1440,7-152-1376,0 1 1,1-1 0,0 1-1,1-1 1,1 1 0,0-1-1,6 16 1,-7-23-131,0 0 0,1-1 0,-1 0 0,1 0 0,0 0 0,0 0 0,1 0 0,-1 0-1,1-1 1,0 1 0,0-1 0,0 0 0,0 0 0,0-1 0,1 1 0,-1-1 0,1 0 0,-1 0 0,1-1 0,0 1 0,6 0 0,-3 0-42,1-1 0,-1 0 1,1 0-1,0-1 0,-1 0 0,1-1 1,-1 0-1,1 0 0,-1-1 1,0 0-1,1 0 0,-1-1 0,0 0 1,0-1-1,-1 0 0,1 0 0,-1 0 1,12-9-1,-7 2-269,-1-1 1,0 1-1,0-2 1,-1 0 0,-1 0-1,0 0 1,0-1-1,-2-1 1,7-15-1,-6 10-861,-1-1-1,-1 1 1,-1-1-1,-1-1 1,-1 1-1,0 0 1,-2-40-1,-1 4-3273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0 35 5314</inkml:trace>
  <inkml:trace contextRef="#ctx0" brushRef="#br0" timeOffset="1">0 35 5314,'84'-34'2562,"-100"34"-770,6 26 1074,4 14-1426,-4 12 113,7 9-160,3 3-193,0 2-479,0-2-97,9-9-16,17-6-608,3-15-112,0-10-32,6-10-1249,1-14-928,-4 0-1648,0-20-2883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4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11829,'0'0'3183,"0"28"-1032,-3 196 914,3-174-2315,1 0 1,3 0-1,20 95 0,-24-146-749,0 1 0,0 0 0,1 0 1,-1 0-1,0 0 0,0 0 0,0 0 0,0 0 0,0 0 0,1-1 0,-1 1 0,0 0 0,0 0 0,0 0 0,0 0 0,1 0 0,-1 0 0,0 0 0,0 0 0,0 0 0,0 0 0,1 0 0,-1 0 1,0 0-1,0 0 0,0 0 0,0 0 0,1 0 0,-1 0 0,0 0 0,0 0 0,0 1 0,0-1 0,0 0 0,1 0 0,-1 0 0,0 0 0,0 0 0,0 0 0,0 0 0,0 0 0,0 1 0,1-1 1,-1 0-1,0 0 0,0 0 0,0 0 0,0 1 0,0-1 0,0 0 0,0 0 0,0 0 0,0 0 0,0 1 0,0-1 0,0 0 0,0 0 0,0 0 0,0 0 0,0 1 0,0-1 0,0 0 1,0 0-1,0 0 0,0 0 0,0 0 0,0 1 0,0-1 0,0 0 0,3-16-69,18-206-2790,-16 192 1914,1 1-1,1 0 1,2 1 0,0-1-1,22-40 1,-27 62 839,0 0 0,1 0 1,0 1-1,0 0 0,1 0 0,0 0 1,0 0-1,0 1 0,1 0 1,0 0-1,0 1 0,0 0 0,12-5 1,-14 7 249,-1 1 0,1-1 0,0 1 0,0 0 0,0 0 0,-1 0 0,1 1 0,0-1 0,0 1 0,0 1 0,0-1 0,0 1 0,0-1 0,0 2 0,0-1 0,0 0 0,-1 1 0,1 0 0,-1 0 0,1 0 0,-1 1 0,0-1 0,7 6 0,-3 1 108,1-1-1,-2 1 1,1 0 0,-1 1-1,-1 0 1,0 0 0,0 1-1,-1-1 1,0 1 0,-1 0-1,0 1 1,-1-1 0,4 24-1,-2 9 182,-2 1 0,-2 61 0,-2-55-343,-2-15 342,0-10-5276,3-38-172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5523,'0'0'10244,"-15"5"-8624,14-5-1600,-7 2 109,0 0 0,0 0 0,1 1-1,-1 0 1,1 0 0,0 1 0,0 0-1,0 0 1,1 1 0,-1 0 0,1 0 0,0 1-1,1-1 1,-1 1 0,-7 11 0,11-14-101,-70 116 1189,66-107-1165,0 0 0,1 1 0,0-1 0,1 1 0,1 0 0,0 0 0,0 1-1,0 17 1,3-31-63,0 0 0,0 1 0,0-1 0,0 0 0,0 0-1,0 0 1,0 1 0,0-1 0,0 0 0,0 0 0,0 0 0,0 1-1,0-1 1,0 0 0,0 0 0,0 0 0,1 1 0,-1-1-1,0 0 1,0 0 0,0 0 0,0 0 0,0 1 0,1-1 0,-1 0-1,0 0 1,0 0 0,0 0 0,1 0 0,-1 0 0,0 1 0,0-1-1,0 0 1,1 0 0,-1 0 0,0 0 0,0 0 0,1 0-1,-1 0 1,0 0 0,0 0 0,0 0 0,1 0 0,-1 0 0,0 0-1,0 0 1,1 0 0,-1-1 0,0 1 0,8 0-166,-1-1 0,1 0-1,-1 0 1,1-1 0,-1 0 0,0 0 0,0-1 0,0 0 0,0 0 0,-1-1 0,1 1 0,-1-1 0,0-1-1,8-6 1,14-13-1827,40-45 0,-53 53 860,44-46-4483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7780,'46'21'1210,"-1"2"0,53 36 1,-95-57-1049,1 1 1,-1 0-1,0 0 1,0 0-1,0 0 0,0 1 1,-1-1-1,1 1 1,-1 0-1,0 0 1,0 0-1,0 0 1,0 0-1,-1 0 1,0 0-1,0 0 1,0 1-1,0-1 1,-1 0-1,1 8 1,15 261 4993,-7 139-3672,-9-376-1431,-2 1 0,-1-1 0,-3 0 0,-11 44 0,12-63-104,0 0 1,-1 0 0,-1 0 0,-1-1-1,0-1 1,-2 1 0,1-1 0,-2-1 0,0 0-1,-20 20 1,26-29-32,-2 0-1,1 0 1,-1-1 0,1 0-1,-1 0 1,0-1 0,0 0-1,-1 0 1,-14 3 0,17-5 22,1 0 1,-1 0 0,0-1-1,1 0 1,-1 1 0,0-2-1,1 1 1,-1 0 0,0-1-1,1 0 1,-1 0 0,1-1-1,-1 1 1,1-1 0,-1 0-1,1 0 1,-7-5-1,3 0-69,1 0-1,0-1 1,1 0-1,0-1 1,0 1-1,0-1 1,1 0-1,1-1 1,0 1-1,0-1 1,0 0-1,-2-16 1,-2-9-871,2 1 1,-3-56-1,7 55 490,2 0 0,1 1 0,7-40 1,-4 56 507,0 0 0,1 0 0,0 0 0,2 1 0,0 0 1,1 1-1,17-27 0,6 1-54,3 2-1,1 1 1,1 1-1,2 3 1,2 1-1,1 1 1,2 3-1,1 1 0,1 3 1,52-23-1,10 0-3048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9188,'0'0'4810,"2"9"-4377,22 101 1766,20 113 73,-27 15-1344,6 42-671,-22-275-293,6 28 120,-7-32-102,0-1-1,0 1 1,0 0 0,1 0 0,-1-1 0,0 1 0,0 0-1,1 0 1,-1-1 0,1 1 0,-1 0 0,1-1 0,-1 1-1,1-1 1,-1 1 0,1-1 0,-1 1 0,1-1 0,0 1-1,-1-1 1,1 1 0,0-1 0,-1 0 0,1 1 0,0-1-1,0 0 1,-1 0 0,1 0 0,0 1 0,1-1 0,-1 0-30,-1 0 1,1-1 0,-1 1 0,1 0 0,-1 0-1,1 0 1,-1-1 0,1 1 0,-1 0 0,1-1-1,-1 1 1,1 0 0,-1-1 0,0 1 0,1-1-1,-1 1 1,0 0 0,1-1 0,-1 1 0,0-1-1,0 1 1,1-1 0,-1 1 0,0-1 0,0 0-1,7-20-1123,-1 0-1,-1-1 0,2-21 0,0-31-4481</inkml:trace>
  <inkml:trace contextRef="#ctx0" brushRef="#br0" timeOffset="1">495 214 11349,'0'0'6184,"-31"25"-5821,-13 9-302,-144 120-36,171-140-89,-1 1-10,1 1-1,-26 30 1,40-43 29,0 1-1,1-1 1,-1 1-1,1 0 1,-1 0-1,1 0 1,1 0 0,-1 1-1,0-1 1,1 0-1,0 1 1,0-1-1,0 1 1,1-1 0,-1 1-1,1 0 1,0-1-1,1 1 1,0 7-1,0-11 40,0 1 0,0-1 0,0 1 0,0-1 0,0 1 0,1-1 0,-1 0-1,0 1 1,1-1 0,-1 0 0,1 0 0,-1 0 0,1 0 0,0 0 0,-1 0 0,1-1-1,0 1 1,0-1 0,-1 1 0,1-1 0,4 1 0,45 4 39,-42-4-20,118 2-104,-44-7-3446,-34-3-1833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41 18440,'0'0'2594,"0"-12"-9077,-13-17-5283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7491,'0'0'3634,"39"188"-1681,-20-81-272,-10 20 192,4-2-593,-6-21-752,-1-26-335,4-35-193,-1-22-64,4-16 31,-3-5-575,3 0-1217,-4-34-576,-2-16-1905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13414,'0'0'3490,"215"57"-2882,-138-44-592,-7-7-32,-14-3-752,-14 3-1233,-13-2-1249,-8-4-2945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236 542 8836,'0'0'7596,"0"0"-7591,0-1 1,0 1 0,0 0 0,0 0 0,0-1 0,0 1 0,0 0 0,0 0 0,0-1 0,0 1 0,0 0 0,0 0 0,0 0 0,0-1 0,-1 1 0,1 0 0,0 0 0,0 0 0,0-1 0,0 1 0,-1 0 0,1 0 0,0 0 0,0 0 0,0-1 0,0 1 0,-1 0 0,1 0 0,0 0 0,0 0 0,-1 0 0,1 0 0,0 0 0,0 0 0,-1 0 0,1 0 0,0 0 0,0 0 0,0 0-1,-1 0 1,1 0 0,0 0 0,0 0 0,-1 0 0,1 0 0,-3 3-15,0-1 1,1 1-1,-1 0 0,1 0 0,-1 0 0,1 0 1,0 0-1,0 1 0,1-1 0,-1 1 0,0 3 0,-18 52 46,16-45-29,-13 53 476,4 1 1,2 0-1,3 0 1,3 118-1,4-180-448,1-1 0,1 0-1,-1 1 1,1-1 0,0 1-1,0-1 1,0 0 0,1 0-1,-1 1 1,1-1 0,1 0-1,-1-1 1,1 1 0,0 0-1,0-1 1,5 7 0,-4-8-16,0 0 0,0 0 0,0-1 0,0 1 0,1-1 0,-1 0 0,1 0 1,0-1-1,-1 1 0,1-1 0,0 0 0,0 0 0,0 0 0,0-1 0,0 0 1,0 0-1,9-1 0,-7 0-5,1 0 1,-1-1 0,0 0-1,0 0 1,0-1-1,0 1 1,-1-1-1,1-1 1,-1 1 0,1-1-1,6-6 1,-2 0-28,1 0 1,-2 0 0,1-1 0,-2-1 0,11-14 0,-5 1-211,0 0 1,-1-1-1,-2-1 1,-1 0 0,10-35-1,-14 28-196,-1 0-1,-2-1 1,-2 1-1,-2-47 1,0 51 157,-1 9 182,-1-1-1,0 0 0,-2 0 1,-12-40-1,-39-81-85,22 62-19,20 43 274,-2 1 1,-2 1-1,-1 0 0,-2 1 1,-41-55-1,60 88-51,0 0 1,-1 0-1,1 1 0,0-1 1,-1 0-1,0 1 1,1-1-1,-1 1 1,0 0-1,0 0 0,0 0 1,0 0-1,0 0 1,0 0-1,0 0 0,0 0 1,0 1-1,0-1 1,0 1-1,-1 0 1,1 0-1,0-1 0,0 1 1,0 1-1,-1-1 1,1 0-1,0 0 1,0 1-1,0-1 0,0 1 1,0 0-1,-1 0 1,1 0-1,1 0 0,-1 0 1,0 0-1,0 0 1,0 1-1,-2 1 1,-16 22 10,1 0 0,2 2 1,0 0-1,2 0 0,1 1 1,1 1-1,2 1 1,-10 36-1,11-29 213,3 1-1,0 1 1,3-1-1,1 0 1,2 1 0,5 50-1,-3-80-237,0 0-1,0-1 1,1 1-1,1 0 1,-1-1-1,1 1 1,1-1-1,0 0 1,0 0-1,0 0 1,1-1-1,0 0 1,1 0-1,-1 0 1,1 0-1,1-1 1,-1 0-1,1 0 1,0-1-1,0 0 0,1 0 1,0 0-1,0-1 1,0-1-1,0 1 1,10 2-1,13 2-19,0-1 0,0-2 0,1 0 0,0-3 0,63-2 0,-57-3-205,-1-1-1,69-19 0,-67 14-209,0 1 0,49-4-1,-84 12 416,1 0 0,-1 1-1,0-1 1,0 1 0,1 0-1,-1 0 1,0 0-1,0 1 1,0-1 0,0 1-1,0 0 1,-1 0 0,1 0-1,-1 1 1,1-1-1,-1 1 1,0 0 0,0 0-1,0 0 1,0 0 0,0 0-1,-1 1 1,0 0-1,1-1 1,-1 1 0,-1 0-1,1 0 1,0 0 0,0 4-1,5 15 171,-1 0 1,-1 0-1,-1 0 0,1 25 0,-5-47-165,6 255 1466,-7-174-1309,1-79-163,0 1 0,1-1 0,-1 0 0,0 0 0,1 1 0,0-1 0,0 0 0,0 0 0,0 0-1,0 0 1,2 3 0,-2-6-14,-1 1-1,0-1 1,0 0-1,1 0 1,-1 1-1,0-1 1,1 0-1,-1 1 1,0-1-1,1 0 0,-1 0 1,0 0-1,1 1 1,-1-1-1,0 0 1,1 0-1,-1 0 1,1 0-1,-1 0 1,1 0-1,-1 0 1,0 0-1,1 0 1,-1 0-1,1 0 0,-1 0 1,0 0-1,1 0 1,-1 0-1,1 0 1,0-1-1,16-19-782,-6-6-435,-1 0 0,-1 0 0,-1-1 0,-2 1 0,5-41-1,-3-9-5579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8996,'0'0'4914,"215"-58"-4145,-154 87 335,-3 23-31,-13 12-81,-22 5-432,-23 6-111,0 0 15,-39 1-432,-16-16 0,-9-16-32,3-18-720,3-26-1041,13 0-560,19-35-2994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9188,'0'0'4538,"30"-24"-3953,100-80-463,-95 75-320,32-35 0,-60 56-31,0-1 0,0 0 0,-1 0-1,0-1 1,0 1 0,-1-2-1,4-11 1,-8 20 160,0-1 1,0 1-1,0-1 1,0 1-1,0-1 1,-1 1-1,0-1 0,1 0 1,-1 1-1,0-1 1,0 0-1,-1 1 1,1-1-1,0 0 0,-2-2 1,2 4 103,-1-1 0,0 1 0,0 0 0,0 0 0,0 0-1,0 0 1,-1 0 0,1 0 0,0 0 0,0 0 0,-1 0 0,1 0 0,0 1 0,-1-1 0,1 1 0,-1-1 0,1 1 0,-1-1-1,1 1 1,-1 0 0,1 0 0,-1-1 0,-2 2 0,0-2 20,-7 0 115,0 1 0,1-1 0,-1 2 1,0-1-1,-16 4 0,23-3-100,1 1 0,-1-1 1,1 1-1,0 0 0,-1-1 0,1 1 1,0 1-1,0-1 0,1 0 0,-1 1 1,0-1-1,1 1 0,0 0 1,-1 0-1,1 0 0,0 0 0,1 0 1,-1 1-1,-2 5 0,-3 14 308,2-1 0,0 1 0,1-1 0,1 1-1,2 0 1,0 0 0,4 36 0,-3-37-183,1-14-137,-1 1 1,1-1-1,0 0 1,1 1-1,0-1 0,0 0 1,1 0-1,0 0 1,1-1-1,7 15 1,-7-18-55,-1 1 0,1-1 0,0 1 0,0-1 1,0 0-1,1-1 0,-1 1 0,1-1 0,0 0 0,0 0 0,0 0 1,0-1-1,0 1 0,1-1 0,-1-1 0,1 1 0,5 0 0,1 0-197,1-1-1,-1 0 0,0 0 0,0-1 0,0-1 0,1 0 1,-1-1-1,0 0 0,0-1 0,-1-1 0,23-8 1,-20 5-635,0-1 1,0-1 0,0 0 0,-1-1 0,-1 0 0,0-1 0,0 0 0,14-19 0,16-27-7764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8820,'0'0'8449,"-4"34"-7310,-2 8-750,-2 9 120,4 0 0,0 51 0,3-35 147,-1-41-382,1 1 1,1 0-1,2 0 0,1-1 1,6 29-1,-8-52-251,-1-1-17,1 0 0,-1 0 0,0 0 0,1 0 0,-1 0-1,1 0 1,0 0 0,0 0 0,0 0 0,0 0-1,0-1 1,0 1 0,0 0 0,0-1 0,0 1 0,1-1-1,-1 0 1,1 1 0,-1-1 0,1 0 0,0 0-1,-1 0 1,3 1 0,-3-2-32,0-1 1,0 0-1,0 0 0,-1 0 0,1 0 0,0 0 1,-1 0-1,1 0 0,-1 0 0,1 0 0,-1 0 1,1 0-1,-1 0 0,0 0 0,1 0 0,-1-1 1,0 1-1,0 0 0,0 0 0,0-2 0,1-3-75,12-69-648,25-105-3536,-33 163 3498,0 0 0,2 1 0,0-1 1,1 1-1,0 1 0,1 0 1,1 0-1,12-14 0,-18 25 845,1-1 0,-1 1-1,1 0 1,0 1 0,0 0-1,0-1 1,1 1 0,-1 1 0,1-1-1,5-1 1,-8 3 84,0 0 0,0 1 0,0-1 0,0 0 0,0 1 1,0 0-1,0 0 0,0 0 0,0 0 0,0 0 0,0 1 0,0-1 0,0 1 0,-1 0 1,1 0-1,0 0 0,0 0 0,-1 0 0,1 1 0,0-1 0,-1 1 0,5 3 0,1 4 138,-1 1 0,0 0 0,0 0 0,-1 0-1,0 1 1,-1 0 0,0 0 0,-1 1 0,0-1 0,0 1-1,-2 0 1,3 20 0,1 20 604,-2 81 0,-4-129-852,0 114 314,0-67-4918,0-68-1466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7267,'0'0'10354,"-12"6"-9777,0 1-439,1 0 1,0 1 0,0 0 0,0 0-1,1 1 1,1 1 0,-14 16 0,-4 9 140,2 0 1,1 2 0,2 1-1,2 0 1,-17 45 0,37-82-294,-1-1 0,1 0 0,0 0 0,0 1 0,0-1 0,0 0 0,-1 0 0,1 1 0,0-1 1,0 0-1,0 1 0,0-1 0,0 0 0,0 1 0,0-1 0,0 0 0,0 1 0,0-1 0,0 0 0,0 0 1,0 1-1,0-1 0,0 0 0,0 1 0,0-1 0,0 0 0,0 1 0,0-1 0,1 0 0,-1 0 1,0 1-1,0-1 0,0 0 0,1 0 0,-1 1 0,0-1 0,0 0 0,0 0 0,1 0 0,-1 1 0,0-1 1,1 0-1,-1 0 0,1 0 0,16-6-462,18-20-229,-12 4-486,-1-2-1,-1-1 1,34-49-1,10-35-7186,-55 93 5864,-4 15 5090,-3 24 6192,-1-2-9264,11 44 1958,2 0 0,3-1-1,32 72 1,17 60-1453,-57-160 60,-2 0 0,-1 0-1,3 61 1,-9-64-119,-1-1 0,-1 1 1,-1 0-1,-2 0 0,-13 48 0,15-72-8,-1 0 0,0-1 0,-1 1 0,0-1 0,0 0 0,0 0 0,-1-1 0,-1 1 0,1-1 0,-1 0 0,0 0 0,-1-1 0,1 0 0,-1 0 1,0-1-1,-1 1 0,0-1 0,0-1 0,0 0 0,0 0 0,0 0 0,-1-1 0,1-1 0,-1 1 0,-10 0 0,15-2 33,0 0 0,0-1 0,0 1 0,0-1-1,0 0 1,1-1 0,-1 1 0,0-1 0,0 1 0,0-1 0,0 0 0,0-1 0,1 1 0,-1 0 0,0-1-1,1 0 1,0 0 0,-1 0 0,-3-3 0,3 0-27,0 1 1,0-1-1,1 0 0,-1 0 0,1 0 1,0 0-1,1-1 0,-1 1 0,1-1 1,0 1-1,-2-9 0,-1-13-115,1 0-1,2-1 0,0 1 1,4-37-1,-2 59 163,2-17-56,1 1 1,0-1-1,2 1 1,1 0-1,0 0 1,2 0 0,0 1-1,1 0 1,1 0-1,1 1 1,25-32-1,0 6-863,2 3 1,1 1-1,63-51 0,-55 53-2883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9108,'0'0'6939,"2"30"-5479,0 3-1086,2 25 605,14 80-1,-15-124-819,3 20 270,14 40 1,-18-67-408,1 1-1,0 0 1,0-1 0,1 0 0,0 0-1,0 0 1,1 0 0,0-1 0,0 1-1,11 9 1,-14-14-35,1 0 1,-1 0-1,0-1 1,1 1-1,-1-1 0,0 0 1,1 0-1,0 0 1,-1 0-1,1 0 1,0 0-1,-1-1 0,1 1 1,0-1-1,0 0 1,-1 0-1,1 0 0,0 0 1,0-1-1,-1 1 1,1-1-1,0 1 0,0-1 1,-1 0-1,1 0 1,-1 0-1,1 0 0,-1-1 1,1 1-1,-1-1 1,0 1-1,0-1 1,0 0-1,0 0 0,3-2 1,5-8-225,-1 0 1,0 0 0,0-1-1,13-26 1,-20 34 145,13-24-676,-1-1 0,-2 0 0,-1-1 1,-2 0-1,0-1 0,4-39 0,-9 34 2296,-2-45 3164,-2 82-4741,-1 0 0,1 0 1,0-1-1,-1 1 0,1 0 0,0 0 0,0-1 0,0 1 1,-1 0-1,1 0 0,0-1 0,0 1 0,0 0 0,0-1 1,-1 1-1,1 0 0,0-1 0,0 1 0,0 0 1,0-1-1,0 1 0,0 0 0,0-1 0,0 1 0,0 0 1,0-1-1,0 1 0,0 0 0,0-1 0,0 1 0,1 0 1,-1-1-1,0 1 0,0 0 0,0 0 0,0-1 1,1 1-1,14-16-2914,9 1-1261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69 6819,'0'0'5773,"0"-4"-5106,0 2-547,0 0-1,0 0 0,0 0 0,0 0 0,0 0 0,-1 0 1,1 0-1,-1 0 0,1 0 0,-1 0 0,0 0 0,0 1 1,0-1-1,0 0 0,0 0 0,0 1 0,-2-3 0,-1 1-171,1 1 0,-1 0 0,0-1-1,1 1 1,-1 1 0,0-1-1,0 0 1,0 1 0,-6-1-1,-5-1 9,-1 0-1,0 2 1,0-1-1,1 2 1,-1 0-1,-18 3 0,32-2 78,0 0-1,0 0 0,0 0 1,0 0-1,0 1 0,0-1 1,0 1-1,0-1 1,1 1-1,-1-1 0,1 1 1,-1 0-1,1 0 0,-1 0 1,1 0-1,0 0 0,0 0 1,0 0-1,0 0 0,0 0 1,1 1-1,-1-1 0,0 5 1,-10 64 933,10-59-881,-5 36 748,3 0 0,2 0 0,7 75 0,-5-117-830,1 0-1,0 0 1,0-1 0,0 1 0,1-1-1,0 1 1,0-1 0,0 0 0,0 0-1,1 0 1,0-1 0,0 0-1,0 1 1,1-1 0,-1 0 0,1-1-1,0 1 1,0-1 0,0 0 0,1-1-1,-1 1 1,1-1 0,-1 0-1,1 0 1,0-1 0,0 1 0,0-1-1,0-1 1,0 1 0,0-1 0,0 0-1,0 0 1,0-1 0,0 0-1,0 0 1,0 0 0,-1-1 0,1 1-1,0-2 1,-1 1 0,1-1 0,-1 1-1,0-1 1,0-1 0,8-5-1,-5 0-273,0 1-1,0-1 1,-1 0-1,0 0 1,-1-1-1,0 0 1,0 0-1,-1-1 1,0 0-1,-1 0 0,-1 0 1,4-18-1,-1-5-1248,-2-1-1,0-67 1,-12 71 1617,8 30-11,0 0 0,0 1 0,0-1-1,-1 1 1,1-1 0,0 1 0,-1-1-1,1 1 1,0-1 0,-1 1 0,1-1-1,0 1 1,-1-1 0,1 1 0,-1-1-1,1 1 1,-1 0 0,1-1 0,-1 1-1,1 0 1,-1-1 0,1 1 0,-1 0 0,0 0-1,1 0 1,-1 0 0,1-1 0,-1 1-1,0 0 1,1 0 0,-1 0 0,1 0-1,-1 0 1,0 0 0,1 0 0,-1 1-1,1-1 1,-1 0 0,0 0 0,1 0-1,-1 1 1,1-1 0,-1 0 0,1 0 0,-1 1-1,1-1 1,-1 1 0,1-1 0,-1 0-1,1 1 1,-2 1 7,1 0-1,0 0 1,0 0 0,0 0 0,0 0-1,0 0 1,1 0 0,-1 0-1,0 0 1,1 0 0,0 0-1,-1 0 1,1 1 0,0-1 0,0 0-1,0 0 1,1 3 0,-1 8 175,-10 280 1824,10-280-2077,0 0 1,1 0 0,1 0 0,-1 0-1,2 0 1,7 21 0,-9-30-75,1 0 0,0 0 0,0-1 1,0 1-1,0-1 0,1 1 0,0-1 0,-1 0 0,1 0 1,0 0-1,0-1 0,1 1 0,-1 0 0,0-1 0,1 0 1,0 0-1,-1 0 0,1-1 0,0 1 0,0-1 0,0 0 1,0 0-1,0 0 0,7 0 0,-3 0-391,0 0 1,0-1-1,-1 0 1,1 0-1,0-1 1,-1 0-1,1-1 1,0 0-1,-1 0 1,0 0-1,10-5 1,32-31-6304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8676,'0'0'8935,"0"37"-8324,-3 252 1005,1-155-887,7 175 95,-2-288-823,0 1 0,2-1 1,11 32-1,-14-45-58,1 0 0,1 0-1,0 0 1,0 0 0,0-1 0,1 0 0,0 0 0,1 0 0,-1 0 0,1-1 0,9 8 0,11-3-871,-25-11 775,0 0 0,-1 0-1,1 1 1,0-1 0,0 0-1,0 0 1,0 0 0,0 0-1,0 0 1,0-1 0,-1 1-1,1 0 1,0 0 0,0-1-1,0 1 1,0 0-1,-1-1 1,1 1 0,0 0-1,0-1 1,-1 0 0,1 1-1,0-1 1,-1 1 0,1-1-1,0 0 1,-1 1 0,1-1-1,-1 0 1,1 0-1,0 0 1,6-31-4750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09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14967,'0'0'3505,"200"-5"-2848,-117-16-657,-2-2-544,-11 3-1778,-21 3-4561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0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36 4418,'0'0'8252,"-7"-6"-3711,199 8-4341,191-4 317,-9 5 510,-258 7-1022,38 0 97,-50 0 201,1 0-115,390 20-81,-400-21-60,190 10-46,1879-13-538,-1740-15 496,-203 3 16,22-2-60,170-1 31,-51 11-201,382-5-50,66-1 321,-586 20-54,-28-1 62,638-1-50,243 18-396,-347-11-1053,-647-22 1237,360-35 215,-189 8-76,219-33 492,-279 30-87,300-9 1,-306 39-376,646 19-1466,-136 28 1423,380-26 1536,-715-22-284,-299 2 2728,-81 1-6778,-14 3-1786,-15-1-4311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08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41 9204,'0'0'7988,"-26"-40"-6740,42 40-1312,13 0-176,13 0 64,12 0 176,4 0-1264,-3 0-1490,-10 0-2416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13526,'0'0'0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0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30 9941,'0'0'6789,"-14"-12"-5647,-18 6-1259,-1 1-1,0 1 1,0 2-1,0 1 1,-45 5 0,54-3 186,17 0-56,-1-1-1,1 2 1,-1-1-1,1 1 1,0 0-1,0 1 1,0 0-1,0 0 1,0 0-1,0 1 1,1 0-1,-1 0 1,1 1-1,1-1 1,-1 1-1,0 1 1,1-1-1,0 1 1,1 0-1,-1 0 1,1 1-1,0-1 1,1 1-1,-1 0 1,-2 8-1,-4 13 54,1 0-1,2 0 1,0 1-1,2 0 0,-1 34 1,-4 314 830,10-285-378,0-70-384,1-1 0,1 1 0,1-1 0,1 1 0,1-1 0,1 0 0,1-1 0,0 1 0,2-1 0,13 24 0,-16-35-109,0 1-1,0-1 1,1-1-1,1 1 0,-1-1 1,1 0-1,1-1 1,-1 0-1,1 0 1,0-1-1,1 0 0,0 0 1,0-1-1,0-1 1,0 1-1,1-2 0,-1 1 1,1-2-1,0 1 1,0-2-1,18 2 0,-20-2-48,-1-1-1,1 0 1,-1-1 0,1 0-1,-1 0 1,1 0-1,-1-1 1,0-1-1,0 1 1,9-5-1,-10 3-47,-1-1 0,0 1 0,0-1 0,0 0 0,-1-1 0,0 1 0,0-1 0,0 0 0,0-1 0,-1 1 0,5-11 0,2-5-606,0-1 1,-2-1 0,-1 1 0,-1-1 0,-1 0-1,6-46 1,-4-139 100,-8 175 2109,-3 142-723,4 97 1671,-1-198-2442,1-1 0,0 1-1,0-1 1,0 1 0,1-1-1,0 0 1,0 1 0,0-1-1,1 0 1,0 0 0,0-1-1,1 1 1,-1-1 0,1 1-1,0-1 1,1 0 0,-1-1-1,1 1 1,0-1-1,0 0 1,1 0 0,-1 0-1,1-1 1,0 0 0,0 0-1,0 0 1,0-1 0,0 0-1,0 0 1,1-1 0,-1 1-1,1-1 1,-1-1 0,11 1-1,-12-1-49,-1 1 0,1-1 0,0 0-1,-1 0 1,1 0 0,-1-1 0,1 0-1,-1 0 1,1 0 0,-1 0 0,1-1-1,-1 1 1,0-1 0,0 0 0,0-1 0,0 1-1,0-1 1,0 1 0,-1-1 0,1 0-1,-1-1 1,0 1 0,0-1 0,0 1-1,0-1 1,-1 0 0,1 0 0,1-5-1,3-8-345,0 0-1,-2-1 0,0 0 1,-1 0-1,-1 0 0,-1 0 1,0 0-1,-1 0 0,-3-28 1,2 32 180,0 7 191,-1 1-1,1-1 1,-1 1 0,-1-1-1,1 1 1,-1 0 0,0 0-1,-1 0 1,1 0 0,-1 0-1,-1 0 1,1 1 0,-1-1-1,0 1 1,0 0 0,0 0-1,-1 1 1,1-1 0,-1 1-1,0 0 1,-1 0 0,1 0-1,-1 1 1,1 0 0,-1 0-1,0 1 1,0-1 0,-1 1-1,1 1 1,-10-3 0,7 2-64,-1 1 0,1-1 0,0 1 1,-1 1-1,1 0 0,0 0 1,-1 1-1,1 0 0,0 1 0,-1 0 1,1 0-1,0 1 0,0 0 1,1 1-1,-1 0 0,1 0 1,0 1-1,0 0 0,0 0 0,-11 11 1,14-12-453,1 1 0,1 0 0,-1 0 0,1 0 0,-1 1 0,1-1 1,-3 11-1,4-5-4388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0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29 4578,'0'0'4885,"0"-4"-1428,0 8-1090,0 402 1307,-2-470-4025,0 24-369,2-1 1,6-51 0,-5 82 615,1 1 0,0 0 1,0 0-1,1 0 0,0 0 0,0 0 0,1 0 0,0 1 1,1 0-1,-1 0 0,2 0 0,-1 0 0,1 1 0,0 0 1,9-8-1,-13 13 97,1 0-1,-1 1 1,0-1 0,0 1 0,1-1 0,-1 1-1,1 0 1,-1 0 0,1 0 0,0 0-1,-1 0 1,1 1 0,0-1 0,0 1 0,-1 0-1,1 0 1,0 0 0,0 0 0,0 0 0,4 2-1,-3-1 47,1 1 0,-1 0-1,0 0 1,0 0-1,-1 1 1,1 0-1,0-1 1,-1 1 0,1 0-1,-1 1 1,4 5-1,6 9 259,-1 0-1,-1 1 1,-1 1-1,9 23 1,-15-35-186,12 32 610,-2 1-1,-1 0 1,-2 1 0,9 72 0,-15-326-4072,-3 196 3127,1 0 0,1 1 0,0-1 0,1 0 0,1 1 0,0 0 0,1 0 1,0 1-1,2 0 0,-1 0 0,2 1 0,0 0 0,0 1 0,1 0 0,1 0 0,17-13 0,-27 24 286,1-1 1,-1 0-1,0 1 1,1-1-1,0 1 0,-1 0 1,1 0-1,0 0 1,-1 0-1,1 0 0,0 1 1,0-1-1,0 1 1,0 0-1,0 0 0,0 0 1,-1 0-1,1 0 1,0 1-1,0-1 0,0 1 1,0 0-1,-1 0 1,1 0-1,0 0 0,-1 0 1,1 1-1,-1-1 1,1 1-1,-1 0 0,0-1 1,1 1-1,-1 0 1,0 0-1,0 0 1,-1 1-1,1-1 0,0 0 1,-1 1-1,2 2 1,6 19 534,0 1 0,-2 0 0,-1 0 0,5 46 0,-1 107 1154,-3-32-1216,-5-134-1432,0-26-198,0-24-1301,-2-15-2503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1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4418,'0'0'8388,"0"4"-5426,4 26-2144,56 503 4627,-59-533-5446,-1 0 0,0 0-1,0-1 1,0 1 0,0 0-1,0 0 1,1-1-1,-1 1 1,0 0 0,0 0-1,0 0 1,1 0 0,-1-1-1,0 1 1,0 0-1,0 0 1,1 0 0,-1 0-1,0 0 1,0 0 0,1-1-1,-1 1 1,0 0-1,1 0 1,-1 0 0,0 0-1,0 0 1,1 0 0,-1 0-1,0 0 1,0 0-1,1 0 1,-1 1 0,0-1-1,0 0 1,1 0 0,-1 0-1,0 0 1,0 0-1,1 0 1,-1 0 0,0 1-1,0-1 1,0 0 0,1 0-1,-1 0 1,0 1-1,0-1 1,0 0 0,0 0-1,1 0 1,-1 1 0,0-1-1,0 0 1,0 0-1,0 1 1,0-1 0,0 0-1,0 1 1,0-1 0,0 0-1,0 0 1,0 1-1,0-1 1,0 1 0,5-199-3253,-3 37 195,-1 143 2950,0 1 0,2-1 0,-1 0 0,2 1-1,10-30 1,-12 42 154,0 1 0,1-1 0,-1 1 0,1 0 1,0 0-1,0 0 0,0 0 0,0 0 0,1 1 0,-1-1 0,1 1 0,0 0 0,0 0 1,0 0-1,0 1 0,1-1 0,-1 1 0,1 0 0,0 1 0,-1-1 0,1 1 0,0 0 0,0 0 1,9-1-1,-10 2 60,0-1-1,0 1 1,0 0 0,1 0 0,-1 0 0,0 1 0,0 0-1,0-1 1,0 1 0,0 1 0,0-1 0,0 1 0,0-1-1,4 4 1,-4-2 15,0 1 1,-1 0-1,1 0 0,-1 0 0,0 0 0,0 1 1,0-1-1,0 1 0,-1 0 0,4 9 0,2 9 223,-1 0 0,-1 0 0,0 0 0,3 47 0,-5 97 1204,0 4-236,-5-170-1301,1 1 0,0-1 0,0 0 0,0 1 0,1-1 0,-1 0 0,0 1 0,0-1 0,1 0 0,-1 1-1,1-1 1,-1 0 0,1 0 0,-1 0 0,1 0 0,0 1 0,0-1 0,0 0 0,-1 0 0,1 0 0,0 0 0,0-1 0,3 3 0,-3-4-26,0 1 0,0 0 1,0-1-1,0 1 0,1-1 1,-1 0-1,0 1 0,0-1 1,0 0-1,0 0 0,0 0 1,0 1-1,-1-1 1,1 0-1,0 0 0,0 0 1,-1-1-1,1 1 0,0 0 1,-1 0-1,1 0 0,-1 0 1,0-1-1,1 1 0,-1 0 1,0-2-1,69-201-2267,2-10-5423,-48 174 6187,-23 40 1621,1-1 1,-1 0-1,0 1 1,1-1 0,-1 0-1,1 1 1,-1-1 0,1 0-1,0 1 1,-1-1 0,1 1-1,0-1 1,-1 1 0,1-1-1,0 1 1,0 0 0,-1-1-1,1 1 1,0 0 0,0 0-1,0-1 1,-1 1-1,1 0 1,0 0 0,0 0-1,0 0 1,0 0 0,-1 0-1,1 0 1,0 0 0,0 0-1,0 1 1,-1-1 0,1 0-1,0 1 1,0-1 0,0 0-1,-1 1 1,1-1-1,0 1 1,-1-1 0,1 1-1,0-1 1,-1 1 0,1-1-1,-1 1 1,1 0 0,-1-1-1,1 1 1,-1 0 0,1 1-1,7 13 366,-1 1 0,0 0-1,-1 1 1,-1-1-1,-1 1 1,0 0 0,2 21-1,2 123 74,-8-99-2128,-9-66-6278,2-18 2225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8548,'0'0'4010,"8"-8"-3197,35-34 1255,-45 55 726,4 22-2818,-1-18 341,0 26 260,-1 9 46,3 1 0,1-1 0,3-1 0,14 53 0,-19-98-594,0 0 1,0 0-1,1 0 0,0 0 1,0-1-1,0 1 0,1-1 1,0 0-1,0 0 0,0 0 0,5 4 1,-7-8-37,1 1 0,-1 0 0,0-1 0,1 0 0,-1 1 0,1-1 0,-1 0 0,1 0 0,0-1 0,-1 1 0,1 0 0,0-1 0,0 0 0,-1 1 0,1-1 0,0 0 0,0-1 0,0 1 0,-1 0 0,1-1 0,0 0 0,0 1 0,-1-1 0,1 0 0,-1 0 0,1-1 1,-1 1-1,4-2 0,1-3-76,1 0 1,-1-1 0,0 1 0,0-1 0,0-1-1,-1 1 1,0-1 0,-1 0 0,0-1 0,0 1-1,-1-1 1,5-14 0,-2 6-191,-2 1-1,0-1 1,-2-1-1,1 1 1,-2 0-1,1-23 1,-3 29 133,0 0 0,-1 1 0,0-1 0,0 1 0,-1 0 0,-1-1 0,-6-17 0,7 24 141,0 0 0,-1 0 0,1 0 0,-1 0 0,0 1 0,0-1 1,0 1-1,-1 0 0,1 0 0,-1 0 0,0 0 0,0 0 0,0 1 0,0 0 1,0 0-1,-1 0 0,1 0 0,0 1 0,-1 0 0,-5-1 0,-6-1 276,0 1-1,1 1 0,-25 2 0,11-1 492,29-1-1036,-1 0 0,1 1-1,-1-1 1,1 0 0,0 0-1,-1 0 1,1 0 0,0 0-1,0 0 1,0 0 0,0 0-1,0 0 1,0 0 0,0 0-1,0 0 1,0 0 0,0 0-1,1-2 1,1-3-4918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15 896,'0'0'16507,"-3"7"-15523,0 9-611,0 0 0,1 1 0,0-1 0,2 0 0,0 1 0,2 22 0,19 107 2141,-19-132-2370,0-4 91,0 0 1,0 0-1,1 0 0,1 0 1,5 12-1,-9-20-209,1-1-1,0 1 1,0-1 0,0 0 0,0 0-1,0 1 1,0-1 0,0 0-1,0 0 1,0 0 0,1 0-1,-1 0 1,0-1 0,1 1 0,-1 0-1,1 0 1,-1-1 0,3 1-1,-2-1-27,0 0 0,0 0 0,0 0 0,0-1 0,0 1 0,-1 0 0,1-1 0,0 0 0,0 1 0,0-1 0,0 0 0,-1 0 0,1 0 0,0 0 0,-1-1 0,1 1 0,-1 0 0,1-1 0,0-1 0,23-24-554,-2-2-1,-2 0 1,0-2 0,-2 0 0,18-42 0,46-70-3879,-82 140 4251,1 1 0,0-1-1,1 0 1,-1 0 0,0 1-1,1-1 1,-1 1 0,1 0-1,0 0 1,4-3 0,-6 5 198,-1 0 0,1 0 0,-1 0 0,1 0 1,-1 0-1,1 0 0,-1-1 0,1 1 0,-1 1 0,1-1 1,-1 0-1,1 0 0,-1 0 0,1 0 0,0 0 0,-1 0 1,1 1-1,-1-1 0,0 0 0,1 0 0,-1 1 0,1-1 1,-1 0-1,1 1 0,10 21 1096,20 121 2236,-23-94-2983,3-1 0,1-1 0,3 0-1,25 57 1,-39-101-380,1 0 0,0-1 0,-1 1 0,1 0 0,0-1 0,0 1 0,1-1 0,-1 1 0,0-1 0,1 0 0,-1 0 0,4 2 0,-5-4-78,1 1-1,-1-1 1,0 0 0,0 1 0,1-1 0,-1 0 0,0 0 0,1 0 0,-1 0 0,0 0-1,0 0 1,1-1 0,-1 1 0,0 0 0,0-1 0,1 1 0,-1 0 0,0-1 0,0 0-1,0 1 1,0-1 0,1 0 0,-1 1 0,0-1 0,0 0 0,-1 0 0,1 0 0,0 0-1,0 0 1,0 0 0,-1 0 0,1 0 0,1-2 0,20-40-5436,0-10-7776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3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7347,'0'0'11844,"0"26"-11840,-2 97 619,5 154 881,0-231-1282,3-1 1,1 0 0,26 88 0,-28-118-211,1-1 0,0 0 0,1 0 0,0 0 1,1-1-1,11 14 0,-14-20-13,1-1 0,-1-1 1,1 1-1,0-1 0,0 0 0,1-1 1,0 1-1,-1-1 0,1 0 0,1-1 1,-1 0-1,0 0 0,12 3 1,-7-4-66,0 0 0,0 0 0,0-1 0,0-1 0,-1 0-1,1 0 1,0-1 0,0-1 0,0 0 0,0 0 0,-1-1 0,1-1 0,19-9 0,-22 8-317,-1 1-1,0-2 0,0 1 0,-1-1 0,1 0 1,-1-1-1,-1 0 0,1 0 0,-1 0 0,0-1 0,-1 0 1,0 0-1,0 0 0,-1 0 0,0-1 0,0 0 0,4-16 1,-1-34-5876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9861,'0'0'5682,"228"41"-4689,-147-33-817,-7 1-112,-7-3-64,-15-6-753,-14 0-447,-22 0-209,-12-21-4145,-11-5-1794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4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12534,'0'0'3954,"209"49"-3106,-119-43-848,-3-3-192,-10-3-1729,-19 0-3746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4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2401,'0'0'11085,"1"-6"-10012,6-19 61,-6 18 888,-2 13-1959,1 0 1,0 0 0,-1 0-1,2 0 1,-1 0 0,1 0-1,0 0 1,2 7 0,1 8 110,43 368 3705,-46-377-3858,5 26 163,-6-37-175,0 0 1,1 0-1,-1 0 0,0 0 0,1 0 0,-1 0 0,1 0 0,-1 0 0,1 0 0,-1 0 1,1-1-1,0 1 0,-1 0 0,1 0 0,0-1 0,0 1 0,0 0 0,-1-1 0,1 1 0,0-1 1,0 1-1,0-1 0,0 1 0,0-1 0,0 0 0,0 1 0,0-1 0,2 0 0,-2-1-20,1 0-1,-1-1 1,0 1-1,0 0 1,0-1-1,0 1 1,0-1-1,0 1 1,0-1-1,0 0 1,-1 1-1,1-1 0,-1 0 1,1 0-1,-1 1 1,0-1-1,1 0 1,-1 0-1,0 1 1,-1-5-1,2 2-42,10-183-2906,-9 116 248,13-85-1,-14 147 2580,1 1 0,0 0-1,0-1 1,1 1 0,0 0 0,0 0 0,1 1-1,0-1 1,0 1 0,10-12 0,-10 15 163,0 0 1,0 0 0,1 0 0,0 1 0,0 0-1,0-1 1,0 2 0,0-1 0,1 1 0,-1 0 0,1 0-1,-1 0 1,1 1 0,0 0 0,0 0 0,8 0-1,10-1 513,1 2-1,-1 1 0,1 2 0,-1 0 1,0 1-1,41 13 0,-49-12-352,-1 1-1,0 0 1,0 1 0,-1 1 0,0 0-1,0 1 1,-1 1 0,-1 0-1,1 0 1,-1 1 0,14 18-1,-20-21-105,-1 1-1,0-1 0,0 1 0,0 1 0,-1-1 0,-1 1 0,0 0 0,0-1 0,3 21 0,-3 3 135,-1 58 0,-3-56-73,2-30-106,-2 0 1,1-1-1,0 1 1,-1 0-1,0 0 1,0 0-1,-2 4 1,3-8-180,-1 1 1,0-1-1,1 0 0,-1 0 1,0 0-1,0 0 0,0 0 1,0 0-1,0 0 0,0 0 1,0 0-1,0 0 0,0 0 1,0-1-1,0 1 0,-1 0 1,1-1-1,0 1 0,-1-1 1,1 1-1,0-1 0,-1 0 1,1 0-1,0 1 0,-1-1 1,-2 0-1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4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9508,'0'0'5523,"13"176"-4114,0-98-241,0-3 257,-4-5-769,-2-10-320,-1-13-336,-3-16 32,1-10-64,-1-15-800,0-6-1041,4-12-1441,-4-26-2304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84 8676,'0'0'7078,"-3"-5"-6769,1 3-253,0 1 0,1-1 0,-1 0-1,0 0 1,0 1 0,0-1 0,0 1-1,0 0 1,-1 0 0,1 0 0,0 0-1,-1 0 1,1 0 0,-5-1 0,-44-1 473,46 3-527,-2 0 3,1 0 0,-1 0 1,1 1-1,-1-1 1,1 2-1,-7 1 0,11-2-3,-1 0 1,1 0-1,0 1 0,-1-1 0,1 1 0,0 0 0,0-1 0,0 1 0,0 0 1,0 0-1,0 1 0,1-1 0,-1 0 0,1 0 0,-1 1 0,1-1 1,-1 5-1,-5 10 35,2 0 1,0 0 0,0 1 0,2 0-1,-2 32 1,4 96 671,3-91-284,-2-33-219,1 0-1,2 0 0,0 0 0,1 0 1,1 0-1,2-1 0,0 0 1,16 35-1,-17-46-171,-1 0 0,1-1 0,1 0 0,0 0 0,0-1 0,0 1 0,1-1-1,0-1 1,1 0 0,0 0 0,0-1 0,0 0 0,1 0 0,0-1 0,0 0 0,0-1 0,1 0 0,-1-1 0,18 3 0,-14-3-38,1 0 0,-1-2 1,0 0-1,1 0 0,-1-1 1,0-1-1,1 0 0,-1-1 0,0-1 1,0 0-1,0-1 0,0 0 1,-1-1-1,1-1 0,-1 0 1,-1-1-1,17-11 0,-14 6-131,-1-1 0,-1-1 0,0 0 0,0 0 0,-2-1 0,0-1 0,0 0-1,-2-1 1,0 0 0,-1 0 0,0-1 0,-2 0 0,0 0 0,-1 0 0,-1-1 0,0 0 0,-2 0 0,1-29 0,-3 34 111,-1 0 0,-1 0 0,0 0 0,-1 0 0,0 0 0,-1 0 0,-1 1 0,0 0 0,-1 0 1,0 0-1,-1 1 0,0-1 0,-1 2 0,-15-19 0,5 10 47,-1 0-1,-1 1 1,-1 1 0,0 1-1,-1 0 1,-40-20 0,48 29 93,-2 1 0,1 1 1,-1 0-1,0 1 1,0 1-1,0 0 0,-1 1 1,-30-1-1,36 4-55,0 0-1,0 1 0,0 0 0,0 0 1,0 1-1,0 1 0,1 0 0,-1 1 1,1-1-1,0 2 0,0 0 1,1 0-1,-18 12 0,11-3-288,0 0 0,1 1 0,-22 28 0,32-37 53,0 1 0,1 0 0,-1 0 0,2 0 0,-1 0 1,1 0-1,0 1 0,0 0 0,1 0 0,0 0 0,1-1 0,-2 12 1,7-4-4565,12-12-5788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5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3410,'0'0'9497,"8"20"-8125,6 25-286,-3 0 1,-1 1-1,7 72 1,-16-62-339,-1-24-291,7 44 0,-6-68-435,0 1 1,1-1 0,0 0 0,1 1 0,0-1 0,0 0 0,1-1 0,0 1 0,10 13 0,-14-20-79,1 0-1,-1-1 1,0 1 0,0-1-1,1 1 1,-1-1 0,0 1 0,1-1-1,-1 1 1,0-1 0,1 1-1,-1-1 1,1 1 0,-1-1-1,1 1 1,-1-1 0,1 0-1,-1 1 1,1-1 0,0 0-1,-1 0 1,1 1 0,-1-1-1,1 0 1,0 0 0,-1 0 0,1 0-1,0 0 1,-1 0 0,1 0-1,-1 0 1,1 0 0,0 0-1,-1 0 1,1 0 0,0 0-1,-1-1 1,1 1 0,-1 0-1,1 0 1,-1-1 0,1 1-1,0 0 1,-1-1 0,1 1-1,-1-1 1,0 1 0,1-1 0,10-29-3380,-4-18-1457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5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14295,'0'0'1648,"183"-34"-10228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11845,'0'0'4440,"0"11"-4173,9 253 3144,15 211-1409,-23-461-2015,0-1-11,0 1 0,0 0 0,1-1 0,1 0 0,0 1 0,1-1-1,1 0 1,0-1 0,8 17 0,-12-28-17,-1-1 0,0 1 0,1 0 0,-1 0 0,1-1 0,-1 1 0,1 0 0,-1-1 0,1 1 0,0 0 0,-1-1 0,1 1-1,0-1 1,-1 1 0,1-1 0,0 1 0,-1-1 0,1 0 0,0 1 0,0-1 0,0 0 0,-1 0 0,1 0 0,0 1 0,1-1 0,-1-1-35,0 1-1,-1-1 1,1 1 0,0-1 0,-1 0 0,1 1 0,0-1 0,-1 0-1,1 0 1,-1 1 0,1-1 0,-1 0 0,0 0 0,1 0 0,-1 0-1,0 1 1,0-1 0,1-2 0,4-49-3566,-5 49 3238,1-53-6183</inkml:trace>
  <inkml:trace contextRef="#ctx0" brushRef="#br0" timeOffset="1">0 342 13702,'0'0'4963,"216"-15"-4963,-152 6-241,-6 1-1759,-13-4-2755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7619,'0'0'6697,"3"0"-5931,-1 2-679,1 0 1,-1-1 0,0 1 0,-1 0 0,1 0 0,0 0 0,0 0 0,-1 0-1,1 0 1,-1 1 0,0-1 0,0 0 0,0 1 0,0-1 0,0 1 0,0-1-1,-1 1 1,1 0 0,-1-1 0,1 6 0,5 72 919,-5-58-455,2 401 2463,-2-17-2394,6-379-862,-3-23-559,-2-19-312,-2-69-4976,0 30 99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6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12198,'0'0'6371,"177"32"-6371,-116-32-129,0 0-911,-6 0-1745,-13-3-2994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6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0 453 11349,'0'0'5808,"34"-15"-5608,107-50-208,-128 58-103,0 0 0,0-1 0,-1 0 0,0-1-1,-1 0 1,0-1 0,0-1 0,-1 0 0,0 0 0,-1-1-1,0 0 1,-1 0 0,0-1 0,10-24 0,-14 28-73,0-1 1,-1 1-1,0-1 0,0 0 1,-1 0-1,2-17 0,-4 23 182,0 1 0,0-1 1,0 1-1,0-1 0,0 1 0,-1 0 0,0-1 0,1 1 0,-1 0 1,0-1-1,-1 1 0,1 0 0,-1 0 0,1 0 0,-1 0 0,0 0 0,0 0 1,0 0-1,0 1 0,-1-1 0,1 1 0,-5-3 0,-2-1 42,0 1-1,0 0 1,-1 0 0,-19-6-1,26 10-2,1 1-1,-1-1 1,1 0 0,-1 1-1,0-1 1,1 1 0,-1 0-1,0 0 1,1 0-1,-1 0 1,0 0 0,1 1-1,-1-1 1,1 1-1,-1 0 1,0 0 0,1-1-1,0 2 1,-1-1-1,1 0 1,0 0 0,-1 1-1,1 0 1,0-1-1,-3 4 1,-3 6 171,2 1 1,-1-1-1,1 1 0,1 0 0,0 0 1,1 1-1,1 0 0,-1 0 0,-1 21 1,0 13 641,2 62 0,2-77-504,0-12-122,1 0 1,1 1-1,1-1 1,7 33-1,-8-47-209,1 0-1,0-1 1,1 1-1,-1-1 1,1 0-1,0 0 1,0 0 0,1 0-1,0 0 1,-1-1-1,2 1 1,-1-1 0,0 0-1,1 0 1,0-1-1,0 1 1,0-1 0,0 0-1,0-1 1,10 4-1,-1-1-115,0-1-1,0-1 0,1-1 0,-1 0 1,1 0-1,-1-2 0,1 0 0,29-3 1,-33 1-497,1 0 1,-1-1 0,0 0 0,0 0 0,0-2 0,20-10 0,28-28-5043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7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13158,'0'0'2625,"1"29"-651,5 203 1124,-4-193-2583,-1 4-9,2-1-1,2 0 1,16 66-1,-21-107-505,0 0 1,0 0-1,0 0 0,0 0 1,1 0-1,-1 0 0,0 0 0,0 0 1,1 0-1,-1 0 0,1 0 1,-1-1-1,1 1 0,-1 0 1,1 0-1,0 0 0,-1-1 0,1 1 1,0 0-1,0-1 0,0 1 1,-1 0-1,1-1 0,0 1 1,0-1-1,0 1 0,1-1 1,0-1-22,-1 0 1,0 0 0,0 0-1,0 0 1,0 0 0,0-1-1,0 1 1,0 0 0,0-1-1,0 1 1,-1-1 0,1 1-1,0-1 1,-1 1 0,0-1-1,1 0 1,-1-2 0,13-59-929,5-64 0,-14 83-472,2 1 1,2 0-1,1 0 0,27-71 0,-34 109 1505,0 1 0,1-1 0,-1 1 0,1-1 1,0 1-1,0 0 0,0 0 0,0 1 0,1-1 0,0 1 0,-1-1 0,1 1 0,0 0 0,1 1 0,-1-1 0,1 1 0,-1 0 1,1 0-1,0 0 0,-1 0 0,1 1 0,0 0 0,0 0 0,0 0 0,0 1 0,0 0 0,0 0 0,9 1 0,9 2 887,0 2-1,0 0 1,0 2-1,42 18 1,-9-4-1117,-43-17-264,49 14 1186,-21-13-7276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7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11013,'0'0'5202,"164"43"-4657,-110-37 191,-5-3-656,-11-3-16,-9 0-64,-6 0-336,-7 0-1169,-7 0-1344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55 7075,'0'0'6200,"0"-4"-5266,0 3-854,0-1-1,-1 1 0,1 0 1,0 0-1,0 0 1,-1-1-1,1 1 0,-1 0 1,1 0-1,-1 0 1,1 0-1,-1 0 1,0 0-1,1 0 0,-1 0 1,0 0-1,0 0 1,0 0-1,0 1 0,0-1 1,0 0-1,0 1 1,0-1-1,0 0 1,-1 0-1,-40-12 410,40 13-527,-17-4-9,-1 1-1,1 1 1,-1 0 0,0 2 0,0 0-1,-34 6 1,48-4 50,1-1 0,0 2 0,-1-1 0,1 1 0,1-1 0,-1 1 0,0 1 0,1-1 0,-1 1 0,1-1 0,0 1 0,0 1 0,1-1 0,-1 0 0,1 1 0,0 0 0,0 0 0,0 0 0,1 0 0,0 0 0,-2 7 0,-4 12 61,1-1 1,2 1-1,-5 39 0,4 20 392,4 86-1,3-92 3,-1-47-225,1 1 0,2-1 0,1 0 1,1 0-1,2 0 0,0-1 1,23 53-1,-25-70-191,1-1 0,0-1-1,0 1 1,1-1 0,0 0 0,1 0 0,0-1-1,1 0 1,-1-1 0,2 0 0,-1 0 0,1-1-1,1 0 1,-1 0 0,1-2 0,0 1 0,0-1 0,1-1-1,-1 0 1,1 0 0,0-2 0,18 3 0,-17-4-52,0 0 1,1-1 0,-1-1 0,0 0 0,1-1 0,-1 0 0,0-1-1,-1-1 1,1 0 0,0-1 0,-1 0 0,0-1 0,0 0 0,-1-1-1,0 0 1,0-1 0,0 0 0,-1 0 0,0-2 0,-1 1 0,0-1-1,13-19 1,-8 9-281,0-2 0,-2 0 0,0-1 0,-2 0-1,0 0 1,-2-1 0,0 0 0,-2-1 0,-1 0 0,0 0-1,0-30 1,-4-88-1388,-1 143 1696,0-1 1,0 0-1,0 0 0,0 1 0,0-1 0,0 0 1,0 0-1,0 1 0,0-1 0,0 0 0,0 1 1,0-1-1,-1 0 0,1 0 0,0 1 1,0-1-1,-1 0 0,1 1 0,0-1 0,-1 1 1,1-1-1,-1 0 0,1 1 0,-1-1 0,1 1 1,-1-1-1,1 1 0,-1-1 0,0 1 1,1 0-1,-1-1 0,0 1 0,1 0 0,-1 0 1,0-1-1,1 1 0,-1 0 0,0 0 0,0 0 1,1 0-1,-1 0 0,0 0 0,0 0 0,1 0 1,-1 0-1,0 0 0,0 0 0,1 0 1,-1 0-1,0 1 0,0 0 0,-4 25 956,-4 54-137,4 0 0,7 116-1,-1-184-790,0 0-1,0 1 0,1-1 0,1 0 0,0 0 0,0 0 1,1-1-1,7 14 0,-9-21-50,1 1 1,0-1 0,0 1-1,0-1 1,1 0-1,-1 0 1,1 0 0,0-1-1,0 1 1,0-1-1,0 0 1,1 0 0,-1-1-1,1 1 1,0-1-1,0 0 1,0 0 0,0-1-1,0 1 1,0-1-1,7 1 1,-1-2-40,-1 0-1,1-1 1,-1 0 0,1-1 0,-1 0 0,0 0-1,0-1 1,0 0 0,0-1 0,-1 0-1,1-1 1,-1 0 0,0 0 0,0-1 0,-1 0-1,0-1 1,0 0 0,0 0 0,-1-1-1,8-10 1,-1 1-181,0-1-1,-2 0 1,0-1-1,-1 0 0,-1-1 1,-1 0-1,0-1 1,8-35-1,-13 40-14,-1 1 0,0-1 0,-1 0 0,-1 0 0,-1 0 0,0 0 0,-4-24 0,3 35 221,0-1-1,0 0 1,-1 1 0,0 0 0,0-1-1,-1 1 1,1 0 0,-1 0 0,0 0-1,0 1 1,-1-1 0,0 1 0,0 0-1,0 0 1,0 0 0,0 0 0,-1 1-1,1-1 1,-1 1 0,0 0 0,0 1-1,-1-1 1,-7-2 0,0 2 163,0-1 0,0 2 0,0 0 0,0 1 0,0 0-1,0 0 1,-1 2 0,1 0 0,0 0 0,0 1 0,0 1 0,0 0 0,1 1 0,-1 0 0,1 1 0,0 0 0,0 1 0,0 1 0,1-1 0,-17 15 0,27-20-1017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19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40 5619,'0'0'6848,"-1"-7"-5839,-1-14 1634,1 53 97,2-7-3455,-2 31 1205,5 173 1606,0-182-1712,1 0 0,21 82 0,-15-102-305,-10-27-78,-1 0 0,0 0 0,0 0 0,0 1 0,1-1 0,-1 0 0,0 0 0,0 0 0,0 0 0,1 1 1,-1-1-1,0 0 0,0 0 0,1 0 0,-1 0 0,0 0 0,1 0 0,-1 0 0,0 0 0,0 0 0,1 0 0,-1 0 1,0 0-1,0 0 0,1 0 0,-1 0 0,0 0 0,1 0 0,-1 0 0,0 0 0,0 0 0,1-1 0,-1 1 1,0 0-1,0 0 0,1 0 0,-1 0 0,0 0 0,0-1 0,0 1 0,0 0 0,1-1 0,1-2-9,0-1 0,0 0 0,-1 0 0,1 0 0,-1 0 0,0 0 0,0 0 0,0-8 0,13-154-1655,-12 105 227,3-1 0,19-86 1,-13 121 1214,-9 22 228,0 1 0,0 0 0,-1-1 1,0 1-1,1 0 0,-1-1 1,0-5-1,-1 10 40,1-1 1,-1 1-1,0 0 0,1 0 1,-1 0-1,0 0 1,1 0-1,-1 0 0,0-1 1,1 1-1,-1 0 1,0 0-1,1 0 0,-1 0 1,0 0-1,1 0 1,-1 1-1,1-1 0,-1 0 1,0 0-1,1 0 1,-1 0-1,0 0 0,1 0 1,-1 1-1,0-1 1,1 0-1,-1 0 0,0 0 1,0 1-1,1-1 1,-1 0-1,0 0 0,0 1 1,1-1-1,-1 0 1,0 1-1,0 0 0,15 11 413,1 12-67,0 1 0,-2 0 0,-1 0 0,-1 2 0,-1 0 0,8 32 0,-5-5 164,-3 0-1,6 73 0,-16-123-563,0-7-15,1-14-61,2-29-234,-2 15-311,2 0 0,1 0 0,1 1 0,2 0 0,21-54 0,-20 64 374,0 0 1,2 1-1,0 0 0,1 0 1,1 2-1,0-1 0,1 2 1,1 0-1,20-17 1,-33 31 303,0 0 1,0 0 0,0 1-1,0-1 1,1 0 0,-1 1 0,0 0-1,1-1 1,-1 1 0,1 0-1,-1 0 1,1 0 0,-1 1 0,1-1-1,0 1 1,-1-1 0,1 1 0,0 0-1,-1 0 1,1 0 0,0 0-1,-1 1 1,1-1 0,0 1 0,-1-1-1,1 1 1,0 0 0,-1 0-1,0 0 1,1 1 0,-1-1 0,0 0-1,1 1 1,-1 0 0,0-1-1,0 1 1,0 0 0,0 0 0,-1 0-1,1 0 1,0 1 0,1 2-1,4 7 200,-1 0-1,0 1 0,0-1 0,-2 1 0,1 0 0,4 26 0,-2 16 335,-3 1 1,-5 109-1,-1-60-187,2-103-578,-3-36-3685,0-12-261,0-12-4144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10725,'0'0'5645,"0"-3"-3737,-6 187-1016,2-104-274,2 0 1,15 120 0,-9-177-540,0 0 1,2-1 0,13 33 0,-15-46-71,-1 0 0,2 0 0,0 0 0,0-1 0,0 0 0,1 1 0,0-2 0,1 1 0,0-1 0,11 9 0,-17-15-17,0 0-1,1 0 0,-1 0 0,0 0 0,1 0 0,-1-1 0,1 1 0,-1-1 0,0 1 0,1-1 0,-1 1 0,1-1 0,-1 0 0,3 0 0,-4 0-29,1 0 0,-1 0 0,1 0 0,0 0 0,-1-1 0,1 1-1,-1 0 1,1-1 0,-1 1 0,0 0 0,1-1 0,-1 1 0,1 0 0,-1-1 0,1 1 0,-1-1 0,0 1 0,1-1 0,-1 1 0,0-1 0,0 1 0,1-1 0,-1 1 0,0-1 0,0 0 0,1-5-479,0 0 1,0-1 0,-1 1 0,0 0-1,-2-10 1,1-3-716,1-21-3090,0-1-1921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3682,'0'0'8126,"0"-17"-5764,0 11 1879,2 44-3674,2 0 0,14 59 0,-1 4 192,-9-33-372,-2-16-131,1 0 0,17 61 0,-18-102-279,-1-11-39,1-22-88,-2-124-1397,-6 111 838,2-1 1,1 1-1,2-1 0,2 1 0,16-62 0,-21 95 761,1-1-1,0 1 0,0 0 1,0 0-1,0-1 1,0 1-1,1 0 0,-1 0 1,1 0-1,-1 0 0,1 0 1,0 0-1,0 1 0,0-1 1,0 1-1,2-2 1,-3 2 4,1 1 1,-1 0 0,0 0-1,0 0 1,1 0 0,-1 0-1,0 1 1,0-1 0,0 0-1,1 1 1,-1-1 0,0 0 0,0 1-1,0-1 1,0 1 0,0 0-1,0-1 1,0 1 0,0 0-1,0 0 1,0-1 0,0 1-1,0 0 1,0 0 0,-1 0-1,1 0 1,0 0 0,-1 0 0,1 1-1,-1-1 1,1 0 0,-1 0-1,0 0 1,1 3 0,9 18 377,-2 2 1,0-1 0,-2 1 0,7 39 0,0 99 874,2 7-294,-11-156-915,0-15-94,1-22-115,-1-31-779,1 0-1,21-84 1,-21 116 602,2 0 1,0 1-1,1 0 1,2 0-1,0 1 1,1 0 0,2 1-1,25-33 1,-35 49 343,0 1 1,0 0 0,0 0 0,1 0-1,0 0 1,0 0 0,0 1 0,0 0-1,0 0 1,0 0 0,0 0-1,1 1 1,-1-1 0,8 0 0,-9 2-17,-1 0 1,1 0 0,0 0 0,-1 0 0,1 0-1,0 1 1,-1-1 0,1 1 0,0 0-1,-1 0 1,1 0 0,-1 0 0,0 0-1,1 0 1,-1 1 0,0-1 0,0 1-1,1 0 1,-1 0 0,-1 0 0,1 0 0,0 0-1,0 0 1,2 5 0,6 11 144,0 1 0,-2 1-1,0 0 1,-1 0 0,-1 0 0,-1 1 0,-1 0 0,2 31-1,-2 25 207,-5 77 0,-2-49-208,1-88-995,-1-26-1100,-4-25-786,3-19-1826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0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8580,'0'0'8404,"0"0"-8381,0 0-1,-1 0 1,1 0 0,0 0-1,-1 1 1,1-1 0,0 0 0,-1 0-1,1 0 1,0 0 0,-1 0 0,1 0-1,0 1 1,-1-1 0,1 0 0,0 0-1,0 0 1,-1 1 0,1-1 0,0 0-1,0 0 1,-1 1 0,1-1 0,0 0-1,0 1 1,0-1 0,0 0 0,0 0-1,-1 1 1,1-1 0,0 0 0,0 1-1,0-1 1,0 1 0,0-1-1,0 0 1,0 1 0,0-1 0,0 0-1,0 1 1,0-1 0,-2 16 346,0-1 1,1 1-1,1-1 1,2 26 0,0 7 122,-4 19 235,-1-28-203,7 69 0,-4-99-499,2 1 0,-1-1-1,1 0 1,1 1 0,0-1 0,0 0-1,1 0 1,0-1 0,0 1-1,1-1 1,0 0 0,8 10 0,-10-15-60,0 0 1,0 0 0,0 0 0,0 0 0,1-1 0,-1 0 0,1 0 0,-1 0 0,1 0 0,0 0 0,0 0-1,0-1 1,0 0 0,0 0 0,0 0 0,0-1 0,0 1 0,0-1 0,0 0 0,1 0 0,-1 0-1,0 0 1,0-1 0,0 0 0,0 0 0,7-2 0,-3-1-103,-1 1 1,1-1-1,-1 0 0,0-1 0,0 0 1,-1 0-1,1 0 0,-1-1 1,0 0-1,-1 0 0,10-13 0,-7 5-235,0 0-1,-1 0 0,0-1 0,-1 0 0,-1 0 0,0 0 0,-1-1 0,-1 0 0,0 0 1,-1 0-1,-1-20 0,0 27 321,-1 0 0,-1-1 0,0 1 1,0 0-1,-1-1 0,0 1 0,-1 0 0,0 0 1,0 0-1,-1 1 0,0-1 0,0 1 0,-1 0 1,0 0-1,-1 0 0,1 1 0,-2 0 0,1 0 0,-1 1 1,-8-7-1,10 9 259,-1 1 1,1 0-1,-1 1 1,1-1-1,-1 1 1,0 0-1,0 1 1,0-1-1,0 1 1,0 0-1,-1 1 0,1 0 1,0 0-1,0 0 1,0 0-1,-1 1 1,1 0-1,0 1 1,-11 3-1,12-3-247,-1 0 0,1 0 0,-1 1 0,1 0 0,0 0 0,0 0 0,1 1 0,-1 0 0,1-1 0,0 2 0,0-1 0,0 0-1,0 1 1,1 0 0,-1 0 0,1 0 0,1 0 0,-1 0 0,1 1 0,-3 7 0,4-4-2892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13190,'0'0'7398,"-2"33"-6712,2-22-593,-10 248 1812,8-205-1324,2 59 424,1-103-924,0 0 0,1 0 0,0 0 0,0 0 0,1-1 0,0 1 1,1-1-1,5 12 0,-8-20-83,-1 0-1,1 0 1,-1 0 0,1 0 0,-1-1 0,1 1 0,0 0 0,-1 0-1,1-1 1,0 1 0,0 0 0,0-1 0,-1 1 0,1 0 0,0-1 0,0 1-1,0-1 1,0 0 0,0 1 0,0-1 0,0 0 0,0 0 0,0 1-1,0-1 1,0 0 0,0 0 0,0 0 0,0 0 0,1-1 0,0 1-18,0-1 1,0 0 0,0 0-1,0 0 1,-1 0 0,1 0-1,0-1 1,-1 1 0,1-1-1,-1 1 1,1-1 0,-1 1-1,0-1 1,1 0 0,0-2-1,16-29-531,-2-2 1,-2 0-1,0-1 0,12-56 0,-17 54-316,2 0-1,2 1 1,2 0-1,23-44 1,-36 79 880,-1 0 1,0-1-1,0 1 1,1 0-1,-1 0 0,1 0 1,0 0-1,0 1 1,-1-1-1,1 0 0,0 1 1,1-1-1,-1 1 1,0 0-1,0 0 0,4-2 1,-5 3 29,0 0 0,1 0 1,-1 0-1,0 0 0,0 0 1,1 1-1,-1-1 1,0 0-1,0 1 0,1-1 1,-1 0-1,0 1 0,0 0 1,0-1-1,0 1 0,0 0 1,0-1-1,0 1 1,0 0-1,0 0 0,0 0 1,1 2-1,4 6 189,0 0 0,0 1 0,-2 0 0,1 0 0,4 16 0,-7-23-259,50 169 1463,-34-107-1151,-17-62-404,18 48 537,-19-50-508,1 0 0,-1 0 0,0 0 0,1 0 0,-1 0 0,1 0 0,-1 0 0,1-1 0,-1 1 0,1 0 0,0 0 0,-1 0 0,1-1 0,0 1 0,0 0 0,0-1 0,-1 1 0,1-1 0,0 1 0,0-1 0,0 1 0,0-1 0,0 0 0,0 1-1,0-1 1,0 0 0,0 0 0,0 0 0,0 1 0,0-1 0,0 0 0,0-1 0,0 1 0,0 0 0,0 0 0,0 0 0,0-1 0,0 1 0,0 0 0,0-1 0,0 1 0,0-1 0,0 1 0,-1-1 0,1 1 0,1-2 0,21-29-5091,7-22-4650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2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0 8980,'0'0'5082,"-33"0"-2947,31 0-2113,1 1 0,-1-1 1,0 0-1,0 1 0,0-1 1,1 1-1,-1-1 0,0 1 1,0 0-1,1 0 0,-1 0 1,1 0-1,-1 0 0,1 0 1,-1 0-1,1 0 0,0 1 1,-1-1-1,1 1 0,0-1 1,0 1-1,0-1 0,0 1 1,0-1-1,1 1 0,-1 0 1,0 0-1,0 2 0,-2 8 84,0 0 0,1 0 0,-1 18 0,2-15-25,-8 382 2015,10-264-1321,-1-128-751,-1 27 81,1 1-1,1-1 0,2 1 1,1-1-1,1 0 0,2-1 1,13 36-1,-1-31-16,-17-35-92,-1 0 0,0 1 0,1-1 0,-1 0 0,1 0 0,0 0 0,-1 0 0,1 0 0,0 0 1,0-1-1,-1 1 0,1 0 0,0-1 0,0 1 0,0-1 0,0 0 0,0 0 0,2 0 0,-2-1 6,-1 1 0,0-1 0,0 0 0,0 0-1,0 0 1,0 0 0,0 0 0,-1-1 0,1 1-1,0 0 1,0 0 0,-1-1 0,1 1 0,-1 0 0,1 0-1,-1-1 1,0 1 0,1-1 0,-1 1 0,0 0-1,0-1 1,0 1 0,0-2 0,0-1-3,5-39-447,-3 0 0,-3-57 0,-1 57-345,1 21 62,-2-1 0,0 1 0,-1 0 0,-2 0-1,-13-38 1,-56-98-1037,70 144 1996,0 1 0,1-1 0,1 0 0,0 0 0,0 0 0,2 0 0,0-1 0,0 1 0,3-24 0,-1 5-299,-1 26 105,1 1-1,0 0 1,0-1-1,0 1 1,1 0-1,0 0 1,0 0-1,1 0 1,0 1 0,0-1-1,0 0 1,0 1-1,1 0 1,0 0-1,0 0 1,1 1-1,-1-1 1,1 1-1,0 0 1,0 0-1,0 1 1,1-1-1,7-3 1,1 0 109,1 1 0,0 0 0,0 0 0,1 2 0,-1 0 0,1 1 0,0 0 0,19 0 0,-15 2 19,0 0 0,0 2 0,0 0 0,0 1 0,21 6 0,-34-6-96,0 0 0,0 1 0,0 0 0,0 0 0,-1 0 0,1 1 0,-1 0 0,0 1 0,0-1 0,0 1 0,-1 0 0,0 1 0,0-1 0,0 1 0,-1 0 0,7 12 0,-5-7 35,-1 1-1,0 0 0,-1 0 1,-1 0-1,0 0 0,-1 1 1,0-1-1,0 1 1,-2-1-1,1 1 0,-2 0 1,-1 14-1,-1-8-17,0 1-1,-2-1 1,0 0 0,-1 0-1,0 0 1,-19 33 0,-51 72 65,68-112-168,-1-1-1,0 0 1,-1 0 0,0-1-1,0 0 1,-1-1 0,0 0-1,-13 7 1,22-15-58,2-1 67,0 0 0,0 0 0,0-1-1,0 1 1,0 0 0,0 0 0,0-1 0,0 1 0,1 0 0,-1-1 0,0 1-1,0 0 1,0 0 0,0-1 0,0 1 0,-1 0 0,1 0 0,0-1 0,0 1-1,0 0 1,0 0 0,0-1 0,0 1 0,0 0 0,0 0 0,-1-1 0,1 1-1,0 0 1,0 0 0,0-1 0,0 1 0,-1 0 0,1 0 0,0 0 0,0 0-1,-1-1 1,1 1 0,0 0 0,0 0 0,-1 0 0,1 0 0,0 0 0,0 0-1,-1 0 1,1 0 0,0 0 0,0 0 0,-1 0 0,1 0 0,0 0 0,0 0-1,-1 0 1,1 0 0,0 0 0,-1 0 0,1 0 0,0 0 0,0 0-1,-1 0 1,1 0 0,0 1 0,0-1 0,-1 0 0,1 0 0,0 0 0,0 0-1,0 1 1,-1-1 0,2-9-182,0 1 0,1-1 0,0 1 0,1-1 0,-1 1 0,2 0 0,-1 0 0,1 0 0,0 0 0,1 1 0,-1-1 0,2 1 0,-1 1 0,1-1 0,0 1 0,0 0 0,1 0 0,-1 0 0,16-8 0,-12 7 234,0 1 1,0 0-1,1 1 1,0 0-1,0 0 1,0 2-1,0-1 1,0 1 0,1 1-1,0 0 1,-1 1-1,1 0 1,0 0-1,0 1 1,11 2-1,-17 0 24,0-1-1,0 1 0,-1 0 1,1 0-1,-1 0 1,0 1-1,0 0 1,0 0-1,0 0 1,0 1-1,-1-1 1,1 1-1,7 9 0,-6-6 47,0 2-1,-1-1 0,0 1 1,0-1-1,-1 1 0,0 1 1,5 17-1,-5-13-8,-1 1-1,0 0 0,-1 0 1,-1 1-1,0-1 0,-1 0 1,-1 0-1,-1 1 0,0-1 1,0 0-1,-6 14 1,3-15-84,-1-1 1,-1 0 0,0 0 0,0 0 0,-1-1 0,-1-1 0,0 1 0,-1-1 0,0-1 0,-1 0 0,0 0 0,0-1-1,-1-1 1,0 0 0,-19 10 0,13-10-30,1 0 1,-1-1-1,0-1 0,-1 0 0,0-1 1,0-2-1,0 0 0,0-1 0,0 0 0,0-2 1,-24-2-1,38 2-55,1-1 0,-1 0 0,1 0 1,-1-1-1,1 0 0,0 1 0,-1-1 0,1-1 0,0 1 1,0 0-1,0-1 0,1 0 0,-1 0 0,1 0 0,-1-1 1,1 1-1,0-1 0,0 1 0,1-1 0,-1 0 0,1 0 1,0 0-1,0-1 0,0 1 0,0 0 0,1-1 0,0 1 1,-1-9-1,0 7-263,2 0 1,-1-1-1,1 1 0,0 0 1,0-1-1,0 1 1,1 0-1,0-1 1,1 1-1,-1 0 0,1 0 1,0 0-1,1 0 1,-1 0-1,1 1 0,0-1 1,1 1-1,-1 0 1,1 0-1,7-8 1,36-25-3496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3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169 156 7571,'0'0'5603,"7"-24"-1988,-7 20-3606,0 0-1,0 0 1,0 0-1,0 0 1,-1 0-1,1 0 1,-1 0 0,0 0-1,-3-7 1,1 7-44,-1 0 1,1 1 0,-1 0-1,1 0 1,-1 0-1,0 0 1,-9-5 0,-6-12-161,17 17 193,0 0-1,0 0 0,0 1 0,0-1 1,-1 1-1,1 0 0,-1 0 1,0 0-1,1 0 0,-5-2 0,6 3-1,-1 0 0,0 1 0,0-1-1,1 0 1,-1 1 0,0-1-1,0 1 1,0 0 0,0-1-1,1 1 1,-1 0 0,0 0-1,0 0 1,0 1 0,0-1-1,0 0 1,0 1 0,1-1-1,-1 1 1,0-1 0,0 1-1,1 0 1,-1 0 0,0 0 0,1 0-1,-1 0 1,1 0 0,-1 0-1,1 1 1,0-1 0,-1 1-1,1-1 1,0 1 0,0-1-1,0 1 1,0-1 0,0 1-1,0 0 1,1 0 0,-1-1-1,0 3 1,-7 53 572,2 0 0,2 0 0,5 65 0,0-44 295,-1-69-781,0-1 0,0 1-1,1-1 1,0 0 0,1 1 0,0-1 0,0 0 0,7 15 0,-7-19-69,0-1 1,0 0 0,1 0-1,-1 0 1,1 0 0,-1 0-1,1 0 1,0-1 0,0 0-1,0 1 1,1-1 0,-1 0 0,0 0-1,1-1 1,-1 1 0,1-1-1,0 0 1,-1 0 0,1 0-1,0 0 1,5 0 0,-3 0-11,-1-1 0,1 1 1,0-1-1,-1 0 0,1-1 0,0 1 1,-1-1-1,1 0 0,-1-1 0,1 1 1,-1-1-1,0 0 0,1-1 1,-1 1-1,0-1 0,-1 0 0,10-7 1,-8 4-126,0 0 1,-1-1 0,1 0 0,-1 0 0,-1 0 0,1-1-1,-1 1 1,-1-1 0,1 0 0,-1 0 0,2-10-1,0-1-521,-1 0 0,-1 0 0,-1 0 0,0-1 0,-2 1 0,0 0 0,-1-1 0,-4-21 0,3 28 495,-1 1 1,0-1 0,-1 1 0,0 0-1,-1 0 1,0 0 0,-1 1 0,0 0 0,-1 0-1,-1 0 1,1 1 0,-1 0 0,-12-11-1,20 21 220,0 0 0,0 0 0,0 0 0,-1-1 0,1 1 0,0 0 0,0 0 0,0 0 0,-1-1 0,1 1 0,0 0 0,0 0 0,0 0 0,-1 0 0,1 0 0,0 0 0,0 0 0,-1-1 0,1 1 0,0 0 0,0 0 0,-1 0 0,1 0 0,0 0 0,0 0 0,-1 0 0,1 0 0,0 0 0,0 0 0,-1 0 0,1 0 0,0 1 0,0-1-1,-1 0 1,1 0 0,0 0 0,0 0 0,0 0 0,-1 0 0,1 1 0,0-1 0,0 0 0,0 0 0,-1 0 0,1 0 0,0 1 0,0-1 0,0 0 0,0 0 0,0 1 0,-1-1 0,1 0 0,0 0 0,0 1 0,0-1 0,0 0 0,0 0 0,0 1 0,0-1 0,0 0 0,0 0 0,0 1 0,0-1 0,0 0 0,0 0 0,0 1 0,0 26-162,1-17 501,3 49 276,2-1 0,3 0 0,19 64 0,-8-35-81,-13-50-585,16 64 357,-20-94-487,-1 1 0,1-1 1,0 1-1,1-1 0,0 0 0,0 0 1,0 0-1,1-1 0,10 11 0,-11-42-5523,-4-15 2226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5122,'0'0'9989,"-28"6"-9066,-91 23-243,114-27-617,0 0 0,0 0-1,0 0 1,0 1 0,0-1-1,1 1 1,-1 1 0,1-1-1,0 0 1,0 1 0,0 0-1,1 0 1,-1 0 0,1 1-1,0-1 1,0 1 0,0-1-1,1 1 1,-4 9 0,3-2 95,0 1 1,1-1 0,0 1 0,1-1 0,0 23 0,1-27-183,0-1 0,1 0 0,-1 1 1,2-1-1,-1 0 0,1 1 0,0-1 0,0 0 1,1 0-1,0 0 0,6 10 0,-1-7-37,0 0 0,1 0 0,0-1 1,0 0-1,20 13 0,21 13-129,-36-26 160,1 1-1,-1 0 1,-1 1 0,21 21-1,-33-30 24,0 0 0,1-1 0,-1 1 0,0 0 0,0 0 0,0 0 0,0 0 0,0 0 0,0 0 0,-1 0 0,1 0 0,-1 0 0,0 1 0,1-1 0,-1 0 0,0 0 0,0 0 0,0 0 0,0 1 0,-1-1 0,1 0 0,-1 0 0,1 0 0,-1 0 0,0 0 0,0 0 0,0 0 0,0 0 0,0 0 0,0 0 0,0 0 0,-1-1 0,1 1 0,0 0 0,-1-1 0,0 1 0,1-1 0,-5 2 0,-4 5 24,-1 0-1,0-2 0,0 1 0,-23 8 0,16-8 5,-1 0-1,1-2 1,-34 6 0,51-11-30,1 0 1,-1 0-1,1 0 0,-1 0 1,1 0-1,-1 0 1,0 0-1,1 0 0,-1 0 1,1 0-1,-1 0 1,1-1-1,-1 1 0,1 0 1,-1 0-1,1-1 1,-1 1-1,1 0 0,-1-1 1,1 1-1,-1 0 0,1-1 1,-1 1-1,1-1 1,0 1-1,-1 0 0,1-1 1,0 1-1,-1-1 1,1 1-1,0-1 0,0 1 1,-1-1-1,1 0 1,0 1-1,0-1 0,0 1 1,0-1-1,0 1 1,0-1-1,0 0 0,2-29-1285,-1 24 797,10-42-4412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11509,'0'0'3290,"29"-28"-3176,93-94-68,-113 112-32,0 1-1,-1-1 1,0-1 0,-1 1-1,0-1 1,-1 0 0,10-24-1,-13 23 247,0 0-1,-1 0 1,-1-1-1,0 1 0,-1-19 1,0 29-197,0 1 3,0 0-1,-1 0 1,1 0 0,0 1 0,-1-1 0,1 0 0,-1 0 0,1 1-1,-1-1 1,1 0 0,-1 0 0,0 1 0,1-1 0,-1 1 0,0-1-1,1 1 1,-1-1 0,0 1 0,0-1 0,1 1 0,-1-1 0,0 1-1,0 0 1,0 0 0,0-1 0,1 1 0,-1 0 0,0 0 0,0 0-1,0 0 1,0 0 0,0 0 0,0 0 0,-1 1 0,0-1-18,0 0 0,0 0-1,-1 0 1,1 1 0,0-1 0,0 1 0,0 0 0,0-1 0,0 1-1,0 0 1,0 0 0,0 0 0,0 1 0,0-1 0,1 0 0,-1 1 0,-1 1-1,-7 11 3,1 1 0,1 1 0,0 0 0,1 0-1,0 0 1,2 1 0,0 0 0,-5 34 0,6-22 79,1 0 1,1 1 0,1-1-1,7 50 1,-6-73-127,2-1 0,-1 0 0,1 0 0,-1 0 0,1 0 0,1 0 1,-1 0-1,1 0 0,0-1 0,0 1 0,0-1 0,1 0 0,-1 0 0,1 0 0,0 0 0,0-1 1,0 0-1,1 1 0,-1-2 0,1 1 0,0 0 0,0-1 0,0 0 0,0 0 0,0 0 0,0-1 1,0 0-1,9 1 0,-3 0-254,1-1 1,0 0 0,0-1-1,-1 0 1,1-1 0,0-1 0,-1 0-1,1 0 1,-1-1 0,0 0-1,0-1 1,14-7 0,26-22-4187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4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1 704,'0'0'15191,"29"20"-15127,22-14 945,7 6-49,0-4-736,-7-2-208,1 0-32,-1-3-800,-3-3-1553,-3 0-1873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5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88 8996,'0'0'4749,"1"-9"-4496,1-30 198,-2 38-434,0-1-1,0 1 1,-1-1-1,1 0 0,0 1 1,-1 0-1,1-1 1,-1 1-1,0-1 0,1 1 1,-1 0-1,0-1 1,0 1-1,0 0 1,0 0-1,0-1 0,0 1 1,0 0-1,0 0 1,0 0-1,-1 0 0,1 1 1,0-1-1,-1 0 1,1 0-1,0 1 1,-1-1-1,1 1 0,-1-1 1,1 1-1,-1 0 1,-1-1-1,-52-3 78,50 4-81,-12 0-23,8-1 6,0 1 0,0 1 1,0-1-1,1 1 0,-18 5 0,23-5 4,-1 1 0,1 0 0,-1 0 0,1 0 0,0 0-1,-1 1 1,1-1 0,0 1 0,1 0 0,-1 0 0,0 0 0,1 0-1,0 0 1,0 0 0,0 1 0,-3 5 0,-4 12 109,1-1 0,1 1-1,1 1 1,1-1 0,0 1 0,-1 31 0,3 136 1238,4-114-951,-1-34-117,2-1-1,2 0 1,15 68 0,-15-92-221,0-1 0,1 0 1,0-1-1,2 1 0,-1-1 1,2 0-1,0-1 0,0 0 1,2 0-1,-1-1 0,2 0 1,18 17-1,-22-23-28,1-1 0,0 0 0,0 0 1,0-1-1,1 0 0,-1 0 0,1-1 0,0 0 1,0-1-1,0 0 0,0-1 0,0 1 0,0-2 0,0 1 1,1-1-1,-1-1 0,0 1 0,17-5 0,-14 2-14,1-1-1,-1 0 0,0-1 0,0 0 0,0-1 1,-1 0-1,0-1 0,0 0 0,-1-1 0,1 0 1,-2 0-1,14-16 0,-8 6-217,-1 0 1,-1-1 0,-1-1-1,-1-1 1,0 1-1,-1-2 1,-2 1-1,0-1 1,7-34-1,-6 6-787,-2-1 0,-2-1 0,-3-58 0,-2 101 862,-3-20-576,3 28 746,-1 0 1,1 0-1,-1 0 1,1 1-1,-1-1 1,0 0-1,1 1 1,-1-1-1,0 0 1,0 1-1,1-1 1,-1 1-1,0-1 1,0 1-1,0-1 1,0 1-1,0 0 1,0-1-1,1 1 1,-1 0-1,0 0 1,0 0-1,0 0 1,0 0-1,0 0 1,-2 0-1,2 1 11,0 0 0,0 0 0,0 0 0,0 0 0,0 1 0,0-1 0,0 0 0,0 0 0,0 1 0,1-1-1,-1 1 1,1-1 0,-1 0 0,1 1 0,-1-1 0,1 1 0,0-1 0,0 1 0,0-1 0,0 1 0,0-1 0,0 1-1,0-1 1,1 3 0,-2 5 172,-8 84 1006,4-1 0,10 121-1,-4-200-1180,1-1-1,0 0 0,1 0 0,1 0 1,0 0-1,0 0 0,1-1 0,1 0 1,0 0-1,1-1 0,-1 1 0,15 15 0,-16-21-62,-1-1 0,1 0 0,-1 0 0,1 0 0,0-1 0,1 1 0,-1-1 0,1 0 0,-1-1 0,1 1 0,0-1-1,0 0 1,0-1 0,0 1 0,0-1 0,0-1 0,0 1 0,1-1 0,-1 0 0,0 0 0,0-1 0,0 1 0,0-2 0,1 1-1,-1 0 1,-1-1 0,8-4 0,-5 2-30,0 0 0,0-1 0,-1 0 0,0 0 0,0-1 0,-1 0 0,1 0 0,-1-1 0,0 0 0,6-10 0,0-1-180,-1 0 0,-1-1 0,12-27 0,-16 29 1,-1-1 0,0 0-1,-1 0 1,-1 0-1,0-1 1,-1 1 0,-2 0-1,0-1 1,0 1-1,-6-28 1,4 35 78,0 0 0,-1 0 0,0 0 0,-1 1 0,0-1 0,0 1 0,-1 0 0,-1 0 0,0 1 0,0-1 0,-1 1 0,0 0 0,0 1 0,-1 0 0,0 0 1,-1 1-1,1 0 0,-11-6 0,15 10 172,-1 1 1,1-1-1,0 1 1,-1 0-1,1 1 1,-1-1-1,0 1 1,1 0 0,-1 0-1,0 0 1,0 1-1,0-1 1,0 1-1,1 0 1,-1 1-1,0-1 1,0 1-1,0 0 1,1 0 0,-1 1-1,-4 1 1,1 1 115,0 1 1,1 0 0,0 1 0,0-1-1,0 1 1,1 0 0,0 1 0,0 0-1,-9 14 1,11-16-69,-1 1-84,1 0 1,-1 0 0,1 0-1,1 1 1,-1 0-1,1-1 1,0 1 0,0 0-1,1 0 1,0 1 0,-2 13-1,15-18-6457,17-3 370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85 10277,'0'0'3257,"0"-1"-3161,-1 1 0,0 0 0,1 0 0,-1 0 0,1 1 0,-1-1-1,0 0 1,1 0 0,-1 0 0,1 0 0,-1 1 0,0-1 0,1 0 0,-1 0-1,1 1 1,-1-1 0,1 1 0,-1-1 0,1 0 0,-1 1 0,1-1 0,-1 1 0,1-1-1,0 1 1,-1-1 0,1 1 0,0-1 0,-1 1 0,1 0 0,0-1 0,0 1 0,0-1-1,-1 2 1,-1 127 1279,-1-49-434,3 0-1,15 110 1,-13-177-899,-2-8-12,1 0 0,-1 0-1,1 0 1,1 0 0,-1 0 0,1 0 0,-1 0 0,1 0 0,1 0-1,-1-1 1,6 9 0,-8-13-32,0 0-1,0 0 1,1 0-1,-1 0 0,0 0 1,0 1-1,0-1 1,0 0-1,0 0 1,0 0-1,1 0 1,-1 0-1,0 0 1,0 0-1,0 0 1,0 0-1,1 1 1,-1-1-1,0 0 1,0 0-1,0 0 0,0 0 1,1 0-1,-1 0 1,0 0-1,0 0 1,0 0-1,0 0 1,1 0-1,-1-1 1,0 1-1,0 0 1,0 0-1,0 0 1,1 0-1,-1 0 1,0 0-1,0 0 0,0 0 1,0 0-1,0 0 1,0-1-1,1 1 1,-1 0-1,0 0 1,0 0-1,0-1 1,3-11-186,-2-61-1161,-15-129 1,3 76-1016,8 88 1489,2 1 0,5-58-1,-4 93 915,0 0-1,1 0 1,-1 0-1,1 0 0,-1 0 1,1 1-1,-1-1 0,1 0 1,0 0-1,0 0 0,0 0 1,0 1-1,0-1 0,1 0 1,-1 1-1,0-1 1,1 1-1,-1 0 0,1-1 1,-1 1-1,1 0 0,0 0 1,0 0-1,-1 0 0,1 0 1,0 0-1,0 1 0,0-1 1,0 1-1,3-1 0,-1 0 83,-1 1-1,0 1 0,0-1 0,0 0 0,0 1 0,0 0 0,0 0 0,0-1 0,0 2 0,0-1 1,-1 0-1,1 1 0,0-1 0,0 1 0,-1 0 0,0 0 0,1 0 0,-1 0 0,4 4 0,8 13 314,-1 0 0,-1 0 0,0 1 0,-2 1-1,0 0 1,10 34 0,31 141 1638,-39-142-1578,17 53 114,-29-107-612,0 0 1,0 0-1,0 0 0,0 0 0,0 0 0,0 0 0,0 0 0,0 0 0,0 0 0,1 0 0,-1 0 1,0 0-1,0 0 0,0 0 0,0 0 0,0 0 0,0 0 0,0 0 0,0 0 0,0 0 1,0 0-1,1 0 0,-1 0 0,0 0 0,0 0 0,0 0 0,0 0 0,0 0 0,0 0 1,0 0-1,0 0 0,0 0 0,0 0 0,1 0 0,-1 0 0,0 0 0,0 1 0,0-1 1,0 0-1,0 0 0,0 0 0,0 0 0,1-13-138,-2-51-326,0 6-923,2 0 1,12-84-1,-10 126 1244,0 0 0,1 1 1,0-1-1,1 1 0,1 0 0,1 0 0,0 1 0,1 0 0,0 0 0,1 1 0,0 0 0,1 1 0,22-22 0,-28 31 182,0 0 0,0 0 0,0 0 0,0 1 0,0 0 0,0 0 0,1 0-1,-1 0 1,1 0 0,-1 1 0,1 0 0,-1 0 0,9 0 0,-10 1 18,0 0 1,0 0 0,1 1 0,-1-1-1,0 1 1,0 0 0,0 0-1,0 0 1,0 0 0,0 0 0,0 1-1,-1-1 1,1 1 0,0 0-1,-1 0 1,1 0 0,-1 0 0,0 0-1,0 1 1,0-1 0,3 4 0,6 12 209,-1 0 1,0 0 0,-2 1 0,0 0 0,-1 1 0,-1 0 0,7 35-1,9 152 1242,-16-114-1431,-5-130-5013,-1 19 3379,0-40-5504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8004,'0'0'7683,"186"75"-6482,-102-54-801,-4-7-368,-6 1 96,-19-10-128,-17-2 0,-18-3-16,-14 0-368,-12 0-4963,-23-8-559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20 7716,'0'0'5429,"-3"-19"-1540,24 88-3002,-3 1-1,-3 0 0,7 95 0,11 55 353,-33-211-1189,0-7-47,0 0 1,0 0-1,0-1 1,0 1-1,1 0 0,-1 0 1,0-1-1,1 1 1,0 0-1,-1-1 0,1 1 1,0 0-1,0-1 1,0 1-1,0-1 0,0 0 1,0 1-1,1 1 1,3-31-47,-2-103-1072,5-88-2878,-4 186 3208,1-1 1,1 1-1,2 0 1,18-45-1,-25 75 858,0 1 0,0-1 0,0 0-1,0 1 1,1-1 0,-1 1 0,1 0 0,0-1 0,0 1-1,-1 0 1,1 0 0,1 0 0,3-3 0,-5 5-3,-1 0 0,1 0 0,-1-1 0,1 1 0,-1 0 0,1 0 0,0 0 0,-1 0 0,1 0 0,-1 0 0,1 0 0,0 0 0,-1 0 0,1 0 0,-1 0-1,1 1 1,0-1 0,-1 0 0,1 0 0,-1 1 0,1-1 0,-1 0 0,1 1 0,0 0 0,13 23 1046,1 21-4,-1 1 1,-3 1 0,7 67 0,-2 146 996,-15-248-2055,-2-7-18,1 0 0,1 0 0,-1 0-1,1 0 1,-1 0 0,2 0 0,-1-1-1,3 8 1,0-41-593,-4-26-541,3-1 0,17-97 1,-16 132 882,1-1 1,2 2 0,0-1-1,1 1 1,0 0 0,2 1-1,1 0 1,0 0 0,1 1-1,19-22 1,-25 35 262,-1-1-1,1 2 1,0-1 0,0 1 0,1 0-1,-1 0 1,1 1 0,13-6-1,-17 8 17,0 0-1,1 0 0,0 0 1,-1 0-1,1 1 0,-1-1 1,1 1-1,0 0 0,-1 0 0,1 0 1,-1 1-1,1-1 0,0 1 1,-1 0-1,1 0 0,-1 0 1,0 1-1,1-1 0,-1 1 1,0-1-1,4 4 0,0 2 38,0 0-1,-1 1 1,0-1-1,0 1 1,-1 0-1,0 1 1,-1-1-1,1 1 1,-2 0-1,1 0 1,-1 0-1,-1 1 1,3 12-1,1 14 309,-2 0 0,1 45-1,-5 115 9,0-196-462,0 1 1,-1-1 0,1 0 0,0 0 0,-1 0-1,1 0 1,0 0 0,-1 0 0,1 0 0,0 0-1,-1 0 1,1 0 0,0 0 0,-1 0 0,1 0-1,0 0 1,-1 0 0,1 0 0,0 0 0,-1 0-1,1 0 1,0-1 0,-1 1 0,1 0 0,0 0 0,-1 0-1,1-1 1,0 1 0,0 0 0,-1 0 0,1-1-1,0 1 1,0 0 0,-1 0 0,1-1 0,0 1-1,0 0 1,0-1 0,0 1 0,-1 0 0,1-1-1,0 1 1,0 0 0,0-1 0,0 0 0,-4-66-5134,4 51 3475,0-46-6541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44 8020,'0'0'7694,"-3"-16"-6032,3 90-349,-1-17-583,0 8 282,10 85 0,-7-132-921,1 0 0,0-1-1,2 1 1,0-1-1,1 0 1,1 0-1,0 0 1,2-1-1,15 24 1,-21-36-122,0-1 0,0 1 0,1-1 0,-1 0 1,1 0-1,0-1 0,0 1 0,0-1 0,0 1 0,0-1 0,1 0 0,-1-1 0,1 1 1,-1-1-1,1 0 0,-1 0 0,1-1 0,0 1 0,0-1 0,-1 0 0,1 0 1,0 0-1,-1-1 0,1 0 0,0 0 0,-1 0 0,1 0 0,-1-1 0,1 0 1,-1 0-1,0 0 0,0 0 0,0-1 0,0 1 0,0-1 0,0 0 0,-1 0 0,1-1 1,2-3-1,7-8-231,-1 0 0,-1-1 1,-1-1-1,0 1 0,-1-2 0,0 1 1,-2-1-1,9-28 0,-9 19-264,-1 0 0,-2 0 0,0-1 0,-2 0 0,-1-40 0,-1 59 444,-1 1 0,0-1 0,-1 1 0,0-1 0,0 1 0,-1 0 0,0 0 0,0 0 0,-1 0 0,0 0 0,0 1 0,-1 0 0,0 0 0,0 0 0,-1 0 0,1 1 0,-2 0 0,1 0 0,-1 1 0,-13-10 0,13 12 264,0-1 1,0 1-1,0 1 1,0-1-1,-1 1 1,1 0-1,0 1 1,-1 0-1,1 0 1,-1 1-1,0 0 1,1 0-1,-1 0 1,1 1-1,-15 4 1,16-3-76,0 1 1,0-1-1,0 2 0,0-1 1,0 1-1,1 0 1,-1 0-1,1 0 1,0 1-1,0-1 0,1 1 1,-1 1-1,1-1 1,0 1-1,1-1 1,-4 7-1,-15 20 372,27-37-4185,17-20-776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8724,'0'0'8062,"0"4"-7133,-1 88 625,5-1 0,3 0 0,35 159 0,-40-239-1493,13 39 26,-14-48-94,0 1 0,0-1 1,0 0-1,0 1 0,0-1 0,0 0 1,1 0-1,-1 0 0,1 0 0,-1 0 1,1 0-1,0 0 0,0-1 0,0 1 1,3 1-1,-3-2-4,-1-1 1,0 0-1,0 0 0,1 0 0,-1 0 1,0 0-1,0-1 0,1 1 0,-1 0 1,0 0-1,0-1 0,1 1 1,-1-1-1,0 1 0,0-1 0,0 1 1,0-1-1,0 0 0,0 0 1,0 1-1,0-1 0,0 0 0,0 0 1,0 0-1,-1 0 0,1 0 1,0 0-1,-1 0 0,1 0 0,0-3 1,19-40-260,-17 36 168,24-71-1083,18-89 0,-32 107-560,3 0 1,3 2-1,36-80 0,-54 137 1716,30-47-615,-29 47 649,-1 0 1,1 0-1,0 0 1,0 0 0,0 1-1,0-1 1,0 1-1,0-1 1,1 1-1,-1 0 1,0 0-1,1 0 1,-1 0-1,1 0 1,-1 1-1,1-1 1,-1 1 0,5 0-1,-5 0 88,0 0-1,0 1 1,-1-1 0,1 1 0,0-1-1,0 1 1,-1 0 0,1 0-1,0 0 1,-1 0 0,1 0-1,-1 0 1,1 0 0,-1 1-1,0-1 1,1 0 0,-1 1-1,0-1 1,0 1 0,0-1-1,0 1 1,0 0 0,1 3-1,16 49 1248,-13-37-862,62 267 2874,-31-119-3324,-32-153-669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9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21 6963,'0'0'4930,"1"-1"-4803,-1 0-1,0 0 0,0 0 0,0 0 0,0 1 0,1-1 0,-1 0 0,0 0 0,0 0 0,-1 0 0,1 0 1,0 0-1,0 1 0,0-1 0,-1 0 0,1 0 0,0 0 0,-1-1 0,-45 1 451,20 0-533,1 1 0,-31 3 1,52-2-42,1 1 0,-1-1 0,1 1 1,-1-1-1,1 1 0,0 0 0,0 0 0,0 1 0,0-1 0,0 1 1,0-1-1,1 1 0,-1 0 0,1 0 0,0 0 0,0 0 1,0 1-1,-2 3 0,-4 8 25,1 1 0,-9 26 0,6-7 108,2 1 1,1 0-1,2 0 1,-1 38-1,7 148 1004,0-179-974,1 5 255,2-1 1,12 59 0,-12-86-302,1 0-1,1 0 0,1-1 0,1 0 1,0 0-1,1 0 0,22 30 0,-28-44-94,1-1 0,-1 1 0,1-1-1,1 1 1,-1-1 0,1-1 0,-1 1 0,1-1 0,0 1-1,0-1 1,1-1 0,-1 1 0,0-1 0,1 0 0,0 0-1,-1 0 1,1-1 0,0 0 0,0 0 0,0-1-1,0 1 1,0-1 0,0-1 0,0 1 0,0-1 0,-1 0-1,1 0 1,9-4 0,-3 1-27,-1-2 0,1 1-1,-1-2 1,0 1 0,0-1 0,-1-1 0,0 0 0,0-1-1,-1 0 1,0 0 0,14-20 0,-10 9-428,0 0 1,-2-1-1,0 0 1,-2 0 0,0-1-1,-1-1 1,-2 1-1,7-38 1,-5-5-665,-1-121-1,-19 169 1875,12 17-750,0 0 0,0-1 0,-1 1 0,1 0 0,0 0 0,-1 0 0,1-1 0,0 1 0,-1 0 0,1 0 0,0 0 0,-1 0 0,1-1 0,0 1-1,-1 0 1,1 0 0,0 0 0,-1 0 0,1 0 0,0 0 0,-1 0 0,1 0 0,-1 0 0,1 0 0,0 1 0,-1-1 0,1 0 0,0 0 0,-1 0 0,1 0-1,0 0 1,-1 1 0,1-1 0,0 0 0,-1 0 0,1 0 0,0 1 0,0-1 0,-1 0 0,1 1 0,0-1 0,0 0 0,0 1 0,-1-1 0,1 0 0,0 1-1,0-1 1,0 0 0,0 1 0,0-1 0,0 0 0,0 1 0,-1-1 0,1 0 0,0 1 0,1 0 0,-7 42 651,3 0 1,4 87-1,1-45 300,-3-64-792,2 0 0,0 1 0,2-1 0,9 41-1,-10-56-161,0 0-1,0 0 0,1 0 1,0-1-1,0 1 0,0-1 1,0 1-1,1-1 0,0 0 1,0-1-1,1 1 0,-1-1 1,1 1-1,0-1 0,0-1 1,0 1-1,1-1 0,0 0 1,-1 0-1,1 0 0,6 1 1,-2-1-23,0 0 0,0-1 0,0-1 0,0 1 0,0-2 1,1 1-1,-1-1 0,0-1 0,0 0 0,0-1 0,0 1 0,0-2 1,0 1-1,11-6 0,-8 2-26,0 0 0,-1-1 0,0-1 0,-1 0 0,1 0 0,-1-1 0,-1 0 0,0-1 0,15-19 0,-14 16-210,-2-1-1,1 0 1,-2-1 0,0 0-1,0 0 1,-2-1-1,0 0 1,0 0 0,-2 0-1,0-1 1,-1 1-1,0-1 1,-2 0 0,0 0-1,-1 0 1,0 0-1,-5-29 1,2 38 27,1 0-1,-1 1 1,0-1 0,-1 0-1,0 1 1,0 0 0,-1 0-1,0 0 1,0 1 0,0-1-1,-1 1 1,0 0 0,0 1-1,-1-1 1,1 1 0,-1 1-1,0-1 1,-1 1-1,1 1 1,-10-4 0,2 1 196,0 1 1,-1 0-1,1 2 1,-1 0 0,0 0-1,0 2 1,0 0-1,0 1 1,-27 3-1,34-2 99,-1 2 1,1-1-1,0 1 0,0 1 0,0 0 0,-15 8 1,19-9-71,0 0 1,0 0-1,0 1 1,1-1 0,0 1-1,-1 0 1,1 0-1,0 0 1,1 1 0,-1 0-1,1-1 1,-4 9-1,6-9 44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2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8404,'0'0'6960,"1"11"-6295,0-1-531,61 698 4486,-60-672-4522,0 0-43,1-1 0,1 1 0,15 53-1,-18-86-56,-1-1-1,1 0 0,-1 0 1,1 0-1,0 0 0,0 0 1,0 0-1,0 0 0,0 0 1,1 0-1,-1 0 0,0-1 1,1 1-1,-1-1 0,4 3 1,-4-4-24,-1 1 1,1-1-1,0 0 1,0 0-1,0 0 1,-1 0-1,1 0 1,0 0 0,0 0-1,-1 0 1,1-1-1,0 1 1,0 0-1,-1 0 1,1-1-1,0 1 1,-1 0-1,1-1 1,0 1-1,-1 0 1,1-1-1,0 1 1,-1-1-1,1 1 1,-1-1-1,1 0 1,-1 1 0,1-2-1,4-5-237,-1 0 0,1 0 0,-2 0 0,1-1 0,-1 0 0,3-8 0,10-47-2269,-3-5-1841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6675,'0'0'5120,"4"6"-4227,0 1-642,-1 0-1,1 0 1,-1 0-1,-1 0 1,0 1-1,0-1 1,2 13-1,5 68 1572,-8-63-1619,11 165 1880,-5-40-735,35 192-1,-39-326-1311,-2-11-26,-1 1 1,1-1-1,0 1 0,0-1 0,1 0 0,0 0 0,0 0 0,0 1 1,0-2-1,1 1 0,0 0 0,6 7 0,-9-11-41,0-1 1,1 0-1,-1 0 0,0 0 0,1 1 0,-1-1 0,0 0 0,1 0 0,-1 0 1,1 0-1,-1 0 0,0 0 0,1 0 0,-1 0 0,1 0 0,-1 0 1,0 0-1,1 0 0,-1 0 0,1 0 0,-1 0 0,0 0 0,1-1 0,-1 1 1,1 0-1,-1 0 0,0 0 0,1-1 0,-1 1 0,0 0 0,1 0 1,-1-1-1,0 1 0,0 0 0,1-1 0,-1 1 0,0 0 0,0-1 0,0 1 1,1 0-1,-1-1 0,0 1 0,0 0 0,0-1 0,0 1 0,0-1 1,0 1-1,0 0 0,0-1 0,0 1 0,0-1 0,0 1 0,0-1 1,3-29-1338,-3 23 953,2-42-3024,-1-4-2708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0 426 10197,'0'0'6365,"32"-12"-6109,102-39 46,-127 49-301,-1 0 0,0-1 0,0 0 1,-1 0-1,1 0 0,-1-1 0,1 1 0,-1-2 1,0 1-1,0 0 0,-1-1 0,1 0 0,-1 0 0,0 0 1,-1-1-1,1 1 0,-1-1 0,5-11 0,-1 2-50,-3 6-81,-1 1 0,0-1 0,0 0 0,-1 0 0,0 0 0,0 0-1,-1 0 1,0-1 0,-1 1 0,0 0 0,0 0 0,-1-1 0,-1 1 0,1 0 0,-1 0 0,-5-14 0,4 18 114,1-1 1,-1 1 0,1 0 0,-2 0 0,1 0 0,0 0 0,-1 0 0,0 1-1,0 0 1,0-1 0,-1 1 0,0 1 0,1-1 0,-1 1 0,0 0 0,-1 0-1,1 0 1,0 1 0,-1 0 0,1 0 0,-1 0 0,0 1 0,0 0 0,0 0 0,0 0-1,-10 1 1,13 0 62,0 1 0,0-1 0,0 1 0,0 0 0,0 0 0,1 0-1,-1 0 1,0 1 0,1-1 0,-1 1 0,1-1 0,-1 1 0,1 0 0,0 0-1,-1 0 1,1 0 0,0 1 0,1-1 0,-1 0 0,0 1 0,1 0 0,-1-1 0,1 1-1,0 0 1,-2 4 0,-3 11 242,0 0-1,1 0 1,-2 19 0,5-27-139,-8 60 671,3 0 0,2 0 0,8 106 0,-2-168-786,-1 0-1,1 0 0,1 0 1,0 0-1,0 0 0,0 0 1,1 0-1,0 0 0,0-1 1,1 0-1,7 11 0,-7-13-27,-1-1-1,1 0 1,0-1-1,1 1 1,-1-1-1,0 1 0,1-1 1,0 0-1,0-1 1,0 1-1,0-1 1,0 0-1,0-1 1,1 1-1,-1-1 1,1 0-1,7 1 1,-7-1-144,0-1 0,0 1 0,0-1-1,0 0 1,0 0 0,0-1 0,-1 0 0,1 0 0,0 0 0,0-1 0,-1 0 0,1 0 0,-1 0 0,0 0 0,1-1 0,-1 0 0,0 0 0,-1-1 0,1 1 0,0-1 0,-1 0 0,0 0 0,0-1 0,0 1 0,-1-1 0,1 0 0,-1 0 0,0 0 0,-1 0 0,5-11 0,16-38-4307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0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33 7027,'0'0'6905,"-8"-3"-6569,-19-5 506,0 2-1,0 0 1,-45-3 0,69 9-841,0 0 0,0 0 0,-1 0 0,1 0 0,0 1 0,0-1 0,-1 1 1,1 0-1,0 0 0,0 0 0,0 0 0,0 1 0,0-1 0,-3 3 0,3-1 5,0 1-1,0-1 0,1 1 0,-1-1 1,1 1-1,0 0 0,0 0 1,0 0-1,0 0 0,-1 7 0,-6 22 158,1-1-1,2 2 1,1-1-1,-1 35 1,9 137 1164,-3-197-1299,1 0 1,0 0-1,0 0 0,1 0 1,-1 0-1,2-1 0,-1 1 1,1-1-1,0 1 0,1-1 1,0 0-1,0 0 0,0-1 0,1 1 1,0-1-1,0 0 0,1 0 1,0-1-1,0 0 0,0 0 1,0 0-1,1-1 0,0 1 1,0-2-1,0 1 0,0-1 1,1 0-1,-1 0 0,1-1 0,13 2 1,-5-1-69,-1-2 1,1 0-1,-1 0 0,1-2 1,0 1-1,-1-2 1,1-1-1,-1 0 1,0 0-1,0-2 0,0 0 1,18-9-1,-21 8-397,-1 0 0,0-1-1,-1-1 1,0 0 0,0 0-1,-1-1 1,0 0 0,0 0 0,12-19-1,11-34-3828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1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8260,'0'0'7195,"0"1"-7167,0-1 0,-1 0 0,1 0 0,-1 0 0,1 0 0,0 1 0,-1-1 0,1 0 0,0 0 0,-1 1 0,1-1 0,0 0 0,-1 0 0,1 1 0,0-1 0,-1 0 0,1 1 0,0-1 0,0 1 0,0-1 0,-1 0 0,1 1 0,0-1 0,0 1 0,0-1 0,0 0 0,0 1 0,0-1 0,0 1 0,0-1 0,0 1 0,0-1 0,0 1 1,0-1-1,0 0 0,0 1 0,0-1 0,0 1 0,0-1 0,1 0 0,-1 1 0,13 603 4846,-13-561-4715,-1 57 136,22 180 1,-21-278-315,7 28 107,-7-29-122,0 0-1,0 0 0,0 0 0,1 0 0,-1 0 1,0 0-1,1 0 0,-1 0 0,1 0 0,-1 0 0,1-1 1,0 1-1,-1 0 0,1 0 0,0 0 0,-1-1 1,1 1-1,0 0 0,0-1 0,0 1 0,-1-1 0,1 1 1,1 0-1,1-22-1339,-2-61-4325,-1 31-490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1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9748,'0'0'5155,"36"5"-4504,122 14-520,-129-17-115,1-1 1,0-2 0,0-1-1,0-1 1,-1-1 0,35-11 0,-31 8-297,-1 1 1,36-3 0,35 8 3120,-104 15-2416,-3 15-162,-1-1 0,-17 48 0,12-43 252,-9 52 0,10-12 105,1 87 1,8-154-616,0 0 0,0 0 0,1-1 1,-1 1-1,1 0 0,1 0 0,-1 0 0,1-1 1,3 8-1,-3-10-7,-1-1 0,1 0 1,0 1-1,0-1 0,0 0 0,0 0 1,0-1-1,1 1 0,-1 0 1,0-1-1,1 1 0,-1-1 0,1 0 1,0 0-1,-1 0 0,1 0 1,0 0-1,-1-1 0,1 1 0,4-1 1,2 1-51,-1-1 1,1 0 0,0 0 0,-1-1-1,1 0 1,-1-1 0,1 0 0,-1 0-1,0 0 1,0-1 0,0-1 0,0 1-1,0-1 1,-1-1 0,1 1 0,-1-1-1,-1-1 1,11-8 0,2-6-262,-1 0 0,0-1-1,-2-1 1,21-36 0,-27 41 114,-1-1 0,0 0 0,-2-1 0,0 0 0,-1 0 0,-1 0 0,-1-1 0,0 0 0,-2 0 0,0 0 0,-1 0 1,-1 0-1,-4-27 0,3 41 241,1-1 1,-2 1-1,1 0 1,-1-1 0,0 1-1,0 0 1,0 0-1,-1 0 1,0 0-1,0 1 1,-1-1 0,1 1-1,-1-1 1,0 1-1,-1 1 1,1-1-1,-1 1 1,0-1 0,0 1-1,-1 1 1,1-1-1,-1 1 1,1 0 0,-1 0-1,0 1 1,0-1-1,-1 1 1,1 1-1,0-1 1,-12 0 0,-15-1 331,0 1 0,0 2 0,1 1 0,-60 10-1,69-8-836,13-2-1775,7-1-673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10645,'0'0'4146,"206"67"-2417,-129-50-929,-9 0-768,-10-5-32,-16-12-704,-13 0-2226,-17 0-4945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10917,'0'0'3826,"1"25"-2690,37 481 5390,-37-502-6504,1 13 107,1-1 0,1 0 1,8 26-1,-11-41-127,-1 0 0,0 0 0,0-1 0,0 1 0,0 0 0,1-1 1,-1 1-1,0 0 0,1-1 0,-1 1 0,1 0 0,-1-1 0,0 1 0,1-1 0,-1 1 1,1-1-1,0 1 0,-1-1 0,1 1 0,-1-1 0,1 0 0,0 1 0,-1-1 0,1 0 0,0 1 1,-1-1-1,1 0 0,0 0 0,-1 0 0,1 0 0,0 0 0,0 0 0,-1 0 0,1 0 1,0 0-1,0 0 0,-1 0 0,1 0 0,0 0 0,-1 0 0,1-1 0,0 1 0,-1 0 0,1-1 1,0 1-1,-1 0 0,1-1 0,0 1 0,-1-1 0,1 1 0,-1-1 0,1 1 0,-1-1 1,1 1-1,-1-1 0,0 0 0,1 1 0,-1-1 0,0 0 0,1 1 0,-1-2 0,23-42-244,1-35-939,-4 0 1,15-114-1,-11 56-1848,-23 133 2904,2-13-391,0-1 0,2 1 0,0 1 0,10-23 0,-14 35 616,1 0 0,0 1 0,1-1 0,-1 1 0,0 0 0,1-1 0,0 1 0,0 0-1,0 0 1,0 1 0,0-1 0,1 1 0,-1 0 0,1-1 0,0 1 0,-1 1 0,1-1 0,0 1-1,0-1 1,0 1 0,0 0 0,0 1 0,7-1 0,0 1 287,1 0 0,-1 1 0,0 1-1,0 0 1,0 1 0,-1 0 0,1 0 0,0 1 0,18 10 0,38 13-340,-58-24-527,1-1-1,-1 0 0,1-1 0,15 0 1,0-1-3749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0:3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10549,'0'0'6488,"3"-5"-6202,5-16-17,-6 15 617,2 27 2,37 289 1537,-40-306-2409,-1 0-1,1 0 1,0 0-1,0 0 1,0 0-1,0 0 1,1-1-1,-1 1 1,1 0-1,0-1 1,1 0-1,-1 1 1,0-1-1,1 0 1,0 0-1,4 4 1,-4-6-18,0 1 0,0 0 1,1-1-1,-1 0 0,1 0 0,-1 0 0,1 0 1,0-1-1,-1 0 0,1 1 0,-1-1 0,1 0 1,0-1-1,-1 1 0,1-1 0,0 1 0,-1-1 1,7-3-1,9-4-120,0-1 0,-1 0 1,0-2-1,0 0 0,-1-2 0,-1 1 1,0-2-1,18-19 0,14-10-620,23-17-3391,124-79 0,-131 101 332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7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11077,'0'0'6451,"23"-8"-6787,-23 25-3474,0 9-416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8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9204,'0'0'3954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9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63 6851,'0'0'7358,"-3"-9"-6830,1-4-313,2 9-136,-1 0 1,1 0 0,-1 0-1,0 0 1,0 0 0,-1 0-1,1 1 1,-4-7 0,-1 56 24,-3 552 2531,8-585-2511,1 0 0,1 0-1,0 0 1,1 0-1,0 0 1,0 0-1,2-1 1,0 1-1,0-1 1,1 0-1,0 0 1,9 14-1,-14-26-122,1 1 0,-1-1 0,0 0 0,0 1-1,0-1 1,0 0 0,0 0 0,0 1 0,0-1-1,1 0 1,-1 1 0,0-1 0,0 0-1,0 0 1,1 1 0,-1-1 0,0 0 0,0 0-1,1 0 1,-1 1 0,0-1 0,1 0 0,-1 0-1,0 0 1,0 0 0,1 0 0,-1 0-1,0 0 1,1 1 0,-1-1 0,0 0 0,1 0-1,-1 0 1,0 0 0,1 0 0,-1 0 0,0-1-1,1 1 1,-1 0 0,0 0 0,1 0-1,-1 0 1,0 0 0,0 0 0,1 0 0,-1-1-1,0 1 1,1 0 0,4-21-129,-6-29-524,-11-39-1057,6 53 246,-1-57 1,7 13-2297,1 78 3771,-1 0 1,1 0 0,0 0 0,0 0-1,1 0 1,-1 1 0,0-1 0,0 1-1,1-1 1,-1 1 0,1-1 0,-1 1-1,1 0 1,0 0 0,0-1 0,-1 1-1,1 0 1,0 1 0,0-1 0,0 0-1,0 1 1,0-1 0,0 1 0,0-1-1,0 1 1,0 0 0,3 0 0,63-7 776,-66 7-756,18-1 136,1 1 0,0 0 0,-1 2 0,1 0 0,-1 2 0,0 0 0,26 9 0,-37-9-151,0 0 0,1 1-1,-2 0 1,1 0 0,-1 1 0,0 0-1,0 1 1,0 0 0,-1 0 0,0 0-1,0 1 1,-1 0 0,0 0 0,-1 1-1,0 0 1,8 18 0,-8-13 242,-1 0 0,0 1 0,-1 0 0,-1 0 0,0 0 0,-1 0 1,-1 26-1,0-41-255,-1 5 67,0 0-1,-1-1 1,1 1 0,-1-1-1,0 0 1,0 1-1,0-1 1,-1 0 0,1 0-1,-1 0 1,0 0-1,0-1 1,-1 1 0,1-1-1,-1 0 1,1 0-1,-1 0 1,0-1 0,0 1-1,0-1 1,-9 4-1,-9 4 22,0 0-1,0-2 1,-26 7-1,18-8-160,1-1 0,-1-1 0,-59 1 0,87-6 1,2 0 19,-1 0 0,1 0 0,0 0 0,-1 0 0,1 0 0,-1 0 0,1 0 0,-1 0 1,1 0-1,-1 0 0,1 0 0,-1 0 0,1 0 0,-1 0 0,1 0 0,-1-1 0,1 1 0,0 0 0,-1 0 0,1 0 1,-1-1-1,1 1 0,0 0 0,-1-1 0,1 1 0,0 0 0,-1-1 0,1 1 0,0 0 0,0-1 0,-1 1 0,1-1 1,0 1-1,0-1 0,-1 1 0,1 0 0,0-1 0,0 1 0,0-1 0,0 1 0,0-1 0,0 1 0,0-1 1,0 1-1,0-1 0,0 1 0,0-1 0,0 1 0,0-1 0,0 1 0,1 0 0,-1-1 0,0 1 0,0-1 0,0-33-2812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0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249 151 2689,'0'0'12123,"0"-5"-11941,1 0-230,3-47 666,-3 49-527,-1 0 0,0-1 0,-1 1 0,1-1 0,0 1 1,-1 0-1,0-1 0,0 1 0,0 0 0,0 0 0,-1-1 0,1 1 1,-2-3-1,0 3-80,1 0 0,0 0 0,-1 0 0,1 1 0,-1-1 1,0 1-1,0-1 0,0 1 0,0 0 0,0 0 0,0 0 0,0 0 0,-1 1 1,1 0-1,-1-1 0,0 1 0,1 0 0,-1 1 0,0-1 0,1 1 1,-1-1-1,-4 1 0,4 0-22,0 0 1,0 0 0,0 1-1,0-1 1,-1 1 0,1 0-1,1 0 1,-1 0 0,0 0-1,0 1 1,0 0 0,1-1-1,-1 1 1,-4 4 0,3-1 9,-1 1 0,1 0 1,0 0-1,1 1 0,-1-1 0,-5 13 1,0 1 60,1 0-1,0 1 1,2 0 0,1 1-1,0 0 1,-3 31 0,5-14 540,1-1-1,5 72 1,-1-106-575,-1-1 0,0 0 0,1 1 0,0-1 1,0 0-1,0 0 0,0 1 0,0-1 0,0 0 1,1 0-1,0 0 0,0 0 0,-1-1 0,2 1 0,-1 0 1,0-1-1,0 0 0,1 1 0,-1-1 0,1 0 0,0 0 1,0 0-1,0-1 0,0 1 0,0-1 0,3 2 0,6 0-29,-1 0-1,1-1 1,-1 0 0,1-1-1,0 0 1,12-1-1,-19 0-88,0-1 0,0 1 0,0-1 0,0 0 0,-1 0 0,1 0 0,0 0 0,0-1 0,-1 0 0,1 0 0,-1-1 0,1 1 0,-1-1 0,0 0-1,0 0 1,0 0 0,-1 0 0,1-1 0,-1 0 0,1 1 0,-1-1 0,-1 0 0,1-1 0,0 1 0,-1 0 0,0-1 0,0 0 0,0 1 0,-1-1 0,2-8 0,2-14-1298,0 1 0,-2-1 0,-1 0 0,-3-40-1,1 39 619,0-176 2555,1 200-1796,3 8 42,2 12 121,9 64 1966,-3 1-1,2 106 1,-1-12-130,-13-167-1923,7 33 266,-7-40-342,0 0 0,0 0 0,0 0 0,1 0 0,-1 1 0,1-1 0,-1 0 0,1 0 0,-1 0 0,1 0 0,-1 0 0,1 0 0,0-1 0,-1 1 0,1 0 0,0 0 0,0 0 0,0 0 0,0-1 0,0 1 0,0-1 0,0 1 0,0 0 0,0-1 0,0 0 0,0 1 0,2 0 0,-2-2-82,0 1 1,-1-1-1,1 0 0,0 1 1,0-1-1,-1 0 1,1 0-1,-1 1 1,1-1-1,-1 0 1,1 0-1,-1 0 1,1 0-1,-1 1 1,0-1-1,1 0 1,-1 0-1,0 0 0,0 0 1,0 0-1,1 0 1,-1 0-1,0 0 1,-1-1-1,3-33-1475,-2 29 795,1-41-5176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0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 3 7443,'0'0'3722,"-11"-1"-3596,2 1 31,0-1 0,0 1 1,0 0-1,0 1 1,0 0-1,0 0 0,0 1 1,0 1-1,0-1 1,1 1-1,0 0 0,-16 9 1,18-8-44,1-1 0,0 1 0,0 0 1,0 0-1,1 1 0,-1 0 0,1-1 0,0 1 1,0 1-1,1-1 0,0 0 0,0 1 0,0 0 1,0 0-1,1 0 0,0 0 0,0 0 0,1 0 1,0 0-1,0 1 0,0-1 0,1 0 1,0 1-1,0-1 0,1 8 0,0-9-106,0-1 1,0 1-1,0 0 0,1-1 1,-1 1-1,1-1 0,0 0 0,1 0 1,-1 0-1,1 0 0,0 0 0,0 0 1,0 0-1,4 3 0,61 50 203,-28-25-143,-34-27-74,32 33 48,-36-37-47,-1 1 0,0-1 0,1 1 0,-1-1 0,0 1 0,0-1 0,0 1-1,0 0 1,0 0 0,-1 0 0,1-1 0,0 1 0,-1 0 0,0 0 0,1 0 0,-1 0 0,0 0 0,0 0 0,0 0 0,0 0 0,0 0 0,-1 2 0,-1-3 25,1 1 1,-1-1-1,1 0 1,-1 0-1,0 0 1,0 0-1,1 0 0,-1 0 1,0 0-1,0-1 1,0 1-1,0-1 0,0 1 1,0-1-1,0 0 1,0 0-1,0 0 1,-3 0-1,-2 1 70,-28 2 0,-49-2 1,48-1-401,31 0 124,4 0 118,1 0 1,-1 0-1,1 1 1,-1-1-1,1 0 1,-1 0 0,0 0-1,1 0 1,-1 0-1,1 0 1,-1 0-1,1 0 1,-1 0-1,0 0 1,1-1 0,-1 1-1,1 0 1,-1 0-1,1-1 1,-1 1-1,1 0 1,-1 0-1,1-1 1,-1 1 0,1 0-1,-1-1 1,1 1-1,0-1 1,-1 1-1,1-1 1,0 1 0,-1-1-1,1 1 1,0-1-1,0 1 1,-1-1-1,1 1 1,0-1-1,0 1 1,0-1 0,0 0-1,0 0 1,-1-22-3372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1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1 365 11621,'0'0'2332,"28"-19"-2361,95-63-163,-111 73 184,1-1 0,-1-1 0,-1 1 1,0-2-1,17-22 0,-22 26 38,-1-1 0,-1 0 0,1 0-1,-1 0 1,-1 0 0,0-1 0,3-14 0,-5 19-16,0 0 1,0 0 0,-1-1-1,1 1 1,-1-1 0,0 1-1,-1 0 1,1-1 0,-2-5-1,1 9 11,0 0-1,1 1 1,-1-1-1,0 0 1,0 1-1,0-1 1,0 1-1,0-1 1,-1 1-1,1-1 1,0 1-1,-1 0 1,1 0-1,-1 0 1,1 0-1,-1 0 1,1 0-1,-1 0 1,0 0-1,0 0 1,1 1-1,-1-1 1,0 1-1,0-1 1,0 1-1,0 0 1,-2 0-1,-2-1 13,0 1 0,0-1-1,0 1 1,0 1 0,0-1 0,0 1-1,0 0 1,0 0 0,0 1 0,0 0-1,1 0 1,-1 0 0,-6 4 0,6-1 61,0 0 0,0 0 0,0 1 1,0-1-1,1 1 0,0 0 0,1 1 0,-1-1 1,-6 15-1,0 1 316,1 1 1,1 0 0,1 1-1,2 0 1,0 0-1,1 0 1,2 1-1,0-1 1,2 45 0,1-64-373,0 0 0,0 0 0,1 1 1,0-1-1,-1 0 0,2 0 1,-1 0-1,1 0 0,0-1 0,0 1 1,0 0-1,0-1 0,1 1 0,0-1 1,0 0-1,0 0 0,0 0 1,1 0-1,0 0 0,-1-1 0,7 4 1,-1-1-32,1-1 1,-1-1-1,1 0 1,0 0 0,0-1-1,0 0 1,0-1-1,0 0 1,20 1-1,-8-1-172,0-2-1,0 0 0,0-1 0,32-6 0,-45 6-297,-1-1 1,0-1 0,0 0-1,0 0 1,0 0-1,0-1 1,-1 0-1,1-1 1,-1 0-1,0 0 1,0 0 0,-1-1-1,0 0 1,8-9-1,13-29-7664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1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8772,'0'0'9172,"0"-17"-7395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1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0 9156,'0'0'5939,"103"159"-5395,-103-130-48,0-3-496,-19 0 257,-20-3-257,-6-5-737,0-15-1360,7-3-4466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8932,'0'0'6921,"2"12"-5142,23 79-447,12 50-137,-8 92 169,10 55-503,-37-279-837,11 37 80,-13-44-104,1 0 1,-1-1-1,1 1 0,0 0 1,0 0-1,0-1 1,0 1-1,0-1 0,0 1 1,1-1-1,-1 1 1,0-1-1,1 0 0,-1 0 1,1 1-1,0-1 0,-1 0 1,1 0-1,2 1 1,-2-2-27,-1 0 1,0 0-1,0 0 1,1 0-1,-1 0 1,0-1-1,0 1 1,0 0-1,1-1 1,-1 1-1,0-1 1,0 1-1,0-1 1,0 1-1,0-1 1,0 0 0,0 1-1,0-1 1,0 0-1,0 0 1,0 0-1,-1 0 1,1 0-1,0 0 1,0 0-1,-1 0 1,1 0-1,-1 0 1,1 0-1,-1 0 1,1-2-1,11-40-913,-11 37 786,4-23-1992,-2-1 0,0-50 0,-3 7-5149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2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295 13 9204,'0'0'6232,"-23"-12"-4321,14 12-1848,1 0 0,-1 0 0,0 1 0,0 0 0,0 0 0,1 1 0,-1 1-1,1-1 1,-1 1 0,1 1 0,0-1 0,0 1 0,1 1 0,-1 0 0,1 0 0,0 0 0,0 1 0,1 0 0,-1 0 0,1 1 0,1-1 0,-7 10 0,1 1-33,0 0 0,1 1 0,1 1-1,1 0 1,1 0 0,0 1 0,1-1-1,1 2 1,1-1 0,-2 28 0,2 25 599,5 110 1,0-161-448,0-11-157,-1-1 0,2 1 0,-1-1 0,1 1 0,1-1 0,0 0 0,0 0 0,1 0 0,1-1 0,-1 1 0,1-1 0,1 0 0,0 0 0,0-1 0,1 0 0,0 0 0,0 0 0,1-1 0,0 0 0,0-1 0,1 1 0,-1-2 0,2 1 0,-1-1 0,0-1 0,1 1 0,0-2 0,0 1 0,0-1 0,0-1 0,13 2 0,-9-2-29,0-1-1,-1-1 0,1 0 0,0 0 1,0-2-1,24-4 0,-30 3-37,-1 1-1,1-1 0,-1 0 1,0-1-1,0 0 1,0 0-1,-1 0 0,1-1 1,-1 0-1,0 0 1,-1-1-1,1 0 0,4-7 1,4-5-70,-2-1 0,0-1 0,-1 0 0,-1-1 0,-1 0 0,-1 0 0,0-1 0,-2 0 1,6-36-1,-6 8 177,-2-1 1,-2 0 0,-7-64-1,5 104-54,-2 1 0,1-1 0,-2 1 0,1 0 0,-1 0 0,-1 0 0,0 0 0,0 0 0,-1 1 0,0 0-1,-1 0 1,0 0 0,-10-12 0,10 15-6,0 1 0,0-1-1,-1 1 1,0 0 0,0 0-1,0 1 1,0-1 0,-1 2 0,1-1-1,-1 1 1,0 0 0,0 1-1,0 0 1,0 0 0,-1 1-1,1 0 1,-11 0 0,-8 1-63,-1-1-232,0 2 1,-27 3 0,48-3 212,0 0 0,1 1 0,-1 0 0,1 0 0,0 0 0,-1 0 0,1 1 0,0 0 0,0 1 0,1-1 0,-1 1 0,1 0 0,-9 8 0,13-11-172,0 1 0,0-1-1,0 1 1,1-1-1,-1 1 1,0-1 0,1 1-1,-1-1 1,1 1 0,-1 0-1,1-1 1,0 1-1,0 0 1,-1-1 0,1 1-1,1 2 1,-1 8-4564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3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4834,'0'0'9565,"16"-4"-6628,-16 417 841,0-399-3721,1 1 1,0-1-1,1 1 1,1-1-1,0 0 1,1 0 0,0 0-1,1 0 1,1-1-1,0 0 1,8 13-1,-10-21-59,-1 0 0,1 0-1,0 0 1,0-1 0,0 1 0,1-1-1,0 0 1,0-1 0,0 1-1,0-1 1,0 0 0,1 0 0,-1 0-1,1-1 1,0 0 0,0 0-1,0-1 1,0 1 0,0-1 0,0-1-1,0 1 1,0-1 0,0 0-1,0 0 1,0-1 0,0 0-1,1 0 1,7-2 0,-6 0-70,-1-1 0,1 1 0,-1-1 1,0 0-1,0-1 0,0 0 0,-1 0 0,0 0 0,0-1 1,0 0-1,-1 0 0,0 0 0,0-1 0,0 0 0,-1 0 1,0 0-1,0 0 0,4-13 0,0-1-213,-1 1 0,-1-1 1,0 1-1,-2-2 0,-1 1 0,1-22 0,-2 3-87,-2 0-1,-11-74 1,6 84 1153,-2 1-1,-15-39 1,18 45-40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3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7780,'0'0'5549,"4"8"-4730,5 12-275,-2 1 0,0 0 0,-1 1 0,3 24 0,10 99 1531,-16-120-1772,4 148 751,-7-117-810,2 0 1,12 66 0,-10-104-670,-2-55-5190,-8 3 1042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4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11125,'0'0'6499,"215"46"-5923,-131-40-368,-11-3-208,-5-3-16,-23 0-752,-13 0-1121,-19 0-2817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4.4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13382,'0'0'3954,"16"0"-4322,-13 0 224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4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 11717,'0'0'5171,"80"49"-4387,-60-23-752,-7 3 240,-4 3-272,-6-3 0,-3-3-272,0 0 224,-19-9-400,-19-2 160,-7-13-1377,-4-2-864,8 0-5571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6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301 111 7780,'0'0'8243,"2"-11"-7805,1-1-363,-1 7-44,-1 0 0,1 0-1,-1 0 1,-1 0 0,1 0 0,-1-9 0,-3 11 40,0 1 1,-1 0-1,0 0 0,1 0 1,-1 1-1,0-1 1,0 1-1,0 0 1,0 0-1,-5-1 0,-9-2 91,3-1-107,0 1 0,-1 0 0,1 1 0,-1 1 0,0 1 0,1 0-1,-1 1 1,0 0 0,-17 4 0,29-3-57,1 0 0,-1 1-1,0-1 1,1 1 0,-1 0-1,1 0 1,0 1-1,0-1 1,0 1 0,0-1-1,0 1 1,0 0 0,1 0-1,-1 0 1,1 1 0,0-1-1,0 0 1,0 1-1,1 0 1,-1-1 0,1 1-1,-1 0 1,1 0 0,1-1-1,-2 8 1,-2 10 29,1 1-1,2 0 1,0 25 0,0-2 117,0 11 337,3 0 0,12 85 0,-11-126-411,0 0-1,1 0 1,0-1-1,1 1 1,1-1-1,0 0 1,1-1 0,1 0-1,0 0 1,0 0-1,1-1 1,1 0-1,0-1 1,17 14-1,-21-20-112,1 0 0,-1-1 0,1 1 0,0-2 0,0 1 0,0-1-1,1 0 1,-1 0 0,1-1 0,0 0 0,-1-1 0,1 1 0,0-1 0,0-1-1,0 0 1,0 0 0,0 0 0,0-1 0,0 0 0,-1-1 0,1 0 0,0 0 0,-1 0-1,1-1 1,-1-1 0,0 1 0,0-1 0,0 0 0,0 0 0,-1-1 0,0 0-1,0 0 1,0-1 0,0 1 0,-1-1 0,6-9 0,-1-3-818,-1 0 1,-1 0 0,-1-1-1,0 0 1,-1-1-1,-1 1 1,-1-1-1,2-34 1,-3 27-74,2 0 0,0 1 0,19-49 723,-24 74 331,0 1 0,1 0 1,-1-1-1,0 1 1,0 0-1,0 0 1,0-1-1,0 1 1,0 0-1,0-1 0,1 1 1,-1 0-1,0-1 1,0 1-1,0-1 1,0 1-1,0 0 1,0-1-1,-1 1 0,1 0 1,0-1-1,0 1 1,0 0-1,-2-4 1325,1 4-1324,1 0-1,0 0 1,-1 0-1,1-1 1,0 1-1,-1 0 1,1 0-1,0 0 0,-1 0 1,0 0 27,0 0 0,0 1 0,0-1 1,0 0-1,0 1 0,0-1 0,0 1 0,1 0 1,-1-1-1,0 1 0,0 0 0,0-1 1,1 1-1,-1 0 0,0 0 0,1 0 0,-1-1 1,0 3-1,-5 10 65,0-1 1,1 1-1,1 1 1,0-1-1,1 1 1,-2 26 0,0 85 1321,5-116-1398,0 1-73,0-1 0,0 1 0,1-1 0,0 1 1,1-1-1,0 0 0,0 1 0,1-1 1,4 9-1,-4-14-64,-1 0-1,1-1 1,-1 0 0,1 1-1,0-1 1,1 0 0,-1 0-1,0 0 1,1-1 0,0 1-1,-1-1 1,1 0 0,0 0-1,0 0 1,0-1 0,0 0-1,1 1 1,-1-1-1,0 0 1,1-1 0,6 1-1,0 0-44,0 0-1,0-1 0,0-1 0,0 0 1,0 0-1,0-1 0,-1 0 0,1-1 0,-1 0 1,1-1-1,-1 0 0,0-1 0,16-9 1,-14 5-204,0 1 0,-1-2 0,-1 1 0,0-1 1,0-1-1,-1 0 0,0 0 0,-1-1 1,0 0-1,7-16 0,-9 13-251,0 0 0,0 0 0,-2-1 1,0 0-1,0 0 0,-2 0 0,0 0 0,0 0 0,-2-17 1,0 25 389,0 0 1,-1-1 0,0 1 0,0 0 0,-1 0 0,0 0 0,0 1 0,-1-1 0,0 0 0,0 1 0,-1-1 0,1 1 0,-2 0 0,1 1 0,-1-1 0,0 1 0,-1 0 0,1 0 0,-9-7 0,8 10 441,0 0 1,0 0-1,0 0 1,-1 0-1,1 1 0,-1 0 1,0 1-1,1-1 1,-1 1-1,0 1 1,0-1-1,0 1 1,0 0-1,1 1 1,-1-1-1,-10 4 1,7-2-53,-1 1 0,1 0 0,0 1 1,1 0-1,-1 0 0,1 1 0,0 1 1,0-1-1,-14 13 0,21-16-276,1-1-1,-1 1 1,1-1-1,0 1 0,-1 0 1,1-1-1,0 1 1,0 0-1,0 0 1,0 0-1,0 0 0,1 0 1,-1 0-1,0 0 1,1 4-1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6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 8628,'0'0'6616,"0"19"-6074,-2 180 1197,-1-13-143,25 227-1,-19-389-1578,11 64 65,-13-82-90,0 0 1,1-1-1,0 1 0,1 0 1,-1-1-1,1 1 1,0-1-1,0 0 1,1 0-1,0 0 1,4 5-1,-7-10-41,-1 1 1,0-1-1,1 1 0,-1-1 0,0 0 1,1 1-1,-1-1 0,0 0 1,1 1-1,-1-1 0,1 0 0,-1 1 1,1-1-1,-1 0 0,1 0 0,-1 0 1,1 0-1,-1 1 0,1-1 0,-1 0 1,1 0-1,-1 0 0,1 0 0,-1 0 1,1 0-1,-1 0 0,1 0 0,-1-1 1,1 1-1,-1 0 0,1 0 1,-1 0-1,1 0 0,-1-1 0,1 1 1,-1 0-1,1-1 0,-1 1 0,0 0 1,1-1-1,-1 1 0,1 0 0,-1-1 1,0 1-1,0-1 0,1 1 0,-1 0 1,0-1-1,0 1 0,1-1 0,-1 1 1,0-1-1,0 1 0,0-1 1,0 1-1,0-1 0,0 1 0,0-1 1,0 1-1,0-1 0,0 0 0,0 1 1,0-1-1,2-45-2874,-3 37 1514,1-41-6277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7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8356,'0'0'5818,"0"10"-4598,0 841 4948,0-850-6334,-2-13-2117,-12-37-3202,10 20-11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7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0 274 5170,'0'0'11659,"27"0"-10840,89 0-451,-100 0-311,1-1-1,0 0 0,-1-1 1,1-1-1,26-8 1,-36 8-109,-1 1 0,0-1 1,0 0-1,0 0 1,0-1-1,0 1 0,-1-1 1,0-1-1,1 1 1,-2-1-1,1 0 0,0 0 1,5-9-1,-7 10-17,-1 0-1,1-1 0,-1 1 1,0 0-1,-1-1 1,1 1-1,-1-1 0,0 1 1,0-1-1,0 0 1,-1 1-1,0-1 1,0 0-1,0 0 0,0 1 1,-1-1-1,1 0 1,-1 0-1,-1 1 1,1-1-1,-4-7 0,2 7-8,0-1 1,0 1-1,-1 0 0,0 0 0,0 0 0,0 0 0,-1 1 0,0 0 0,0 0 0,0 0 0,0 0 0,0 1 1,-1 0-1,1 0 0,-10-3 0,7 3 126,1 1 0,-1 0 1,1 0-1,-1 0 0,0 1 0,0 0 1,0 1-1,1 0 0,-1 0 0,-11 2 1,14-1-8,1 0 1,0 0-1,-1 1 0,1 0 1,0 0-1,0 0 1,0 0-1,0 0 1,0 1-1,0 0 0,0 0 1,1 0-1,0 0 1,0 0-1,-1 1 0,2-1 1,-1 1-1,-3 5 1,-3 9 244,0 1 0,1-1 0,1 1 0,1 1-1,1-1 1,-5 41 0,5-9 726,3 79 1,2-122-1005,1-1 1,0 1-1,0 0 1,0-1-1,1 1 1,0-1 0,1 0-1,-1 0 1,1 0-1,1 0 1,-1 0 0,1 0-1,1-1 1,-1 0-1,1 0 1,0 0-1,0 0 1,1-1 0,0 0-1,-1 0 1,2-1-1,-1 1 1,1-1 0,-1-1-1,1 1 1,0-1-1,0 0 1,1-1-1,-1 0 1,0 0 0,1 0-1,-1-1 1,1 0-1,0-1 1,-1 0-1,16-1 1,-19 1-200,-1-1-1,1 1 1,-1-1-1,1 0 1,-1 0-1,1 0 1,-1 0-1,0 0 0,1-1 1,-1 0-1,0 1 1,0-1-1,0 0 1,-1-1-1,1 1 1,0 0-1,-1-1 1,1 0-1,-1 1 1,0-1-1,0 0 1,2-4-1,20-41-5658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9268,'0'0'5875,"212"29"-5859,-147-29 16,-4 0-32,-13 0-192,-13 0 80,-12 0-128,-10 0-337,-13 5-1327,0 10 15,-10-1 320,-16 4-1632</inkml:trace>
  <inkml:trace contextRef="#ctx0" brushRef="#br0" timeOffset="1">0 400 8340,'0'0'6051,"196"8"-4851,-125-5-63,3 0-577,-3-3-288,-10 6-112,-7 0-160,-12 0-336,-13-1-1249,-10-5-2593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8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6 7908,'0'0'4706,"-30"-5"-1155,23 9-3529,-1 1-1,1 0 1,0 0 0,1 1 0,-1 0 0,1 0 0,0 0 0,1 1-1,-1 0 1,2 0 0,-1 0 0,1 1 0,0 0 0,0-1-1,1 2 1,0-1 0,-4 15 0,0 8 336,1 1 0,1-1 0,-1 47 0,5-60-137,0 1 1,1-1-1,1 1 1,1-1-1,1 1 1,0-1-1,8 21 1,-9-33-215,1 0-1,-1-1 1,1 0 0,0 1-1,1-1 1,-1 0-1,1 0 1,0-1 0,1 1-1,-1-1 1,1 0 0,0 0-1,-1 0 1,2-1 0,-1 0-1,0 0 1,1 0-1,-1 0 1,1-1 0,0 0-1,0 0 1,0-1 0,0 0-1,0 0 1,10 0-1,-1 1-344,-1-1-1,1-1 0,16-2 0,-26 2 58,0-1-1,0 0 0,-1 0 1,1-1-1,0 0 0,-1 1 1,1-1-1,-1-1 0,0 1 1,1-1-1,-1 1 0,0-1 1,3-4-1,24-31-5038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8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5603,'0'0'8054,"0"-1"-8035,0 1 0,1 0-1,-1 0 1,0 0 0,0 0 0,1 0 0,-1 0 0,0 0-1,0 1 1,1-1 0,-1 0 0,0 0 0,0 0 0,1 0 0,-1 0-1,0 0 1,0 0 0,0 0 0,1 1 0,-1-1 0,0 0-1,0 0 1,0 0 0,0 0 0,1 1 0,-1-1 0,0 0-1,0 0 1,0 0 0,0 1 0,0-1 0,0 0 0,1 0 0,-1 1-1,0-1 1,0 0 0,0 0 0,0 1 0,0-1 0,0 0-1,0 0 1,0 1 0,0-1 0,0 0 0,0 0 0,0 1 0,-1-1-1,0 264 3478,3 282-482,-2-541-3020,0 1-12,-1 0 0,1 1 0,1-1 0,-1 1 0,1-1 0,1 0 0,-1 0 0,1 1 0,0-1 0,0 0 0,1-1 0,5 12 0,-7-22-1919,-2-62-4301,-1 27-1696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8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3217,'0'0'12454,"183"-17"-12326,-122 14-128,-3-3-272,-3 3-1569,-7 3-1424,-9 0-625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9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1 5955,'0'0'7334,"-13"16"-6763,-44 54-118,54-66-351,0-1 0,1 1 1,-1 0-1,1 0 0,0 0 0,0 0 0,1 0 0,-1 0 0,1 1 1,0-1-1,0 0 0,0 1 0,1-1 0,-1 1 0,1 5 0,0 4 244,-4 42 869,3 0 1,8 77 0,-6-126-1186,0-1 0,1 1 0,0-1-1,0 0 1,1 1 0,0-1 0,0 0 0,0 0 0,1-1 0,0 1 0,0-1 0,0 0 0,0 0 0,1 0-1,0 0 1,0-1 0,1 0 0,-1 0 0,1 0 0,0-1 0,0 0 0,0 0 0,11 4 0,-10-5-83,1 0 1,-1 0 0,1-1-1,0 0 1,-1 0 0,1 0-1,0-1 1,-1-1-1,1 1 1,0-1 0,-1 0-1,1-1 1,-1 0 0,1 0-1,-1-1 1,0 1 0,0-2-1,0 1 1,0-1 0,10-7-1,-7 3-316,-1-1 0,0 1 0,-1-1 0,1-1 0,-2 0 0,1 0 0,-2 0 0,1-1 0,-1 0 0,-1-1 0,0 1 1,6-23-1,-4 5-636,-2 0 1,-1-1 0,-2 0 0,-1-37-1,0 58 1105,-2 0 0,1 0 0,-1 0 0,0 0 0,-1 1 0,0-1 0,-1 0 0,1 1 0,-2-1 0,-6-13-1,7 18 161,0 0-1,0 1 1,0-1-1,-1 0 0,1 1 1,-1 0-1,0 0 1,0 0-1,0 0 0,0 1 1,0 0-1,-1-1 1,1 2-1,-1-1 0,0 0 1,1 1-1,-1 0 1,0 0-1,0 0 0,1 1 1,-8-1-1,9 1-184,-14-1 507,0 1 1,-30 3-1,42-2-598,-1 1-1,0-1 1,1 1 0,-1 0-1,1 0 1,0 1-1,-1-1 1,1 1-1,0 1 1,1-1-1,-8 6 1,8-6-300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9.5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8468,'0'0'5314,"2"11"-4689,6 33 645,-2 1 0,-2-1 1,-2 1-1,-4 46 0,0-29-186,10 99-1,-7-155-1063,0-1 0,0 1 0,0-1-1,1 1 1,0-1 0,2 7 0,-3-11-32,0 0 0,0 1 0,0-1 1,0 0-1,0 0 0,0 1 0,0-1 0,0 0 0,1 0 1,-1 0-1,0-1 0,1 1 0,-1 0 0,1 0 0,-1-1 0,1 1 1,-1-1-1,1 1 0,-1-1 0,1 0 0,-1 1 0,1-1 0,-1 0 1,3 0-1,-2-1-12,-1 1 1,1-1-1,-1 0 1,0 0-1,1 0 0,-1 0 1,0 0-1,1 0 1,-1 0-1,0-1 1,0 1-1,0 0 1,0-1-1,0 1 1,0-1-1,-1 1 0,1-1 1,0 1-1,-1-1 1,1 1-1,-1-1 1,1-2-1,12-46-272,-11 41 237,15-97-1032,-14 77 455,1 0 0,2 1 1,0-1-1,2 1 0,16-38 0,-22 62 690,0 1-1,0-1 1,0 1-1,1 0 1,-1-1-1,1 1 1,0 0-1,0 0 1,0 1-1,0-1 1,0 1-1,1-1 1,-1 1-1,1 0 0,0 1 1,-1-1-1,1 0 1,0 1-1,0 0 1,0 0-1,0 0 1,0 1-1,0-1 1,0 1-1,0 0 1,0 0-1,1 0 1,-1 1-1,0-1 1,0 1-1,4 1 1,10 3 114,-1 1-1,1 1 1,-2 1 0,1 0 0,19 13 0,-35-20-270,0-1-41,-1 0 0,1 0 0,0 1 1,-1-1-1,1 0 0,-1 0 1,1 1-1,-1-1 0,1 1 1,-1-1-1,1 0 0,-1 1 0,0-1 1,1 1-1,-1-1 0,0 1 1,1-1-1,-1 1 0,0-1 1,1 1-1,-1 0 0,0-1 0,0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19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0 11109,'0'0'3138,"106"165"-609,-58-72-1217,4 17-719,-4 17 239,-16 17-560,-19 15-80,-13 3-192,-23-14-336,-28-24-1009,-7-37-335,0-29 319,-6-24-176,-4-16-4161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5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 8980,'0'0'9332,"29"-52"-9236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5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90 4386,'0'0'12182,"26"-86"-13735,-20 83 32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3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3 7523,'-5'-2'11808,"5"1"-11730,-14 13-81,0 0 0,0 0 0,1 1 0,1 1 0,0 0-1,1 1 1,1 0 0,0 1 0,1 0 0,1 0 0,0 1 0,-8 28 0,1 4 89,3 1 0,1 0 0,-5 70 0,8 143 608,8-243-629,0-1 0,2 0-1,0 1 1,1-1 0,1 0 0,1 0 0,9 23 0,-9-32-37,0 0 0,0-1 0,1 0-1,0 0 1,0 0 0,1-1 0,0 0 0,1 0-1,-1-1 1,1 0 0,1 0 0,0-1 0,0 0-1,15 7 1,-7-6-34,0-1 0,1 0-1,0-2 1,0 0 0,0-1 0,1-1 0,-1-1-1,32-1 1,-49 0-80,0 0 1,0 0-1,0 0 0,0 0 1,0 0-1,0 0 0,0 0 1,-1 0-1,1 0 0,0 0 0,0 0 1,0-1-1,0 1 0,0 0 1,0-1-1,0 1 0,-1 0 1,1-1-1,0 1 0,0-1 0,-1 0 1,1 1-1,0-1 0,-1 0 1,1 1-1,0-1 0,-1 0 1,1 1-1,-1-1 0,1 0 1,-1 0-1,0 0 0,1 0 0,-1 0 1,0 1-1,0-1 0,1 0 1,-1 0-1,0 0 0,0 0 1,0 0-1,0 0 0,0 0 1,0 0-1,0 0 0,-1 1 0,1-1 1,-1-2-1,1 0-627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3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67 7716,'0'0'7808,"-1"-6"-7373,-1-54 3018,2 65-3651,11 151 636,0-37 186,-5 33 121,7 106 172,-11-244-899,-1 0 0,2 0-1,0-1 1,1 1 0,9 23 0,-5-27-809,-4-22-81,-3-27-1488,-1 35 1677,0-29-4088,0 3-3667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3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82 2721,'0'0'4789,"3"0"-4699,7-6 7669,-10-10-7542,0 14-232,1 1 1,-1-1-1,1 1 1,-1-1-1,0 1 1,0-1-1,0 1 1,0-1-1,0 1 1,0-1-1,0 1 0,0-1 1,-1 1-1,1 0 1,-1-1-1,1 1 1,-1-1-1,1 1 1,-1 0-1,0-1 1,0 1-1,0 0 1,1 0-1,-1 0 1,0-1-1,-1 1 0,1 0 1,0 0-1,0 0 1,0 1-1,0-1 1,-1 0-1,1 0 1,-1 1-1,1-1 1,0 1-1,-1-1 1,1 1-1,-1 0 0,1-1 1,-1 1-1,-2 0 1,-17-4-140,0 0 0,-37 0 1,51 4 160,0 0 0,0 1 0,1-1 0,-1 2 0,0-1 1,0 1-1,1 0 0,-1 0 0,1 1 0,0 0 0,0 0 1,-9 6-1,-4 5-17,1 1 0,0 1-1,1 1 1,1 0 0,0 2 0,1-1 0,1 2 0,-16 30 0,22-35 13,0 1 1,2 0-1,0 1 1,1 0-1,0-1 1,2 2-1,0-1 1,1 0-1,0 1 1,1-1-1,2 0 1,2 23-1,-2-35-1,0-1 0,0 1 0,1 0-1,0-1 1,0 0 0,0 1 0,0-1 0,1 0-1,0 0 1,-1 0 0,2 0 0,-1-1-1,0 1 1,1-1 0,-1 0 0,1 0-1,5 3 1,9 6 114,1-2-1,33 14 0,-23-11 81,161 86 69,-160-81-257,0 2-1,-2 0 0,0 2 0,26 28 0,-46-41 2,0 0-1,-1 1 0,0 0 0,-1 1 0,0-1 0,-1 1 1,0 0-1,6 18 0,-9-23 37,-1-1-1,1 1 1,-1-1 0,0 1-1,-1-1 1,1 1 0,-1 0-1,0 0 1,0-1-1,-1 1 1,0 0 0,0-1-1,0 1 1,-1-1 0,1 1-1,-1-1 1,-1 0 0,1 0-1,-1 0 1,-5 8 0,-2-3-33,-1 0 1,0 0-1,0-2 1,-1 1-1,0-1 1,0-1 0,-1 0-1,0-1 1,0 0-1,-1-1 1,-21 5-1,13-4-85,0-2 0,0 0 0,0-2 0,-1 0 0,1-1 0,-40-5 0,60 4 45,1 0 0,-1-1-1,0 1 1,1-1 0,-1 1 0,1-1-1,-1 0 1,1 0 0,0 0-1,-1 1 1,1-1 0,0-1 0,-1 1-1,1 0 1,0 0 0,0 0-1,0-1 1,0 1 0,0 0 0,0-1-1,1 1 1,-1-1 0,0 1-1,1-1 1,-1 1 0,1-1 0,-1 0-1,1 1 1,0-1 0,0 1-1,0-1 1,0 0 0,0 1 0,0-1-1,1-3 1,-1 4-2,-1-48-1795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4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5523,'0'0'9236,"0"16"-7892,5 223 2195,-1-192-3049,2 1 0,2-1 0,15 49 0,-2-50-229,-21-44-207,0-5-729,0-31 289,2 1 0,2 0 0,0 0 0,10-32 0,-11 52 234,1 1-1,0-1 0,1 1 1,0 0-1,0 1 1,2-1-1,-1 1 0,2 0 1,-1 1-1,1 0 1,1 0-1,0 1 0,16-14 1,2 4 156,-20 12-66,1 1 0,0 0 0,0 0 0,1 1 0,-1 0 0,1 0 0,0 1 0,1 0 0,-1 1 0,1 0 0,-1 1 0,1 0 0,0 0 0,12 0 0,-19 2 108,0 1 0,0 0 0,0 0-1,0 0 1,0 0 0,-1 0 0,1 1 0,0-1 0,-1 1-1,1 0 1,-1-1 0,1 1 0,-1 1 0,0-1 0,0 0-1,0 0 1,0 1 0,0-1 0,0 1 0,-1 0 0,1-1 0,-1 1-1,0 0 1,0 0 0,0 0 0,0 0 0,1 5 0,4 15 213,-2 1 1,4 37 0,-5-38-50,9 165 1830,-6-55-1169,-6-133-868,0 0-1,0 1 1,0 0-1,0 0 1,-1-1 0,1 1-1,0 0 1,0 0-1,0-1 1,0 1-1,0 0 1,1 0 0,-1-1-1,0 1 1,0 0-1,0 0 1,1-1 0,-1 1-1,0 0 1,1-1-1,-1 1 1,0 0-1,1-1 1,-1 1 0,1-1-1,-1 1 1,1 0-1,0-1 1,-1 1 0,1-1-1,-1 0 1,1 1-1,1 0 1,-1-1-155,-1-4-478,17-85-5042,-2 46-688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6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8212,'0'0'6515,"35"-3"-6803,-9 3 288,-4-2 352,1-1-352,-4 3-1105,0 0-1536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7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 5042,'0'0'5662,"-2"7"-5086,0-3-370,1-2-85,0 1 0,0-1 0,0 0 0,0 0 0,0 1 0,0-1 0,1 0 0,-1 1 0,1-1 0,0 0 0,0 1 0,0 4 0,41-7 1464,54 0-2615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5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206 0 2145,'0'0'16872,"-14"0"-16395,11 1-484,-1-1 1,1 1-1,0 0 0,0 0 0,0 0 0,0 1 0,0-1 1,1 0-1,-1 1 0,0 0 0,1 0 0,-1 0 0,1 0 1,-1 0-1,-2 4 0,-33 42-102,35-45 103,-9 16-3,0 0 1,1 0-1,1 1 0,1 1 1,1-1-1,0 2 0,2-1 0,-4 25 1,2 6-36,3 1 1,1 70 0,6-92 152,0 1 1,2 0-1,1-1 1,2 0-1,1 0 0,1-1 1,2 0-1,0 0 1,3-1-1,0-1 0,2-1 1,29 41-1,-38-59-93,1-1 0,0 1 0,0-2 1,0 1-1,1-1 0,0 0 0,19 9 0,-23-13-37,-1 0 0,1-1 0,0 0 0,0-1-1,0 1 1,1-1 0,-1 0 0,0 0 0,0 0 0,1-1 0,-1 1 0,0-2 0,1 1-1,-1 0 1,0-1 0,1 0 0,-1 0 0,9-4 0,-12 4-55,0 0 0,0-1 0,0 1 0,0-1 0,0 1 0,0-1 0,-1 0 0,1 0-1,-1 1 1,1-1 0,-1 0 0,0-1 0,1 1 0,-1 0 0,0 0 0,-1 0 0,1-1 0,0 1 0,0-4 0,3-47-3572,-4 51 3473,0-34-6801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6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81 6051,'0'0'6918,"-3"-11"-6588,-10-58 2538,13 82-2844,1 44 467,-3 0 0,-2 0 0,-15 75 0,12-102-724,-41 186 2524,31-119-3206,13-27-5006,1-100 580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6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23 1889,'0'0'8350,"1"-3"-6802,4-17 3142,-5 23-4458,-21 256 1170,1-65 341,13 116-1406,7-362-8429,0 12 4749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07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 5635,'0'0'6256,"26"4"-4981,88 16-445,-107-18-721,-1 0 0,1 0-1,-1 1 1,0 0 0,0 0 0,0 0 0,0 1 0,0 0 0,-1 0 0,1 0-1,-1 1 1,0 0 0,-1 0 0,7 8 0,2 2 189,53 66 1398,64 102-1,32 42 39,-150-210-1583,1 0-1,23 19 0,-32-30-138,0-1-1,1 0 0,-1 0 0,1 0 0,0-1 1,0 1-1,0-1 0,0 0 0,0-1 1,0 1-1,0-1 0,1 0 0,9 0 1,-14-1-2,0 0 0,0 0-1,-1-1 1,1 1 0,0-1 0,0 1 0,0 0 0,0-1 0,0 1 0,-1-1 0,1 0 0,0 1 0,0-1 0,-1 0 0,1 1 0,-1-1 0,1 0 0,0 0 0,-1 1 0,0-1 0,1 0 0,-1 0 0,1 0 0,-1 0 0,0 0 0,1-2 0,5-30-22,-5 25 24,10-100-886,-4 0 0,-9-112-1,0 67 897,2 69 631,0 83-714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8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3602,'0'0'928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8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0 110 6451,'0'0'7750,"0"-11"-6941,2-37 287,-1 45-1057,-1 1-1,1 0 1,0-1 0,0 1-1,-1 0 1,2 0 0,-1 0-1,0 0 1,0 0-1,1 0 1,-1 0 0,1 0-1,-1 1 1,1-1 0,0 0-1,0 1 1,0-1 0,-1 1-1,2 0 1,-1 0 0,0 0-1,0 0 1,0 0-1,0 0 1,4-1 0,4 0-15,-1 1-1,1 0 1,-1 0 0,15 1 0,-18 0-35,1-1-202,0 2 0,1-1 0,-1 1 0,0 0 1,12 4-1,5 4-4572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28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7091,'0'0'4834,"125"0"-4834,-96 9-2209,-6 0-1984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3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44 164 6835,'0'0'1395,"0"-22"-1072,0-69 587,0 88-727,0 0 0,0 0 1,0 1-1,0-1 0,0 0 0,0 0 1,-1 0-1,0 0 0,1 0 0,-1 1 1,0-1-1,-1 0 0,1 1 0,-2-3 0,2 4-56,0 0 0,0 1 0,0-1 0,0 0 0,0 1 0,0 0 0,0-1-1,0 1 1,0-1 0,-1 1 0,1 0 0,0 0 0,0 0 0,0 0 0,0 0 0,-1 0-1,1 0 1,-2 1 0,-6-1 341,9 26-183,-1 129 56,5 231 1523,1-294-1506,5-1 0,24 105 0,-33-191-349,0 3 1,1-1-1,-1 1 0,1-1 1,1 1-1,-1-1 0,1 0 1,0 0-1,1 0 0,0-1 1,0 1-1,0-1 0,9 9 1,-13-15-14,0 1 0,0-1 0,0 0 0,1 1 0,-1-1 0,0 0 0,0 1 1,1-1-1,-1 0 0,0 0 0,1 1 0,-1-1 0,0 0 0,1 0 0,-1 0 0,0 0 1,1 0-1,-1 1 0,0-1 0,1 0 0,-1 0 0,1 0 0,-1 0 0,0 0 0,1 0 1,-1 0-1,0 0 0,1 0 0,-1 0 0,1 0 0,-1 0 0,0-1 0,1 1 0,-1 0 1,0 0-1,1 0 0,-1 0 0,0-1 0,1 1 0,-1 0 0,0 0 0,1-1 0,-1 1 1,0 0-1,0 0 0,1-1 0,-1 1 0,0 0 0,0-1 0,0 1 0,0 0 0,1-1 1,-1 1-1,0-1 0,0 1 0,1-26-403,-1 19 306,-2-20-659,-1 1 0,-2-1 0,0 1 0,-12-32 1,6 20-231,-6-45 0,4-58-931,5-162-1,8 290 1825,0 0 70,1 1 0,0-1 0,1 1 0,0 0 0,1 0 0,0 0 0,1 0 0,8-19 0,-9 26 93,0 0 0,0 0 1,0 0-1,1 0 0,-1 0 1,1 1-1,1 0 0,-1-1 1,0 2-1,1-1 0,0 0 1,0 1-1,0 0 0,0 0 1,0 1-1,1-1 0,-1 1 1,1 0-1,0 1 0,7-2 1,0 1 339,0 1 1,0 0 0,0 1-1,0 0 1,0 1-1,0 1 1,0 0 0,0 1-1,0 0 1,-1 1 0,22 9-1,-27-10-288,-1 1 0,1-1 1,-1 2-1,0-1 0,0 1 0,0 0 0,0 0 0,-1 0 0,0 1 0,0 0 1,-1 0-1,1 0 0,-1 0 0,-1 1 0,1-1 0,-1 1 0,0 0 0,-1 1 0,0-1 1,0 0-1,2 14 0,-3-13-42,0 1 1,-1-1-1,1 1 1,-2 0-1,1-1 1,-1 1-1,-1-1 1,0 1-1,0-1 1,0 0-1,-1 0 1,0 0-1,-1 0 0,0 0 1,0-1-1,0 1 1,-1-1-1,0 0 1,-1-1-1,0 1 1,0-1-1,0 0 1,-11 8-1,2-1-166,-1-1-1,0 0 0,-1-1 0,0-1 1,0 0-1,-1-1 0,0-1 1,-1-1-1,0 0 0,0-2 0,0 0 1,-1-1-1,-28 2 0,31-10-1028,14-16-454,3-29-798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2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73 287 11557,'0'0'5731,"4"1"-5430,15 2-165,0-1 0,0 0 0,0-2 0,1 0-1,-1-1 1,20-4 0,-29 4-164,1-1 0,-1-1 1,1 0-1,-1 0 0,0-1 0,0-1 1,0 1-1,0-1 0,-1-1 0,0 0 1,0 0-1,12-12 0,-19 15-46,0 0 1,1 0-1,-2 0 1,1 0-1,0 0 1,-1-1-1,1 1 1,-1-1-1,0 1 1,0 0-1,0-1 1,-1 0-1,1 1 0,-1-1 1,0 1-1,0-1 1,0 0-1,0 1 1,-1-1-1,-1-4 1,1 3-7,0 0 1,-1 0-1,0 0 1,0 0-1,0 0 1,-1 0-1,1 0 1,-1 1-1,0 0 1,-1-1-1,1 1 1,-1 0-1,-3-3 1,-7-3 25,0 1 0,0 0-1,0 1 1,-1 1 0,-1 0 0,1 1 0,-1 1 0,0 0 0,0 1 0,0 1-1,-1 1 1,1 0 0,-23 0 0,35 3 81,0-1-1,0 1 1,0 0-1,0 0 1,0 1-1,1-1 1,-1 1-1,0-1 1,1 1-1,-1 0 1,1 1-1,-1-1 1,1 1-1,0-1 1,0 1-1,0 0 1,1 0-1,-1 0 1,1 0-1,-1 1 1,1-1-1,0 1 1,1-1-1,-1 1 1,0 0-1,1 0 1,0 0-1,-1 4 1,-4 13 187,1 1 1,1 0 0,-1 40 0,3-34 18,-1 1 178,2 1 0,1-1 0,7 55-1,-6-77-356,1 0 0,-1 0 0,1 0-1,1 0 1,-1-1 0,1 1 0,0-1 0,1 0-1,-1 0 1,1 0 0,0 0 0,1-1 0,-1 1-1,1-1 1,0 0 0,1-1 0,-1 1-1,1-1 1,0 0 0,0 0 0,10 4 0,-4-3-35,1-1 1,1 0-1,-1-1 1,0-1 0,1 0-1,-1 0 1,1-1 0,0-1-1,-1 0 1,1-1 0,25-5-1,-28 3-330,0 0-1,0 0 0,-1-1 1,1 0-1,-1-1 0,0 0 1,0 0-1,0-1 0,-1-1 1,0 0-1,0 0 0,0 0 1,-1-1-1,9-12 0,16-34-5272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3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2369,'0'0'6142,"1"-5"-4926,-1 4-1143,0 0 0,0 0 0,0 0 0,0 0 0,0 1 0,0-1 0,0 0 0,1 0 0,-1 0 0,0 0 0,1 0 0,-1 0 0,0 1 0,1-1 0,-1 0 0,1 0 0,-1 1 0,1-1 0,1-1 0,9 10 2044,12 41-81,-12-13-1401,-1 0-1,-1 0 1,4 48-1,2 115 911,-11-138-921,-4-59-582,0-1-18,-1 1 0,1-1-1,0 1 1,0-1 0,0 1 0,1-1-1,-1 1 1,0-1 0,1 1 0,-1-1 0,0 1-1,1-1 1,0 1 0,-1-1 0,1 0-1,0 1 1,0-1 0,0 0 0,0 0 0,0 0-1,2 2 1,-3-28-133,-3-334-4563,4 349 4681,0 0 0,1 0-1,0 0 1,0 0 0,1 0-1,1 0 1,0 1 0,0-1-1,1 1 1,0 0 0,0 0-1,1 1 1,0 0 0,1 0-1,10-10 1,-16 16 26,1 1 0,0-1-1,0 1 1,-1 0 0,1 0 0,0 0 0,0 0-1,0 0 1,0 0 0,1 1 0,-1-1 0,0 0-1,0 1 1,0 0 0,0 0 0,1-1 0,-1 1-1,0 0 1,0 1 0,0-1 0,0 0 0,1 1-1,-1-1 1,0 1 0,0 0 0,0 0 0,0-1-1,0 1 1,0 1 0,0-1 0,-1 0 0,1 0-1,2 2 1,2 3 18,1 0 1,-1 1-1,0-1 0,-1 1 0,1 0 0,6 13 0,5 11 263,-2 1-1,-2 0 0,-1 1 1,-1 1-1,-2 0 0,-1 0 0,-2 1 1,-1 0-1,-2 0 0,-2 52 1,-2-86-307,0-1 1,0 1-1,0 0 1,0-1-1,0 1 1,-1-1-1,1 0 1,0 1-1,0-1 1,-1 0 0,1 0-1,0 0 1,0 0-1,-1 0 1,1 0-1,0 0 1,-1 0-1,1-1 1,0 1-1,0 0 1,0-1 0,-1 1-1,1-1 1,0 0-1,-2 0 1,-1-3-45,0-1 0,0 1 0,1-1 0,-1 0 0,1 1 0,0-1 0,1-1 0,-1 1 0,1 0 0,0-1 1,0 1-1,1-1 0,-1 0 0,0-10 0,-1-13-441,0-46 1,3 74 464,0-1-8,-1-11-114,0 0 0,1 0-1,1 0 1,0 0 0,1 0 0,0 0 0,1 0-1,0 0 1,1 1 0,1-1 0,0 1 0,7-13 0,4 2-27,0 2 1,34-35 0,-43 48 149,1 1 0,0 0 0,0 0 0,1 1-1,0 0 1,0 1 0,1 0 0,-1 0 0,21-6 0,-28 10 43,0 1 1,0 0 0,0 0 0,1 0-1,-1 0 1,0 0 0,0 1-1,1-1 1,-1 0 0,0 1 0,0 0-1,0 0 1,0-1 0,0 1 0,0 0-1,0 0 1,0 1 0,0-1-1,0 0 1,-1 1 0,1-1 0,0 1-1,-1 0 1,0-1 0,1 1 0,-1 0-1,0 0 1,0 0 0,0 0-1,0 0 1,0 0 0,0 0 0,0 0-1,0 4 1,4 11 248,-1 0 0,-1 1 0,2 25 0,-3-30-67,7 289 2020,-10-206-1948,4-175-9163,-3 30-2095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3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7491,'0'0'5750,"13"27"-4019,-3-5-1358,4 5 67,-2 1-1,-1 0 0,-1 1 0,10 47 0,5 118 1721,-14-93-1596,-7-78-2398,-2-35-2057,-2-25-1205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3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12806,'0'0'3153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4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7732,'0'0'6696,"5"21"-5757,10 65 610,6 119-1,-18-72-269,-3-66-779,2 0 0,4-1 0,25 123 0,-26-179-2509,-3-21 402,-3-22-1817,-4-9-3259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4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13782,'0'0'4674,"200"3"-4561,-142-3-113,-10 0-641,-10 0-2480,-15 0-3922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4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1 4594,'0'0'8356,"3"5"-7686,5 15-208,0 1 1,-1 0 0,-1 0 0,-1 0 0,-1 1 0,2 35 0,-3-31-176,27 359 3368,-17-161-3058,-7-182-587,-5-31-2852,-11-35-1078,-3-7-1747</inkml:trace>
  <inkml:trace contextRef="#ctx0" brushRef="#br0" timeOffset="1">1 460 992,'0'0'17961,"218"-3"-17801,-166 3-160,-7 0-448,-10-5-1121,-6-4-1729,-10-3-1920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5.0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0 260 8260,'0'0'8302,"20"1"-7493,62 3 18,-75-4-752,0-1 0,0 1 1,0-1-1,0-1 0,0 1 1,0-1-1,0 0 1,-1-1-1,1 1 0,-1-1 1,0-1-1,12-7 0,-3-1-184,-1 0-1,-1-1 0,15-17 1,-10 10-328,-11 13 97,-1-1 1,1 0 0,-2 0 0,7-12-1,-10 18 168,-1-1 0,1 0 0,-1 0-1,0 0 1,0 0 0,0 0 0,-1 0-1,1 0 1,-1 0 0,1 0 0,-1 0-1,0 0 1,0 0 0,-1 0 0,1 0-1,-1 0 1,-1-6 0,-1 6 158,0 1 0,0-1 0,0 1 0,-1 0 0,1 0 0,-1 0 0,1 1 0,-1-1 0,0 1 0,0 0 0,1 0 0,-1 0 0,0 0 0,0 1 0,-4-1 0,-3-1-8,-3-1 68,-1 1 0,0 0 0,0 1 0,-23 0 0,34 2 34,0-1-1,0 0 0,0 1 0,-1 0 1,1 0-1,0 0 0,1 0 0,-1 1 1,0-1-1,0 1 0,0 0 0,1 0 1,-1 1-1,1-1 0,0 1 0,0-1 1,0 1-1,0 0 0,0 0 0,-3 6 1,-2 6 152,1 0 0,1 0 0,1 1 0,0 0 1,1 0-1,1 0 0,-2 21 0,-1 116 1656,6-149-1840,0 5 60,0-1-1,0 1 1,1 0-1,1 0 1,-1-1-1,1 1 1,1-1-1,0 1 1,0-1-1,9 16 1,-8-18-83,0-1 0,0 0 0,1 1 0,0-1 0,0-1 0,1 1 0,-1-1 0,1 0 0,0 0 0,0 0 0,0-1 0,0 0 0,1-1 0,7 3 0,0 0-60,1-2 0,-1 1-1,1-2 1,0 0 0,-1-1-1,20-1 1,-27 0-266,0 0 0,0-1 1,0 0-1,0 0 0,0-1 0,0 0 0,0 0 1,0-1-1,0 0 0,-1 0 0,0 0 0,0-1 1,0 0-1,8-6 0,23-35-5296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5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7491,'0'0'5304,"1"32"-3194,13 217 1140,-10-133-1633,6 53-169,0-138-1130,-1-23-306,-8-8-30,0 0 0,-1 0 0,1-1 0,-1 1 0,1 0 0,-1-1 0,1 1-1,-1 0 1,1-1 0,-1 1 0,1-1 0,-1 1 0,0-1 0,1 1 0,-1-1 0,0 1-1,1-1 1,-1 0 0,0 1 0,0-1 0,1 1 0,-1-1 0,0 0 0,0 0 0,8-30-1111,-2 0 0,-1-1 1,-2 0-1,-1-62 1,1 0-5427,5 26-1080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5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5250,'189'87'2898,"-153"-93"-561,5 6 688,1 0-1008,-3 0-768,-7 12-369,-10 8-672,-2 0 96,-7 3-304,-10-3-496,-3-2-1025,0-7-3057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9188,'0'0'5859,"0"3"-5531,0 13-115,7 256 2749,-2-222-2468,2-1 1,1-1 0,24 74 0,-29-113-460,14 33 261,-16-41-290,0 0-1,0 1 1,0-1 0,0 1 0,0-1 0,0 0-1,0 0 1,0 0 0,1 1 0,-1-1 0,1-1 0,-1 1-1,0 0 1,1 0 0,-1 0 0,1-1 0,0 1-1,-1-1 1,1 1 0,0-1 0,-1 0 0,3 1 0,-2-7-41,-1 0 1,0 1-1,0-1 1,-1 0-1,0 0 1,-1-11-1,1 10-65,1-53-1546,-3-1 0,-15-87 0,10 103 998,1-1 1,2-1-1,4-71 0,1 112 629,0 0 0,1 0-1,-1 0 1,1 0-1,0 0 1,1 0 0,-1 1-1,1-1 1,0 1-1,0-1 1,1 1 0,0 0-1,0 1 1,0-1 0,0 1-1,1 0 1,0 0-1,0 0 1,0 0 0,5-2-1,0 0 153,-1 1-1,1 0 1,0 0-1,1 1 1,-1 1 0,1 0-1,-1 0 1,1 1-1,0 0 1,15 0-1,-22 2-43,0 0-1,-1 0 0,1 0 1,-1 1-1,1 0 0,0-1 1,-1 1-1,0 0 0,1 1 0,-1-1 1,0 1-1,1-1 0,-1 1 1,0 0-1,0 0 0,0 1 0,-1-1 1,4 4-1,1 2 67,-1 1 0,0 1 1,-1-1-1,9 20 0,-14-28-151,11 25 267,-2 0 0,-1 1 0,10 55 0,1 89 921,-12-89-528,1 64 48,-8-145-741,0-7-2292,1-25-174,2-14-1227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4786,'0'0'8311,"-2"-12"-8117,-2-2-123,2 8-2,1 0 0,-1 0-1,1-1 1,1 1 0,-1-12 3420,1 43-2985,3 36 37,15 85 0,0-15 548,-9-5-320,-6-55-627,4 1 0,25 112 1,-11-135-121,-21-48-76,0 0-1,1 0 1,-1 0-1,1 0 1,-1 0-1,1 0 0,-1 0 1,1 0-1,0 0 1,-1 0-1,1 0 1,0-1-1,0 1 1,0 0-1,-1-1 1,1 1-1,0 0 1,0-1-1,0 1 0,0-1 1,0 0-1,0 1 1,0-1-1,0 0 1,0 1-1,0-1 1,1 0-1,-1 0 1,0 0-1,0 0 1,0 0-1,0 0 0,0 0 1,0 0-1,0-1 1,0 1-1,0 0 1,0-1-1,0 1 1,0-1-1,0 1 1,0-1-1,2 0 1,-2-2-257,1 0 1,0 0 0,-1-1 0,0 1 0,1 0 0,-1 0 0,0-1 0,-1 1 0,1 0 0,-1-1 0,1 1 0,-1-1 0,0 1 0,-1-4-1,1 0-435,1-43-5694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6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12822,'0'0'7891,"25"0"-8035,-12 0-80,3 0 96,-3 0-1040,0 0-1137</inkml:trace>
  <inkml:trace contextRef="#ctx0" brushRef="#br0" timeOffset="1">184 382 9364,'0'0'6835,"100"168"-6578,-94-136-65,-6-3-128,0-6 48,-23-6-112,-31-2-96,-14-12-865,-6-3-2352,4 0-9093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6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13 8964,'0'0'6979,"0"0"-6915,0-1 0,0 1-1,0-1 1,0 0-1,0 1 1,0-1 0,-1 1-1,1-1 1,0 1-1,0-1 1,0 1 0,-1-1-1,1 1 1,0 0 0,-1-1-1,1 1 1,0-1-1,-1 1 1,1 0 0,-1-1-1,1 1 1,0 0 0,-1-1-1,1 1 1,-1 0-1,-3-1-56,1 1 0,-1-1-1,0 1 1,1 0 0,-1 1-1,1-1 1,-1 0 0,1 1-1,-1 0 1,1 0 0,-1 0-1,1 0 1,0 1 0,0-1-1,-1 1 1,1 0 0,0 0-1,0 0 1,1 0 0,-1 1-1,0-1 1,1 1 0,-1-1-1,1 1 1,0 0 0,0 0-1,0 0 1,1 0 0,-1 0-1,0 1 1,0 2 0,-10 22 81,2-1 1,1 2-1,0-1 1,3 1 0,0 0-1,-1 31 1,-1 179 1331,8-212-1251,-1-3 5,2-1 0,0 0 0,2 0 0,9 40 0,-10-57-142,0 0 0,0 1 0,1-1 1,0-1-1,0 1 0,0 0 0,1-1 0,-1 0 0,1 0 0,1 0 0,-1 0 0,1-1 1,0 1-1,0-1 0,0 0 0,0-1 0,1 1 0,0-1 0,0 0 0,-1-1 0,10 4 1,-4-3-37,0 0 0,0-1 1,1 0-1,-1-1 0,0 0 1,1-1-1,-1 0 0,1-1 1,-1 0-1,0-1 0,0 0 1,0 0-1,0-1 0,0-1 1,0 0-1,-1-1 0,1 0 1,-1 0-1,-1-1 0,1 0 1,-1-1-1,0 0 0,16-16 1,-12 9-176,-1-1 0,0 0 0,-1-1 0,0 0 0,-2 0 0,0-1 0,0-1 0,-2 1 0,0-1 0,-1 0 0,-1-1 0,-1 0 0,4-30 0,-6 26-16,-1 0-1,-2 0 1,0 0-1,-1 0 1,-1 0-1,-1 1 0,-1-1 1,-10-27-1,10 37 184,-1 0-1,0 0 1,-1 1-1,0 0 1,-1 0-1,-1 0 1,1 1-1,-2 1 1,0 0-1,0 0 1,0 1-1,-2 0 1,1 0-1,-22-11 1,22 15 143,0 1-1,0 0 1,0 1 0,0 0 0,0 1 0,0 0-1,-1 1 1,1 0 0,-19 1 0,22 0-48,-1 1-1,1 0 1,-1 0 0,1 0 0,-1 1 0,1 1 0,0-1 0,0 1-1,0 1 1,1-1 0,-1 1 0,1 1 0,-8 5 0,13-8-261,0 0 1,1 0-1,-1 1 1,1-1-1,0 1 1,-1-1-1,1 0 1,0 1-1,0 0 1,0 4-1,0-5-97,1 0-1,-1-1 0,1 1 1,0 0-1,0 0 0,0-1 1,0 1-1,0 0 0,0 0 1,0 0-1,1-1 0,-1 1 1,1 0-1,-1-1 0,1 1 1,0 0-1,-1-1 0,2 3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7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1 104 5507,'0'0'8982,"0"27"-7146,0 187 1381,0-201-3028,1 1-1,0-1 0,1 0 1,0 0-1,1 0 1,9 25-1,-11-34-171,1 0 0,0-1 0,1 1 0,-1 0-1,0-1 1,1 0 0,0 1 0,0-1 0,0 0 0,0-1 0,1 1 0,-1 0 0,1-1 0,-1 0-1,1 0 1,0 0 0,0 0 0,0 0 0,0-1 0,0 0 0,0 0 0,1 0 0,-1 0 0,0-1 0,7 0-1,-2 0-58,-1-1 0,1 0-1,0-1 1,-1 0-1,0-1 1,1 1 0,-1-2-1,0 1 1,0-1 0,-1 0-1,1-1 1,-1 1-1,0-2 1,0 1 0,0-1-1,-1 0 1,0 0-1,0-1 1,-1 1 0,0-1-1,0-1 1,4-7-1,1-1-111,-1-1 0,-1 0 0,0 0 0,-1 0 0,-1-1 0,-1 0 0,-1-1 0,0 1 0,1-26 0,-4 21 103,1-3-42,-1 0-1,-4-25 0,3 45 178,-1 0 0,0 0 0,0 1-1,-1-1 1,1 0 0,-1 1 0,0-1 0,-1 1-1,1-1 1,-1 1 0,0 0 0,-1 0 0,1 1 0,-7-7-1,10 11-90,0 0-1,1 0 1,-1 1-1,0-1 1,0 0-1,0 0 1,0 0-1,0 1 1,0-1-1,0 0 1,0 0-1,0 1 1,0-1-1,0 0 1,0 0-1,0 0 1,0 1-1,0-1 1,0 0-1,0 0 1,0 1-1,0-1 1,0 0-1,0 0 1,0 0-1,-1 1 1,1-1-1,0 0 1,0 0-1,0 0 1,0 0-1,0 1 1,-1-1-1,1 0 1,0 0-1,0 0 0,0 0 1,0 0-1,-1 0 1,1 1-1,0-1 1,0 0-1,0 0 1,-1 0-1,1 0 1,0 0-1,0 0 1,-1 0-1,1 0 1,0 0-1,0 0 1,0 0-1,-1 0 1,1 0-1,0 0 1,0 0-1,-1 0 1,1 0-1,0 0 1,0-1-1,0 1 1,-1 0-1,1 0 1,0 0-1,0 0 1,0 0-1,0 0 1,-1-1-1,1 1 1,4 17-6372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7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5 12614,'0'0'3116,"0"-4"-2903,-6 277 4161,-4 132-2798,10-398-1626,0-4 19,-1-1 0,1 0 0,0 0 0,0 0-1,0 0 1,0 0 0,0 0 0,0 1-1,0-1 1,1 0 0,-1 0 0,1 0-1,0 0 1,-1 0 0,1 0 0,0 0 0,0 0-1,0 0 1,0-1 0,1 1 0,2 3-1,-4-5-18,0-1 0,1 1 0,-1 0-1,0 0 1,0 0 0,1 0-1,-1-1 1,0 1 0,0 0 0,1 0-1,-1-1 1,0 1 0,0 0-1,1 0 1,-1-1 0,0 1 0,0 0-1,0-1 1,0 1 0,0 0-1,1-1 1,-1 1 0,0 0 0,0-1-1,0 1 1,0 0 0,0-1 0,0 1-1,0 0 1,0-1 0,0 1-1,0 0 1,0-1 0,-1 1 0,1 0-1,0-1 1,0 1 0,0 0-1,-1-1 1,1-4-342,0-39-2010,0-16-3240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7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13862,'0'0'6900,"228"73"-6628,-138-73-272,0 0-256,-7-6-1713,-25-17-4082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8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13382,'0'0'5939,"45"-9"-7412,-25 9-64,-11 0-2272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38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0 11829,'0'0'4771,"83"156"-4739,-83-133 0,-6-2-32,-36-7-705,-6-8-1007,-7-6-3427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39 5699,'0'0'7166,"-3"-5"-6201,1 3-861,0-1 0,0 1-1,0 0 1,-1 0 0,1 0-1,-1 0 1,0 0 0,0 0-1,0 1 1,1-1-1,-1 1 1,0 0 0,-1 0-1,1 0 1,0 0 0,0 1-1,0-1 1,-1 1 0,1 0-1,-6 0 1,-7-2-186,9 1 99,0 0 0,0 0 0,0 0 0,0 1 0,-1 0 0,1 1 0,-14 2 0,18-1-12,0-1-1,-1 1 1,1 0-1,0-1 0,0 2 1,0-1-1,0 0 1,1 0-1,-1 1 0,1 0 1,-1-1-1,1 1 1,0 0-1,0 0 0,0 0 1,0 0-1,-2 6 1,-7 18 127,0 1 1,1 1 0,2-1 0,1 1-1,-6 58 1,6 149 1977,7-179-1599,0-45-412,1 1 0,0-1 0,0 0 0,1 0-1,0 1 1,1-1 0,1-1 0,0 1 0,8 15 0,-9-21-76,0-1 0,1 0 0,0 1 0,0-1 0,1-1 0,-1 1 0,1-1 0,0 1 0,0-1 0,0-1 0,1 1 0,-1-1 0,1 0 0,0 0 0,0 0 0,0-1 0,0 0 0,1 0 0,9 1 0,2-1-64,0 0 0,1-1 0,-1-1-1,0 0 1,1-1 0,-1-1 0,0-1 0,0-1 0,0-1 0,-1 0 0,1-1 0,-1-1-1,0 0 1,26-17 0,-31 16-185,0 0 0,-1-1 0,0 0 0,0-1 0,-1 0 0,-1-1 0,0 0 0,0 0-1,-1-1 1,0 0 0,-1 0 0,0-1 0,-2 0 0,1 0 0,-1-1 0,-1 0 0,0 1 0,-1-1 0,1-20 0,-2 21 68,-1-1 41,0 0 0,0 1-1,-1-1 1,-4-27-1,4 40 145,0 1 0,-1-1-1,1 0 1,0 1-1,0-1 1,-1 1 0,1-1-1,0 1 1,-1-1 0,1 1-1,0-1 1,-1 1 0,1 0-1,-1-1 1,1 1 0,-1 0-1,1-1 1,-1 1 0,1 0-1,-1-1 1,1 1-1,-1 0 1,0 0 0,1 0-1,-1-1 1,1 1 0,-1 0-1,0 0 1,1 0 0,-1 0-1,1 0 1,-1 0 0,0 0-1,1 0 1,-1 0-1,1 1 1,-1-1 0,1 0-1,-1 0 1,0 0 0,0 1-1,-1 0 31,0 0-1,0 0 1,0 1 0,0-1-1,0 0 1,0 1-1,0-1 1,0 1-1,1-1 1,-1 1-1,1 0 1,-2 2-1,-14 27 244,1 1 0,2 1-1,1 1 1,2 0-1,1 0 1,2 1 0,1 0-1,2 0 1,-1 70-1,5-102-291,1 1-1,0 0 1,1 0-1,-1 0 1,1 0-1,-1 0 1,1 0-1,0-1 1,0 1-1,1 0 1,-1-1-1,1 1 0,0-1 1,0 1-1,0-1 1,0 0-1,1 0 1,-1 0-1,4 3 1,-1-3-5,-1 0 0,1-1 0,0 1 0,0-1 0,0 0 0,0-1 0,0 1 0,1-1 0,-1 0 0,0 0 0,1-1 0,-1 0 1,8 0-1,-4 0-56,0-1 1,0 0-1,0-1 1,0 1 0,0-2-1,0 1 1,-1-1 0,1-1-1,-1 0 1,0 0 0,0 0-1,0-1 1,-1 0-1,0-1 1,1 1 0,-2-2-1,1 1 1,-1-1 0,0 0-1,0 0 1,-1 0 0,0-1-1,-1 0 1,1 0-1,5-14 1,-2-1-294,0 1 0,-1-1 1,-1 0-1,-1 0 0,-2-1 0,0 1 0,-1-1 0,-3-42 1,1 59 344,-1 1 0,1 0 0,-1-1 0,-1 1 0,1 0 0,-1 0 1,0 0-1,-1 0 0,1 1 0,-1-1 0,0 1 0,-1-1 1,1 1-1,-1 0 0,0 0 0,0 0 0,-1 1 0,1 0 1,-1 0-1,0 0 0,0 0 0,0 1 0,-1-1 0,1 1 1,-1 1-1,0-1 0,0 1 0,0 0 0,0 0 0,0 1 1,0 0-1,0 0 0,-1 0 0,-6 1 0,-1-1 109,0 0 0,1 1 0,-1 1 0,0 0 0,0 1 0,0 0 0,1 1 0,-1 1 0,-15 6 0,20-6-1186,1 1 1,-1 0-1,1 0 0,0 1 0,-8 7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0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0 7780,'0'0'4823,"0"20"-3350,-19 532 4612,6-183-5567,13-368-570,0-1 0,0 0 0,0 1 1,1-1-1,-1 0 0,0 1 0,0-1 1,1 0-1,-1 0 0,0 1 0,1-1 1,-1 0-1,0 0 0,1 1 0,-1-1 1,0 0-1,1 0 0,-1 0 0,1 0 0,-1 0 1,0 1-1,1-1 0,-1 0 0,1 0 1,-1 0-1,0 0 0,1 0 0,-1 0 1,1 0-1,-1 0 0,0-1 0,1 1 0,-1 0 1,0 0-1,1 0 0,-1 0 0,1 0 1,-1-1-1,0 1 0,1 0 0,-1 0 1,0-1-1,0 1 0,1 0 0,-1 0 0,1-1 1,1-4-351,1 1 1,-1 0-1,0-1 1,0 1-1,-1-1 1,1 0 0,-1 0-1,0 1 1,0-1-1,0-8 1,-1 9 28,4-51-5176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1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6835,'0'0'3642,"2"3"-3487,3 8 243,-1 1 1,-1-1 0,1 0-1,-2 1 1,0 0 0,0 0-1,-1 0 1,0-1 0,-2 18-1,2 3 191,3 437 4081,-5-277-3911,14-253-8538,-7 19-900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11237,'0'0'3010,"173"0"-1378,-95 0-1232,-1 0-400,-10 3-816,-22 3-3026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1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0 352 12950,'0'0'3369,"19"-10"-3315,3-2-26,0-1 0,30-25 1,-43 30-93,1 0 0,-1-1 0,0-1 0,-1 1 0,0-1 0,-1-1 0,0 1 0,-1-1 0,7-15 0,-8 11-317,-1 1-1,-1-1 1,0 0-1,-1 0 1,-1 0 0,-1-30-1,0 44 368,0 0 11,0 0 0,0 0 0,0 0 0,-1-1 0,1 1 0,0 0 0,-1 0 1,1 0-1,0 0 0,-1 0 0,1 0 0,-1-1 0,0 1 0,1 0 0,-1 0 0,0 1 0,0-1 0,0 0 0,1 0 0,-1 0 0,0 1 0,0-1 1,0 0-1,-2 0 0,0-1 18,0 1 1,0 0 0,0 0-1,0 1 1,0-1 0,-1 1-1,1-1 1,0 1 0,-6 0-1,5 0 41,0 0 0,-1 1 0,1 0 0,-1-1-1,1 1 1,0 1 0,-1-1 0,1 1 0,0-1 0,0 1-1,0 0 1,0 1 0,0-1 0,1 1 0,-5 3-1,-1 7 198,1 1-1,0 0 0,1 0 0,1 1 1,0-1-1,1 1 0,0 1 0,1-1 1,-1 17-1,-2 13 857,1 88 0,5-124-1007,2-1 1,-1 1-1,1 0 0,1-1 0,-1 0 0,1 1 0,1-1 0,0 0 0,0 0 1,6 10-1,-6-12-95,1-1 0,0-1 1,-1 1-1,2 0 0,-1-1 1,1 0-1,-1 0 0,1 0 1,0-1-1,0 0 0,1 0 1,-1 0-1,1 0 0,-1-1 1,8 2-1,-3-1-160,-1-1 0,1 0-1,0-1 1,0 0 0,0 0 0,15-1 0,-20-1-198,0 1 1,-1-1-1,1 0 0,-1 0 1,1-1-1,-1 1 1,1-1-1,-1 0 0,7-4 1,23-30-5352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1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36 4370,'0'0'5328,"-12"-5"-4346,6 2-921,-5-3 501,-1 1 0,0 1 0,-19-5 0,28 8-477,0 1 0,0-1-1,0 0 1,0 1 0,0 0 0,-1 0-1,1 0 1,0 0 0,0 0 0,0 1-1,0-1 1,0 1 0,0 0-1,0 0 1,0 0 0,0 0 0,0 1-1,0-1 1,1 1 0,-1-1 0,0 1-1,1 0 1,-4 3 0,-3 9 48,0 1 0,0 0-1,2 0 1,0 0 0,1 1 0,0 0 0,1 0-1,-3 21 1,-1 11 722,-4 76 0,12 30 714,1-149-1541,0 0 0,1 1 0,-1-1 0,1 0 0,0 0 0,0 0 0,1 0 0,-1 0 0,1-1 0,0 1 0,1 0 0,-1-1 0,1 1 0,0-1 0,0 0 0,0 0 0,0 0 0,8 6 0,-5-6-24,0 0 1,1 0-1,0-1 0,0 0 0,0 0 0,0-1 1,0 0-1,0 0 0,1 0 0,-1-1 0,1 0 1,9-1-1,-4 1-119,0-1-1,-1-1 1,1 0 0,-1-1 0,1 0-1,-1-1 1,15-6 0,-15 4-499,0 0-1,0-1 1,0-1 0,-1 0 0,0 0 0,19-18 0,30-39-5205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2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9508,'0'0'2866,"3"12"-2634,7 52 1242,-3-1-1,-3 1 1,-5 95 0,0-67-625,2 76 229,0 26-604,-2-106-5830,3-128 2712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2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1393,'0'0'16423,"33"9"-15943,10 5-425,137 32-59,-165-43-51,1 0 0,-1 2 0,0 0 0,-1 0 0,17 9 0,-27-12 39,0 1 0,1 0 0,-1 0 0,0 0 0,0 0 0,-1 1 0,1-1 0,-1 1 0,0 0 0,0 0-1,0 1 1,0-1 0,-1 0 0,0 1 0,0 0 0,0-1 0,0 1 0,-1 0 0,2 8 0,2 38 560,-3 0 0,-1 0 0,-7 54 0,-1 38 460,7-141-1001,1 0-1,-1 1 1,1-1 0,-1 0-1,1 0 1,0 0 0,-1 0-1,1 0 1,0 0 0,0 0-1,1 0 1,-1-1-1,0 1 1,1 0 0,-1-1-1,1 1 1,-1-1 0,1 1-1,0-1 1,-1 0-1,1 0 1,0 1 0,0-1-1,0-1 1,0 1 0,0 0-1,0 0 1,0-1-1,1 1 1,-1-1 0,0 0-1,0 1 1,0-1 0,0 0-1,3-1 1,2 2-44,0-1-1,0-1 1,-1 1 0,1-1 0,0 0-1,0-1 1,-1 1 0,1-1 0,-1-1 0,1 1-1,5-4 1,1-3-266,-1-1 0,0 1 1,-1-2-1,0 0 0,-1 0 0,0-1 0,-1 0 1,0 0-1,-1-1 0,0-1 0,-1 1 0,10-28 0,-9 18-524,-1-1 0,-1 0 0,-1 0 0,-1-1 0,-1 1 0,-1-1 0,-2-30 0,0 48 948,0 1-1,-1 0 1,0 0-1,0 0 1,-1 0-1,0 0 1,0 0-1,0 0 1,-1 0-1,0 1 1,0-1-1,0 1 1,0 0-1,-1 0 1,0 0-1,0 0 1,-1 1-1,1 0 1,-1-1-1,0 2 1,0-1-1,0 1 1,0-1-1,-1 1 0,1 1 1,-1-1-1,0 1 1,-10-3-1,-13-1 899,1 1-1,-1 1 0,0 2 1,-54 1-1,55 1-1279,-3 5 88,6-1-3802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3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13222,'0'0'3468,"0"25"-2777,0 421 4234,0-445-4923,0 1 0,0-1 1,0 1-1,0-1 0,0 0 0,1 1 0,-1-1 0,0 0 0,1 1 1,-1-1-1,1 0 0,-1 1 0,1-1 0,-1 0 0,1 0 0,0 0 1,0 0-1,0 1 0,-1-1 0,3 1 0,-2-2-16,0 0 0,0 0-1,0 1 1,0-2 0,0 1-1,0 0 1,0 0 0,0 0-1,0 0 1,0-1 0,0 1 0,0 0-1,-1-1 1,1 1 0,0-1-1,0 1 1,0-1 0,0 1-1,-1-1 1,1 1 0,0-1 0,0 0-1,-1 0 1,1 1 0,-1-1-1,1 0 1,-1 0 0,1 0 0,-1 0-1,1 1 1,-1-1 0,1-2-1,11-21-560,-1-2-1,-2 1 1,0-1-1,-2 0 1,0-1-1,4-45 0,-8 44 197,1 0 0,2 1 0,1-1 0,1 2 0,1-1-1,24-48 1,-31 74 545,0-1 0,0 1 0,0 0 0,0 0 0,0 0 0,0 0 0,0 0 0,0 1 0,0-1-1,0 1 1,1-1 0,-1 1 0,0 0 0,0 0 0,1 0 0,-1 0 0,3 0 0,38 4 334,-32-1-604,-1 0-1,1 1 1,-1 0-1,0 0 1,15 9-1,-7-3-1853,-6-6-1958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3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0 11301,'0'0'3394,"177"209"-881,-110-102-1201,-2 14-319,-17 12-417,-19 15-288,-29 11 16,-20 11-304,-60 1-320,-26-18-688,-13-29-641,3-37-960,20-40-3618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4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1 9700,'0'0'7324,"-4"1"-6956,1 0-339,-1 1 0,0 0 0,0-1-1,0 2 1,1-1 0,-1 0 0,1 1 0,0 0 0,0-1 0,0 1 0,-5 7-1,-30 44 92,32-44-82,-17 31 64,1 2-1,2 0 1,2 1-1,2 1 1,-12 59-1,8-12 644,-12 154 1,27-170-374,7 126 0,-2-194-349,1 1 1,0 0-1,1 0 0,0 0 0,0-1 1,1 1-1,0-1 0,1 0 0,0 0 1,0 0-1,1 0 0,-1-1 0,2 1 1,7 8-1,-7-11-4,1 0-1,-1 0 1,1 0 0,0-1 0,0 0-1,1 0 1,-1-1 0,1 0-1,0 0 1,0-1 0,0 0 0,0-1-1,0 1 1,0-1 0,9-1-1,-9 1-41,0-1-1,-1 0 0,1 0 0,-1-1 0,1 0 0,-1 0 1,1-1-1,-1 0 0,0 0 0,1-1 0,9-5 0,-12 5-182,-1 0-1,0 0 1,0-1-1,-1 0 0,1 1 1,-1-1-1,1 0 1,-1-1-1,-1 1 1,1 0-1,-1-1 0,1 0 1,-1 1-1,0-1 1,-1 0-1,1 0 1,0-8-1,4-34-3555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6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 6419,'0'0'4237,"0"-22"402,3 825 395,-3-796-5227,2 19 472,-1-25-449,-1-1 1,1 1 0,-1 0-1,0-1 1,1 1-1,-1 0 1,1-1-1,0 1 1,-1-1 0,1 1-1,-1-1 1,1 1-1,0-1 1,-1 0 0,1 1-1,0-1 1,0 0-1,-1 1 1,1-1-1,0 0 1,-1 0 0,1 0-1,0 0 1,0 0-1,0 0 1,-1 0 0,3 0-1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6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10869,'0'0'5859,"222"-11"-5475,-168 11 144,-12 0-336,-13 0-112,-13 3-80,-6-3-16,-7 3-688,-29-3-10053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6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9845,'0'0'5474,"219"136"-5138,-165-110-336,-5-9-16,-14-5-1392,-12-1-2642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68 4306,'0'0'8543,"-5"-10"-7580,-15-33-107,8 30 29,12 13-856,0 0 1,-1 0-1,1-1 1,0 1-1,0 0 0,-1 0 1,1 0-1,0 0 1,0 0-1,0 0 0,-1 0 1,1 0-1,0 0 1,0 0-1,-1 0 1,1 0-1,0 0 0,0 0 1,-1 0-1,1 0 1,0 0-1,0 0 0,0 0 1,-1 1-1,1-1 1,0 0-1,0 0 0,0 0 1,-1 0-1,1 0 1,0 1-1,0-1 0,0 0 1,0 0-1,0 0 1,-1 0-1,1 1 0,0-1 1,0 0-1,0 0 1,0 1-1,0-1 0,0 0 1,0 0-1,0 0 1,0 1-1,0-1 0,0 0 1,0 0-1,0 1 1,0-1-1,0 0 1,0 0-1,0 0 0,0 1 1,0-1-1,0 0 1,0 1-1,34 675 1881,-10-343-1622,-22-267-271,-1-32 1,1 1-1,12 65 1,-7-84-336,-3-21-469,-2-27-1198,-4-68-5776,-9 43 833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7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63 4946,'0'0'8588,"-2"-1"-7975,-1 15-543,-2 61 2034,6 89 0,2-51-859,-3 32-20,0-145-1225,0-1-1,-1 1 1,1 0-1,0 0 1,0 0 0,0 0-1,0-1 1,0 1-1,0 0 1,0 0 0,0 0-1,0 0 1,0-1-1,0 1 1,1 0 0,-1 0-1,0 0 1,0 0-1,0-1 1,0 1 0,0 0-1,0 0 1,0 0-1,0 0 1,0 0 0,0-1-1,1 1 1,-1 0 0,0 0-1,0 0 1,0 0-1,0 0 1,0 0 0,1 0-1,-1 0 1,0 0-1,0 0 1,0-1 0,0 1-1,1 0 1,-1 0-1,0 0 1,0 0 0,0 0-1,0 0 1,1 0-1,-1 0 1,0 0 0,0 0-1,0 0 1,0 1-1,1-1 1,-1 0 0,0 0-1,0 0 1,0 0 0,0 0-1,0 0 1,1 0-1,-1 0 1,0 0 0,0 0-1,0 1 1,0-1-1,0 0 1,0 0 0,1 0-1,9-43-1065,-2-1 0,3-45 0,-6 40-1335,3 0 1,14-54-1,-18 90 2014,0 1 0,1-1-1,0 0 1,1 1-1,0 0 1,1 1-1,1-1 1,0 1 0,0 1-1,1-1 1,0 1-1,15-11 1,-19 17 513,0 1 1,1-1 0,-1 1-1,1 0 1,0 1 0,0-1-1,0 1 1,0 1 0,0-1-1,0 1 1,1 0 0,6 0-1,-10 0 46,0 1 0,0 0 0,0 1 0,0-1 1,0 0-1,0 1 0,0 0 0,0 0 0,0 0 0,0 0 0,0 0 0,0 0 0,0 1 0,-1-1 0,1 1 0,-1 0 0,1 0 0,-1 0 0,0 0 1,1 0-1,-1 0 0,0 1 0,-1-1 0,1 1 0,2 4 0,4 11 487,-1 1 1,0 0-1,-2 0 1,0 1-1,-1-1 1,1 29-1,-4 123 1784,0-12-1245,4-141-2402,-1-60-12487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7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3121,'0'0'14103,"17"-8"-18649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7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9828,'0'0'6083,"68"156"-5651,-65-121-287,-3-6-145,0-3-321,-32-6-927,-16-11-3058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8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6451,'0'0'4663,"2"0"-4310,0 1-347,-1 0 0,1 0 0,-1 0 1,1 0-1,-1 1 0,1-1 0,-1 0 1,0 1-1,0-1 0,0 0 1,0 1-1,0 0 0,0-1 0,0 1 1,0-1-1,-1 1 0,1 0 0,-1 0 1,1-1-1,0 5 0,9 51 529,-6-36-169,15 106 1908,5 159 0,-19 127-165,-6-280-1781,1-111-221,0 33 96,0-53-184,0 0-1,1 1 1,-1-1-1,0 0 1,1 0-1,0 0 1,-1 0-1,1 0 1,0 1-1,0-1 1,0-1-1,0 1 0,1 0 1,-1 0-1,0 0 1,1-1-1,-1 1 1,3 2-1,-3-7-56,0 1 0,0 0-1,-1 0 1,1 0-1,-1-1 1,0 1 0,0 0-1,0-1 1,0 1 0,0-4-1,0 6 29,-2-69-1221,1 29-719,0 0 0,11-74 1,-8 103 1696,0 0 1,1 0 0,0 0 0,1 1 0,0-1-1,1 1 1,0 0 0,0 0 0,1 0-1,0 1 1,1 0 0,0 1 0,1-1 0,16-14-1,-14 16 401,0-1-1,1 1 0,0 1 0,0 0 1,1 0-1,0 1 0,0 1 1,0 0-1,0 1 0,0 0 0,1 1 1,-1 0-1,1 1 0,16 0 0,-27 1-45,0 0 0,1 1 0,-1-1 0,0 1 0,1 0 0,-1-1 1,0 1-1,0 0 0,0 0 0,0 0 0,0 1 0,0-1 0,0 0 0,0 1 0,0 0 0,-1-1 0,1 1 0,0 0 0,-1 0 0,0 0 0,1 0 0,-1 0 0,0 0 0,0 0 0,0 0 0,0 0 0,0 0 0,-1 1 0,1-1 0,-1 0 0,0 1 0,1 4 0,1 10 312,-1 0 1,-1 1 0,-2 25-1,1-27-60,-1-4-242,0-1 0,-1 1 0,0 0 0,-1-1 0,-1 0 0,1 1 0,-2-2 0,1 1 0,-1-1 1,-1 0-1,0 0 0,-1 0 0,1-1 0,-2-1 0,1 1 0,-17 11 0,13-10-221,0-1 0,-1-1-1,1 0 1,-2 0 0,1-2 0,-1 1 0,0-2-1,0 0 1,-1 0 0,1-2 0,-1 0 0,-30 3-1,44-6 24,0 0-1,1 0 1,-1 0 0,0 0-1,1 0 1,-1 0-1,0 0 1,0-1-1,1 1 1,-1 0-1,0 0 1,1 0-1,-1-1 1,0 1-1,1 0 1,-1-1-1,0 1 1,1-1-1,-1 1 1,1 0 0,-1-1-1,1 0 1,-1 1-1,1-1 1,-1 1-1,1-1 1,-1 1-1,1-1 1,0 0-1,-1 1 1,1-1-1,0 0 1,-1-1-1,4-24-3821,8 2 989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9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242 122 5699,'0'0'6629,"0"-6"-6413,0 4-199,0 0-1,0 0 0,0 0 0,-1 0 0,1 0 0,-1 1 0,1-1 0,-1 0 1,0 0-1,1 1 0,-1-1 0,0 1 0,0-1 0,0 1 0,-1-1 1,1 1-1,0-1 0,0 1 0,-1 0 0,-1-2 0,-47-22 262,38 21-276,0 0 0,-1 1 0,1 0 0,-1 0 0,0 2 0,0 0 0,-14 0 0,25 2 5,1-1 0,-1 1 0,1-1 1,-1 1-1,0 0 0,1 0 0,0 0 1,-1 0-1,1 0 0,-1 0 0,1 0 1,0 1-1,0-1 0,0 0 0,0 1 1,0-1-1,0 1 0,0-1 0,0 1 1,1-1-1,-1 1 0,0 2 0,-13 42 83,6 25 1166,2 0 0,4 73 1,2-114-830,0-20-292,0-1-1,1 0 0,-1 1 0,2-1 1,-1 0-1,2 0 0,-1 0 0,1 0 1,0 0-1,5 8 0,-5-13-93,-1 0 1,1-1-1,0 1 0,1 0 1,-1-1-1,1 0 0,-1 0 0,1 0 1,0 0-1,0-1 0,0 1 1,1-1-1,-1 0 0,0-1 0,1 1 1,-1-1-1,1 1 0,0-1 1,0-1-1,-1 1 0,8-1 0,-6 1-35,1 0-1,0-1 1,-1-1-1,1 1 1,0-1-1,0 0 1,-1 0-1,1-1 1,-1 0-1,1 0 1,-1-1-1,8-4 1,-7 2-114,0 0 1,0 0-1,-1-1 1,0 0 0,0-1-1,0 1 1,-1-1-1,0 0 1,6-11-1,-3 2-561,0-1 1,-1 0-1,-1 0 0,0-1 0,-2 0 0,0 0 0,-1 0 0,2-23 0,-3-5-2043,-2 1 0,-6-53 1,-7 20 1306,-2 30 4416,17 64 2040,-4 23-3651,0-3-563,2-19-453,6 225 3190,-2-200-3228,1 0 0,2-1 0,23 71-1,-29-109-472,16 39 556,-17-41-487,1 0 0,-1 0 0,0 0 0,1 0 0,-1-1 0,1 1 0,-1 0 0,1 0 0,-1 0 0,1-1 0,-1 1 0,1 0 0,0 0 0,-1-1 0,1 1 0,0-1 0,0 1 0,-1 0 0,1-1 0,0 1 0,0-1 0,0 0 0,0 1 0,0-1 0,-1 0 0,1 0 0,0 1 0,0-1 0,0 0 0,0 0 0,0 0 0,0 0 0,0 0 0,0 0 0,0 0 0,0-1 0,1 1 0,0-2-153,-1 1 1,0-1-1,0 1 0,0-1 0,0 1 1,0-1-1,0 0 0,-1 1 0,1-1 1,0 0-1,-1 0 0,1 0 0,-1 1 1,0-1-1,0 0 0,0 0 0,0-3 1,1-6-1138,6-36-4585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49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0 6867,'0'0'5797,"-18"15"-5223,-53 48-187,68-61-365,1 0 1,0 1-1,0-1 1,0 0-1,1 1 0,-1-1 1,0 1-1,1-1 1,0 1-1,-1 0 0,1-1 1,0 1-1,0 0 1,1 0-1,-1 0 0,1 0 1,-1 0-1,1 0 1,0 0-1,0 0 0,0 0 1,1 0-1,-1 0 1,1 3-1,1 12 53,-1-4-19,0 0-1,1 0 1,0 0-1,1 0 1,0-1 0,1 1-1,1-1 1,0 0 0,1 0-1,1 0 1,0-1 0,0 0-1,13 16 1,-17-24 3,17 26 267,2 0 0,0-1 0,39 36 0,-60-65-327,-1 1 0,1-1 1,-1 1-1,1-1 0,-1 0 0,0 1 0,1-1 0,-1 1 0,0-1 0,1 1 1,-1-1-1,0 1 0,0 0 0,1-1 0,-1 1 0,0-1 0,0 1 1,0-1-1,0 1 0,0 0 0,0-1 0,0 1 0,0-1 0,0 1 0,0 0 1,0-1-1,0 1 0,0-1 0,0 1 0,-1 0 0,1-1 0,0 1 0,0-1 1,-1 1-1,1-1 0,0 1 0,-1-1 0,1 1 0,0-1 0,-1 0 1,1 1-1,-1-1 0,1 1 0,-1-1 0,1 0 0,-1 1 0,1-1 0,-1 0 1,1 0-1,-2 1 0,-34 13-27,29-12 23,-12 6-48,-2 0-45,0-1 0,-22 4 0,43-11 64,0 0 0,0 0 0,0 0 0,-1 1 0,1-1 0,0 0 0,0 0 0,0 0 0,-1 0 0,1 0 0,0 0 0,0 0 0,0 0 0,0 0 0,-1 0 0,1 0 0,0-1 0,0 1 0,0 0 0,0 0 0,-1 0 0,1 0 0,0 0 0,0 0 0,0 0 0,0 0 0,-1 0 0,1-1 0,0 1 0,0 0 0,0 0 0,0 0 0,0 0 0,0 0 0,0-1 0,0 1 0,-1 0 0,1 0 0,0 0 0,0 0 0,0-1 0,0 1 0,0 0 0,0 0 0,0 0 0,0-1 0,0 1 0,0 0 0,0 0 0,0 0 0,0 0 0,0-1 0,0 1 0,0 0 0,1 0 0,-1 0 0,0 0 0,0-1 0,0 1 0,0 0 0,0 0 0,0 0 0,1-1 0,-1-2-581,3-30-3144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0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0 437 11045,'0'0'1451,"23"-26"-1811,70-89 326,-85 104-22,0-1 1,-1 0-1,-1 0 1,0 0-1,0-1 1,-1 0 0,-1 0-1,0 0 1,-1-1-1,-1 1 1,0-1 0,0 0-1,-2-26 1,1 19-298,-1 15 139,1 0 296,-1 1 0,0-1 0,0 0 0,0 0 0,-1 1 0,-2-11 0,2 15-42,1 0 0,0 1 1,-1-1-1,1 0 0,-1 1 0,1-1 0,0 0 0,-1 1 1,0-1-1,1 1 0,-1-1 0,1 0 0,-1 1 0,0 0 1,1-1-1,-1 1 0,0-1 0,1 1 0,-1 0 1,0-1-1,-1 1 0,0 0-4,0 0 0,0 0 0,0 0 0,0 0 0,0 0 0,1 1 0,-1-1 0,0 1 0,0-1 0,0 1 0,0 0 0,1 0 0,-3 1-1,-1 1 55,0 1-1,1 0 0,-1 0 0,1 0 0,0 0 0,0 1 0,0 0 0,1 0 0,0 0 0,0 0 0,0 0 0,-3 8 0,-23 72 853,20-47-339,2 0-1,2 1 0,1 0 1,3 63-1,0-94-556,1-1 0,1 0 0,-1 0 0,1 0 0,0 1 0,1-1 0,0 0 0,0 0 1,0 0-1,1-1 0,0 1 0,0-1 0,1 1 0,0-1 0,0 0 0,0 0 0,1-1 0,0 1 0,0-1 0,0 0 0,0-1 0,1 1 0,0-1 0,0 0 0,0 0 0,1-1 0,-1 0 0,1 0 0,0 0 0,0-1 0,0 0 0,0-1 0,0 1 1,9 0-1,-4 0-206,1-1 1,-1 0 0,1 0 0,-1-1-1,1-1 1,-1 0 0,0-1 0,1 0-1,-1-1 1,0 0 0,0-1 0,0 0-1,-1-1 1,0 0 0,19-12 0,27-31-4123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0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10309,'0'0'4834,"9"-26"-5666,-5 35 207,2 11-815,1 3-1490,-4 0-1152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1.1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 9588,'0'0'5891,"54"147"-5539,-54-106 305,0-7-289,-19 1-288,-23-3 96,-9-9-176,-10-3-769,6-14-1071,7-6-3347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1.8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94 6915,'0'0'6403,"-1"-18"-1545,-14 110-4419,4 1-1,4 0 1,5 100-1,2-168-340,0 7 84,1 0 0,1 0 0,13 62 1,-13-86-170,0 0 0,0-1 0,1 0 0,0 1 1,0-1-1,0 0 0,1 0 0,0-1 0,1 1 1,0-1-1,0 0 0,0 0 0,0 0 0,1-1 1,0 0-1,0 0 0,1 0 0,-1-1 0,1 0 1,0 0-1,13 4 0,-8-4-14,-1-2-1,1 0 1,0 0 0,0-1 0,0 0-1,0-1 1,0-1 0,0 0 0,-1 0-1,1-1 1,0-1 0,-1 0 0,1 0-1,-1-1 1,0-1 0,0 0 0,0 0-1,-1-1 1,0 0 0,0-1 0,0 0-1,13-14 1,-3 2-226,0-2 1,-2 0-1,0-1 0,-2-1 0,0-1 0,-1 0 0,-2-1 1,17-41-1,-21 39 10,0 0 0,-2 0 0,-1-1 0,-1 0 0,-2 0 0,-1-1 0,0 1 1,-4-34-1,0 45 197,1 0 1,-2 0 0,0 0 0,-1 0-1,-1 1 1,-1 0 0,0 0 0,-1 0-1,0 0 1,-2 1 0,0 1-1,0-1 1,-1 1 0,-18-18 0,24 28 73,0 0-1,-1-1 1,0 2 0,0-1 0,0 0 0,-1 1 0,1 0 0,-1 0 0,1 1 0,-1 0 0,0 0 0,0 0 0,0 1-1,0-1 1,0 1 0,0 1 0,-1-1 0,1 1 0,0 0 0,0 1 0,0-1 0,-1 1 0,1 1 0,0-1-1,0 1 1,-7 3 0,-2 2 58,1 1-1,0 0 1,1 1 0,0 1-1,0 0 1,1 0-1,1 2 1,-20 22-1,22-23-80,-35 45 248,41-52-310,0 1 1,1-1-1,-1 1 0,1 0 1,0 0-1,1 0 1,-1 0-1,1 0 1,0 0-1,-1 9 1,3-13-313,0 0 0,1-1 1,-1 1-1,0-1 0,0 1 0,1-1 1,-1 0-1,0 1 0,1-1 1,-1 0-1,0 0 0,1 0 0,-1 0 1,1 0-1,-1 0 0,0 0 0,2-1 1,1 1-1159,18 0-6620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8404,'0'0'3671,"28"3"-2102,-9-1-1299,-9-2-120,1 1 1,0 0-1,-1 0 0,1 1 1,-1 0-1,1 1 0,-1 1 1,0-1-1,0 2 0,-1-1 1,1 1-1,-1 1 0,0-1 1,0 2-1,10 8 0,-5 0 146,0 0 0,0 1-1,-2 0 1,0 1 0,-1 0-1,14 29 1,-20-36-202,-1 0 0,-1 1 0,0-1 1,0 1-1,-1-1 0,0 1 0,-1 0 0,0 0 0,-1 0 0,0 0 1,-1 0-1,0 0 0,-1-1 0,-3 15 0,2-18-89,0 1 0,0-1 0,-1 1 0,0-1 0,0 0 0,-1-1 0,0 1 0,0-1 0,0 0 0,-1 0 0,0 0 0,0-1 0,0 0 0,-1 0 0,0 0 0,-7 3 0,4-3-201,0 0-1,0-1 0,-1 0 0,1-1 1,-1 0-1,0 0 0,0-1 0,0-1 1,0 0-1,0 0 0,-14-2 0,22 1 59,1 0-1,-1 0 1,0 0-1,0-1 0,1 0 1,-1 1-1,0-1 1,1 0-1,-1 0 1,0 0-1,1-1 0,-1 1 1,1-1-1,0 1 1,0-1-1,-1 0 1,1 0-1,0 0 0,1 0 1,-1 0-1,0 0 1,0-1-1,1 1 1,0 0-1,-1-1 0,1 0 1,0 1-1,0-1 1,0 1-1,1-1 1,-1 0-1,1 0 0,-1-5 1,-3-63-4368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2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10421,'0'0'5704,"7"18"-4971,2 12-115,-1 0 0,-1 0-1,5 51 1,-11-63-297,17 130 1172,-15-134-1414,0-1 1,0 1-1,2-1 1,0 0-1,0 0 1,1-1-1,1 1 1,10 15-1,-14-24-80,0-1 0,0 1-1,1-1 1,-1 1 0,1-1 0,-1 0 0,1 0-1,0-1 1,0 1 0,1-1 0,-1 0 0,0 0-1,1 0 1,-1-1 0,1 1 0,-1-1 0,1 0 0,0-1-1,-1 1 1,1-1 0,0 0 0,0 0 0,0 0-1,-1-1 1,1 1 0,0-1 0,-1-1 0,8-1-1,-3-1-57,0 0-1,0-1 1,0 0-1,0 0 0,-1-1 1,0 0-1,0 0 1,0-1-1,-1 0 1,0 0-1,11-17 0,-5 4-168,-2-1 0,0-1-1,-1 0 1,-2 0-1,0-1 1,-1 0 0,-2 0-1,0 0 1,-1-1 0,-2 0-1,0 1 1,-1-1 0,-2 0-1,-6-42 1,6 58 213,0 0 0,0 0 0,-1 1 0,-1-1 0,1 1 0,-1-1 0,0 1 0,-1 0 1,1 0-1,-2 0 0,1 1 0,-1-1 0,0 1 0,0 0 0,0 1 0,-13-11 0,18 16 16,-1 0 0,1-1 0,0 1 0,-1 0-1,1-1 1,-1 1 0,1 0 0,0 0 0,-1 0-1,1-1 1,-1 1 0,1 0 0,-1 0 0,1 0-1,0 0 1,-1 0 0,1 0 0,-1 0 0,1 0 0,-1 0-1,1 0 1,-1 0 0,1 0 0,-1 0 0,1 0-1,0 1 1,-1-1 0,1 0 0,-1 0 0,1 0-1,-1 1 1,1-1 0,0 0 0,-1 1 0,1-1-1,0 0 1,-1 1 0,1-1 0,0 0 0,0 1 0,-1-1-1,1 0 1,0 1 0,0-1 0,-1 1 0,-1 22-3108,2-20 1646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2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11381,'0'0'4800,"0"11"-4107,19 354 2952,-19-235-2976,-1-54-318,15 133 0,-13-200-374,11 43 141,-11-50-140,-1 0 1,1-1-1,0 1 0,-1-1 1,1 1-1,0-1 0,0 1 1,0-1-1,0 1 0,0-1 0,0 0 1,1 0-1,-1 0 0,0 0 1,1 1-1,-1-2 0,0 1 0,1 0 1,-1 0-1,1 0 0,0-1 1,-1 1-1,1-1 0,-1 1 1,1-1-1,3 1 0,-4-2-43,0 1 0,0 0-1,0-1 1,0 1 0,1 0 0,-1-1-1,0 0 1,0 1 0,0-1 0,0 0-1,0 1 1,0-1 0,0 0 0,-1 0-1,1 0 1,0 0 0,0 0 0,-1 0-1,1 0 1,0 0 0,-1 0 0,1 0-1,-1 0 1,0 0 0,1-1-1,-1 1 1,1-2 0,5-37-1588,-5 39 1566,0-53-3253,-1-6-2428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2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14423,'0'0'1520,"225"-44"-543,-109 27-769,-10 0-208,-16 2-929,-22 10-3489,-17-1-3841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3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14231,'0'0'5058,"51"-23"-5618,-41 23 47,-1 0-943,-2 9-561,-1 11-929,-3 1-3360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3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1 11189,'0'0'4914,"77"153"-4754,-77-124-160,-13-6-288,-32-3 224,-16-3-1008,-10-8-1553,4-6-2002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5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64 4226,'0'0'5418,"2"-11"-4932,4-31 517,-4 31 3605,-1 23-4582,1-1 1,-2 1 0,1-1-1,-2 0 1,0 1-1,-3 15 1,1-2 179,-21 152 840,11-103-668,3 1-1,4 0 0,4 76 1,2-148-364,0 1 1,1-1 0,-1 0 0,1 0 0,0 0-1,0 0 1,0 0 0,1 0 0,-1 0 0,1-1-1,-1 1 1,1 0 0,0-1 0,0 1 0,0-1-1,0 0 1,1 0 0,-1 0 0,1 0 0,-1 0-1,1 0 1,0 0 0,-1-1 0,1 1 0,0-1-1,0 0 1,0 0 0,0 0 0,0-1 0,0 1-1,4 0 1,8 1-20,1-1-1,-1-1 0,1 0 1,-1-1-1,18-3 1,-19 2-204,-1-1 0,1-1 0,-1 0 0,1-1 0,-2 0-1,22-12 1,-18 8-801,-1-1-1,0-1 0,-1-1 0,22-20 0,3-18-5181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5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8132,'0'0'6595,"192"32"-5811,-124-18-736,-7-5 96,-9-3-144,-11-6-192,-12 0-640,-16 0-1041,-13-18-2593,-22-8 2161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6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12758,'0'0'4002,"238"92"-3362,-161-71-640,-6-10-48,-16 4-1281,-20-10-2945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6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89 2161,'0'0'11256,"3"-14"-10544,8-44-37,-6 42 345,-1 20-803,-3-3-189,8 20 280,0 1 1,-1 0 0,-1 0-1,-1 1 1,5 41 0,-9-53-163,19 190 1175,-11-72-703,-16-252-2789,4 111 1954,-2-19-704,0-47-1,4 70 831,0 0-1,1 1 1,0-1-1,0 0 0,1 0 1,0 0-1,0 1 1,0-1-1,1 1 0,1 0 1,4-9-1,4-1 45,1 2 0,0 0-1,0 0 1,2 2 0,-1-1 0,2 2 0,31-20-1,-36 25 109,0 2 0,0-1-1,0 2 1,1-1 0,0 2 0,0-1-1,0 2 1,0-1 0,0 2-1,1 0 1,-1 0 0,1 1 0,19 2-1,-26 0-28,0 0 0,-1 0 0,1 1 0,-1-1 0,0 1 0,0 0 0,0 1-1,0-1 1,-1 1 0,1 0 0,-1 0 0,0 0 0,0 1 0,0-1 0,-1 1 0,0 0 0,0 0-1,0 1 1,0-1 0,1 7 0,4 5 74,-2 0 0,0 0 0,-1 1-1,-1 0 1,2 23 0,-1 50 842,-3-1 0,-13 104 0,8-182-1394,-3-39-5050,2-9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7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8324,'0'0'5971,"96"180"-4899,-83-111-544,-6 1 241,-7-13-385,0-5-352,0-17-32,0-9-224,0-14-1329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315 648 11989,'0'0'4392,"-3"-15"-4083,-11-45-61,14 59-212,0 0 0,0 0-1,0 0 1,-1 1-1,1-1 1,0 0-1,0 0 1,-1 0 0,1 0-1,0 0 1,-1 1-1,1-1 1,-1 0-1,1 0 1,-1 1 0,1-1-1,-1 0 1,0 1-1,1-1 1,-1 0-1,0 1 1,0-1 0,1 1-1,-1-1 1,0 1-1,0 0 1,0-1-1,0 1 1,1 0 0,-1-1-1,0 1 1,0 0-1,0 0 1,0 0-1,0 0 1,0 0 0,0 0-1,0 0 1,1 0-1,-1 0 1,0 1-1,0-1 1,0 0 0,0 0-1,0 1 1,0-1-1,1 1 1,-1-1-1,0 1 1,-1 0 0,-5 15-23,0 0 0,1 0 0,1 1 0,1 0 0,0 0 0,-2 24 0,1-8 24,-11 84 748,-1 229 1,17-345-787,0 1 0,0-1 0,0 0 1,-1 0-1,1 0 0,0 0 0,1 0 0,-1 0 0,0 0 0,0 0 1,0 0-1,1 0 0,-1 0 0,0 0 0,1 0 0,-1 0 0,1 0 1,-1 0-1,1 0 0,-1 0 0,1 0 0,0 0 0,-1-1 0,1 1 0,0 0 1,0-1-1,0 1 0,0 0 0,0-1 0,-1 1 0,1-1 0,0 1 1,0-1-1,0 1 0,0-1 0,0 0 0,1 0 0,-1 0 0,0 1 1,0-1-1,0 0 0,0 0 0,0 0 0,0 0 0,0-1 0,1 1 1,2-1-21,0 0 1,-1-1 0,1 1 0,-1-1 0,1 0 0,-1 0-1,0 0 1,0 0 0,0-1 0,0 1 0,0-1 0,-1 0-1,5-4 1,11-22-191,0 0-1,-2-1 0,-1-1 1,-1 0-1,-2 0 0,-1-2 1,-2 1-1,9-56 1,-6-4-762,1-183 0,-14 246 1046,-2-1-1,-1 1 0,-1 0 0,-2 0 1,0 0-1,-2 1 0,-1 0 0,-2 0 0,0 2 1,-2-1-1,-1 2 0,-1 0 0,-33-40 1,42 58-17,1 1 1,0 1 0,-1-1-1,0 1 1,-1 0 0,1 1-1,-1 0 1,0 0 0,0 0 0,0 1-1,-13-3 1,17 5-51,0 0-1,0 0 1,0 1 0,0-1-1,-1 1 1,1 0-1,0 1 1,0-1 0,0 1-1,0-1 1,0 1 0,0 1-1,0-1 1,0 0-1,0 1 1,0 0 0,0 0-1,1 0 1,-1 0 0,1 1-1,0-1 1,0 1-1,0 0 1,0 0 0,0 0-1,-3 4 1,0 3 28,0 1-1,0-1 1,1 1 0,0 1 0,1-1-1,0 1 1,1-1 0,-3 21-1,2 1 127,1 65-1,3-88-108,1 1 1,0 0 0,0 0-1,1-1 1,0 1 0,1-1 0,0 0-1,0 0 1,1 0 0,1 0-1,0 0 1,0-1 0,1 0 0,0 0-1,0 0 1,1-1 0,0 0-1,1 0 1,0-1 0,0 0 0,0 0-1,1-1 1,0 0 0,0-1-1,20 9 1,-7-5-15,0-2 1,0 0-1,0-1 0,1-1 0,0-1 0,25 1 0,142-5-705,-150-2-260,0-2-1,0-2 1,-1-2-1,42-13 1,7-11-4555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7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8628,'0'0'6771,"42"173"-5811,-29-100 209,-1-7-497,-2-8-271,0-12-145,-7-14-208,3-15-48,-2-11 0,-1-6-849,0-20-3233,-3-21-384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7.7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13238,'0'0'2129</inkml:trace>
  <inkml:trace contextRef="#ctx0" brushRef="#br0" timeOffset="1">469 0 10373,'0'0'5512,"11"35"-4640,-7-19-731,9 26 273,-2 1 0,-2 0 0,-2 0 1,2 62-1,-8 360 1416,-1-458-1947,1 36 455,-1-42-399,0 0-1,0 0 0,0 0 0,0 0 1,1 0-1,-1 0 0,0 0 1,0 0-1,1 0 0,-1 0 0,0 0 1,1 0-1,-1 0 0,1 0 1,-1 0-1,1 0 0,0 0 0,-1 0 1,1-1-1,0 1 0,0 0 1,-1-1-1,1 1 0,0 0 0,0-1 1,0 1-1,0-1 0,0 1 0,1 0 1,2-22-3434,-4-13 1235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8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15047,'0'0'2961,"193"0"-2529,-122 0-432,-10-6-656,-13-6-1729,-12-2-4706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8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0 1489,'0'0'11730,"4"25"-10417,30 319 2926,-32-215-3259,-2-58-694,2 0 1,4 0 0,25 124 0,-29-189-327,-2-4 20,0-1-1,0 1 1,0-1-1,0 1 1,1-1-1,-1 1 1,1-1-1,-1 1 1,1-1-1,-1 0 1,1 1-1,0-1 1,0 0-1,-1 0 1,1 1-1,0-1 1,0 0-1,0 0 1,1 0 0,-1 0-1,0 0 1,0 0-1,2 0 1,-3-35-4873,0-10 1376</inkml:trace>
  <inkml:trace contextRef="#ctx0" brushRef="#br0" timeOffset="1">0 336 14054,'0'0'4851,"187"-3"-4723,-123 3-128,-6 0-945,-7 0-1824,-12 0-3138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8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1 399 10101,'0'0'5834,"28"-9"-5591,93-31-142,-113 37-177,1-1 0,-1 1-1,0-2 1,0 1 0,0-1-1,-1 0 1,1-1 0,-1 0-1,-1 0 1,1-1 0,-1 1-1,0-1 1,-1-1 0,1 1-1,-2-1 1,1 0 0,-1 0-1,0 0 1,0 0 0,-1-1-1,-1 0 1,1 0 0,-1 1-1,-1-1 1,1-1 0,-2 1-1,1 0 1,-1 0 0,-1 0-1,-1-10 1,1 15 28,-1-1 1,1 1-1,-1 0 1,0 0-1,0 0 0,-1 0 1,1 0-1,-1 0 0,0 1 1,0-1-1,0 1 1,-1 0-1,1 0 0,-1 0 1,-7-5-1,-2 0 27,-1 0 0,0 0 0,-20-7 0,26 12 28,0 0-1,0 0 1,-1 1-1,-16-2 0,23 4 40,0 0-1,0 0 1,0 0-1,1 0 1,-1 0-1,0 0 0,0 0 1,0 1-1,0-1 1,0 1-1,1-1 1,-1 1-1,0 0 1,0-1-1,1 1 0,-1 0 1,0 0-1,1 1 1,-1-1-1,1 0 1,0 0-1,-1 1 1,1-1-1,0 1 0,0-1 1,0 1-1,0-1 1,0 1-1,-1 2 1,-5 18 324,1 0 1,2 0 0,0 1-1,-1 43 1,4-15 646,7 61 0,-5-105-951,0 0 1,1 1 0,-1-1-1,2 0 1,-1 0-1,1 0 1,-1-1 0,2 1-1,-1 0 1,1-1-1,0 0 1,0 0 0,1 0-1,0-1 1,0 1 0,0-1-1,1 0 1,0-1-1,0 1 1,0-1 0,0 0-1,0-1 1,1 1-1,11 3 1,-1-2-287,0 0 0,1-1 0,-1-1 1,1 0-1,-1-2 0,1 0 0,0-1 0,0 0 0,21-4 0,-34 3-226,1 0 0,-1 0 0,0-1-1,0 1 1,0-1 0,0 0 0,7-4 0,28-28-5589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9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8516,'0'0'1915,"0"27"252,10 443 5546,-11-437-7436,1-24-194,-1-1 0,1 0 0,1 0 0,-1 0 0,1 1 0,1-1 0,2 9 0,-1-15 244,0-11-208,3-45-948,-4-1 0,-4-63 0,0 20-2148,1 63 1706,0 20 1063,1 1-1,0-1 0,1 0 0,0 1 0,7-28 0,-7 38 316,1 1 0,0-1 0,-1 0 0,1 1 0,1-1 0,-1 1 0,0 0 0,1-1 0,0 1 0,0 0 0,0 1 0,0-1 1,0 1-1,0-1 0,1 1 0,-1 0 0,1 0 0,-1 0 0,1 1 0,0-1 0,0 1 0,0 0 0,0 0 0,0 0 0,0 1 0,4-1 0,6-1 127,0 1 0,0 1-1,0 0 1,0 1 0,0 0 0,0 1 0,0 0 0,0 2 0,0-1 0,-1 2 0,0 0 0,16 8 0,-24-11-374,22 10-90,-8-8-3399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1:11:59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12454,'0'0'6131,"142"208"-4883,-94-113-688,-10 24 193,-12 11-513,-20 12-48,-6 0-192,-38-9 80,-26-24-176,-7-22-464,0-29-721,7-32-464,-4-26-2401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2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24 4818,'-6'-6'12283,"102"8"-12147,-39 0-205,0-2 0,92-12-1,-86 10-79,-53 2 150,0 1 1,0-1 0,0-1 0,0 0 0,15-3-1,-90 3-7026,25-1 2173,23 2 1792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2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418 0 1313,'0'0'7344,"-9"19"-3747,2 26-3187,2 1 1,3-1 0,4 74 0,0-26-27,1 38-168,0-44-109,-12 123 0,8-205-114,0 1 1,0-1 0,0 1-1,-1-1 1,1 0 0,-1 0-1,-1 1 1,1-1-1,-1-1 1,0 1 0,0 0-1,0-1 1,-1 1 0,1-1-1,-1 0 1,0 0-1,0-1 1,-1 1 0,1-1-1,-1 0 1,0 0 0,1 0-1,-1-1 1,-1 0 0,1 0-1,0 0 1,0 0-1,-1-1 1,1 0 0,-9 1-1,9-1 28,0-1 1,0 1-1,0-1 0,0 0 0,-1-1 0,1 1 0,0-1 0,0 0 1,0 0-1,0-1 0,0 1 0,0-1 0,0 0 0,-8-5 0,6 1-96,0-1 0,1 1 0,0-1 0,0 0 0,0 0 0,1-1 0,-6-12 1,-16-25-270,14 20 108,-1 1-1,-1 1 1,-1 1-1,-37-40 0,52 61 144,1 18 200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4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312 130 4562,'0'0'5653,"0"-8"-5044,1 2-530,0-34 200,-1 39-242,0 0 0,0-1 0,0 1 0,0 0-1,-1-1 1,1 1 0,0 0 0,-1-1 0,1 1 0,0 0 0,-1 0 0,0 0 0,1-1 0,-1 1 0,0 0 0,1 0 0,-1 0 0,0 0-1,0 0 1,0 0 0,0 0 0,0 0 0,0 1 0,0-1 0,0 0 0,-2 0 0,-26-14 790,26 12-846,0 1-1,0 0 0,0 0 1,0 0-1,0 1 1,-1-1-1,1 1 0,-5-1 1,-8-1-245,-1 1 0,0 1 0,1 0-1,-26 3 1,36 0 236,0 0-1,0 1 0,1 0 0,-1 0 1,1 0-1,-1 1 0,1 0 1,0 0-1,1 0 0,-1 0 0,1 1 1,-1 0-1,2 0 0,-1 0 0,0 0 1,-4 10-1,-1 12 322,1 0-1,1 1 1,2 0 0,1 0 0,0 0-1,2 45 1,2-70-278,1 0 1,-1-1-1,1 1 0,-1 0 0,1-1 1,0 1-1,0-1 0,0 1 1,0-1-1,0 1 0,1-1 1,-1 0-1,1 1 0,0-1 0,0 0 1,-1 0-1,1 0 0,0-1 1,1 1-1,-1 0 0,0-1 1,0 1-1,1-1 0,-1 0 0,1 0 1,-1 0-1,1 0 0,-1 0 1,1-1-1,0 1 0,-1-1 1,4 1-1,11 1-190,0 0 0,-1-1 0,32-3 1,-46 2 125,12-3-166,-1-1-1,-1 0 1,1-1-1,-1-1 1,0 0 0,0 0-1,17-13 1,-20 11 177,-1-1-1,1-1 1,-1 1 0,-1-1 0,0-1 0,0 1 0,-1-1 0,-1 0 0,6-14-1,1-1-334,-5 7 136,-1 1-1,0-1 1,-2 0 0,0 0 0,1-23 0,-1-15 4021,-17 167-3229,16 277 1048,-2-368-1665,5-54-5404,-3 1-769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169 104 9604,'0'0'6166,"17"-14"-6019,58-46-49,-70 56-79,1 1 1,0-1-1,1 1 0,-1 0 0,1 1 0,-1-1 0,1 1 0,0 0 0,0 1 0,0 0 0,0 0 0,0 0 1,0 1-1,0 0 0,14 2 0,-9-1 52,-8 0-40,-1 0 1,0 0 0,0 0 0,-1 0 0,1 1-1,0-1 1,0 1 0,-1-1 0,1 1 0,-1 0 0,1 0-1,-1 0 1,0 1 0,0-1 0,0 1 0,0-1-1,0 1 1,0-1 0,-1 1 0,1 0 0,-1 0 0,0 0-1,0 0 1,1 4 0,5 14 246,-1 1-1,4 30 1,-8-36-82,12 89 924,1 122 0,2 30-529,-17-256-592,7 32 130,-7-33-127,1 1 1,-1 0 0,1 0 0,-1-1-1,1 1 1,-1 0 0,1-1 0,0 1-1,-1 0 1,1-1 0,0 1 0,-1-1-1,1 1 1,0-1 0,0 0 0,-1 1 0,1-1-1,0 0 1,0 1 0,0-1 0,0 0-1,-1 0 1,1 0 0,0 0 0,0 0-1,0 0 1,0 0 0,0 0 0,-1 0 0,1 0-1,1-1 1,-1 0-17,0 0 0,0 0 0,0 0 0,0 0 0,0 0-1,0-1 1,0 1 0,0 0 0,-1-1 0,1 1 0,0-1 0,-1 1 0,1-1 0,-1 1-1,0-1 1,1 1 0,-1-1 0,0 1 0,0-1 0,0 1 0,-1-4 0,2-1-52,3-22-239,-2 0 1,0-1-1,-2 1 1,-1-1-1,-6-34 0,4 55 271,0 0-1,-1 0 1,1 1-1,-2-1 1,1 1-1,-1-1 0,0 1 1,0 1-1,-1-1 1,0 1-1,0 0 1,-1 0-1,0 1 1,-12-8-1,-1 0 35,-1 1-1,0 1 1,-1 1 0,-25-8-1,19 11-4,0 1 1,0 1-1,-1 2 0,0 0 0,-46 3 0,61 0 21,10 0-12,-1 1-1,1-1 1,0 1 0,-1 0 0,1 0 0,0 0-1,-1 0 1,1 1 0,0-1 0,0 1 0,0 0 0,0 1-1,1-1 1,-1 1 0,1-1 0,-1 1 0,1 0-1,0 0 1,0 1 0,0-1 0,0 1 0,1-1-1,-1 1 1,1 0 0,-2 6 0,0-1 47,1 0 0,0 0-1,1 0 1,0 0 0,0 1 0,1-1 0,0 1 0,1-1 0,0 1 0,0-1 0,3 13-1,-2-18-22,0 0 0,0 0-1,1-1 1,0 1 0,-1 0-1,1-1 1,1 1-1,-1-1 1,0 1 0,1-1-1,0 0 1,-1 0-1,1 0 1,0-1 0,1 1-1,-1-1 1,0 1 0,1-1-1,0 0 1,-1-1-1,1 1 1,0 0 0,0-1-1,7 2 1,6 1-11,1-1-1,-1-1 1,1 0 0,24-1-1,-16-1-295,-1-1 0,29-4 0,-45 3-90,-1 0 0,0 0 0,1-1 0,-1 0 0,0 0 0,-1-1 0,1 0 0,-1 0 0,13-10 0,21-26-5877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5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 4466,'0'0'4381,"0"41"-1225,2-12-2462,1-1 0,2 1 0,15 51-1,2 11-291,-3-13-359,-19-78-45,0 0 1,0 0-1,0 0 1,0 1-1,0-1 0,0 0 1,0 0-1,0 0 1,0 1-1,1-1 0,-1 0 1,0 0-1,0 0 1,0 0-1,0 1 1,0-1-1,0 0 0,1 0 1,-1 0-1,0 0 1,0 0-1,0 1 0,0-1 1,1 0-1,-1 0 1,0 0-1,0 0 0,0 0 1,0 0-1,1 0 1,-1 0-1,0 0 0,0 0 1,0 0-1,1 0 1,-1 0-1,0 0 1,0 0-1,1 0 0,-1 0 1,0 0-1,0 0 1,0 0-1,1 0 0,-1 0 1,0 0-1,0 0 1,0 0-1,0 0 0,1-1 1,-1 1-1,0 0 1,0 0-1,0 0 0,0 0 1,0 0-1,1-1 1,-1 1-1,0 0 1,0 0-1,0 0 0,0-1 1,0 1-1,0 0 1,7-14-315,0-34-109,2 0 0,2 1 0,2 0 0,3 1 0,30-65 0,-45 110 476,-1 0 0,0 0 0,1 0 0,-1 0 0,1 0 1,-1 0-1,1 1 0,-1-1 0,1 0 0,-1 0 0,1 1 1,0-1-1,-1 0 0,1 1 0,0-1 0,0 1 0,0-1 1,-1 1-1,1-1 0,0 1 0,0 0 0,0-1 1,0 1-1,0 0 0,1-1 0,-1 2-19,0-1-1,0 1 0,0-1 1,-1 1-1,1 0 1,0-1-1,0 1 1,0 0-1,-1 0 1,1-1-1,0 1 1,-1 0-1,1 0 1,-1 0-1,1 0 1,-1 0-1,1 0 1,0 1-1,13 58 530,-13-55-449,8 58 280,13 60 356,-19-110-610,1 0 0,0-1 0,1 1-1,0-1 1,1 0 0,14 22 0,-20-33-137,1-1 0,-1 1 0,1 0 1,-1 0-1,1 0 0,-1 0 0,1 0 1,0-1-1,0 1 0,-1 0 0,1-1 1,0 1-1,0 0 0,0-1 0,0 1 1,-1-1-1,1 1 0,0-1 0,0 0 1,0 1-1,0-1 0,0 0 0,0 0 1,0 0-1,0 1 0,0-1 0,0 0 1,0 0-1,0-1 0,0 1 0,0 0 1,1 0-1,-1 0 0,-1-1 0,1 1 1,0 0-1,0-1 0,0 1 0,0-1 1,0 1-1,0-1 0,0 0 0,-1 1 1,1-1-1,0 0 0,0 0 0,-1 1 0,1-1 1,0 0-1,-1 0 0,1-1 0,4-6-50,0-1 0,0 1 0,-1-1 0,4-12 0,-4 11 112,19-58-482,28-132-1,-42 158 539,-6 28-574,0 3 2410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6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405 136 3265,'0'0'4981,"0"-47"-1294,0 44-3650,-1-1-1,0 1 0,1-1 1,-1 1-1,-1 0 0,1-1 0,0 1 1,-1 0-1,0 0 0,0 0 0,0 0 1,0 0-1,0 0 0,0 1 1,-1-1-1,1 1 0,-1-1 0,0 1 1,0 0-1,0 0 0,0 0 1,0 0-1,0 1 0,0-1 0,-1 1 1,-6-2-1,-3-1 120,0 0 0,0 1 0,-1 1 0,0 0 0,-22 0 0,29 2-147,0 1-1,0-1 1,0 1-1,0 1 1,0 0-1,0-1 1,0 2 0,1-1-1,-1 1 1,1 0-1,0 1 1,0-1-1,0 1 1,0 0-1,1 1 1,-1-1 0,1 1-1,-5 6 1,-4 2-47,1 0 1,0 0 0,1 1-1,-16 24 1,23-30 56,1 0 0,0 0 0,0 1 0,1-1 0,0 1 1,0 0-1,1 0 0,0 0 0,1 0 0,0 1 0,0 8 0,1-5 142,1-1-1,0 0 1,0 1-1,1-1 1,1 0-1,0 0 1,8 18-1,-8-23-64,0-1-1,1 0 1,0 1 0,0-1-1,0-1 1,1 1 0,0-1-1,0 1 1,0-1 0,1-1-1,-1 1 1,1-1 0,0 0-1,10 5 1,-12-7-91,1 0 0,-1-1 0,0 1 0,0-1 0,1 0-1,-1 0 1,1 0 0,-1-1 0,1 0 0,-1 0 0,1 0 0,-1 0 0,1 0 0,-1-1 0,1 0 0,5-2-1,-3 0-161,-1 0-1,1 0 0,-1 0 0,0-1 0,0 0 0,0-1 0,-1 1 0,0-1 0,8-8 0,3-8-660,0-1 0,-1-1 0,-1 0 0,14-33-1,19-52 203,-42 94 1128,-1 0 0,0-1-1,-1 0 1,-1 1 0,1-29 1123,-3 65-701,-2 95-208,-1-40 225,11 118 0,-8-194-948,0 0 0,0 0 0,0 0 1,0 0-1,0 0 0,0 0 0,0 0 0,0 0 1,0 0-1,0 0 0,1 0 0,-1 0 0,0 0 1,1 0-1,-1 0 0,0-1 0,1 1 0,-1 0 1,1 0-1,0 0 0,-1 0 0,1-1 0,-1 1 1,1 0-1,0-1 0,0 1 0,0 0 0,-1-1 1,1 1-1,0-1 0,0 0 0,0 1 0,0-1 1,0 1-1,0-1 0,0 0 0,0 0 0,0 0 1,1 1-1,0-13-1172,3-35-2438,-5 16-1139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07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0 8564,'0'0'7705,"0"10"-7478,0 704 744,0-713-972,3 34 179,-3-34-194,1 0-1,-1 0 1,0 0 0,0 0-1,1 0 1,-1 0-1,1 0 1,-1 0 0,1 0-1,-1 0 1,1-1-1,-1 1 1,1 0 0,0 0-1,-1-1 1,1 1-1,0 0 1,0-1 0,-1 1-1,1 0 1,0-1-1,0 0 1,0 1 0,0-1-1,0 1 1,0-1-1,0 0 1,0 0 0,0 1-1,1-1 1,-1-26-670,-1-255-693,1 275 1384,0 1 0,0-1-1,0 0 1,1 1 0,0-1 0,0 1 0,0 0 0,1-1-1,0 1 1,0 0 0,0 0 0,1 1 0,-1-1 0,1 1-1,8-7 1,-8 6-1,1 1-1,0 0 0,0 0 1,0 1-1,0-1 1,1 1-1,0 0 0,-1 1 1,1-1-1,0 1 0,0 0 1,0 1-1,0-1 1,9 0-1,-11 3 16,1 0 0,-1 0 0,0 0 1,1 1-1,-1-1 0,0 1 0,0 0 0,0 1 0,0-1 0,-1 0 1,1 1-1,0 0 0,-1 0 0,0 0 0,0 0 0,0 1 0,0-1 0,0 1 1,3 5-1,7 13 182,0 1 1,11 26-1,-19-39-196,0 0-16,35 88 365,-36-87-312,-2-1-1,1 1 0,-1-1 0,-1 1 0,0 0 0,0 0 1,-3 20-1,1-27-34,0 0 0,-1 0 1,1 0-1,-1 0 0,0 0 1,0 0-1,0-1 0,-1 1 1,0-1-1,1 1 0,-1-1 1,0 0-1,0 0 0,-1 0 1,1-1-1,-1 1 1,1-1-1,-1 0 0,-4 2 1,-1 1-28,0-1 1,0 0-1,0-1 1,-1 0 0,1 0-1,-1-1 1,-13 1 0,16-2 13,-20 1-32,-1 0 1,1-2 0,0-1 0,-52-8 0,77 8 16,0 0-1,0 1 1,0-1 0,1 0 0,-1 0 0,0 0 0,0 0 0,1-1 0,-1 1 0,1 0 0,-1-1 0,1 1 0,0-1 0,-1 1 0,1-1 0,0 0 0,0 0-1,0 1 1,0-1 0,0 0 0,1 0 0,-1 0 0,0 0 0,1 0 0,-1-3 0,0-5-849,0 0 1,1 0-1,2-21 0,-1 6-2974,-1 2-2340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1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4770,'0'0'6024,"12"0"661,40 0-6716,508 0 375,-296-9-298,-212 10-57,-8 0 7,0-2 1,79-11-1,-93 8 34,0 0 0,38 2 0,20-3-10,79-18 160,100-9-155,-123 24-77,191-4 264,112 6 49,-444 6-314,1 0-1,0-1 1,0 1-1,-1-1 1,1 0-1,0 0 1,-1 0-1,1-1 1,3-1-1,18-14-5168,0-5-4179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1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 10645,'0'0'7043,"-13"0"-6947,16 0-176,4-3-464,-4 3-2225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1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5330,'0'0'7545,"-9"0"-2689,7 0-4651,21-6-5236,-14-3-751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345 114 3330,'0'0'9505,"10"-6"-5228,-11 1-4310,1 1 0,-1-1 0,0 0 0,0 0 0,-1 1 0,1-1 0,-1 1 0,0 0 0,0-1 1,-1 1-1,1 0 0,-1 0 0,0 0 0,0 1 0,0-1 0,0 1 0,-1-1 0,1 1 0,-1 0 0,0 0 0,0 1 0,0-1 0,-1 1 0,1 0 1,0 0-1,-1 1 0,1-1 0,-1 1 0,0 0 0,1 0 0,-10-1 0,-3 0-2,1 1 0,0 1 0,-27 1 0,38 0 41,0 0 1,1 0-1,-1 0 1,0 1-1,0-1 0,0 1 1,1 0-1,-1 0 1,1 1-1,0 0 1,-1-1-1,1 1 0,0 1 1,1-1-1,-6 6 1,0 3 2,0 1 1,0 0-1,1 0 1,1 1-1,0 0 1,1 1-1,0-1 1,1 1-1,1 0 1,1 1-1,0-1 1,0 1-1,2-1 1,0 1-1,2 22 1,-1-22 80,1-1 1,1 0-1,0 0 1,1 0-1,9 27 1,-10-36-26,1 1 0,-1 0-1,2-1 1,-1 1 0,1-1 0,0 0 0,0 0-1,1-1 1,0 1 0,0-1 0,0 0 0,1 0-1,-1-1 1,11 7 0,-12-9-64,0 0 0,0 0 0,1-1 0,-1 0 0,0 0 0,1 0-1,-1 0 1,1 0 0,-1-1 0,1 0 0,-1 0 0,0 0 0,1-1 0,-1 0 0,1 1 0,-1-1-1,9-4 1,-6 2-56,0 0 0,0-1 0,0 0 0,0 0 0,0-1-1,-1 0 1,0 0 0,11-12 0,-8 7-52,0 0-1,-1-1 1,0 0 0,-1-1-1,0 0 1,-1 0-1,0-1 1,0 1 0,-2-1-1,0 0 1,0-1 0,-1 1-1,-1-1 1,0 1 0,-1-1-1,0-17 1,-1-90-1424,-13 121 3278,13 32-1619,-2 18 263,3 0 0,1 0 0,3 0 0,2-1-1,15 54 1,-6-69 76,-16-33-331,0-21-10903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14551,'0'0'4994,"13"0"-5810,-7 0-481,-3 0-880,-3-9-2561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5955,'0'0'3735,"1"-5"-3503,1-1 170,1-5-56,-3-5 5271,1 33-5710,43 151 357,-34-106 241,-7-40-346,0-1 0,1 1 0,1-1 1,1 0-1,1 0 0,17 34 1,-11-42 156,-6-22 114,-5-32-158,-2 35-442,1-54-3,0 22-160,-1 0-1,-2 0 0,-10-61 1,6 70-97,2-1 1,2 0-1,0-40 1,3 69 428,-1 0 1,0 0 0,0 0 0,1 0-1,-1 0 1,1 0 0,-1 0-1,1 0 1,-1 0 0,1 0 0,0 1-1,-1-1 1,1 0 0,0 0 0,0 1-1,0-1 1,-1 0 0,1 1 0,0-1-1,0 1 1,0-1 0,0 1 0,0 0-1,0-1 1,0 1 0,0 0 0,0 0-1,0-1 1,1 1 0,35-3 46,-32 3-36,8-1-10,13-1 26,0 2-1,43 5 0,-62-4 24,0 0 0,-1 0-1,0 1 1,1 0 0,-1 0-1,0 0 1,0 1 0,0 0-1,0 0 1,-1 1 0,1-1 0,-1 1-1,0 0 1,0 1 0,0-1-1,3 6 1,-7-1-5067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3 166 6851,'0'0'6651,"6"5"-5944,1 0-532,1-1 0,-1 0 0,1 0 0,0-1-1,0 1 1,0-2 0,0 1 0,1-1 0,-1 0 0,1-1 0,-1 0-1,15-1 1,-14 0-93,4 1-19,0-1 1,0-1-1,0 0 0,0-1 0,22-5 1,-32 5-86,0 1 0,0 0 0,0-1 0,0 1 0,0-1 0,0 0 0,-1 0 0,1 0 0,-1 0 0,1 0 0,-1-1 0,0 1 0,0-1 0,0 1 0,0-1 0,-1 0 0,1 0 0,-1 0 0,1 0 0,-1 0 0,0 0 0,0 0 0,-1 0 0,1-1 0,-1 1 0,1 0 0,-1 0 0,0-7 0,0 6-7,0 0 0,0-1-1,-1 1 1,1 0 0,-1 0-1,0-1 1,0 1 0,0 0-1,0 0 1,-1 0 0,0 0-1,0 1 1,0-1 0,0 0-1,-1 1 1,1-1 0,-1 1 0,0 0-1,0 0 1,0 0 0,0 0-1,0 0 1,-1 1 0,0-1-1,-4-1 1,-2 0-46,-1 0-1,0 1 1,0 0-1,0 0 1,0 1 0,-1 1-1,1 0 1,-16 1-1,16 0 110,6 0-8,1 0 0,-1 0 0,1 0-1,-1 0 1,1 1 0,-1 0 0,-5 2-1,8-2-14,0 0 0,0 0 0,0 1 0,0 0 0,0-1 0,0 1-1,0 0 1,1 0 0,-1 0 0,1 0 0,0 0 0,-1 0-1,1 0 1,0 0 0,-2 5 0,-6 22 182,1 0 0,1 1 1,2 0-1,1 0 0,1 0 0,2 0 0,2 42 1,0-35-3,-2-29-133,2 1-1,-1-1 1,1 0 0,1 0-1,-1 1 1,1-1 0,1 0 0,-1 0-1,1-1 1,6 12 0,-6-16-33,-1 1 0,1-1 0,0 1 1,0-1-1,0 0 0,0 0 0,1 0 1,-1 0-1,1-1 0,-1 0 0,1 1 0,0-1 1,0-1-1,0 1 0,0 0 0,0-1 1,1 0-1,-1 0 0,0 0 0,0-1 0,7 1 1,1-1-119,-1 0 0,0 0 0,0-1 1,0-1-1,0 1 0,0-2 0,-1 0 1,1 0-1,-1-1 0,1 0 0,-1-1 1,0 0-1,-1 0 0,1-1 0,-1-1 1,15-13-1,-18 17-430,9-8 466,-10-7-12390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12054,'0'0'4305,"0"-6"-3736,0-17 194,0 17 1713,12 317-1795,-6-261-446,2 0 0,2-1 0,2 0 0,21 51 0,-30-91-218,1 0 0,0 0 0,1-1 0,10 16-1,-13-21-15,0-1-1,0 0 1,0 0-1,0 0 1,0 0-1,1 0 1,-1 0-1,1-1 1,-1 1-1,1-1 1,0 1-1,-1-1 1,1 0-1,0 0 0,0 0 1,0-1-1,0 1 1,0-1-1,4 1 1,-6-2-5,1 0 1,0 1-1,-1-1 0,1 0 1,-1 0-1,0 0 1,1 0-1,-1 0 0,0 0 1,1-1-1,-1 1 1,0 0-1,0-1 1,0 1-1,0-1 0,0 1 1,-1-1-1,1 1 1,0-1-1,-1 1 0,1-1 1,-1 0-1,0 1 1,1-1-1,-1-2 0,10-58-107,-9 50 52,7-78-1634,-7-125 0,-2 48-1231,1 158 2739,1 0-1,0 1 1,0-1 0,0 1-1,1 0 1,1-1 0,-1 1 0,1 0-1,1 0 1,-1 0 0,1 1-1,1-1 1,-1 1 0,9-10-1,-8 12 221,1 0 1,-1 1-1,1-1 0,0 1 1,0 0-1,0 1 0,0-1 0,1 1 1,-1 1-1,1-1 0,0 1 0,0 0 1,0 0-1,0 1 0,0 0 1,0 1-1,11-1 0,-13 2 99,-1 0 1,1-1-1,-1 2 1,1-1-1,-1 0 0,1 1 1,-1 0-1,0 0 0,0 0 1,0 1-1,0-1 0,0 1 1,0 0-1,-1 0 0,0 0 1,1 1-1,-1-1 1,0 1-1,0-1 0,-1 1 1,1 0-1,-1 0 0,3 7 1,4 9 365,-1 0 1,0 1-1,7 35 1,0 25 361,-3 1 1,1 87 0,-4-35-608,-3-99 360,-2-25-1765,0-22-5729,2-9 1693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7299,'0'0'8097,"16"6"-6755,21 2-1107,0-2-1,0-1 1,1-2 0,59-2-1,-71-1-254,-26 0-25,1 0-1,-1 0 1,0 0 0,1 1 0,-1-1-1,0 0 1,1 0 0,-1 1 0,0-1-1,0 0 1,1 0 0,-1 1 0,0-1-1,0 0 1,1 1 0,-1-1 0,0 0-1,0 1 1,0-1 0,0 0 0,0 1-1,0-1 1,0 1 0,1-1 0,-1 0-1,0 1 1,0-1 0,0 0 0,0 1 0,-1-1-1,1 1 1,0-1 0,0 1 0,-5 14-6413,-3-7 1909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5955,'0'0'5936,"8"0"-4992,43-1 355,65 1 203,-102 1-1456,0 0 0,0 1 0,0 1 1,0 0-1,-1 1 0,14 5 0,-19 0-211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8388,'0'0'5773,"4"1"-5410,8 6-109,-1 1 0,0 0 0,0 0-1,-1 1 1,0 0 0,0 1 0,-1 0 0,-1 0 0,1 1-1,-2 0 1,1 1 0,-2-1 0,10 23 0,6 17 195,29 108 1,-28-72-158,-15-46-108,2-1 0,2 0 1,2 0-1,2-2 0,30 56 1,-45-92-177,0 1 0,1-1 1,-1 0-1,1 0 1,0 0-1,-1 0 0,1 0 1,0 0-1,0 0 1,0-1-1,1 1 0,-1-1 1,0 0-1,1 1 0,3 0 1,-4-1-9,-1-1-1,0 0 1,1 0 0,-1 0-1,0-1 1,1 1 0,-1 0-1,0 0 1,1-1 0,-1 1-1,0-1 1,1 1 0,-1-1-1,0 0 1,0 1 0,0-1-1,0 0 1,0 0 0,0 0-1,0 0 1,2-1 0,3-7-25,0 0 1,0-1-1,-1 0 1,0 1 0,6-20-1,-6 18 15,27-80-439,22-104-1,-37 123 127,3 0-1,3 2 1,39-81-1,-60 146 299,10-14-1576,-10 42-1618,-2-3-1364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3794,'0'0'6467,"0"-4"-5285,-1 85 4279,2 165-4936,5-200-344,1 30 377,1-81-2104,1-8 411,-1-9-1872,-4-1-2286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5138,'0'0'4568,"16"-6"-1948,82 5 127,108 3-1831,-158 6 253,-14-2-1984,-9-3-3765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6227,'0'0'5752,"-8"0"-246,981-6-4505,-950 6-1054,-3 1 56,1-1 0,0-1 0,-1-1 0,32-7 0,-42 8-116,-17 2-3020,-15-1-1616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1617,'0'-3'14057,"21"62"-13063,-14-43-779,-1 1 1,-1 0 0,4 21 0,4 82 111,-4 171-1,7-71-179,-16-142-59,1-78-45,1 0-14,-1 0 139,9 0-4612,-4 0 186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81 3666,'0'0'6267,"0"-3"-5679,-1 0 1,0 0 0,1 0-1,0 0 1,-1-1 0,1 1 0,1 0-1,0-6 1,7 4-565,1 1 0,0 0 0,0 1 0,0 0 1,0 0-1,0 1 0,1 0 0,-1 1 0,1 0 0,-1 0 0,1 1 0,18 2 1,-1-1 341,-27-1 56,2 9 634,-2-16-6866,-8-16-22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2513,'0'0'4536,"-20"0"6775,268 9-11263,-247-9-304,-1 27-4919,0-8 778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2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3602,'0'0'4060,"-1"-4"-3430,1 2-109,-9-18 7716,9 431-7610,1-410-650,0 0-1,-1 0 0,1 0 0,0 0 0,0 0 0,0-1 1,0 1-1,0 0 0,1-1 0,-1 1 0,0-1 0,0 1 0,0-1 1,0 0-1,1 1 0,-1-1 0,0 0 0,0 0 0,0 0 1,1 0-1,-1 0 0,0 0 0,0 0 0,1 0 0,-1 0 1,2-2-1,39-5 27,-26 2 76,-1 1 0,1 0 0,0 1 0,0 1 0,0 1 0,0 0 0,23 2 0,-39-1-57,1 0-9,-1-12-8961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100 152 9220,'0'0'5872,"19"-20"-5712,66-64-120,-79 79-17,0 0 1,1 0-1,-1 0 0,1 1 0,0 0 0,1 1 0,-1 0 0,1 0 1,-1 0-1,1 1 0,0 0 0,0 1 0,0 0 0,0 0 0,0 0 1,0 1-1,0 1 0,0-1 0,12 3 0,-6-2 27,-10 0-13,0 0 1,-1 1-1,1-1 0,0 1 1,0 0-1,-1 0 1,1 0-1,-1 0 1,1 0-1,-1 1 1,0-1-1,0 1 1,0 0-1,-1 0 1,1 0-1,-1 1 1,1-1-1,-1 0 0,0 1 1,0 0-1,-1-1 1,1 1-1,-1 0 1,0 0-1,1 4 1,5 16 342,-1 1 0,4 44 0,-9-65-349,7 231 2169,-1-17-1194,-7-209-965,7 33 282,-6-41-320,-1 0 0,1 0 0,-1 1 0,1-1 0,-1 0 0,1 0 0,-1 0 0,1 0 0,0 0 0,0 0 0,0 0 0,-1 0 0,1-1 0,0 1 0,0 0 0,0 0 0,0-1 0,1 1 0,-1 0 0,0-1 0,0 1 0,0-1 0,0 0 0,0 1 0,1-1 0,-1 0 0,0 0 0,2 0 0,-2 0-14,-1 0 0,1 0 0,-1 0 0,1-1 0,-1 1-1,0 0 1,1-1 0,-1 1 0,1 0 0,-1-1 0,1 1 0,-1-1 0,0 1-1,1 0 1,-1-1 0,0 1 0,0-1 0,1 1 0,-1-1 0,0 1 0,0-1-1,0 1 1,1-1 0,-1 0 0,0 1 0,0-1 0,0 1 0,0-1 0,0 1-1,0-2 1,0-23-230,0 19 126,0 4 100,0-27-707,-5-47 0,3 66 529,0 0 0,-1 0-1,1 1 1,-2-1-1,0 1 1,0 0 0,0 0-1,-10-13 1,2 6-50,0 1 0,-1 0 0,-1 1-1,0 0 1,-1 1 0,-1 1 0,0 1 0,0 0 0,-32-15 0,35 20 182,0 0-1,-1 1 0,0 1 1,0 0-1,0 1 1,0 0-1,-1 1 1,1 1-1,-1 0 1,1 1-1,-1 1 1,1 0-1,-27 6 1,36-6 161,0 1 0,1 0 1,-1 1-1,0-1 0,1 1 0,0 0 1,0 0-1,0 0 0,0 0 1,0 1-1,0 0 0,1-1 1,0 1-1,0 1 0,0-1 1,0 0-1,1 1 0,-1-1 1,1 1-1,1 0 0,-3 6 0,1-2 69,1 0-1,0 0 0,1 0 0,0 0 0,0 0 0,1 0 0,0 1 0,0-1 0,1 0 0,1 0 0,1 9 0,-1-15-117,-1 1 1,0-1 0,1 0-1,0 0 1,0 0 0,0-1-1,0 1 1,0 0-1,0-1 1,1 1 0,-1-1-1,1 0 1,0 0 0,0 0-1,0 0 1,0 0-1,0-1 1,0 1 0,0-1-1,0 0 1,7 2 0,4 0 18,1 0 1,0-1 0,23 0 0,-15-1-191,-1 0 0,1-2 0,-1-1 0,1-1 0,-1-1-1,36-11 1,-39 8-677,0-1-1,0-1 1,-1-1-1,24-16 0,23-23-5258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3025,'0'0'7700,"12"0"-3651,48 0-3373,115 6 1149,-174-6-1820,-1 0 78,3-14-9939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6147,'0'0'7184,"30"-3"-5473,-2 3-1366,112 0 1478,-47 0-5798,-85 0-1000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3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7668,'0'0'9689,"-15"12"-6994,165-12-2490,-148 3 700,-1 2-3382,-1-16-5246,0-15-182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3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1569,'-1'2'15063,"4"11"-14372,4-5-635,0-1 1,1 0-1,0 0 0,0 0 1,1-1-1,0-1 1,0 1-1,0-1 1,0-1-1,1 0 1,0 0-1,0-1 1,0 0-1,0-1 1,1 0-1,-1 0 1,13-1-1,-23-1-86,0 0 0,1 0 0,-1 0 0,0 0 0,0 0 0,0 0 1,1 0-1,-1 0 0,0 0 0,0 0 0,0 0 0,1 0 0,-1 0 0,0 0 0,0 0 0,0 0 0,1 0 0,-1 0 0,0 0 0,0 0 1,0 0-1,0 0 0,1 0 0,-1 0 0,0 0 0,0 1 0,0-1 0,0 0 0,1 0 0,-1 0 0,0 0 0,0 0 0,0 1 0,0-1 0,0 0 1,0 0-1,0 0 0,1 1 0,-1-1 0,0 0 0,0 0 0,0 0 0,0 0 0,0 1 0,0-1 0,0 0 0,0 0 0,-11 5-4557,-7-5-2141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3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65 4946,'0'0'6542,"0"0"-6507,0 0 1,0 0-1,0 0 1,-1 0-1,1 0 1,0 0-1,0 0 1,0 0-1,0 0 1,0 0-1,0 0 1,0 0-1,0 0 1,0 0-1,0 0 1,-1 0-1,1 0 1,0 0-1,0 0 1,0 0-1,0 0 1,0 0-1,0 0 1,0 0-1,0-1 1,0 1-1,0 0 1,0 0-1,-1 0 1,1 0-1,0 0 1,0 0-1,0 0 1,0 0-1,0 0 1,0 0-1,0 0 1,0 0-1,0 0 1,0-1-1,0 1 1,0 0-1,0 0 1,0 0-1,0 0 1,0 0-1,0 0 1,0 0-1,0 0 1,0 0-1,0-1 1,0 1-1,0 0 1,0 0-1,0 0 1,0 0-1,0 0 1,0 0-1,0 0 1,0 0-1,0 0 1,0 0-1,0 0 1,0-1-1,0 1 1,0 0-1,1 0 1,-1 0-1,9-7-38,2 0 0,-1 0 0,0 1 1,1 1-1,0 0 0,1 0 0,-1 1 0,1 0 0,0 1 0,0 1 1,0 0-1,0 0 0,15 1 0,-26 2 8,0-1 0,1 1 0,-1 0 0,0 0 0,0 0 0,0-1 0,0 1 0,0 1 0,0-1 0,0 0 0,0 0 0,0 0 0,0 0 0,-1 1 0,1-1 0,0 0-1,-1 1 1,1-1 0,-1 0 0,1 1 0,-1-1 0,0 1 0,0 2 0,6 36 36,-3-13-138,-2 0-1,-1 0 1,-4 36 0,2-57 84,-1 0 0,0 0 0,0 0 0,0-1 0,-1 1 0,0-1 0,0 0 0,0 0 0,-1 0 0,-9 7 0,-13 17 46,4 0 43,10-10-45,-1-2 0,0 0 0,-23 19 0,32-31-42,-1-1 0,0 0 0,0 0 0,0 0 0,0-1 0,-1 0 0,1 0 0,-1-1 0,0 0 0,0 0 0,0-1 0,0 1 0,0-2 0,-11 1 0,18-22 147,0 17-153,0 0 1,0-1-1,1 1 0,-1 0 0,1 0 1,0-1-1,0 1 0,1 0 1,-1 0-1,1 0 0,0 0 1,0 1-1,0-1 0,0 0 1,1 1-1,0-1 0,-1 1 0,1 0 1,0 0-1,1 0 0,-1 1 1,0-1-1,1 1 0,0-1 1,-1 1-1,1 0 0,0 1 1,0-1-1,0 1 0,0-1 0,0 1 1,1 0-1,-1 1 0,5-1 1,-1 2 221,0 1 0,0 0 1,0 0-1,0 1 1,-1 0-1,1 1 0,-1-1 1,0 1-1,0 1 1,0-1-1,0 1 0,-1 0 1,9 9-1,-5-5 37,2 0 1,-1 0-1,24 11 0,-30-18-233,-1 0 25,0 0 0,0 0 0,1 0 0,-1-1-1,0 0 1,1 0 0,5 1 0,-10-2-213,0-20-3654,0-7 869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4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 7732,'0'0'5125,"4"-5"-1526,-16 26-3551,0 0 0,1 0 0,1 1 0,1 1 0,1 0 0,1 0 0,1 0 0,1 1 0,2 0 0,-3 39 0,3-12 162,-1-18-84,3 0-1,0-1 1,6 39-1,-4-65-44,1 0 0,-1-1 0,1 1 0,1-1-1,-1 0 1,1 0 0,0 0 0,0 0 0,1 0 0,-1-1 0,1 1-1,0-1 1,0 0 0,1 0 0,7 5 0,-6-4-20,1-1 0,-1 0 0,1 0 0,0-1 1,0 0-1,0 0 0,0-1 0,0 0 0,0 0 0,1-1 1,13 1-1,-10-1-96,0-1 1,0-1-1,0 0 1,-1-1-1,1 0 1,0 0-1,-1-1 1,15-6-1,-21 6 9,0 1-1,0-1 1,0 1-1,-1-1 0,1 0 1,-1 0-1,1-1 0,-1 1 1,0-1-1,-1 1 0,1-1 1,0 0-1,-1 0 0,0-1 1,0 1-1,0 0 0,-1 0 1,1-1-1,-1 1 1,0-1-1,0 0 0,0-7 1,0-2 34,1 0 0,-2 1 1,0-1-1,-1 0 1,-2-16-1,2 26-27,0 0 1,0 1-1,-1-1 0,1 1 0,-1 0 0,1-1 1,-1 1-1,0 0 0,-1 0 0,1 0 1,0 0-1,-1 1 0,1-1 0,-1 1 0,0-1 1,0 1-1,0 0 0,0 0 0,0 0 1,-1 0-1,1 1 0,-1-1 0,-6-1 0,2 1 13,0 0-1,0 0 0,0 1 0,-1 0 0,1 0 1,-1 1-1,1 0 0,-13 2 0,17-1-10,0 0 0,1-1 0,-1 2 0,0-1 0,1 0 0,-1 1 0,1 0 0,0-1 0,-1 1 0,1 1 0,0-1 0,0 0 0,0 1 0,0-1 0,1 1 0,-1 0 0,1 0 0,0 0 0,0 0 0,-3 5 0,-1 6 26,0-1 1,1 1 0,1 0 0,0 0-1,-3 24 1,4 10-4804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4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4578,'0'0'6483,"10"36"-3954,44 213 497,-51-245-3010,-3-4-24,0-9-214,-1-34-291,1-2-462,4-48 1,-2 81 855,-1-1 1,2 1 0,0 0 0,0 0-1,1 0 1,1 0 0,0 0-1,11-18 1,-15 28 156,-1 1 0,1-1 0,0 1 0,0 0 0,0-1-1,0 1 1,0 0 0,0 0 0,0-1 0,0 1 0,0 0 0,0 0 0,1 0 0,-1 0-1,0 0 1,1 1 0,-1-1 0,1 0 0,-1 1 0,1-1 0,-1 1 0,1-1-1,0 1 1,-1 0 0,1 0 0,-1-1 0,1 1 0,0 0 0,-1 1 0,1-1-1,0 0 1,-1 0 0,1 1 0,-1-1 0,1 1 0,-1-1 0,1 1 0,-1 0-1,1-1 1,-1 1 0,1 0 0,-1 0 0,0 0 0,0 0 0,0 0 0,1 1-1,1 1 1,3 5 93,0 0 0,0 1 0,0-1 0,-1 1 0,-1 0 0,6 13 0,5 22 734,15 77-1,1 6 694,-33-155-1814,2 0 1,0 0-1,7-45 1,-5 61 74,-1-3 102,1 0 0,1 1 0,0-1 0,1 1 0,0 0-1,1 0 1,10-20 0,-13 32 108,-1 0-1,1 1 1,-1-1-1,1 0 1,0 1-1,-1-1 1,1 1-1,0 0 1,0-1-1,0 1 1,0 0-1,0 0 0,0 0 1,5-1-1,-6 2-3,0 0-1,0 0 1,0 0-1,0 0 1,1 0-1,-1 0 1,0 0-1,0 1 0,0-1 1,0 0-1,0 1 1,1-1-1,-1 0 1,0 1-1,0 0 1,0-1-1,0 1 0,0 0 1,-1-1-1,1 1 1,0 0-1,0 0 1,0 0-1,-1-1 0,1 1 1,0 0-1,-1 0 1,1 0-1,0 2 1,22 47 499,-3 2 1,24 88-1,-16-44 272,-23-118-4018,-5-24-2139,-8 6-4950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3:4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4002,'0'0'9092,"10"-6"-5234,-8 6-3818,-1 1 0,1-1 1,-1 1-1,1-1 0,-1 1 0,0 0 1,1 0-1,-1-1 0,0 1 1,1 0-1,-1 0 0,0 0 0,0 0 1,0 1-1,0-1 0,0 0 0,0 0 1,-1 1-1,1-1 0,1 2 1,16 37 563,-13-30-451,40 125 1016,-37-103-918,2-1 0,1 0-1,1 0 1,23 39 0,-34-68-244,0 0 0,0 0 1,1 0-1,-1 0 1,1 0-1,-1 0 0,1 0 1,0-1-1,0 1 1,0-1-1,0 1 0,0-1 1,0 0-1,0 1 1,0-1-1,0 0 0,1-1 1,-1 1-1,0 0 1,1-1-1,-1 1 1,1-1-1,-1 0 0,4 1 1,-3-2-23,0 0 1,0 0-1,0 0 1,0 0 0,0 0-1,0-1 1,0 1-1,0-1 1,0 0-1,-1 0 1,1 0 0,-1 0-1,1 0 1,-1-1-1,0 1 1,0-1-1,3-4 1,11-15-96,-2-1-1,0 0 1,-1-1 0,-2-1 0,0 0-1,-2 0 1,0-1 0,-2 0-1,-1-1 1,-1 1 0,2-43 0,-7-123-1376,0 191 1474,0 1 1,-1-1 0,1 0 0,-1 0-1,1 0 1,-1 1 0,1-1-1,-1 0 1,1 0 0,-1 1 0,0-1-1,1 0 1,-1 1 0,0-1 0,1 1-1,-1-1 1,0 1 0,0-1-1,0 1 1,0 0 0,1-1 0,-1 1-1,0 0 1,0 0 0,0-1 0,0 1-1,0 0 1,0 0 0,0 0-1,0 0 1,0 0 0,0 0 0,1 1-1,-1-1 1,0 0 0,-1 1 0,-2-1-5,1 0 0,0 1 0,0 0 0,0-1 0,0 1 0,0 0 0,0 0 0,0 1 0,0-1 0,-2 2 0,2 1 4,0 0-1,0 0 1,0 0-1,1 1 1,-1-1-1,1 0 0,0 1 1,1 0-1,-1-1 1,1 1-1,0 0 1,-1 9-1,0 64 376,3-49 91,-1-25-418,0 0 1,0 0-1,0-1 1,1 1-1,0 0 1,-1-1-1,1 1 1,0-1-1,1 1 1,-1-1-1,1 1 1,-1-1-1,1 0 1,0 0-1,0 0 1,1 0-1,-1 0 1,1 0-1,-1-1 1,1 1-1,0-1 1,0 1-1,0-1 1,0 0-1,0 0 1,0-1-1,1 1 1,-1-1-1,8 3 0,6-1-290,0 1-1,1-2 0,-1 0 0,1-1 1,19-2-1,-17 1-797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1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 4594,'-4'0'12987,"20"0"-12983,1 1 10,1-1 0,-1-1 0,0-1 0,0 0 0,17-5 0,4-2 14,1 2 0,0 1 0,0 2-1,0 2 1,48 3 0,-30 0 176,-26 0-182,1 2-1,46 11 0,43 9 67,-54-5-92,-53-13 1,0-1 0,0 0-1,0-1 1,0-1 0,21 2-1,141 9 85,4 0-2,418-5 39,-571-5-13,-26-1-1092,-18-1-1266,-13-1-4238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1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5074,'0'0'10162,"0"10"-9935,12 150 1589,-1-44-1049,-4-8-317,5 171 932,-13-257-1299,1-14-67,-1-1-1,1 0 1,0 1 0,1-1 0,0 0 0,0 1-1,0-1 1,1 0 0,0 0 0,4 9 0,3-42-6609,-5 0 350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11605,'0'0'3799,"0"-1"-3788,0 1 0,-1 0 0,1 0 0,-1 0 0,1 0 0,0 0 0,-1 0 0,1-1 0,0 1 0,-1 0 0,1 0 0,-1 0 0,1 0 0,0 1 0,-1-1 0,1 0 0,0 0 0,-1 0 0,1 0 0,0 0 0,-1 0 0,1 0 0,0 1 0,-1-1 0,1 0 0,0 0 0,-1 1 0,1-1 0,0 0 0,-1 0 0,1 1 0,0-1 0,0 0 0,0 1 0,-1-1 0,1 0 0,0 1 0,0-1 0,0 0 0,0 1 0,0-1 0,-1 1 0,5 63 1136,3-1 0,14 66 0,2 7-314,-6 0-195,-7-39-176,4-1 0,33 117 0,-44-203-435,0 0 0,1-1 0,1 1 0,-1-1 0,2 0 0,-1 0 0,1 0 0,0-1 0,1 0 0,0 0 0,0-1 0,1 0-1,9 7 1,-11-10-18,-1-1-1,1 0 0,0 0 1,0 0-1,0-1 0,0 0 1,0 0-1,1-1 0,-1 0 1,1 0-1,-1 0 0,1-1 1,-1 0-1,1 0 0,-1 0 1,1-1-1,-1 0 0,1-1 0,-1 1 1,0-1-1,0 0 0,7-4 1,3-2-104,-1-1 0,0 0 0,-1-1 1,0-1-1,-1 0 0,19-20 0,-6 3-552,44-63 0,-60 77 563,-1-1 1,-1 0 0,-1 0 0,0 0 0,-1-1 0,0 0 0,-1 0 0,-1 0 0,-1-1 0,0 1 0,-1-1 0,-1 0 0,0 0 0,-2 0 0,-1-17 0,2 33 125,-1 1 0,1-1 0,0 0 0,-1 0 0,1 0 0,0 1 0,-1-1 0,1 0 0,-1 1 0,1-1 0,-1 0 0,0 1 0,1-1 0,-1 1 0,0-1 0,1 1 0,-1-1 0,0 1 0,1-1 0,-1 1 0,0 0 0,0-1 0,0 1 0,1 0 0,-1 0 0,0-1 0,0 1 0,0 0 0,0 0 0,1 0 0,-1 0 0,0 0 0,0 0 0,0 0 0,0 1 0,1-1 0,-1 0 0,0 0 0,0 1 0,0-1 0,1 0 0,-1 1 0,0-1 0,0 1 0,1-1 0,-1 1 0,1-1 0,-1 1 0,0 0 0,1-1 0,-1 1 0,1 0 0,-1-1 0,1 1 0,-1 0 0,1 0 0,-1 1 0,-19 87 364,4 0 0,4 1 0,-1 157 0,13-236-410,0-1-1,0 1 0,1-1 0,0 1 0,1-1 0,4 16 1,-4-23-43,-1-1 1,0 1-1,1-1 1,-1 0-1,1 1 1,0-1 0,0 0-1,0 0 1,0-1-1,0 1 1,0 0-1,1-1 1,-1 1-1,0-1 1,1 1 0,-1-1-1,1 0 1,-1 0-1,1 0 1,0-1-1,0 1 1,-1-1 0,1 1-1,0-1 1,0 0-1,-1 0 1,5-1-1,-3 1-113,-1 0 0,0 0 0,0 0 0,0 0 0,0-1 0,1 1 0,-1-1 0,0 0 0,0 0 0,0 0 0,0-1 0,0 1 0,-1-1-1,1 1 1,0-1 0,-1 0 0,1 0 0,-1 0 0,0 0 0,1-1 0,-1 1 0,0 0 0,0-1 0,2-4 0,28-47-4656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19 128 5715,'0'0'3337,"-1"0"-3010,0 0-1,-1 0 1,1 0 0,0-1-1,-1 1 1,1 0 0,0-1-1,0 1 1,-1-1-1,1 1 1,0-1 0,0 0-1,-2 0 1,4-4-233,0 1-1,0 0 1,0-1 0,0 1 0,1 0 0,-1 0-1,1 0 1,0 0 0,1 0 0,-1 0 0,1 1-1,-1-1 1,1 1 0,0-1 0,1 1-1,-1 0 1,0 0 0,1 1 0,5-4 0,-3 2-60,0 0 0,1 0 0,0 0 0,0 1 1,0 0-1,0 1 0,0 0 0,0 0 0,1 0 0,14-1 1,-6 3 27,-13-1-25,1 1 0,-1-1 0,1 1 1,0 0-1,-1 1 0,1-1 0,0 0 0,-1 1 0,1 0 1,0 0-1,-1 0 0,1 0 0,-1 1 0,0-1 0,0 1 0,1 0 1,-1 0-1,5 4 0,61 70 1273,-68-75-1198,-2-6-856,0 1 371,0-1 0,-1 1 0,1-1 0,-1 1 0,0 0 0,-1 0 0,1 0 0,-1 0 1,-4-6-1,-9-14-4057,2-6-3966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4178,'0'0'8591,"29"0"-6609,29 0-379,73 1-46,-96 1-3215,57 10 1,-82-9-950,-8 3-1971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4418,'0'0'7579,"-4"0"-6661,-14 0 4621,25 28-5000,5 24-242,-3 1 1,-1 0-1,1 99 1,-10-149-303,1 0 1,0 0 0,0 0 0,1 0 0,-1 0 0,1 0-1,-1 0 1,1 0 0,0 0 0,0 0 0,0 0-1,1 0 1,-1-1 0,1 1 0,-1 0 0,1-1 0,0 1-1,0-1 1,0 0 0,0 0 0,1 0 0,2 2 0,-3-2-14,1 0 1,-1-1 0,1 1-1,0-1 1,-1 1 0,1-1 0,0 0-1,0 0 1,0 0 0,0-1-1,0 1 1,0-1 0,1 1 0,-1-1-1,0 0 1,0 0 0,4-1-1,5 1 20,38-2 9,-24 1 4,1 1 0,29 3 0,-41 6-1451,-15-9 1341,0-1 1,0 1-1,0 0 0,0 0 1,0-1-1,0 1 1,0 0-1,1 0 1,-1-1-1,0 1 0,0 0 1,0-1-1,0 1 1,0 0-1,0 0 1,1 0-1,-1-1 0,0 1 1,0 0-1,0 0 1,0 0-1,1-1 1,-1 1-1,0 0 0,0 0 1,1 0-1,-1 0 1,0 0-1,0-1 1,1 1-1,-1 0 1,0 0-1,0 0 0,1 0 1,-1 0-1,0 0 1,0 0-1,1 0 1,-1 0-1,0 0 0,1 0 1,-1 0-1,0 0 1,0 0-1,1 0 1,-1 0-1,0 1 0,0-1 1,1 0-1,-1 0 1,0 0-1,0 0 1,0 0-1,1 1 0,-4-20-5224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4594,'0'0'6894,"14"14"-3837,11-7-2582,0-2 0,0-2 0,1 0 0,0-1 0,43-3 0,-23 0-363,-45 1-246,-25 0-8995,9 0 4583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4:2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5795,'47'-86'1400,"-38"74"5671,-1 6-3812,-6 5-3324,0 1-1,0-1 1,0 1-1,0 0 1,-1 0 0,1-1-1,0 1 1,0 0-1,0 1 1,0-1-1,0 0 1,2 1-1,5 0 827,100-1-857,-36 0-4952,-63 0 1145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1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8980,'0'0'3917,"13"-9"-2712,-13-45-245,0 45-1262,0 35 357,-1 25 126,-1-17 180,6 54 0,-2-77-299,-1-1-1,1-1 1,1 1 0,0 0 0,0 0-1,1-1 1,0 0 0,0 0 0,12 16-1,-13-22-36,0 1-1,0-1 0,1 0 1,-1 0-1,1 0 0,0-1 0,0 1 1,0-1-1,0 0 0,0 0 1,1-1-1,-1 1 0,1-1 0,-1 0 1,1 0-1,-1 0 0,7 0 1,-8-1-15,1 0 0,0 0 1,0 0-1,-1 0 0,1 0 1,0-1-1,-1 0 0,1 0 1,0 0-1,-1 0 0,1 0 0,-1-1 1,0 1-1,1-1 0,-1 0 1,0 0-1,0-1 0,0 1 1,0 0-1,-1-1 0,4-3 1,0-4-91,0 1 0,-1-1 1,0 0-1,-1 0 0,0 0 1,-1-1-1,0 0 0,3-20 0,-3 0-855,-1-57 0,-3 46 545,1 41 470,0 0 0,0 0 0,0 0 0,0 0 0,0 0 0,0 0 0,0 0 0,0 0 0,-1 0 0,1 0 0,0 1 0,-1-1 0,1 0 0,-1 0 0,1 0 0,-1 0 0,1 0 0,-1 0-1,1 1 1,-1-1 0,0 0 0,0 1 0,1-1 0,-1 0 0,0 1 0,0-1 0,0 1 0,1-1 0,-1 1 0,-2-1 0,3 10-155,-2 71 207,2 79 587,1-142-674,0 0-1,2 0 0,0 0 0,1 0 0,1-1 1,12 30-1,-17-46-64,0 1 0,1 0 0,-1-1 0,0 1-1,1 0 1,-1 0 0,0-1 0,1 1 0,-1-1 0,1 1 0,-1 0 0,1-1 0,-1 1 0,1-1 0,-1 1 0,1-1 0,-1 1 0,1-1 0,0 0 0,-1 1 0,1-1 0,0 0 0,-1 1 0,2-1-1,7-12-1783,-2-26-1850,-7-2-3091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2113,'0'0'10445,"-1"13"-9215,-3-3-943,0 1 1,0-1-1,-1-1 0,0 1 1,-7 9-1,-14 28 24,-39 123-248,7 2 0,8 3-1,-40 259 1,86-414-56,-3 30 50,7-49-57,-18-3-3847,14-10 1064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88 3618,'0'-6'10917,"-3"91"-10759,1-50 178,1 1 1,1 0-1,2-1 1,2 0-1,12 54 1,-16-87-317,0 0-13,1-1 0,-1 0 0,0 0 0,0 1 0,1-1 0,-1 0 0,1 0 0,-1 0 0,1 0 0,-1 0 0,1 0 0,0 0 1,0 0-1,-1 0 0,1 0 0,0 0 0,0 0 0,0 0 0,0-1 0,0 1 0,0 0 0,0-1 0,0 1 0,0-1 0,0 1 0,3 0 0,-7-64 348,-4-1-919,3-1-1,6-79 0,0 137 530,0-1 0,0 0 1,1 0-1,0 1 0,1 0 0,0 0 0,0 0 0,0 0 1,1 0-1,0 1 0,0 0 0,1 0 0,0 0 1,0 1-1,0 0 0,0 0 0,11-6 0,-16 11 40,0-1 0,0 1 0,0 0-1,0 0 1,1 0 0,-1-1 0,0 1 0,0 0 0,0 1-1,0-1 1,1 0 0,-1 0 0,0 0 0,0 1-1,0-1 1,0 1 0,0-1 0,0 1 0,0-1-1,0 1 1,0-1 0,0 1 0,0 0 0,0 0 0,0-1-1,0 1 1,-1 0 0,1 0 0,0 0 0,-1 0-1,1 0 1,0 0 0,-1 0 0,1 0 0,-1 0-1,0 0 1,1 0 0,-1 2 0,13 56 281,-10-34-77,17 85 863,-11-55-526,23 83 0,-31-137-533,-1 1-1,0-1 1,0 0 0,0 1 0,1-1 0,-1 1 0,1-1 0,-1 0 0,1 1-1,0-1 1,-1 0 0,1 0 0,0 0 0,0 1 0,0-1 0,0 0-1,0 0 1,0 0 0,0 0 0,0-1 0,0 1 0,0 0 0,1 0 0,-1-1-1,0 1 1,0-1 0,3 2 0,-3-32 318,-5-296-2447,5 323 2124,-1 0 0,1 0 0,0 0 0,0 0 0,0 1-1,1-1 1,-1 0 0,1 1 0,-1-1 0,1 1 0,0-1 0,0 1 0,0 0 0,0-1-1,0 1 1,0 0 0,1 1 0,4-4 0,-3 2-11,0 0 0,1 1-1,-1 0 1,1-1 0,-1 1 0,1 1 0,0-1-1,0 1 1,0 0 0,7-1 0,-10 3 18,-1 1 1,1 0 0,0 0-1,-1-1 1,0 1-1,1 0 1,-1 0 0,0 1-1,0-1 1,0 0-1,0 0 1,-1 0 0,2 4-1,0 1 50,9 24 136,-2 0 1,-1 0 0,-1 0-1,-2 1 1,2 33 0,-4-28 266,2 1 0,20 71 0,-19-96-1667,-4-18-323,-2-28-2611,-1 17 748,4-10-3189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89 397 1169,'0'0'7995,"-6"1"-6885,-15 3-176,15-3 2593,9-4-2615,53-57-103,-35 41-907,0-2 0,-2-1 0,-1 0 0,0-2 0,-2 0 0,25-47 0,-39 64-37,0-1 0,-1 1 1,1-1-1,-1 1 0,-1-1 1,0 1-1,0-1 0,0 0 0,-3-11 1,2 17 103,-1-1 1,1 1-1,-1 0 1,0 0 0,0 0-1,0 0 1,-1 0-1,1 0 1,0 0 0,-1 1-1,1-1 1,-1 1-1,0 0 1,-3-2 0,-41-13 35,38 14-27,1 1 1,0 0 0,-1 0-1,0 1 1,1 0 0,-1 1-1,1 0 1,-1 0 0,1 1-1,-9 3 1,12-3 18,1 0 0,-1 1 1,1-1-1,0 1 0,0 0 0,0 0 0,0 0 1,0 1-1,1-1 0,-1 1 0,1 0 0,0 0 1,0 0-1,0 1 0,1-1 0,0 1 0,0-1 0,-2 7 1,-3 16 266,2-1 1,1 1 0,1 1-1,1-1 1,1 0 0,6 47-1,-4-52 79,0-10-168,0 0-1,1 0 1,0 0-1,1 0 1,0-1-1,1 1 1,0-1-1,1 0 0,12 20 1,-14-26-123,1 1 0,0-1 0,0-1 0,0 1 0,0 0 0,1-1 1,0 0-1,0 0 0,0-1 0,1 1 0,-1-1 0,1 0 0,-1 0 0,1-1 0,0 0 0,0 0 1,0 0-1,0-1 0,1 0 0,8 1 0,-9-2-65,0 1 0,0-1 0,1 0 0,-1-1 0,0 0-1,0 0 1,0 0 0,0-1 0,0 1 0,9-5 0,-11 3-115,0 0 1,0 0-1,0 0 0,-1 0 0,0-1 1,1 1-1,-1-1 0,0 0 1,-1 0-1,1 0 0,-1-1 0,0 1 1,0 0-1,2-6 0,12-42-3254,-10 15-2491,-2 11-842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14006,'0'0'4482,"29"0"-9604,-23 17 400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5651,'0'0'4898,"0"-5"-2028,1 75-1432,2 0 0,4-1 0,30 133 0,-37-202-1424,6 16 61,-6-15-73,0-1 0,0 1 0,0-1 0,0 0 0,0 1 0,1-1 0,-1 1 1,0-1-1,0 0 0,0 1 0,1-1 0,-1 0 0,0 1 0,1-1 0,-1 0 0,0 1 0,1-1 0,-1 0 0,0 0 0,1 1 0,-1-1 0,0 0 0,1 0 0,-1 0 0,1 0 0,-1 1 1,0-1-1,1 0 0,-1 0 0,1 0 0,-1 0 0,1 0 0,-1 0 0,0 0 0,1 0 0,-1 0 0,1 0 0,-1-1 0,1 1 0,0-1-8,0-1 0,0 0 0,-1 0 0,1 1 0,-1-1-1,1 0 1,-1 0 0,1 0 0,-1 0 0,0 1 0,0-1 0,0 0 0,0 0-1,0 0 1,-1 0 0,0-2 0,1-4-37,0-27-420,-1-13-651,2-1 0,11-63 0,-10 97 896,2 1 1,-1-1-1,2 1 1,0 0-1,1 0 1,0 0-1,1 1 0,1 0 1,0 0-1,0 1 1,21-22-1,-29 33 268,1 0-1,0 0 0,0 0 1,0 0-1,0 0 0,0 0 1,0 0-1,0 0 0,0 0 1,0 0-1,0 1 0,0-1 1,0 0-1,1 1 0,-1-1 1,0 1-1,1-1 1,-1 1-1,0 0 0,1 0 1,-1-1-1,0 1 0,1 0 1,-1 0-1,0 0 0,1 1 1,-1-1-1,0 0 0,1 0 1,-1 1-1,0-1 0,1 1 1,-1-1-1,0 1 1,0-1-1,1 1 0,-1 0 1,0 0-1,0-1 0,0 1 1,0 0-1,0 0 0,0 0 1,0 0-1,-1 0 0,1 1 1,0-1-1,0 0 0,-1 0 1,1 0-1,-1 1 0,1 1 1,4 8 241,0 1 1,-1 0 0,-1 1-1,3 15 1,-6-27-287,5 36 776,1 66 0,-5-66-277,10 69 0,-1-78-750,-3-23-910,-2-19-785,-2-18-1418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224 103 6195,'0'0'3617,"0"-4"-2651,0-5-238,1 6-613,-1 1 0,0-1 0,1 1 0,-1-1 0,0 1 0,-1-1 0,1 1 0,0-1 0,-1 1 0,1-1 0,-1 1 0,0 0 0,0-1-1,0 1 1,0 0 0,0 0 0,0-1 0,-1 1 0,1 0 0,-1 0 0,1 1 0,-1-1 0,-2-2 0,-13-7-208,15 8 150,-1 1 1,0 0 0,0 0 0,0 1-1,0-1 1,0 1 0,0-1-1,-1 1 1,1 0 0,0 0-1,-1 0 1,1 1 0,-1-1 0,1 1-1,-7 0 1,6-1-42,0 1 0,0 0-1,0 0 1,0 0 0,0 0 0,0 1 0,0 0 0,0-1-1,1 1 1,-1 1 0,0-1 0,0 0 0,1 1 0,-1 0-1,1 0 1,0 0 0,-1 0 0,1 1 0,0-1 0,0 1-1,0 0 1,1 0 0,-1 0 0,1 0 0,0 0 0,-1 0-1,1 1 1,1-1 0,-1 1 0,-1 5 0,-4 7 65,2 0 0,0 1 0,1 0 0,1 0 1,-2 27-1,4 91 1118,2-70-591,-1-55-504,0-1-1,1 1 1,0-1-1,1 0 1,0 1 0,0-1-1,1 0 1,6 14-1,-7-20-81,0 1 0,0 0 0,1-1 0,-1 1 0,1-1 0,0 0 0,0 0 0,0 0-1,0 0 1,0 0 0,1-1 0,-1 0 0,1 1 0,0-1 0,-1-1 0,1 1 0,0 0 0,0-1-1,0 0 1,1 0 0,4 1 0,-4-1-22,1-1 0,0 1 0,0-1 0,0 0 0,0 0 0,0 0 0,0-1 0,0 0 0,0 0 0,-1-1 0,1 0 0,0 0 0,-1 0 0,7-4 0,-6 2-50,0-1 1,-1 1-1,0-1 0,1-1 1,-2 1-1,1-1 1,-1 0-1,1 0 1,-2 0-1,1-1 1,3-8-1,0-2-366,0 0 1,-1-1-1,-1 0 0,-1-1 1,-1 1-1,2-26 0,-3-1-858,-5-68 0,3 111 1328,0 1 0,-1-1-1,1 0 1,0 1 0,-1-1 0,1 0 0,-1 1 0,1-1 0,-1 0 0,0 1 0,0-1 0,0 1 0,0 0-1,0-1 1,0 1 0,0 0 0,0-1 0,-1 1 0,1 0 0,0 0 0,-1 0 0,-1-1 0,-7-6 1798,9 74-486,4-7-815,20 109-1,1-1 22,-19 115-313,-5-184-86,0-97-172,-1-1 0,1 1 0,0-1 0,0 1 0,-1-1 0,1 1 0,0-1-1,-1 1 1,1-1 0,0 0 0,-1 1 0,1-1 0,-1 0 0,1 1 0,0-1 0,-1 0 0,1 1 0,-1-1 0,1 0 0,-1 0 0,1 0 0,-1 1 0,0-1 0,1 0 0,-1 0 0,1 0 0,-1 0 0,1 0 0,-1 0 0,1 0 0,-1 0 0,0 0 0,1 0 0,-1 0 0,1-1 0,-1 1 0,-19-4-136,13 0-205,1 0 0,0 0 0,0 0 0,0-1 0,0 0 0,1 0-1,0 0 1,0-1 0,0 0 0,1 0 0,-1 0 0,2-1 0,-1 1 0,1-1 0,0 0 0,-3-9 0,-14-40-5804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1 576,'0'0'9754,"-1"4"-6060,3 35-3282,37 199 1581,7 63-184,-42-256-1611,-3-25-51,0-1-1,2 1 1,0-1-1,1 0 1,1 0 0,9 22-1,-8-36 383,-3-15-398,-2-22-246,-1 29 130,-1-71-661,-1 25-25,7-75 1,-2 110 505,0 1 1,1-1 0,1 1-1,0 0 1,1 0-1,0 0 1,1 1-1,0 0 1,1 0-1,0 1 1,1 0-1,1 1 1,16-15 0,-25 23 167,1 1 0,0-1 0,0 1 0,0-1 0,0 1 0,0 0 0,0 0 1,0 0-1,1 1 0,-1-1 0,0 0 0,0 1 0,1-1 0,-1 1 1,0 0-1,1 0 0,-1 0 0,0 0 0,1 0 0,-1 0 0,0 1 0,1-1 1,-1 1-1,0 0 0,0-1 0,1 1 0,-1 0 0,0 0 0,0 1 1,0-1-1,0 0 0,0 1 0,0-1 0,-1 1 0,1-1 0,0 1 0,-1 0 1,0 0-1,1 0 0,-1 0 0,0 0 0,0 0 0,0 0 0,0 0 1,0 0-1,0 3 0,6 13 305,-1 1 0,-1-1 0,-1 1 0,3 27 0,-6-35-131,11 135 1603,-10-102-1383,6-15-667,-3-26-1169,-2-19-859,-3-16-1223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4882,'0'0'2826,"9"4"-1986,-6-2-664,0 0 0,0 1-1,0-1 1,0 0 0,-1 1 0,1 0 0,-1 0-1,1-1 1,-1 1 0,0 1 0,0-1 0,0 0 0,-1 0-1,1 1 1,-1-1 0,2 7 0,1 8 930,-1-1 0,1 31 0,-3-33-786,1 58 1441,-3-49-1354,2 1 0,0-1 0,1 0 0,2 0 0,0 0 0,15 44 0,-5-52-313,-14-16-119,0 1-1,1-1 1,-1 0 0,0 0-1,0 1 1,0-1-1,0 0 1,1 0 0,-1 1-1,0-1 1,0 0-1,1 0 1,-1 1 0,0-1-1,1 0 1,-1 0-1,0 0 1,1 0 0,-1 0-1,0 1 1,1-1-1,-1 0 1,0 0 0,1 0-1,-1 0 1,0 0-1,1 0 1,-1 0 0,0 0-1,1 0 1,-1 0-1,0 0 1,1 0 0,-1-1-1,0 1 1,1 0-1,-1 0 1,0 0 0,0 0-1,1-1 1,-1 1-1,0 0 1,1 0 0,-1 0-1,0-1 1,0 1-1,1 0 1,-1 0 0,0-1-1,0 1 1,0 0-1,0-1 1,1 1-1,-1 0 1,0-1 0,0 1-1,0 0 1,0-1-1,0 1 1,6-74-5332,-5 23-1494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10277,'0'0'3505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7347,'0'0'5427,"5"10"-4640,6 14-256,-1 1 1,-1 0-1,-2 1 1,0 0-1,3 31 1,13 151 1423,-22-191-1825,6 170 1129,6 63-47,-13-246-1189,6 31 111,-6-34-135,0 0-1,0 0 1,1 1-1,-1-1 1,0 0 0,0 0-1,1 0 1,-1 0-1,1 0 1,-1 0 0,1 0-1,-1 0 1,1 0 0,0 0-1,0 0 1,-1 0-1,1 0 1,0 0 0,0-1-1,2 2 1,-3-2-359,-1-78-4207,2 37-25,-1 4-1688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7571,'0'0'6766,"29"-2"-6584,11-1-158,102-4 69,-138 7-13,0 0 0,0 1-1,1-1 1,-2 1 0,1-1 0,0 1 0,0 0 0,0 1-1,0-1 1,0 1 0,-1 0 0,1 0 0,-1 0-1,0 0 1,1 0 0,-1 1 0,0-1 0,0 1-1,0 0 1,-1 0 0,1 0 0,-1 1 0,0-1-1,1 0 1,-2 1 0,1-1 0,0 1 0,-1 0 0,2 4-1,2 11 367,-1 1-1,0 0 0,-2 0 0,0 35 0,0-12 25,0-25-264,-2-2 23,2 0 1,0 0-1,0-1 0,10 29 0,-11-41-223,0 0 0,0 0-1,1 0 1,-1 0 0,1 0-1,0 0 1,0 0-1,0-1 1,1 1 0,-1 0-1,0-1 1,1 0 0,0 0-1,-1 0 1,1 0 0,0 0-1,0 0 1,0-1 0,0 0-1,0 1 1,1-1 0,-1 0-1,0 0 1,1-1-1,-1 1 1,0-1 0,7 0-1,-5 0-141,0 0-1,0 0 1,0-1-1,0 1 0,0-1 1,-1-1-1,1 1 1,0-1-1,-1 1 0,1-1 1,-1-1-1,0 1 1,1-1-1,-1 1 0,0-1 1,5-6-1,-4 4-522,-1 0-1,1-1 1,-2 1-1,1-1 1,-1 0-1,1 0 1,2-9-1,2-14-5983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5090,'-2'-2'8522,"1"7"-6839,1 484 3007,-1-483-4749,4 40 318,-3-45-297,0-1 0,0 1-1,0 0 1,1 0-1,-1 0 1,0 0-1,0 0 1,0 0-1,1 0 1,-1 0 0,1-1-1,-1 1 1,0 0-1,1 0 1,0 0-1,-1-1 1,1 1-1,-1 0 1,1-1-1,0 1 1,-1 0 0,1-1-1,0 1 1,0-1-1,0 1 1,-1-1-1,1 1 1,0-1-1,0 0 1,0 0-1,0 1 1,0-1 0,0 0-1,0 0 1,-1 0-1,1 0 1,0 0-1,1 0 1,-1-1-112,0 1 1,0-1-1,0 0 0,0 0 1,0 0-1,0 0 0,0 1 0,0-1 1,-1-1-1,1 1 0,0 0 1,-1 0-1,1 0 0,-1 0 1,1 0-1,-1-1 0,1 1 1,-1 0-1,0 0 0,0 0 1,0-1-1,0 1 0,0 0 1,0-3-1,1-2-780,3-31-4680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7363,'0'0'6126,"0"3"-5403,3 55 1748,14 81 0,1 4-1258,-16-88-871,-2-38-229,0 1 1,1-1 0,1 0 0,0 0-1,7 24 1,-8-39-74,0-3-46,-1 0-1,1 0 1,0 0-1,-1-1 1,1 1 0,-1 0-1,1 0 1,-1 0-1,0 0 1,1 0 0,-1 0-1,0-1 1,0 1-1,0 0 1,0 0-1,0 0 1,0-2 0,0-2-39,4-30-862,1 0 0,2 0 0,16-49-1,-17 67 485,1 0 0,1 1 0,0 0-1,1 0 1,1 1 0,0 0 0,1 0-1,23-23 1,-30 35 496,0-1 1,0 1-1,0 0 0,1 0 1,-1 1-1,1-1 0,0 1 0,0 0 1,-1 0-1,1 1 0,10-2 1,-12 2-2,-1 1 0,0 0 0,0 0 0,1 0 0,-1 0 1,0 0-1,0 0 0,1 1 0,-1-1 0,0 1 0,0-1 0,0 1 1,0 0-1,0 0 0,0 0 0,0 0 0,0 0 0,0 1 0,0-1 1,0 1-1,-1-1 0,1 1 0,-1-1 0,1 1 0,-1 0 0,1 0 1,-1 0-1,0 0 0,1 2 0,6 15 272,-1 1-1,-1 0 1,-1 0 0,-1 1-1,0 0 1,0 22 0,-2 134 812,-3-100-1666,1-100-8331,0-14-854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219 140 9124,'0'0'4869,"-1"-14"-4770,-1-70 2104,1 82-2082,0-1 0,0 1 0,0 0-1,0 0 1,0 0 0,0 0-1,0 0 1,-1 0 0,1 0 0,-1 0-1,-2-2 1,-2-3-113,6 6 5,-1 1 0,1-1 0,-1 0 0,1 1 0,-1-1-1,1 1 1,-1 0 0,0-1 0,1 1 0,-1-1 0,0 1 0,1 0 0,-1 0-1,0-1 1,1 1 0,-1 0 0,0 0 0,0 0 0,1 0 0,-1 0-1,0-1 1,1 1 0,-1 1 0,0-1 0,0 0 0,1 0 0,-1 0 0,0 0-1,1 0 1,-1 1 0,0-1 0,1 0 0,-1 1 0,0-1 0,1 0 0,-1 1-1,0-1 1,1 1 0,-1-1 0,1 1 0,-1-1 0,0 2 0,-16 21 113,2 8 29,1 0-1,2 1 0,1 1 0,2 0 0,1 1 0,1-1 0,2 1 1,-1 66-1,6-99-171,0 0 0,0-1 0,0 1 0,0-1 0,0 1-1,0-1 1,0 1 0,0 0 0,0-1 0,1 1 0,-1-1 0,0 1 0,0-1 0,0 1 0,1 0 0,-1-1 0,0 1 0,1-1 0,-1 1 0,1-1 0,-1 0 0,0 1 0,1-1 0,-1 1 0,1-1 0,-1 0 0,1 1-1,-1-1 1,1 0 0,-1 0 0,1 1 0,1-1 0,21-4-602,-17 1 418,-1 0 0,1 0-1,-1 0 1,0-1 0,0 0 0,6-5-1,3-10-1104,-2-1 1,-1 1-1,0-2 0,-1 1 0,-2-2 1,0 1-1,-1-1 0,8-25 7417,-8 54-1667,12 26-1714,17 43-2597,-34-70-97,20 42 133,-2 1 0,-2 1 0,15 72 1,-30-107-202,-1 0 0,-1 0 0,0 0 1,-1-1-1,0 1 0,-1 0 1,-1 0-1,0 0 0,-1-1 1,-1 1-1,0-1 0,-1 0 0,0 0 1,-1 0-1,-1-1 0,-15 24 1,9-20-8,-1-1 0,0-1 1,-1 0-1,0-1 0,-2 0 1,-33 21-1,37-27-81,0-1 0,-1 0-1,1-1 1,-1 0 0,-1-1 0,1-1 0,-1-1 0,0 1-1,0-2 1,-19 1 0,28-3-409,-7-2-1060,9-11-2627,3-24-4502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426 436 6707,'0'0'6795,"0"-7"-6042,-1 3-688,1 1 0,-1-1 1,1 1-1,-1-1 1,0 1-1,-1 0 0,1 0 1,0-1-1,-1 1 1,0 0-1,0 0 0,0 0 1,0 0-1,0 1 1,0-1-1,-1 1 0,1-1 1,-1 1-1,0 0 1,0 0-1,0 0 0,0 0 1,0 0-1,0 1 1,0-1-1,-1 1 0,1 0 1,0 0-1,-1 0 1,-5 0-1,-21-4 19,5 1 33,-48-2 0,46 5-93,-33 4 155,56-3-170,0 1 0,1 1-1,-1-1 1,0 0 0,1 1-1,-1 0 1,1 0 0,-1 0 0,1 0-1,0 0 1,0 1 0,0-1-1,-4 6 1,-3 4 58,2 1 0,-1 0 0,1 0 0,1 1 0,0 0 0,1 1 0,1-1 0,0 1-1,1 0 1,1 0 0,-2 18 0,-1 22 611,4 99-1,3-87-372,-1-59-193,0 0 0,1 1 0,0-1 1,0 0-1,1 0 0,-1 0 0,2 0 0,-1-1 1,6 11-1,-6-15-86,0 1 0,0-1 0,1 1 0,0-1 0,0 0 0,-1 0 1,2 0-1,-1-1 0,0 1 0,0-1 0,1 0 0,0 1 0,-1-2 0,1 1 0,0 0 0,0-1 0,0 0 0,0 0 0,0 0 1,4 1-1,-1-1-12,-1 0 1,1-1 0,0 1 0,-1-1-1,1-1 1,0 1 0,-1-1 0,1 0-1,-1-1 1,1 1 0,-1-1 0,0-1-1,1 1 1,7-5 0,-3-1-73,-1 1 0,0-2 0,-1 1 0,0-1 0,0-1 0,12-17 1,-3 2-321,-2 0 0,-1-2 0,-1 0 1,-1 0-1,-1-1 0,-2-1 1,-1 0-1,-1 0 0,-1-1 1,-2 0-1,-1 0 0,-2-1 0,-1-44 1,1 48 52,-1-41 119,-1 65 248,0 1-1,-1-1 0,1 1 1,0 0-1,-1 0 0,1-1 1,-1 1-1,0 0 0,1 0 1,-1-1-1,0 1 0,0 0 1,-1 0-1,1 0 0,0 0 1,-1 1-1,1-1 0,-1 0 1,0 0-1,1 1 0,-4-3 1,4 4 16,1 0 1,-1 0-1,0 0 1,0-1 0,1 1-1,-1 0 1,0 0-1,0 0 1,1 0-1,-1 0 1,0 0 0,0 0-1,1 1 1,-1-1-1,0 0 1,1 0-1,-1 0 1,0 1 0,0-1-1,1 0 1,-1 1-1,1-1 1,-1 1-1,0-1 1,1 1 0,-1-1-1,1 1 1,-1-1-1,1 1 1,-1 0-1,1-1 1,-1 1 0,1 0-1,0-1 1,-1 1-1,1 0 1,0-1-1,0 1 1,-1 1 0,-8 36-37,8-30 209,-11 64 410,-3 137 0,21 71 512,-6-271-1123,1 1-1,0-1 1,1 1 0,0-1-1,0 0 1,1 0-1,0 0 1,1 0-1,4 9 1,-5-14-31,0 0-1,-1 0 1,1 0 0,1 0-1,-1-1 1,0 1 0,1-1 0,0 0-1,0 0 1,0 0 0,0-1-1,0 1 1,1-1 0,-1 0-1,1 0 1,-1-1 0,1 1-1,0-1 1,4 0 0,0 0-41,0 0 1,-1-1 0,1 0-1,0-1 1,-1 0 0,1 0-1,-1-1 1,1 0 0,-1 0-1,0-1 1,0 0 0,0-1-1,0 0 1,-1 0 0,1 0-1,-1-1 1,0 0 0,0-1-1,-1 1 1,0-1 0,0-1-1,7-8 1,11-16-720,-2-1 0,-1-2 0,28-59 1,-35 64 202,23-48-531,-4 0 0,-3-2-1,-4-1 1,-3-1-1,14-102 1,-33 148 606,0-45 0,-4 31 2827,0 19 1155,-1 30-3388,1 1 0,-1-1 0,1 0 0,-1 0 0,1 0 0,-1 1 0,1-1-1,-1 0 1,1 1 0,-1-1 0,1 0 0,-1 1 0,1-1 0,0 1 0,-1-1 0,1 0 0,0 1 0,-1-1 0,1 1 0,0-1 0,0 1 0,-1-1 0,1 1 0,0 0 0,0-1 0,0 1-1,0-1 1,-1 1 0,-6 498 2322,7-471-2358,7 182 555,-4-183-520,1 0 1,1 0 0,1 0 0,1-1-1,18 42 1,-21-60-87,0-1 0,0 0-1,0 0 1,1 0 0,0-1 0,0 0 0,1 0-1,0 0 1,0 0 0,0-1 0,1 0-1,0-1 1,0 1 0,0-1 0,0 0 0,14 4-1,-6-3-11,0-2 0,0 0 0,0 0 0,0-1 0,1-1-1,-1-1 1,30-3 0,-38 2-62,0 0 1,0-1-1,0-1 1,0 1-1,0-1 0,-1 0 1,1 0-1,-1-1 1,0 0-1,0 0 0,-1 0 1,1-1-1,-1 0 1,0 0-1,0 0 1,0-1-1,-1 0 0,0 1 1,0-1-1,0-1 1,-1 1-1,0-1 0,2-7 1,3-7-62,-1 1 0,-1-2 0,-1 1 0,0-1 0,-2 0 1,1-28-1,-3 22 51,-3-202-707,2 221 750,-1 0 1,-1-1-1,1 1 1,-1 0-1,-1 1 0,0-1 1,0 0-1,-1 1 1,-7-13-1,11 21 24,0-1-1,-1 1 1,1 0 0,0-1-1,0 1 1,0 0-1,-1 0 1,1-1-1,0 1 1,0 0 0,0 0-1,-1 0 1,1 0-1,0-1 1,-1 1-1,1 0 1,0 0 0,0 0-1,-1 0 1,1 0-1,0 0 1,-1 0-1,1 0 1,0 0 0,-1-1-1,1 1 1,0 1-1,-1-1 1,1 0-1,0 0 1,-1 0-1,1 0 1,0 0 0,0 0-1,-1 0 1,1 0-1,0 0 1,-1 1-1,1-1 1,0 0 0,0 0-1,-1 0 1,1 1-1,0-1 1,0 0-1,0 0 1,-1 1 0,1-1-1,0 0 1,0 0-1,0 1 1,0-1-1,-1 0 1,1 0 0,0 1-1,0-1 1,0 0-1,0 1 1,0-1-1,0 0 1,0 1 0,0-1-1,0 1 1,0 24-39,0-22 38,0 428 808,0-427-798,5 93 216,-4-91-232,0 0 0,0 0 0,0 0 0,1 0 0,0 0 0,0 0 0,1-1 0,-1 1 0,1-1 0,0 0 0,1 0 0,-1 0 0,6 5 0,-8-9-46,0 0 0,0 0 0,0 0 0,-1 0 0,2 0 1,-1 0-1,0-1 0,0 1 0,0 0 0,0-1 0,0 1 0,0-1 0,1 1 0,-1-1 1,0 0-1,0 1 0,1-1 0,-1 0 0,0 0 0,1 0 0,-1 0 0,0 0 0,1 0 0,-1 0 1,0-1-1,0 1 0,1 0 0,-1-1 0,0 1 0,0-1 0,0 1 0,1-1 0,-1 0 0,0 1 1,0-1-1,0 0 0,0 0 0,0 0 0,0 0 0,0 0 0,-1 0 0,1 0 0,0 0 1,0 0-1,-1 0 0,1 0 0,-1 0 0,1-1 0,-1 1 0,1-2 0,3-7-1089,0-1 0,0-1-1,-1 1 1,2-13-1,-5 21 745,8-44-6925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12198,'0'0'6258,"-28"9"-5452,-88 27-224,111-34-563,1-1 1,-1 1-1,1 0 1,0 0-1,0 0 1,-1 1-1,1-1 1,1 1-1,-1 0 0,0 0 1,1 1-1,-1-1 1,1 1-1,0 0 1,0-1-1,1 1 1,-1 0-1,1 1 1,0-1-1,0 0 1,-3 10-1,4-5-23,0 1-1,0 0 1,1 0-1,0 0 1,1-1-1,0 1 0,4 14 1,-2-9-37,1-1 1,1 1 0,1-1-1,0 0 1,0 0-1,12 16 1,57 77-71,-61-88 153,45 55 13,25 35-9,-83-108-45,0 0-1,0 0 1,0 0 0,0 1-1,0-1 1,0 0-1,-1 1 1,1-1 0,0 0-1,-1 1 1,1-1-1,-1 1 1,0-1 0,1 1-1,-1-1 1,0 1-1,0-1 1,0 1 0,0-1-1,0 1 1,0-1-1,-1 1 1,1-1 0,0 1-1,-1-1 1,1 1-1,-1-1 1,0 0 0,1 1-1,-1-1 1,0 0 0,0 1-1,0-1 1,0 0-1,-1 1 1,-3 2-17,-1-1-1,1 0 1,-1 0 0,0 0-1,0-1 1,-12 4 0,-2 0-33,-28 13-130,26-8-96,-2-2 0,1-1-1,-1-1 1,-1 0 0,-47 5 0,72-13 139,-1 1 1,1 0-1,-1-1 1,1 1 0,-1 0-1,1-1 1,-1 1 0,1-1-1,-1 1 1,1-1-1,0 1 1,-1-1 0,1 1-1,0-1 1,0 1-1,-1-1 1,1 0 0,0 1-1,0-1 1,0 1 0,0-1-1,0 0 1,0 1-1,0-1 1,0 0 0,0 1-1,0-1 1,0 1 0,0-1-1,0 0 1,0 1-1,0-1 1,1 0 0,-1-5-1129,0-36-5569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2865,'0'0'10747,"0"20"-8963,1 119-353,5 0 0,43 242 0,-43-353-1357,1-1 0,2 0 1,0 0-1,26 49 0,-34-75-242,-1-21-14314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8548,'0'0'4114,"32"-21"-3906,103-67-72,-127 84-78,-1-1 0,1 1 0,1 1 1,-1-1-1,16-3 0,15 9 418,-23 0-191,-11 0-192,0-1 1,0 1-1,0 0 1,0 0-1,-1 0 1,1 1-1,-1 0 1,0 0-1,0 0 1,0 0-1,0 0 0,0 1 1,-1 0-1,6 7 1,14 13 286,-24-63-4030,-10 2-418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8724,'0'0'7379,"68"3"-7251,-33 9 97,4-3-225,-4-1-32,-3-2-689,0 0-2176,-6 8-2097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1745,'-1'1'14602,"-2"15"-14451,3 567 3654,0-583-3813,0 1 1,0 0 0,1-1 0,-1 1 0,0 0 0,0-1 0,0 1-1,0 0 1,1-1 0,-1 1 0,0 0 0,0-1 0,1 1 0,-1-1-1,1 1 1,-1-1 0,0 1 0,1-1 0,-1 1 0,1-1 0,-1 1-1,1-1 1,0 0 0,-1 1 0,1-1 0,-1 0 0,1 1-1,0-1 1,-1 0 0,1 0 0,-1 0 0,1 1 0,0-1 0,-1 0-1,1 0 1,0 0 0,-1 0 0,1 0 0,0 0 0,-1 0 0,1-1-1,0 1 1,-1 0 0,1 0 0,0 0 0,-1-1 0,1 1 0,0 0-1,-1-1 1,1 1 0,-1 0 0,1-1 0,0 0 0,35-20-362,-25 11 175,2 2 1,-1 0-1,1 0 1,0 1-1,1 0 1,-1 1-1,1 1 1,0 1-1,1-1 1,-1 2-1,1 0 0,0 1 1,0 1-1,26 0 1,-20 1 602,-14 0-1248,-21 0-9149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8324,'0'0'6739,"206"12"-6723,-167-12-32,-7 0 16,-13 0-320,-9 0-176,-7 0-513,-3-6-1424,0-8 352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7187,'0'0'8868,"144"-55"-8147,-111 55-337,-1 0-256,-3 0-128,0 0-816,-13 8-1954,-3-5-4145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3730,'0'0'2500,"0"-7"-2084,0-36 6783,0-71-5413,0 113-1586,1 16-357,21 141 1427,0 173 0,-20-220-733,-2 3-290,5-1 0,30 176 0,-34-282-246,-1-1-2,1 1 0,0-1 0,0 1 1,0-1-1,1 1 0,-1-1 0,1 0 0,0 0 1,0 0-1,0 0 0,1 0 0,0 0 1,-1 0-1,6 4 0,-5-7 94,-3-1-239,0-11-903,0-3-659,-1 0 0,0 1 0,-1-1 0,-4-16 0,-6-7-4481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8132,'0'0'3815,"26"-26"-3740,85-82 90,-107 105-149,0-1 0,0 1 0,0-1 0,0 1 0,0 0 0,0 1-1,1-1 1,-1 1 0,1 0 0,0 0 0,0 0 0,-1 1 0,1 0 0,0 0 0,1 0 0,-1 0 0,0 1 0,0 0 0,0 0 0,0 0 0,9 2 0,10 1 137,-19-4-87,-1 1-1,0 0 1,0 1-1,0-1 1,0 1-1,0 0 0,0 0 1,-1 0-1,1 0 1,0 1-1,0 0 1,-1 0-1,1 0 1,-1 0-1,1 0 1,-1 0-1,0 1 1,0 0-1,0 0 1,0 0-1,-1 0 1,1 0-1,-1 0 1,0 1-1,0-1 0,0 1 1,0-1-1,-1 1 1,1 0-1,1 6 1,1 9 313,-1 0 0,-1 0 1,-1 0-1,0 0 0,-3 23 0,2-29-260,-1-4-48,0 1 1,-1 0 0,0-1-1,-1 1 1,1-1 0,-2 0-1,1 0 1,-1 0 0,-1 0-1,0-1 1,0 0 0,-1 0 0,-8 10-1,9-12-74,0-1-1,0 1 0,-1-1 1,0 0-1,0 0 1,0-1-1,-1 0 1,1 0-1,-1-1 0,0 0 1,0 0-1,-1 0 1,1-1-1,0 0 0,-1 0 1,1-1-1,-12 1 1,17-2-51,0 0 1,1 0 0,-1 0 0,1 0 0,-1-1-1,1 1 1,-1 0 0,0-1 0,1 1 0,-1-1-1,1 0 1,0 1 0,-1-1 0,1 0-1,0 0 1,-1 0 0,1 0 0,0 0 0,0 0-1,0 0 1,0 0 0,0-1 0,0 1 0,0 0-1,0-1 1,0 1 0,0 0 0,0-3 0,-1-2-360,1-1 1,-1 0 0,1 1 0,1-1 0,-1-10 0,1 13 164,0-53-3938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255 529 8244,'0'0'4239,"3"-2"-3676,-2 2-510,0 0 0,0-1 0,-1 1 0,1-1 0,0 1 0,0-1 0,0 0 0,0 1 0,-1-1 0,1 0 0,0 1 0,-1-1 0,1 0 0,0 0 0,-1 0 0,1 1 0,-1-1-1,0 0 1,1 0 0,-1 0 0,0 0 0,1 0 0,-1 0 0,0 0 0,0 0 0,0 0 0,0 0 0,0 0 0,0 0 0,0-1 0,-1 0-13,0 0 1,0 0-1,0 0 0,0 1 1,0-1-1,-1 0 0,1 1 1,-1-1-1,1 1 0,-1 0 1,0-1-1,1 1 0,-5-2 0,0-1 5,-1 1-1,-1 0 1,1 0-1,0 0 1,-1 1-1,1 0 1,-1 0-1,-10 0 1,15 2-16,-1 0 0,0 0 1,1 0-1,-1 0 1,0 1-1,1 0 0,-1-1 1,1 1-1,-1 1 1,1-1-1,-1 0 0,1 1 1,0 0-1,0 0 1,-6 4-1,5-2-1,0 1 0,1 0 0,-1 1 0,1-1 0,0 1 0,0-1 0,1 1 0,-4 11 0,-2 9 207,1 0 0,1 1 0,2-1-1,-2 29 1,2 108 1338,4-151-1486,-1-8-61,1 0 1,0 0-1,0 1 0,1-1 1,-1 0-1,1 0 1,0 0-1,0 0 0,0 0 1,1 0-1,-1-1 1,1 1-1,0 0 0,0-1 1,0 1-1,1-1 1,2 4-1,-2-5-11,0 0 0,1 0 0,-1 0 0,1 0 0,-1-1 0,1 1 0,0-1 0,-1 0 0,1 0 0,0 0 0,0-1-1,0 1 1,0-1 0,0 0 0,-1 0 0,1-1 0,7 0 0,-5-1-16,0 1 0,-1-1 1,1-1-1,-1 1 0,0-1 0,1 0 0,-1 0 0,0 0 1,-1-1-1,1 1 0,0-1 0,-1 0 0,0-1 0,0 1 1,0-1-1,-1 0 0,0 0 0,5-8 0,3-7-136,-1-1 1,0 0-1,9-33 0,-11 18-298,-1-1-1,-2 0 1,-1 0-1,-2-1 1,-4-42 0,2 34 313,-2 18 193,-2 0 0,0 1 1,-2-1-1,-1 1 0,-13-33 1,-14-55 177,32 104-264,0-1-1,-1 1 0,0-1 0,-1 1 1,0 0-1,-1 0 0,0 1 0,0-1 1,-13-16-1,16 25-3,0 1 0,0-1 0,0 1 0,-1 0-1,1 0 1,0 0 0,0 0 0,-1 0 0,1 0 0,0 0 0,-1 1 0,1-1 0,-1 1 0,1 0 0,-1 0 0,1 0 0,-1 0 0,1 0-1,-1 0 1,1 1 0,0-1 0,-1 1 0,-2 1 0,0-1 28,0 1-1,0-1 1,1 1 0,-1 0-1,1 1 1,0-1 0,-1 1-1,1 0 1,0 0-1,-5 6 1,1 0 3,1 1-1,1 1 1,-1-1-1,1 1 1,1 1-1,0-1 1,1 0-1,0 1 1,-4 23 0,4-7 146,2-1 1,0 1-1,4 36 1,-2-56-122,1 1 0,0-1 0,0 0 1,1 1-1,1-1 0,-1 0 0,1 0 0,0 0 0,1-1 1,0 1-1,0-1 0,1 0 0,0 0 0,0 0 1,0-1-1,1 1 0,0-1 0,0-1 0,1 1 1,12 7-1,-5-5-45,0-1 1,0 0-1,1-2 1,0 1 0,0-2-1,0 0 1,0-1-1,1 0 1,0-1-1,21 0 1,147-2-1575,-184 32-2273,0-17-150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 4418,'0'0'7790,"-10"-7"-4257,8 18-3546,0 0-1,1 0 1,0 0 0,1 15 0,0 11 73,-16 542 3094,16-579-3277,0-75-8494,0 43 5015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13974,'0'0'4002,"180"-11"-3602,-107 11-288,-2-3-224,0 3-144,-13 0-896,-23 0-1073,-16 0-2113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0 148 720,'0'0'8199,"5"-14"-7482,21-45-863,-22 54 175,1-1-1,-1 1 1,2 0 0,-1 1 0,0-1 0,1 1 0,0 0 0,0 0 0,0 1 0,0 0 0,1 0 0,-1 0-1,1 1 1,0 0 0,0 0 0,10-1 0,-7 1-40,5-1 202,0 0-1,0 1 1,1 1 0,-1 0 0,0 1-1,0 1 1,17 2 0,-29-2-142,-1 0 1,1 0-1,-1 0 1,1 0 0,-1 1-1,1-1 1,-1 1-1,0-1 1,0 1-1,1 0 1,-1 0-1,0 0 1,-1 0-1,1 0 1,0 0-1,-1 0 1,1 1-1,-1-1 1,1 1-1,-1-1 1,0 1-1,0-1 1,-1 1-1,1 0 1,0 4-1,2 8 22,-1 0-1,-1 0 1,-2 24-1,1-19 156,-1-5-92,-1 0-1,0 0 1,-1-1-1,0 1 1,-1-1-1,-1 0 0,0 0 1,-1 0-1,-9 15 1,5-12-41,-1 1 0,0-2 0,-2 0-1,1 0 1,-2-1 0,-19 17 0,30-30-90,1 0-1,-1 1 0,0-1 1,0 0-1,0-1 1,0 1-1,0 0 0,-6 1 1,8-21-334,1 11 48,0 0-1,1-1 1,0 1 0,0 0 0,1 0 0,0 0-1,1 0 1,-1 0 0,1 0 0,0 1 0,1-1-1,0 1 1,0 0 0,0 0 0,1 1 0,-1-1-1,1 1 1,1 0 0,7-7 0,-7 9 230,-1 0 0,1-1 0,-1 2 0,1-1 0,0 1 0,0 0 0,0 0 0,0 0 0,0 1 0,0 0 0,1 0 0,-1 1 0,0 0 0,1 0 0,10 2 0,-12-1 167,0 1 0,1 0 0,-1 0 0,0 1 1,0-1-1,-1 1 0,1 0 0,0 0 0,-1 1 1,0-1-1,0 1 0,0 0 0,0 0 1,-1 1-1,1-1 0,-1 1 0,0-1 0,-1 1 1,4 7-1,1 3 374,-1-1 1,0 1 0,-1 0-1,-1 1 1,4 25-1,-5-22-82,-1 0 1,-1 0-1,0 0 0,-2 0 0,-5 35 0,5-48-377,0-1-1,0 0 1,-1 1-1,0-1 0,0 0 1,-1 0-1,1 0 1,-1 0-1,0-1 1,-1 1-1,1-1 1,-1 0-1,0 0 0,0 0 1,0 0-1,0-1 1,0 1-1,-1-1 1,0 0-1,0-1 1,0 1-1,0-1 0,0 0 1,-6 2-1,-9 0-147,1-1-1,-1 0 0,0-2 0,0 0 1,0-1-1,0-1 0,-35-6 1,50 5 1,-1 0 1,1 0 0,0 0-1,0-1 1,0 0 0,0 0-1,0 0 1,1 0-1,-1-1 1,1 0 0,0 0-1,0 0 1,0 0 0,-5-10-1,6 11-45,2 0-1,-1 0 0,0 0 0,1 0 1,-1 0-1,1 0 0,0-1 0,0 1 1,0-1-1,1 1 0,-1-1 0,1 1 1,0-1-1,0 1 0,0-1 0,0 1 1,0-1-1,1 1 0,0-1 0,0 1 1,0-1-1,0 1 0,0 0 0,1 0 1,-1-1-1,3-2 0,19-17-4073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5555,'0'0'7387,"-1"0"-7354,1 0 0,0-1 0,0 1 0,0 0 0,0 0 1,0 0-1,-1 0 0,1 0 0,0 0 0,0 0 0,0 0 0,0 0 0,-1 0 0,1 0 1,0 0-1,0 0 0,0 0 0,0 0 0,-1 0 0,1 0 0,0 0 0,0 0 0,0 0 1,0 0-1,-1 0 0,1 0 0,0 0 0,0 0 0,0 0 0,0 0 0,0 0 0,-1 1 1,1-1-1,0 0 0,0 0 0,0 0 0,0 0 0,0 0 0,0 0 0,-1 1 0,1-1 0,0 0 1,0 0-1,0 0 0,0 0 0,0 1 0,0-1 0,0 0 0,0 0 0,0 0 0,0 0 1,0 1-1,0-1 0,0 0 0,0 0 0,0 0 0,0 0 0,0 1 0,0-1 0,0 0 1,-1 94 1278,-1-23-328,3 0 1,15 109-1,-8-151-881,-8-27-114,1-1 0,-1 0 0,0 0-1,1 1 1,-1-1 0,1 0 0,0 0 0,-1 0 0,1 0 0,0 0 0,-1 0-1,1 0 1,0 0 0,0 0 0,0 0 0,0 0 0,0 0 0,0-1 0,2 2-1,-2-2-361,-14-41-7009,6 7 1136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8852,'0'0'5058,"187"-43"-6194,-165 40-1938,-9 3-2704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95 6147,'0'0'4362,"0"-8"-4173,0-26 129,-1 32-229,1 0 0,-1 1 0,1-1 1,-1 0-1,1 0 0,-1 0 0,0 1 1,0-1-1,0 0 0,0 1 0,0-1 1,-1 1-1,1-1 0,0 1 0,-1 0 0,1 0 1,-1-1-1,1 1 0,-1 0 0,0 0 1,1 0-1,-4-1 0,-33-10 463,28 10-426,0 1 0,0-1 0,0 2 0,0-1 1,0 1-1,0 1 0,0 0 0,-15 3 0,20-2-91,-1 0 0,1 1 0,0-1 0,0 1 0,0 0 0,0 0 0,0 1-1,0-1 1,1 1 0,0 0 0,0 0 0,0 1 0,0-1 0,1 1 0,-5 8 0,2-3 30,1 0-1,1 1 1,0 0 0,0-1 0,1 1 0,1 0 0,-3 17-1,-1 82 915,5-89-721,0 10 124,0-17-191,0 0 0,1 0 1,1 0-1,0 0 1,0-1-1,5 18 0,-4-27-165,-1-1 1,1 1-1,0-1 0,0 0 0,0 1 0,0-1 1,0 0-1,1 0 0,-1 0 0,1-1 0,0 1 1,0-1-1,0 1 0,0-1 0,0 0 0,1 0 1,-1 0-1,1-1 0,-1 1 0,1-1 0,0 0 0,-1 0 1,1 0-1,0 0 0,0-1 0,0 1 0,4-1 1,-2 0-14,-1 1 0,1-1 0,-1-1 0,1 1 0,-1-1-1,1 1 1,-1-2 0,1 1 0,-1 0 0,0-1 0,0 0 0,0-1 0,0 1 0,0-1 0,9-6 0,-7 2-119,1 0 0,-1-1-1,-1 0 1,1 0 0,-2 0-1,1-1 1,7-16 0,-7 10-166,-1 1 1,0-1-1,-1 0 1,-1 0 0,0 0-1,-1 0 1,-1 0-1,0 0 1,-1-1 0,-3-25-1,-25-72 600,27 456 2506,0-290-2517,0-28-213,0-1-1,2 0 1,1 0-1,5 30 1,2-39-276,-8-15 146,-1 0 0,1 0 0,-1 0 0,0 0 0,1 0 0,-1-1 1,0 1-1,1 0 0,-1 0 0,0 0 0,1-1 0,-1 1 0,0 0 1,1-1-1,-1 1 0,0 0 0,0 0 0,1-1 0,-1 1 0,0-1 1,0 1-1,0 0 0,1-1 0,-1 1 0,0 0 0,0-1 0,0 1 1,0-1-1,0 1 0,0 0 0,0-1 0,0 1 0,0-1 0,0 1 1,0 0-1,0-1 0,0 1 0,0-1 0,0 1 0,0 0 0,-1-1 1,1 1-1,0-1 0,0-79-4731,0 31-2361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5731,'0'0'6096,"-32"0"-2412,25 0-3637,1 1 0,0 0 0,0 0-1,-1 1 1,1-1 0,0 1 0,1 1 0,-1-1 0,0 1 0,1 0-1,-1 0 1,1 0 0,0 1 0,0 0 0,0 0 0,0 1-1,1-1 1,0 1 0,0 0 0,0 0 0,-3 7 0,1-4 16,1 1 0,1 0 0,0 0-1,0 0 1,1 1 0,0-1 0,1 1 0,0 0 0,0-1 0,1 1 0,0 0 0,2 19 0,-1-25-53,2-1-1,-1 1 1,0 0-1,1-1 1,-1 1 0,1-1-1,0 0 1,0 1 0,0-1-1,1 0 1,-1 0 0,1-1-1,-1 1 1,1 0-1,0-1 1,0 0 0,0 1-1,1-1 1,4 2 0,12 7-68,1-2 0,26 9 0,-6-2 23,-30-11 9,0 0 0,0 1 0,-1 0 1,18 13-1,-25-16-3,0 0 1,-1 0 0,1 0 0,0 0-1,-1 0 1,0 0 0,0 1-1,0-1 1,0 1 0,-1-1-1,1 1 1,-1 0 0,0 0-1,0-1 1,0 1 0,0 0 0,-1 0-1,0 6 1,1-6 32,0 0 1,-1 1-1,0-1 0,0 0 1,-1 0-1,1 1 0,-1-1 1,0 0-1,0 0 0,0 0 1,0 0-1,-1 0 0,1 0 0,-1 0 1,0-1-1,-1 1 0,1 0 1,-1-1-1,1 0 0,-1 0 1,0 1-1,0-2 0,0 1 1,-1 0-1,1-1 0,-1 1 1,1-1-1,-5 2 0,-3 1-16,-1 1 0,1-2-1,-1 0 1,0 0 0,0-1-1,0-1 1,-1 0 0,1-1 0,0 0-1,-1-1 1,1 0 0,-15-2-1,25-5-1627,2-17-1228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6675,'0'0'10325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3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4722,'0'0'8340,"0"5"-9925,0 1-928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7555,'0'0'6742,"1"0"-6628,0-1 1,0 1-1,0 0 0,0-1 0,-1 1 0,1 0 1,0 0-1,0 0 0,0 0 0,0 0 1,0 0-1,0 0 0,0 0 0,0 0 0,0 0 1,-1 0-1,1 0 0,0 1 0,0-1 0,1 1 1,9 9 36,-1 1 0,0 0 0,0 0 0,-1 1 0,-1 0 0,0 1 0,-1 0 0,6 15 0,-12-27-139,27 61 394,-2 2-1,-3 1 1,16 75 0,30 85-132,-66-216-246,12 27 29,-14-34-45,-1-1 0,1 0 0,0 0 0,0 1 0,-1-1 0,1 0 0,0 0 0,0 0 0,0 0 0,0 0 0,0 0 0,0 0 0,0-1 0,1 1 0,-1 0 0,0-1 0,0 1 0,1 0 0,-1-1 0,0 0 0,3 1 0,-3-1 5,0 0-1,0-1 0,-1 1 1,1 0-1,0-1 1,0 1-1,0-1 0,0 1 1,0-1-1,-1 0 0,1 1 1,0-1-1,-1 0 1,1 1-1,0-1 0,-1 0 1,1 0-1,-1 0 1,1 0-1,-1 0 0,1 1 1,-1-3-1,11-28 68,-8 21-83,30-106-965,20-133 0,-8 33 616,-40 199 602,1-1-536,-5 6-6714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6883,'0'0'4677,"0"1"-4596,0-1 1,0 0-1,0 0 0,0 0 0,0 0 1,0 0-1,0 1 0,0-1 1,0 0-1,0 0 0,0 0 0,1 0 1,-1 0-1,0 1 0,0-1 1,0 0-1,0 0 0,0 0 0,0 0 1,0 0-1,0 0 0,1 0 1,-1 0-1,0 0 0,0 1 0,0-1 1,0 0-1,0 0 0,0 0 0,1 0 1,-1 0-1,0 0 0,0 0 1,0 0-1,0 0 0,0 0 0,1 0 1,-1 0-1,0 0 0,0 0 1,0 0-1,0 0 0,0 0 0,1 0 1,-1 0-1,0 0 0,0 0 1,0-1-1,0 1 0,0 0 0,0 0 1,1 0-1,-1 0 0,0 0 1,0 0-1,0 0 0,0 0 0,0-1 1,0 1-1,0 0 0,0 0 1,-2 70 235,0-45-57,1 0 1,1 0-1,1 0 1,1 0-1,1 0 1,1 0-1,9 29 1,-11-50-250,0 0 1,0 0-1,0 0 1,1 0 0,-1-1-1,1 1 1,0-1-1,0 0 1,0 0-1,0 0 1,0 0-1,1 0 1,0-1 0,-1 0-1,1 1 1,0-1-1,0-1 1,0 1-1,0-1 1,1 1-1,-1-1 1,0 0 0,0-1-1,1 1 1,-1-1-1,1 0 1,-1 0-1,0 0 1,1 0 0,-1-1-1,0 0 1,1 0-1,-1 0 1,0 0-1,0-1 1,0 0-1,0 1 1,7-6 0,-4 1-98,0-1 1,0 0 0,0-1-1,-1 1 1,0-1 0,-1-1-1,0 1 1,0-1 0,-1 0-1,0 0 1,0 0 0,3-15-1,-2 7-214,-2 0-1,0-1 1,0 1 0,-2-1-1,0 1 1,-2-27-1,0 41 302,0 0-1,1 0 1,-1 0-1,0 0 1,0 0-1,-1 0 1,1 0-1,-1 0 1,0 0-1,1 0 1,-1 1-1,0-1 1,-1 1-1,1-1 0,0 1 1,-1 0-1,1 0 1,-1 0-1,0 0 1,1 0-1,-1 1 1,0-1-1,0 1 1,0 0-1,0 0 1,0 0-1,-1 0 1,1 0-1,-4 1 1,-13-3 212,-1 1 1,1 1-1,-35 3 1,20-1-205,33-1-334,-18 0 810,12-2-4823,8-8-405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7187,'0'0'4658,"0"13"-3633,0 101 1576,23 519 1593,-23-625-4210,7 33 106,-7-39-104,0-1 0,1 0 0,-1 0-1,0 0 1,1 0 0,-1 0-1,1 0 1,-1 0 0,1 0 0,-1 0-1,1 0 1,0 0 0,-1 0-1,1 0 1,0 0 0,0 0 0,0-1-1,0 1 1,0 0 0,0-1 0,0 1-1,0-1 1,0 1 0,0-1-1,0 1 1,0-1 0,2 1 0,-2-2-60,0 0 1,0 1 0,-1-1-1,1 0 1,0 0 0,0 0 0,-1 0-1,1 0 1,-1 0 0,1 0-1,-1 0 1,1 0 0,-1 0 0,1 0-1,-1 0 1,0 0 0,0-1-1,0 1 1,1 0 0,-1-2 0,3-30-1256,-2 30 1086,0-39-3241,-1 1-1642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4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8900,'0'0'2617,"30"-18"-2523,101-56 15,-120 68 1,0 1 0,0 0-1,0 1 1,0 0 0,1 0 0,0 2-1,0-1 1,-1 1 0,1 1 0,1 0-1,-1 1 1,16 2 0,-9-2-83,-15 0 39,1 1 0,-1-1 0,1 1 0,0 0-1,-1 0 1,0 1 0,1-1 0,-1 1 0,0 0 0,0 0 0,0 0 0,0 1-1,0 0 1,0-1 0,-1 1 0,1 1 0,3 3 0,-1 0 172,-1 1-1,0 0 1,0 0 0,0 0 0,-1 0-1,0 1 1,5 18 0,-1 8 660,-1 0 0,-2 1 0,1 49 0,-6-77-786,1 121 1112,-3-86-982,2 0 0,2-1 0,2 1 0,18 82 0,-20-118-264,-2-6 10,0 0 0,0 1 0,0-1 0,0 0 0,0 0 0,1 0-1,-1 0 1,1 0 0,-1 0 0,0 0 0,1 1 0,0-1 0,-1-1 0,1 1 0,0 0 0,-1 0 0,1 0-1,0 0 1,0 0 0,0-1 0,0 1 0,0 0 0,0 0 0,0-1 0,0 1 0,0-1 0,0 1 0,0-1-1,1 1 1,-1-1-430,-1-17-567,0 4 792,0 1 0,-1-1 0,0 1 0,-1-1 0,-1 1 0,0 0 1,0 0-1,-1 0 0,-1 0 0,0 1 0,0 0 0,-1 0 0,-1 0 0,0 1 0,-10-13 0,2 5 178,-1 0 0,0 1 0,-1 1 1,-1 1-1,-1 0 0,-23-14 0,30 22 64,1 1 1,-2 0-1,1 1 1,-1 0-1,1 1 1,-1 1-1,0 0 1,-1 0-1,1 2 0,0-1 1,-1 2-1,-15 0 1,26 0 8,1 1 1,0-1-1,-1 0 1,1 1-1,0-1 0,-1 1 1,1 0-1,0 0 1,-1 0-1,1 0 1,0 0-1,0 1 1,0-1-1,0 1 0,0-1 1,1 1-1,-1 0 1,0-1-1,1 1 1,-1 0-1,1 0 1,0 0-1,-1 0 0,1 1 1,0-1-1,0 0 1,-1 4-1,0 5 139,0-1-1,0 1 0,1 0 1,1-1-1,0 12 1,0-10-94,0-9-39,1 0-1,-1 1 1,0-1-1,1 0 1,0 0 0,-1 0-1,1 0 1,0 1-1,1-1 1,-1-1 0,1 1-1,-1 0 1,1 0-1,0 0 1,0-1 0,0 1-1,0-1 1,4 4-1,0-2 7,0 0-1,0 0 0,0-1 0,0 0 1,0 0-1,1 0 0,-1-1 0,11 2 1,12 1-103,0-1 0,1-1 0,37-2 0,-57-1-29,14 0-890,0-1 0,0-1 0,0 0 0,36-10 0,12-15-6120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5090,'0'0'6003,"1"-1"-5903,-1 1-1,0 0 1,0-1 0,1 1-1,-1 0 1,0 0 0,0-1-1,1 1 1,-1 0 0,0 0 0,1-1-1,-1 1 1,0 0 0,1 0-1,-1 0 1,1 0 0,-1-1-1,0 1 1,1 0 0,-1 0-1,1 0 1,-1 0 0,0 0-1,1 0 1,-1 0 0,1 0-1,-1 0 1,0 0 0,1 1-1,-1-1 1,1 0 0,-1 0-1,0 0 1,1 0 0,-1 1-1,0-1 1,1 0 0,-1 0-1,0 0 1,1 1 0,-1-1-1,0 0 1,0 1 0,1-1 0,-1 0-1,0 1 1,0 626 3808,0-617-3902,0-4-9,0 1 0,0 0-1,0 0 1,1 0 0,0-1 0,0 1 0,0 0 0,1-1-1,0 1 1,6 11 0,-8-17-130,0-8-3021,0-38-2787,0 21 186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7491,'0'0'8084,"183"0"-8084,-145 0-112,-9 0-1008,-6 0-2178,-7-3-2224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68 2465,'0'0'5565,"-3"-21"-2136,-103 4-2023,103 17-1388,1 0 1,0 0 0,-1 0-1,1 0 1,0 0 0,-1 0-1,1 1 1,0 0 0,-1-1-1,1 1 1,0 0 0,0 0 0,-1 0-1,1 0 1,0 0 0,0 1-1,1-1 1,-1 1 0,-2 1-1,2 1 16,-1 0-1,1 1 0,0-1 0,0 1 0,0-1 0,1 1 1,0-1-1,-2 10 0,-5 39 1186,3 1 1,1 89-1,4-127-1041,0-11-113,0 0 0,1 0 0,-1 1-1,1-1 1,0 0 0,0 0 0,0 0-1,1 0 1,0-1 0,0 1-1,0 0 1,0-1 0,1 1 0,5 6-1,-6-8-40,1-1 0,-1 0 1,1 0-1,0 0 0,0-1 0,0 1 0,0-1 0,0 1 0,0-1 0,0 0 0,0 0 0,1 0 0,-1-1 0,0 1 0,1-1 0,-1 0 0,0 0 0,1 0 0,-1 0 0,0 0 0,1-1 0,-1 0 0,0 1 0,4-3 0,-1 1-97,-1-1 0,0 0 0,0 0 0,0 0 0,0-1 0,0 1 0,-1-1 1,1 0-1,-1-1 0,0 1 0,0-1 0,-1 0 0,1 0 0,-1 0 0,0 0 1,-1 0-1,1-1 0,2-9 0,1 1-524,-2-1-1,1-1 1,-2 1 0,0 0 0,-1-1 0,1-18-1,-13-208-1707,10 241 2695,-3 19 744,3 435 4636,0-447-5748,2 43 244,-2-48-285,0 0 0,1 1 0,-1-1 0,0 0 0,0 0 0,0 0 0,1 1 0,-1-1 0,1 0 0,-1 0 0,1 0 0,-1 0 0,1 0 0,-1 0 0,1 1 0,0-2 0,0 1 0,0 0 0,0 0 0,-1 0 0,1 0 0,0 0 0,1-1 0,-1 1 0,0 0 0,0-1 0,0 1 0,0-1 0,0 0 0,2 1 0,-2-1-98,0-1 0,0 0 1,0 0-1,0 0 0,0 0 0,0 1 0,0-1 1,0 0-1,0 0 0,-1-1 0,1 1 1,0 0-1,-1 0 0,1 0 0,-1 0 0,1-1 1,-1 1-1,0 0 0,1 0 0,-1-1 0,0 1 1,0 0-1,0-1 0,0-1 0,1-2-453,6-39-2818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21 4578,'0'0'5925,"-6"-3"-5137,-9-1-492,0 0 1,1 1 0,-1 0 0,-1 1 0,1 1 0,-27 1 0,39 1-270,0 0 1,0 0 0,-1 0 0,1 1-1,1-1 1,-1 1 0,0-1-1,0 1 1,1 0 0,-1 0 0,1 1-1,-1-1 1,1 0 0,0 1-1,0-1 1,0 1 0,0 0 0,0 0-1,1 0 1,0 0 0,-1 0-1,0 5 1,-4 8 283,0 0-1,-5 31 1,4 1 523,2 0 0,1 73 0,4-118-815,0 0 0,0 0 0,0 0-1,0-1 1,1 1 0,-1 0 0,1 0 0,-1-1 0,1 1 0,0 0-1,0-1 1,0 1 0,1-1 0,-1 1 0,1-1 0,-1 1 0,1-1 0,0 0-1,0 0 1,0 0 0,0 0 0,0 0 0,0 0 0,0-1 0,1 1-1,-1-1 1,4 2 0,1-1 2,0 0 0,0 0 0,1-1 1,-1 0-1,1-1 0,-1 1 0,1-1 0,-1-1 0,10-1 0,-10 1-132,-1-1 1,0 0-1,0 0 0,0 0 0,0-1 1,0 0-1,-1 0 0,1 0 0,-1-1 1,0 0-1,0 0 0,0 0 0,0-1 1,-1 1-1,0-1 0,0 0 0,0-1 1,0 1-1,-1-1 0,0 1 1,0-1-1,-1 0 0,3-8 0,0 1-372,-1 1 1,-1-1-1,0 0 0,-1 0 0,0 0 0,-1 0 0,0-1 1,-1 1-1,-1 0 0,-3-23 0,1 29 648,1-1 0,-1 1 0,0 0-1,-1 0 1,-4-7 0,4 8 87,0 0 0,1-1 0,0 1 0,0-1-1,1 1 1,0-1 0,-2-7 0,6 195 3504,-1-175-3706,22 345 1758,-20-246-1475,-16 141 0,12-230-317,0-2-22,-1 0-1,0 0 1,-1 0 0,-7 22-1,9-36-19,1 1 0,-1-1-1,1 0 1,-1 1 0,0-1-1,1 0 1,-1 0 0,1 0-1,-1 1 1,0-1-1,1 0 1,-1 0 0,0 0-1,1 0 1,-1 0 0,1 0-1,-1 0 1,0 0 0,1-1-1,-1 1 1,0 0 0,1 0-1,-1 0 1,1-1 0,-1 1-1,1 0 1,-1-1 0,1 1-1,-1 0 1,1-1 0,-1 1-1,1-1 1,-1 1 0,1-1-1,-1 1 1,1-1-1,0 1 1,-1-1 0,1 0-1,-6-14-904,1 1 0,0-1 0,-4-24 0,-1-17-3668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9300,'0'0'6454,"18"-2"-6265,-11 1-177,7 0 86,0 0 0,0-2 0,0 0 0,0 0 0,-1-1 0,1-1 0,-1 0 0,19-11 0,-25 12-121,-1 0 0,0 0 0,-1-1-1,1 0 1,-1 0 0,0 0 0,0-1 0,0 1 0,-1-1-1,0 0 1,0-1 0,-1 1 0,1-1 0,-1 1 0,-1-1 0,1 0-1,-1 0 1,-1 0 0,1-1 0,-1 1 0,0 0 0,-1 0-1,0-1 1,-1-9 0,1 15 19,-1 0 0,0 1 1,1-1-1,-1 1 0,0-1 0,0 1 0,0-1 0,-1 1 1,1 0-1,0-1 0,0 1 0,-1 0 0,1 0 0,-1 0 1,1 0-1,-1 0 0,1 0 0,-1 0 0,0 1 0,1-1 1,-1 1-1,0-1 0,0 1 0,1-1 0,-1 1 0,0 0 1,-2 0-1,-60-2 259,53 2-248,7 0 6,0 1-1,0 0 1,0 0 0,0 0-1,0 0 1,0 1 0,0-1-1,1 1 1,-1 0 0,1 0 0,-1 0-1,1 1 1,0-1 0,-1 1-1,1 0 1,1 0 0,-1 0-1,0 0 1,1 1 0,-1-1-1,1 0 1,0 1 0,0 0 0,1 0-1,-1-1 1,-1 9 0,-4 9 194,1 0 1,1 1 0,-3 36 0,3-26 99,2-1 1,1 1 0,2 0 0,1 0-1,8 53 1,-6-79-290,-1 0 1,1 0 0,0 0-1,0 0 1,0-1-1,1 1 1,0-1 0,0 0-1,0 0 1,1 0-1,0 0 1,-1-1-1,2 0 1,-1 0 0,0 0-1,1-1 1,0 0-1,0 0 1,0 0-1,0-1 1,0 0 0,0 0-1,1-1 1,7 2-1,-6-2-93,-1 0-1,1 0 0,0 0 0,0-1 0,0 0 1,0-1-1,0 0 0,0 0 0,-1-1 1,1 0-1,0 0 0,-1 0 0,0-1 0,1-1 1,-1 1-1,0-1 0,-1 0 0,1-1 1,8-6-1,18-34-2309,-11 1-2023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4178,'0'0'9327,"-13"-10"-6200,13 188-2211,42 313 0,-34-464-1409,-7-27 319,0-1 0,-1 0 0,1 0 0,-1 1-1,1-1 1,-1 0 0,0 0 0,1 0-1,-1 0 1,0 0 0,1 0 0,-1 0 0,0 0-1,0 1 1,0-1 0,0 0 0,0 0 0,0 0-1,0 0 1,0 0 0,0 0 0,0 0 0,-1-1-1,1-29-5179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7459,'0'0'2167,"29"-5"-2026,4 0-103,3-2 87,0 2 1,65 1-1,-94 4 46,0 2 0,1-1 0,-1 1 0,0 0 0,-1 0 0,1 1 0,0 0 1,-1 0-1,1 0 0,-1 1 0,0 0 0,0 1 0,0-1 0,-1 1 0,0 0 0,0 0 1,0 1-1,6 9 0,1 1 145,-1 1 0,0 0 1,-1 1-1,-1 0 0,10 30 1,-11-21-196,-1 0 0,-2 0 0,0 1 1,-2-1-1,-1 1 0,-2 0 1,0 0-1,-2-1 0,-1 1 0,-8 35 1,7-48-40,-1 0 0,-1 0 0,0-1 0,-1 0 0,-1 0 0,0 0 0,-1-1 0,0 0 0,-1-1 0,-16 17 0,18-22-77,-1 1 1,1-2-1,-1 1 0,-1-1 1,1 0-1,-1-1 0,0 0 0,0-1 1,0 0-1,-1-1 0,0 0 1,1 0-1,-1-1 0,0-1 0,-18 1 1,24-2-135,0 1 0,0-2 0,0 1 0,0-1 1,0 1-1,0-1 0,0-1 0,0 1 0,1-1 1,-1 1-1,0-2 0,1 1 0,0 0 0,-5-4 0,6 3-41,0 0 0,1 0-1,-1 0 1,1-1-1,0 1 1,0 0-1,0-1 1,1 0 0,-1 1-1,1-1 1,0 0-1,0 0 1,0 0-1,0 0 1,1 0 0,-1 0-1,1 0 1,1-5-1,-1-20-2929,0 0-1478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3986,'0'0'6832,"0"0"-6775,1 0 1,-1 1-1,1-1 0,-1 0 0,1 0 1,-1 0-1,0 0 0,1 0 0,-1 1 0,1-1 1,-1 0-1,1 0 0,-1 1 0,0-1 0,1 0 1,-1 1-1,0-1 0,1 0 0,-1 1 0,0-1 1,1 0-1,-1 1 0,0-1 0,0 1 0,0-1 1,1 0-1,-1 1 0,0-1 0,0 1 0,0-1 1,0 1-1,0-1 0,0 1 0,0-1 0,0 1 1,0-1-1,0 1 0,0-1 0,0 0 0,0 1 1,0-1-1,-1 1 0,1 63 1510,-2-11-864,2 1 1,3 0 0,2 0-1,15 64 1,-15-110-3339,-3-19-447,-2-10-408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8788,'0'0'2193,"161"-21"-9156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1473,'0'0'8505,"-8"5"-2528,6 4-6069,6 39 935,1 1 0,3-1-1,14 50 1,-5-24-252,-11-40-385,-4-20-143,0 1 0,1-1 0,1 0 0,0 0 0,1 0 0,0 0 1,1-1-1,11 18 0,-17-30-65,1 0 0,-1 0 0,1-1 0,-1 1 0,1 0 0,0 0 0,-1-1 0,1 1 0,0 0 0,0-1 0,-1 1 0,1 0 0,0-1 0,0 1 0,0-1 0,0 0 0,0 1 0,0-1 0,0 0 0,0 1 0,0-1 0,0 0 0,0 0 0,0 0 0,0 0 0,0 0 0,0 0 0,0 0 0,0 0 0,0-1 0,0 1 0,0 0 0,0 0 0,0-1-1,0 1 1,-1-1 0,1 1 0,0-1 0,0 1 0,0-1 0,0 0 0,-1 1 0,1-1 0,0 0 0,-1 0 0,2 0 0,3-6-10,0-1-1,-1 1 1,1-1-1,4-12 1,-3 6-39,10-18-321,-2-1 1,-1-1-1,-2 0 1,-1 0 0,-2-1-1,-2 0 1,0-1-1,0-50 1,-2 71 623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5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9989,'0'0'6242,"52"0"-6001,-33 0-81,-3 0 48,-9 0 224,-4 11-352,-3 10 64,0 11-144,0 5-144,0 12 128,-23-2-768,-6-13-2546,10-19-6498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5442,'0'0'8623,"4"-5"-8289,13-16-81,-17 20-229,0 1 1,1 0-1,-1-1 1,0 1-1,0 0 1,0-1-1,1 1 0,-1 0 1,0-1-1,0 1 1,1 0-1,-1 0 1,0-1-1,1 1 0,-1 0 1,0 0-1,1 0 1,-1-1-1,0 1 1,1 0-1,-1 0 0,0 0 1,1 0-1,-1 0 1,1 0-1,-1 0 0,0 0 1,1 0-1,-1 0 1,0 0-1,1 0 1,-1 0-1,1 0 0,-1 0 1,0 0-1,1 0 1,-1 1-1,0-1 1,1 0-1,-1 0 0,0 0 1,1 1-1,-1-1 1,0 0-1,1 0 1,-1 1-1,0-1 0,0 0 1,1 0-1,-1 1 1,0-1-1,0 0 0,0 1 1,1-1-1,-1 1 1,7 20 85,-7-19-9,12 55 696,-3 0 0,4 91-1,-3-13-192,-8-125-2992,-1-17 677,0-18-1551,-1-6-4008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9989,'0'0'3713,"68"32"-8339,-65-12-80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190 339 6707,'0'0'4666,"7"-12"-4426,23-38-154,-28 47-52,0-1 1,-1 1-1,0 0 1,1 0 0,-1-1-1,0 1 1,-1-1-1,1 1 1,-1-1-1,1 1 1,-1-1 0,0 1-1,0-1 1,-1 1-1,1-1 1,-1 1-1,1-1 1,-1 1 0,0-1-1,-1 1 1,1 0-1,0 0 1,-1 0-1,0-1 1,0 1 0,0 1-1,0-1 1,0 0-1,-1 0 1,1 1-1,-1 0 1,1-1 0,-1 1-1,0 0 1,0 0-1,0 0 1,0 1-1,0-1 1,-1 1 0,1 0-1,0 0 1,-1 0-1,1 0 1,-1 0-1,1 1 1,-1 0 0,1-1-1,-6 2 1,-8-1 203,10-1-183,0 1 0,0 0 0,0 0 0,0 1 1,1 0-1,-1 0 0,-7 3 0,10-2-44,1 0 0,0 0 0,0 0 0,1 0 0,-1 0 0,0 1-1,1-1 1,-1 1 0,1 0 0,0-1 0,0 1 0,0 0 0,0 1 0,1-1-1,-1 0 1,-1 7 0,-4 10 238,1 1 0,1 0 0,1 1 0,0-1 1,0 36-1,8 109 1898,-4-162-2091,1 0 0,-1 1 0,1-1-1,-1 0 1,1 0 0,0 0 0,1 1 0,-1-1 0,1 0 0,0-1 0,0 1 0,0 0 0,0 0 0,1-1-1,0 0 1,-1 1 0,1-1 0,0 0 0,1 0 0,4 3 0,-2-2-15,1-1-1,-1 0 1,1-1 0,0 0-1,0 0 1,0 0 0,0-1-1,1 0 1,-1 0 0,0 0-1,8-2 1,-10 1-41,-1 0-1,0-1 1,1 1-1,-1-1 1,1-1-1,-1 1 1,0 0-1,0-1 1,0 0 0,0 0-1,0 0 1,0-1-1,-1 1 1,1-1-1,4-3 1,-1-2-99,-1 1 0,1-1 0,-1 0 0,-1 0 0,1 0 0,6-15 0,-3 2-512,-1 1 0,-1-1-1,-1 0 1,-1 0 0,5-39 0,-5 1-1131,-3 1 1,-2 0-1,-11-86 1,-1 83-5062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5074,'0'0'6931,"-4"-3"-6405,-9-5 14,7 14 264,5 28 550,2-9-1360,19 198 1979,-2-44-1086,-14-55-335,-3-44 54,17 121-1,-17-198-599,7 28 246,-7-31-253,-1 1 1,0 0-1,1-1 1,-1 1-1,0 0 1,1-1-1,-1 1 1,1-1-1,-1 1 1,1-1-1,0 1 1,-1-1-1,1 1 1,0-1-1,-1 1 1,1-1-1,0 0 1,-1 1-1,1-1 1,0 0-1,0 0 1,-1 1-1,1-1 1,0 0-1,0 0 1,-1 0-1,1 0 1,0 0-1,0 0 1,-1 0-1,1 0 1,0-1-1,1 1 1,-1-3-85,1 0 1,-1 0-1,0 0 1,0 0-1,0 0 1,-1 0-1,1-1 1,-1 1-1,1 0 1,-1 0-1,0 0 1,-1 0-1,0-7 1,1 5-235,0-98-6903,0 70 1446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4226,'0'0'10861,"7"7"-10154,-4-4-602,0 0 1,1 0-1,0 0 1,-1 0 0,1-1-1,0 1 1,1-1-1,-1 0 1,0 0-1,1-1 1,-1 1-1,1-1 1,-1 0-1,1 0 1,-1 0-1,1-1 1,8 0-1,-5 0-123,-1 0 0,1-1 0,0 0 0,-1 0 0,0-1 0,1 0 0,-1 0 0,0-1 0,0 0 0,0 0 0,0-1 0,-1 0 0,1 0 0,-1 0 0,0-1 0,0 0 0,-1 0 0,1 0 0,-1-1 0,0 0 0,-1 0 0,1 0 0,3-8 0,-6 9-139,1-1 0,-1 1 1,0-1-1,0 0 0,-1 1 0,0-1 0,0 0 0,1-12 0,-2 15 105,0-1-1,0 1 1,0-1 0,0 1-1,-1 0 1,0-1-1,1 1 1,-1 0-1,0 0 1,0 0 0,-1-1-1,1 1 1,-1 1-1,0-1 1,1 0-1,-1 0 1,-3-2-1,-2-2 23,-1 1-1,0 0 1,0 1-1,-1-1 0,1 2 1,-12-6-1,15 9 57,0-1 0,0 0 0,0 1 0,1 0-1,-1 0 1,-1 1 0,1-1 0,0 1 0,0 0 0,0 1 0,0-1-1,0 1 1,0 0 0,-7 2 0,8-1 21,1 1 1,-1-1-1,1 1 0,0 0 0,0 0 1,0 0-1,0 0 0,0 0 1,1 0-1,-1 1 0,1 0 1,0-1-1,0 1 0,0 0 1,1 0-1,-1 0 0,0 6 1,-3 8 234,1-1 1,-4 33-1,4 2 472,1-1 1,8 86-1,-4-131-714,0 1 1,0-1 0,1 0-1,0 0 1,0 0 0,0 0 0,1 0-1,-1-1 1,1 1 0,1-1-1,-1 0 1,1 1 0,0-2-1,0 1 1,0 0 0,1-1 0,0 0-1,0 0 1,0 0 0,9 5-1,-5-5-57,0 0-1,1-1 1,-1 0-1,0 0 1,1-1-1,0 0 1,0-1-1,-1 0 1,1 0-1,0-1 1,0-1-1,16-2 1,-21 2-131,0 0 0,1 0 0,-1-1 0,0 0 0,0 0 0,-1 0 0,1-1 0,0 0 0,-1 0 0,0 0 0,1 0 0,-1-1 0,5-5 0,1-2-1491,-1-2 0,0 1 0,11-20 0,-1 0-6152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6851,'0'0'6134,"0"22"-4408,0 426 4767,0-446-6455,1-12-36,2-34-382,1-8-1172,14-67-1,-15 106 1298,0-1-1,1 1 1,1 0-1,0 0 1,0 0-1,2 1 0,-1 0 1,2 0-1,-1 0 1,11-11-1,-16 21 346,0 0 0,0 0-1,1 0 1,-1 0 0,0 0-1,1 0 1,-1 1 0,1-1-1,0 1 1,0 0 0,-1 0-1,1 0 1,0 0 0,0 0-1,0 1 1,0-1 0,0 1 0,0 0-1,0 0 1,0 0 0,0 0-1,0 0 1,0 1 0,0-1-1,0 1 1,0 0 0,-1 0-1,1 0 1,4 2 0,6 4 99,-2 1 1,1 0-1,-1 0 1,0 1 0,10 11-1,-7-7-647,-11-9-706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5:5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2145,'0'0'5397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284 349 7972,'0'0'3871,"-11"-8"-3287,-33-23 171,41 30-664,0-1 1,1 1-1,-1-1 0,0 1 1,0 0-1,0 0 1,0 1-1,0-1 0,0 1 1,-1-1-1,1 1 0,0 0 1,0 0-1,0 0 1,0 1-1,-4 0 0,-9 1 112,10-2-193,1 1 0,-1 0 0,1 0 1,0 0-1,0 1 0,-1 0 1,1 0-1,0 0 0,0 0 1,1 1-1,-1 0 0,1 0 1,-1 0-1,1 1 0,0 0 1,0 0-1,0 0 0,1 0 1,-1 0-1,-4 9 0,1-2 1,1 0-1,0 0 0,1 1 0,0 0 1,1 0-1,0 0 0,-4 24 0,2 33 496,2 86 0,4-131-240,0-20-238,-1-1-1,1 1 1,0 0 0,0-1-1,0 1 1,1 0 0,-1-1-1,1 1 1,0 0 0,0-1-1,0 1 1,1-1-1,-1 0 1,1 1 0,0-1-1,0 0 1,0 0 0,0 0-1,0 0 1,1 0-1,-1-1 1,1 1 0,0-1-1,0 1 1,0-1 0,0 0-1,0 0 1,0 0 0,0-1-1,1 1 1,-1-1-1,1 0 1,-1 0 0,1 0-1,-1 0 1,1-1 0,0 1-1,0-1 1,-1 0-1,1 0 1,6-1 0,-2 1-9,0-1-1,0 1 1,0-1 0,0-1 0,0 0-1,0 0 1,0 0 0,0-1 0,-1 0 0,1-1-1,-1 0 1,0 0 0,0 0 0,0-1 0,-1 0-1,1 0 1,-1-1 0,-1 0 0,1 0-1,-1 0 1,0 0 0,0-1 0,6-12 0,-1 2-575,-1-1 1,-1-1 0,0 0-1,-1 0 1,-1 0 0,-1-1-1,-1 1 1,-1-1 0,0 0 0,-2-1-1,0-32 1,-7-15-805,-2 0-1,-18-72 1,18 98 1705,3 19 153,-1 0-1,0 0 1,-18-37-1,14 46 2916,6 23-519,6 29-1864,42 209-508,20 100 546,-60-330-1022,0 5 28,1 0 0,11 27 0,-15-45-89,1 0 0,0 0-1,0-1 1,0 1 0,0 0 0,0-1 0,1 1-1,-1-1 1,1 0 0,0 1 0,0-1-1,0-1 1,1 1 0,-1 0 0,1-1 0,-1 0-1,1 0 1,5 2 0,-8-4-69,0 1 0,1-1 0,-1-1 0,0 1 0,1 0 0,-1 0 0,0 0 0,0-1 0,1 1 0,-1-1 0,0 1 0,0-1 0,0 1 0,0-1 0,0 0 0,1 1 0,-1-1 0,0 0 0,-1 0 0,1 0 0,0 0 0,0 0 0,0 0-1,0 0 1,-1 0 0,1 0 0,-1 0 0,1 0 0,-1-1 0,1 1 0,-1 0 0,1 0 0,-1-1 0,0 1 0,0-2 0,10-49-3305,-9 18-927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6403,'0'0'5192,"6"14"-4632,11 36 1144,19 90 0,-25-88-1094,3 1-1,33 84 1,-46-136-628,-1 0-24,0 1 0,1-1 0,-1 0 0,1 1 0,-1-1 0,1 1 0,0-1 0,-1 0 0,1 0 0,0 0 0,0 1 0,0-1 0,0 0 0,0 0 0,0 0 0,0 0 0,1-1 0,-1 1 0,0 0 0,0 0 0,1-1 0,-1 1 0,0 0 0,1-1 0,-1 0-1,4 1 1,-4-5-384,0 0-1,0 0 0,-1 0 1,1 0-1,-1 0 0,1 0 0,-1 0 1,-1 0-1,0-5 0,1 4-457,0-37-4249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10309,'0'0'3761,"45"-12"-13605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8884,'0'0'4183,"3"-13"-1363,-3 15-2797,0 0 0,-1 0 0,1 0 0,0 0 0,0 0 0,1 1 0,-1-1 0,0 0 0,1 0 0,-1 0 0,1 0 0,-1 0 0,1 0 0,0 0 0,0 0 0,0-1 0,0 1 0,3 3 0,0-3 16,-1-1-1,1 0 1,0 0 0,0 0-1,-1-1 1,1 1 0,0-1-1,0 0 1,0 0-1,5 0 1,-8-1-41,0 1 0,0 0 0,-1 0-1,1 0 1,0-1 0,0 1 0,-1-1 0,1 1 0,0 0 0,0-1-1,-1 1 1,1-1 0,0 1 0,-1-1 0,1 0 0,-1 1 0,1-1 0,-1 0-1,1 1 1,-1-1 0,0 0 0,1 1 0,-1-1 0,0 0 0,1 0-1,-1 0 1,0 1 0,0-3 0,3-24-136,-3 26 127,-1 0 0,0 0 0,0 0 0,0 1 0,0-1 0,0 0 0,0 1 0,0-1 0,0 1 1,0-1-1,0 1 0,0-1 0,0 1 0,0 0 0,0 0 0,-1-1 0,1 1 0,0 0 0,0 0 0,0 0 0,0 0 0,-1 0 0,1 1 0,0-1 0,0 0 0,-2 1 1,-5-1 249,9 1-429,1-1 0,0 0 0,-1-1-1,1 1 1,-1 0 0,1 0 0,-1-1 0,1 1 0,-1-1 0,1 1 0,-1-1-1,1 0 1,-1 1 0,0-1 0,1 0 0,-1 0 0,0 0 0,2-2 0,26-32-3503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41 5122,'0'0'7012,"-3"-2"-6570,-28-11 687,24 9-975,-1 0 1,0 1-1,-1 0 0,1 0 1,-1 0-1,1 1 0,-1 1 0,0 0 1,1 0-1,-1 0 0,-10 2 0,17-1-146,0 1 0,0 0 0,0 0-1,0 0 1,0 1 0,0-1-1,0 0 1,0 1 0,0 0-1,1-1 1,-1 1 0,1 0 0,-1 0-1,1-1 1,0 1 0,-1 0-1,1 0 1,0 1 0,0-1 0,1 0-1,-1 0 1,0 0 0,1 1-1,-1 2 1,-12 68 52,12-60-6,-4 39 587,1 0-1,7 82 0,-3-132-615,1 1-1,-1-1 0,1 1 1,0-1-1,-1 1 0,1-1 1,0 0-1,0 1 0,1-1 1,-1 0-1,0 0 0,1 0 1,0 0-1,-1 0 1,1 0-1,0 0 0,0-1 1,0 1-1,0 0 0,0-1 1,0 0-1,0 0 0,1 1 1,-1-1-1,0 0 1,1-1-1,-1 1 0,1 0 1,4 0-1,-2 0-10,0-1 0,0 0 0,1 1 0,-1-1-1,0-1 1,0 1 0,0-1 0,0 0 0,0 0 0,0-1 0,0 1 0,0-1-1,0 0 1,4-3 0,-1-1-111,0 0-1,-1-1 0,0 0 0,0 0 1,0-1-1,-1 0 0,-1 0 0,1 0 1,-1 0-1,0-1 0,-1 0 0,0 0 1,-1-1-1,0 1 0,0 0 1,2-14-1,1-15-1174,-2 1 0,0-72 0,-4 102 1250,-1-18-205,1 24 304,0 0 1,0 1-1,-1-1 1,1 1-1,0-1 1,0 0-1,-1 1 1,1-1-1,0 1 1,0-1-1,-1 1 1,1-1-1,-1 1 1,1-1-1,0 1 1,-1 0-1,1-1 1,-1 1-1,1-1 1,-1 1-1,1 0 1,-1-1-1,0 1 1,1 0-1,-1 0 1,1 0-1,-1-1 0,0 1 1,1 0-1,-1 0 1,0 0-1,-3 22 94,-1 31 320,2-1 0,7 85 0,25 100 762,-13-126-839,4 157 0,-20-268-424,0 0 0,-1 0-1,1 0 1,0 1 0,0-1 0,0 0 0,-1 0 0,1 0 0,0 0-1,0 0 1,0 1 0,-1-1 0,1 0 0,0 0 0,0 0 0,-1 0 0,1 0-1,0 0 1,0 0 0,-1 0 0,1 0 0,0 0 0,0 0 0,-1 0-1,1 0 1,0 0 0,0 0 0,-1 0 0,1 0 0,0 0 0,0 0-1,0 0 1,-1-1 0,1 1 0,0 0 0,0 0 0,-1 0 0,1 0 0,0 0-1,0-1 1,0 1 0,0 0 0,-1-1 0,1 1-14,-11-7-576,2 0 0,-1 0 0,1-1 0,0-1 0,0 0 0,1 0 0,1 0 0,-13-21 0,-10-14-4263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3458,'-3'-4'12424,"2"84"-11904,-1-19 225,7 72 0,-3-116-591,1 0 1,0 0 0,1-1-1,0 1 1,2-1 0,0 0-1,1 0 1,17 28-1,-22-40-138,1 0 1,1-1-1,-1 1 0,0-1 0,1 0 0,0 1 0,-1-2 0,1 1 0,0 0 0,1-1 0,-1 0 0,0 0 0,6 2 0,-7-3-12,0-1 0,-1 1 1,1-1-1,0 1 0,-1-1 0,1 0 1,0 0-1,-1 0 0,1 0 1,0-1-1,-1 1 0,1-1 1,0 1-1,-1-1 0,1 0 1,-1 0-1,1 0 0,-1 0 0,0-1 1,1 1-1,-1-1 0,0 1 1,0-1-1,0 0 0,4-4 1,2-5-193,-1-2 0,1 1 0,-2-1 0,0 0 0,0 0 0,-2-1 0,1 1 0,-2-1 0,0 0 0,2-21 0,0-7-544,-3 0 0,-3-58 0,-9 67 399,9 32 439,0 0 0,1-1 0,-1 1 0,0 0 0,1 0 0,-1 0 0,0 0 1,0 0-1,0 0 0,0 0 0,0 0 0,0 0 0,0 0 0,0 0 0,0 1 1,-1-1-1,1 0 0,0 1 0,0-1 0,-1 1 0,-2-1 0,4 1 220,-11 0-5998,2 0 320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4530,'0'0'8553,"0"-10"-5663,1 26-2764,1-1 0,0 1 0,1-1 0,10 29 0,1 6 460,3 33 238,-11-46-517,2 0 0,2-1 0,16 42 0,-26-77-295,0 0-1,0 0 1,1 0 0,-1 0 0,1 0 0,-1 0 0,1 0-1,-1 0 1,1 0 0,-1 0 0,1 0 0,0 0 0,-1 0 0,1-1-1,0 1 1,0 0 0,0-1 0,0 1 0,-1 0 0,1-1-1,2 2 1,-2-3-5,0 0 0,-1 1 0,1-1 0,-1 1-1,1-1 1,-1 0 0,1 1 0,-1-1 0,1 0 0,-1 0 0,0 1 0,1-1-1,-1 0 1,0 0 0,1 0 0,-1 1 0,0-1 0,0 0 0,0 0-1,0-1 1,4-51-272,-5 6-941,3 1 1,10-66 0,-9 99 1171,-1 0 0,2 0 1,0 0-1,1 0 0,0 1 0,0 0 0,2 0 0,-1 0 1,2 1-1,-1 0 0,1 0 0,20-18 0,-27 27 66,0 1-1,0 0 1,1 0-1,-1 0 1,1 0-1,-1 0 1,0 1-1,1-1 1,0 0-1,-1 1 0,1-1 1,-1 1-1,1 0 1,0-1-1,-1 1 1,1 0-1,0 0 1,-1 0-1,1 0 1,0 0-1,-1 0 1,1 1-1,0-1 0,-1 1 1,1-1-1,-1 1 1,1-1-1,0 1 1,-1 0-1,0 0 1,1 0-1,-1 0 1,1 0-1,-1 0 1,0 0-1,0 0 0,0 0 1,2 3-1,3 3 12,-1 0 0,0 1 0,0-1-1,0 1 1,4 14 0,13 38 604,26 120 0,-39-140-485,-5 18-514,-4-57-117,-4-6-2514,-7-22-1126,1-10-4321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99 5635,'0'0'6485,"4"-7"-6327,-1 1 195,0-1 0,-1 0 0,1 1-1,-1-1 1,-1 0 0,1 0 0,-1 0 0,0-1 0,-1-10 0,-1 17-348,1 0 0,-1 0-1,-1 1 1,1-1 0,0 0-1,0 0 1,0 0 0,0 1-1,0-1 1,-1 1 0,1-1-1,0 1 1,-1 0 0,1-1-1,0 1 1,-1 0 0,1 0-1,0 0 1,-1 0 0,1 0-1,-2 0 1,-39-1 168,38 1-169,1-1-9,0 1 1,-1 0-1,1 1 0,0-1 0,-1 0 0,1 1 0,0 0 0,0 0 0,-1 0 0,1 0 0,0 0 1,0 1-1,0-1 0,0 1 0,1 0 0,-6 4 0,5-2-3,0 0 0,0 0 0,1 0 0,-1 1 0,1-1 0,0 1 0,1 0 0,-1-1 0,1 1 1,0 0-1,-1 7 0,-4 28 394,3 1 0,1-1 1,1 1-1,9 59 0,-8-96-331,1 0 0,-1 0 0,1 0 0,0 1 0,1-2-1,-1 1 1,1 0 0,-1 0 0,1 0 0,0-1 0,1 1 0,-1-1-1,1 1 1,-1-1 0,1 0 0,0 0 0,0 0 0,0-1 0,1 1 0,-1-1-1,1 1 1,-1-1 0,1 0 0,0-1 0,0 1 0,0-1 0,0 1 0,0-1-1,0 0 1,0-1 0,0 1 0,0-1 0,1 0 0,-1 0 0,0 0 0,8-1-1,-9 0-41,0 0-1,0 1 0,0-1 0,0 0 0,0 0 0,0-1 0,-1 1 0,1-1 0,0 1 0,-1-1 0,1 0 0,-1 0 0,1 0 1,-1 0-1,2-3 0,2-2-22,0 0 1,-1-1 0,-1 1 0,1-1-1,3-10 1,0-2-280,0-1 0,-2 0-1,6-37 1,-7 25-390,-2-1-1,-1 1 0,-2 0 0,-5-45 0,3 73 1365,1 8-283,-1 15-168,1 29-138,24 256 1425,-23-301-1541,2 14 65,0-1 1,8 28-1,-9-40-113,0-1 0,0 1-1,0 0 1,0-1-1,0 1 1,0-1-1,1 0 1,-1 1-1,1-1 1,0 0 0,-1 0-1,1 0 1,0 0-1,0 0 1,1 0-1,-1-1 1,0 1-1,0-1 1,1 1 0,-1-1-1,1 0 1,-1 0-1,4 1 1,-5-2-41,0 0 1,0 0-1,0 0 0,0 0 1,0 0-1,0 0 1,0 0-1,0 0 1,0 0-1,0 0 0,0 0 1,0-1-1,0 1 1,0 0-1,0-1 1,0 1-1,0-1 0,0 1 1,0-1-1,0 0 1,-1 1-1,1-1 1,0 0-1,0 1 1,-1-1-1,1 0 0,0 0 1,-1 0-1,1 0 1,-1 0-1,1 0 1,-1 0-1,0 0 0,1 0 1,-1-1-1,13-36-3882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9492,'0'0'4480,"-3"19"-3426,2 131 618,-2 8-537,36 310 1,-32-456-1067,8 20 75,-9-31-147,0-1 0,0 0 0,0 0 1,0 0-1,0 0 0,0 1 0,0-1 0,1 0 0,-1 0 0,0 0 1,0 1-1,0-1 0,0 0 0,0 0 0,0 0 0,1 0 0,-1 0 0,0 0 1,0 1-1,0-1 0,1 0 0,-1 0 0,0 0 0,0 0 0,0 0 0,0 0 1,1 0-1,-1 0 0,0 0 0,0 0 0,0 0 0,1 0 0,-1 0 0,0 0 1,0 0-1,0 0 0,1 0 0,-1 0 0,0 0 0,0 0 0,0 0 0,1 0 1,-1 0-1,0-1 0,0 1 0,0 0 0,0 0 0,1 0 0,-1 0 0,0 0 1,0-1-1,0 1 0,0 0 0,0 0 0,1 0 0,-1 0 0,0-1 0,0 1 1,0 0-1,0-1 0,3-8-168,11-130-7588,-9 96 3405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4834,'0'0'8156,"4"-2"-7478,-15 8 898,-31 18-1485,0 1-1,2 2 1,-39 35 0,78-61-115,0 0 1,-1 1-1,1-1 1,0 1-1,1-1 0,-1 1 1,0 0-1,0-1 0,1 1 1,-1 0-1,1 0 0,0-1 1,-1 1-1,1 0 0,0 0 1,0 0-1,0-1 0,0 1 1,0 0-1,1 0 1,-1 0-1,0-1 0,1 1 1,-1 0-1,1-1 0,0 1 1,0 0-1,-1-1 0,1 1 1,0-1-1,2 3 0,4 5 151,0-1-1,0 1 0,16 13 1,-15-15-71,159 136 1441,-167-144-1584,0 1 0,0 0 0,0 0 0,0 0 0,0-1 0,0 1 0,0 0 0,0 0 0,0-1 0,0 1 0,1 0 0,-1 0 1,0 0-1,0-1 0,0 1 0,0 0 0,0 0 0,0 0 0,0 0 0,0-1 0,1 1 0,-1 0 0,0 0 0,0 0 0,0 0 0,0-1 0,1 1 0,-1 0 0,0 0 0,0 0 0,0 0 0,1 0 0,-1 0 0,0 0 0,0 0 0,0 0 0,1 0 0,-1 0 0,0 0 0,0 0 0,1 0 0,-1 0 1,0 0-1,0 0 0,0 0 0,1 0 0,-1 0 0,0 0 0,0 0 0,0 0 0,1 0 0,-1 0 0,0 0 0,1 1 0,-2-4-527,1-23-2926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0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206 203 7299,'0'0'7236,"0"-17"-7263,1-3 330,0 2 64,-1 0 1,0-1 0,-1 1 0,-4-20 0,4 36-362,0-1 0,0 0 0,0 0 0,0 1-1,0-1 1,-1 0 0,1 1 0,-1-1 0,0 1 0,1 0-1,-1 0 1,0-1 0,-1 1 0,1 1 0,0-1 0,0 0-1,-1 0 1,1 1 0,-1 0 0,0-1 0,1 1 0,-1 0-1,0 0 1,-5-1 0,-2 1 36,0-1 0,0 2 0,1-1 0,-1 2 0,0-1 0,-14 3 0,21-2-38,0 0-1,0 1 0,0-1 0,1 1 0,-1-1 1,1 1-1,-1 0 0,1 0 0,-1 0 0,1 0 0,0 1 1,0-1-1,0 0 0,0 1 0,1 0 0,-1-1 0,1 1 1,-1 0-1,1 0 0,0 0 0,0 0 0,0 0 0,0 4 1,-3 11 80,0-1 0,-1 30 0,1 156 1517,5-135-1204,-1-63-376,0-1 1,0 0-1,0 0 0,1 0 1,0 0-1,0 1 0,0-1 1,0 0-1,1-1 0,0 1 1,0 0-1,0 0 0,0-1 1,0 1-1,1-1 0,-1 1 1,1-1-1,6 5 0,-6-6-11,-1 0 1,1-1-1,0 1 0,0-1 0,0 0 0,0 0 1,0 0-1,0-1 0,0 1 0,0 0 0,1-1 0,-1 0 1,0 0-1,0 0 0,0 0 0,0-1 0,1 1 1,-1-1-1,0 0 0,0 0 0,0 0 0,0 0 0,0 0 1,0 0-1,-1-1 0,6-3 0,5-5-125,-1 0 0,0 0 0,0-2 0,-1 1 0,0-1 0,-1-1 0,-1 0 0,0-1 0,-1 1 0,0-2 0,-1 1 0,-1-1 0,0 0 0,-1 0 0,0-1 0,-1 0 0,-1 1 0,-1-1 0,1-31 1254,-4 76-1035,-20 336 910,20-364-1069,1 1-1,0-1 1,0 1-1,0-1 1,0 0-1,0 1 0,0-1 1,1 0-1,-1 1 1,0-1-1,1 0 1,-1 1-1,1-1 1,-1 0-1,1 0 1,0 0-1,0 1 1,-1-1-1,1 0 0,0 0 1,0 0-1,0 0 1,0 0-1,0-1 1,0 1-1,0 0 1,1 0-1,-1-1 1,0 1-1,0 0 1,0-1-1,1 1 0,-1-1 1,2 1-1,-1-1-231,0-1 0,0 1 0,0 0 0,0 0 0,0-1 0,1 1 0,-1-1 0,0 0 0,-1 1 0,1-1-1,0 0 1,0 0 0,0 0 0,0-1 0,-1 1 0,1 0 0,-1-1 0,1 1 0,-1-1 0,1 1 0,1-4-1,16-27-5074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12438,'0'0'5448,"0"35"-4824,0 218 894,0-30 477,0-222-2077,0-6-537,0-41 364,-1-7-852,11-95 1,-8 132 916,1-1 1,1 1-1,1 0 1,0 0 0,1 1-1,1-1 1,0 1 0,1 1-1,20-28 1,-25 37 187,1 1 0,0 0 1,-1 0-1,1 1 0,1-1 1,-1 1-1,0 0 0,1 0 1,0 0-1,-1 1 0,1-1 1,0 1-1,1 0 0,-1 1 1,0-1-1,0 1 0,1 0 1,-1 1-1,0-1 0,1 1 1,-1 0-1,1 0 0,6 2 1,-9-2 31,-1 1 0,0 1-1,1-1 1,-1 0 0,0 0 0,0 1 0,0-1 0,0 1 0,0 0 0,0 0 0,0 0-1,-1-1 1,1 2 0,-1-1 0,1 0 0,-1 0 0,0 0 0,0 1 0,2 4 0,15 54 330,-15-48-203,11 65 336,-3-1 1,-3 2 0,-3 98-1,-13-215-4493,1 13 319,3-4-3269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 8628,'0'0'10021,"0"-29"-9701,0 35-3650,0 8-95,-3 1-1906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7603,'0'0'9317,"7"-3"-8661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11445,'0'0'4445,"20"19"-3610,131 121 56,37 24-429,-185-161-512,0 1 0,-1-1 1,1 1-1,-1 0 0,0 0 0,0 0 1,0 0-1,0 0 0,-1 0 1,1 0-1,-1 0 0,0 1 1,-1-1-1,1 1 0,-1-1 0,0 0 1,0 1-1,0-1 0,0 1 1,-3 7-1,0 4-16,-1-1 0,-1 1 0,-1-1 0,-10 21 0,-193 363 138,202-385-251,-12 27 250,14-13-2922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0 112,'0'0'16536,"97"55"-16024,-56-55-48,1 0-464,-3 0-32,-4 0-832,-9 0-2066,-13-6-3361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1857,'0'0'12261,"206"0"-13941,-161-5-2610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5330,'0'0'10114,"1"7"-10466,12 191 686,11 99 1451,-23-295-1779,5 23 225,-6-24-220,0 0 0,1-1 0,-1 1-1,0-1 1,1 1 0,-1-1-1,1 1 1,-1-1 0,0 0 0,1 1-1,-1-1 1,1 1 0,-1-1 0,1 0-1,0 1 1,-1-1 0,1 0 0,-1 0-1,1 1 1,0-1 0,-1 0 0,1 0-1,-1 0 1,1 0 0,0 0 0,-1 0-1,1 0 1,0 0 0,-1 0-1,1 0 1,-1 0 0,1 0 0,0-1-1,0 1 1,0-1-7,0-1 1,0 1-1,0 0 0,0-1 0,-1 1 0,1 0 0,0-1 1,-1 1-1,1-1 0,-1 0 0,1 1 0,-1-1 1,0 1-1,0-1 0,0 1 0,0-1 0,0-1 1,1-2-6,5-69-3066,-6-129 0,-3 83 378,3 112 2889,0 0 1,0 0-1,1 0 0,0-1 0,1 1 1,-1 0-1,2 0 0,-1 0 0,5-9 1,-5 14-120,-1 1 1,2-1 0,-1 0 0,0 1 0,0-1 0,1 1 0,0 0 0,-1-1 0,1 1 0,0 1-1,0-1 1,0 0 0,0 1 0,0-1 0,1 1 0,-1 0 0,0 0 0,1 0 0,-1 1-1,0-1 1,1 1 0,-1 0 0,1 0 0,3 0 0,-4 1-9,0 0 0,-1-1 0,1 1 0,-1 0 0,1 1 0,-1-1-1,1 0 1,-1 1 0,0-1 0,1 1 0,-1 0 0,0 0 0,0 0 0,0 0 0,-1 0 0,1 0 0,0 0 0,-1 1 0,1-1 0,-1 0-1,1 4 1,29 64 812,-26-56-557,13 35 334,-2 2 0,-3 0-1,-2 0 1,-2 1-1,2 55 1,-11-108-671,0-17-355,0 0 0,0 1 0,2-1 0,0 0 0,2 0 0,-1 1 0,9-22 0,-3 16-36,0 1-1,2-1 1,0 2 0,2-1 0,0 2 0,27-32-1,-39 51 406,0-1-1,0 1 0,1-1 0,-1 1 0,1 0 0,-1 0 0,1 0 0,-1 0 0,1 0 0,0 0 0,-1 0 0,1 1 0,0-1 0,0 0 0,0 1 0,0 0 0,0-1 0,-1 1 0,1 0 0,2 0 0,-2 0 26,-1 1 0,1 0 0,-1-1 0,1 1 0,-1 0-1,0 0 1,1 0 0,-1 0 0,0 0 0,0 0 0,1 0 0,-1 0 0,0 0 0,0 1 0,0-1 0,-1 0 0,1 1 0,1 1 0,2 7 146,0 0 1,-1 0-1,0 1 1,-1-1 0,1 14-1,3 40 1068,-4 77 0,-2-92-1267,0-74-11430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4722,'0'0'10333,"25"-21"-10120,80-68-106,-98 83-142,0-1 0,0 0-1,0 0 1,-1-1 0,0 0 0,0 0 0,-1 0-1,0-1 1,-1 1 0,0-1 0,0-1-1,2-8 1,-3 3-235,-1 0-1,-1 0 1,0 0-1,-1 0 0,-2-20 1,1 28 161,0 3 107,0 0 1,0-1-1,0 1 0,0 0 1,-1 0-1,0 1 1,0-1-1,0 0 0,0 1 1,-1-1-1,1 1 1,-1-1-1,0 1 0,0 0 1,0 0-1,-5-3 1,6 4 7,-1 0 1,0 0 0,0 0 0,0 0 0,0 0 0,0 1-1,-1-1 1,1 1 0,0 0 0,-1 0 0,1 0 0,-1 1-1,1-1 1,-1 1 0,1-1 0,-1 1 0,0 1-1,1-1 1,-8 2 0,9-1 11,0 0-1,-1 1 1,1-1 0,0 1-1,0-1 1,0 1 0,0 0-1,0 0 1,1 0 0,-1 0-1,0 1 1,1-1-1,-1 0 1,1 1 0,0-1-1,0 0 1,-1 5 0,-13 51 373,13-48-297,-4 24 518,1 1 1,2 0-1,1 1 0,2-1 1,8 57-1,-8-87-568,1-1-1,0 1 1,0-1 0,1 0 0,-1 1-1,1-1 1,0 0 0,0 0 0,1 0-1,-1 0 1,1 0 0,-1-1 0,1 1-1,1-1 1,-1 0 0,0 0 0,1 0-1,-1 0 1,1 0 0,0-1 0,0 0 0,0 0-1,0 0 1,1 0 0,-1 0 0,0-1-1,1 0 1,-1 0 0,1 0 0,7 0-1,-3-1-143,-1 0-1,0 0 1,0 0-1,0-1 1,0-1-1,0 1 1,0-1-1,0-1 1,-1 1-1,1-1 1,-1-1-1,0 1 1,0-1-1,0-1 1,0 1-1,10-10 1,-7 4-980,0 0 1,-1-1 0,0 0 0,-1 0 0,12-22 0,-2-13-5767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15 416,'0'0'13428,"0"-14"-11363,15 295 0,-4-124-921,15 198 131,-19-324-1345,-3-26-447,-3-19-318,-1-64-5448,0 34-706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8932,'0'0'6696,"32"0"-6199,107-1-396,-124 1-132,1-1 0,-1 0 1,0-1-1,1-1 0,28-9 0,17-3-189,-61 44 940,-1 88 925,3 135-14,-1-243-1569,0 1 0,0 0 1,1-1-1,0 1 0,5 12 0,-7-20-58,1 0 0,0-1-1,-1 1 1,1-1 0,0 0-1,-1 1 1,1-1 0,0 1 0,0-1-1,0 0 1,0 0 0,1 0 0,-1 0-1,0 1 1,0-2 0,1 1 0,-1 0-1,0 0 1,1 0 0,-1-1-1,1 1 1,-1 0 0,1-1 0,-1 1-1,1-1 1,0 0 0,-1 0 0,1 0-1,0 1 1,-1-1 0,1-1 0,-1 1-1,1 0 1,0 0 0,-1-1 0,1 1-1,-1 0 1,1-1 0,-1 0-1,1 1 1,-1-1 0,2-1 0,3-1-17,-1-1 0,0 0 1,0 0-1,0-1 1,0 1-1,-1-1 1,1 0-1,-1 0 0,-1-1 1,5-5-1,30-63-501,-33 63 390,10-23-685,-1-1 0,13-54 0,-23 73 580,0 0 0,-2 0 1,0-1-1,-1 1 1,0 0-1,-2-1 1,0 1-1,-4-21 1,4 35 312,0 0 1,0 0 0,0 0 0,-1 0 0,1 1 0,-1-1 0,1 0 0,-1 1 0,0-1 0,0 1 0,0-1-1,0 1 1,0 0 0,0 0 0,0 0 0,0 0 0,0 0 0,-1 0 0,1 0 0,0 1 0,0-1 0,-1 1-1,1 0 1,-1 0 0,1 0 0,0 0 0,-5 0 0,-1 0 85,0 1 1,-1-1-1,1 1 0,0 1 1,0-1-1,-15 6 0,-39 21-1739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292 596 8004,'0'0'8059,"3"-7"-7877,10-46 872,-12 50-1021,-1 0-1,1 0 1,-1 0 0,0 0 0,0 0 0,-1 0 0,1 0 0,-1 0 0,1 1 0,-1-1 0,0 0 0,0 0 0,0 0 0,0 1 0,-1-1 0,1 1 0,-1-1 0,1 1 0,-4-4 0,-1 1-150,-1-1 0,0 1 0,0 0 0,0 1 1,-1 0-1,0 0 0,1 1 0,-1 0 1,-16-4-1,5 3 117,1 2-1,-1 0 1,-25 1 0,41 2 10,-1 0-1,1 0 1,0 0 0,-1 0-1,1 0 1,0 1-1,0-1 1,0 1 0,0 0-1,1 0 1,-1 0 0,0 0-1,1 1 1,-1-1 0,1 1-1,0-1 1,0 1 0,0 0-1,0 0 1,0 0-1,1 0 1,-1 0 0,1 0-1,-2 7 1,-4 10 103,0 0 0,-5 35 0,12-55-106,-6 40 546,2 0 0,2 0 0,5 73 0,-3-109-526,1-1 0,-1 0 1,1 1-1,0-1 0,0 0 1,0 0-1,1 0 1,-1 1-1,1-1 0,0-1 1,0 1-1,0 0 0,0 0 1,0-1-1,0 1 1,1-1-1,-1 0 0,1 0 1,0 1-1,0-2 0,-1 1 1,1 0-1,1-1 1,-1 1-1,0-1 0,0 0 1,0 0-1,1 0 0,-1 0 1,0-1-1,1 0 1,-1 1-1,1-1 0,3-1 1,1 2-4,1-1 0,-1-1 1,1 0-1,-1 0 1,1-1-1,-1 0 0,0 0 1,0-1-1,0 0 1,0 0-1,0-1 0,11-8 1,-8 4-118,-1-1 1,-1 0-1,0 0 1,0-1-1,-1 0 0,0-1 1,-1 0-1,0 0 1,0-1-1,9-24 1,-10 17-219,-1-1 1,0 0 0,-1 0 0,-1 0 0,-1 0 0,-1-29 0,-6-16-259,-3 1-1,-2 0 1,-27-87 0,33 135 691,-13-41-125,10 40 220,2-1 0,0 0 1,1-1-1,-3-36 518,7 67-740,16 749 3062,-3-616-2553,-13-143-497,0 0 1,0 0-1,1 0 0,0 1 1,-1-1-1,1 0 0,0 0 1,0 0-1,0 0 0,0 0 0,0 0 1,0-1-1,1 1 0,-1 0 1,3 2-1,-4-4-8,1 0 0,-1 0-1,0 0 1,1 0 0,-1 0 0,0 1 0,1-1 0,-1 0-1,0 0 1,1 0 0,-1 0 0,0 0 0,1 0 0,-1 0-1,0 0 1,1 0 0,-1 0 0,0 0 0,1 0 0,-1 0-1,0-1 1,1 1 0,-1 0 0,0 0 0,1 0 0,-1 0-1,0-1 1,0 1 0,1 0 0,-1 0 0,1-1 0,7-19-271,-3-15-2174,-2 0-1,-1-46 1,-2 31-4904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152 209 3618,'0'0'10914,"3"-11"-10250,3-7-393,-1 0-1,-1 0 1,-1-1-1,1-33 1,-6 46-301,-1 1 0,1 0 0,-1 1 0,-1-1 0,1 0 0,-1 1 0,1 0 0,-1-1 0,0 2 0,-1-1 0,1 0 0,-1 1 0,0 0 0,0 0 0,0 0 0,-8-3 0,10 6 39,1 0 0,-1 0 1,0 0-1,1 0 0,-1 0 0,0 0 0,1 1 0,-1-1 0,0 1 0,1 0 0,-1 0 0,1 0 0,0 0 0,-1 0 0,1 1 0,0-1 0,-1 0 1,1 1-1,0 0 0,0 0 0,0 0 0,1-1 0,-1 2 0,0-1 0,1 0 0,-1 0 0,1 0 0,0 1 0,0-1 0,0 1 0,0-1 0,-1 4 1,-3 10 115,0 1 0,1 0-1,-3 32 1,5-35-25,-4 37 800,2 1 0,5 87 0,-1-136-874,0-1 1,0 1-1,0 0 0,1 0 0,0-1 0,-1 1 0,1 0 0,0-1 1,0 1-1,0 0 0,1-1 0,-1 0 0,1 1 0,-1-1 0,1 0 1,0 0-1,0 0 0,0 0 0,0 0 0,0 0 0,0 0 0,0-1 1,1 1-1,-1-1 0,1 1 0,-1-1 0,1 0 0,0 0 0,-1 0 1,4 0-1,-2-1-24,1 1 0,-1-1 1,1 0-1,-1 0 0,1-1 0,-1 1 1,1-1-1,-1 0 0,1 0 1,-1 0-1,0-1 0,1 0 0,-1 0 1,0 0-1,0 0 0,-1 0 0,1-1 1,4-4-1,6-6-277,0-1 0,-2 0 0,0-1 0,0 0 0,-2-1 0,0 0 0,0-1 0,-2 0 0,12-34 0,-12 28-1183,-2 0 0,7-44 0,-11 45-476,-1-1 0,0 1 0,-6-28 9380,4 64-5203,-2 25-2130,4 219 2464,-1-248-2457,1 0 1,0-1-1,0 1 0,1-1 1,5 15-1,-6-21-214,1 0 0,-1 0 0,0 0 1,1-1-1,0 1 0,0-1 0,0 1 0,0-1 0,2 3 0,-2-4-290,-1 0-1,1 0 0,0 1 0,0-1 0,0 0 0,-1-1 1,1 1-1,0 0 0,0-1 0,0 1 0,0-1 0,0 1 0,1-1 1,2 0-1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1249,'0'0'9868,"-1"-12"-8913,0 6-433,0 9 1288,1 52-1594,14 294 1828,-14-365-2398,0 0 0,2 0-1,0 1 1,5-20 0,25-101-1922,-8 40 1048,-24 95 1345,0-1 0,0 1-1,0 0 1,0-1 0,0 1-1,1 0 1,-1 0 0,1-1-1,-1 1 1,1 0 0,-1 0-1,1 0 1,0 0 0,-1 0 0,1 0-1,0 0 1,0 0 0,0 0-1,0 0 1,0 0 0,0 0-1,2-1 1,-2 3-65,0-1 1,0 0-1,0 0 0,0 0 1,0 1-1,0-1 0,0 1 0,0-1 1,0 1-1,0-1 0,0 1 1,-1 0-1,1-1 0,0 1 1,0 0-1,0-1 0,-1 1 0,1 0 1,0 0-1,-1 0 0,1 1 1,8 12 235,-1 1 0,10 25 0,-13-29 160,35 86 1100,38 144 1,-75-234-1496,-2-6 38,-1-4-80,0-27-218,-1-9-514,2 0 0,1 0 0,9-41 1,-9 70 632,0 0 0,1 0 1,0 0-1,1 0 0,0 1 1,1-1-1,-1 1 0,2 0 0,0 0 1,0 1-1,0-1 0,1 1 1,0 1-1,0-1 0,1 2 1,14-11-1,-20 15 121,0 1 0,0 0-1,0-1 1,0 1 0,0 0 0,0 0 0,0 1-1,1-1 1,-1 0 0,0 1 0,0-1 0,1 1-1,-1 0 1,0 0 0,0 0 0,1 0 0,-1 0-1,0 0 1,1 1 0,-1-1 0,0 1 0,0-1-1,0 1 1,1 0 0,-1 0 0,0 0 0,0 0-1,0 0 1,-1 1 0,1-1 0,0 0 0,0 1-1,-1 0 1,1-1 0,-1 1 0,1 0 0,-1 0-1,0 0 1,1 0 0,-1 0 0,0 0 0,0 0-1,-1 0 1,2 3 0,4 12 172,0 0-1,-1 0 1,-1 1-1,3 24 1,-5-32-84,14 184 1251,-17-139-4446,8-96-709,7-17-5197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59 297 4802,'0'0'8263,"-5"4"-7391,-11 4 412,36-31 407,9-10-1331,-18 21-484,-1 0 0,-1-1 0,0-1 0,-1 0 1,0 0-1,-1 0 0,-1-1 0,0 0 0,-1 0 0,-1-1 0,0 1 1,-1-1-1,1-20 0,-4 35 97,-1 0 1,1-1-1,0 1 1,0 0 0,-1 0-1,1 0 1,0 0-1,-1 0 1,1 0-1,-1 0 1,1 0 0,-1 0-1,0 1 1,1-1-1,-1 0 1,0 0-1,0 0 1,0 1-1,1-1 1,-1 0 0,0 1-1,0-1 1,0 1-1,-2-1 1,-34-8-23,32 8 62,1 1 0,-1 0 0,0 0 0,1 1 0,-1-1 0,1 1 0,-1 0 0,1 0 0,-1 0 0,1 1 0,0 0 0,-1-1 0,1 1 0,-5 4 0,3 1 38,1 0 1,0 1-1,0-1 1,0 1-1,1 0 1,0 1-1,1-1 1,0 1-1,0 0 1,1-1-1,0 1 1,-1 13-1,-1 15 538,3 65-1,2-61-206,-2-24-269,2 0 0,0-1 1,0 1-1,2-1 1,0 1-1,1-1 1,6 17-1,-8-28-95,1 0 0,0 0-1,-1 0 1,1 0 0,1-1-1,-1 1 1,1-1 0,0 0-1,0 0 1,0 0 0,0-1 0,1 1-1,0-1 1,-1 0 0,1 0-1,0 0 1,0-1 0,1 0-1,-1 0 1,0 0 0,1-1-1,-1 0 1,1 0 0,9 0 0,-5 0-27,0 0 1,0-2-1,0 1 1,0-1-1,0 0 1,0-1 0,0-1-1,0 1 1,-1-1-1,1-1 1,-1 0 0,0 0-1,17-11 1,-12 4-545,1-1 0,-2 0 0,0-1 0,0-1 0,-2 0 0,21-29 0,0-14-3099,-11 4-1769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21 130 5555,'0'0'6739,"0"-5"-5968,0-14 2,0 14 516,0 21-763,2 15-253,1 1 1,1-1-1,13 42 1,-5-18 254,84 493 1506,-48-252-1718,-42-261-293,-5-21-19,1 0-1,1 0 1,0-1 0,1 1 0,7 13-1,-3-18-10,-3-16-61,-2-20-137,-2-9-80,-2 0 0,-2 0 0,-1 0 0,-2 0 0,-1 1-1,-2 0 1,-21-55 0,-3 15-397,-67-173-835,86 207 1365,3 0 0,1-1 0,2 0 0,-3-53 0,9 65 10,2-1 0,6-55 0,-4 74 107,0 1 0,1-1 0,0 1-1,1 0 1,0 0 0,1 0 0,1 1-1,-1 0 1,1 0 0,10-12 0,-10 14 128,-1 1 0,2 1 1,-1-1-1,1 1 0,-1 0 0,2 1 1,-1-1-1,1 1 0,-1 1 0,1-1 1,1 1-1,-1 1 0,0 0 0,1 0 1,0 0-1,0 1 0,0 1 0,0-1 1,0 2-1,0-1 0,17 2 0,-23 0-16,-1-1 0,1 1 0,0 0 0,-1 0 0,1 0-1,-1 1 1,1-1 0,-1 1 0,0-1 0,0 1 0,1 0 0,-1 0-1,0 0 1,-1 0 0,1 0 0,0 0 0,0 1 0,-1-1 0,0 0-1,1 1 1,-1-1 0,0 1 0,0 0 0,0-1 0,-1 1 0,1 0-1,0 5 1,2 10 115,-1 0-1,0 0 1,-2 20-1,0-32-150,0 15 100,-1 0 0,-1 1 0,-1-1 1,0 0-1,-2 0 0,-8 23 0,8-33-137,1 0 0,-2 0 0,1 0 0,-2 0 0,1-1 0,-1 0 0,-1-1 0,0 0 0,0 0 0,-1 0 0,0-1 1,-13 9-1,19-14-69,-1-1 1,1 0 0,-1 0 0,1 0 0,-1 0 0,0-1 0,0 1 0,0-1-1,0 0 1,0 0 0,0-1 0,0 1 0,0-1 0,0 0 0,0 0 0,-7-1-1,9 1-20,0-1 1,0 0-1,-1 0 0,1 0 0,0 0 0,0-1 0,0 1 0,0-1 0,1 1 0,-1-1 0,0 1 0,0-1 0,1 0 0,-1 0 0,1 0 0,0 0 1,0 0-1,0 0 0,0 0 0,0-1 0,0 1 0,0 0 0,1-1 0,-1 1 0,1 0 0,-1-1 0,1-4 0,-2-10-979,1 0-1,1 0 1,1 0-1,0 0 1,1 0-1,8-30 1,-4 30-64,1 0 1,15-25-1,-19 37 925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6915,'0'0'5904,"-6"-11"-3898,-4 709 1513,10-794-10055,0 60 1707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10053,'0'0'4340,"32"2"-3374,3 0-780,187 8 386,-102-10-338,-120 46-1,-2 17 325,1-32-174,0 1 1,2 0 0,1 0-1,12 57 1,-13-87-380,-1 0 1,1 0-1,-1 0 1,1 0-1,-1 0 0,1-1 1,0 1-1,0 0 1,0 0-1,0 0 1,0-1-1,0 1 1,1 0-1,-1-1 1,1 0-1,-1 1 0,1-1 1,-1 0-1,1 1 1,0-1-1,0 0 1,-1 0-1,1 0 1,0-1-1,0 1 1,0 0-1,0-1 0,0 1 1,0-1-1,0 0 1,0 0-1,0 1 1,0-1-1,0-1 1,0 1-1,0 0 1,0 0-1,0-1 0,3 0 1,0-1-41,0 0 1,0 0 0,0-1-1,0 0 1,0 0-1,-1 0 1,1 0-1,-1-1 1,0 0 0,0 0-1,0 0 1,6-9-1,-1-1-232,-1 0 0,-1 0 0,0-1 0,-1 0-1,-1 0 1,0 0 0,-1-1 0,0 0 0,-2 0 0,0 0-1,0 0 1,-2 0 0,-1-21 0,0 33 244,0-1-1,0 0 1,-1 1-1,0-1 1,0 1 0,0 0-1,0-1 1,-1 1 0,1 0-1,-1 0 1,0 1 0,0-1-1,0 1 1,-1-1-1,0 1 1,1 0 0,-1 0-1,0 1 1,0-1 0,0 1-1,-1 0 1,1 0 0,-1 0-1,1 0 1,-8-1-1,-2-1 156,0 1 0,-1 0 0,1 1 0,0 1 0,-1 0 0,0 0 0,-20 4 0,23 1-789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172 519 8948,'0'0'3802,"0"-8"-3482,0-36 1441,-1 43-1701,0 0 0,0 0 1,-1-1-1,1 1 1,0 0-1,0 0 0,-1 0 1,1 0-1,-1 0 0,1 0 1,-1 1-1,0-1 0,1 0 1,-1 1-1,1-1 0,-4 1 1,-29-8 193,30 7-234,0 1 0,-1 0 0,1 0 0,0 1 0,-1-1 0,1 1 0,0 0 0,-1 0 0,1 0-1,0 1 1,0 0 0,0-1 0,-6 5 0,6-2-11,1 0 0,0-1 0,0 1 0,1 0 0,-1 1 0,1-1 0,0 0 0,0 1-1,0-1 1,1 1 0,-1 0 0,0 6 0,-4 19 207,2 0 1,1 0-1,1 0 0,3 34 0,0-23 168,-2-36-338,1 1 0,1-1-1,-1 1 1,1-1 0,0 0 0,0 1 0,1-1-1,-1 0 1,1 0 0,0 0 0,4 6 0,-4-8-26,0 0 0,0-1 1,1 0-1,-1 1 0,1-1 0,-1 0 1,1 0-1,0 0 0,0 0 0,0-1 1,0 1-1,0-1 0,0 0 0,0 0 1,0 0-1,1 0 0,-1 0 0,0-1 1,6 1-1,-3-1-2,0 1 0,0-1 0,0 0 1,0-1-1,1 1 0,-1-1 0,0-1 0,0 1 0,0-1 0,-1 0 1,1 0-1,6-4 0,-4 1-23,0-1 0,0 0 0,-1 0 1,1-1-1,-2 1 0,1-2 0,6-8 0,1-1-302,-1 0 0,0-1 0,-1-1 0,-2 0-1,1-1 1,-2 0 0,-1 0 0,0-1-1,-2 0 1,0 0 0,-2-1 0,5-39 0,-6-364-691,-11 391 1393,8 33-363,0 0-1,0 1 0,0-1 1,0 0-1,0 1 0,0-1 1,-1 0-1,1 1 0,0-1 1,0 0-1,-1 1 1,1-1-1,0 1 0,-1-1 1,1 0-1,0 1 0,-1-1 1,1 1-1,-1-1 0,1 1 1,-1 0-1,1-1 1,-1 1-1,1-1 0,-1 1 1,0 0-1,1-1 0,-1 1 1,0 0-1,1 0 0,-1 0 1,0-1-1,1 1 1,-1 0-1,0 0 0,1 0 1,-1 0-1,0 0 0,1 0 1,-1 0-1,0 0 0,1 1 1,-1-1-1,0 0 1,1 0-1,-1 0 0,1 1 1,-1-1-1,0 1 0,-1 3-31,0 0-1,0 0 0,0 0 0,1 0 1,0 1-1,0-1 0,0 1 0,1-1 1,-1 0-1,1 1 0,0-1 0,1 7 1,-1 3 28,-1 366 1684,2-353-1618,-1 1 59,1 1-1,1-1 1,2 0 0,0 0-1,2 0 1,2-1-1,0 0 1,2 0 0,13 26-1,-12-40-223,-6-21-706,-4-29-1327,-1 30 1719,-2-21-2870,-6 4-1739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96 7940,'0'0'4991,"3"-6"-4767,-3 6-399,11-24 949,-11 24-724,1-1 0,-1 0 0,1 0 0,-1 0 0,0 0 0,0 1 0,0-1 0,1 0 0,-1 0 0,0 0 0,0 0 0,0 0 0,0 0 0,0 1 0,-1-1 0,1 0 0,0 0 0,0 0 0,0 0 0,-1 0-1,1 1 1,-1-1 0,1 0 0,0 0 0,-1 0 0,1 1 0,-1-1 0,0 0 0,1 1 0,-2-2 0,-23-14 41,23 13-68,-1 1 0,0 0 1,0 0-1,0 1 0,0-1 1,0 0-1,0 1 0,0 0 1,0 0-1,0 0 0,-1 0 1,1 0-1,0 1 1,-1-1-1,-5 1 0,-6 0 10,13-1-17,0 1 0,0-1-1,0 1 1,0 0 0,-1 0-1,1 0 1,0 0 0,0 0 0,-1 0-1,1 0 1,0 1 0,0-1 0,0 1-1,0 0 1,0 0 0,0-1 0,0 1-1,0 1 1,0-1 0,0 0 0,0 0-1,0 1 1,1-1 0,-1 1 0,1-1-1,-1 1 1,1 0 0,0 0 0,-1-1-1,1 1 1,0 0 0,-1 4-1,-9 32 382,3 0 0,1 0 0,1 0-1,3 1 1,1 0 0,4 42-1,-2-44-70,-1-34-315,1 1-1,0-1 1,0 1-1,0-1 1,1 1 0,-1-1-1,1 1 1,0-1-1,0 1 1,0-1-1,0 0 1,0 0 0,1 0-1,-1 1 1,1-1-1,0-1 1,0 1-1,0 0 1,1 0-1,-1-1 1,1 1 0,-1-1-1,1 0 1,0 0-1,0 0 1,0 0-1,0 0 1,0-1-1,0 1 1,0-1 0,1 0-1,-1 0 1,0 0-1,1 0 1,-1-1-1,1 1 1,-1-1 0,1 0-1,-1 0 1,1 0-1,-1-1 1,1 1-1,-1-1 1,0 0-1,1 0 1,-1 0 0,6-3-1,-3 2-58,0-2-1,0 1 1,-1 0-1,1-1 1,-1 0-1,0-1 1,0 1-1,-1-1 1,1 0-1,-1 0 1,0 0 0,-1 0-1,1-1 1,-1 0-1,0 1 1,0-1-1,-1-1 1,0 1-1,3-10 1,0-6-472,0 0 1,-2 0-1,-1 0 1,0-33-1,-1 40 80,0 11 345,-1 0 0,0 0 0,1 1-1,-2-1 1,1 0 0,0 0 0,-1 1-1,1-1 1,-1 0 0,0 1 0,0-1-1,-3-4 1,1 38 2480,2 0-2116,2 1 0,1 0 0,1-1-1,2 0 1,1 0 0,2 0 0,15 41-1,-7-49-347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9236,'15'-25'1694,"99"-171"-2142,-111 192 606,-1 0-1,0 0 1,0 0-1,0 0 1,-1 0-1,1-1 1,-1 1-1,0-1 1,0 1-1,0-1 1,-1 1-1,0-1 1,0 1-1,0-1 1,0 0-1,-1 1 1,-1-7-1,1 8-79,-1 0 0,1 1 0,-1-1 0,0 1 0,1-1 0,-1 1 0,0 0 0,0 0 0,-1 0 0,1 0 0,0 0 0,-1 0 0,1 1 0,-1-1 0,0 1 0,1-1 0,-1 1 0,0 0 0,0 0 0,0 1 0,0-1 0,0 0 0,0 1 0,0 0 0,0 0 0,0 0-1,-5 0 1,6 0-73,0 1-1,0-1 0,0 0 0,0 0 0,0 1 1,0 0-1,1-1 0,-1 1 0,0 0 0,0 0 0,1-1 1,-1 1-1,0 1 0,1-1 0,-1 0 0,1 0 1,0 1-1,-1-1 0,1 0 0,0 1 0,0-1 0,0 1 1,0 0-1,0-1 0,0 1 0,0 0 0,0 0 1,1 0-1,-1-1 0,0 4 0,-1 7 2,0 1 0,0 0 1,1 22-1,1-13 98,-2 317 2548,2-324-2527,1 0 0,1 0-1,0-1 1,1 1 0,1-1 0,9 25-1,-12-36-101,1 0-1,-1 0 1,1 1 0,0-1-1,0 0 1,0 0-1,0-1 1,0 1-1,1 0 1,-1-1 0,1 0-1,0 1 1,0-1-1,0 0 1,0 0-1,0-1 1,0 1 0,0-1-1,1 1 1,-1-1-1,1 0 1,-1 0 0,1-1-1,-1 1 1,1-1-1,-1 1 1,1-1-1,-1 0 1,1-1 0,-1 1-1,1-1 1,0 1-1,3-2 1,-2 0-30,-1 0 1,0 0 0,1-1-1,-1 1 1,0-1-1,0 0 1,0 0-1,-1 0 1,1-1-1,-1 1 1,0-1-1,0 0 1,0 0 0,0 0-1,-1 0 1,0 0-1,3-6 1,4-11-275,0 0 0,6-26 0,-14 44 223,18-92-1918,-17 77 1697,1 0 0,1 0 0,0 0 0,1 1 0,1 0 0,10-20 0,-5 22 408,0 1 1,1 0-1,1 1 1,0 0-1,1 1 1,1 0-1,0 2 1,22-13-1,-32 20-84,0 0-1,0 0 0,0 1 1,1 0-1,-1 0 0,1 1 1,-1 0-1,12-2 0,-14 3-29,-1 0 0,0 0 1,1 0-1,-1 0 0,1 1 0,-1-1 0,0 1 1,1-1-1,-1 1 0,0 0 0,1 0 0,-1 0 0,0 0 1,0 0-1,0 1 0,0-1 0,0 1 0,0-1 1,0 1-1,-1 0 0,1-1 0,0 1 0,2 4 0,9 21 202,-1 0-1,-2 0 0,0 1 0,6 33 1,-9-34 10,0 0 1,2-1-1,1 0 1,1 0-1,18 30 1,-26-52-212,0 0 1,0 0-1,1 0 0,-1-1 0,1 1 1,0-1-1,0 0 0,0 0 1,0 0-1,1-1 0,-1 0 0,7 3 1,-9-4-56,0-1-1,0 1 1,-1-1 0,1 1 0,0-1 0,0 0-1,0 0 1,0 0 0,0 0 0,0 0 0,0 0 0,-1 0-1,1 0 1,0-1 0,0 1 0,0-1 0,0 1-1,-1-1 1,1 0 0,0 0 0,-1 0 0,1 0-1,0 0 1,-1 0 0,1 0 0,-1-1 0,0 1 0,1 0-1,-1-1 1,0 1 0,0-1 0,0 0 0,1-1-1,2-5-687,-1 0 0,1 0 0,-2 0-1,1 0 1,-1 0 0,-1 0 0,1-1-1,-1 1 1,0-10 0,-1-11-4774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7459,'0'0'5326,"-6"3"-4873,-2 1-271,1 1 1,0 0-1,0 1 0,1-1 1,-1 1-1,1 0 1,0 1-1,1 0 0,0-1 1,-8 15-1,-46 91 1065,47-86-1018,-155 334 1153,160-351-1922,3-12-1719,2-19-3394,2 6-411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236 142 3314,'0'0'8950,"-27"-9"-6042,19 1-2789,-1 0 1,0 1-1,-1 0 0,0 0 0,-20-10 0,27 16-106,0 1-1,0-1 0,0 0 1,0 1-1,0-1 1,0 1-1,0 0 0,0 0 1,0 0-1,0 1 1,0-1-1,0 1 0,0 0 1,0 0-1,0 0 1,1 0-1,-1 0 0,0 0 1,0 1-1,1-1 1,-1 1-1,1 0 0,-1 0 1,1 0-1,0 0 1,0 0-1,0 0 0,0 1 1,0-1-1,0 1 1,1-1-1,-1 1 0,1 0 1,-1 3-1,-5 10 75,2 0 0,0 0 0,1 0 0,-4 31 0,7-41-17,-5 38 443,1 1 0,3-1 0,2 1-1,5 48 1,-4-88-498,0 0 1,0 0-1,1-1 0,-1 1 1,1-1-1,0 1 0,1-1 0,-1 0 1,1 1-1,-1-1 0,1-1 1,1 1-1,-1 0 0,0-1 0,1 1 1,0-1-1,-1 0 0,1 0 1,1-1-1,-1 1 0,0-1 0,1 0 1,-1 0-1,1 0 0,-1-1 1,1 1-1,0-1 0,0-1 0,0 1 1,-1 0-1,1-1 0,0 0 1,0 0-1,0-1 0,0 1 0,0-1 1,-1 0-1,1 0 0,0-1 1,-1 0-1,1 1 0,-1-1 0,1-1 1,-1 1-1,0-1 0,0 0 1,7-5-1,-3-1-221,1 0 0,-1 0 0,-1-1 0,0 0 0,0 0 0,-1-1 0,0 0 0,-1 0 0,0 0 0,-1-1 0,0 1 0,-1-1 0,0 0 0,1-19 0,0-18-1404,-1 1 0,-6-65-1,2 98 1536,0-2-356,-2 1-1,0-1 1,-6-16-1,5 19 797,1 0-1,0-1 0,0 1 1,1-17 493,2 34-575,7 280 3616,-2-222-3195,3-1 0,27 99-1,-34-155-692,13 36 208,-13-39-230,-1 1 0,1-1 0,0 0 0,0 1 0,0-1 0,-1 0 0,1 1 0,0-1 1,1 0-1,-1 0 0,0 0 0,0 0 0,0 0 0,1 0 0,-1 0 0,0-1 1,1 1-1,-1 0 0,1-1 0,-1 1 0,0-1 0,1 0 0,1 1 0,-2-1-58,0-1 0,0 0 0,0 1 0,0-1 0,0 0 0,-1 1 0,1-1 0,0 0 0,-1 0 0,1 0 0,0 0 0,-1 0 0,1 0 0,-1 0 0,1 0 0,-1 0 0,0 0 0,1 0 0,-1 0 0,0 0 0,0 0 0,0 0 0,0-1 0,6-33-1330,-6 30 962,3-38-3527,-2-2-3589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19 6995,'0'0'5072,"-5"0"-4549,-138-18 3393,139 18-3894,1 0-1,-1 0 1,1 0 0,0 0-1,-1 1 1,1-1-1,-1 1 1,1 0-1,0 0 1,0 0 0,-1 1-1,1-1 1,0 1-1,0-1 1,-4 4-1,4-1 1,1-1-1,-1 1 1,0 0-1,1 0 1,0 0-1,0 0 1,0 0-1,1 1 1,-1-1-1,1 1 1,-1 6-1,-7 39 468,2 0 0,3 0-1,1 1 1,7 68 0,-5-113-466,2 0-1,-1 0 1,1 0-1,0 0 1,0 0-1,1 0 1,-1 0-1,1 0 1,1-1-1,-1 1 1,1-1 0,0 1-1,0-1 1,1 0-1,-1 0 1,1-1-1,0 1 1,0-1-1,1 0 1,-1 0 0,1 0-1,0-1 1,0 1-1,0-1 1,1 0-1,-1-1 1,1 1-1,0-1 1,-1 0-1,1-1 1,0 1 0,0-1-1,0 0 1,0-1-1,0 0 1,0 0-1,0 0 1,0 0-1,0-1 1,0 0 0,8-2-1,-5 0-201,-2 0 0,1 0 0,0 0 1,-1-1-1,1 0 0,-1 0 0,0-1 0,0 0 0,-1 0 1,12-12-1,-3 0-1726,0 0 1,23-35-1,-14 11-3150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8628,'0'2'8469,"0"22"-8411,0 125 844,7 357 1117,-6-481-1988,-2-16-33,1-1 0,1 1 0,0 0 0,0 0 0,0-1 0,1 1 0,1-1 0,-1 1 0,6 10 0,-8-19-115,1-1 0,-1 1 0,1 0 0,-1 0 0,1-1 0,-1 1 0,0-1 0,1 1 0,-1 0 0,0-1 0,1 1 0,-1-1 0,0 1 0,0-1 0,0 1 0,1-1 0,-1 1 0,0-1 0,0 1 0,0-1 0,0 1 0,0-1 0,0 1 0,0-1 0,0 1 0,0-1 0,0 1 0,0-1 0,0 0 0,0 1 0,0-1 0,-1 1 0,1-1 0,1-29-1895,-1-2-2206,0-2-1659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1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10005,'0'0'4834,"193"32"-3970,-135-32-864,-7 0-32,-9 0-896,-19-6-1073,-17 3-2193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233 559 10629,'0'0'6702,"-19"27"-5590,-56 92-360,68-106-705,0 0-1,1 1 1,1 0-1,0 0 1,1 0-1,1 0 1,0 1-1,1 0 0,0-1 1,1 1-1,1 0 1,2 26-1,0 3-17,-3-27-4,2 1 0,0 0 0,2 0 0,-1-1 1,7 19-1,-9-33-30,1 0 0,0 0 1,0 0-1,0 0 0,0-1 1,0 1-1,1 0 0,0 0 1,-1-1-1,1 1 0,0-1 0,0 0 1,0 1-1,0-1 0,1 0 1,-1 0-1,0 0 0,1-1 1,0 1-1,-1 0 0,1-1 1,0 0-1,0 0 0,0 0 0,0 0 1,0 0-1,0 0 0,0-1 1,0 1-1,0-1 0,0 0 1,0 0-1,0 0 0,0-1 1,0 1-1,0-1 0,0 1 0,5-3 1,-6 2-13,1 0-1,-1-1 1,1 0 0,-1 1 0,0-1 0,1 0-1,-1 0 1,0-1 0,0 1 0,-1 0 0,1-1-1,0 1 1,-1-1 0,1 1 0,-1-1 0,0 0-1,0 1 1,1-6 0,14-61-407,-14 60 294,31-199-741,11-410 0,-44 606 875,0 0 1,-1 0-1,0 1 0,-1-1 0,0 0 1,0 0-1,-2 1 0,-6-17 0,8 24-12,-1-1 1,1 1-1,-1 0 0,-1 0 0,1 0 0,0 0 1,-1 1-1,0-1 0,0 1 0,0 0 1,0 0-1,-1 0 0,1 1 0,-1 0 0,1 0 1,-1 0-1,0 0 0,0 1 0,0-1 0,0 1 1,-9-1-1,8 1-2,1 1 1,-1-1 0,0 1 0,0 0-1,1 1 1,-1-1 0,0 1-1,1 0 1,-1 0 0,0 1-1,1 0 1,0 0 0,-1 0-1,1 0 1,0 1 0,0 0-1,0 0 1,1 0 0,-8 7-1,4-1 20,0 1 0,1 0 0,0 1 1,0-1-1,1 1 0,1 0 0,0 1 0,-5 15 0,-2 14 172,3 1 1,1 1-1,2-1 1,2 1 0,1 0-1,5 59 1,-1-86-60,-1 0 1,2 0-1,0 0 1,1 0-1,1 0 1,10 27-1,-11-36-102,1-1 0,-1 1 0,1-1 0,0 0-1,1 0 1,-1 0 0,1-1 0,0 0 0,1 0 0,-1 0 0,1 0 0,0-1-1,0 0 1,0 0 0,1-1 0,13 6 0,-4-4-6,1 0 1,1-1 0,-1-1-1,0-1 1,1-1-1,-1 0 1,1-1-1,0-1 1,19-3-1,-12 0-329,0-1 0,-1-1 0,1-1 0,-2-1 0,39-19 0,28-24-3770,-11 1-2885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2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 6419,'0'0'4055,"-4"0"-3585,-84-4 3655,-10 0-4291,95 4 165,1 0 0,-1 1 0,0-1 0,0 1 0,0-1-1,0 1 1,1 0 0,-1 0 0,0 1 0,1-1 0,-1 0 0,1 1 0,-1 0 0,1-1 0,0 1 0,0 0 0,0 0 0,0 0 0,0 1 0,0-1 0,0 0 0,1 1 0,-1-1-1,1 1 1,0-1 0,0 1 0,0 0 0,0 0 0,-1 5 0,-1 7 12,0-1-1,1 1 1,1 0 0,0 20-1,0 32 324,2 74 877,0-126-1082,0-1 0,2 0 0,0 1 0,0-1 0,2 0 0,-1-1 0,10 18 0,-13-28-122,0 0 0,1-1-1,-1 1 1,1 0-1,0-1 1,-1 0-1,1 1 1,1-1 0,-1 0-1,0 0 1,0 0-1,1 0 1,-1 0 0,1-1-1,0 1 1,-1-1-1,1 1 1,0-1 0,0 0-1,0 0 1,0-1-1,0 1 1,0-1-1,0 1 1,0-1 0,0 0-1,0 0 1,0 0-1,0 0 1,0-1 0,0 1-1,6-3 1,-3 1-3,1-1 1,-1 0 0,0 0-1,0-1 1,-1 1 0,1-1-1,-1-1 1,0 1 0,0-1-1,0 0 1,0 0 0,-1 0-1,5-8 1,0-3-155,0 0 0,-1-1 1,-1 0-1,-1 0 0,0 0 0,-1-1 0,3-22 0,-4 6-1149,-1-1 0,-3-65 0,0 96 1188,-1-1 0,1 1-1,-1 0 1,0-1-1,0 1 1,0 0-1,-1 0 1,1 0-1,-1 0 1,0 0-1,0 0 1,-1 0-1,-4-6 1,6 21 4745,5 55-4551,5-4 361,1 22 476,31 117-1,-39-197-1068,16 47 797,-17-50-825,0 1-1,0 0 1,0-1-1,0 1 1,0-1-1,0 1 1,0-1-1,1 1 1,-1-1-1,0 0 1,1 0-1,-1 0 1,1 0-1,-1 0 0,1 0 1,0 0-1,-1 0 1,1 0-1,0-1 1,0 1-1,0-1 1,-1 1-1,4-1 1,-4-20-8331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8196,'0'0'5738,"3"-2"-5332,-2 2-346,-1-1-1,1 1 1,0 0 0,-1 0 0,1 0 0,0 0-1,-1 0 1,1 0 0,0 0 0,-1 0 0,1 0-1,0 0 1,-1 0 0,1 0 0,-1 1-1,1-1 1,0 0 0,-1 0 0,1 1 0,-1-1-1,1 0 1,-1 1 0,1-1 0,-1 1-1,1-1 1,-1 1 0,1-1 0,-1 1 0,0-1-1,1 1 1,-1-1 0,0 1 0,1-1 0,-1 1-1,0-1 1,0 1 0,1 0 0,-1-1-1,0 1 1,0 0 0,0-1 0,0 1 0,0 0-1,0-1 1,0 1 0,0 1 0,7 52-381,-4-25 615,37 304 1080,2 17-862,-40-338-461,3 18-118,-5-29 84,1 0-1,-1-1 1,0 1 0,0 0-1,1 0 1,-1-1 0,0 1-1,1 0 1,-1-1-1,1 1 1,-1 0 0,1-1-1,-1 1 1,1-1 0,0 1-1,-1 0 1,1-1 0,-1 0-1,1 1 1,0-1-1,0 1 1,-1-1 0,1 0-1,0 0 1,0 1 0,-1-1-1,1 0 1,1 0 0,4-27 513,4-62-1696,-3 0-1,-9-149 0,-3 195 577,-1 1-1,-20-66 0,-3-23 512,29 130 118,0 0 0,0 1 1,-1-1-1,1 1 1,0-1-1,0 1 0,0-1 1,1 1-1,-1-1 1,0 0-1,0 1 0,0-1 1,0 1-1,0-1 0,1 1 1,-1-1-1,0 1 1,0-1-1,1 1 0,-1 0 1,0-1-1,1 1 0,-1-1 1,1 1-1,-1 0 1,1-1-1,-1 1 0,0 0 1,1-1-1,-1 1 1,1 0-1,-1 0 0,1-1 1,0 1-1,26-1 485,-19 3-420,0-1 0,0 1 0,0 1 0,14 6 0,-8-2 66,0 2-1,-1 0 0,23 21 1,-32-26-144,0 0 0,0 0 1,0 0-1,-1 1 0,1-1 1,-1 1-1,-1 0 0,1 0 1,0 0-1,-1 0 0,0 0 1,-1 1-1,1-1 0,1 11 1,-2-7-12,-1-1 1,0 1-1,-1-1 1,0 0 0,0 1-1,0-1 1,-1 0 0,0 0-1,-1 0 1,0 0-1,0 0 1,-7 10 0,4-9-93,-2 0 0,1 0 0,-1 0 0,0-1 1,-1 0-1,0-1 0,0 0 0,-16 8 0,20-11-59,0-1 0,-1 0 0,0 0 0,0 0 0,1-1 0,-2 0 0,1 0 0,0 0 0,0-1 0,0 0 0,-12 0 0,17-1 93,1 0-1,-1 0 1,0 0 0,1 0 0,-1 0 0,1 0 0,-1 0 0,1-1 0,-1 1-1,1 0 1,-1 0 0,1-1 0,-1 1 0,1 0 0,-1-1 0,1 1 0,-1-1 0,1 1-1,0 0 1,-1-1 0,1 1 0,0-1 0,-1 1 0,1-1 0,0 1 0,0-1-1,-1 1 1,1-1 0,0 1 0,0-1 0,0 0 0,0 1 0,0-1 0,0 1 0,0-1-1,0 1 1,0-1 0,0 0 0,0 1 0,0-1 0,0 1 0,0-1 0,0 1-1,1-1 1,-1 0 0,0-7-372,0-37-1610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5923,'0'0'8388,"0"0"-8347,0 0 0,0 0 1,0 0-1,0 0 0,0 0 1,0 0-1,0 1 0,0-1 1,1 0-1,-1 0 0,0 0 1,0 0-1,0 0 0,0 0 1,0 0-1,0 1 1,0-1-1,0 0 0,0 0 1,-1 0-1,1 0 0,0 0 1,0 0-1,0 0 0,0 1 1,0-1-1,0 0 0,0 0 1,0 0-1,0 0 0,0 0 1,0 0-1,0 0 1,0 0-1,0 0 0,-1 0 1,1 1-1,0-1 0,0 0 1,0 0-1,0 0 0,0 0 1,0 0-1,0 0 0,0 0 1,-1 0-1,1 0 0,0 0 1,0 0-1,0 0 1,0 0-1,0 0 0,0 0 1,0 0-1,-1 0 0,1 0 1,0 0-1,0 0 0,0 0 1,3 45 577,2 0 1,2 0 0,13 46-1,-4-19-256,-8-28-102,-5-25-159,1 1-1,0 0 1,2-1-1,0 0 0,11 25 1,-11-38-14,-5-5 40,1-13-251,-1-1 1,0 0 0,-1 0-1,-2-23 1,0-3-736,2 28 561,-1 1 0,0 0 0,-1 0 1,0 0-1,0 0 0,-7-15 0,8 22 232,0 0 0,0 0 0,0 0 0,-1 0 0,1 1 0,-1-1 0,0 1 0,1-1 0,-1 1-1,-1 0 1,1-1 0,0 1 0,0 0 0,-1 1 0,1-1 0,-1 0 0,0 1 0,1-1 0,-1 1 0,0 0-1,0 0 1,0 0 0,0 0 0,0 0 0,-5 0 0,7 1 452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3602,'-3'0'4778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7 226 2385,'0'0'9340,"0"0"-9243,-1-1 0,1 1 0,-1 0 0,1-1 0,0 1 0,-1-1 0,1 1 0,-1-1 0,1 1 0,0-1 0,-1 1 0,1-1 0,0 1 0,0-1 0,-1 0 0,1 1 0,0-1 0,0 1 0,0-1 0,0 0 0,0 1 0,0-1 0,0 1 0,0-1 0,0 0 0,0 1 0,0-1 0,-1-7-85,1 0 1,0 0-1,1 0 0,0 0 0,0 0 0,0 0 1,1 0-1,0 0 0,1 1 0,0-1 0,0 1 0,0 0 1,1 0-1,0 0 0,1 0 0,-1 1 0,1-1 1,1 1-1,-1 1 0,1-1 0,0 1 0,7-5 0,-7 5 19,1 0-1,0 0 0,0 1 0,0 0 1,1 1-1,-1-1 0,1 1 0,0 1 1,0-1-1,14-1 0,-17 3 42,-1 1-1,1 0 1,0 0-1,-1 0 1,1 0-1,0 1 1,-1-1-1,1 1 1,-1 1-1,1-1 1,-1 0 0,1 1-1,-1 0 1,0 0-1,0 0 1,0 1-1,0 0 1,0-1-1,6 8 1,4 6 251,-12-13-358,0 0 0,0 0-1,0 0 1,1 0 0,-1 0-1,1-1 1,0 1 0,-1-1-1,1 0 1,0 1 0,1-1-1,-1-1 1,0 1-1,0 0 1,1-1 0,6 2-1,-7-3-2429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41 2225,'0'0'5200,"-5"1"-5088,-36 9 4040,32-9-3604,0 1 1,1 0-1,-1 1 1,1 0 0,-8 3-1,12-4-480,1 0 0,0 1 0,0-1 0,0 1-1,0-1 1,0 1 0,0 0 0,1 0 0,-1 0 0,1 0 0,0 0 0,0 1-1,0-1 1,0 1 0,-1 5 0,-3 10 108,1 0 1,0 1-1,2 0 0,-2 38 1,6 82 1224,0-116-1067,-1-22-321,-1 1 0,1-1 0,0 0 0,0 1 0,1-1 1,-1 1-1,0-1 0,1 0 0,-1 1 0,1-1 0,0 0 0,0 0 0,0 1 0,0-1 0,0 0 0,1 0 0,-1 0 0,0 0 0,1 0 0,0-1 0,-1 1 0,1 0 0,0-1 0,0 1 0,0-1 1,0 0-1,0 1 0,0-1 0,0 0 0,1 0 0,-1 0 0,0-1 0,1 1 0,-1-1 0,0 1 0,1-1 0,-1 0 0,0 0 0,1 0 0,-1 0 0,1 0 0,-1 0 0,4-1 0,2-1-3,-1 0 0,1 0-1,-1-1 1,1 0-1,-1 0 1,0-1 0,0 0-1,-1 0 1,1 0-1,-1-1 1,0 0 0,7-7-1,-2-1-138,0 0-1,-1-1 0,-1 0 1,0 0-1,-1-1 1,0 0-1,-2 0 0,1-1 1,-2 0-1,0 0 1,-1-1-1,-1 1 0,0-1 1,-1 0-1,-1 1 1,-1-1-1,0 0 0,-3-21 1,1 34 228,1 0 0,-1-1 0,0 1 1,0 0-1,0 0 0,0 0 0,-1 0 0,0 1 1,1-1-1,-1 1 0,-1-1 0,1 1 0,0 0 1,-1 0-1,1 1 0,-6-4 0,-27-26-574,33 23-3522,3 0-709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1745,'0'0'9892,"-1"-4"-9465,-3-7 2253,3 43-1926,6 25-162,23 100 0,-8-56 22,-6-11-140,-6-32-331,28 103 0,-35-160-137,-1 1-5,0 0-1,1 0 1,-1 0 0,1 0-1,-1 0 1,1 0-1,0 0 1,0 0-1,0-1 1,0 1 0,0 0-1,0-1 1,0 1-1,1-1 1,-1 1-1,1-1 1,-1 0 0,1 1-1,-1-1 1,1 0-1,2 1 1,-3-3-85,0-1 0,-1 1 0,1-1 0,-1 0 1,1 1-1,-1-1 0,0 0 0,1 1 0,-1-1 0,0 0 0,0 0 0,-1 1 0,1-3 1,0 3-93,0-51-6078,0 26 1290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 6995,'0'0'5600,"14"-3"-1187,-20 5-4389,-1-1-1,0 1 1,1 0 0,0 0 0,-1 1 0,1-1-1,0 2 1,0-1 0,1 1 0,-11 7 0,-18 11-110,-54 20-628,44-22 203,-68 42-1,175-57-328,-43-1 936,1 0 0,-1 2 0,0 0 1,-1 1-1,1 1 0,-1 1 0,-1 0 1,0 2-1,0 0 0,-1 1 0,0 1 1,18 18-1,-24-17 50,-8-30-8370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67 3282,'0'0'6685,"0"-6"-5655,0-31 2057,-1 36-3059,1 0 1,-1 0-1,1 0 1,-1 0-1,1 0 0,-1 0 1,0 0-1,0 0 1,1 0-1,-1 0 1,0 1-1,0-1 0,0 0 1,0 0-1,0 1 1,0-1-1,0 1 1,0-1-1,0 1 0,0-1 1,-1 1-1,1 0 1,0-1-1,-2 1 1,-32-5-76,28 5 57,1 0 0,0 0 0,-1 0 0,1 1 0,0 0 0,0 1 0,-1-1 0,1 1 0,0 0 0,0 1 0,1-1 0,-1 1 0,0 0 0,1 1 1,0-1-1,0 1 0,0 0 0,0 1 0,0-1 0,1 1 0,0 0 0,0 0 0,0 0 0,1 0 0,0 1 0,0-1 0,0 1 0,-2 7 0,3-9 8,0 1 0,1-1 0,-1 1 0,1-1 0,0 1-1,1 0 1,-1 0 0,1-1 0,0 1 0,0 0 0,0 0 0,0-1 0,1 1 0,0 0 0,0 0 0,1-1 0,-1 1 0,1-1 0,0 1 0,0-1 0,0 0-1,1 0 1,-1 0 0,1 0 0,0 0 0,0-1 0,1 1 0,-1-1 0,1 0 0,-1 0 0,1 0 0,0 0 0,0-1 0,0 1 0,8 2 0,41 16 25,-44-18-114,0 0 0,0 1 0,0-1-1,0 2 1,-1-1 0,1 1 0,13 11 0,-21-14-8,0-1 1,1 1-1,-1-1 1,0 1-1,0-1 1,0 1-1,0 0 0,0-1 1,0 1-1,-1 0 1,1 0-1,0 0 1,-1 0-1,1-1 0,-1 1 1,0 0-1,0 0 1,0 0-1,0 0 1,0 0-1,0 0 1,-1 2-1,0 0 55,0-1 0,-1 1-1,1-1 1,-1 1 0,0-1 0,0 1 0,0-1-1,-1 0 1,1 0 0,-5 4 0,0 0-15,-1-1 1,0 0-1,0 0 0,0 0 1,-1-1-1,0-1 0,-16 7 1,24-11-299,-4 1 202,3-21-7128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1889,'0'0'8903,"0"15"-7580,-3 97 1654,1-37-1493,8 100-1,3-136-1199,-9-38-294,1 0 0,-1 1 1,1-1-1,-1 0 1,1 0-1,-1 1 1,1-1-1,0 0 0,-1 0 1,1 0-1,0 0 1,0 0-1,0 0 1,0 0-1,0 0 0,0 0 1,0-1-1,0 1 1,1 0-1,-1-1 1,0 1-1,0-1 0,0 1 1,1-1-1,1 1 1,-2-5-265,0 0 0,0 0 0,0 0 0,-1 0 0,0-1 0,0 1 0,0 0 0,-1-5 0,1 4-246,0-29-2222,0-4-1508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5539,'0'0'10751,"43"2"-9625,-19 0-967,304 14 1435,-191-13-1308,362 2-236,-534-2-6642,25-3 2099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10741,'0'0'3570,"132"-73"-9589,-119 65-2001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 1745,'0'0'5789,"0"-8"-5359,0-31 1154,-1 39-1403,1 0-1,0 0 1,-1 0-1,1 0 0,0 0 1,-1 0-1,1 0 0,0 0 1,-1 0-1,1 0 1,-1 0-1,1 0 0,0 1 1,-1-1-1,1 0 1,0 0-1,-1 0 0,1 0 1,0 1-1,0-1 0,-1 0 1,1 0-1,0 0 1,0 1-1,-1-1 0,1 0 1,0 1-1,0-1 1,-1 0-1,1 1 0,0 375 2240,0-377-2411,0 1 0,0 0 0,1 0 0,-1 0-1,0 0 1,0-1 0,0 1 0,0 0 0,1 0 0,-1 0 0,0 0 0,0 0-1,0 0 1,1 0 0,-1 0 0,0 0 0,0-1 0,0 1 0,1 0 0,-1 0 0,0 0-1,0 0 1,0 0 0,1 0 0,-1 0 0,0 0 0,0 0 0,0 1 0,1-1-1,-1 0 1,0 0 0,0 0 0,0 0 0,1 0 0,-1 0 0,0 0 0,0 0 0,0 1-1,0-1 1,1 0 0,-1 0 0,0 0 0,0 0 0,0 0 0,0 1 0,0-1-1,0 0 1,0 0 0,1 0 0,-1 1 0,0-1 0,0 0 0,0 0 0,0 0-1,0 1 1,10-20-223,-5-20-912,0-59 0,-5 72 472,1 0 1,1 0-1,1 0 0,1 1 1,15-50-1,-16 70 822,-1 0 0,0 0 0,1 0 0,0 1-1,0-1 1,0 1 0,6-7 0,-8 11-123,0-1-1,-1 0 1,1 1-1,0-1 1,-1 1-1,1-1 1,0 1-1,0 0 1,0-1 0,-1 1-1,1 0 1,0-1-1,0 1 1,0 0-1,0 0 1,-1 0 0,1 0-1,0 0 1,0 0-1,0 0 1,1 0-1,0 1-12,-1 0-1,0-1 1,0 1-1,1 0 1,-1 0-1,0 0 1,0 0-1,0 0 1,0 0-1,0 1 0,0-1 1,-1 0-1,1 0 1,0 1-1,0-1 1,-1 0-1,1 3 1,11 31 458,-1 1 0,-2 1 1,-2 0-1,-1 0 0,0 40 1,12 67 710,-17-144-1192,-1 0 0,0 0 0,0 0-1,0 0 1,0 0 0,0 0 0,0 0 0,0 0 0,0 0 0,0 0 0,0 0 0,0 0 0,1 0-1,-1 0 1,0 0 0,0 0 0,0 0 0,0 0 0,0 0 0,0 0 0,0 0 0,0 0-1,0 0 1,1 0 0,-1 0 0,0 0 0,0 0 0,0 0 0,0 0 0,0 0 0,0 0 0,0 0-1,0 0 1,0 0 0,0 0 0,0 1 0,0-1 0,0 0 0,1 0 0,-1 0 0,0 0-1,0 0 1,0 0 0,0 0 0,0 0 0,0 0 0,0 0 0,0 1 0,0-1 0,0 0 0,0 0-1,0 0 1,0 0 0,0 0 0,0 0 0,4-13 16,2-19-343,-2-19-593,0-3-840,12-54 1,-14 94 1557,2-1-1,0 1 0,1 0 1,0 1-1,1-1 0,0 1 1,1 0-1,16-20 1,-22 31 260,0 0 1,0 1 0,1-1 0,-1 0-1,0 1 1,1-1 0,0 1 0,-1 0 0,1 0-1,0-1 1,0 1 0,-1 0 0,1 1-1,0-1 1,0 0 0,0 0 0,0 1 0,0-1-1,0 1 1,0 0 0,1-1 0,-1 1-1,0 0 1,0 0 0,0 1 0,0-1 0,0 0-1,0 1 1,0-1 0,0 1 0,0 0-1,0-1 1,3 3 0,-1 0 38,0-1 1,0 1-1,-1 0 0,1 1 1,-1-1-1,0 1 1,0-1-1,0 1 0,-1 0 1,1 0-1,-1 0 0,0 1 1,3 7-1,5 28 387,-1 1 0,-3 0 0,-1 1 0,-2 0 0,-4 72 0,1-58-329,0-55-207,0-25-7335,0 20 6093,0-26-5403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90 7780,'0'0'2801,"6"-6"-2574,15-18 605,-20 23-741,-1 0 0,1 0-1,-1 0 1,1 0 0,-1 0 0,0 0 0,1 0 0,-1 0-1,0 0 1,0 0 0,0 0 0,0 0 0,0 0-1,0 0 1,0-1 0,0 1 0,0 0 0,0 0 0,-1 0-1,1 0 1,0 0 0,-1 0 0,1 0 0,-1 0 0,1 0-1,-1 0 1,1 0 0,-1 0 0,0 1 0,1-1-1,-1 0 1,0 0 0,0 1 0,0-1 0,0 0 0,0 1-1,0-1 1,1 1 0,-1-1 0,0 1 0,-2-1-1,-39-18-278,27 18 292,0 0 0,-29 2 0,8 0 123,34-1-224,-1 1 1,1 0-1,-1-1 1,1 1-1,-1 0 0,1 0 1,-1 1-1,1-1 1,0 0-1,-1 1 1,1 0-1,0-1 1,0 1-1,0 0 1,1 0-1,-1 0 1,0 0-1,1 0 1,-1 1-1,1-1 1,0 0-1,-1 1 1,0 3-1,-3 5 73,1 0 0,0 1 1,1-1-1,-2 13 0,-4 50 1600,2 138 0,7-207-1624,0-3-35,0 0 0,0 0 0,1 0 0,-1 0 1,0 0-1,1 0 0,-1 0 0,1 0 0,0 0 0,0 0 0,0 0 0,-1 0 0,2 0 1,-1-1-1,0 1 0,0 0 0,1-1 0,-1 1 0,0-1 0,1 0 0,0 1 0,-1-1 1,1 0-1,0 0 0,0 0 0,-1 0 0,1 0 0,0 0 0,0-1 0,0 1 0,0-1 1,0 1-1,0-1 0,0 0 0,0 0 0,0 0 0,0 0 0,0 0 0,0 0 0,1 0 1,1-1-1,2 0-37,1 0 0,-1 0 1,1-1-1,-1 0 1,0 0-1,0 0 1,0-1-1,0 1 0,0-2 1,0 1-1,-1-1 1,6-4-1,-2-2-310,0 0 0,-1 0-1,0-1 1,-1 0 0,0 0 0,-1-1-1,0 0 1,-1 0 0,0 0 0,-1-1-1,0 1 1,1-15 0,1-13-197,-2-1 1,-3-62 0,-1 67 3746,2 47-3088,-1 1 0,0 0-1,-1 0 1,-2 23 0,1 11 210,13 272 338,-12-380-3275,0 17-1931,0 43 4364,0-43-8055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6419,'0'0'3986,"-15"0"233,-47 0-3844,59 1-342,0 0 1,0 0-1,0 1 1,0-1-1,0 1 1,1 0-1,-1-1 1,1 1-1,-1 0 1,1 1-1,0-1 1,-1 0-1,1 1 1,0-1-1,1 1 1,-1 0-1,0-1 0,1 1 1,0 0-1,-2 6 1,-21 63 517,20-53-407,2 1 1,0 0 0,1 0-1,3 37 1,-2-55-140,1 0 1,0-1 0,-1 1-1,1 0 1,0-1-1,0 1 1,0-1-1,0 1 1,0-1 0,0 0-1,0 1 1,0-1-1,1 0 1,-1 0 0,0 0-1,1 0 1,-1 0-1,1 0 1,-1 0-1,1 0 1,0-1 0,-1 1-1,1-1 1,0 1-1,-1-1 1,1 0 0,1 1-1,60 6-206,-44-5 54,-15-2 83,0 0 0,0 0 0,0 1 1,0 0-1,0 0 0,0 0 0,0 0 1,0 1-1,0 0 0,0 0 1,-1 0-1,1 0 0,4 3 0,-6-2 31,-1-1-1,1 0 0,-1 1 1,0-1-1,1 1 1,-1 0-1,0-1 0,-1 1 1,1 0-1,0-1 1,-1 1-1,1 0 0,-1 0 1,0 0-1,0-1 1,0 1-1,0 0 0,-1 0 1,1 0-1,-2 3 1,1-4 48,1 1 1,-1-1-1,0 0 1,0 0 0,0 0-1,0 0 1,-1 0 0,1 0-1,0 0 1,-1 0-1,0 0 1,1-1 0,-1 1-1,0 0 1,0-1-1,0 0 1,0 1 0,0-1-1,0 0 1,-4 2-1,0-1-57,1 0 0,-1 0 0,0-1-1,0 0 1,1 0 0,-1 0-1,-7 0 1,13-2-2,-1 1-1,1 0 1,0 0 0,-1 0-1,1-1 1,0 1 0,-1 0-1,1-1 1,0 1 0,0 0-1,-1-1 1,1 1-1,0 0 1,0-1 0,0 1-1,-1 0 1,1-1 0,0 1-1,0-1 1,0 1 0,0 0-1,0-1 1,0 1 0,0-1-1,0 1 1,0 0 0,0-1-1,0 1 1,0-1 0,0 1-1,0-1 1,0 1 0,0 0-1,1-1 1,-1-3-576,0-23-3179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7171,'0'0'6035,"-2"3"-5219,-1 2-602,0 0-1,1 0 0,0 1 0,0-1 0,0 0 0,1 1 0,-1-1 0,1 1 1,1-1-1,-1 9 0,1 67 943,2-43-535,-5 26 252,1-43-710,1 1 0,1-1 0,0 1 0,2-1 0,1 1 0,0-1 0,8 25 0,-10-43-181,0 0 1,0-1-1,0 1 0,0-1 0,1 1 0,-1-1 0,1 0 0,0 0 1,0 1-1,0-1 0,0 0 0,4 3 0,-5-5-553,-1-43-3745,0 11-657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3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14 544,'0'0'15607,"203"-5"-16103,-174-4-3057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2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9 5394,'0'0'4080,"-23"-9"28,18 10-4100,-1-1 0,1 1-1,-1 0 1,1 1-1,-1-1 1,1 1 0,0 0-1,-1 1 1,1-1 0,0 1-1,1 0 1,-1 0 0,0 0-1,1 1 1,0 0 0,0 0-1,0 0 1,0 0 0,1 0-1,-1 1 1,-2 6 0,-9 13-33,2 1 0,1 1-1,-11 30 1,3-4 64,3-12-40,2 2 1,2 0-1,2 0 1,-10 81-1,15-56 312,2 2 1,9 95-1,-2-139-159,1-1 0,1 1 0,1-1 0,2-1 0,0 1 0,1-1 0,1 0 0,18 27 0,-10-21 93,1-1 0,1-1 0,1-1 0,2 0 1,41 35-1,-61-58-219,1 0-1,-1 0 1,1 0 0,0 0 0,0-1 0,0 0 0,0 0 0,1 0 0,-1 0 0,1-1 0,-1 1 0,1-1 0,4 0-1,-7-1 2,-5-18-5637,-13-4-1121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4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1187 4418,'0'9'12795,"-1"-33"-12553,-2 1 0,-10-44 0,7 39-262,-5-45 0,-22-415-1183,33 182 274,1 298 920,0-1 1,1 1-1,0 0 0,0 0 0,1 0 0,0 0 0,0 1 1,1-1-1,0 1 0,0 0 0,6-8 0,-3 6-6,-1 1 0,1-1 0,0 1-1,1 1 1,-1 0 0,2 0 0,-1 0 0,12-6-1,-16 11 22,-1 1-1,1-1 1,0 1-1,0 0 1,0 0-1,-1 0 1,1 0-1,0 1 1,0 0-1,0-1 1,0 1-1,0 1 1,0-1-1,0 1 1,0-1-1,0 1 1,0 0-1,-1 1 1,1-1-1,0 1 1,-1-1-1,1 1 1,-1 0-1,1 1 0,-1-1 1,0 0-1,0 1 1,0 0-1,0-1 1,-1 1-1,1 1 1,-1-1-1,4 6 1,3 4 109,-1 1-1,0 0 1,-1 1 0,-1 0 0,-1 0-1,0 0 1,4 17 0,-6-15-7,0 0 0,-1 0 0,0 0 0,-2 0 1,0 0-1,-3 26 0,1-33-54,0 0 1,-1 0-1,0 0 0,0-1 0,-1 1 1,-1-1-1,1 1 0,-2-1 1,1-1-1,-1 1 0,-12 13 1,18-22-55,-44 43 132,41-40-129,0 0 0,0-1 1,-1 1-1,1-1 1,0 0-1,-1 0 0,0 0 1,1 0-1,-1-1 1,0 1-1,0-1 0,-5 1 1,9-33-1749,1 28 1708,1 0 0,-1 0 0,0 0 0,1 1 0,0-1 0,-1 1 0,1-1 0,0 1-1,0 0 1,1 0 0,-1 0 0,0 0 0,1 0 0,-1 0 0,1 0 0,0 1 0,-1-1 0,1 1 0,0 0 0,0 0 0,0 0 0,0 0 0,0 1 0,0-1 0,0 1 0,0 0 0,0 0 0,0 0 0,4 0 0,0 0 35,-1 0 0,0 1 1,1-1-1,-1 1 0,0 0 1,1 1-1,-1 0 1,0 0-1,0 0 0,0 0 1,0 1-1,-1 0 1,7 5-1,-7-4 13,-1 1 1,1 0-1,-1 0 0,0 0 1,-1 0-1,1 1 0,-1-1 0,0 1 1,0 0-1,-1 0 0,4 12 1,-4-5 181,0 1 1,0-1 0,-1 0 0,-2 24 0,0-31-132,0-1 0,-1 1 0,0-1-1,0 0 1,0 0 0,-1 1 0,1-1 0,-1-1 0,-1 1 0,1 0 0,0-1 0,-1 0 0,0 0 0,0 0 0,0 0 0,-1 0 0,-8 5 0,-10 6 79,-1-1-1,-30 14 0,36-20-293,1-2 0,-1 0-1,0-1 1,-1-1 0,1 0 0,-1-1-1,0-1 1,-26-1 0,45-1 100,-1 0 0,1 0 0,-1 0 0,1 0 0,-1 0 0,1 0 0,-1 0 0,1 0 0,-1 0 0,1-1 0,-1 1 0,1 0 0,-1 0 0,1 0 0,0-1 0,-1 1 0,1 0 0,-1 0 0,1-1 0,0 1 0,-1 0 0,1-1 0,-1 1 0,1 0 0,0-1 0,0 1 0,-1-1 0,1 1 0,0-1 0,0 1-1,-1-1 1,1 1 0,0 0 0,0-1 0,0 1 0,0-1 0,0 1 0,0-1 0,0 1 0,0-1 0,0 1 0,0-1 0,0 1 0,0-1 0,0 1 0,0-1 0,0 1 0,1-2 0,-1-3-820,0-25-4634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5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7251,'0'0'10309,"-6"0"-10373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7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113 182 3906,'0'0'3100,"-3"-4"-2956,-3-4-65,2 2 878,-1-1 0,1 1 0,-1-1 0,2 1-1,-1-1 1,1-1 0,-5-14 734,8 37-2294,0 743 4311,1-804-3846,1 26-208,-2 0-1,0 0 0,-1 0 0,-1 0 0,-1 0 0,0 0 0,-2 0 0,-7-18 0,4 17 251,0 0 1,2-1-1,0 0 0,2 0 0,0 0 1,1 0-1,1-1 0,2-24 0,-1-19 43,-1 28 40,6-66-1,-1 91 21,1 0 0,0 1-1,1-1 1,1 1 0,0 0-1,0 0 1,1 0 0,1 1-1,0 0 1,0 1 0,1 0-1,0 0 1,1 1 0,0 0-1,15-9 1,-17 15 17,1 0 0,-1 1 1,1 0-1,0 1 0,0 0 0,0 1 0,0-1 1,0 2-1,10 0 0,4 0-34,-17-1 24,-1 0 0,1 0 1,-1 1-1,1-1 0,-1 1 0,1 0 0,-1 1 0,0-1 1,1 1-1,-1 0 0,7 5 0,-5-2 79,-1 0 0,0 1 1,0 0-1,0 0 0,-1 0 0,0 1 0,5 8 0,-4-6-25,-1 1 0,0-1-1,0 1 1,-1 1-1,0-1 1,-1 0 0,0 1-1,2 17 1,-2 6 93,-1 48 0,-2-67-94,-1-9-47,0 0 0,0 0 0,0 0 0,-1 0 0,0 0 0,-1 0 0,1 0 0,-1-1 0,0 1 0,0-1 1,-1 0-1,1 1 0,-1-2 0,0 1 0,-1 0 0,-4 3 0,-12 11-7,-1-1 0,-28 16 0,43-29-1,-19 12 10,-1-1 0,-44 19 0,56-29-77,0 0 1,0-1 0,0-1-1,-1-1 1,0 0 0,-29 1-1,59-20-950,-8 13 994,1 0 1,-1 1 0,0 0-1,0 0 1,1 0 0,0 1 0,-1 0-1,1 1 1,-1-1 0,1 1-1,11 1 1,-5-1-5,-10 1 13,0-1 0,0 1 1,0 0-1,0 0 0,0 0 0,0 1 0,0-1 1,-1 0-1,1 1 0,0 0 0,-1 0 1,0 0-1,1 0 0,-1 0 0,0 0 1,0 0-1,0 1 0,0-1 0,0 1 1,-1 0-1,1-1 0,0 4 0,7 12 47,0 1-1,6 24 0,-7-21 27,16 45 421,28 68 349,-45-119-734,1-2 0,0 1 0,1-1 1,0-1-1,1 1 0,17 16 0,-24-28-88,-1 1 1,1-1-1,0 0 0,0 0 0,1 0 1,-1 0-1,0 0 0,1 0 0,-1-1 0,1 0 1,-1 0-1,1 0 0,0 0 0,-1 0 1,1-1-1,0 0 0,0 1 0,-1-1 0,1-1 1,0 1-1,0-1 0,-1 1 0,1-1 1,4-1-1,-3 0-58,0-1 0,0 1 1,-1-1-1,1 1 0,0-1 1,-1-1-1,0 1 0,0-1 0,0 1 1,0-1-1,0 0 0,-1-1 1,0 1-1,0-1 0,4-6 0,-1-2-229,-1 0 0,0 0-1,-1 0 1,-1-1-1,0 1 1,0-1-1,-2 0 1,1-14-1,-1-34 2123,-1 66-1889,0 328 1884,0-325-1819,0 0 0,0 0 1,1 0-1,0 0 1,0-1-1,1 1 0,0 0 1,0 0-1,0-1 0,7 13 1,-6-16-27,-1 0 1,0 0 0,1-1-1,-1 1 1,1-1 0,0 1-1,0-1 1,0 0-1,0 0 1,0 0 0,0-1-1,0 1 1,1-1-1,-1 1 1,1-1 0,-1 0-1,1-1 1,-1 1-1,1-1 1,0 1 0,-1-1-1,5 0 1,-2 0-121,-1 0-1,1 0 1,0-1 0,0 0 0,-1 0-1,1 0 1,0 0 0,-1-1 0,1 0-1,-1 0 1,0-1 0,0 1 0,10-7 0,9-5-1905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 9524,'0'0'4877,"0"-17"-2123,-1 28-2724,0 0 1,-1 0-1,0 0 1,-1 0-1,0-1 1,-1 1-1,-7 13 1,-4 14 15,-4 15 87,-47 154 713,65-199-816,17-32-1209,20-21-495,32-41-5272,-37 43-1709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8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5715,'0'0'5090,"71"-12"-4690,-39 12 256,-3 0-79,3 0-129,0 0-352,-9 0-16,-1 0-80,-6-2-112,-6-1-288,0-6-1041,-7-3-1216,-3 4 240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8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6211,'0'0'7219,"81"38"-6434,-56-32 127,1-3-544,-3-3-112,-7 0-224,0 0-32,-3 0-224,-4 0-1505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6:59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6 1121,'-2'-5'17586,"6"4"-17692,4 2 135,0 0 1,0 1-1,0 0 1,0 0-1,0 1 1,0-1-1,-1 2 1,1-1-1,-1 1 1,0 0-1,0 1 1,0 0-1,-1 0 1,8 8-1,14 14 109,43 54 0,-40-44-11,187 177 436,-215-212-574,-2-2-202,-11 0-527,-1 1 736,1 1 0,0 0 1,1 0-1,-1 1 0,0 1 0,1-1 1,-1 1-1,1 1 0,0 0 0,1 0 1,-1 1-1,1 0 0,0 0 0,1 1 0,-13 14 1,-15 18-18,1 3 1,3 0-1,-26 48 1,28-43 28,-3 0-1,-52 60 1,78-101 0,5-4-8,-1 0 0,0 0 0,0 0 0,0 0 0,0 0 0,0-1 0,0 1 0,0-1 0,0 0 0,-5 3 0,6-4-16,27-20-10930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0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315 18 3169,'16'-17'13452,"-22"18"-13668,-2 4 246,-1 0 1,1 1 0,1 0-1,-1 0 1,1 1 0,0 0-1,-8 10 1,-44 61 61,51-68-77,-102 160 132,31-44 304,98-141-6534,0-15 958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1.0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1 376 8308,'0'0'6843,"6"-8"-6611,0 1-241,0-1 0,-1-1 0,0 1 0,0-1 0,-1 1 0,0-2 0,0 1 0,-1 0 0,0-1 0,-1 1 0,0-1 0,0-12 0,0 4-109,28-204 1033,-17 280-341,-6 222 816,3 21 235,-1-264-1287,-9-37-185,1-20-1210,3-3-1039,0 0 0,11-29-1,-7 25-1296,2-7-2009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1.9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45 5763,'0'0'5957,"0"-4"-5808,0-9 1023,-2 22 1519,-5 23-2205,-5 8-63,2 2 0,1-1 0,3 1 1,-2 77-1,8-115-383,-1 17 177,1 0 0,1 0 0,1 1 0,1-2 0,9 33 0,-10-48-192,0 0 1,0 0-1,0 0 1,1 0-1,-1 0 0,1-1 1,1 1-1,-1-1 1,0 0-1,1 0 1,0 0-1,0-1 0,0 1 1,1-1-1,-1 0 1,1 0-1,-1-1 1,1 1-1,0-1 1,0 0-1,0 0 0,0-1 1,1 1-1,-1-1 1,0 0-1,1-1 1,8 1-1,16 0 165,-12 1-150,0-1-1,0-1 1,1-1 0,25-3 0,-39 3-47,-1-1 0,1 1 1,0 0-1,-1-1 0,1 0 1,-1 0-1,0-1 1,0 1-1,0-1 0,0 0 1,0 0-1,0 0 0,-1 0 1,1-1-1,-1 0 1,0 1-1,0-1 0,-1 0 1,1 0-1,-1-1 0,3-6 1,5-16-85,-1 0-1,-2-1 1,-1 0 0,-1 0 0,-1-1-1,-1 1 1,-2-1 0,-1 0 0,-4-29-1,2 48 102,-1 0-1,0 0 0,0 0 0,-1 1 0,-1-1 0,1 1 0,-1 0 1,-1 1-1,0-1 0,-8-8 0,0 0 5,0 2 0,-1 0 1,-33-25-1,44 37-9,0 0 0,0 1 1,-1 0-1,1-1 0,-1 1 0,0 1 1,0-1-1,1 1 0,-1 0 0,0 0 1,0 0-1,0 1 0,0 0 0,0 0 1,0 0-1,0 1 0,0-1 1,0 1-1,0 0 0,0 1 0,0-1 1,0 1-1,1 0 0,-7 3 0,4-1-287,1 0 0,0 0-1,0 1 1,0-1 0,1 1-1,-1 0 1,1 1 0,0-1-1,1 1 1,-1 0 0,1 1-1,1-1 1,-1 1-1,1-1 1,-4 12 0,2-3-3629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2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50 13334,'0'0'4642,"-3"-26"-11317,3 3-2017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3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22 171 512,'0'0'10221,"-6"-18"-4843,6 18-5207,-4 4-3,0 18-112,1 1 0,0 0 0,2 0 0,0 0 0,5 35 0,-2 7 211,-2-43-142,0 45 238,9 76-1,-5-119-277,0 0-1,2-1 1,0 1 0,2-1 0,1-1 0,19 38-1,-31-115-1623,-10 2 1284,2-2 0,-6-80 1,13 99-17,-9-341-46,13 376 319,0-2 3,1-1 0,0 1-1,-1 0 1,1 0 0,1 0 0,-1 0-1,0 0 1,1 0 0,-1 0 0,1 0-1,0 0 1,0 1 0,0-1 0,0 1-1,1-1 1,-1 1 0,1 0-1,-1 0 1,1 0 0,0 0 0,-1 1-1,1-1 1,5-1 0,8-5 28,1 2 0,0 0 0,17-4 0,-28 9-39,31-6 3,1 1 0,0 2-1,76 1 1,-111 4 8,-1-1 0,1 1 0,0 0 0,-1 0 0,1 0 0,-1 0 0,1 0-1,-1 1 1,0-1 0,1 1 0,-1-1 0,0 1 0,0 0 0,0 0 0,0 0 0,-1 0 0,1 0 0,0 1 0,-1-1 0,0 0 0,1 1 0,-1-1 0,0 1 0,0-1 0,0 1 0,0 3 0,3 7 47,-1 0 1,0-1 0,-1 1 0,1 16-1,-2 115 586,-2-139-617,0 1-1,0-1 1,-1 0 0,1 0-1,-1 1 1,-1-1 0,1-1-1,-1 1 1,1 0 0,-1 0-1,-1-1 1,1 0 0,-1 0-1,1 0 1,-1 0 0,0 0-1,-1-1 1,-5 4 0,-5 4 45,0-1 0,-1 0 0,-1-2 0,-19 9 0,19-12-74,0 0 0,0-1-1,0-1 1,-1-1 0,1 0 0,-1-2 0,-30-1-1,-2 0 32,50 0 31,1 0-47,1 1 0,-1-1 0,1 0 0,-1 1 0,1-1 0,-1 1 0,1-1 1,0 1-1,-1 0 0,1-1 0,-1 1 0,1 0 0,0 0 0,-1 0 0,4 1 0,-3-1-6,4-1-10,1 1-1,0-1 0,-1 1 0,1 1 0,0-1 1,-1 1-1,1 1 0,-1-1 0,1 1 0,-1 0 0,1 0 1,-1 1-1,0 0 0,0 0 0,-1 0 0,1 1 0,-1 0 1,1 0-1,-1 0 0,0 1 0,6 7 0,4 8 44,0 0 1,-1 1-1,-1 0 0,18 41 0,28 98 641,-56-150-802,3 7 483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4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54 6227,'0'0'5923,"0"-6"-5222,0 4-676,0 0 0,0 1 0,0-1 0,0 1 0,1-1 0,-1 1 0,0-1 0,1 1 0,-1-1 0,1 1 0,0-1 0,-1 1 0,1-1 0,0 1 0,0 0 0,0-1 0,0 1 0,0 0 0,0 0 0,0 0 0,1 0 0,0-1 0,2 0 82,0 0 0,0 0 1,0 1-1,1-1 0,-1 1 0,0 0 0,1 0 0,-1 1 0,7-1 0,-10 1-90,18-1 389,0 0 0,0 1 0,19 3 0,-33-3-313,-1 1 0,1 0 0,0 0 0,-1 0 0,0 1-1,1-1 1,-1 1 0,0 0 0,0 1 0,1-1 0,-2 1 0,1-1 0,0 1 0,-1 0 0,1 0 0,-1 1 0,0-1 0,4 6 0,-6-7-64,0 0 0,1 1-1,-1-1 1,0 1 0,-1-1-1,1 1 1,0 0 0,-1-1-1,1 1 1,-1 0 0,0 0-1,0-1 1,0 1 0,0 0-1,0-1 1,-1 1 0,1 0-1,-1 0 1,0-1 0,0 1-1,0-1 1,0 1 0,0-1-1,0 1 1,-1-1 0,1 0-1,-1 0 1,-3 4 0,-5 4 7,0 0 1,0 0-1,-1-1 1,-17 10-1,12-7 76,-46 29 23,35-24-26,-41 33-1,67-50-111,1 0 1,0 1-1,-1-1 0,1 0 1,-1 0-1,1 1 0,-1-1 0,1 0 1,0 0-1,-1 1 0,1-1 0,0 1 1,-1-1-1,1 0 0,0 1 1,-1-1-1,1 1 0,0-1 0,0 1 1,0-1-1,-1 0 0,1 1 0,0-1 1,0 1-1,0-1 0,0 1 0,0-1 1,0 1-1,0-1 0,0 1 1,0-1-1,0 1 0,0-1 0,0 1 1,0-1-1,1 1 0,-1-1 0,0 1 1,0-1-1,0 1 0,1-1 1,-1 0-1,0 1 0,1-1 0,-1 1 1,0-1-1,1 0 0,-1 1 0,0-1 1,1 0-1,-1 1 0,1-1 0,-1 0 1,0 0-1,1 0 0,-1 1 1,1-1-1,-1 0 0,1 0 0,-1 0 1,1 0-1,-1 0 0,1 0 0,-1 0 1,1 0-1,-1 0 0,2 0 1,38 3 109,-37-3-82,175 0 119,-100 0-3100,-77-15-2452,-1 4 1278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04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6 8900,'2'-5'10604,"-2"5"-10539,7 2-40,-1 0 0,0 1-1,1 0 1,-1 0 0,0 0 0,0 1 0,-1 0-1,1 0 1,-1 1 0,0-1 0,7 9 0,52 65 126,-59-71-136,14 20 31,-1 1 0,-1 1 0,-1 1 0,-2 0 0,-2 1 0,0 0 0,14 65 0,-17-43-30,-2 1-1,-2 1 1,-2-1-1,-6 62 1,0-92-49,0 0 1,-2 0-1,0-1 1,-2 0-1,-1 0 1,0 0-1,-2-1 0,-1 0 1,0-1-1,-23 31 1,13-24-730,-1 0 0,-1-2 0,-2-1 1,0-1-1,-1 0 0,-49 31 0,1-12-6775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13910,'0'0'6419,"-7"41"-9188,7-22-1265,0 3-8772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11541,'150'74'2044,"-120"-59"-577,-31-6-1351,-2 0-1,1 0 1,-1-1-1,-1 1 1,1-1 0,-1 0-1,-1 0 1,1 0-1,-11 12 1,-8 16 393,8-8-231,-14 22 29,2 2 0,3 1 1,-26 83-1,43-98-62,7-27-1679,7-25-4652,9-32 1268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 7267,'0'0'4835,"-5"-1"-1095,-25-1-3724,21 3-23,0 0-1,0 1 1,1 0 0,-1 0-1,0 1 1,1 0-1,0 0 1,0 1 0,0 0-1,0 1 1,0 0 0,1 0-1,0 0 1,0 1 0,-10 11-1,7-7-35,1 1 0,0 0 1,1 0-1,0 0 0,1 1 0,0 1 0,1-1 0,0 1 0,-6 20 0,11-29 47,0 0-1,-1 0 1,2 0 0,-1 1-1,0-1 1,1 0 0,0 1-1,0-1 1,0 0 0,1 1-1,-1-1 1,1 0-1,0 0 1,3 9 0,-2-10 11,1 0 0,-1 0 1,1 0-1,0 0 0,0 0 0,0 0 1,0-1-1,0 1 0,1-1 0,-1 0 1,1 0-1,0-1 0,-1 1 0,1 0 1,4 0-1,5 2-7,-1 0 15,0 0 0,-1 1 0,1 1 0,-1-1 0,12 9 0,-20-11-36,0-1 1,0 1 0,0 0 0,-1 0-1,1 0 1,-1 0 0,0 1-1,0-1 1,0 1 0,0-1 0,0 1-1,-1 0 1,0-1 0,1 1-1,-1 0 1,-1 0 0,1 0 0,-1 0-1,1 0 1,-1 5 0,0-4 0,0 0 0,0 0 1,0 0-1,-1 0 1,1 0-1,-1 0 0,-1 0 1,1 0-1,-1 0 0,1 0 1,-1-1-1,-1 1 1,1 0-1,-1-1 0,1 0 1,-1 0-1,0 0 0,-1 0 1,1 0-1,-1-1 0,0 1 1,0-1-1,0 0 1,-5 3-1,9-6-6,0 0 1,-1 0-1,1 0 0,0 0 1,-1-1-1,1 1 1,0 0-1,-1 0 0,1 0 1,0 0-1,0 0 0,-1-1 1,1 1-1,0 0 1,0 0-1,-1 0 0,1-1 1,0 1-1,0 0 0,-1-1 1,1 1-1,0 0 1,0 0-1,0-1 0,0 1 1,0 0-1,-1-1 0,1 1 1,0 0-1,0-1 1,0 1-1,0 0 0,0-1 1,0 1-1,0 0 0,0-1 1,0 1-1,0 0 1,0-1-1,0 1 0,1-1 1,-2-19-2032,1 17 1404,0-31-3685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5186,'0'0'2895,"6"-8"-2495,18-23 411,-24 31-713,0 0-1,0 0 0,1 0 1,-1-1-1,0 1 0,0 0 1,0 0-1,0 0 0,0 0 1,0 0-1,0 0 0,1-1 1,-1 1-1,0 0 0,0 0 1,0 0-1,0 0 0,1 0 1,-1 0-1,0 0 0,0 0 1,0 0-1,0 0 0,1 0 1,-1 0-1,0 0 0,0 0 1,0 0-1,0 0 0,1 0 1,-1 0-1,0 0 0,0 0 1,0 0-1,0 0 0,1 0 1,-1 0-1,0 0 1,0 0-1,0 0 0,0 1 1,0-1-1,1 0 0,-1 0 1,0 0-1,0 0 0,0 1 1,5 12 1597,2 33-2266,-4-22 1188,2 5-422,1 7 374,19 62-1,-22-90-521,0 1-1,0-1 1,1 0 0,0 0-1,0-1 1,1 1 0,0-1 0,0 0-1,1 0 1,0-1 0,0 1 0,14 10-1,-17-15-35,0 0 1,0 0-1,0 0 0,1-1 0,-1 1 0,1-1 0,-1 1 0,1-1 0,-1 0 0,1 0 0,-1-1 0,1 1 0,0-1 0,0 0 0,-1 0 0,1 0 0,0 0 0,-1-1 0,1 0 1,0 1-1,5-3 0,-4 0-32,0 0 0,-1 0 0,1 0 0,-1-1 0,0 1 0,1-1 0,-2 0 0,1-1 0,0 1 0,-1 0 0,0-1 0,5-10 0,1-3-265,-1-1 0,-1 0 1,-1 0-1,-1-1 0,0 0 0,3-39 0,-8 48 77,3-22-192,-1 1 0,-2-1 0,-1 0 0,-9-48 0,7 69 730,-1-1 1,0 1-1,-11-20 1,15 32-312,0 1 0,0-1 1,0 0-1,0 0 0,0 1 0,0-1 1,0 0-1,0 0 0,0 0 0,0 1 1,0-1-1,0 0 0,0 0 0,0 0 1,-1 0-1,1 1 0,0-1 0,0 0 1,0 0-1,0 0 0,0 0 0,-1 0 1,1 1-1,0-1 0,0 0 0,0 0 1,-1 0-1,1 0 0,0 0 0,0 0 1,0 0-1,-1 0 0,1 0 1,0 0-1,0 0 0,0 0 0,-1 0 1,1 0-1,0 0 0,0 0 0,0 0 1,-1 0-1,1 0 0,0 0 0,0 0 1,0 0-1,-1 0 0,1 0 0,0 0 1,0 0-1,0-1 0,-1 1 0,1 0 1,0 0-1,-1 22-64,1-22 72,0 4-29,-1 30 158,1 0 0,2 0 0,1 0-1,2-1 1,16 62 0,5-22-58,-4 1 1,-3 1-1,-3 0 0,-4 2 1,4 119-1,-15-169-76,-1-18-13,1 0 0,-1 1 0,-1-1 0,0 0 0,0 1 0,-4 14 0,3-21-26,1-1-1,0 1 1,-1-1 0,1 1 0,-1-1 0,0 0 0,0 0 0,0 0-1,0 0 1,0 0 0,0 0 0,0 0 0,-1-1 0,1 1 0,-1-1-1,1 0 1,-1 0 0,1 0 0,-1 0 0,0 0 0,0 0-1,1-1 1,-1 1 0,0-1 0,0 0 0,-4 0 0,1 1-198,0-1 0,0 0 0,0 0 1,0 0-1,0-1 0,0 1 0,0-2 0,-6-1 1,9 2 52,1 0 1,0 0 0,0-1 0,0 1 0,0-1 0,0 0 0,1 0-1,-1 1 1,0-1 0,1 0 0,0 0 0,-1 0 0,1-1 0,0 1-1,0 0 1,0 0 0,0-1 0,0 1 0,1-1 0,-1 1 0,0-5 0,-3-27-3157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56 1569,'0'0'10223,"0"-6"-7744,-4-15-2626,-4 18 143,-1 0 1,0 0 0,0 1-1,0 0 1,0 1-1,0 0 1,0 0 0,0 1-1,-1 0 1,-12 3-1,19-2 5,0 0-1,1 1 1,-1-1-1,0 1 1,1 0-1,-1 0 1,1 0-1,-1 0 1,1 0-1,0 1 1,0-1-1,0 1 1,0 0-1,1-1 1,-3 4-1,-18 43 8,18-31 125,1 1 0,1-1 0,1 0 0,0 1 0,4 33-1,-1 1 205,-3-35-147,1-9-64,-1-1 1,2 1 0,-1 0-1,4 15 1,-4-22-108,1 0 0,-1-1-1,1 1 1,-1 0 0,1-1-1,0 1 1,0-1 0,0 1 0,0-1-1,0 1 1,0-1 0,0 0 0,1 1-1,-1-1 1,0 0 0,1 0-1,-1 0 1,1 0 0,-1 0 0,1 0-1,-1-1 1,1 1 0,0 0 0,-1-1-1,1 1 1,0-1 0,0 0-1,-1 1 1,3-1 0,1 0-5,-1 1 0,1-1-1,0 0 1,-1-1 0,1 1 0,0-1 0,-1 0 0,1 0-1,-1 0 1,1-1 0,-1 0 0,0 1 0,0-2 0,1 1-1,-2 0 1,1-1 0,0 0 0,0 0 0,3-4 0,0 0-106,-2-1 1,1-1 0,-1 1 0,0-1 0,-1 0-1,0 0 1,0 0 0,3-12 0,-1-8-707,0-1 0,-2 0 1,-1 0-1,-2 0 1,-3-45-1,1 13 4565,1 69-3666,3 61 559,3-1-1,3 0 1,24 89-1,-31-149-596,-2-3-42,1 0 0,0 1 0,0-1 0,0 0 0,1 0 0,-1 0 0,1 0 0,0 0 0,0-1 0,1 1 1,-1 0-1,4 3 0,-3-27-3754,-3-3 809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5475,'0'0'6827,"1"23"-4704,2 42-797,2 1 0,3-1 0,24 89 0,-23-137-1040,-1-27-63,0-29-190,-3-16-1372,-5-80 1,3-47-2997,-3 180 4381,0-1-1,0 1 1,1 0-1,-1-1 0,1 1 1,0 0-1,-1-1 1,1 1-1,0 0 0,0 0 1,1 0-1,-1 0 0,0 0 1,1 0-1,-1 0 1,1 0-1,0 0 0,-1 1 1,1-1-1,0 0 1,0 1-1,0 0 0,0-1 1,0 1-1,1 0 1,-1 0-1,0 1 0,0-1 1,1 0-1,3 0 0,3 0 308,1 1-1,-1 0 0,0 0 0,1 1 0,-1 0 0,0 1 0,9 2 0,18 7 358,-26-7-1108,1-1-1,-1 0 0,1 0 0,20 1 0,-31-15-6724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 7908,'-2'0'8435,"-101"-11"-8176,98 11-270,0 1 0,0 0-1,1 0 1,-1 0 0,1 1 0,-1-1-1,1 1 1,-1 0 0,1 0 0,0 1-1,0-1 1,0 1 0,0 0 0,1 0-1,-1 1 1,1-1 0,-1 0 0,1 1-1,1 0 1,-1 0 0,0 0 0,-2 5-1,0 1 28,0 0 0,0 1 0,1-1 0,1 1 0,0 0 0,0 0 1,1 0-1,-2 20 0,2 9 301,0-2 351,4 61 0,-2-90-564,1 0-1,1 0 1,0 0 0,0 0-1,1 0 1,0 0 0,0-1-1,1 1 1,0-1 0,0 0 0,1 0-1,6 8 1,-9-14-83,0 0 0,0 1-1,1-1 1,-1 0 0,0 0 0,1 0 0,0 0-1,-1 0 1,1-1 0,0 1 0,0-1 0,0 0-1,0 0 1,0 0 0,0 0 0,0-1 0,0 1-1,0-1 1,1 1 0,-1-1 0,0 0 0,0-1 0,0 1-1,1 0 1,-1-1 0,0 0 0,5-1 0,-2-1-26,-1 0 1,0 1 0,0-2 0,0 1 0,0-1 0,0 1 0,-1-1 0,0 0 0,0-1 0,0 1 0,0-1 0,-1 0 0,5-8-1,5-12-557,-2-1-1,-1 0 1,0-1-1,-3 0 1,10-55-1,-5-49-1373,-10 52 4222,-2 154-1715,4 0 0,3 0 0,21 100 0,-26-167-561,0-1 0,0 0-1,1 0 1,0 0 0,0 0 0,1 0 0,6 9 0,-9-15-48,0 1 0,1-1 0,-1 1 1,0-1-1,1 1 0,-1-1 0,1 0 1,0 0-1,-1 0 0,1 0 0,0 0 1,-1 0-1,1-1 0,0 1 0,0 0 1,0-1-1,0 0 0,0 1 0,0-1 0,0 0 1,0 0-1,0 0 0,0 0 0,0 0 1,0-1-1,-1 1 0,1 0 0,0-1 1,0 0-1,0 1 0,0-1 0,0 0 1,-1 0-1,1 0 0,2-2 0,2-2-457,0-1 0,0 0 0,-1 0-1,1-1 1,-1 0 0,-1 0 0,8-14-1,11-21-3978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7988,'0'0'9535,"0"0"-9497,0-1 0,-1 1 0,1 0 0,0 0 1,0-1-1,-1 1 0,1 0 0,0 0 0,0-1 1,-1 1-1,1 0 0,0 0 0,-1 0 0,1 0 1,0-1-1,-1 1 0,1 0 0,0 0 0,-1 0 1,1 0-1,0 0 0,-1 0 0,1 0 0,0 0 1,-1 0-1,1 0 0,-1 0 0,1 0 0,0 0 1,-1 0-1,1 1 0,0-1 0,-1 0 0,1 0 1,0 0-1,0 0 0,-1 0 0,1 1 0,0-1 1,-1 1-1,31 340 1072,-5-125-740,-23-175-321,-2-27-41,0 1 1,1-1 0,1 0-1,0 0 1,1 1-1,0-2 1,1 1-1,7 15 1,-10-28-103,-1-13-669,0-29-394,2 17-804,-2 0-1,-1-1 0,-8-45 0,-3 32-292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5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96 2369,'0'0'12454,"-7"-5"-11059,5 4-1353,-17-17 978,21 17-956,0 0 0,0 0 0,-1 1 0,2-1 0,-1 0 0,0 1 0,0 0 0,0-1 0,0 1 0,0 0 0,0 0 0,0 0 0,0 0 0,0 0 0,3 1 0,11-1-78,8 1 560,0-2 0,36-5 0,-10-11-2042,-44 14 528,0 0 0,0-1 0,-1 0 0,1 0 0,9-10 0,-5 3-6053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8116,'0'0'8195,"0"-87"-8034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7491,'0'0'10021,"10"0"-9445,-7 0-288,0-3 1089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3874,'0'0'1745,"-13"0"-1761,10 0-32,-4 0 48,1 0-513,-7 8-4113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14247,'0'0'4818,"222"26"-3906,-158-17-336,4-1-400,6-2-31,0-3-113,-4 0 64,-12 0-192,-10 2-369,-12 4-1616,-10-6-2497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1 1 3506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1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1453 1 3506,'-197'115'3364,"153"-91"-1848,44-24-1506,0 0-1,0 0 1,-1 0 0,1 0 0,0 0-1,0 1 1,0-1 0,0 0 0,0 0 0,0 0-1,0 0 1,0 0 0,0 0 0,-1 0-1,1 0 1,0 0 0,0 0 0,0 1-1,0-1 1,0 0 0,0 0 0,-1 0-1,1 0 1,0 0 0,0 0 0,0 0 0,0 0-1,0 0 1,-1 0 0,1 0 0,0 0-1,0 0 1,0 0 0,0 0 0,0-1-1,0 1 1,-1 0 0,1 0 0,0 0-1,0 0 1,0 0 0,0 0 0,0 0-1,0 0 1,0 0 0,-1 0 0,1 0 0,0-1-1,0 1 1,0 0 0,0 0 0,0 0-1,0 0 1,0 0 0,0 0 0,0-1-1,0 1 1,0 0 0,0 0 0,0 0-1,0 0 1,0 0 0,0 0 0,0-1 0,0 1-1,0 0 1,0 0 0,0 0 0,-1-4 364,1 4-265,0 0 1,0-1 0,-1 1 0,1 0 0,0 0 0,0 0-1,0 0 1,-1 0 0,1 0 0,0 0 0,0 0 0,0 0-1,0-1 1,-1 1 0,1 0 0,0 0 0,0 0 0,0 0-1,0-1 1,0 1 0,0 0 0,0 0 0,-1 0-1,1-1 1,0 1 0,0 0 0,0 0 0,0 0 0,0-1-1,0 1 1,0 0 0,0 0 0,0 0 0,0-1 0,0 1-1,0 0 1,0 0 0,0 0 0,0-1 0,0 1 0,1 0-1,-1 0 1,0 0 0,0 0 0,0-1 0,0 1-1,0 0 1,0 0 0,0 0 0,1 0 0,-1-1 0,0 1-1,0 0 1,0 0 0,0 0 0,1 0 0,-1 0 0,0 0-1,0 0 1,0-1 0,0 1 0,1 0 0,21-1 1060,32 10-1608,17 9 346,0-3-1,130 9 1,-174-18-317,-26-6 400,-1 1 1,0-1-1,1 0 1,-1 0-1,0 1 1,1-1-1,-1 0 1,0 1 0,0-1-1,1 0 1,-1 1-1,0-1 1,0 0-1,0 1 1,1-1-1,-1 1 1,0-1-1,0 0 1,0 1 0,0-1-1,0 1 1,0-1-1,0 1 1,0-1-1,0 0 1,0 1-1,0-1 1,0 1-1,0-1 1,0 0-1,-1 1 1,-1 3 50,-1 0 0,1 0 0,-1 0 0,0-1 0,0 1 0,-1-1 0,-5 5 0,-64 51 290,-119 74 0,180-125-321,-59 33 34,-3-3 0,-142 52 0,137-61-47,1 4 1,-123 71-1,114-47 74,2 3-1,3 4 1,3 4-1,-125 139 1,180-181-61,15-17 2,0 0 0,1 0 0,1 1 0,0 0 0,0 0 0,0 1 0,-7 18-1,14-28-9,-1 0-1,1-1 0,0 1 0,0 0 0,0-1 0,0 1 0,0 0 0,0-1 0,1 1 0,-1 0 0,0-1 0,0 1 0,0 0 0,1-1 0,-1 1 1,0-1-1,0 1 0,1 0 0,-1-1 0,1 1 0,-1-1 0,0 1 0,1-1 0,-1 1 0,1-1 0,-1 0 0,1 1 0,0-1 0,-1 0 1,1 1-1,-1-1 0,1 0 0,0 1 0,-1-1 0,1 0 0,0 0 0,-1 0 0,1 0 0,-1 0 0,1 0 0,1 0 0,35 3 322,-29-3-289,366 0 635,-334-2-639,0-1 0,0-2 1,67-17-1,-92 16 191,-15 2-75,-26 0-41,-9-2-242,-51-66-174,75 63 302,11 9 4,0 0 0,0 0-1,0 0 1,-1 0 0,1 0-1,0 0 1,0-1 0,0 1-1,-1 0 1,1 0 0,0 0-1,0 0 1,0 0 0,0-1-1,-1 1 1,1 0 0,0 0-1,0 0 1,0 0 0,0-1-1,0 1 1,0 0 0,0 0-1,0 0 1,0-1 0,-1 1 0,1 0-1,0 0 1,0 0 0,0-1-1,0 1 1,0 0 0,0 0-1,0-1 1,0 1 0,1 0-1,-1 0 1,0 0 0,0-1-1,0 1 1,0 0 0,0 0-1,0 0 1,0-1 0,0 1-1,0 0 1,1 0 0,-1 0-1,0 0 1,0-1 0,0 1-1,0 0 1,1 0 0,-1 0-1,0 0 1,0 0 0,0 0-1,1 0 1,-1-1 0,0 1-1,0 0 1,1 0 0,23-1-51,32 9 110,3 10-11,-23-6-1,61 11 1,-106-14-293,-18 8 317,9-6-66,5-1 12,1 1 1,0 0-1,1 1 0,0 0 1,-14 22-1,-41 73 44,44-68-58,7-8 145,16-23-6154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 5122,'-3'-1'7098,"-14"1"-7003,10 4-82,0 0 0,1 1 1,0-1-1,0 2 0,0-1 0,0 1 0,1 0 0,-7 9 1,-35 56 48,40-60-28,2 0 0,0 1-1,0 0 1,1 0 0,1 0-1,0 1 1,0-1 0,0 17-1,1 107 836,3-78-288,-1-19-240,-1 3 85,1 1 0,3 0-1,11 57 1,-12-88-355,1-1 1,0-1-1,1 1 0,0 0 0,0-1 1,1 0-1,1 0 0,0 0 1,0-1-1,1 0 0,0 0 0,0 0 1,1-1-1,0 0 0,1-1 0,0 0 1,18 11-1,-24-16-32,1 0 0,0-1-1,-1 0 1,1 0 0,0 0 0,0 0-1,0 0 1,0-1 0,0 0 0,0 0-1,4 0 1,-7 0-24,0 0-154,-1 0 0,0 0-1,0 1 1,1-1 0,-1 0 0,0 0-1,1 1 1,-1-1 0,0 0-1,0 0 1,0 1 0,1-1-1,-1 0 1,0 1 0,0-1 0,0 0-1,0 1 1,0-1 0,0 0-1,1 1 1,-1-1 0,0 0 0,0 1-1,0-1 1,0 0 0,0 1-1,0-1 1,0 0 0,-1 1-1,1-1 1,0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2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4770,'0'0'4207,"0"-3"-3484,0-17 3824,0 29-4772,-2 161 1056,5 201 2033,-3-369-2849,0 13 47,1 0 1,1 1-1,0-1 1,0 0-1,2 0 0,0 0 1,1-1-1,12 27 1,-21-89-9129,-1 25 5120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7059,'0'0'4866,"177"-3"-4834,-145-5 0,0-1-64,-9 6-1248,-7 3-961,-7 0-1009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3153,'0'0'3407,"1"-8"-2910,1-35 1154,-2 43-1595,0 0-1,1 0 1,-1 0 0,0 0 0,0 1-1,0-1 1,0 0 0,0 0 0,0 0-1,0 0 1,0 0 0,0 0-1,0 0 1,1 0 0,-1 0 0,0 0-1,0 1 1,0-1 0,0 0 0,0 0-1,0 0 1,1 0 0,-1 0-1,0 0 1,0 0 0,0 0 0,0 0-1,0 0 1,0 0 0,1 0 0,-1 0-1,0 0 1,0 0 0,0 0-1,0 0 1,0 0 0,0 0 0,1 0-1,-1-1 1,0 1 0,0 0 0,0 0-1,0 0 1,0 0 0,0 0 0,0 0-1,1 0 1,-1 0 0,0 0-1,0 0 1,0-1 0,0 1 0,0 0-1,0 0 1,0 0 0,0 0 0,0 0-1,0 0 1,0-1 0,0 1-1,0 0 1,0 0 0,7 14 101,2 111 1828,-8-87-1274,2 0-1,10 54 1,0-71-288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5827,'0'0'2561,"83"-23"-5507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164 370 3282,'0'0'7814,"-7"-7"-3441,-21-23-4574,26 29 179,-1-1 0,1 1 0,0 0 0,-1 0 0,1 0 0,-1 0 0,1 0-1,-1 0 1,1 1 0,-1-1 0,0 1 0,1 0 0,-1 0 0,1 0 0,-1 0 0,0 0-1,1 1 1,-1-1 0,0 1 0,1-1 0,-1 1 0,1 0 0,-1 0 0,1 0 0,0 1-1,-1-1 1,1 0 0,0 1 0,-3 2 0,1-1 6,0 1 1,0 0-1,1 0 0,-1 1 1,1-1-1,0 1 0,0 0 0,0 0 1,1 0-1,0 0 0,0 0 1,0 0-1,-1 7 0,-2 26 366,2 0-1,1 1 1,6 64-1,-4-101-314,0 0-1,0-1 0,1 1 0,-1 0 1,1 0-1,-1 0 0,1 0 1,0-1-1,-1 1 0,1 0 1,0-1-1,0 1 0,0 0 1,0-1-1,1 1 0,-1-1 1,0 0-1,1 1 0,-1-1 1,1 0-1,-1 0 0,1 0 1,-1 0-1,1 0 0,0 0 1,-1-1-1,1 1 0,0 0 0,3 0 1,3 0 48,1 0 1,-1 0 0,0-1-1,1 0 1,12-1 0,-18 0-110,-1 0 0,1 0 0,-1 0 0,1-1 0,-1 1 0,1-1 1,-1 1-1,0-1 0,0 0 0,0 0 0,0 0 0,0 0 0,0 0 0,-1 0 1,1-1-1,0 1 0,-1 0 0,2-5 0,22-51-785,-24 55 777,12-34-528,-2-2 0,-2 1-1,-1-2 1,2-43 0,-2-159-5953,-8 223 5956,-6-19 1570,-5 3 3341,11 35-4321,0 0 0,0 0 0,0 1 0,0-1 0,0 0 0,-1 0 0,1 0 0,0 1 0,0-1 0,0 0 0,0 0 0,0 0 0,0 0 0,-1 1 0,1-1 0,0 0 0,0 0 0,0 0 0,0 0 0,-1 0 1,1 0-1,0 1 0,0-1 0,0 0 0,-1 0 0,1 0 0,0 0 0,0 0 0,0 0 0,-1 0 0,1 0 0,0 0 0,0 0 0,0 0 0,-1 0 0,1 0 0,0 0 0,0 0 0,0 0 0,-1 0 0,1 0 0,0 0 0,0-1 0,0 1 0,-1 0 0,1 0 0,0 0 0,0 0 0,0 0 0,0 0 0,-1-1 0,1 1 0,0 0 0,0 0 0,0 0 1,0 0-1,0-1 0,0 1 0,-1 0 0,1 0 0,0 0 0,0-1 0,0 1 0,0 0 0,0-1 0,-6 18-257,6-16 346,-6 21 11,1 0 0,2 0 0,0 0 0,1 1 0,1-1 0,4 41 0,-2 0 350,-1-24-329,0 30 425,9 75 0,-7-125-471,1 0 0,1-1-1,0 1 1,2-1 0,0 1-1,1-2 1,1 1 0,19 30-1,-20-42-1435,-4-11 142,-4-24-1901,0 12-76,1-8-4300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145 109 4178,'0'0'3660,"1"-3"-2846,0-1-615,0 1-1,0 0 1,0-1-1,-1 1 1,1-1 0,-1 1-1,0-1 1,0 1 0,0-1-1,0 1 1,-1-1-1,1 1 1,-3-6 0,2 6-181,0 1-1,0 0 1,-1 0 0,1 0 0,-1 0-1,1 0 1,-1 0 0,0 1 0,0-1 0,0 0-1,0 1 1,0 0 0,0-1 0,0 1 0,0 0-1,-1 0 1,1 0 0,0 0 0,-1 0 0,1 1-1,-3-1 1,4 1-9,-3-1 45,0-1 1,0 1-1,0 1 0,0-1 1,-1 1-1,1-1 0,0 1 1,0 0-1,-7 2 1,9-1-52,0 0 0,0 0 0,0 1 0,0-1 1,0 1-1,0 0 0,1 0 0,-1-1 0,1 1 0,-1 0 1,1 0-1,0 0 0,0 0 0,-1 1 0,2-1 1,-1 0-1,0 0 0,0 1 0,0 2 0,-7 29 451,2-1 0,1 1 1,1 1-1,2-1 0,4 58 0,-1-27 607,-1-62-1026,0-1 0,0 0-1,0 0 1,0 0 0,1 0 0,-1 0-1,0 1 1,1-1 0,0 0 0,-1 0-1,1 0 1,0 0 0,0 0 0,0 0-1,0-1 1,1 1 0,-1 0 0,0-1-1,4 4 1,-3-4-9,0 0 0,0 0 0,0 0 0,1 0 0,-1-1 0,0 1 0,1-1 0,-1 1 0,0-1 1,1 0-1,-1 0 0,1 0 0,-1 0 0,0 0 0,1-1 0,-1 1 0,0-1 0,5-1 0,-1-1-70,0 0 1,0-1-1,0 0 0,0 0 1,-1 0-1,0 0 1,0-1-1,0 0 0,0 0 1,-1 0-1,0-1 1,0 1-1,0-1 0,-1 0 1,0 0-1,0-1 0,2-7 1,3-6-524,-1-1 0,0 0 0,-2 0 0,3-26 0,-6-140-1127,-2 173 2040,-2 153 570,5 163 2802,-3-297-3681,1 1-1,0-1 0,1 0 0,-1 0 1,1 0-1,0 0 0,0 0 0,0-1 1,1 1-1,-1-1 0,7 8 0,-8-10-61,1 0-1,-1-1 0,1 1 0,0-1 0,-1 1 1,1-1-1,0 0 0,0 1 0,-1-1 0,1 0 0,0 0 1,0-1-1,1 1 0,-1 0 0,0-1 0,0 1 0,0-1 1,0 1-1,0-1 0,1 0 0,-1 0 0,0 0 1,0 0-1,0-1 0,1 1 0,-1 0 0,0-1 0,0 0 1,0 1-1,3-3 0,-1 0-385,-1-1-1,0 1 1,0-1 0,0 0-1,0 0 1,-1-1 0,0 1 0,0 0-1,0-1 1,0 1 0,-1-1-1,1 1 1,-1-1 0,-1 0-1,2-6 1,-1 5-462,6-36-4932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1024,'0'0'7724,"0"7"-4648,-3 28-2734,25 320 3435,-18-313-3585,-3-21-98,2 0 0,0 0 0,1 0-1,2 0 1,0 0 0,1-1-1,18 37 1,-25-73-2391,1 0 0,1 1 0,4-16 0,1 2-1734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6 4178,'0'0'10741,"2"-6"-8007,-3 10-1298,-318 772-1692,300-736 255,17-34-219,5-9-111,29-51-1576,-20 34 1319,32-61-2870,1-12-1779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43 5314,'0'0'3381,"6"-7"-2669,20-22 491,-19 22 3551,-22 12-4954,-62 38 255,-61 30 261,125-68-100,-14 8-968,25-4 204,15 1 247,12 3 356,0 1 0,-1 2 0,-1 0-1,0 1 1,-2 2 0,0 0-1,30 35 1,-48-44-2,-2-19-5330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196 217 7059,'0'0'4963,"0"-9"-4734,1-15 251,1 5 344,-2 0 0,0 0-1,-4-25 1,0 38-836,0-1 0,-1 1 0,1 1 1,-2-1-1,1 0 0,-1 1 0,1 0 0,-10-6 0,12 10 10,-1 0 0,1 0 0,0 1 0,0-1 1,-1 0-1,1 1 0,0 0 0,-1 0 0,1 0 0,0 0 0,-1 1 0,1-1 0,0 1 0,0 0 0,-1 0 0,1 0 0,0 0 0,0 0 0,0 1 0,0 0 0,0-1 0,1 1 1,-1 0-1,0 0 0,1 1 0,-1-1 0,1 0 0,0 1 0,0 0 0,0-1 0,0 1 0,0 0 0,1 0 0,-1 0 0,1 0 0,-2 5 0,-6 19 262,1 1-1,2 0 0,0 0 1,2 1-1,1 0 1,2-1-1,0 1 0,5 34 1,-4-61-238,0 1 0,0-1 0,1 1 0,0-1 0,-1 1 0,1-1 1,0 1-1,0-1 0,0 0 0,0 0 0,1 1 0,-1-1 0,1 0 0,-1 0 1,1 0-1,0 0 0,0-1 0,-1 1 0,1 0 0,1-1 0,-1 1 1,0-1-1,0 0 0,0 0 0,1 0 0,-1 0 0,1 0 0,-1 0 0,0-1 1,1 1-1,0-1 0,-1 0 0,1 1 0,-1-1 0,1 0 0,-1-1 0,4 1 1,1-1-8,1 1 0,-1-1-1,0 0 1,0-1 0,0 0 0,0 0 0,0-1 0,0 1 0,-1-2 0,1 1 0,-1-1 0,8-5 0,-2-2-244,0 0 1,-1-1-1,-1 0 0,0-1 1,0-1-1,-1 1 0,-1-1 1,0-1-1,5-15 1,-6 10-679,0 1 0,-2-1 0,-1-1 1,0 1-1,-1-1 0,-1-36 1,-1 44 736,0 9 349,-1-1 0,1 1-1,-1 0 1,0 0-1,0 0 1,-1 0 0,1-1-1,-1 1 1,0 0-1,-1-5 1,1 9-119,1 0 0,-1 0-1,1 0 1,0 0 0,-1 0 0,1 1 0,-1-1-1,1 0 1,0 0 0,-1 0 0,1 0 0,-1 0-1,1 1 1,0-1 0,-1 0 0,1 0 0,0 1-1,-1-1 1,1 0 0,0 0 0,0 1 0,-1-1 0,1 0-1,0 1 1,0-1 0,-1 0 0,1 1 0,0-1-1,0 0 1,0 1 0,0-1 0,0 1 0,0-1-1,-1 0 1,1 2 0,-7 21 435,0 2-1,2-1 1,0 1-1,-1 43 1,6 109 1102,1-86-1161,-1-86-537,3 19 290,-3-23-258,0-1-1,1 1 1,-1 0-1,0-1 1,1 1-1,-1 0 1,1-1-1,-1 1 1,1-1 0,-1 1-1,1-1 1,-1 1-1,1-1 1,-1 0-1,1 1 1,0-1-1,-1 0 1,1 1-1,0-1 1,-1 0-1,1 0 1,0 1 0,-1-1-1,1 0 1,0 0-1,0 0 1,-1 0-1,2 0 1,-1-1-57,0 1 1,0 0-1,-1-1 1,1 1-1,0-1 1,-1 1-1,1-1 1,0 0-1,-1 1 1,1-1-1,-1 0 1,1 1-1,-1-1 1,1 0-1,-1 0 1,0 1-1,1-1 1,-1 0-1,0 0 1,0 0-1,0 1 1,1-1-1,-1 0 1,0 0-1,0 0 1,0-1-1,1-4-949,8-29-5362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186 412 6499,'0'0'6235,"0"-3"-5368,0-13-39,-3-29 101,3 44-933,-1-1-1,1 0 1,-1 1-1,0-1 1,0 1-1,0-1 0,0 1 1,0-1-1,0 1 1,0 0-1,-1 0 1,1-1-1,0 1 0,-1 0 1,1 0-1,-1 0 1,1 0-1,-1 1 1,1-1-1,-1 0 1,0 1-1,1-1 0,-1 1 1,-2-1-1,-2 0 2,-3-2-3,1 2-1,-1-1 1,0 1 0,1 0-1,-1 1 1,-16 1-1,23 0 6,-1 0 1,0 0-1,1 0 0,-1 0 0,1 1 0,-1-1 0,1 1 0,-1-1 1,1 1-1,0 0 0,0 0 0,0 0 0,0 0 0,0 0 0,1 0 1,-1 1-1,0-1 0,1 0 0,0 1 0,0 0 0,-1-1 1,1 1-1,1 0 0,-2 5 0,-5 25 348,2 0-1,1 0 1,2 1 0,3 55 0,-1-35-29,0-51-290,0 0 1,0 1 0,0-1 0,1 0-1,-1 1 1,1-1 0,0 0 0,0 0-1,0 0 1,0 1 0,0-1 0,1 0-1,0-1 1,-1 1 0,1 0 0,0 0-1,0-1 1,1 1 0,-1-1 0,0 0-1,4 3 1,-1-2 14,0-1 0,0 1 0,0-1 0,1 0 0,-1 0-1,1-1 1,-1 0 0,1 0 0,0 0 0,-1 0 0,11-1 0,-12 0-33,0 0 1,0-1 0,-1 1-1,1-1 1,0 1-1,-1-1 1,1 0 0,0-1-1,-1 1 1,0 0-1,1-1 1,-1 0 0,0 0-1,0 0 1,0 0-1,0 0 1,3-4 0,-2 2-100,-1-1 1,1 1 0,-1-1-1,0 0 1,0 0 0,-1-1-1,0 1 1,0-1 0,0 1 0,1-7-1,1-15-687,0 1 0,-3-1 0,-2-53-1,0 39 63,-2-10 698,-2 0-1,-19-85 1,-5-36 119,22 144 207,3 29-331,2 17-68,1 125 904,-2-21 433,24 221 0,-21-342-1246,19 90 194,-18-85-190,1-1-1,0 1 1,0-1-1,0 0 1,1 1-1,0-1 0,0 0 1,0 0-1,0-1 1,1 1-1,0-1 1,8 8-1,-12-12-24,1 0 1,-1 0-1,1 1 1,-1-1-1,1 0 0,-1 0 1,1 0-1,-1 0 0,1 0 1,-1 0-1,1 0 0,0 0 1,-1 0-1,1 0 0,-1 0 1,1 0-1,-1 0 1,1 0-1,-1 0 0,1-1 1,-1 1-1,1 0 0,-1 0 1,1-1-1,-1 1 0,1 0 1,-1-1-1,1 1 1,-1 0-1,0-1 0,1 1 1,-1-1-1,0 1 0,1-1 1,-1 1-1,0 0 0,1-1 1,-1 1-1,0-1 1,0 0-1,0 1 0,0-1 1,1 1-1,-1-1 0,0 0 1,7-30-1022,-7 27 768,7-33-2348,-1 0-1619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275 118 5763,'0'0'2769,"-5"-4"-2278,3 2-341,-57-59 3460,54 55-3481,-1 1 1,0 1-1,0-1 0,0 1 0,-1 0 1,0 0-1,0 1 0,0 0 0,-11-4 1,-40 2 755,57 5-879,-1 0 0,0 0 0,0 0 1,1 1-1,-1-1 0,0 1 0,1-1 0,-1 1 0,0-1 0,1 1 0,-1 0 0,1 0 1,-1 0-1,1 0 0,-1 0 0,1 0 0,-1 0 0,1 0 0,0 1 0,0-1 0,0 0 1,0 1-1,0-1 0,0 1 0,0-1 0,0 1 0,0 3 0,-10 37 575,2 0-1,2 1 1,2 0-1,2 0 1,2 0-1,6 68 0,-5-108-571,1-1 0,-1 1 0,1 0 0,0-1-1,0 1 1,0 0 0,0-1 0,0 1 0,0-1-1,1 0 1,-1 1 0,1-1 0,0 0 0,-1 0-1,1 0 1,0 0 0,0 0 0,0-1 0,1 1-1,-1 0 1,0-1 0,1 0 0,-1 1 0,1-1-1,-1 0 1,1 0 0,0-1 0,-1 1 0,1-1-1,0 1 1,-1-1 0,1 0 0,0 0-1,0 0 1,-1 0 0,6-1 0,0 0 11,-1 0 1,0 0-1,0-1 0,0 0 0,0 0 1,0-1-1,0 0 0,0 0 1,-1 0-1,1-1 0,-1 0 1,10-9-1,-5 2-320,0-1-1,-1 0 1,-1-1-1,0 0 1,0-1 0,-2 1-1,0-2 1,0 1-1,8-30 1,-9 21-312,-1 0 0,2-41 1,-4-15 3094,-3 394 223,0-306-2716,0-1 1,1 0 0,0 1 0,0-1 0,0 0 0,1 0 0,1 0 0,0 0 0,0 0-1,0 0 1,1-1 0,0 1 0,5 7 0,29 26-8326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13 6099,'0'0'8710,"-33"-11"-9123,26 10 312,-1 1 1,1-1-1,0 1 1,-1 1-1,1-1 0,0 1 1,-1 0-1,-11 4 1,16-3 97,0-1 1,0 1 0,0 0-1,0 0 1,0 0-1,1 0 1,-1 1 0,1-1-1,0 1 1,-1 0 0,1-1-1,0 1 1,1 0-1,-1 0 1,1 0 0,-1 0-1,1 1 1,0-1 0,0 0-1,-1 6 1,0-2 33,0-1 1,1 1-1,0-1 0,0 1 1,1 0-1,0-1 0,0 1 1,1 0-1,-1-1 1,1 1-1,1 0 0,-1-1 1,1 0-1,0 1 0,1-1 1,-1 0-1,1 0 0,1 0 1,-1 0-1,1-1 1,0 0-1,0 1 0,0-1 1,1 0-1,0-1 0,0 0 1,0 1-1,8 3 1,12 10 28,-10-9-14,-1 1-1,0 1 0,18 18 0,-30-27-59,1 1 0,-1 0 0,0-1 0,1 1 0,-1 0 1,-1 0-1,1 1 0,0-1 0,-1 0 0,0 1 0,1-1 1,-1 1-1,-1-1 0,1 1 0,0-1 0,-1 1 0,0 0 0,0-1 1,0 1-1,0-1 0,0 1 0,-2 4 0,0-4 22,0 0 0,0-1 0,-1 1 0,0-1 0,1 0 0,-1 1-1,0-1 1,-1 0 0,1-1 0,0 1 0,-1-1 0,1 1 0,-1-1 0,-7 3 0,4-1-337,0-1 0,0 0 0,-1 0 0,1-1 0,-1 0 0,1 0 0,-13 0 0,19-16-3900,1-9 124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7507,'0'0'5264,"0"6"-4674,-2 64 1072,0-26-732,5 70 0,-1-103-853,-1 1-1,1-1 1,1 0 0,0 0-1,0 0 1,1-1 0,0 1-1,1-1 1,1 0 0,-1 0-1,10 12 1,-12-19-69,-1 0 0,1-1 1,0 1-1,-1-1 0,1 1 0,1-1 1,-1 0-1,0 0 0,0 0 0,1 0 1,-1-1-1,1 1 0,0-1 0,-1 0 1,1 0-1,0-1 0,0 1 0,0-1 1,-1 1-1,1-1 0,0 0 0,0-1 1,0 1-1,0-1 0,-1 0 0,6-1 1,-3 0-69,0-1 0,1 1 0,-1-1 1,0-1-1,0 1 0,-1-1 0,1 0 1,-1-1-1,0 1 0,0-1 0,0 0 1,0 0-1,5-9 0,-3 3-351,-1-1-1,1-1 1,-2 1-1,0-1 1,0 0-1,-1 0 1,-1-1-1,3-22 1,-3-5-264,-3-64 0,-1 42 3290,-1 56-1397,-3 16-679,-4 17-549,4 27 125,3 1 0,4 59 0,0-22-14,-1 64-23,-3 166 39,2-317-116,0 0 1,0 0-1,0 1 1,-1-1-1,0 0 1,1 0-1,-2 0 1,-1 6-1,2-9-2,0 0-1,0 0 0,0 0 0,-1 0 0,1 0 0,0 0 0,0 0 0,-1 0 0,1-1 1,0 1-1,-1 0 0,1-1 0,-1 1 0,1-1 0,-1 0 0,1 1 0,-1-1 1,1 0-1,-1 0 0,1 0 0,-1 0 0,-2-1 0,0 1-75,1 0-1,-1 0 1,1 0-1,-1-1 1,1 0-1,-1 0 1,1 0-1,-1 0 1,1 0-1,0-1 1,0 1-1,0-1 1,0 0-1,0 0 1,0 0-1,0 0 1,-4-5 0,3 2-368,0-1 1,0 0 0,0 0 0,1 0 0,0 0 0,0 0 0,1 0-1,-3-11 1,-3-17-3894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168 126 1409,'0'0'6296,"0"-7"-83,0-24-5711,0 27-527,-1-1-1,0 1 1,0 0 0,0 0-1,-1-1 1,0 1 0,1 0-1,-1 1 1,-1-1 0,1 0-1,0 0 1,-1 1 0,0 0 0,0-1-1,0 1 1,-6-5 0,7 6 47,0 1 0,0-1 0,0 0 0,0 1 0,-1 0 0,1-1 0,0 1 0,-1 0 0,1 0 0,-1 0 0,1 1 1,-1-1-1,1 0 0,-1 1 0,1 0 0,-1-1 0,0 1 0,1 0 0,-1 1 0,0-1 0,1 0 0,-1 1 0,1-1 1,-1 1-1,1 0 0,-1 0 0,1 0 0,-1 0 0,-3 3 0,4-1 1,-1-1 0,0 1-1,1 1 1,0-1 0,0 0 0,0 0 0,0 1-1,0 0 1,1-1 0,0 1 0,-2 5-1,-10 50 186,10-43-147,-2 25 581,1 0 0,3 66 1,1-66-297,0-38-335,0 0 1,1 0 0,-1 0 0,1 0-1,0 0 1,0 0 0,0 0 0,0-1-1,0 1 1,1 0 0,-1-1 0,1 1-1,0-1 1,0 1 0,0-1-1,0 0 1,0 0 0,0 0 0,0 0-1,1 0 1,-1-1 0,1 1 0,-1 0-1,1-1 1,0 0 0,0 0 0,-1 0-1,1 0 1,0 0 0,0-1 0,0 1-1,0-1 1,0 0 0,0 1-1,0-1 1,0-1 0,0 1 0,0 0-1,0-1 1,0 0 0,0 1 0,0-1-1,-1 0 1,1-1 0,0 1 0,-1 0-1,1-1 1,0 1 0,-1-1 0,0 0-1,1 0 1,-1 0 0,0 0 0,3-5-1,2-2-278,-1 0-1,0-1 1,0 0 0,-1-1-1,0 1 1,-1-1-1,0 0 1,-1 0 0,0 0-1,1-16 1,0-12-643,-2-66 0,-2 68 3353,0 53-2150,0 372 1900,1-388-2308,-1 0-1,0 0 1,1 1 0,-1-1-1,1 0 1,-1 0-1,0 0 1,1 0-1,-1 0 1,1 0-1,-1 0 1,1 0 0,-1 0-1,0 0 1,1 0-1,-1 0 1,1 0-1,-1 0 1,1 0-1,-1 0 1,0 0 0,1-1-1,-1 1 1,1 0-1,-1 0 1,0 0-1,1-1 1,-1 1-1,0 0 1,1-1 0,-1 1-1,1-1 1,8-21-3207,4-15-2737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3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3874,'0'0'8059,"1"3"-7837,9 56 1672,12 96 1310,-20-112-2675,-3-30-348,2 0 0,0 1 0,0-1 0,1 0-1,4 14 1,-1-22 267,0-12-334,-1-14-180,-4 21 67,5-36-67,0-4-1713,20-72 0,-23 103 1583,1 0-1,0 0 0,1 0 1,0 1-1,0-1 0,1 1 1,0 0-1,1 0 1,-1 1-1,1 0 0,1 0 1,0 0-1,11-9 0,-15 14 289,-1 0-1,0 1 0,1 0 1,-1-1-1,1 1 0,0 0 1,-1 0-1,1 0 0,0 0 0,0 1 1,-1-1-1,1 1 0,0 0 1,0-1-1,0 1 0,0 1 1,-1-1-1,1 0 0,0 1 1,0-1-1,0 1 0,-1 0 1,1 0-1,0 0 0,-1 0 1,1 0-1,-1 1 0,1-1 1,-1 1-1,0 0 0,0 0 1,0-1-1,3 4 0,-4-3-592,1 1 0,0 0-1,-1-1 1,0 1 0,0 0-1,0 0 1,0-1 0,0 1-1,0 0 1,-1 0-1,1 0 1,-1 0 0,0 3-1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4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232 116 6739,'0'0'3906,"1"-4"-3090,0 2-706,-1 0 1,1 0-1,-1-1 0,1 1 0,-1 0 1,0 0-1,0-1 0,0 1 0,0 0 0,0 0 1,0-1-1,-1 1 0,1 0 0,-1 0 1,1 0-1,-1-1 0,0 1 0,0 0 0,0 0 1,0 0-1,0 0 0,-1 1 0,1-1 0,0 0 1,-1 0-1,-2-1 0,0 0-88,0 1 0,0 0 0,0-1-1,0 2 1,-1-1 0,1 1 0,-1-1 0,1 1 0,-1 0-1,1 1 1,-1-1 0,0 1 0,-5 0 0,-22-1 213,-38 2-54,68 0-175,1 0-1,-1 0 1,1 0 0,-1 0-1,1 0 1,0 0 0,-1 0-1,1 1 1,0-1 0,0 0 0,0 1-1,0-1 1,0 1 0,0-1-1,0 1 1,0-1 0,1 1-1,-1 0 1,0 2 0,-10 38 290,10-37-229,-5 33 664,2 1 0,1-1 0,2 1 0,6 48 1,-5-84-707,0 0 0,0 0 1,1 0-1,-1 0 1,1 0-1,0 0 1,0 0-1,0 0 1,0 0-1,1 0 1,-1 0-1,1 0 0,-1-1 1,1 1-1,0-1 1,0 1-1,0-1 1,1 0-1,-1 0 1,0 0-1,1 0 1,0 0-1,-1-1 0,1 1 1,0-1-1,5 3 1,-4-3-10,1-1 1,-1 1 0,0-1-1,1 0 1,-1 0-1,0 0 1,1 0 0,-1-1-1,0 0 1,1 0-1,-1 0 1,0 0 0,0-1-1,0 1 1,0-1-1,0 0 1,-1 0-1,1-1 1,6-4 0,3-4-324,-1-1-1,0 0 1,0-1 0,-1 0 0,-1 0 0,-1-1 0,0-1 0,0 0 0,-1 0 0,-1 0 0,-1-1 0,0 0-1,-1-1 1,-1 1 0,0-1 0,-2 0 0,0 1 0,0-26 0,-2-24 52,0 39 3501,-10 31-2433,4 7-774,1 1 1,0-1-1,1 2 0,1-1 0,-1 0 0,-1 20 0,-6 80 453,9-89-301,0 3-125,1 1-1,1-1 1,6 49 0,-5-72-89,0-1 1,0 0 0,0 1 0,0-1 0,1 0 0,-1 0-1,1 0 1,-1 0 0,1 0 0,0 0 0,0 0-1,0-1 1,0 1 0,0-1 0,0 1 0,0-1 0,4 2-1,-5-2-90,1 0 0,0-1 0,-1 1 0,1 0 0,0-1 0,0 1 0,-1-1 0,1 0 0,0 0 0,0 1 0,-1-1-1,1 0 1,0-1 0,0 1 0,0 0 0,-1 0 0,1-1 0,0 1 0,-1-1 0,1 1 0,0-1 0,-1 0 0,1 0 0,-1 0-1,1 0 1,1-1 0,1-5-621,0 1-1,-1 0 0,0-1 0,0 0 0,-1 0 1,1 0-1,1-12 0,-3 16 413,9-44-5203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4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9316,'0'0'6606,"6"11"-6475,11 47 359,-2 1 1,-3 0-1,-3 1 1,3 77-1,-8-68 166,4-1 0,30 128 0,-36-194-892,-2-7-408,0-18-1471,-5-33-2661,-7 8 654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7860,'0'0'8206,"6"-11"-7080,4 52-349,-5-18-487,28 112 966,140 483 706,-167-602-1970,0 0 0,0 0 0,1 0 1,1-1-1,1 0 0,0-1 1,20 25-1,-14-29-854,-13-19-1084,-17-27-1115,-24-6-2528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3778,'0'0'12838,"206"38"-13287,-171-38-863,-6 0-3731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7:4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9172,'0'0'5379,"116"186"-4835,-84-91 560,-13 15-767,-9 23-161,-10 11 96,-13 7-272,-29-7 0,-9-19 0,-1-30-1201,4-28 65,0-21-609,0-20-2417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7587,'0'0'4789,"2"-18"-5007,0 3 95,20-126-950,-19 79 1759,-3 61-371,0 8-454,-1 83 873,0 2 939,19 173-1,-18-261-1708,0 0 0,1 0-1,-1 0 1,0 0-1,-1 0 1,1 0 0,-1 0-1,-1 5 1,-1 13-2019,3-41-6376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7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5250,'0'0'8057,"23"7"-6744,-17 2-1307,0-1-1,-1 1 1,0 0 0,-1 1-1,0-1 1,-1 1-1,0-1 1,0 1 0,-1 0-1,0 1 1,-1-1 0,0 0-1,0 0 1,-1 0 0,-1 1-1,0-1 1,-2 14-1,-9-10-904,11-14 812,1 0-1,0 1 0,0-1 1,0 0-1,-1 0 0,1 0 1,0 0-1,0 1 0,-1-1 1,1 0-1,0 0 1,-1 0-1,1 0 0,0 0 1,0 0-1,-1 0 0,1 0 1,0 0-1,-1 0 0,1 0 1,0 0-1,-1 0 0,1 0 1,0 0-1,-1 0 0,1 0 1,0 0-1,0 0 1,-1 0-1,1 0 0,0 0 1,-1-1-1,1 1 0,0 0 1,0 0-1,-1 0 0,1-1 1,0 1-1,0 0 0,0 0 1,-1-1-1,1 1 1,0 0-1,0 0 0,0-1 1,0 1-1,0 0 0,-1 0 1,1-1-1,0 1 0,0 0 1,0-1-1,0 1 0,0 0 1,0-1-1,0 1 0,0 0 1,0 0-1,0-1 1,0 0-1,0-28-6035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7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99 4626,'0'0'6214,"0"-4"-5161,0 0-1034,0 0 1,1 0-1,-1 0 0,0 1 0,1-1 0,0 0 0,0 0 0,0 1 0,1-1 0,-1 0 0,1 1 0,-1 0 0,1-1 0,1 1 0,-1 0 0,0 0 0,1 0 0,-1 0 0,1 0 0,0 1 0,0-1 0,0 1 0,0 0 1,0 0-1,1 0 0,-1 0 0,1 0 0,-1 1 0,1-1 0,0 1 0,-1 0 0,1 1 0,0-1 0,0 0 0,7 1 0,-4 0-28,-2 0-19,1-1-1,-1 2 1,1-1-1,-1 0 1,1 1-1,9 3 1,-12-2 35,0-1 0,0 1 1,-1 0-1,1 0 0,0 1 0,-1-1 0,0 1 0,1-1 1,-1 1-1,0 0 0,0-1 0,3 7 0,-1 0-26,0 0 0,0 1 0,-1-1 0,0 1-1,0 0 1,-1 0 0,-1 0 0,1 0 0,-1 13-1,-7 96 64,6-114-5,-3 10 66,0-1 0,-1 0 0,-1 0 0,0 0 0,-1-1 0,0 1 1,-1-2-1,0 1 0,-1-1 0,-1 0 0,0 0 0,-1-1 0,0 0 0,0-1 0,-1 0 0,0-1 0,-18 11 1,26-18-108,1-1 0,-1 1 0,1-1 1,-1 0-1,1 0 0,-1 0 1,0 0-1,0 0 0,1-1 1,-1 0-1,0 1 0,0-1 1,0 0-1,0 0 0,1 0 1,-7-2-1,8 1-70,-1 0 0,1 0-1,0 0 1,-1 0 0,1 0 0,0 0 0,0 0 0,0-1-1,0 1 1,0-1 0,0 1 0,0-1 0,0 1 0,0-1 0,1 1-1,-1-1 1,1 1 0,-1-1 0,1 0 0,0 0 0,0 1-1,-1-1 1,1 0 0,0 1 0,0-1 0,1-2 0,-1-1-185,-1 1 1,1-1-1,1 0 1,-1 1 0,1-1-1,-1 1 1,1-1-1,1 0 1,-1 1 0,1 0-1,-1-1 1,5-6-1,-4 9 281,1 0-1,-1 0 0,1 0 0,0 0 0,-1 0 0,1 1 0,0-1 0,0 1 1,0 0-1,0 0 0,0 0 0,1 0 0,-1 1 0,0-1 0,0 1 0,0 0 1,1 0-1,-1 0 0,4 0 0,0 1 251,1-1-1,-1 1 1,0 0-1,0 1 1,1 0 0,-1 0-1,-1 1 1,1-1-1,0 1 1,-1 1 0,1-1-1,10 10 1,7 1 272,-20-11-428,39 20 1012,-41-22-1138,0 0 1,0 0 0,0 0-1,0-1 1,1 1 0,-1-1-1,0 1 1,0-1 0,0 0-1,1 1 1,-1-1 0,0-1-1,0 1 1,0 0-1,1 0 1,-1-1 0,4-1-1,-5 2-215,0-1 0,0 0 0,-1 0-1,1 0 1,0 0 0,-1-1-1,1 1 1,-1 0 0,1 0 0,-1 0-1,1 0 1,-1-1 0,0 1-1,0 0 1,1-2 0,-1 0-471,1-14-4166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3217,'0'0'6019,"0"-4"-5136,2 38 2480,6 156-2081,-8 39-196,16-270-6174,-10 15-135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10 1793,'0'0'7851,"11"-9"-2888,-30 28-4874,1 1 0,-20 28 1,-7 10 154,25-34-177,11-13-35,0 1 0,0-2 0,-1 1 0,-1-1 0,0-1 0,0 0 0,-17 10 0,27-18 24,33-6-817,-28 5 759,0-1 0,-1 1 0,1 0 0,0 0 0,-1 1 0,1-1 0,0 1 0,-1-1-1,1 1 1,-1 1 0,1-1 0,-1 0 0,0 1 0,1-1 0,-1 1 0,0 0 0,0 0 0,0 1-1,0-1 1,-1 0 0,1 1 0,-1 0 0,1 0 0,2 5 0,4 6 166,0 1 1,-2 1 0,0-1-1,6 21 1,9 17 425,-20-48-525,0 0 0,1-1 1,0 1-1,0-1 0,0 0 0,1 0 1,-1 0-1,1 0 0,0-1 0,0 0 0,1 0 1,-1 0-1,0 0 0,10 4 0,-12-6-97,0-1-1,1 1 0,-1-1 1,0 1-1,0-1 1,1 0-1,-1 0 0,0 0 1,1 0-1,-1 0 1,0-1-1,0 1 0,1-1 1,-1 1-1,0-1 1,0 0-1,0 0 0,0 0 1,0 0-1,0 0 1,0 0-1,0-1 0,0 1 1,0-1-1,-1 1 1,1-1-1,-1 1 1,1-1-1,-1 0 0,0 0 1,1 0-1,-1 0 1,0 0-1,1-4 0,8-23-2384,-9 0-2313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9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 3666,'-2'0'13480,"5"0"-13167,178 3-279,-180-3-164,-1 0-1,0 0 0,0 0 0,1 0 0,-1 0 0,0 0 1,1 0-1,-1 0 0,0 0 0,1 0 0,-1-1 0,0 1 1,0 0-1,1 0 0,-1 0 0,0 0 0,0-1 0,1 1 1,-1 0-1,0 0 0,0-1 0,0 1 0,1 0 1,-1 0-1,0-1 0,0 1 0,0 0 0,0 0 0,0-1 1,0 1-1,0 0 0,1-1 0,-1 1 0,0 0 0,0-1 1,0 1-1,0 0 0,0 0 0,0-1 0,0 1 1,0 0-1,-1-1 0,1 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3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5298,'0'0'7249,"29"0"-6240,107 0 949,-77 0-8580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3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1 258 5170,'0'0'4709,"4"-9"-4202,4-9-434,-1 0 0,-1-1 0,0 0 0,-2 0 0,0 0 0,-1 0 0,0-23 0,-3-14-538,0 36 628,0 37-55,10 496 3768,-5-478-3137,-2-14-2468,-2-7-5173,-1-24 2895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13846,'0'0'3426,"164"0"-2113,-58-23-481,13-9-720,0-3-112,-10-2-2161,-3 2-1601,-22 3-2545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3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29 222 5955,'0'0'3193,"0"-10"-2993,-1 1-221,-1-18 1847,2 1 0,3-35 0,10 13-2427,-9 32 1030,-4 16-399,0-1-1,0 0 0,0 1 0,0-1 1,0 1-1,1-1 0,-1 0 0,0 1 1,0-1-1,1 1 0,-1-1 0,0 0 1,1 1-1,-1-1 0,0 1 0,1-1 1,-1 1-1,1-1 0,-1 1 0,1 0 1,-1-1-1,1 1 0,-1 0 1,1-1-1,0 1 0,-1 0 0,1-1 1,-1 1-1,2 0 0,2-2-36,1 0 0,0 1 0,-1-1 0,1 1-1,0 0 1,-1 1 0,1-1 0,0 1 0,9 0 0,-12 0 2,0 1 1,0-1-1,-1 0 1,1 1-1,0-1 1,-1 1-1,1-1 1,-1 1-1,1 0 1,-1 0-1,1 0 1,-1 0-1,1 0 1,-1 0-1,0 0 1,1 0-1,-1 0 1,0 1-1,0-1 1,0 0-1,0 1 1,0-1-1,0 1 1,-1-1-1,1 1 1,0 0-1,-1-1 1,1 1-1,-1 0 1,1 3-1,13 54-91,2 8-190,-16-62 282,0-1-1,0 1 1,0 0 0,0-1-1,-1 1 1,0-1 0,0 1-1,0-1 1,0 1 0,-1-1-1,0 0 1,0 0 0,-2 5-1,-112 210 291,105-196-228,4-11 57,2 0 0,-1 0 0,2 0 0,-1 1 0,2-1 0,0 1 1,0 0-1,-1 19 0,6-37-54,0-1 0,0 1 0,1 0 0,0 0 0,0 0 0,0 0 0,0 1 0,1-1 0,-1 1 0,7-6 0,4-6-92,-3 1-145,25-32-825,-35 46 970,1-1 0,0 0 0,-1 1 0,1-1 0,0 1 0,0 0 0,-1 0-1,1-1 1,0 1 0,0 0 0,1 1 0,-1-1 0,0 0 0,0 1 0,0-1-1,0 1 1,1-1 0,-1 1 0,0 0 0,5 0 0,-4 3 67,-1 0 0,1 0 1,-1 0-1,1 0 0,-1 0 1,0 1-1,0-1 0,-1 1 0,1-1 1,-1 1-1,1-1 0,-1 1 0,1 6 1,2 4 221,7 15 149,17 39 409,-26-63-759,1 0-1,-1 0 0,1 0 1,0-1-1,1 1 0,-1-1 1,1 0-1,0 0 0,0-1 1,4 4-1,-6-5-61,0-1 1,0 0-1,0 0 1,0 0-1,0 0 0,1 0 1,-1-1-1,0 1 0,0-1 1,0 1-1,1-1 0,-1 0 1,0 0-1,1 0 0,-1 0 1,0 0-1,0-1 0,1 1 1,-1-1-1,0 1 0,0-1 1,0 0-1,0 0 1,1 0-1,-1 0 0,0 0 1,-1 0-1,1-1 0,0 1 1,2-3-1,2-1-341,-1-1 0,0 0 1,0-1-1,0 1 0,-1-1 0,0 0 0,3-8 0,11-31-4683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38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139 155 1249,'0'0'9148,"-2"-5"-8540,-18-44 3751,19 48-4332,-4 0-11,0 1 0,0 0-1,0 0 1,1 0 0,-1 0 0,0 1 0,0 0-1,1 0 1,-1 1 0,0-1 0,1 1-1,-1 0 1,-4 3 0,6-1-2,0-1 0,0 2-1,0-1 1,0 0 0,1 1 0,0-1-1,0 1 1,0-1 0,1 1 0,-1 0 0,1 0-1,-1 7 1,-5 29 163,2 1-1,1 0 1,4 68-1,1-54 268,-1-50-385,0 1 1,0-1-1,1 0 0,0 1 1,0-1-1,1 0 0,-1 0 0,1 0 1,1 0-1,-1 0 0,1 0 1,0 0-1,1-1 0,-1 0 0,1 1 1,0-1-1,0-1 0,1 1 1,-1 0-1,1-1 0,0 0 0,0 0 1,1-1-1,-1 0 0,1 1 1,0-2-1,0 1 0,0-1 0,0 0 1,0 0-1,0 0 0,0-1 1,1 0-1,-1-1 0,10 1 0,-6-1-9,0 0 0,0 0-1,0-1 1,0 0 0,0-1-1,0 0 1,-1-1 0,14-5-1,-17 5-41,-1-1 0,1 0-1,-1 0 1,0 0 0,0-1 0,0 1-1,0-1 1,-1 0 0,0-1-1,0 1 1,0-1 0,-1 1 0,5-11-1,-2 1-70,-1 0 0,-1-1 1,0 0-1,-1 0 0,0 0 0,-1-1 0,-1 1 0,-1 0 0,-2-22 0,2 3-23,-1 27 98,0-1-1,0 1 0,-1-1 1,0 1-1,0 0 0,-1 0 1,0 0-1,0 0 0,-1 1 1,0-1-1,-1 1 0,-7-11 1,-10-8-125,-45-44 1,22 25-69,34 31 165,-21-23-122,31 36 89,0 1 0,0-1 0,1 0 0,-1 1-1,0-1 1,0 1 0,0-1 0,0 1 0,0-1 0,0 1 0,0 0-1,0-1 1,0 1 0,0 0 0,0 0 0,0 0 0,0 0-1,0 0 1,0 0 0,0 0 0,0 0 0,0 0 0,0 0 0,0 1-1,0-1 1,0 0 0,0 1 0,0-1 0,0 1 0,0-1-1,0 1 1,1-1 0,-1 1 0,0 0 0,0-1 0,0 1 0,1 0-1,-2 1 1,-1 4-514,-1 0-1,1 0 0,0 0 1,0 0-1,1 1 0,-2 6 0,0 11-4424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39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7203,'0'0'5195,"5"-10"-5131,0-3-155,-1 0 1,0-1 0,0 1-1,-2-1 1,1 0 0,-1-22-1,-2-43-552,0 71 1001,0 9 12,0 44 15,0 42 390,-2 10 27,4-1 1,4 0 0,21 107 0,-25-195-719,-2-4-23,1 0-1,-1-1 1,1 1-1,1 0 1,-1-1-1,0 1 1,1-1-1,-1 1 0,1-1 1,3 5-1,-4-8 37,6-3-1023,14-49-5853,-14 32 3500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0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17 3810,'0'0'7214,"4"-16"-2452,-7 26-4747,0 1 1,-1-1-1,0 0 1,-1 0-1,0 0 1,0 0-1,-1-1 1,0 0-1,-12 13 1,4-3 69,-81 106 151,83-111-258,-1 0 0,0-1-1,-1-1 1,-1 0 0,0-1-1,-23 13 1,37-23 15,0 0-1,0-1 1,0 1-1,0 0 1,0-1-1,0 0 1,-1 1-1,1-1 1,0 0-1,0 1 1,-1-1-1,1 0 0,0 0 1,0 0-1,-1 0 1,1 0-1,0 0 1,0 0-1,-3-1 1,3 0-33,1 1 0,-1-1 0,1 1 1,0-1-1,-1 1 0,1-1 0,-1 1 0,1-1 0,0 1 1,-1-1-1,1 0 0,0 1 0,0-1 0,0 1 0,-1-1 1,1 0-1,0 1 0,0-1 0,0 0 0,0 1 0,0-1 1,0 0-1,0 1 0,0-1 0,0 0 0,1 0 0,-1-1 17,1 0 0,-1 0-1,1 1 1,0-1-1,-1 0 1,1 1 0,0-1-1,0 0 1,0 1 0,0-1-1,1 1 1,-1-1-1,0 1 1,1 0 0,-1 0-1,1 0 1,-1-1 0,1 1-1,-1 1 1,1-1-1,0 0 1,-1 0 0,1 0-1,0 1 1,0-1 0,2 1-1,0 0 60,0 0 1,0 1-1,0-1 0,-1 1 0,1 0 0,0 0 1,0 1-1,-1-1 0,1 1 0,-1-1 1,0 1-1,1 1 0,-1-1 0,0 0 0,0 1 1,0-1-1,0 1 0,-1 0 0,1 0 0,3 6 1,6 9 265,0 0-1,14 33 1,-10-20 116,-2-4-124,-8-14-112,0-1 1,1 0 0,13 17-1,-18-26-167,-1-1-1,2 0 0,-1 0 1,0 0-1,0 0 0,1 0 1,-1 0-1,1 0 0,-1-1 0,1 1 1,0-1-1,-1 0 0,1 0 1,0 0-1,0 0 0,0 0 1,0-1-1,0 1 0,0-1 0,0 0 1,4 0-1,-5 0-100,-1-1 0,0 1 0,0-1 0,1 1 0,-1-1 0,0 0 0,0 1-1,0-1 1,0 0 0,0 0 0,0 0 0,0 0 0,0 0 0,0 0 0,0 0 0,0 0 0,0 0 0,-1 0 0,1 0-1,0 0 1,-1-1 0,1 1 0,-1 0 0,0-1 0,1 1 0,-1 0 0,0-1 0,0 1 0,0-3 0,5-27-5288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1 468 7091,'0'0'9770,"27"0"-8866,-12 0-749,26 0 81,81-9 0,-121 8-242,-1 1-1,1-1 0,0 1 0,-1-1 0,1 0 0,-1 1 1,1-1-1,-1 0 0,1 1 0,-1-1 0,1 0 0,-1 0 1,0 1-1,0-1 0,1 0 0,-1 0 0,0 0 0,0 0 1,0 1-1,0-1 0,0 0 0,0 0 0,0 0 0,0 0 1,-1-28-111,1 22 71,-10-288-688,11 291 727,1 0-1,-1 0 1,0 0-1,1 0 0,0 0 1,0 0-1,0 0 1,0 1-1,1-1 0,0 1 1,-1 0-1,1 0 1,0 0-1,1 0 1,-1 0-1,0 0 0,1 1 1,0 0-1,-1-1 1,1 2-1,5-3 1,3-3-12,1 2 1,0-1-1,0 2 1,0 0-1,22-4 1,-29 7 48,0 0 0,0 0 0,1 1 0,-1 0-1,0 1 1,1-1 0,10 3 0,-13-2-13,-1 1 1,0-1-1,0 1 0,-1 0 0,1-1 0,0 1 0,-1 0 0,1 1 1,-1-1-1,1 0 0,-1 1 0,0-1 0,0 1 0,0 0 0,-1 0 1,3 3-1,1 5 11,0 0 0,-1 0 1,0 0-1,-1 1 1,0-1-1,-1 1 0,1 18 1,-2 89 298,-2-66-161,0-27-2,-9 49 0,5-50 151,-1 48 0,6-72-312,1 0 1,-1-1 0,1 1-1,0-1 1,-1 1-1,1-1 1,0 1-1,-1-1 1,1 1-1,0-1 1,0 0 0,-1 1-1,1-1 1,0 0-1,0 0 1,0 0-1,-1 0 1,1 1 0,0-1-1,0 0 1,0 0-1,0-1 1,0 1-1,29 1 126,-25-1-87,104-3 27,4 0-5685,-97 7 804,-8 15-1125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6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1423 7780,'0'0'7040,"0"-16"-6773,0-13-128,1-5 230,-1 0-1,-1 0 1,-13-66 0,-18-20-414,5 0 0,5-2 1,6-1-1,-2-175 0,18 265 63,-1-5-76,7-50 0,-4 74 45,0 1 1,2-1 0,-1 1-1,2-1 1,0 1-1,0 0 1,9-13-1,-8 14 50,1 1 0,1 0 0,0 1 0,0 0 0,17-16 0,-21 22 6,1 0-1,0 1 1,0 0 0,0 0-1,0 0 1,1 1 0,-1-1-1,1 1 1,-1 1 0,1-1-1,0 1 1,0 0 0,0 0 0,10 0-1,-15 2-34,0-1-1,0 1 1,0-1 0,0 1-1,0-1 1,0 1-1,0 0 1,-1-1 0,1 1-1,0 0 1,0 0 0,0 0-1,-1 0 1,1 0-1,-1 0 1,1 0 0,-1 0-1,1 0 1,-1 0-1,1 0 1,-1 0 0,0 0-1,1 0 1,-1 0 0,0 0-1,0 0 1,0 1-1,0-1 1,0 2 0,1 45 64,-2-38-18,-1 22-64,-1 0 1,-2-1-1,-1 0 1,-2 0-1,-1 0 1,-21 49-1,17-46-737,26-40-4855,-10 4 5672,0 0 1,1 1 0,-1-1 0,0 0 0,1 1-1,-1 0 1,1 0 0,0 0 0,-1 0-1,1 0 1,0 1 0,-1-1 0,1 1-1,0 0 1,0 1 0,-1-1 0,1 0-1,0 1 1,-1 0 0,1 0 0,-1 0-1,1 0 1,-1 1 0,7 3 0,-7-2 87,1 0 1,0 0-1,0 0 0,-1 1 1,0-1-1,0 1 1,0 0-1,0 0 1,0 0-1,-1 1 1,0-1-1,0 0 1,0 1-1,-1 0 1,1-1-1,-1 1 1,0 0-1,0 0 1,0 4-1,-1-7-145,1 10 70,0-1 1,0 1 0,-1 0-1,-1 0 1,-2 14-1,2-23-70,0 0-1,0 0 0,0-1 1,0 1-1,0 0 0,-1-1 1,1 1-1,-1-1 0,1 1 1,-1-1-1,0 0 0,0 1 1,0-1-1,0 0 0,-1 0 1,1-1-1,-1 1 0,1 0 1,-1-1-1,1 0 0,-1 1 1,0-1-1,0 0 0,1-1 1,-6 2-1,0 0-68,0 0 0,0-1 0,-1 0 0,1-1-1,0 0 1,-12-1 0,17 1-129,0-1-1,0 0 1,0 0-1,-1 0 1,1 0-1,1 0 0,-1 0 1,0-1-1,0 1 1,0-1-1,1 0 1,-1 0-1,1 0 1,-1 0-1,1 0 1,0-1-1,-4-4 1,-14-25-3732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6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12870,'0'0'4082,"0"-9"-7252,0-9-1424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14 192 5442,'0'0'3981,"0"-12"-3351,1-3-323,1-37 4532,-5 58-4636,-5 56 20,3 1 0,6 123 0,1-73 335,-4-41-291,0-34-48,2 1 1,6 44 0,5-46-125,-11-36-69,1 0 0,-1 1-1,1-1 1,-1 0 0,1 0 0,0 0-1,-1 0 1,1 0 0,0 1 0,0-1-1,0-1 1,0 1 0,0 0 0,0 0-1,0 0 1,1 0 0,-1-1 0,0 1-1,0-1 1,0 1 0,1-1-1,-1 1 1,0-1 0,2 1 0,-2-29 232,-2-17-1894,-1 0 0,-15-86 0,8 73 1196,3-1 0,2-116 0,4 129 727,1 33-292,0 0-1,1 0 1,1 0-1,0 1 1,1-1-1,0 1 1,1 0-1,0 0 1,1 0-1,1 1 1,8-12-1,-11 16-8,0 1 1,1-1-1,0 1 0,0 1 0,0-1 1,1 1-1,0 0 0,0 0 0,0 0 0,1 1 1,0 0-1,-1 0 0,1 1 0,1 0 1,-1 0-1,0 1 0,1 0 0,-1 0 0,14-1 1,-15 3 57,0 0 1,0 0 0,0 1 0,0-1-1,-1 1 1,1 1 0,0-1 0,-1 1-1,1 0 1,-1 1 0,9 4 0,-7-2 66,0 1 0,-1-1 0,0 2-1,0-1 1,0 1 0,-1-1 0,6 11 0,-5-6 76,0-1-1,-1 1 0,0 0 0,-1 0 1,0 0-1,-1 1 0,0-1 0,2 23 1,-3-5 218,-1 1 0,-4 40 0,1-57-302,0-1-1,-1 0 0,0 0 0,-1 0 0,-1-1 1,1 1-1,-2-1 0,0 0 0,0 0 1,-1-1-1,0 0 0,-1 0 0,0-1 1,-13 12-1,12-12-74,1-1 0,-2-1-1,1 0 1,-1 0 0,0-1 0,-1 0 0,0-1 0,1 0 0,-2-1 0,1 0-1,0 0 1,-1-2 0,0 1 0,1-1 0,-14 0 0,23-2-50,-1 0-1,1 0 1,0 0 0,-1 0-1,1 0 1,-1-1 0,1 1-1,0-1 1,-1 1 0,1-1-1,0 0 1,0 0 0,0 0-1,0 0 1,0-1 0,0 1 0,0 0-1,0-1 1,0 1 0,0-1-1,1 0 1,-1 0 0,1 1-1,-1-1 1,1 0 0,-2-4-1,1-1-207,0 0-1,0-1 0,0 1 0,1 0 0,1-1 0,-1 1 1,2-11-1,-1 18 231,0-1-1,1 0 1,-1 0 0,0 1 0,1-1 0,-1 0 0,1 1 0,-1-1-1,1 0 1,0 1 0,-1-1 0,1 1 0,0-1 0,-1 1 0,1-1-1,0 1 1,-1 0 0,1-1 0,0 1 0,0 0 0,0-1 0,-1 1-1,1 0 1,0 0 0,0 0 0,0 0 0,0 0 0,-1 0 0,1 0-1,0 0 1,0 0 0,0 0 0,-1 0 0,1 1 0,1-1 0,36 11 61,-27-3 20,1 1 0,-2 1 0,1-1 0,-1 2 0,-1-1 0,0 2 0,0-1 0,10 19 0,2 8 416,28 64 0,-25-38-71,-17-41-254,2 0 0,0-1 0,2 0 0,17 28 0,-28-49-170,1 0-1,0 0 1,0 0-1,-1 0 1,1 0-1,0 0 1,0 0-1,0 0 0,0 0 1,0 0-1,1 0 1,-1 0-1,0-1 1,0 1-1,0 0 1,1-1-1,-1 1 1,3 0-1,-3-2-22,-1 1-1,1 0 1,0 0-1,0 0 1,0-1-1,-1 1 0,1-1 1,0 1-1,0 0 1,-1-1-1,1 1 1,0-1-1,-1 1 1,1-1-1,-1 0 1,1 1-1,-1-1 0,1 0 1,-1 1-1,1-1 1,-1 0-1,1-1 1,2-6-478,1 0 0,-2-1 1,1 1-1,1-14 0,-3 14-232,6-28-4477,0 5-2513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7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8308,'0'0'6987,"2"8"-6245,0 39 705,-4 52 0,-1-66-1093,2 1 0,2-1 0,0 0-1,13 63 1,-12-90-342,-1-1 0,2 0 0,-1 0 0,0 1-1,1-1 1,0-1 0,0 1 0,1 0 0,-1-1 0,1 0 0,0 0-1,0 0 1,0 0 0,1-1 0,-1 1 0,6 2 0,-7-4-41,0-1 0,0 0 0,1 1 0,-1-1 0,0 0 1,0-1-1,0 1 0,1 0 0,-1-1 0,0 0 0,1 0 1,-1 0-1,1 0 0,-1 0 0,0-1 0,0 0 0,1 1 0,-1-1 1,0 0-1,0-1 0,0 1 0,0 0 0,0-1 0,0 0 1,0 0-1,0 0 0,-1 0 0,4-4 0,36-44-2380,-20 11-2759,-14 16-2374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8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8196,'0'0'5858,"151"-18"-5569,-125 18-289,-3-3 0,-1 0 0,-6 1-913,-9-7-560,-7 0-2272,0-8 911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42 13686,'0'0'4861,"-20"-7"-4634,-1 0-169,7 1-19,0 1-1,0 1 1,0 1 0,-1 0 0,1 0 0,-1 2-1,-20-1 1,7 2 53,0 0-1,0 2 1,-53 11-1,71-10-65,0 0-1,1 1 0,-1 0 1,0 0-1,1 1 1,0 0-1,0 1 0,1 0 1,-1 0-1,1 1 1,1 0-1,-1 1 0,1 0 1,-6 8-1,4-2 41,0 1 1,2 0-1,-1 0 0,2 1 1,0-1-1,1 1 0,0 1 1,2-1-1,-4 32 0,4-11 61,2 0 0,1 0 0,7 51 0,-4-74-83,0 1 0,0-1 0,1 0 0,1 0-1,0-1 1,1 1 0,1-1 0,0 0 0,1-1 0,0 0-1,1 0 1,0-1 0,0 0 0,2 0 0,-1-1 0,1 0-1,1-1 1,0-1 0,0 1 0,0-2 0,1 0 0,0-1-1,1 0 1,-1 0 0,1-2 0,0 0 0,26 4 0,-7-2-59,1-2 1,-1-1 0,65-3 0,-85-1-227,0 0-1,0-1 1,0 0 0,-1-1 0,1-1 0,-1 0-1,0 0 1,0-2 0,0 1 0,0-1 0,-1-1-1,0 0 1,10-9 0,20-35-4030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3858,'0'0'12213,"187"9"-12197,-148-9-16,-11 0-560,-8-9-1409,-7-5-2225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9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5555,'-1'0'11946,"300"-20"-13221,-298 20 912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3778,'0'0'4970,"-4"1"-4196,-15 4-140,2 1 4020,46-4-3110,272-2-1072,-300 1-619,0 1 0,0-1 0,0 1-1,-1-1 1,1 1 0,0-1-1,-1 1 1,1 0 0,-1-1-1,0 1 1,1 0 0,-1-1 0,0 1-1,0 0 1,0-1 0,0 1-1,0 0 1,-1-1 0,0 4 0,1 3-1918,0-2-1459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3105,'0'0'8788,"6"-32"-8515,-6-115-1231,0 146 1270,1 12-699,24 547 3028,-26-575-5439,-4-2-1151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2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2353,'0'0'9020,"-25"1"-7430,20 4-1578,0 0 0,0 0-1,1 0 1,0 1 0,0-1 0,0 1-1,1 0 1,-1 0 0,1 0 0,1 0-1,-1 1 1,1-1 0,0 1 0,1 0-1,-1 6 1,-3 20-10,0 60-1,4-67 16,-3 214 1424,4-238-1426,0 0-1,0 1 1,0-1 0,1 1-1,-1-1 1,1 1 0,-1-1-1,1 0 1,0 1 0,0-1-1,0 0 1,0 0 0,0 1-1,1-1 1,-1 0 0,1 0-1,-1-1 1,1 1 0,0 0-1,0 0 1,3 2 0,0-1 42,0-1 1,-1 0 0,1 0 0,0-1-1,0 1 1,0-1 0,0 0 0,0 0-1,0-1 1,6 1 0,4-1 27,0-1-1,0 0 1,0-1-1,0-1 1,-1-1-1,23-7 1,-29 8-82,2-1 17,0 0 1,0 0-1,0-1 1,-1-1-1,12-8 1,-17 11-15,-2 0-1,1 0 1,0 0 0,-1 0 0,1-1-1,-1 1 1,0-1 0,0 0 0,-1 1-1,1-1 1,-1 0 0,1 0 0,-1 0 0,-1 0-1,1 0 1,0 0 0,-1-6 0,1-2-5,2-16 32,-2 0 0,0 0 0,-2-1 0,-1 1 0,-7-34 1,4 51-8,1 0 1,-2 0 0,1 1-1,-2-1 1,1 2 0,-1-1-1,-1 0 1,1 1 0,-2 1-1,1 0 1,-1 0 0,-1 0-1,1 1 1,-1 0 0,0 1-1,-1 0 1,1 1 0,-1 0-1,-13-4 1,20 6-896,11 2-2058,9-1-832,9 2-336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2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69 5426,'0'0'5675,"-32"-9"-1833,29 9-3828,-1 0 0,1 0 0,-1 0 1,1 1-1,-1 0 0,1-1 0,0 1 0,-1 0 1,1 1-1,0-1 0,0 0 0,-1 1 0,1 0 1,1 0-1,-1 0 0,0 0 0,0 0 0,1 1 1,-1-1-1,1 1 0,0 0 0,0-1 0,0 1 1,0 0-1,0 0 0,0 0 0,1 1 0,0-1 1,0 0-1,-2 6 0,-5 18 86,0 1-1,2 0 1,1 0 0,1 1-1,2-1 1,0 1 0,4 37 0,-1-23 207,-2-37-262,2 0 0,-1 1 0,1-1 1,0 0-1,0 1 0,1-1 1,0 0-1,0 0 0,0 0 1,1 0-1,0 0 0,0-1 1,0 1-1,1-1 0,0 0 0,0 0 1,0 0-1,1-1 0,-1 1 1,7 3-1,-3-3 27,0 0-1,1 0 1,-1-1 0,1 0-1,0 0 1,1-1 0,-1 0 0,1-1-1,-1 0 1,1-1 0,-1 0-1,16 0 1,-15-1-33,0 0-1,-1 0 1,1-1-1,0-1 1,-1 1-1,0-2 1,1 1 0,-1-1-1,0-1 1,10-4-1,-15 5-70,1 0-1,-1-1 0,0 0 1,1 1-1,-2-1 0,1-1 1,0 1-1,-1-1 0,0 1 0,0-1 1,0 0-1,0 0 0,-1 0 1,0 0-1,0-1 0,-1 1 1,1-1-1,-1 1 0,0-7 1,3-27-402,-2 0-1,-4-55 1,2 79 413,-2 2 39,0 0 0,-1 0 0,0 1 0,0-1 0,-2 1 0,1 0 0,-2 0 0,0 0 0,0 1 0,-1 0-1,0 0 1,-1 1 0,-14-16 0,13 17-13,0-1-1,-1 1 0,0 1 1,0 0-1,-1 0 0,0 1 1,0 0-1,-1 1 1,0 0-1,0 1 0,0 0 1,-1 1-1,-16-3 1,24 6-280,-24 0 541,20 5-2307,5 7-4180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23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13958,'0'0'6387,"-3"0"-6291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3682,'0'0'10340,"3"-1"-10094,0-1-222,0 0 0,0 1 0,0-2-1,0 1 1,-1 0 0,1-1 0,-1 1 0,0-1 0,1 1 0,-1-1 0,-1 0 0,1 0 0,0 0 0,-1 0-1,1-1 1,-1 1 0,0 0 0,0 0 0,0-1 0,0-6 0,2-10-764,-1 1 1,-1-29-1,-1 48 717,0-1-155,0 11-671,20 435 5078,-20-442-4221,0-3 8,0 1-1,0 0 1,-1 0-1,1 0 0,0 0 1,0 0-1,0-1 1,0 1-1,1 0 1,-1 0-1,0 0 1,0 0-1,0 0 1,1-1-1,-1 1 1,0 0-1,1 0 1,-1 0-1,1-1 0,-1 1 1,1 0-1,-1-1 1,1 1-1,-1 0 1,1-1-1,0 1 1,-1-1-1,1 1 1,0-1-1,0 1 1,-1-1-1,1 0 1,0 1-1,0-1 0,0 0 1,-1 1-1,1-1 1,0 0-1,1 0 1,-1-30-5144,2 5-146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5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86 6355,'0'0'4263,"1"0"-4200,-1 0 0,0-1 0,0 1 0,0 0 0,1 0 0,-1 0 0,0 0 0,0 0 0,0 0 0,1 0 0,-1 0 0,0 0 0,0 1 0,0-1 0,1 0 0,-1 0 0,0 0 0,0 0 0,0 0 0,0 0 0,1 0 0,-1 0 0,0 0 0,0 1 0,0-1 0,0 0-1,0 0 1,1 0 0,-1 0 0,0 0 0,0 1 0,0-1 0,0 0 0,0 0 0,0 0 0,0 1 0,0-1 0,0 0 0,0 0 0,0 0 0,0 0 0,0 1 0,0-1 0,0 0 0,0 0 0,0 0 0,0 1 0,-11 56 327,6-32-254,0 0 0,-2 49 0,6-30 188,-1-21-45,2-1-1,0 0 0,2 0 1,0 1-1,6 22 0,-7-40-237,1 0-1,0 0 1,-1 0 0,2-1-1,-1 1 1,0-1 0,1 1-1,0-1 1,0 0-1,0 0 1,1 0 0,-1 0-1,1-1 1,0 0 0,0 1-1,0-1 1,0-1-1,1 1 1,-1-1 0,1 1-1,-1-1 1,1 0 0,0-1-1,0 1 1,0-1-1,0 0 1,8 0 0,-6 0 10,1 0 0,-1-1 0,0 0 0,0-1 0,0 1-1,0-1 1,0-1 0,0 1 0,0-1 0,0-1 0,-1 1 0,1-1 0,-1 0 0,1 0 0,6-6 0,-3 2-57,-1-1 0,-1-1 1,1 0-1,-1 0 0,-1 0 0,0-1 0,0 0 1,8-17-1,-8 12-245,0 0 1,-1 0-1,-1 0 0,0-1 1,-1 0-1,-1 0 1,2-22-1,-5 29 174,1 0 0,-1 0 1,0-1-1,-1 1 0,0 0 0,0 0 1,-1 0-1,-1 0 0,1 0 0,-1 1 1,-1-1-1,1 1 0,-2 0 0,-5-10 1,-2 4 171,0 1 0,-1 0 0,0 1 0,-1 0-1,-1 1 1,1 1 0,-2 0 0,1 1 0,-2 1 0,1 0 0,-1 1 0,0 1 0,0 1 0,-20-4 0,36 8-114,-1 1-1,1-1 1,-1 1-1,0 0 1,1 0 0,-1-1-1,1 1 1,-1 0-1,0 0 1,1 1-1,-1-1 1,1 0-1,-1 0 1,0 1-1,1-1 1,-1 1-1,1 0 1,-1-1 0,1 1-1,0 0 1,-1 0-1,1 0 1,0 0-1,-1 0 1,1 0-1,0 0 1,0 0-1,0 0 1,0 1-1,0-1 1,0 0 0,1 1-1,-1-1 1,0 1-1,0 1 1,-1 4-547,1 1 1,0 0 0,0 0 0,1 0-1,0-1 1,1 10 0,0 5-3070,-1 2-4259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5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53 5346,'0'0'10037,"-29"-6"-10037,29-6-704,0-2-1281,0-6-2145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10261,'0'0'8598,"45"4"-7544,297 24-88,139-23-937,-453-5-107,-1-1-1,0-2 0,1 0 0,-1-2 1,32-10-1,-56 14-76,-1 0-1,0 0 1,0 0 0,0 0 0,0 0-1,0 0 1,0 0 0,-1-1-1,1 1 1,0-1 0,-1 0 0,4-2-1,-5 2-88,1 1-1,-1 0 1,1 0-1,-1 0 1,1 0-1,-1 0 1,0-1-1,0 1 1,1 0-1,-1 0 1,0 0-1,0-1 1,0 1-1,0 0 1,0 0-1,-1-1 0,1 1 1,0 0-1,-1 0 1,1 0-1,0 0 1,-1-1-1,1 1 1,-2-1-1,-9-10-4327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6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57 189 5699,'0'0'3246,"0"-5"-2472,-2-14 338,2 19-1066,0-1 0,1 1 0,-1-1 1,0 1-1,0 0 0,0-1 0,0 1 1,0-1-1,0 1 0,-1 0 0,1-1 1,0 1-1,0-1 0,0 1 0,0 0 1,0-1-1,-1 1 0,1-1 0,0 1 1,0 0-1,-1-1 0,1 1 0,0 0 1,0-1-1,-1 1 0,1 0 0,0 0 0,-1-1 1,1 1-1,0 0 0,-1 0 0,1 0 1,-1-1-1,1 1 0,0 0 0,-1 0 1,1 0-1,-1 0 0,1 0 0,0 0 1,-1 0-1,1 0 0,-1 0 0,1 0 1,-1 0-1,1 0 0,0 0 0,-1 0 1,1 0-1,-1 1 0,1-1 0,0 0 1,-1 0-1,1 0 0,0 1 0,-1-1 1,1 0-1,0 0 0,-1 1 0,1-1 1,0 0-1,-1 1 0,1-1 0,0 30-64,-1 37 461,-1-18 70,2-1 0,2 0 1,3 0-1,20 93 0,-24-138-486,-1-1-9,0 0-1,0 0 1,1 0 0,-1 0 0,1-1-1,-1 1 1,1 0 0,0 0 0,-1 0 0,1-1-1,0 1 1,0-1 0,0 1 0,0-1 0,1 1-1,-1-1 1,0 1 0,1-1 0,-1 0-1,1 0 1,-1 0 0,1 0 0,0 0 0,-1 0-1,1 0 1,2 1 0,-2-7 25,-1 0 1,-1 1-1,1-1 1,-1 0-1,1 1 1,-2-9-1,1 12-43,0-21-158,1-11-1511,-2 0 1,-1 0-1,-12-62 1,-25-82-1951,32 129 6275,-2-85 1,10 132-2615,0 1 1,0-1-1,-1 0 1,1 0-1,0 1 0,0-1 1,0 1-1,-1-1 1,1 0-1,0 1 1,0 0-1,0-1 1,0 1-1,0 0 1,0-1-1,0 1 0,0 0 1,0 0-1,0 0 1,0 0-1,2 0 1,31-2-1,-28 2 44,13-2 22,-3 1-89,1 0-1,0 1 0,22 2 0,-35-1 21,1 0 0,-1 0-1,1 0 1,-1 0-1,0 1 1,0 0-1,1 0 1,-1 0 0,0 0-1,-1 1 1,1-1-1,0 1 1,-1 0 0,1 0-1,-1 1 1,5 6-1,0 1 85,0 1 0,-1 1 0,0-1 0,-1 1 0,-1 0 0,0 1 0,0 0 0,-2-1-1,1 1 1,-2 0 0,0 1 0,-1-1 0,0 21 0,-2-29-99,0 0 0,-1-1 0,1 1 0,-1 0 0,0-1 0,-1 0 0,1 1 1,-1-1-1,0 0 0,-1 0 0,1-1 0,-1 1 0,0-1 0,-6 6 0,-4 4 25,-1-1 0,0-1 0,-19 12 1,19-16-51,1-1 1,-1-1 0,0 0 0,0-1 0,-1-1-1,1 0 1,-1-1 0,0-1 0,0 0-1,0-1 1,-19-2 0,34 1-24,1 0 1,-1-1-1,0 1 1,1 0-1,-1-1 0,1 1 1,-1-1-1,1 1 1,-1-1-1,1 0 0,-1 1 1,1-1-1,0 1 1,-1-1-1,1 0 1,0 1-1,-1-1 0,1 0 1,0 1-1,0-1 1,0 0-1,0 0 0,0 1 1,0-1-1,0 0 1,0 0-1,0 1 0,0-1 1,0 0-1,0 1 1,0-2-1,0 1 9,0 0 0,0-1 0,1 1-1,-1 0 1,0 0 0,0 0 0,1-1 0,-1 1-1,0 0 1,1 0 0,-1 0 0,1 0-1,0 0 1,-1 0 0,1 0 0,0 0 0,0 0-1,-1 0 1,1 0 0,0 0 0,0 1 0,1-2-1,4 1 25,-1-1-1,0 1 0,1 0 1,0 1-1,-1 0 0,1-1 1,-1 2-1,1-1 0,-1 1 1,1-1-1,-1 2 0,1-1 1,-1 0-1,0 1 0,0 0 0,0 1 1,0-1-1,0 1 0,0 0 1,0 0-1,-1 0 0,6 5 1,9 10 110,-1 0 1,0 1-1,22 32 1,-29-37-45,18 25 327,-1 2 0,36 75 0,-61-111-3299,-8-19 551,3 6 420,-5-11-3994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6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9 7908,'0'0'5413,"-14"0"-2073,53-4-3207,-30 2-60,-1 1-1,1 0 0,0 0 1,-1 1-1,19 2 0,-25-1-70,0-1-1,0 1 0,0 0 0,0-1 1,0 1-1,0 0 0,0 0 1,-1 1-1,1-1 0,0 0 0,0 1 1,-1-1-1,1 1 0,-1-1 0,0 1 1,1 0-1,-1-1 0,0 1 1,0 0-1,0 0 0,0 0 0,0 0 1,0 0-1,-1 0 0,1 0 0,-1 0 1,1 0-1,-1 1 0,0 1 1,1 6 19,0-1 1,0 0 0,-1 0-1,-1 0 1,0 0 0,0 0 0,0 0-1,-1 0 1,-1 0 0,0 0-1,0-1 1,0 1 0,-8 12-1,3-9 34,0-1 0,-1 0 0,-1 0 0,0-1 0,0 0 0,-1-1 0,0 0-1,-13 8 1,10-8-36,1-1 1,-1 0-1,-1-1 0,-21 8 0,35-14 67,25-1-52,274 0-6068,-293 0 1488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 6195,'0'0'6696,"-16"0"-2595,288-3-3602,-271 3-769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4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4770,'0'0'8244,"-20"8"-8244,27-2 0,9 0 16,6 0 848,4 0-95,6-6-769,0 0 0,0 0-673,1 0-2176,-11 0-2689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1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1 203 7283,'0'0'2884,"6"-11"-2764,-1 3-93,0-1-1,-1 0 1,0 0-1,0 0 1,-1 0-1,0-1 0,-1 1 1,0-1-1,0 0 1,0-11-1,-2-58 454,0 84-440,-2 64 1101,4-1-1,3 1 1,3-1 0,2 0-1,21 69 1,-30-134-1093,0 0 0,-1-1 1,1 1-1,0 0 0,1 0 1,-1 0-1,0-1 0,1 1 1,-1-1-1,1 1 0,0-1 1,0 0-1,0 1 1,0-1-1,3 2 0,-5-16-1392,-8-42-4955,-3 24 1166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1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46 3089,'0'0'7599,"-2"-18"-6322,1 13 1714,-1 5-2963,0 1 1,0-1-1,0 1 0,0-1 0,0 1 0,0 0 0,0-1 1,1 1-1,-1 0 0,0 0 0,1 0 0,-1 1 0,0-1 1,1 0-1,-1 1 0,1-1 0,0 1 0,0-1 0,-1 1 1,1-1-1,0 1 0,0 0 0,0 0 0,1-1 0,-1 1 1,0 0-1,1 0 0,-1 0 0,1 0 0,0 0 0,-1 3 1,-1 11 42,1 0 1,0 0-1,1 17 1,1-16 237,-1 0-139,-1 4 67,1 1 0,1-1-1,1 1 1,1-1 0,6 22 0,-7-38-202,0 0 1,-1 0 0,1 0 0,1 0-1,-1-1 1,1 1 0,0-1 0,0 1-1,0-1 1,1 0 0,-1 0 0,1-1-1,0 1 1,0-1 0,0 0 0,1 0-1,-1 0 1,1 0 0,-1-1 0,1 0-1,0 0 1,0 0 0,0-1-1,0 1 1,0-1 0,9 1 0,-3-1 11,0-1 1,0 0 0,0 0-1,0-1 1,-1 0 0,1-1-1,0 0 1,-1-1 0,1 0-1,-1-1 1,0 0-1,0 0 1,12-9 0,-15 9-110,-1-1 0,1 0 0,-1 0 0,0 0 0,-1-1 0,0 0 0,0 0 1,0-1-1,0 1 0,-1-1 0,0 0 0,-1 0 0,1-1 0,-2 1 0,1-1 0,-1 1 0,0-1 1,0 0-1,0-10 0,0 3-252,-1-1 0,0 0 1,-4-25-1,3 36 295,-1 0 0,-1-1 0,1 1 0,-1 0 0,0 0 0,0 0 0,0 0 0,-1 1 0,1-1 0,-1 0 0,-1 1 0,1 0 0,0 0 0,-6-5 0,-2-1 66,-1 1 0,0 1 0,0 0 0,0 0-1,-1 1 1,-1 1 0,1 0 0,-1 1 0,-22-6-1,30 9-43,-1 1 0,1 0-1,0 0 1,0 1 0,0 0-1,-1 0 1,1 0-1,0 1 1,0 0 0,0 0-1,0 0 1,0 1 0,0 0-1,0 0 1,0 1-1,0-1 1,1 1 0,0 0-1,-1 1 1,1-1-1,0 1 1,1 0 0,-1 1-1,-7 8 1,11-11-84,0 0 0,-1 0 0,1 0 0,0 0 0,0 1 1,0-1-1,1 0 0,-1 0 0,0 1 0,1-1 0,0 3 0,-1 15-3509,1-15 1953,0 2-4187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13830,'0'0'7940,"0"-14"-13847,0-1-2401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11 5731,'0'0'7056,"-2"-8"-5431,1 5-220,0 8 50,-8 283 276,9-287-1726,0 0-1,0 0 0,0 0 1,0 0-1,1 0 0,-1 0 1,0-1-1,0 1 0,1 0 1,-1 0-1,1 0 0,-1 0 1,1 0-1,-1-1 0,1 1 1,0 0-1,-1 0 0,1-1 1,0 1-1,0 0 1,-1-1-1,1 1 0,0-1 1,0 1-1,0-1 0,1 1 1,33 5 30,-24-7-51,0 0-1,1 0 0,-1-1 0,13-4 1,5-4-204,-19 6-9,0 0 1,1 1-1,-1 0 1,1 0-1,0 1 1,0 1-1,0-1 1,0 2-1,14 0 1,-23 1 144,-1 0 1,0 0-1,0 1 1,0-1 0,1 0-1,-1 0 1,0 1 0,-1-1-1,1 0 1,0 1 0,0-1-1,-1 1 1,2 2-1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4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6851,'0'0'5547,"-3"7"-4806,0 55 690,3 1 0,8 72 0,0-18-628,-7-69-532,-2-20-146,2-1 0,1 1 0,2-1 0,0 1 1,10 31-1,-7-49-419,0-17-1061,-1-18-1764,-3-4-1926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9332,'0'0'6067,"100"144"-5555,-100-115-512,0-3 0,0-6 0,-13-2-32,-6-9 0,0-9-512,-1 0-464,1 0-1201,3-29-2626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4002,'0'0'8761,"35"11"-8179,-35-11-582,146 50 525,-138-46-453,-1 0 0,1 0-1,-1 1 1,0 0 0,-1 0-1,1 1 1,-1 0 0,0 0 0,0 0-1,-1 1 1,1 0 0,-2 0-1,1 0 1,-1 0 0,0 1-1,0 0 1,-1 0 0,0 0-1,-1 0 1,0 0 0,0 1-1,1 16 1,0-9 197,-1 0 0,0 0 0,-1 1 0,-1-1 0,-1 0 0,0 0 0,-6 28 0,4-34-169,0 1 0,-1-1 0,0 0 0,-1 0 0,0 0 0,0-1 0,-1 0 0,0 0 0,-1 0 0,0-1 0,0 0 0,-12 9 0,-6 3 36,-1-2-1,-35 20 1,-4 2-2034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5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8708,'0'0'7756,"9"-1"-7404,133-37-448,-140 37 57,0 0 0,0 1 0,0-1 1,0 1-1,0 0 0,0-1 0,0 1 0,0 0 1,0 0-1,0 1 0,0-1 0,0 0 1,0 1-1,0-1 0,0 1 0,4 1 0,-5 0 101,1-1-1,-1 1 1,1 0-1,-1 0 1,0 0-1,1 0 1,-1 0-1,0 0 1,0 1-1,-1-1 1,2 3-1,0 3 10,1 2-84,-1 0 1,-1 1-1,0-1 1,-1 0-1,0 1 1,-2 16-1,0 11 40,2 330 1910,3-341-1795,-3-26-162,1 0 0,-1 0 0,0-1 0,1 1-1,-1 0 1,1-1 0,-1 1 0,1 0 0,-1-1 0,1 1 0,-1-1 0,1 1-1,0 0 1,-1-1 0,1 0 0,0 1 0,-1-1 0,1 1 0,0-1-1,0 0 1,-1 0 0,1 1 0,0-1 0,0 0 0,-1 0 0,1 0-1,0 0 1,0 0 0,1 0 0,-1-2-274,-1-1 1,1 0-1,0 1 0,-1-1 0,1 0 1,-1 0-1,0 1 0,0-1 0,0 0 1,-1-3-1,1 2-359,0-20-3309,0 1-2889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5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7764,'0'0'6787,"103"-6"-6771,-74 0-16,-1-3-609,-2-2-2624,-7-1-4114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6627,'1'-1'9579,"-1"1"-9578,0-1 1,0 1-1,0 0 0,0 0 0,0 0 1,0 0-1,0 0 0,0-1 1,0 1-1,0 0 0,0 0 0,0 0 1,0 0-1,1 0 0,-1 0 0,0-1 1,0 1-1,0 0 0,0 0 1,0 0-1,0 0 0,1 0 0,-1 0 1,0 0-1,0 0 0,0 0 1,0 0-1,0 0 0,1 0 0,-1 0 1,0 0-1,0 0 0,0 0 1,0 0-1,0 0 0,1 0 0,-1 0 1,0 0-1,0 0 0,0 0 1,0 0-1,1 0 0,-1 0 0,0 0 1,0 0-1,0 0 0,0 0 1,1 0-1,2 5 13,0 0 0,0 0 0,-1 1 0,1-1 0,-1 0 0,0 1 0,-1-1 1,1 1-1,-1 0 0,0 0 0,-1-1 0,1 8 0,0-1 48,19 266 1148,-17-210-960,-3-63-270,3 21 152,-3-25-139,0-1-1,0 1 0,0 0 1,0-1-1,1 1 0,-1 0 1,0-1-1,0 1 0,1-1 1,-1 1-1,0 0 0,1-1 1,-1 1-1,0-1 0,1 1 1,-1-1-1,1 1 0,-1-1 1,1 0-1,-1 1 0,1-1 1,-1 1-1,1-1 0,-1 0 1,1 0-1,0 1 0,-1-1 1,1 0-1,1 0 0,-1 0-78,-1-1-1,1 0 0,0 0 1,0 0-1,-1 0 0,1 0 1,0 1-1,-1-1 0,1 0 1,-1-1-1,1 1 0,-1 0 1,0 0-1,0 0 0,1 0 1,-1 0-1,0 0 0,0 0 1,0-2-1,3-30-2160,-2 29 1417,2-36-4725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6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0 4114,'0'0'4746,"10"0"2383,-11 8-7087,-1-1 0,0 1 0,0-1 0,0 0 0,-1 0 0,0 0 0,0 0 0,-1 0 0,0-1 0,0 0 0,-1 0 0,0 0 0,0 0 0,0 0 0,-7 4 0,-11 11 37,-1-1 0,-35 23 0,-55 18 187,73-39-3039,50-22 2807,-1 0 1,0 1 0,0 0 0,0 1 0,0 0 0,0 0 0,0 0-1,-1 1 1,1 0 0,-1 1 0,0 0 0,0 0 0,11 9 0,0 2 356,-2 1 1,0 1 0,20 26 0,-18-20 221,36 36 0,-53-58-613,0 1 1,0-1-1,0 0 0,0 0 0,0 0 1,0 0-1,1 0 0,-1 0 0,0 0 1,0-1-1,1 1 0,-1 0 0,0-1 1,1 1-1,-1-1 0,1 1 0,-1-1 1,1 0-1,-1 1 0,1-1 1,-1 0-1,0 0 0,1 0 0,-1 0 1,1 0-1,-1-1 0,1 1 0,-1 0 1,1-1-1,-1 1 0,1-1 0,-1 1 1,0-1-1,1 0 0,-1 0 0,0 1 1,0-1-1,0 0 0,1 0 0,-1 0 1,1-2-1,2-4-411,0 1 1,0-1-1,0 0 0,-1 0 1,0-1-1,2-9 0,-5 15 178,11-39-4401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7299,'0'0'8994,"-3"0"-7761,6 0-615,18 0-249,10-1-211,0 2 0,0 1 0,34 7 0,-57-7-780,8 1 1027,-11-2-3533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7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0 1 7716</inkml:trace>
  <inkml:trace contextRef="#ctx0" brushRef="#br0" timeOffset="1">0 1 7716,'0'156'5362,"0"-153"-4097,10 0-417,13 2-560,-1-2 304,1 0-31,2 0-273,-5-3-64,-1 3-208,0-3-32,-6 0-560,-3 0-1409,-4 0-2625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8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7139,'0'0'8538,"0"3"-8114,-1 83 368,-2-33-29,11 106 0,-8-157-754,0 0 0,1 0-1,-1 0 1,0 0 0,1 0 0,-1 0-1,1-1 1,0 1 0,0 0 0,-1 0-1,1-1 1,0 1 0,1 0 0,-1-1 0,0 1-1,0-1 1,1 1 0,-1-1 0,1 0-1,-1 1 1,1-1 0,2 1 0,1 0-1,0-1 0,-1 0 1,1 0-1,0-1 0,-1 0 0,1 0 1,8 0-1,5-1 162,-8 0-176,1 0 0,-1-1 0,0-1 0,0 1 0,0-2-1,-1 1 1,18-10 0,-17 8-126,0 0-1,0 1 0,1 0 1,-1 0-1,1 2 0,0-1 1,22-1-1,-29 4-173,26-3 421,-23-3-2483,-15-6-4600,-1 4 2046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9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6259,'0'0'5437,"-3"9"-3081,1 145-160,-1-27-639,26 250-1,-22-372-1003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5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2913,'0'0'11630,"7"-1"-11281,62-2 359,-27 2-1217,58-8 1,-98 8 127,-2 1 411,0 0 0,0 0 0,1 0 0,-1 0 0,0 0 0,1 0 0,-1 0 0,0 0 0,1 0 0,-1 0 0,0 0 0,1 0 0,-1 0 1,0 0-1,1 0 0,-1 0 0,0 0 0,1 1 0,-1-1 0,0 0 0,0 0 0,1 0 0,-1 0 0,0 1 0,0-1 0,1 0 0,-1 0 0,0 1 0,0-1 0,0 0 0,1 0 0,-1 1 0,0-1 1,0 0-1,0 1 0,0-1 0,0 0 0,0 1 0,0-1 0,1 0 0,-1 0 0,0 1 0,0-1 0,0 0 0,0 1 0,0-1 0,0 0 0,-1 1 0,1-1 0,0 0 0,0 1 0,0-1 0,0 0 1,0 1-1,-1-1 0,2 417 2768,-1-411-2757,5 64 354,-4-65-384,0 0 0,0 0 0,0 0 0,1 0 0,0 0 0,0 0 0,0-1 0,0 1 0,1-1 0,0 0 0,3 5 0,-6-9-52,0-1-1,0 1 0,0 0 0,0 0 0,0 0 0,0-1 1,0 1-1,0 0 0,0 0 0,0-1 0,0 1 0,0 0 1,0 0-1,1-1 0,-1 1 0,0 0 0,0 0 0,0 0 0,0-1 1,0 1-1,0 0 0,1 0 0,-1 0 0,0 0 0,0-1 1,0 1-1,1 0 0,-1 0 0,0 0 0,0 0 0,0 0 1,1 0-1,-1 0 0,0 0 0,0 0 0,1-1 0,-1 1 0,0 0 1,0 0-1,1 0 0,-1 0 0,0 0 0,0 0 0,0 1 1,1-1-1,-1 0 0,0 0 0,0 0 0,1 0 0,-1 0 1,0 0-1,0 0 0,0 0 0,1 0 0,-1 1 0,0-1 0,0 0 1,0 0-1,1 0 0,-1 0 0,0 1 0,0-1 0,0 0 1,0 0-1,0 0 0,0 1 0,0-1 0,1 0 0,-2-21-2375,1 18 1831,0-20-3539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7331,'0'0'9605,"174"-46"-9605,-145 37-496,-4 0-1297,-5 1-3298,-7-10-4465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1889,'0'0'14895,"3"-6"-14698,16-31 377,-11 70-288,-5-12-231,12 92 871,-4 0 0,-6 163 0,-4-107-700,-1-159-259,5 43 65,-5-51-68,1 0 1,-1-1 0,1 1 0,-1-1 0,1 0-1,0 1 1,-1-1 0,1 1 0,0-1 0,0 0 0,0 0-1,0 0 1,0 1 0,0-1 0,0 0 0,1 0 0,-1 0-1,0-1 1,1 1 0,-1 0 0,0 0 0,1-1-1,-1 1 1,1-1 0,-1 1 0,1-1 0,-1 0 0,3 1-1,-3-1-82,1 0-1,0-1 1,0 1-1,-1 0 0,1-1 1,-1 1-1,1-1 1,0 0-1,-1 1 0,1-1 1,-1 0-1,1 0 1,-1 0-1,0 0 0,1 0 1,-1 0-1,0 0 1,0-1-1,0 1 0,0 0 1,0-1-1,0 1 1,0-1-1,0 1 0,-1-1 1,1 1-1,0-1 1,0-2-1,11-52-2859,-11 51 2582,7-65-5370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4946,'0'0'9359,"-14"2"-9175,10 2-71,1 1 0,-1 0 0,1 0-1,0 0 1,0 0 0,1 1 0,0-1-1,0 1 1,0-1 0,0 1 0,1 0 0,0-1-1,-1 9 1,-2 85 967,4-82-855,-1 21 283,0-12-203,1 0 0,1 0 0,1 0 0,7 32 0,-8-53-279,0 0 1,0 0-1,1 0 0,-1-1 0,1 1 0,0-1 0,0 1 0,1-1 0,-1 0 1,1 0-1,0 0 0,0 0 0,1-1 0,-1 1 0,1-1 0,0 0 0,-1 0 1,2 0-1,-1 0 0,0-1 0,0 1 0,1-1 0,-1 0 0,1-1 0,0 1 1,-1-1-1,1 0 0,9 1 0,-8-1 4,1-1 1,-1 0 0,0 0-1,1 0 1,-1-1-1,0 0 1,1 0 0,-1-1-1,0 0 1,0 0-1,0 0 1,0-1 0,0 0-1,-1 0 1,8-5-1,-6 2-75,0 0-1,-1-1 0,0 0 1,0 0-1,-1-1 0,1 0 0,-2 1 1,1-2-1,-1 1 0,4-10 1,-4 4-234,1 0 1,-2 0 0,0 0 0,0-1 0,-1 1 0,-1-20 0,0 26 146,-1-1 1,-1 0-1,1 1 0,-2-1 1,1 1-1,-1 0 0,0-1 0,-1 1 1,0 0-1,0 0 0,-9-14 1,6 13 253,-1 0 0,0 0 0,-1 1 0,0 0 0,0 0 0,-1 1 0,0 0 1,0 0-1,0 1 0,-1 0 0,0 1 0,0 0 0,-1 1 0,1 0 0,-1 0 0,0 1 1,0 1-1,0 0 0,0 0 0,0 1 0,-15 0 0,25 1-218,0 0 1,0 0-1,0 0 0,0 0 1,-1 0-1,1 0 0,0 0 1,0 1-1,0-1 0,0 0 1,0 1-1,0-1 0,1 0 1,-1 1-1,0-1 0,0 1 1,0 0-1,0-1 0,0 1 0,1-1 1,-1 1-1,0 0 0,-1 1 1,-3 17-4852,5-4-2558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40 101 6131,'0'0'6587,"-2"-5"-6395,0 0-150,-4-5-78,2-1 0,0 0 0,0-1 0,0 1 0,-2-22 1,5 31 588,-1 9 395,-2 14-395,3 64 679,3 107 912,1-156-1828,0-1 0,3 0-1,13 48 1,-16-115-2728,-2-30-1878,-1 13-915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4 1905,'1'0'583,"1"-1"0,-1 0 1,0 1-1,1 0 0,-1-1 1,1 1-1,-1 0 0,0-1 0,1 1 1,-1 0-1,1 0 0,-1 0 1,1 0-1,-1 1 0,1-1 0,-1 0 1,1 1-1,1 0 0,0 14 4724,-8 5-7204,-2-6 1983,-1-1-1,0 0 1,-1 0 0,-1-1 0,1 0 0,-2 0 0,0-1-1,-16 13 1,9-8-95,12-9 21,-36 34 72,-2-1-1,-2-2 1,-55 34 0,100-71-135,14-1-440,14 0 59,-5 0 306,-1 0-1,41 6 1,-54-4 170,0 0-1,0 0 0,-1 1 1,1 0-1,-1 1 0,1 0 1,-1 0-1,0 0 0,-1 1 1,1 0-1,6 6 0,-11-9-28,46 48 362,-44-46-361,-1-1 0,-1 1 1,1 0-1,0 0 0,-1 0 0,0 0 1,0 0-1,0 1 0,-1-1 0,1 1 1,-1-1-1,1 8 0,-2-12-224,0-7-2028,0-16-477,0-8-2524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0 417 8260,'0'0'8193,"3"2"-7798,2 1-274,0 0 1,0 0-1,0 0 0,0-1 1,0 0-1,0 0 1,1 0-1,-1-1 0,1 0 1,0 0-1,-1 0 1,7 0-1,82-1 801,-54-1-874,-15 1-68,-14 1 53,0-1-1,1 0 0,-1-1 1,0 0-1,17-4 0,-25 4-35,-1 0-1,1 0 0,-1 0 1,1 0-1,-1-1 0,0 1 1,0-1-1,1 1 1,-1-1-1,0 0 0,0 0 1,0 0-1,-1 0 0,1 0 1,0 0-1,-1 0 0,0-1 1,1 1-1,-1 0 1,0-1-1,0 1 0,0-1 1,-1 0-1,1 1 0,0-1 1,-1 0-1,0 1 1,0-4-1,1-4-81,1 0-34,-1 0 1,0-1-1,-1 1 1,0 0-1,-1 0 1,0-1-1,0 1 1,-1 0-1,-1 0 1,1 0-1,-8-16 1,2 15 132,0 0 1,1 0 0,0-1 0,1 1 0,0-2 0,1 1 0,0-1 0,1 0 0,1 0 0,0 0-1,-3-26 1,7 36-18,-1 1 1,1 0-1,0 0 0,0 0 0,0 0 0,0 0 0,0 0 1,0 1-1,0-1 0,0 0 0,1 0 0,-1 1 0,1-1 1,-1 1-1,1-1 0,0 1 0,-1 0 0,1 0 0,0-1 1,0 1-1,0 1 0,0-1 0,0 0 0,0 0 0,0 1 0,4-1 1,57-11 94,-45 10 21,-1 1 0,1 0-1,-1 2 1,32 4-1,-44-4-73,0 0 0,0 1 0,0-1 0,0 1 0,-1 1 0,1-1 0,-1 1 0,1-1 0,-1 1 0,0 1 0,0-1 0,0 0 0,0 1 0,-1 0 0,0 0 0,1 0 0,-2 0 0,1 1 0,0-1 0,2 7 0,1 9 60,0 0 0,-2 0 0,0 1-1,-1-1 1,-1 1 0,-1 0 0,-1-1-1,-4 29 1,3 12 266,-1-33-122,1-20-185,1 0 1,0 1-1,0-1 0,0 0 1,4 15-1,-4-21-67,1-1-1,-1 1 1,1 0 0,0-1 0,0 1 0,0-1-1,0 1 1,0-1 0,0 1 0,0-1-1,1 1 1,-1-1 0,0 0 0,1 0 0,-1 0-1,1 0 1,-1 0 0,1 0 0,-1 0-1,1 0 1,0-1 0,-1 1 0,1-1 0,0 1-1,0-1 1,0 0 0,-1 1 0,1-1-1,0 0 1,3-1 0,8 0-208,0-1 1,-1 0-1,0-2 1,1 1-1,-1-1 1,0-1-1,0 0 1,-1-1-1,0 0 1,0-1-1,11-8 1,7-4-1719,12-3-4014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3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26 1825,'0'0'9746,"9"-4"-4753,36-12-5101,-44 16 105,4-2-35,1 1 0,0 0 0,0 0 0,-1 1 0,1-1 0,0 1 1,0 1-1,0-1 0,6 2 0,-11 1 50,0 0 0,0 0-1,0 0 1,-1 0 0,1 0 0,-1 0 0,0 0 0,0 0-1,0 0 1,0 0 0,-1 5 0,1 0 75,6 342 794,-12 47 133,5-394-1003,1 1 1,1-1 0,-1 0 0,0 0 0,1 0-1,0 0 1,0 0 0,0 0 0,0 0 0,0 0-1,0 0 1,1 0 0,-1 0 0,1-1-1,0 1 1,0-1 0,0 1 0,0-1 0,0 0-1,1 0 1,-1 0 0,1 0 0,-1 0 0,1 0-1,0-1 1,0 1 0,0-1 0,5 2 0,5 0 67,-1 0 1,1-1 0,0 0 0,0-1 0,21 0 0,-32-1-114,-1 0 0,1 0 0,0 0-1,-1 0 1,1-1 0,0 1 0,-1 0-1,1-1 1,-1 1 0,1-1 0,0 1-1,-1-1 1,1 0 0,-1 0 0,0 0-1,1 1 1,-1-1 0,0-1 0,1 1-1,-1 0 1,0 0 0,0 0 0,0-1-1,0 1 1,0 0 0,1-3 0,-1-1 102,1 0-1,-1 0 1,0 0 0,0 0 0,-1 0 0,1 0 0,-1-8 0,-2 13-65,1 1-1,0-1 1,0 1 0,-1-1 0,1 1 0,0-1-1,0 1 1,0-1 0,0 1 0,0 0 0,0 0-1,0 0 1,0-1 0,0 1 0,0 0 0,0 0-1,1 0 1,-1 1 0,0-1 0,0 2 0,-7 31 48,1 0 0,2 0 0,1 1 0,3 65 0,-1-30 46,0 20 12,-15 221 113,17-307-220,-1 0 1,1 0 0,-1-1-1,1 1 1,-1 0 0,0 0 0,-1-1-1,1 1 1,-1-1 0,1 1-1,-1-1 1,0 1 0,0-1-1,-1 0 1,-1 3 0,0-4-16,1 0 0,-1 0 0,1 0 0,-1-1 1,1 0-1,-1 1 0,0-1 0,0 0 0,0-1 0,1 1 1,-1-1-1,0 1 0,0-1 0,-6-1 0,-81 1-2187,30 0-2392,25 0-2772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5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1184 6947,'0'0'5547,"-7"-24"-4630,-6-19-503,-26-91 1395,14 11-1744,6 0 1,5-2-1,2-161 0,12 261-102,-1 0-112,2 0 1,0 0 0,7-33 0,-6 50 116,0-1 1,1 1-1,0 0 0,0 0 1,1 0-1,0 1 1,1-1-1,0 1 1,0 0-1,0 1 0,1-1 1,0 1-1,10-9 1,-6 7 55,0 0 1,1 0 0,0 1-1,19-9 1,-27 15-13,-1 0-1,1 0 1,0 0-1,-1 0 0,1 0 1,0 0-1,0 0 1,-1 1-1,1 0 1,0-1-1,0 1 1,0 0-1,0 0 0,-1 1 1,1-1-1,0 1 1,0-1-1,-1 1 1,1 0-1,0 0 1,-1 0-1,1 0 1,0 0-1,-1 1 0,0-1 1,1 1-1,-1 0 1,0 0-1,2 2 1,2 4 93,-2 1 0,1-1 0,-1 1 0,-1 0 0,1 0 0,-1 0 0,-1 1 0,0-1 0,0 1 0,-1 0 0,0-1 0,-1 1 0,-1 10 0,1-4 33,-1-1-1,-1 0 0,0 0 1,-1 0-1,0 0 0,-2-1 1,-10 27-1,4-21-34,0-1-1,-2 0 1,0 0 0,0-2-1,-29 28 1,41-44-495,1-4 155,0 0 0,1 1 0,0-1 0,-1 0 0,1 0 0,0 0 0,1 0 0,-1 0 0,0 1 0,1-1 0,0 1 0,-1-1 0,1 1 0,0-1 0,0 1 0,0 0 0,1 0 1,-1 0-1,0 0 0,1 1 0,-1-1 0,1 1 0,0-1 0,3-1 0,-4 3 274,0-1 0,-1 0 0,1 0 0,0 1 1,0-1-1,0 1 0,0 0 0,0 0 0,0-1 1,0 1-1,0 0 0,0 1 0,0-1 0,0 0 0,0 0 1,-1 1-1,1-1 0,0 1 0,0 0 0,0 0 0,0-1 1,-1 1-1,1 0 0,0 1 0,-1-1 0,1 0 0,-1 0 1,1 1-1,-1-1 0,0 0 0,0 1 0,1 0 1,-1-1-1,0 1 0,0 0 0,1 3 0,2 6 120,-1 0-1,0 0 0,0 0 0,-1 0 1,-1 1-1,0-1 0,0 1 1,-1-1-1,0 1 0,-1-1 1,-5 24-1,5-31-133,-1 1-1,1 0 1,-1-1-1,1 1 1,-1-1 0,-1 0-1,1 1 1,0-1 0,-1 0-1,0 0 1,0-1-1,0 1 1,-1 0 0,1-1-1,-1 0 1,0 0 0,0 0-1,0 0 1,0-1-1,0 0 1,0 0 0,-1 0-1,1 0 1,-1 0 0,0-1-1,1 0 1,-1 0-1,0 0 1,0-1 0,-6 0-1,9 0-72,1 0 0,0-1 1,-1 1-1,1-1 0,0 0 0,-1 0 0,1 1 0,0-1 0,0 0 0,0 0 0,0 0 0,0 0 0,0 0 0,0 0 0,0-1 0,0 1 0,0 0 0,1 0 0,-1-1 1,0 1-1,1 0 0,-1-1 0,1 1 0,-1 0 0,1-1 0,0 1 0,0-1 0,0 1 0,0-1 0,0 1 0,0-1 0,0-1 0,0-4-692,0 0 0,0 0 0,0 1 0,1-1 0,0 0-1,3-9 1,17-22-3964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1825,'0'0'14534,"13"-12"-22377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4898,'0'0'7065,"0"-3"-6571,0 8 356,0 131 1077,32 247-1,-20-326-1702,-7-39-122,-1 0 1,0 1 0,0 24 0,-4-43-18,0-42-2106,-1 0 18,-15-83 0,8 75 470,-2-78 1,10-161 3469,0 287-1915,1 1 1,-1 0-1,1 0 1,-1-1-1,1 1 1,0 0-1,0 0 1,-1 0-1,1 0 1,0-1-1,0 1 1,0 1-1,0-1 1,0 0-1,1 0 1,-1 0-1,0 0 0,0 1 1,0-1-1,1 1 1,1-2-1,38-13 205,-24 10-188,-6 1 13,0 0-1,1 1 1,0 1-1,-1 0 1,18-1-1,-24 3 13,0-1 0,0 1 1,0 0-1,0 1 0,-1-1 0,1 1 1,0 0-1,0 0 0,-1 1 0,1-1 1,-1 1-1,1 0 0,-1 0 0,0 0 1,7 5-1,-2 2 58,0 0 0,-1 0 0,0 1 0,-1 0 1,0 1-1,0 0 0,-1 0 0,-1 0 0,1 0 0,-2 1 0,0 0 0,0 0 1,-1 0-1,-1 1 0,0-1 0,0 1 0,-1 18 0,-1-14 27,0 0 79,0 0-1,-1 0 1,-6 34 0,5-44-198,0-1 0,-1 1 1,0-1-1,0 0 0,0 1 0,-1-2 1,0 1-1,0 0 0,0-1 0,-1 1 1,0-1-1,0 0 0,-6 4 1,-5 3-99,1-1 0,-2-1 1,1 0-1,-2-1 1,1 0-1,-1-2 0,0 0 1,-1-1-1,1-1 1,-1-1-1,0-1 1,0 0-1,-1-1 0,-24-1 1,44-4-105,-1 0 1,1 0 0,0 0 0,0 0-1,0 0 1,0 0 0,0 0 0,1 0-1,0-4 1,1 4 124,0 1-1,0-1 1,1 1 0,-1 0-1,0 0 1,1 0 0,-1 0-1,1 0 1,0 1-1,0-1 1,-1 1 0,1 0-1,0 0 1,0 0 0,0 0-1,0 0 1,4 0 0,-3 0 56,1 1 0,-1-1 1,0 1-1,0 0 0,1 0 1,-1 0-1,0 0 0,1 1 1,-1 0-1,0 0 0,0 0 1,8 3-1,-5 1 77,0 1 1,-1-1-1,1 1 1,-1 1-1,-1-1 1,1 1-1,-1 0 0,0 0 1,-1 1-1,7 12 1,3 12 679,14 42 1,-10-15-39,-10-31-93,1 0 0,24 50 0,-32-76-604,0 0 0,0 0 0,0 0 0,0 0 0,1 0 0,-1-1 0,1 1 0,-1 0 0,1-1 0,0 1 0,-1-1 0,1 1 0,0-1 0,0 0 0,0 0 0,3 1 0,-4-1-45,1-1 0,-1 0 0,0 0 0,0 0 0,1 0 0,-1 0 0,0-1 0,1 1 0,-1 0 0,0 0 0,1-1 1,-1 1-1,0-1 0,0 1 0,0-1 0,0 0 0,1 1 0,-1-1 0,0 0 0,1-1 0,4-4-431,-1 0 0,0-1 0,0 1 0,-1-1-1,1 0 1,-2-1 0,4-7 0,13-31-5459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4290,'0'0'11459,"0"4"-11025,-1 69 358,2 86 896,0-140-1502,1 1 0,2-1 0,0 0 0,0 0 1,14 34-1,-16-49-173,0 1 0,1-1 1,-1 0-1,1 0 0,0 0 1,0 0-1,0-1 1,0 1-1,1-1 0,-1 0 1,1 0-1,0 0 0,0 0 1,0-1-1,0 1 0,1-1 1,-1 0-1,0-1 0,10 3 1,-1-1-181,0-2-1,1 1 1,-1-2 0,1 0 0,23-3-1,-33 3-117,0 0-1,-1-1 1,1 0 0,0 0-1,-1 0 1,1 0-1,-1-1 1,1 1-1,-1-1 1,1 0-1,-1 0 1,0 0-1,0 0 1,0-1-1,0 1 1,0-1-1,-1 0 1,4-4 0,2-11-4243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8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9108,'0'0'4402,"170"3"-4306,-131 0-96,-14-3 0,-2 0-240,-13 0-432,-7 0-353,-3-18-1568,0-2-544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12566,'0'0'982,"31"7"-9,-12-3-713,12 3 150,1 1 0,-2 2 0,1 0-1,-2 2 1,39 21 0,-39-15-145,-1 0 0,0 2 0,-1 0 0,-1 2 0,36 40 0,-51-49-175,0 1-1,-1 0 0,-1 1 1,0 0-1,-1 1 1,-1-1-1,0 1 1,-1 1-1,-1-1 1,0 1-1,-1 0 1,3 32-1,-6-25-57,-1 1-1,-1 0 1,-1-1 0,-1 1-1,-1-1 1,-1 0-1,-1 0 1,-2 0-1,0-1 1,-20 38 0,21-47-37,-1 0 0,-1-1 1,0 0-1,0 0 0,-2-1 1,0 0-1,0-1 1,-1 0-1,0-1 0,-1-1 1,0 0-1,0 0 0,-1-1 1,0-1-1,0 0 1,-1-1-1,-29 7 0,32-10-145,-1 0-1,0-1 1,0-1-1,-1 0 1,1-1-1,0 0 1,-18-3-1,26 2 10,1 0 0,-1 0-1,0-1 1,1 1 0,-1-1 0,1 0-1,-1-1 1,1 1 0,0-1 0,0 1-1,0-1 1,0-1 0,1 1 0,-1 0-1,1-1 1,0 0 0,0 0 0,0 0 0,0 0-1,1 0 1,-1 0 0,-1-5 0,1-1-444,0 0 0,0-1 0,1 1 0,0 0 1,1-1-1,0 1 0,1-1 0,0 1 0,2-13 1,9-40-3258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11829,'0'0'4899,"206"0"-4899,-145 0-865,-13 0-3265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09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585 1 6099,'-4'1'10142,"-22"16"-9959,-30 43-12,2-1-133,-2-3 0,-102 80 0,145-127-15,-16 13 16,-1-1 0,0-2 0,-2-1 1,-63 26-1,95-43-38,0-1 0,0 0 1,0 0-1,0 0 1,0 0-1,-1 1 0,1-1 1,0 0-1,0 0 0,0 0 1,0 0-1,0 1 0,0-1 1,0 0-1,0 0 0,0 0 1,0 1-1,0-1 1,0 0-1,0 0 0,0 0 1,0 1-1,0-1 0,0 0 1,0 0-1,0 0 0,0 1 1,0-1-1,1 0 0,-1 0 1,0 0-1,0 0 1,0 1-1,0-1 0,0 0 1,0 0-1,1 0 0,-1 0 1,0 0-1,0 0 0,0 1 1,0-1-1,1 0 0,-1 0 1,0 0-1,0 0 1,0 0-1,0 0 0,1 0 1,-1 0-1,0 0 0,0 0 1,0 0-1,1 0 0,-1 0 1,0 0-1,0 0 0,0 0 1,1 0-1,19 10 154,-12-6-63,37 24 96,-1 1 1,-1 3-1,-2 1 1,-1 2 0,42 48-1,38 33 642,-119-115-915,-1-1 0,1 0 1,-1 0-1,1 0 0,-1 0 1,1 0-1,-1 0 1,1 1-1,0-1 0,-1 0 1,1 0-1,-1-1 0,1 1 1,-1 0-1,1 0 0,-1 0 1,1 0-1,-1 0 0,1-1 1,-1 1-1,1 0 0,-1 0 1,1-1-1,-1 1 0,1 0 1,-1-1-1,1 1 0,-1 0 1,0-1-1,1 1 0,-1-1 1,0 1-1,1-1 0,-1 1 1,0-1-1,0 1 0,1-1 1,-1 1-1,0-1 0,0 1 1,0-1-1,0 1 0,0-1 1,0 0-1,1-16-5125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0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70 9989,'0'0'7043,"-3"0"-6995,3-11-1601,0-16-1072,13-4-2465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5555,'0'0'9529,"0"5"-9414,-2 202 1026,5 229 2019,-3-433-3156,0-1 1,0 0 0,0 0 0,0 0 0,1 0 0,-1 0 0,1 0 0,-1 0 0,1 0 0,0 0-1,0 0 1,0 0 0,0 0 0,0-1 0,1 3 0,-1-4-18,0 1 0,-1-1 0,1 0 1,0 1-1,-1-1 0,1 0 0,0 1 0,0-1 0,-1 0 1,1 0-1,0 0 0,0 1 0,-1-1 0,1 0 0,0 0 1,0 0-1,-1-1 0,1 1 0,0 0 0,0 0 0,-1 0 1,1 0-1,0-1 0,0 1 0,-1 0 0,2-1 0,1-1-124,1-1 0,-1 1-1,0-1 1,0 0-1,0 0 1,0 0 0,0 0-1,0 0 1,-1-1-1,0 1 1,0-1 0,3-5-1,20-68-5800,-15 34-543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1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33 114 8628,'0'0'5808,"-2"-4"-3593,-2 13-1573,-6 43-23,2 0-1,3 0 0,2 85 0,3-135-615,0 0 0,1 0 0,-1 0 0,1-1 0,-1 1 0,1 0 0,0 0 0,-1-1 0,1 1 0,0 0 0,0-1 0,0 1 0,0-1 0,1 1 0,-1-1 0,0 0 0,1 1 0,-1-1 0,1 0 0,-1 0 0,1 0 0,-1 0 0,1 0 0,0 0 0,-1-1-1,1 1 1,0 0 0,0-1 0,0 0 0,0 1 0,-1-1 0,1 0 0,0 0 0,0 0 0,3 0 0,2 0 23,1 0 0,-1-1 1,0 0-1,0 0 0,0 0 0,0-1 0,0 0 0,0 0 0,6-4 1,-3 1-113,-1-1 0,0 0 0,0 0 0,0-1 0,-1 0 1,0-1-1,0 0 0,-1 0 0,0-1 0,-1 0 1,0 0-1,0 0 0,4-11 0,-4 6-197,0 0 0,-1-1-1,-1 1 1,-1-1 0,0 0 0,-1 0-1,0 0 1,-1-1 0,-2-15 0,1 24 361,-2 1 1,1 0 0,-1 0 0,0 0-1,0 0 1,0 0 0,-1 0-1,0 1 1,0-1 0,-1 1 0,1 0-1,-1 0 1,0 0 0,-1 0-1,1 1 1,-1-1 0,0 1 0,0 0-1,0 1 1,-7-4 0,2 1 78,-1 0-1,0 0 1,0 2 0,-1-1 0,-15-3 0,-26 1-2439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2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7331,'2'0'7858,"3"10"-7298,7 67 543,-3 1 0,-1 92 1,7 62 81,-15-226-1110,5 25 77,-5-30-144,0 0 0,0 0 0,0-1 0,0 1 0,0 0 0,0 0 0,1 0 0,-1-1 0,0 1 0,1 0 0,-1 0 0,1-1 0,-1 1 0,1 0 0,-1 0 0,1-1 0,-1 1 0,1-1 0,-1 1 0,1-1 0,0 1 0,-1-1 0,1 1 0,0-1 0,1 1 0,1-29-144,3-237-4678,-2 27 4503,5 59 129,-6 175 227,0 1-1,0-1 1,0 1 0,1 0-1,-1 0 1,1 1-1,0-1 1,0 1 0,0-1-1,0 1 1,0 1-1,1-1 1,5-1 0,79 1-28,-47 3 219,-38 0-202,-1 0 0,0-1 0,0 1 1,0 1-1,0-1 0,0 0 0,0 1 0,0 0 0,-1-1 0,1 1 1,0 0-1,-1 1 0,1-1 0,-1 0 0,0 1 0,0-1 0,0 1 1,0-1-1,0 1 0,1 3 0,3 5 80,0 1-1,0-1 1,7 23-1,-8-12 31,-1 1-1,0-1 0,-2 1 1,0 0-1,-3 26 0,1-39-133,-1-3 11,0 0 0,-1 1 0,0-1 0,0 0 0,-1 0 0,1 0 0,-2-1 0,1 1 0,-1-1 0,0 0 0,0 0 0,-1 0 0,1 0 1,-2-1-1,-5 6 0,-16 14 154,-49 36 0,64-52-155,4-3-3,-62 41-23,65-43 10,-1-1 0,-1 0 0,1 0 0,0 0 0,-1-1 0,1 0 0,-1 0 0,0-1 0,-10 1 0,17-2-6,-1 0 0,1 0 0,-1-1 0,1 1 0,0 0 0,-1 0 0,1 0 0,0-1 0,-1 1 0,1 0 0,0-1 0,-1 1 0,1 0 0,0-1 0,0 1 0,-1 0 0,1-1 0,0 1 0,0 0 0,0-1 0,-1 1 0,1-1 0,0 1 0,0-1 0,0 1 1,0 0-1,0-1 0,0 1 0,0-1 0,0 1 0,0-1 0,0 1 0,0 0 0,0-1 0,1 0 0,1-15-258,-1 13 219,1-1 0,-1 1 0,1 0 0,0 1 1,-1-1-1,1 0 0,0 0 0,1 1 0,-1-1 0,0 1 0,1 0 1,-1 0-1,1 0 0,0 0 0,0 0 0,0 0 0,0 1 0,0-1 0,0 1 1,0 0-1,0 0 0,4-1 0,-4 2 61,0-1 1,0 0-1,-1 1 0,1 0 0,0 0 1,0 0-1,0 0 0,0 0 1,0 0-1,0 1 0,0-1 0,-1 1 1,1 0-1,0 0 0,0 0 1,-1 0-1,1 0 0,0 1 0,-1-1 1,0 1-1,1 0 0,-1 0 1,0 0-1,0 0 0,0 0 0,3 4 1,12 23 405,-2 1 0,17 46 0,-19-42-27,34 63-1,-46-95-404,0 0-1,0 0 0,0-1 0,0 1 1,0 0-1,0-1 0,0 1 0,0-1 1,1 1-1,-1-1 0,1 0 0,-1 1 1,1-1-1,-1 0 0,1 0 0,0 0 1,0 0-1,-1-1 0,1 1 0,0 0 1,0-1-1,0 1 0,0-1 0,0 1 1,0-1-1,0 0 0,0 0 0,0 0 1,0 0-1,-1 0 0,1-1 0,0 1 1,0-1-1,0 1 0,0-1 0,0 1 1,0-1-1,-1 0 0,1 0 0,3-2 1,25-28-2244,-11-7-3337,-11 4-4964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3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 4818,'0'0'10408,"62"-9"-8322,-61 9-2081,9-1 193,1 0 0,-1 1 1,0 0-1,1 1 0,-1 0 1,14 3-1,-21-3-157,-1 0-1,1 0 1,-1 1-1,1-1 1,-1 0-1,1 1 1,-1 0-1,0 0 1,0-1 0,0 1-1,0 0 1,0 1-1,-1-1 1,1 0-1,-1 0 1,1 1-1,-1-1 1,0 1 0,0-1-1,0 1 1,0 0-1,0-1 1,0 1-1,-1 0 1,0 0-1,1-1 1,-1 1 0,0 4-1,0-1-32,0 0 1,0 0-1,0 0 0,-1 0 0,0 0 1,0 0-1,0 0 0,-1 0 0,0 0 1,0 0-1,0-1 0,-5 8 0,-1-1 42,-1-1 0,-1 1 0,-21 19 0,-1-2 14,19-19-40,0 1 1,1 1 0,1 0 0,0 0 0,0 1 0,-12 22-1,21-25-102,8-9 19,-4-2 39,20 0 62,1-2 0,0 0 0,34-11 0,-33 8-750,0 1 0,1 0 1,41-1-1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12406,'0'0'9828,"-3"0"-9380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27 656,'0'0'10362,"-1"-4"-7447,-8-12-2967,-2 14-12,1 0 1,0 1-1,-1 0 1,1 0-1,-1 1 1,-19 2-1,-6 0-171,33-1 230,0-1 0,0 1 0,0 0 0,0 0 0,0 1 0,0-1 0,0 0 0,1 1 0,-1 0 0,1 0 0,-1 0 0,1 0 0,-1 0 0,1 0 0,0 0 0,0 1 0,0-1 0,1 1 0,-1 0 1,0-1-1,1 1 0,0 0 0,0 0 0,0 0 0,0 0 0,0 0 0,0 4 0,-3 7 30,0 1 1,2 0 0,0-1-1,0 24 1,1-15 249,2 1 0,0 0-1,2 0 1,7 29 0,-8-44-136,2 1 0,-1-1 0,1 0 0,1 0 1,0-1-1,0 1 0,1-1 0,0 0 0,0-1 0,1 1 0,-1-1 0,2 0 0,8 6 1,-5-5-48,1-1 0,0 0 0,1 0 1,-1-1-1,1-1 0,0 0 0,1-1 1,-1 0-1,1-1 0,0-1 1,0 0-1,0-1 0,0 0 0,0-1 1,0-1-1,20-3 0,-32 4-112,0 0 0,0 0-1,0-1 1,0 1 0,0-1 0,0 0-1,0 1 1,0-1 0,0 0 0,0 0-1,0 0 1,0-1 0,-1 1-1,1 0 1,0-1 0,-1 1 0,1-1-1,-1 1 1,0-1 0,0 0 0,1 0-1,-1 1 1,0-1 0,0 0-1,1-3 1,0-3-673,-1 0 1,0 0-1,0 0 0,0 1 0,-1-13 1,0 18 538,0-29-4477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13 387 6451,'0'0'4247,"6"-10"-4036,24-43 0,-7 17-146,-3 0 0,-1-1 0,-1-1 0,20-67 0,-37 102-136,0 0 0,0 0 0,0-1 0,-1 1 0,0 0 0,1 0 0,-1-1 0,0 1 0,0 0 0,-1-1 0,1 1 0,-1 0-1,0 0 1,-1-5 0,0 6 34,0 0 0,1 1-1,-1-1 1,0 1 0,0 0 0,0 0-1,0 0 1,0 0 0,0 0-1,0 0 1,0 0 0,0 0 0,0 1-1,-1-1 1,1 1 0,0 0-1,0 0 1,-1 0 0,1 0 0,0 0-1,-3 1 1,-17-2 5,16 0 19,-1 1 0,0 0 0,0 0 0,1 1 0,-10 1 0,14-1 12,0 0-1,0-1 0,1 1 1,-1 0-1,0 0 1,0 0-1,1 0 0,-1 0 1,1 0-1,-1 1 1,1-1-1,-1 1 0,1-1 1,0 1-1,0-1 1,0 1-1,0-1 0,0 1 1,0 0-1,0 0 1,0 0-1,0 3 0,-3 12 268,0 1-1,1 1 1,1-1-1,0 0 1,2 0-1,0 1 1,1-1-1,1 0 1,1 0-1,0 0 1,1 0-1,1 0 1,1-1-1,0 0 1,2 0 0,0-1-1,0 1 1,2-2-1,0 1 1,1-2-1,0 1 1,24 22-1,-30-32-195,0-1 1,0 1-1,0-1 0,1 0 1,0-1-1,0 0 0,0 0 1,0 0-1,0 0 0,1-1 1,-1 0-1,1-1 0,0 1 1,-1-1-1,1 0 0,0-1 1,0 0-1,12-1 0,-13 0-103,0 0 0,0-1-1,-1 0 1,1 0-1,-1 0 1,1-1 0,-1 0-1,0 0 1,0 0-1,0 0 1,0-1 0,-1 0-1,0 0 1,1 0-1,-1-1 1,-1 1 0,1-1-1,-1 0 1,0 0-1,5-11 1,9-33-2403,-9-2-1838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336 181 992,'0'0'13639,"-3"-12"-12860,1 2-683,-1 1 1,1 0-1,-2 0 1,1 1-1,-1-1 1,-1 1-1,1-1 1,-1 1-1,-1 1 1,-9-13 0,8 14-32,0 0 1,0 1 0,0-1 0,-1 1-1,0 1 1,0-1 0,0 2 0,0-1-1,-1 1 1,1 0 0,-18-3 0,8 3-132,-1 1 0,1 1 0,-1 1-1,-35 3 1,52-2 68,0 0 0,0 0-1,1 0 1,-1 0-1,0 0 1,1 0-1,-1 1 1,1-1-1,-1 0 1,1 1-1,0-1 1,0 1-1,0 0 1,-1-1 0,1 1-1,1 0 1,-1 0-1,0 0 1,0-1-1,1 1 1,-1 0-1,1 0 1,-1 3-1,-8 52 221,8-41-199,0 0-1,1 1 1,0-1-1,1 0 1,5 24-1,-3-31-5,0 1-1,0-1 0,1 0 1,0 0-1,1-1 0,-1 1 1,2-1-1,-1 0 0,1 0 1,11 10-1,13 10 131,2-1 0,44 30 1,-44-36-149,-2 2 0,0 1 0,26 29 0,-55-52-10,1 0 1,-1 1 0,1-1 0,-1 1 0,0 0 0,0-1 0,1 1 0,-1 0 0,0 0 0,-1 0 0,1 0-1,0-1 1,-1 1 0,1 0 0,-1 0 0,1 0 0,-1 1 0,0-1 0,0 3 0,0-3 15,-1-1 0,0 1 0,1-1 1,-1 0-1,0 1 0,0-1 0,0 0 0,0 0 1,0 1-1,0-1 0,-1 0 0,1 0 0,0 0 1,0-1-1,-1 1 0,1 0 0,0 0 0,-1-1 1,-2 2-1,-8 1 30,-1 0 0,0 0 1,1-1-1,-23 0 0,31-1-60,-14 0-69,-3 1-48,1-2 0,-1 0 0,0 0 0,-24-5 1,41 4 60,0 0 1,0 0-1,0 0 1,0 0 0,0 0-1,0-1 1,0 0-1,1 0 1,-1 0-1,1 0 1,-1-1 0,1 1-1,0-1 1,0 0-1,0 0 1,0 0-1,0 0 1,1 0 0,-1-1-1,1 1 1,0-1-1,0 0 1,0 0-1,1 1 1,-1-1 0,-1-8-1,1-26-2528,2-2-2407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44 8996,'0'0'7668,"-20"-7"-6358,-3-4-954,15 7-234,-1 0 0,0 0 0,0 1 0,0 0 1,0 1-1,-1 0 0,1 1 0,-1-1 0,1 2 0,-13 0 0,10 0 12,-13-1 177,-48 7-1,64-5-295,0 1-1,0 1 0,1-1 1,-1 2-1,1-1 1,0 1-1,0 0 0,0 1 1,-7 5-1,2 1-4,0 0-1,1 1 1,1 1 0,0 0 0,1 0-1,0 1 1,1 0 0,0 1-1,1 0 1,1 0 0,1 1-1,0 0 1,-4 20 0,-1 10 63,2 1 1,2 0-1,0 66 1,5-83 40,2 0 0,1 0 0,1-1 0,2 1 0,10 43 0,-11-63-84,1 0 1,0 0 0,0 0 0,1 0-1,0-1 1,1 0 0,0 0-1,0 0 1,1-1 0,0 0-1,1 0 1,0 0 0,0-1-1,0-1 1,1 1 0,0-1-1,0-1 1,15 7 0,-7-5-39,0-1 1,0-1-1,0-1 1,1-1-1,0 0 1,0-1-1,0 0 1,0-2-1,0 0 1,0-1-1,-1-1 1,1-1-1,0-1 1,-1 0-1,1-1 1,-1 0-1,23-13 1,-13 6-326,-1-2 0,-1-1 1,0-1-1,-1-1 0,-1-1 0,-1-1 0,-1-1 1,0-1-1,32-43 0,-44 51-490,-1 0 0,0 0 0,8-20 0,-1-25-5183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1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4914,'0'0'3143,"-16"9"805,13 1-3816,1 0 0,1 1-1,0-1 1,0 0 0,1 1-1,0-1 1,3 15 0,-2 12-4,-2 64 390,3 116 1169,0-185-1411,2 1 1,1-1 0,2-1 0,16 49 0,-21-73-278,-2-6-12,0 1 0,1 0 0,-1-1 0,1 1 1,-1 0-1,1-1 0,-1 1 0,1-1 0,0 1 0,0-1 1,0 1-1,0-1 0,0 0 0,0 1 0,0-1 0,0 0 0,1 0 1,-1 0-1,0 0 0,1 0 0,-1 0 0,1 0 0,-1 0 0,1 0 1,0-1-1,-1 1 0,1-1 0,2 1 0,0-45-2153,-1-18-2196,-3 32 1659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8 5410,'0'0'4112,"9"-8"2848,-25 28-6858,0-1-1,-1 0 0,-1-1 1,-40 30-1,48-41-237,0 0 1,-1 0-1,0-1 0,0 0 1,-1-1-1,1-1 0,-1 0 1,0 0-1,0-1 1,-1 0-1,1-1 0,-13 0 1,23-2 12,17 0-376,-2 0 566,-1 1 1,0 1-1,0-1 1,1 2-1,-1 0 0,-1 0 1,1 1-1,0 1 1,-1 0-1,0 0 0,0 1 1,-1 1-1,1 0 1,-1 0-1,-1 1 0,1 0 1,-2 1-1,11 11 1,4 7 361,-1 0 1,-1 2-1,29 52 1,-49-80-401,-1-11-1173,0-16-1266,0-7-3152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6611,'0'0'9556,"0"-11"-9123,0 8-353,0 0-80,0 0 0,0 0-721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3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7892,'0'191'5730,"0"-197"-5730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4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29 112 3986,'0'0'5626,"0"-49"404,0 46-5497,0-47 284,0 47-1233,0 31 354,0-27 11,0 0-1,0 0 1,1-1 0,-1 1-1,0 0 1,0 0-1,1 0 1,-1 0 0,0 0-1,1 0 1,-1 0-1,1-1 1,-1 1 0,1 0-1,0 0 1,-1-1 0,1 1-1,0 0 1,-1-1-1,1 1 1,0 0 0,0-1-1,0 1 1,0-1-1,-1 0 1,1 1 0,0-1-1,0 0 1,0 1-1,0-1 1,0 0 0,0 0-1,0 0 1,0 0-1,0 0 1,0 0 0,0 0-1,0 0 1,0 0-1,0 0 1,0-1 0,1 0-1,2 1-104,-3 0 153,-1-1 0,1 1 0,0-1 0,-1 0 0,1 0 0,0 1 0,-1-1 0,1 0 0,-1 0 0,0 0 0,1 0 0,-1 1 0,0-1 0,1 0 0,-1 0 0,0 0 0,0 0 0,0 0 0,0 0 0,0 0 0,0 0 0,0 0 0,0 0 0,0 0 0,0-1 0,0 1-7,0-1-1,0 1 1,0-1-1,0 0 1,0 1-1,-1-1 1,1 1-1,0-1 1,-1 1-1,1-1 1,-1 1-1,0 0 1,1-1-1,-1 1 1,-2-3-1,1 3 115,-1 0-1,0 0 0,1 1 1,-1-1-1,0 1 1,0 0-1,1-1 0,-1 1 1,0 0-1,0 0 0,0 1 1,-4 0-1,6-1-281,0 1 0,0-1 0,0 0 0,0 1 1,0-1-1,0 1 0,0-1 0,0 1 0,0 0 0,0-1 0,0 1 0,0 0 0,0 0 0,1-1 1,-1 1-1,0 0 0,1 0 0,-1 0 0,0 2 0,-5 5-4163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8:1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23 1105,'0'0'6365,"1"4"-5671,10 9 2996,-14-20-2941,3 7-721,0-1-1,0 1 1,0 0-1,0 0 1,0-1 0,0 1-1,0 0 1,0 0-1,0 0 1,0-1 0,0 1-1,0 0 1,0 0-1,-1-1 1,1 1 0,0 0-1,0 0 1,0 0-1,0-1 1,0 1 0,0 0-1,-1 0 1,1 0-1,0 0 1,0 0 0,0-1-1,-1 1 1,1 0-1,0 0 1,0 0 0,0 0-1,-1 0 1,1 0-1,0 0 1,0 0 0,-1 0-1,1 0 1,0 0-1,0 0 1,0 0 0,-1 0-1,1 0 1,0 0-1,0 0 1,-1 0 0,1 0-1,0 0 1,0 0-1,-1 0 1,1 0 0,0 0-1,0 0 1,0 0-1,-1 1 1,1-1 0,0 0-1,0 0 1,0 0-1,0 0 1,-1 1 0,1-1-1,0 0 1,0 0-1,0 0 1,0 1 0,0-1-1,-5 17 1170,5-15-876,-1-17-388,0-12-1021,-1 20 118,0 19 953,2 0 410,0 0-1014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1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24 172 5250,'0'0'5245,"-4"-5"-4615,1 2-283,1-1-1,0 1 1,0 0-1,0-1 0,1 1 1,-1-1-1,1 0 1,0 0-1,0 1 1,0-1-1,1 0 1,-1 0-1,1 0 1,0-7-1,2 10-337,0-1 0,-1 2 0,1-1-1,0 0 1,0 0 0,0 1 0,0-1 0,0 1-1,0-1 1,0 1 0,4 0 0,0-1 21,114-31 249,-84 20-264,0 2 1,60-8 0,-68 15-30,238-14 126,6 17 2343,-272-1-2444,0-1-122,-19 2-8113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1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7892,'0'0'4049,"0"-13"-3654,0-67 678,0 80-822,0 2-454,38 427 948,-19-285-295,-16-98-372,-3-34-37,1 1 0,0-1 1,0 1-1,1-1 0,1 0 1,0 0-1,0 0 0,1 0 1,10 19-1,-12-30-1,0-1-109,-2-15-1519,0-14-1232,0-8-2876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2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19 3570,'0'0'7344,"2"-4"-6354,7-10 431,-12 32 24,-13 36-651,14-50-778,-92 209 508,78-182-495,-1-1 1,-1 0-1,-2-2 0,-38 44 0,56-71-37,0 3-99,-1-1 0,0 0 0,0 0 0,0 0 1,0 0-1,0 0 0,-1-1 0,0 0 0,1 1 0,-1-1 0,0-1 0,0 1 1,0 0-1,0-1 0,-8 2 0,11-3-541,20-2-19,-13 4 728,0 0 0,0 1 0,0-1 0,0 1 0,0 0 0,-1 1 0,0 0 0,1-1 0,-1 1 0,-1 1 0,8 7 0,52 66 946,-34-40-596,2 3-52,34 37 186,-60-71-494,0-1 0,1 0 1,0-1-1,0 0 0,0 0 1,1 0-1,0-1 1,14 6-1,-21-9-70,-1-1 0,1 1 0,0-1 0,0 0 0,-1 1 0,1-1-1,0 0 1,0 0 0,0 0 0,-1 0 0,1 0 0,0 0 0,0 0 0,0 0 0,0 0 0,-1 0 0,1 0 0,0 0 0,0 0-1,0-1 1,-1 1 0,1 0 0,0-1 0,0 1 0,-1 0 0,1-1 0,0 1 0,-1-1 0,1 1 0,0-1 0,-1 0 0,1 1 0,-1-1-1,1 1 1,-1-1 0,1 0 0,-1 0 0,0 1 0,1-1 0,-1 0 0,0 0 0,1-1 0,-1-40-3494,-2 24 146,2-12-4658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 5330,'0'0'2919,"-1"-5"-2529,1 60 2748,8 78 1,0-89-2440,-1 5 141,3 0 1,19 59-1,-28-106-816,-1 0-2,0 0 1,1 0-1,-1 0 1,1 0-1,0 0 0,0-1 1,-1 1-1,1 0 1,0-1-1,0 1 0,1 0 1,-1-1-1,0 1 1,1-1-1,-1 0 0,0 1 1,1-1-1,0 0 1,-1 0-1,1 0 0,0 0 1,1 1-1,-2-2-22,-1-1 1,1 1-1,-1 0 0,0-1 0,1 1 1,-1 0-1,0-1 0,0 1 0,1 0 0,-1-1 1,0 1-1,0-1 0,1 1 0,-1 0 1,0-1-1,0 1 0,0-1 0,0 1 1,0-1-1,0 1 0,0-1 0,0 1 0,0-1 1,0 1-1,0-1 0,0 1 0,0 0 1,0-1-1,0 1 0,0-1 0,-1 0 1,1-4-17,1-44-454,1 22-699,-2 0 0,-1 0 0,-1 0 0,-10-50 0,8 64 277,0-1 0,1 1-1,1-1 1,0 0-1,0-17 1,7 29 1515,0 1 0,0 1 0,0-1 0,0 1 0,1-1 0,-1 2 0,7 0-1,-7-1-254,0 1-1,-1 0 0,1 1 0,-1-1 0,1 1 0,6 4 0,14 4-1226,-8-8-4683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248 739 9316,'0'0'6646,"8"-17"-6427,27-50 309,-35 67-488,1 0 1,-1-1-1,1 1 0,-1-1 1,0 1-1,1-1 1,-1 1-1,0-1 0,1 0 1,-1 1-1,0-1 0,0 1 1,1-1-1,-1 0 1,0 1-1,0-1 0,0 1 1,0-1-1,0 0 0,0 1 1,0-1-1,0 0 1,0 1-1,0-1 0,0 1 1,0-1-1,-1 0 1,1 1-1,0-1 0,0 1 1,-1-1-1,1 0 0,0 1 1,-1-1-1,1 1 1,0-1-1,-1 1 0,1-1 1,-1 1-1,1 0 0,-1-1 1,1 1-1,-1-1 1,1 1-1,-1 0 0,1 0 1,-1-1-1,0 1 0,1 0 1,-1 0-1,0 0 1,1 0-1,-1-1 0,1 1 1,-1 0-1,0 0 0,1 0 1,-1 0-1,0 1 1,1-1-1,-1 0 0,0 0 1,-37 12-256,26-3 163,1 1-1,0 0 1,0 1-1,1 0 1,0 0 0,1 1-1,0 1 1,-7 13 0,-5 14 50,-25 60 0,31-65 233,2 0-1,2 0 1,1 1-1,2 1 1,2-1 0,-4 55-1,11-90-211,-1 0 1,0 1-1,0-1 0,1 0 0,-1 0 1,1 0-1,-1 0 0,1 0 0,0 1 1,-1-1-1,1 0 0,0 0 0,0-1 1,0 1-1,-1 0 0,1 0 0,0 0 1,0 0-1,0-1 0,0 1 0,1-1 1,-1 1-1,0-1 0,0 1 0,0-1 1,0 1-1,1-1 0,-1 0 0,0 0 1,0 0-1,0 1 0,1-1 0,-1 0 1,0-1-1,0 1 0,1 0 0,0-1 0,5 1-2,-1-1-1,1 0 1,-1 0-1,1 0 0,-1-1 1,12-5-1,-4-1-17,-1 0 1,0-2-1,0 1 1,-1-2-1,0 1 1,-1-2-1,10-12 1,10-15-189,27-45 0,-38 53-186,-3-2 0,0 0 0,-2 0 0,-1-2 0,-2 0-1,7-37 1,-8 15-386,-3 1-1,-2-1 1,-2-69 0,-5 84 948,-2-1 0,-2 0 1,-2 1-1,-1 0 1,-3 1-1,-1 0 0,-20-46 1,31 84-149,0 1 0,0-1 0,-1 1 1,1-1-1,0 1 0,-1-1 0,1 1 0,-1 0 0,0 0 1,0 0-1,0 0 0,0 0 0,0 0 0,0 0 0,-1 1 1,1-1-1,-4-1 0,0 2 132,0-1 0,0 1 0,1 0 0,-1 1 0,0 0 0,-10 0 0,0 0 155,13 1-315,1-1 1,-1 1 0,1 0-1,0 0 1,-1 0 0,1 0 0,0 0-1,0 0 1,0 0 0,0 1-1,0-1 1,0 1 0,0 0 0,0 0-1,1-1 1,-1 1 0,1 0-1,-1 0 1,-1 3 0,-27 52 116,22-41-58,-12 28 180,2 1 1,1 1-1,3 0 1,2 1-1,2 1 0,2 0 1,-3 96-1,10-124-172,1 0 0,0 1 0,2-1 0,1 0 0,9 36 0,-10-48-68,1-1 0,1 1 0,-1-1 0,1 0 0,0 0 0,1 0 0,-1 0 0,1-1 0,1 0 0,-1 0 0,1 0 0,0-1 0,1 0 1,-1 0-1,1 0 0,0-1 0,9 4 0,3 0-21,0-1 1,0-2-1,0 0 0,1 0 1,-1-2-1,39 2 1,-10-5-239,84-8 1,-31-12-439,-79 14 378,1 1 1,-1 2 0,1 0-1,0 1 1,37 1 0,-56 2 319,-1 0 0,1 0 0,0 0 0,0 0 0,-1 1 0,1 0 1,-1-1-1,1 1 0,-1 1 0,0-1 0,0 0 0,0 1 1,0-1-1,0 1 0,0 0 0,-1 0 0,1 0 0,-1 1 1,0-1-1,0 0 0,0 1 0,-1-1 0,1 1 0,-1 0 0,0 0 1,0-1-1,0 1 0,1 7 0,1 13 303,0 0 1,-2 0-1,-2 39 1,1-32 22,-1 18 163,-1 1 1,-13 73 0,9-94-497,9-40-1103,8-48-1467,2-8-1267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5987,'0'0'5034,"0"5"-3415,5 70 313,2-1 0,36 145-1,-42-212-1802,8 25 77,-9-31-188,0 0 0,0 0 0,1 0 1,-1 0-1,0 0 0,1 0 1,-1 0-1,1 0 0,-1 0 0,1 0 1,0 0-1,-1-1 0,1 1 1,0 0-1,-1 0 0,1-1 0,0 1 1,0 0-1,0-1 0,0 1 1,0-1-1,1 1 0,-2-1 43,-2-70-492,0 28-1045,2 0 0,6-50 0,-5 82 1157,1 0 0,0 0 0,0 0 0,1 0 0,0 0 0,1 0 0,0 1 0,1 0 0,0 0 0,0 0 0,1 0 0,0 1 0,0 0 0,9-8 0,-13 14 409,0 1 0,0-1 0,-1 0 1,1 1-1,0-1 0,1 1 0,-1 0 0,0 0 0,0 0 0,0 0 0,1 0 1,-1 0-1,1 1 0,-1-1 0,0 1 0,1-1 0,4 1 0,-5 1 15,0-1 0,0 1-1,0-1 1,0 1-1,-1 0 1,1 0 0,0 0-1,0 0 1,0 0-1,-1 1 1,1-1 0,-1 0-1,1 1 1,-1-1-1,1 1 1,1 3 0,4 7 324,-1 0 1,0 1-1,-1 0 1,0 0-1,3 16 1,-4-14-269,73 236 2424,-77-248-2601,0-3-259,-1-32-5453,-4-2-341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4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79 2257,'0'0'6563,"0"-7"-5659,0 6-1120,2-5 617,-1-1-1,0 1 0,0-1 0,-1 1 0,0-1 0,0 1 1,0-1-1,-3-8 0,-4 12 105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5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1097 7876,'0'0'4495,"0"-27"-4033,1-7-338,1 3 135,-2 0 0,-2 0 0,-6-44 0,-15-71-1014,-5-286 0,28 400 777,2-1 0,8-52 0,-9 77-16,1-1 0,0 1 0,1-1-1,-1 1 1,2 0 0,-1 0-1,1 0 1,0 1 0,1 0-1,0-1 1,0 1 0,0 1-1,1-1 1,0 1 0,8-7-1,-13 12 51,0 0 0,0 0-1,0 0 1,1 0 0,-1 0-1,0 0 1,0 0-1,1 1 1,-1-1 0,0 0-1,1 1 1,-1-1-1,1 1 1,-1-1 0,0 1-1,1 0 1,-1 0 0,1-1-1,-1 1 1,1 0-1,-1 0 1,1 1 0,-1-1-1,1 0 1,-1 0 0,1 1-1,-1-1 1,1 1-1,-1-1 1,0 1 0,1 0-1,-1-1 1,0 1-1,1 0 1,-1 0 0,0 0-1,0 0 1,0 0 0,0 0-1,0 0 1,0 0-1,0 1 1,0-1 0,-1 0-1,1 1 1,0-1-1,-1 0 1,1 1 0,0 2-1,2 8 282,0 0 0,0 1 0,-2-1 0,2 23 0,-3-31-280,2 22 181,-1 1 0,-2 0 1,0 0-1,-2-1 1,-1 1-1,-1-1 1,-11 34-1,11-47-229,-4 18-426,24-37-1427,-4-1 1566,1 1-1,0 0 0,0 0 0,0 1 1,21-5-1,-31 9 305,1 1 0,0-1 1,0 1-1,-1-1 0,1 1 0,0 0 0,0 0 1,0 0-1,0 1 0,0-1 0,-1 1 0,1-1 1,0 1-1,0 0 0,-1 0 0,1 0 0,-1 0 1,1 1-1,-1-1 0,1 1 0,-1 0 0,0-1 1,0 1-1,0 0 0,0 0 0,0 0 0,0 1 1,0-1-1,-1 0 0,1 1 0,-1-1 0,0 1 0,2 4 1,1 3-10,-1 0 1,-1 1-1,1 0 1,-2-1-1,0 1 1,0 0-1,0 0 1,-2 0-1,1 0 1,-1-1 0,-1 1-1,0 0 1,-5 15-1,5-21-110,1 0-1,-1 1 1,0-2 0,-1 1-1,1 0 1,-1 0 0,0-1-1,0 1 1,0-1-1,-1 0 1,0 0 0,0 0-1,0-1 1,0 1-1,0-1 1,-1 0 0,1 0-1,-1 0 1,0-1 0,0 0-1,0 0 1,0 0-1,0 0 1,0-1 0,0 0-1,-1 0 1,-10 0 0,-10-5-2287,2-20-1385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6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37 182 4882,'0'0'2940,"0"-18"-2158,0-44 1357,0 51 959,0 57-2012,3 137 924,27 189 0,-30-364-1981,1 0-1,1 0 1,0 0-1,0-1 1,3 8-1,-5-15-24,0 0 0,0 0 0,0 0 1,0 0-1,0 0 0,0 0 0,1 0 0,-1 0 0,0-1 0,0 1 0,0 0 0,0 0 0,0 0 1,0 0-1,1 0 0,-1 0 0,0 0 0,0 0 0,0 0 0,0 0 0,0 0 0,0 0 1,1 0-1,-1 0 0,0 0 0,0 0 0,0 0 0,0 0 0,0 0 0,1 0 0,-1 0 0,0 0 1,0 0-1,0 0 0,0 0 0,0 0 0,0 0 0,1 1 0,-1-1 0,0 0 0,0 0 1,0 0-1,0 0 0,0 0 0,0 0 0,0 0 0,0 0 0,0 1 0,0-1 0,1 0 0,-1 0 1,0 0-1,0 0 0,0 0 0,0 0 0,0 1 0,1-13 5,0-39-127,0 24-688,0 1-1,-2-1 1,-1 0 0,-1 0-1,-1 1 1,-15-51-1,7 47 525,1-1 1,1 0-1,2 0 0,1-1 0,2 1 0,1-2 1,0-32-1,4 38 312,-1 16-42,0 1-1,2-1 1,-1 1 0,1-1 0,1 1 0,3-13 0,-4 20 26,0 0 0,0 1 0,1-1 0,-1 0 1,1 1-1,0-1 0,0 1 0,0 0 0,0 0 1,0-1-1,0 1 0,0 1 0,1-1 0,-1 0 1,1 1-1,0-1 0,-1 1 0,1 0 0,0-1 1,0 1-1,0 1 0,-1-1 0,1 0 0,0 1 1,0-1-1,5 1 0,-8 0-13,18-2 437,0 0 0,1 2 0,-1 0 0,36 5 0,-49-4-339,0 1 1,0-1 0,0 1 0,0 0-1,-1 0 1,1 0 0,-1 1 0,1 0-1,-1 0 1,0 0 0,0 0 0,-1 1-1,1-1 1,0 1 0,-1 0-1,0 0 1,0 0 0,0 1 0,-1-1-1,0 1 1,1-1 0,0 6 0,2 3-27,-2 0 0,0 0 0,0 1 1,-1-1-1,-1 1 0,0-1 0,-1 1 1,-1-1-1,0 1 0,0-1 0,-2 1 1,1-1-1,-2 0 0,0 0 0,0 0 1,-1-1-1,-1 1 0,0-1 0,-1 0 1,0-1-1,-14 18 0,10-15-70,0-1 0,-1 0 0,-1-1 0,-15 13 0,23-22-33,1 0-1,-1 1 0,1-2 0,-1 1 0,0-1 1,0 1-1,0-1 0,0-1 0,-1 1 0,1-1 1,0 0-1,-1 0 0,1-1 0,-1 1 1,1-1-1,0 0 0,-8-1 0,11 0-30,1 0-1,0-1 0,0 1 1,0 0-1,0 0 0,0 0 1,0-1-1,0 1 0,0 0 1,0-1-1,1 1 1,-1-1-1,1 1 0,-1-1 1,1 1-1,-1-1 0,1 1 1,0-1-1,0 1 0,0-1 1,0 1-1,0-1 1,0 0-1,1-2 0,-2 2 52,1 1 0,0-1 0,0 1 0,0 0-1,0-1 1,1 1 0,-1-1 0,0 1 0,1-1 0,-1 1-1,1 0 1,-1-1 0,1 1 0,-1 0 0,1 0-1,0-1 1,0 1 0,0 0 0,0 0 0,-1 0 0,2 0-1,-1 0 1,0 0 0,0 0 0,0 0 0,0 1 0,0-1-1,1 0 1,1 0 0,5 1 105,-1 1 1,1 0-1,-1 0 0,1 1 0,-1-1 1,0 2-1,0-1 0,0 1 0,0 0 1,0 1-1,0 0 0,-1 0 0,0 0 1,0 1-1,0-1 0,0 2 0,-1-1 1,6 8-1,14 15 386,-2 2 0,28 49 0,-26-41-172,-21-32-240,1 3-5,1 0-1,0-1 1,1 0-1,7 8 1,-13-16-68,-1 1 1,1 0-1,0 0 1,-1-1-1,1 1 1,0 0-1,0-1 1,0 1-1,0 0 1,0-1-1,-1 1 1,1-1-1,0 0 1,0 1-1,0-1 1,0 0-1,0 0 1,0 1-1,0-1 1,0 0-1,0 0 1,0 0-1,1 0 1,-1 0-1,0 0 1,0-1 0,0 1-1,0 0 1,0 0-1,0-1 1,-1 1-1,1-1 1,0 1-1,0-1 1,0 1-1,0-1 1,0 0-1,0 1 1,-1-1-1,1 0 1,0 1-1,-1-1 1,1 0-1,0 0 1,-1 0-1,1 0 1,-1 0-1,0 0 1,1 1-1,-1-1 1,1-2-1,5-14-432,0-1 0,-1 1 0,4-28 0,-7 29-175,1-1 0,1 1 0,1 1 0,0-1 0,9-19 0,-13 33 883,4 8 217,-1 0 0,0 0 0,0 0 0,0 0 0,-1 1 0,0-1 0,0 1 0,-1 0 0,3 10 0,12 73-337,-13-59 206,0-7-297,-2-9-20,0 0 1,0 0 0,2-1 0,-1 0 0,2 1 0,0-1 0,1-1 0,0 1 0,10 15 0,-14-27-57,0 0 0,0-1-1,0 1 1,-1-1 0,2 1 0,-1-1 0,0 1 0,0-1 0,0 0 0,0 0-1,1 0 1,-1-1 0,1 1 0,-1 0 0,0-1 0,1 1 0,-1-1 0,1 0-1,-1 0 1,1 0 0,-1 0 0,1-1 0,-1 1 0,1 0 0,-1-1 0,3-1-1,-1 1-155,0 0-1,0-1 0,0 0 1,0 0-1,0 0 0,0-1 1,-1 1-1,1-1 0,-1 0 1,1 1-1,-1-2 0,0 1 1,2-4-1,12-24-2864,-6 1-2396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6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6147,'0'0'5952,"17"-2"-5245,75 1 1477,-50 2-3877,-42-1 1588,1-1 0,-1 1 0,1 0 0,-1 0 0,1 0 0,-1 0 0,0-1 0,1 1 0,-1 0 1,0 0-1,1-1 0,-1 1 0,1 0 0,-1-1 0,0 1 0,0 0 0,1-1 0,-1 1 0,0 0 0,0-1 0,1 1 0,-1-1 0,0 1 1,0-1-1,0 1 0,0 0 0,0-1 0,0 1 0,0-1 0,0 1 0,0-1 0,0 1 0,0-1 0,0 1 0,0 0 0,0-1 1,0 1-1,0-1 0,0 1 0,0-1 0,-1 0 0,1-4-1011,0-9-2096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9861,'0'0'6290,"170"20"-6290,-134-25-1632,-10-16-2610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 4818,'0'0'6683,"0"9"-2932,-2 41-2582,-1-34-1073,0 0 0,-2 0 1,0-1-1,-1 1 0,0-1 0,-1-1 1,-1 1-1,-13 17 0,-84 105-78,99-130-8,-86 91 144,92-97-149,-1-1 0,0 1 0,1 0 0,0 0 0,-1 0 0,1-1 0,0 1 0,-1 0 0,1 0 0,0 0 0,0 0 0,0 0 0,-1 0 0,1 0 0,0 0 0,0 0 0,1-1 0,-1 1 0,0 0 0,0 0 0,0 0 0,1 0 0,-1 0 0,0 0 0,1 0 0,-1-1 0,0 1 0,1 0 0,-1 0 0,1-1 0,0 1 0,-1 0 0,1 0 0,0-1 0,-1 1 0,1-1 0,1 1 0,35 26 181,-26-20-92,46 36 78,-3 1 0,-1 3 0,67 78 0,-113-115-145,-6-5-4194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8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7 138 2561,'0'0'2132,"0"-20"-1377,0-92 2182,-1 107-499,-1 13-1890,-2 18-620,7 98 1274,4 0 1,7-1-1,33 144 1,-45-255-1085,-1-6-51,1 1 0,-1-1 0,1 0 0,1 0-1,-1 0 1,1 0 0,4 7 0,-7-13-68,0 0-1,0 0 1,0-1-1,-1 1 0,1 0 1,0 0-1,0 0 1,0-1-1,0 1 0,0 0 1,0 0-1,1 0 1,-1-1-1,0 1 1,0 0-1,0 0 0,0 0 1,0 0-1,0-1 1,0 1-1,0 0 0,0 0 1,0 0-1,1 0 1,-1-1-1,0 1 1,0 0-1,0 0 0,0 0 1,1 0-1,-1 0 1,0 0-1,0-1 0,0 1 1,0 0-1,1 0 1,-1 0-1,0 0 0,0 0 1,0 0-1,1 0 1,-1 0-1,0 0 1,0 0-1,0 0 0,1 0 1,-1 0-1,0 0 1,0 0-1,0 0 0,1 0 1,-1 0-1,0 0 1,0 0-1,0 1 1,0-1-1,1 0 0,-1 0 1,0 0-1,0 0 1,0 0-1,0 0 0,1 1 1,-1-1-1,0 0 1,0 0-1,1-18-804,-1-20-1755,0-4-2180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2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 7251,'0'0'3554,"-1"-1"-3522,1 1 0,0 0 1,0 0-1,-1-1 0,1 1 1,0 0-1,0 0 0,-1 0 0,1-1 1,0 1-1,-1 0 0,1 0 0,0 0 1,-1 0-1,1 0 0,0 0 1,-1 0-1,1 0 0,0 0 0,-1 0 1,1 0-1,0 0 0,-1 0 0,1 0 1,0 0-1,-1 0 0,1 0 0,0 0 1,-1 0-1,1 0 0,0 0 1,-1 1-1,1-1 0,0 0 0,0 0 1,-1 0-1,1 1 0,0-1 0,-1 0 1,1 0-1,0 1 0,-8 47 729,2 0 1,2 0-1,4 95 0,2-57 140,-2-65-602,0 0-1,2 0 1,1 0 0,0 0 0,13 40-1,-14-55-258,-1-1-1,1 0 1,1 0-1,-1 0 1,1 0-1,0 0 1,0-1-1,1 1 0,-1-1 1,1 0-1,0 0 1,0 0-1,0 0 1,0-1-1,1 0 1,0 1-1,-1-2 1,1 1-1,0-1 1,1 1-1,-1-1 1,0-1-1,1 1 0,-1-1 1,0 0-1,1 0 1,10 0-1,-12-1-18,1-1 0,-1 1-1,0-1 1,0 0 0,0 0 0,0-1-1,0 1 1,0-1 0,-1 1-1,1-1 1,0-1 0,-1 1-1,7-6 1,-2 2-16,-1-1 1,0-1-1,-1 0 0,0 0 1,9-14-1,-6 5-191,0 0 0,-1 0 0,-1-1 0,0 0-1,7-35 1,-12 41-32,0 1-1,-1-1 1,0 1-1,-1-1 1,0 0-1,-1 1 1,0-1-1,-5-16 0,4 21 138,0 1 0,-1 0 0,0 0 0,0 1 0,0-1 0,-1 1 0,0 0 0,0-1 0,0 2 1,0-1-1,-1 0 0,0 1 0,0 0 0,0 0 0,-11-5 0,3 2 317,1 2 0,-1-1 0,0 2 1,0 0-1,0 0 0,-1 1 1,1 1-1,-1 0 0,1 1 1,-1 1-1,-24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0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54 7395,'0'0'5352,"0"10"-4690,1 471 3436,-2-467-4028,2 0 1,0 0 0,1 0-1,0 0 1,1 0 0,0-1 0,7 16-1,-6-95-2372,-7 17-7,-2 0-1,-17-79 1,11 80 2234,3-1 0,-4-84 0,11 127 101,1 1-1,0-1 1,1 0-1,-1 1 1,1-1-1,0 1 1,1 0-1,-1-1 1,1 1-1,0 0 1,0 0-1,1 0 1,-1 0-1,1 0 1,0 0-1,1 1 0,-1-1 1,1 1-1,0 0 1,0 0-1,0 1 1,0-1-1,1 1 1,-1 0-1,1 0 1,0 0-1,0 1 1,6-3-1,2 1 45,1 0 0,-1 1-1,1 1 1,0 0-1,-1 1 1,1 0 0,20 2-1,-10 0 655,-19 0-609,-1-1-1,1 2 1,-1-1 0,0 1-1,1-1 1,-1 1 0,0 0-1,0 1 1,0-1 0,0 1 0,0 0-1,-1-1 1,1 2 0,-1-1-1,0 0 1,0 1 0,0-1-1,3 7 1,3 3 211,0 0 0,-2 1 0,1 0 1,5 17-1,-8-12-105,-1 1 0,-1 0 0,0 0 0,-1 0 0,-2 0 0,0 1 1,-1-1-1,-3 20 0,1-26-171,-1 0 1,0 0-1,0-1 1,-1 1-1,-1-1 1,0-1-1,-1 1 1,-1-1-1,1 0 1,-2-1-1,0 1 1,-16 15-1,17-19-77,-1 0 0,0 0 1,0 0-1,-1-1 0,1-1 0,-2 0 0,1 0 0,-1-1 1,1 0-1,-1-1 0,-1 0 0,1-1 0,-1 0 0,1 0 0,-19 0 1,29-4-41,-1 1 0,0-1 1,1 0-1,-1 0 1,1 0-1,-1 0 1,1 0-1,0 0 1,-1 0-1,1 0 0,0-1 1,0 1-1,0-1 1,0 1-1,0-1 1,0 1-1,0-1 0,0 1 1,1-1-1,-1 0 1,1 1-1,-1-1 1,1 0-1,-1 0 0,1 1 1,0-1-1,0 0 1,0 0-1,0 1 1,0-1-1,1 0 0,-1 0 1,0 1-1,1-1 1,-1 0-1,1 1 1,0-1-1,-1 0 1,1 1-1,2-3 0,-1 2 66,1 1 0,0-1 0,0 1 0,0-1 0,0 1 0,0 0-1,0 0 1,1 1 0,-1-1 0,0 1 0,0-1 0,1 1 0,5 0-1,48 7 381,-46-3-232,0 1-1,0 0 1,-1 1 0,1 0-1,-1 0 1,-1 1-1,1 1 1,-1-1 0,0 1-1,-1 1 1,0 0-1,12 16 1,6 13 455,40 76 1,-40-64-478,-25-49-704,-2-10-3465,-1-11-766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16856,'0'0'3617,"84"-38"-21177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0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4946,'0'0'7003,"7"-3"-6765,4-1-14,0 0 0,0 1-1,1 0 1,-1 0 0,0 2 0,24-2 0,-32 3-153,1 0-1,-1 0 1,1 0 0,-1 0-1,1 0 1,-1 1 0,0-1-1,1 1 1,-1 0 0,0 0-1,0 0 1,1 1 0,-1-1-1,0 1 1,0 0 0,0 0-1,-1 0 1,1 0 0,0 0-1,-1 0 1,0 1 0,1 0-1,-1-1 1,0 1 0,0 0-1,0 0 1,-1 0 0,1 0-1,1 6 1,0 1-4,-1 0 0,-1 0 0,0 0 1,0 0-1,-1 0 0,0 0 0,-1 0 0,0 0 1,-1 0-1,0 0 0,0 0 0,-1-1 0,-1 1 1,-6 15-1,-5 1 36,-1-1 1,-1 0-1,-31 34 1,30-37-51,13-17-29,4-3-19,-1 0 1,1-1 0,-1 1-1,1 0 1,0-1 0,-1 1 0,1 0-1,0 0 1,0 0 0,1 0 0,-1 0-1,0 0 1,1 1 0,-1 1 0,14-3-30,4-3 46,0-1 0,0 0 0,-1-1 0,1 0 0,-1-2 0,0 0 0,21-11 0,-12 6-418,0 1 0,28-8 1,14 7-5059,-46 10-810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70 4082,'-1'-4'8319,"-4"-18"-7991,0 4-321,5 16 8,0 1-1,-1-1 1,1 0 0,-1 0 0,1 0 0,-1 0 0,0 0-1,1 1 1,-1-1 0,0 0 0,0 1 0,-3-4 0,3 33 353,0 204-134,9 378 2248,-8-603-2440,4 31 95,-4-37-124,0 0 0,0 0 0,0 0-1,0 0 1,0 0 0,0 0 0,1 0 0,-1 0 0,0 0 0,1 0-1,-1 0 1,1 0 0,-1-1 0,1 1 0,-1 0 0,1 0-1,-1 0 1,1-1 0,0 1 0,-1 0 0,1-1 0,0 1-1,0-1 1,0 1 0,-1-1 0,1 1 0,2 0 0,-3-13-475,0-81-6693,0 56 1886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3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6755,'0'0'6054,"9"-4"-5881,6-1-8,0 0 1,0 2-1,0 0 0,0 0 1,27 0-1,95 4 930,-60 1-893,-25-4-149,16 0-479,-23 6-3056,-30 2-392,-4 5-1587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3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3025,'0'0'0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0 176,'-6'9'14343,"6"3"-14375,-1 116 239,-2-5 401,6 0 1,21 138 0,-23-258-605,9 41 211,-9-43-231,-1 1-1,1-1 1,-1 0-1,1 1 1,-1-1-1,1 0 0,0 0 1,-1 1-1,1-1 1,0 0-1,0 0 1,0 0-1,0 0 1,0 0-1,0 0 0,0 0 1,1 0-1,-1 0 1,0-1-1,0 1 1,1-1-1,-1 1 0,0 0 1,1-1-1,2 1 1,-3-4-241,0 1 1,0-1-1,0 0 0,0 1 1,-1-1-1,1 0 0,-1 0 1,0 0-1,1 1 0,-1-1 1,-1 0-1,1-5 1,0 5-277,0-29-3861,0-2-3652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5170,'0'0'3735,"7"19"-3038,14 57 1068,16 103-1,-19-58-410,37 213 979,-53-323-2335,8 34 96,-10-44-101,0 0 1,1 0-1,-1 1 0,0-1 0,1 0 0,-1 0 1,1 1-1,0-1 0,-1 0 0,1 0 0,0 0 0,0 0 1,0 0-1,0 0 0,0 0 0,0 0 0,0 0 1,0-1-1,0 1 0,0 0 0,0-1 0,1 1 0,-1 0 1,0-1-1,3 1 0,-3-1-56,-1-1-1,1 1 1,0-1-1,0 1 1,-1-1-1,1 1 1,0-1-1,0 1 1,-1-1-1,1 0 1,-1 1-1,1-1 1,-1 0 0,1 1-1,-1-1 1,1 0-1,-1 0 1,1 0-1,-1 0 1,0 1-1,0-1 1,0 0-1,1 0 1,-1 0 0,0 0-1,0 0 1,0-1-1,2-31-1494,-2 29 1049,1-39-3256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8148,'0'0'933,"33"-2"-519,102 0-187,-128 2-155,0 1 1,-1 0-1,1 0 0,0 1 1,0 0-1,-1 0 1,1 1-1,-1 0 1,1 0-1,-1 0 0,0 1 1,0-1-1,-1 2 1,1-1-1,-1 1 1,0-1-1,0 1 0,0 1 1,-1-1-1,0 1 1,0 0-1,0 0 1,-1 0-1,0 0 0,0 0 1,3 11-1,0-2 129,-1 1 0,-1 0 0,0 0 0,-1 0-1,-1 1 1,0 22 0,-6 101 868,3-123-966,-1 10-53,-1-1 0,-2 1 0,-1-1 0,0 0 0,-2 0 0,-2-1 0,0 0 0,-1 0 0,-1-1 0,-2-1 0,-25 35 0,7-37-229,31-21 125,1 1 1,-1-1-1,0 1 0,0-1 1,0 1-1,1-1 1,-1 0-1,0 1 1,0-1-1,0 0 1,0 0-1,0 1 0,0-1 1,0 0-1,0 0 1,0 0-1,1 0 1,-1-1-1,0 1 0,0 0 1,0 0-1,0 0 1,0-1-1,0 1 1,0 0-1,1-1 0,-1 1 1,0-1-1,0 1 1,0-1-1,1 1 1,-1-1-1,0 0 1,1 1-1,-1-1 0,0-1 1,-1-19-2081,2-10-1175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2353,'0'0'10319,"3"-4"-9870,5-5 36,-7 17 132,-11 31-268,-50 105 463,13-33-368,-52 182-1,106-310-1364,2 1 0,16-25-1,6-11-1543,-8 4-1102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5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7491,'0'0'3074,"11"29"-1682,1-3-1108,61 172 1991,-37-75-636,-6-14-546,54 127 1,-78-221-2594,-17-30-3200,-1-4 2381,-18-15-3006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8100,'0'0'7859,"205"-20"-7859,-150-3-1072,-10-1-2802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74 9957,'0'0'7987,"-20"23"-6239,4 2-1688,2 0 0,1 0 0,1 2 0,1 0 0,1 0 0,2 0 0,-6 34 0,3-6 175,2 1 1,3 0-1,3 1 0,3 68 0,1-114-177,0 1 0,0-1 0,1 0 0,0 1 0,1-1 0,0 0 0,1-1 0,8 17 0,-8-21-34,-1 0-1,1-1 1,0 1 0,1-1 0,-1 0 0,1-1-1,0 1 1,0-1 0,0 0 0,1 0-1,0-1 1,-1 1 0,1-1 0,1 0-1,10 3 1,-7-3-3,1 0-1,0-1 0,0 0 1,0 0-1,1-1 1,-1-1-1,0 0 0,0-1 1,0 0-1,0 0 1,0-1-1,19-6 0,-15 2-56,-1 0-1,0-1 0,0 0 1,0-1-1,-1-1 0,0 0 1,-1-1-1,15-14 1,-5 1-180,-2-1 1,0-1 0,-2-1 0,0 0 0,-2-1 0,-1-1 0,-1-1-1,15-47 1,-23 61 194,-2-1 0,0 1 0,0-1 0,-2 1 0,0-1 0,-1 0 0,0 0 0,-1 0 0,-1 0 0,0 0 0,-2 0 0,0 0 0,0 1 0,-1 0 0,-1-1 0,-1 1 0,0 1 0,-1-1 0,-1 1 0,0 0 0,0 1 0,-2 0 0,1 0 0,-16-14 0,13 15 79,1 1 1,-1 0 0,-1 1-1,0 1 1,0 0 0,-1 1 0,0 0-1,-1 1 1,0 0 0,0 1-1,0 1 1,0 1 0,-1 0-1,0 1 1,0 0 0,0 2-1,0 0 1,0 0 0,-29 4 0,35-2-6,0 1 0,1 0 0,-1 1 0,0 0 0,-17 8 0,25-11-86,0 1 0,0 0 0,0 0-1,0-1 1,0 2 0,0-1 0,0 0-1,0 0 1,0 0 0,0 1-1,1-1 1,-1 1 0,1 0 0,-1-1-1,1 1 1,0 0 0,-1 0 0,1 0-1,0 0 1,0 0 0,1 0-1,-1 0 1,0 0 0,1 0 0,-1 0-1,1 0 1,-1 1 0,1-1 0,0 0-1,0 0 1,0 1 0,1 2 0,0-3-214,1 0 1,0 0-1,-1 1 1,1-1-1,0-1 1,0 1-1,1 0 0,-1 0 1,0-1-1,0 1 1,1-1-1,-1 0 1,1 0-1,-1 0 1,1 0-1,0 0 1,-1 0-1,1-1 1,0 1-1,0-1 1,-1 0-1,4 0 1,6 2-1221,59 11-7177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2161,'0'0'6422,"1"33"-5611,0 6-462,0 9 366,1-1 0,13 67 0,46 282 3298,-61-392-3945,0-3-59,0 0 0,0-1 0,0 1 0,0 0-1,0 0 1,0 0 0,0-1 0,0 1 0,0 0 0,0 0-1,1-1 1,-1 1 0,0 0 0,0 0 0,1-1 0,-1 1-1,0 0 1,1-1 0,-1 1 0,1 0 0,-1-1 0,1 1-1,-1-1 1,1 1 0,0-1 0,-1 1 0,1-1 0,-1 1-1,1-1 1,0 0 0,0 1 0,0-1 0,0-8-1236,-1-48-4603,0 19-973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6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16 5218,'0'0'7649,"2"-4"-7030,7-8 140,-7 20 701,-16 30-806,0-14-590,-2-2 0,0 0-1,-35 35 1,-69 56-70,101-96-74,-5 5-451,-1-1 0,-51 31 0,76-51 524,0-1-1,0 0 1,0 0 0,0 1 0,0-1-1,0 0 1,0 1 0,0-1 0,0 0-1,0 0 1,0 1 0,0-1 0,0 0-1,0 1 1,1-1 0,-1 0-1,0 0 1,0 1 0,0-1 0,0 0-1,0 0 1,1 1 0,-1-1 0,0 0-1,0 0 1,1 0 0,-1 0 0,0 1-1,0-1 1,1 0 0,-1 0 0,0 0-1,0 0 1,1 0 0,-1 0 0,0 0-1,0 1 1,1-1 0,-1 0 0,0 0-1,1 0 1,-1 0 0,0 0 0,0 0-1,1-1 1,-1 1 0,0 0 0,1 0-1,-1 0 1,86 28 293,-2 3 0,-1 5 0,101 58 1,-180-92-291,0 1 0,0-1 0,0 0 1,-1 1-1,1 0 0,-1 0 0,0 0 1,0 0-1,4 5 0,-2 13-2693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5683,'0'0'5154,"-1"0"-5018,-6 0-107,6 12 161,0 58 744,0 67 1434,29 239-1,-27-367-2314,0-3-14,0 0 1,0 1-1,0-1 1,1 0-1,0 0 1,0 0-1,0 0 1,6 10-1,-8-16-32,1 0 0,-1 0 0,0 0 0,0 0 0,1 0 0,-1 0 0,0 0 0,0 0 0,1 0 0,-1 0 0,0 0 0,0 0 0,1 0-1,-1 0 1,0 0 0,0-1 0,1 1 0,-1 0 0,0 0 0,0 0 0,0 0 0,1 0 0,-1 0 0,0-1 0,0 1 0,0 0 0,0 0 0,1 0 0,-1 0 0,0-1 0,0 1 0,0 0-1,0 0 1,0-1 0,0 1 0,0 0 0,1 0 0,-1 0 0,0-1 0,0 1 0,0 0 0,0 0 0,0-1 0,0 1 0,0 0 0,0 0 0,0-1 0,0 1 0,0 0 0,-1 0 0,1-1-1,0 1 1,0 0 0,0 0 0,0 0 0,0-1 0,0 1 0,-1 0 0,2-20-263,-1 20 254,0-20-452,1 6-423,-1 0 1,0 0-1,-2-1 0,1 1 0,-2 0 0,-5-18 0,-14-41-4061,12 36 2697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5 421 800,'0'0'3119,"0"-26"-2062,-3-182 527,2 181-1412,2-31 457,-1 55-582,0-1 0,1 1 0,0 0 0,0 0 1,0-1-1,0 1 0,0 0 0,1 0 0,-1 0 0,1 0 0,0 1 0,0-1 0,0 0 1,3-2-1,2-1 181,-1 1-1,1-1 1,0 2 0,0-1 0,1 1 0,-1 0 0,1 0 0,0 1 0,0 0 0,0 1 0,1 0-1,-1 0 1,0 0 0,1 1 0,-1 1 0,1-1 0,-1 1 0,13 2 0,-17-1-137,0 0 0,0-1 0,-1 2 1,1-1-1,0 0 0,-1 1 1,1 0-1,-1-1 0,0 1 0,1 1 1,-1-1-1,0 0 0,0 1 0,0 0 1,-1 0-1,1-1 0,-1 1 1,1 1-1,-1-1 0,0 0 0,0 1 1,-1-1-1,1 1 0,-1-1 0,1 1 1,-1 0-1,1 7 0,2 8 181,0 1 0,-2-1-1,0 1 1,-1 23-1,-1-26-197,-1 0 0,0 0 0,-1 0 0,-1 0-1,-1 0 1,-1 0 0,0-1 0,-1 0-1,0 0 1,-1-1 0,-1 1 0,-1-1-1,0-1 1,-1 0 0,-1 0 0,-19 19-1,28-31-157,0 0 0,-1 0 0,1 0 0,-1 0 0,0-1 0,1 1 0,-1-1 0,0 0-1,0 0 1,-4 1 0,-2-5-2057,14-14-350,-3 14 2434,0 1-1,0 0 0,0 0 1,0 0-1,0 0 0,1 0 1,-1 1-1,1-1 0,-1 1 1,1 0-1,0 0 0,0-1 1,-1 2-1,1-1 1,0 0-1,0 1 0,0-1 1,0 1-1,0 0 0,5 0 1,-4 0 143,1 0 1,0 0-1,-1 0 1,1 1-1,-1 0 0,1 0 1,-1 0-1,1 1 1,-1-1-1,0 1 1,1 0-1,-1 0 1,4 3-1,-3 0 66,0 0-1,0 0 0,0 0 1,-1 0-1,0 1 1,0-1-1,-1 1 1,1 0-1,-1 0 1,-1 0-1,1 1 1,2 8-1,-2 0 165,0 1 1,-1 0-1,-1 1 1,-1 16-1,0-27-293,-1 0-1,0 0 1,0 0 0,-1 0-1,0 0 1,0 0-1,0 0 1,-1-1 0,1 1-1,-2-1 1,1 0-1,0 0 1,-1 0 0,0 0-1,0-1 1,0 1-1,-1-1 1,0 0 0,1 0-1,-1-1 1,-8 5-1,3-2-141,0-1-1,-1 0 0,0 0 1,0-1-1,0 0 0,0-1 1,-1 0-1,1-1 0,-1 0 1,-15 0-1,25-1-39,0-1 1,0 0-1,0 0 0,0 0 1,0 0-1,0 0 1,0-1-1,0 1 0,0-1 1,0 1-1,0-1 0,0 1 1,0-1-1,1 0 0,-1 0 1,0 0-1,0 0 0,1 0 1,-1-1-1,1 1 0,-1 0 1,1-1-1,0 1 0,-1-1 1,1 1-1,0-1 1,0 0-1,0 1 0,-1-3 1,-9-29-4188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8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75 6451,'0'0'6694,"-25"-5"-4483,21 8-2158,1 0-1,0 1 0,0-1 0,0 1 1,0 0-1,1 0 0,0 0 0,0 0 0,0 0 1,0 1-1,0-1 0,-1 8 0,1-5 48,-7 25 184,2 0 0,1 0-1,1 1 1,2 0-1,1-1 1,4 50 0,-1-26 278,-1-39-419,1-1-1,1 0 0,1 0 0,0 0 1,1 0-1,1 0 0,11 25 1,-13-35-119,0 0 0,-1 0 0,2-1 0,-1 1 0,1-1 1,0 0-1,0 0 0,0 0 0,1 0 0,-1-1 0,1 0 1,0 0-1,1 0 0,-1 0 0,1-1 0,-1 0 0,1 0 1,0-1-1,0 1 0,0-1 0,1-1 0,8 3 0,-7-4 8,-1 1 0,1-1-1,-1 0 1,1-1 0,-1 0-1,1 0 1,-1-1 0,1 0-1,-1 0 1,0 0 0,0-1-1,12-7 1,-10 4-74,-1 0 1,0-1-1,0 0 1,-1-1-1,0 1 0,0-2 1,-1 1-1,10-17 1,-9 14-124,-1 0 1,-1 0 0,0-1 0,0 1-1,-2-1 1,1-1 0,-1 1-1,-1 0 1,0-1 0,-1 1-1,0-1 1,-1 1 0,-2-20 0,-1 13 85,-1 0 1,-1 0-1,0 1 1,-1-1-1,-2 1 1,1 1-1,-2-1 0,-11-16 1,-1-1 314,-2-3 38,-29-39 1,45 68-267,0 1 1,0 0-1,-1 0 0,0 0 0,0 1 0,-1 1 0,1-1 1,-2 1-1,-18-9 0,26 14-54,-1 0 0,0-1 0,0 1-1,0 0 1,0 0 0,0 0 0,0 1 0,0-1 0,0 1-1,0 0 1,-1 0 0,1 0 0,0 0 0,0 0 0,0 1-1,0-1 1,0 1 0,0 0 0,0 0 0,0 0 0,0 0-1,0 1 1,0-1 0,0 1 0,1-1 0,-1 1 0,1 0-1,-1 0 1,1 1 0,0-1 0,0 0 0,0 1 0,0-1-1,0 1 1,1-1 0,-1 1 0,1 0 0,-1 0 0,1 0-1,0 0 1,0 0 0,0 0 0,1 0 0,-1 0 0,1 5-1,-4 20-2909,4-6-2155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4690,'0'0'10077,"0"21"-9314,17 553 2051,-15-560-2875,0-1 1,1 1-1,0 0 0,1-1 0,10 23 0,-14-35-142,4-1-464,249 0 761,-252 0-457,-1-11-1513,0-8-1245,0-3-3328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39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4210,'0'0'5565,"3"-5"-5093,2 0-66,3-4-298,1-1 5616,-8 10-5703,0 0 1,-1 1-1,1-1 0,0 1 1,-1-1-1,1 1 1,0-1-1,-1 1 0,1-1 1,-1 1-1,1-1 1,-1 1-1,1 0 0,-1-1 1,1 1-1,-1 0 1,0-1-1,1 1 0,-1 0 1,0 0-1,0-1 1,1 1-1,-1 0 0,0 0 1,0-1-1,0 3 1,8 23 147,0 25 79,-2 1 0,-3-1 0,-2 62 0,-2-62 80,2 0-1,2 0 1,12 59-1,-15-107-313,1 1-1,0-1 0,0 0 1,0 0-1,0 0 0,0 1 1,1-1-1,-1 0 0,1-1 1,0 1-1,0 0 0,0 0 1,1-1-1,-1 1 0,0-1 1,1 0-1,0 0 0,-1 0 1,1 0-1,0 0 0,0-1 0,0 1 1,6 1-1,2 0 7,0-1 0,1-1 0,-1 0 0,0-1 0,21-1 0,2 0-54,-29 1-89,1-1 1,-1 1-1,0-1 0,0 0 1,0-1-1,0 1 1,0-1-1,0 0 0,0 0 1,0-1-1,-1 1 1,0-1-1,1 0 1,-1 0-1,0-1 0,4-3 1,-5 4-330,0-1 0,0 1 0,-1-1 0,1 1 0,-1-1 1,0 0-1,0 0 0,-1 0 0,1 0 0,-1 0 0,1 0 0,0-7 0,-2 0-3637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0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5282,'0'0'7924,"144"-6"-7908,-115 6 16,0 0-32,-3 0 32,-7 0-80,-6-3 48,-3 0-288,-7-5-240,-3-4-1169,0 1-1200,0-4-1826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0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8708,'0'0'7363,"160"-2"-7155,-118 2-160,-3 0-96,-4-12-896,-6 0-2273,-6-2-3811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0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4802,'0'0'6859,"3"0"-6509,-1-1-299,0 1 1,-1 0-1,1 0 1,0 1 0,0-1-1,-1 0 1,1 0-1,0 1 1,-1-1-1,1 1 1,0-1-1,-1 1 1,1 0 0,-1 0-1,1 0 1,-1 0-1,0 0 1,1 0-1,-1 0 1,0 0-1,1 0 1,-1 1 0,0-1-1,0 0 1,0 1-1,0-1 1,-1 1-1,1-1 1,0 1-1,-1 0 1,1-1 0,-1 1-1,1 0 1,-1-1-1,0 1 1,1 2-1,13 61 968,-3 0 0,-3 1 0,0 121 0,-4-47-543,-4-137-571,1 0 1,-1 1 0,1-1-1,-1 0 1,1 1 0,0-1-1,0 0 1,1 0 0,-1 0-1,3 4 1,-3-14-4388,-1-11 352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64,'0'0'12766,"-5"2"-11542,3-2-1352,-17 9 2040,18-6-1688,0-1 0,0 0 0,1 0 0,-1 0 1,0 0-1,1 1 0,-1-1 0,1 0 1,0 1-1,0-1 0,-1 0 0,2 4 1,18 423 2445,-5-269-2017,18 136-311,-31-286-356,11 46 76,-11-54-80,-1 1 0,1-1 0,0 0 1,0 0-1,0 0 0,0 0 0,0 0 1,0-1-1,0 1 0,0 0 0,1 0 1,-1-1-1,1 1 0,-1-1 0,1 1 1,0-1-1,-1 0 0,1 1 0,0-1 1,3 1-1,-4-2-71,-1-1 1,1 1-1,0-1 0,-1 1 1,1-1-1,-1 1 0,1-1 1,-1 0-1,1 1 0,-1-1 1,0 0-1,1 1 0,-1-1 1,0 0-1,1 1 0,-1-1 1,0 0-1,0 0 1,0 1-1,0-1 0,0 0 1,0 0-1,0 0 0,0 1 1,0-1-1,0 0 0,0-1 1,0-33-1434,0 28 788,0-41-3383,3-3-2030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7972,'0'0'6739,"183"0"-6547,-135 0-80,-6 0-112,-6 0-32,-7 0 16,-7 0-384,1 0 352,-4 0-128,-3 0-129,3-5-351,0-1-881,-6-3-1600,-6 1-3026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1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7780,'0'0'3769,"4"30"-2509,27 209 1042,-17 25 869,-11-147-2639,2-82 212,-2-22-1916,-2-2-4392,-1-21 217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2849,'0'0'1556,"0"26"111,22 290 3946,-18-286-5023,-3-19-182,0 0 0,1 0 1,7 20-1,-3-82-144,-7-28-4204,-1-21-575,5 34 4289,-2 59 408,0 0 0,0 0 0,1 0 1,0 0-1,0 0 0,0 1 0,1-1 1,0 1-1,0-1 0,1 1 0,0 0 1,6-7-1,-7 10-92,0 0 0,0 0 1,0 0-1,0 0 0,1 1 0,-1 0 1,1 0-1,-1 0 0,1 0 0,0 0 0,0 1 1,0-1-1,0 1 0,0 0 0,0 1 1,0-1-1,0 1 0,0-1 0,0 1 1,0 0-1,0 1 0,6 0 0,-9 0-66,0 0 0,1-1 0,-1 1 0,0 0-1,0 0 1,0 0 0,0 0 0,-1-1 0,1 2-1,0-1 1,0 0 0,0 0 0,-1 0 0,1 0 0,-1 0-1,1 1 1,-1-1 0,1 2 0,9 31 489,-8-24-372,50 268 3283,-40-200-2318,-12-90-1222,0-1-1,1 0 0,0 0 1,1 0-1,1 0 0,0 1 0,8-22 1,44-106-2716,-44 113 2150,28-60-847,-39 86 2026,1 1-460,0 0 0,0 1 0,0-1 0,0 0 0,0 1 0,0-1 0,-1 1 0,1-1 1,0 0-1,0 1 0,0 0 0,-1-1 0,1 1 0,0 0 0,-1-1 0,1 1 0,0 0 1,-1 0-1,1-1 0,-1 1 0,1 0 0,-1 0 0,0 0 0,1 0 0,-1 0 0,0 0 0,1-1 1,-1 1-1,0 0 0,0 0 0,0 2 0,6 41 361,-5-28-183,9 112 1504,-9-89-1081,2 0 0,2-1 0,1 1 0,15 51 0,-21-89-618,0 1 0,1 0 1,-1-1-1,1 1 0,-1-1 0,1 1 0,0 0 0,-1-1 0,1 1 0,0-1 0,0 0 0,0 1 0,0-1 0,0 0 0,1 1 0,-1-1 0,0 0 0,0 0 0,1 0 0,-1 0 0,1 0 1,-1-1-1,1 1 0,-1 0 0,1-1 0,-1 1 0,1-1 0,0 1 0,-1-1 0,1 0 0,0 1 0,0-1 0,-1 0 0,1 0 0,0-1 0,-1 1 0,1 0 0,0 0 0,-1-1 1,1 1-1,0-1 0,-1 1 0,1-1 0,-1 0 0,1 0 0,-1 0 0,2-1 0,8-6-56,0 0 0,-1 0 0,0-2 0,16-17 1,-19 19-164,17-18-456,6-5-1604,44-62 0,-67 83 2062,-1 1-1,0-2 0,-1 1 1,0 0-1,-1-1 0,0 0 0,0 0 1,-1-1-1,-1 1 0,0 0 1,1-19-1,-2 9 115,0 12 157,-1 0 0,0-1 0,-1 1 0,1 0 0,-3-10 0,2 18-21,1-1 0,-1 0 0,1 1 0,-1-1 0,0 0 0,0 1 0,1-1 0,-1 1 0,0-1 0,-1 1 0,1-1 0,0 1 0,0 0 0,-1-1 0,1 1 0,0 0 0,-1 0 0,1 0 0,-1 0 0,1 0 0,-1 1 0,0-1 0,1 0 0,-1 1 0,0-1 0,0 1 0,1 0 0,-1-1 0,0 1 0,0 0 0,-2 0 0,-10 0 103,10 0-92,0-1-1,0 1 0,1 0 1,-1 1-1,0-1 0,0 1 0,0 0 1,-6 2-1,9-2-40,-1 0-1,0 0 1,1 1-1,0-1 1,-1 0 0,1 1-1,0-1 1,-1 1-1,1 0 1,0-1-1,0 1 1,1 0 0,-1 0-1,0 0 1,0 0-1,1 0 1,-1-1 0,1 1-1,0 0 1,0 4-1,-5 27 704,2 0 0,3 63 0,1-80-476,1-1 0,0 0 1,1 0-1,1 0 0,0-1 0,1 1 0,1-1 0,11 22 0,-13-30-240,1 0 0,0 0 0,0 0 1,0-1-1,1 0 0,-1 0 0,1-1 0,0 1 0,1-1 1,-1-1-1,1 1 0,0-1 0,0 0 0,0-1 0,0 1 0,0-1 1,0-1-1,1 1 0,-1-2 0,1 1 0,-1-1 0,1 0 0,-1 0 1,1-1-1,-1 0 0,1 0 0,-1 0 0,0-1 0,10-4 1,-11 3-377,0 0 1,0 0 0,-1 0 0,0 0 0,1-1 0,-1 0 0,0 0-1,-1 0 1,1-1 0,-1 1 0,0-1 0,0 0 0,6-10-1,8-23-3966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4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8020,'0'0'4815,"0"12"-4417,9 369 5773,-9-417-7247,8-68 0,-5 91 638,0 0 1,0 0 0,1 0-1,1 0 1,1 1 0,-1-1-1,2 1 1,11-16-1,-10 16 15,1 0-1,1 1 0,-1 0 1,19-15-1,-24 23 521,0 0 1,0 0-1,0 0 0,1 1 0,-1 0 1,1 0-1,-1 0 0,1 0 0,0 1 0,0-1 1,0 1-1,0 1 0,0-1 0,0 1 1,0-1-1,0 2 0,5-1 0,-8 1-4,0 0 0,0-1 0,0 1 0,0 0 1,-1 0-1,1 0 0,0 0 0,-1 0 0,1 0 0,0 1 0,-1-1 0,0 1 0,1-1 0,-1 1 0,0-1 0,0 1 0,1 0 0,-1 0 0,-1-1 0,1 1 1,0 0-1,0 3 0,13 48 1158,-13-47-1070,6 60 1497,-1 74 1,-5-87-5802,-1-51 3237,0-30-4009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164 156 5106,'0'0'9565,"1"-4"-8594,4-39 9,-1-43 1,-5 84-987,1 1 0,0 0 0,-1 0 0,1 0 0,-1 0-1,1 0 1,-1 0 0,0 0 0,0 0 0,1 0 0,-1 0 0,0 0 0,0 0 0,0 0 0,0 1 0,0-1 0,0 0 0,0 1 0,0-1 0,0 1 0,0-1 0,0 1 0,0-1 0,-1 1 0,1 0 0,0 0 0,0-1 0,0 1 0,-1 0 0,0 0 0,-1 0 12,1 0 1,0 0 0,0-1 0,0 1-1,0 1 1,-1-1 0,1 0 0,0 1-1,0-1 1,0 1 0,0-1 0,0 1-1,0 0 1,0 0 0,0 0 0,0 0-1,0 0 1,-2 2 0,-3 9 24,0 0-1,1 0 1,0 0 0,1 1 0,0 0-1,1 0 1,-2 15 0,-2-1 150,-5 18 235,2 0 0,2 1 0,2 0 1,-2 72-1,9-117-412,1-1 1,-1 1-1,0-1 1,0 0-1,1 1 0,-1-1 1,0 0-1,1 1 1,-1-1-1,0 0 0,1 0 1,-1 1-1,0-1 1,1 0-1,-1 0 1,1 0-1,-1 1 0,0-1 1,1 0-1,-1 0 1,1 0-1,-1 0 0,1 0 1,-1 0-1,1 0 1,-1 0-1,0 0 1,1 0-1,-1 0 0,1 0 1,-1 0-1,1 0 1,0-1-1,16-2 49,-8-1-35,0 0 1,0 0 0,-1-1 0,0-1 0,0 1 0,0-1 0,-1 0 0,1-1-1,-2 0 1,1 0 0,10-14 0,1-4-311,-2-1-1,21-40 1,-29 44-153,0 0 0,-2-1 1,0 1-1,-2-2 0,0 1 1,-2 0-1,0-1 0,-3-38 1,1 61 1551,0 7-763,2 253 2698,-6 303-2231,4-547-810,-2 0 1,0 0 0,0 0-1,-6 16 1,6-25-19,0-1 0,0 1 0,-1-1 0,1 1 1,-1-1-1,0 0 0,-1 0 0,0 0 0,1 0 0,-1-1 1,-1 0-1,-7 7 0,11-10-12,-1 1-1,0-1 1,1 0 0,-1 0 0,0 0 0,0 0-1,1 0 1,-1 0 0,0-1 0,0 1 0,0 0-1,0-1 1,0 0 0,0 1 0,0-1 0,0 0-1,0 0 1,-1 0 0,1 0 0,0-1 0,0 1-1,0 0 1,0-1 0,0 0 0,0 1 0,1-1-1,-1 0 1,0 0 0,0 0 0,0 0 0,1 0-1,-1-1 1,0 1 0,1 0 0,-1-1 0,1 1-1,0-1 1,0 1 0,-1-1 0,1 0 0,0 0-1,0 0 1,0 1 0,1-1 0,-2-3-1,-2-6-280,-1 0 0,2 0 0,0 0 0,0-1 0,1 1 0,-2-19 0,3-38-2078,1-6-1280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5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76 4210,'0'0'7401,"-1"-40"-3773,1 38-3603,-1 0 1,0 0-1,0 0 0,0 0 1,0 0-1,0 0 0,0 0 1,0 1-1,0-1 0,-1 1 1,1-1-1,-1 1 0,1-1 1,-1 1-1,0 0 0,1 0 1,-1-1-1,0 1 1,0 1-1,0-1 0,0 0 1,0 0-1,0 1 0,0-1 1,0 1-1,0-1 0,0 1 1,0 0-1,0 0 0,0 0 1,0 0-1,0 0 0,0 1 1,0-1-1,0 1 0,0-1 1,0 1-1,0 0 0,0-1 1,0 1-1,0 0 0,0 0 1,1 1-1,-1-1 0,0 0 1,1 1-1,-1-1 1,1 0-1,-1 1 0,1 0 1,-2 2-1,-8 13 100,1 1 1,0 0 0,1 1-1,1 0 1,1 1-1,0-1 1,-4 29-1,3-8 476,3 0 0,-1 74 0,6-113-604,0 0 0,0 0 1,0 0-1,0 0 1,0 0-1,0 0 1,0 0-1,1 0 1,-1 0-1,0 0 1,1-1-1,-1 1 1,0 0-1,1 0 1,0 0-1,-1 0 1,1 0-1,-1-1 1,1 1-1,0 0 1,0 0-1,-1-1 1,1 1-1,0-1 0,0 1 1,0-1-1,0 1 1,0-1-1,-1 1 1,1-1-1,0 0 1,0 1-1,0-1 1,0 0-1,0 0 1,0 0-1,0 0 1,0 0-1,0 0 1,0 0-1,0 0 1,0 0-1,0-1 1,0 1-1,0 0 1,0 0-1,2-2 1,3 1 29,0-1 1,-1-1-1,1 1 1,0-1-1,-1 0 1,10-7 0,-2 0-298,-1-1 0,0-1 0,-1 0 0,-1 0 0,0-1 0,0-1 0,-1 1 0,-1-2 0,0 1 1,-1-1-1,-1 0 0,0 0 0,-1-1 0,-1 0 0,0 0 0,-2 0 0,3-26 0,-6 9 1028,0 68 2627,0-14-3555,5 236 2283,1-16-1892,-7-228-304,1 0 0,-2 0 0,0 0 0,0-1 0,-1 0 0,-1 1 0,0-2 0,0 1 0,-1 0 0,-1-1 0,0 0 0,-1-1-1,0 0 1,-15 16 0,19-22-43,0-1-1,0 0 0,-1 1 0,1-2 0,-1 1 0,-9 4 1,13-6 60,0-1 1,0 1 0,-1 0 0,1-1 0,0 1-1,0-1 1,-1 0 0,1 1 0,0-1 0,0 0-1,-1 0 1,1 0 0,0 0 0,-1 0 0,1 0 0,0 0-1,0-1 1,-1 1 0,1 0 0,0-1 0,0 1-1,-1-1 1,1 1 0,0-1 0,0 1 0,0-1-1,0 0 1,0 0 0,0 1 0,0-1 0,0 0-1,0 0 1,0 0 0,-1-2 0,0-6-542,0 1 0,0-1 0,1 1 0,0-1 0,0 0 0,2-16 1,-1 10-453,0-49-4917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1457,'0'0'3729,"33"-35"5147,-25 29-5651,-10 29-3125,0 49 477,1 56 778,2-112-1154,0 0 1,1-1 0,1 1 0,1 0 0,8 23-1,-12-37-187,1-1-1,-1 1 1,1 0 0,0 0-1,0-1 1,0 1-1,0-1 1,0 1-1,0-1 1,0 1-1,0-1 1,1 1-1,-1-1 1,0 0-1,1 0 1,-1 0-1,1 0 1,0 0-1,-1 0 1,1 0-1,0 0 1,-1-1 0,4 2-1,-2-2-6,-1-1-1,0 1 1,1 0 0,-1-1-1,1 1 1,-1-1 0,0 0 0,1 0-1,-1 0 1,0 0 0,0 0-1,0 0 1,0-1 0,0 1-1,3-3 1,5-6-26,1-1 0,-2 0 0,1 0 0,10-17 0,-10 13-420,1 0 0,-2-1 1,0 0-1,-1-1 1,0 0-1,-2 0 1,0-1-1,0 1 1,-2-1-1,0-1 0,-2 1 1,2-26-1,-4 41 529,0 0 1,0-1-1,0 1 0,0 0 0,-1 0 0,1-1 0,-1 1 0,0 0 1,0 0-1,0 0 0,-3-6 0,-10-6-6796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8564,'0'0'8446,"0"4"-8139,3 381 3079,1-369-3375,5-25-92,8-25-292,1-21-400,-6 15-1459,27-56 1,-35 87 2141,1-1 1,0 1 0,1 0-1,0 1 1,1-1-1,0 1 1,0 0-1,0 1 1,1 0-1,0 0 1,10-6-1,-17 12 191,0 0 0,1 0 1,-1 1-1,1-1 0,-1 0 0,1 1 0,0-1 0,-1 1 0,1 0 0,0-1 0,-1 1 0,1 0 0,0 0 0,-1 0 0,1 0 0,0 0 0,-1 0 0,1 1 0,0-1 0,-1 1 1,1-1-1,-1 1 0,3 0 0,-1 1-12,0 1 0,0-1 0,-1 0 0,1 1 0,-1-1 1,1 1-1,-1 0 0,0-1 0,0 1 0,2 6 0,2 3 59,0 1 0,-1 0 0,-1 1 0,4 21 0,-5-17-202,0 0 1,-2 0-1,0 1 0,-1-1 0,-4 28 0,-4-42-2859,7-4 2292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8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97 124 5731,'0'0'6136,"5"-5"-5731,16-21 318,-8 4 1622,-10-25-3246,-3 41 951,0 5-79,-3 1-157,1 0 205,-1 0 1,1-1-1,-1 1 1,0-1-1,1 0 1,-1 0-1,1 0 1,-5-2-1,-20-6 365,25 9-381,1 0 0,-1 0 0,1 1-1,-1-1 1,1 0 0,-1 1-1,1-1 1,-1 1 0,1 0 0,-1-1-1,1 1 1,0 0 0,-1 0-1,1 0 1,0 0 0,0 0 0,-1 0-1,1 0 1,0 0 0,0 0-1,0 1 1,1-1 0,-1 0 0,0 1-1,-1 1 1,-10 44 201,9-31-30,-9 45 1219,3 1 1,-2 123-1,11-184-1379,0 0-1,0 0 0,0-1 1,0 1-1,0 0 0,1 0 1,-1 0-1,0-1 0,0 1 1,1 0-1,-1-1 1,0 1-1,1 0 0,-1-1 1,1 1-1,-1 0 0,1-1 1,-1 1-1,1-1 0,-1 1 1,1-1-1,0 1 1,-1-1-1,1 1 0,0-1 1,-1 0-1,1 1 0,0-1 1,-1 0-1,1 0 0,0 1 1,0-1-1,-1 0 0,1 0 1,0 0-1,0 0 1,0 0-1,-1 0 0,1 0 1,0 0-1,0 0 0,-1-1 1,1 1-1,0 0 0,0 0 1,-1-1-1,1 1 0,1-1 1,38-19 225,-29 10-432,1 0 1,-2-1-1,0 0 0,0 0 1,-1-1-1,0 0 1,-1-1-1,0 0 0,-2 0 1,11-24-1,-10 14-650,-1 0-1,0 0 1,-2 0 0,0-1-1,-2 1 1,0-29 0,-2 213 6150,0 80-3854,0-240-1599,0-1-1,0 0 1,0 1 0,0-1-1,0 0 1,1 1 0,-1-1-1,0 0 1,0 1 0,0-1-1,1 0 1,-1 0 0,0 1-1,0-1 1,0 0 0,1 0-1,-1 1 1,0-1 0,1 0-1,-1 0 1,0 0 0,1 1-1,-1-1 1,0 0 0,1 0-1,-1 0 1,0 0 0,1 0-1,-1 0 1,0 0 0,1 0-1,-1 0 1,0 0 0,1 0-1,-1 0 1,0 0 0,1 0-1,-1 0 1,0 0 0,1 0-1,0-1 1,2 1-1634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8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7235,'0'0'5984,"0"7"-5402,-1 41 490,3 0 1,11 71-1,3 49-135,-13 229 562,-4-397-1502,1 1 0,0-1 0,0 0 0,0 1 0,0-1 0,0 0 0,0 1 0,0-1 0,0 0 0,0 1 0,-1-1 0,2 0 0,-1 1 0,0-1 0,0 0 0,0 1 0,0-1 0,0 0 0,0 1 0,0-1 0,0 0 0,0 0 0,1 1 0,-1-1 0,0 0 0,0 1 0,0-1 0,1 0 0,-1 0 0,0 1 0,0-1 0,0 0 0,1 0 0,-1 0 0,0 1 0,1-1 0,-1 0 0,0 0 0,1 0 0,-1 0 0,0 0 0,1 0 0,-1 1 0,0-1 0,1 0 0,-1 0 0,0 0-1,1 0 1,-1 0 0,0 0 0,1 0 0,-1-1 0,0 1 0,1 0 0,-1 0 0,0 0 0,0 0 0,1 0 0,15-18-398,25-88-5300,-28 68 723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13014,'0'0'5635,"215"61"-5283,-157-47-192,0-2 48,-10-3-208,-12-4 16,-11-5-16,-12 0-416,-29 3-7412,-13 0 945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49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45 8196,'0'0'6208,"10"-7"-5712,3-1-313,27-21 840,-78 28-297,20 8-786,0 1 1,1 1 0,0 0 0,1 1-1,0 1 1,0 0 0,1 1-1,-15 16 1,28-26 39,0 0 1,0 0-1,0 1 0,0-1 0,0 0 0,0 1 1,1-1-1,-1 1 0,1-1 0,0 1 1,-1 0-1,1 0 0,1 0 0,-1-1 0,0 1 1,1 0-1,-1 0 0,1 0 0,0 0 0,0 0 1,0 0-1,1 4 0,0-2 50,1 0-1,0-1 0,0 1 1,0-1-1,1 1 1,0-1-1,0 0 1,0 0-1,0 0 1,0-1-1,1 1 1,4 3-1,12 8 251,0-2-1,1 0 1,0-1-1,29 12 1,-47-23-232,20 4-139,-23-15-5818,0-3-433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0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29 3922,'0'0'50,"3"-5"-140,-1 3 597,7-10-862,-7 2 6699,-50 11-4714,46 0-1504,-1 0-1,0 1 1,1-1 0,-1 1-1,1-1 1,-1 1 0,1 0-1,0 0 1,0 0 0,0 0-1,0 0 1,0 1 0,-3 4-1,-20 38 325,20-36-284,0 3 30,-1 1 1,2 0 0,-1 1 0,2-1 0,0 1 0,-2 20-1,1 86 1703,5-92-1507,-1-27-378,0 0 1,0 1-1,0-1 1,0 0-1,0 0 0,1 0 1,-1 0-1,1 1 1,-1-1-1,1 0 0,-1 0 1,1 0-1,0 0 1,-1 0-1,1 0 1,0 0-1,0 0 0,-1-1 1,1 1-1,0 0 1,0 0-1,0-1 0,0 1 1,0 0-1,0-1 1,1 1-1,-1-1 0,0 0 1,0 1-1,0-1 1,0 0-1,0 0 1,1 1-1,1-1 0,0 0 10,0 0 1,-1 0-1,1 0 0,-1-1 0,1 1 0,-1-1 0,1 1 1,0-1-1,-1 0 0,0 0 0,1 0 0,-1 0 0,0 0 1,1-1-1,-1 1 0,3-3 0,1-3-289,0 1 0,-1-1 0,1-1 1,-2 1-1,1-1 0,-1 0 0,0 0 0,-1 0 0,0 0 0,0-1 1,3-13-1,-2-8-2056,0 0 0,-1-32 0,0 8 766,-1 43 704,6-5 3752,0 11 499,-1 19-1865,-2 20-889,-1 1 1,-2-1 0,-1 1 0,-4 35 0,0 15-146,3-64-238,0-3-983,0-5-5952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0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4674,'0'0'10410,"0"28"-8422,0 215 2102,2-252-4260,0 1 0,0-1 0,1 0-1,0 1 1,0-1 0,1 1 0,0 0 0,1 0 0,0 1 0,9-12 0,-2 1-411,-3 4-498,0 0 1,1 1-1,19-19 1,-27 29 937,1 1 1,-1-1-1,1 1 1,0 0-1,0-1 1,0 1-1,0 1 1,0-1-1,1 0 1,-1 1-1,0 0 1,1-1-1,-1 1 1,1 1-1,-1-1 1,1 0-1,-1 1 1,1 0-1,0 0 1,-1 0-1,1 0 1,0 1-1,3 0 1,-5 0 228,0 1 1,0-1-1,-1 1 1,1-1 0,0 1-1,-1-1 1,1 1-1,-1 0 1,0 0 0,1 0-1,-1 0 1,0 0-1,0 0 1,0 0 0,-1 0-1,1 1 1,0-1-1,-1 0 1,0 0-1,1 1 1,-1 3 0,1 2 227,5 31 948,-3 0 0,-1 0 0,-4 43 0,1-12-331,1-69-944,0-1-1,0 1 1,0 0-1,0-1 1,0 1-1,-1-1 1,1 1 0,0 0-1,0-1 1,0 1-1,-1 0 1,1-1-1,0 1 1,-1-1 0,1 1-1,0-1 1,-1 1-1,1-1 1,-1 1-1,1-1 1,-1 1-1,1-1 1,-1 0 0,1 1-1,-1-1 1,0 0-1,1 1 1,-1-1-1,1 0 1,-2 0-1,-13-6-4539,0-16-1641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2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21 2801,'0'0'6835,"0"-4"-5960,-2-12-25,-3 24-18,-7 38-418,12-45-445,-29 139 349,-22 285-1,51-410-706,2-16-673,3-25-1321,-1 11 2005,11-43-3323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2865,'0'0'4349,"17"27"-2586,-6-11-1421,17 28 805,-2 0 0,34 82 1,141 425 3008,-205-561-9284,-23-19-674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3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10117,'0'0'3457,"174"0"-3457,-145 0-1136,-3-6-1874,-14-5-1472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3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6243,'0'0'4599,"0"24"-4492,4 34 417,3-1 0,2 0 0,17 58-1,-5-19 31,66 329 1751,-84-413-2258,12 44 166,-15-55-198,0 1 1,1 0-1,-1-1 1,1 1-1,0 0 1,0-1-1,-1 1 0,1-1 1,0 1-1,0-1 1,1 0-1,-1 1 1,0-1-1,0 0 1,1 0-1,-1 0 0,0 1 1,1-2-1,-1 1 1,1 0-1,0 0 1,-1 0-1,1-1 0,2 2 1,-3-3 1,0 0 1,0 0-1,0 0 0,0 0 1,0 0-1,0 0 0,0-1 1,-1 1-1,1 0 0,0 0 1,-1 0-1,1-1 0,-1 1 1,1 0-1,-1-1 0,0 1 1,1 0-1,-1-1 1,0 1-1,0-1 0,0 1 1,0 0-1,-1-3 0,2-2 39,3-53-483,-4-61 0,0 54-666,-3 36 252,0 0 0,-2 0 0,-2 1 0,0 0 0,-2 0 0,-15-34 0,7 17-1893,-13-53 0,19 35-217</inkml:trace>
  <inkml:trace contextRef="#ctx0" brushRef="#br0" timeOffset="1">0 38 4114,'129'-34'2225,"-107"31"-1313,14 3 177,2 6 576,7 31 63,-3 9-527,-10 4-225,-6 7-223,-20-2-353,-6 0 64,0-6-464,-13-5 0,-16-7-32,-9-19-320,-4-10-32,0-8-945,0-5-1552,14-33-1537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4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66 109 4562,'0'0'766,"-1"-4"-988,0 1 155,1 2 33,0 0 0,0 0-1,0 0 1,-1 0 0,1 0-1,-1 0 1,1 0 0,0 0 0,-1 0-1,1 0 1,-1 0 0,0 0-1,1 0 1,-1 0 0,0 1 0,0-1-1,1 0 1,-1 0 0,0 1-1,0-1 1,0 1 0,0-1 0,0 1-1,0-1 1,0 1 0,0-1-1,-2 1 1,2-1-90,1 1 1,-1 0-1,0-1 0,1 1 0,-1-1 1,0 1-1,1-1 0,-1 1 0,1-1 0,-1 1 1,1-1-1,-1 0 0,1 1 0,0-1 1,-1 0-1,1 1 0,0-1 0,-1 0 1,1 0-1,0 1 0,0-1 0,0 0 0,0 1 1,0-1-1,-1 0 0,1 0 0,1 0 1,-1 1-1,0-1 0,0-1 0,-1-8 658,-5 6 4781,5 4-5216,0-1 1,0 1-1,0-1 1,0 1-1,0-1 1,0 0-1,0 1 1,1-1-1,-1 0 1,0 0-1,0 1 0,1-1 1,-1 0-1,1 0 1,-1 0-1,1 0 1,-1 0-1,1 0 1,-1 0-1,1 0 1,0 0-1,0 0 1,-1 0-1,1 0 1,0 0-1,0 0 1,0-2-1,0 2 85,-2 1-165,1 1 36,0-1 0,1 0 0,-1 1 0,1-1 0,-1 1 0,1-1 0,-1 1 0,1-1 0,-1 1 0,1 0 0,0-1 0,-1 1 0,1-1 0,0 1 0,0 0 0,-1-1 0,1 1 0,0 0 0,0-1 0,0 1 0,0 0 0,0 0 0,0-1 0,0 1 0,0 0 0,0 1 0,0 28-286,1-20 436,19 219 1895,-5-101-750,-10-340-5646,-2 195 4067,0 1-1,0 0 0,2 0 1,0 0-1,1 1 0,0 0 1,1 0-1,1 0 0,0 1 1,1 0-1,15-17 1,-23 29 307,1 0 1,0 1 0,-1-1 0,1 0 0,0 1 0,-1 0 0,1-1 0,0 1 0,0 0 0,0 0 0,0 0 0,0 0 0,1 0 0,-1 1 0,0-1 0,0 1 0,1-1 0,-1 1 0,0 0 0,0 0 0,1 0 0,-1 0 0,0 0 0,0 1 0,1-1 0,-1 0 0,0 1 0,0 0 0,0 0 0,0-1 0,1 1 0,-1 1 0,0-1-1,-1 0 1,1 0 0,0 1 0,0-1 0,-1 1 0,4 2 0,4 7 526,1-1 0,-2 2 0,1-1 0,11 23 0,-18-30-527,18 36 777,-16-31-695,-1 0-1,2 0 0,-1 0 0,1-1 0,1 0 0,-1 0 0,1 0 0,1-1 0,7 7 0,-14-13-146,1 0 0,0 0 0,0-1 0,0 1 0,0 0 0,-1-1 0,1 1 0,0-1 0,0 1 0,0-1 0,0 1 0,0-1 0,0 0 0,0 1 0,0-1 0,0 0 0,1 0 0,-1 0 0,0 0 0,0 0 0,0 0 0,0 0 0,0 0 0,0 0 0,0-1 0,0 1 0,0 0 0,0-1 0,0 1 0,0-1 0,0 1 0,0-1 0,0 1 0,0-1 0,0 1 0,-1-1 0,1 0 0,0 0 0,0 0 0,-1 1 0,1-1 0,0 0 0,-1 0 0,1 0 0,-1 0 0,1 0 0,-1 0 0,0 0 0,1 0 0,-1 0 0,0 0 0,0 0 0,0-2 0,2-7-167,0-1-1,-1 0 0,0 1 1,-2-14-1,1 16-195,1-21-651,-3-31-2848,2 59 3890,0 1 1,-1-1-1,1 1 1,0 0-1,-1-1 0,1 1 1,0 0-1,-1-1 1,1 1-1,-1 0 1,1 0-1,-1-1 1,1 1-1,-1 0 1,1 0-1,-1 0 0,1 0 1,-1 0-1,1 0 1,-1 0-1,1 0 1,-1 0-1,1 0 1,-1 0-1,1 0 1,-1 0-1,1 0 0,-1 0 1,1 0-1,-1 0 1,1 1-1,-1-1 1,1 0-1,-1 0 1,1 1-1,-1-1 1,1 0-1,-1 1 0,-2 10 318,0 0 0,0 0 0,1 1-1,1-1 1,-1 1 0,2-1 0,0 1-1,3 22 1,-2 5 393,-1-11-422,-1 1 183,2 1 0,8 56-1,-8-79-472,0 1 1,1-1-1,0 0 0,1 0 1,0 0-1,0-1 0,0 1 0,1-1 1,-1 1-1,2-1 0,-1 0 0,1-1 1,0 1-1,0-1 0,0 0 1,1 0-1,7 5 0,-10-8-42,1 0-1,-1 0 0,1 0 1,0 0-1,0-1 0,0 0 1,0 0-1,0 0 0,0 0 1,0 0-1,0-1 0,1 0 1,-1 1-1,0-2 0,0 1 1,0 0-1,7-3 0,-5 1 2,-1 0-1,1 0 0,-1-1 0,1 0 0,-1 0 0,0-1 0,0 1 1,-1-1-1,1 0 0,7-10 0,1-2-309,-2 0 0,0-1 1,-1 0-1,-1-1 0,0 0 0,8-26 0,-11 25-416,0 1-1,-2-1 0,0 0 0,-1 0 0,-1 0 1,0-1-1,-2 1 0,-2-22 0,2 35 591,-1 0-1,-1 0 0,1 0 1,-1 0-1,0 1 0,0-1 1,-1 0-1,0 1 1,0 0-1,0-1 0,0 1 1,-7-7-1,6 9 338,0-1 1,-1 1-1,1 0 1,-1 0-1,1 0 0,-1 1 1,0 0-1,0 0 0,0 0 1,0 1-1,0-1 1,0 1-1,0 0 0,-1 1 1,1-1-1,-9 1 1,10 0-66,1 1 0,-1-1 0,1 1 1,-1 0-1,1-1 0,-1 2 0,1-1 1,0 0-1,0 1 0,-1-1 0,1 1 1,0 0-1,1 0 0,-5 4 0,-35 40 1044,5-4-497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5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6531,'0'0'5056,"-4"4"-4707,1-1-287,1 0-1,-1 0 1,1 1-1,0-1 1,0 1-1,0 0 1,0 0 0,1-1-1,-1 1 1,1 0-1,0 0 1,0 0-1,1 0 1,-1 6-1,0 73 864,2-43-425,-1 46 463,4 154 825,-1-209-1632,1 0 1,1 0-1,2-1 1,1 1-1,19 45 1,-15-60-210,-7-25-708,-2-32-1620,-3 38 2097,0-39-3305,0-1-322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5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33 8964,'0'0'7873,"3"-6"-7470,-2 6-405,-1-1 0,1 0 0,-1 1 0,1-1 0,-1 0 0,0 1 0,1-1-1,-1 0 1,1 0 0,-1 1 0,0-1 0,0 0 0,0 0 0,1 0 0,-1 1 0,0-1 0,0 0 0,0 0 0,0 0 0,0 0 0,-1 1 0,1-1 0,0 0 0,0 0 0,0 0 0,-1 1 0,1-1-1,0 0 1,-1 0 0,1 1 0,-1-1 0,0 0 0,0 0-5,-1 1 0,0 0 0,1 0 0,-1 0 0,0 0 0,1 0-1,-1 0 1,0 1 0,1-1 0,-1 1 0,0-1 0,1 1 0,-1-1 0,-2 2-1,-69 41 184,70-41-129,-15 9-17,-22 15-572,-54 44 0,93-69 526,0-1 0,0 1 0,0 0 0,0-1 0,0 1 0,1 0 0,-1 0 0,0-1 0,1 1 0,-1 0 0,0 0 0,1 0 1,-1 0-1,1 0 0,0 0 0,-1 0 0,1 0 0,0 0 0,-1 0 0,1 0 0,0 0 0,0 0 0,0 0 0,0 0 0,0 0 0,0 1 0,0-1 0,1 0 0,-1 0 0,0 0 0,0 0 0,1 0 0,-1 0 0,1 0 0,-1 0 0,1-1 0,-1 1 0,1 0 0,0 0 0,-1 0 0,1 0 0,0-1 1,0 1-1,1 1 0,4 2-29,1 1 0,-1-1 1,1-1-1,0 1 0,7 1 0,-8-2 120,113 39 605,-82-31-611,-1 2 1,-1 1-1,0 1 0,46 29 1,-78-42-412,14 13 69,-12-2-6894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11109,'0'0'5715,"218"40"-5139,-150-40-224,-4 0-288,-9 0-64,-10 0-496,-7 0-1345,-15 0-2049,-7-14-4129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6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18 5042,'0'0'5872,"-5"-3"-5295,1 1-500,1 0 0,-1 0 1,0 0-1,-1 1 0,1 0 1,0-1-1,0 1 1,-1 1-1,1-1 0,0 1 1,-1-1-1,1 1 0,0 0 1,-1 1-1,1-1 0,0 1 1,-1 0-1,1 0 1,0 0-1,-8 4 0,-2 6 79,0 0 0,1 1 0,1 1 0,0 0 0,0 1 0,1 0 0,-17 30 0,23-35-95,0 0 0,0 0 1,1 1-1,1 0 1,0-1-1,0 1 1,1 0-1,0 1 1,0-1-1,1 0 0,1 0 1,0 1-1,0-1 1,1 0-1,2 15 1,-1-21-67,0 0 0,0-1-1,0 1 1,0 0 0,1-1 0,0 1 0,-1-1 0,1 0 0,0 1 0,1-2 0,-1 1 0,0 0 0,1-1 0,0 1 0,-1-1 0,1 0-1,0 0 1,0 0 0,0-1 0,6 2 0,13 3-50,-1 0 0,36 3-1,-43-7 33,7 1 9,-1-1-63,1 1 0,-1 1 0,30 11 0,-48-14 16,1 0 0,0 0 0,-1 1 0,1-1 1,-1 1-1,0 0 0,1 0 0,-1 1 0,0-1 0,0 1 0,0-1 0,0 1 0,-1 0 0,1 0 1,-1 0-1,0 0 0,0 0 0,0 1 0,0-1 0,-1 1 0,1-1 0,-1 1 0,0 0 0,0 0 1,1 6-1,-2-5 28,1 1 0,-2 0 1,1 0-1,-1 0 0,0-1 0,0 1 1,0 0-1,-1-1 0,0 1 0,0-1 1,0 1-1,-1-1 0,0 0 1,-4 7-1,1-6 79,0 1 0,0-1-1,0 0 1,-1-1 0,0 1 0,0-1 0,0 0 0,-1-1 0,-8 4 0,16-7-43,-1-1 1,0 1 0,0 0-1,0-1 1,0 1-1,0-1 1,0 1 0,0-1-1,0 1 1,0-1-1,0 0 1,0 1 0,0-1-1,0 0 1,0 0 0,0 0-1,0 0 1,-1 0-1,1 0 1,0 0 0,0 0-1,0 0 1,0-1-1,0 1 1,0 0 0,0-1-1,0 1 1,0-1 0,0 1-1,-2-2 1,2 0-133,1-1-1,-1 0 1,0 1 0,1-1 0,-1 0 0,1 1 0,0-1-1,0 0 1,0 1 0,0-4 0,0-4-638,0-32-3515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8004,'0'0'4578,"-16"208"-3682,22-139 177,7-5 127,-3-12-495,3-11-273,-4-21-208,1-12-224,-4-8-16,1 0-48,-1-8-897,1-30-207,-4-11-4371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10949,'0'0'1425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7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27 5234,'0'0'6627,"-2"-5"-6154,-5-8 408,6 37-114,1-11-817,5 75 2104,17 97 1,-11-101-1239,-4-36-69,-7-47-467,0-25-16,0-195-3407,1 211 3024,-1-1 0,1 1 0,1 0-1,0-1 1,0 1 0,0 0 0,1 0 0,0 0 0,1 1-1,0-1 1,0 1 0,1 0 0,-1 0 0,1 0 0,1 0-1,0 1 1,11-10 0,-16 14 146,1 1-1,-1 0 1,1 0 0,-1 0-1,1-1 1,0 1-1,-1 1 1,1-1 0,0 0-1,0 0 1,0 1 0,-1-1-1,1 1 1,0-1-1,0 1 1,0 0 0,0 0-1,0 0 1,0 0-1,0 0 1,0 0 0,0 0-1,0 1 1,-1-1-1,1 1 1,0-1 0,0 1-1,0 0 1,-1 0 0,1 0-1,0 0 1,-1 0-1,1 0 1,-1 0 0,1 1-1,-1-1 1,1 0-1,1 3 1,4 6 222,-1-1 0,0 1 0,-1-1 0,0 2 0,5 12 0,-9-19-238,18 50 866,-2 1 0,15 90 0,-19-76-286,-6-49-226,-5-39-319,-1-25-981,1 1-1,3-1 0,10-47 1,-10 70 154,1-1 1,1 1 0,0 1 0,2-1-1,0 1 1,2 1 0,0 0 0,16-21-1,-24 36 923,0 0-1,1 0 0,-1 0 0,1 1 0,0 0 0,0 0 0,0 0 1,1 0-1,-1 1 0,7-4 0,-9 6-23,0-1 1,0 1-1,-1-1 0,1 1 0,0 0 0,0 0 1,0 0-1,0 0 0,-1 0 0,1 0 1,0 1-1,0-1 0,0 0 0,-1 1 0,1 0 1,0-1-1,-1 1 0,1 0 0,0 0 0,-1 0 1,1 0-1,-1 0 0,1 0 0,-1 0 1,0 0-1,1 1 0,-1-1 0,0 1 0,0-1 1,0 1-1,1 2 0,10 18 326,-1 0-1,-1 0 1,-1 1-1,-1 0 1,-1 1-1,-1 0 1,2 25-1,0 13 219,0 102 0,-8-164-910,1-24-2234,7-19-1415,-1-8-2992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8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227 166 6883,'0'0'5034,"-1"-8"-4948,1 3 12,-1-1 1,0 1-1,0 0 1,-1 0-1,0 0 1,0 0-1,0 1 1,0-1-1,-1 0 1,-5-7-1,4 5-64,0 1 1,0-1-1,0 1 0,-1 0 1,0 1-1,0-1 1,0 1-1,-1 0 0,1 0 1,-1 1-1,-1 0 0,1 0 1,-1 0-1,1 1 1,-1-1-1,-11-2 0,-1 2-21,16 3 2,0 0-1,-1 0 1,1 1-1,0-1 0,0 1 1,-1 0-1,1 0 1,0 0-1,-1 0 1,-5 1-1,8 1-1,-1-1 0,0 0 0,1 0 1,-1 1-1,1-1 0,-1 1 0,1 0 0,0-1 0,0 1 0,-1 0 0,1-1 0,1 1 0,-1 0 0,0 0 0,0 0 0,1 0 0,-1 0 0,1 0 0,-1 0 0,1 0 0,0 4 0,-9 68 1483,4 1 1,5 92-1,1-72-449,-1-89-986,0 0 0,0 0 0,0 0 0,1 1 0,0-1 0,1 0 0,-1 0 0,1 0 0,4 9 0,-5-14-54,1 1 0,-1 0 0,1 0 0,-1-1 0,1 1 0,-1-1 1,1 1-1,0-1 0,0 0 0,0 0 0,0 0 0,0 0 0,0 0 0,0 0 0,0 0 0,0-1 0,0 1 0,0-1 0,1 1 0,-1-1 0,0 0 0,0 0 0,1 0 0,-1 0 0,0 0 1,0-1-1,0 1 0,1-1 0,1 0 0,2-1 8,-1 1 0,0-1-1,0-1 1,-1 1 0,1-1 0,0 1 0,-1-1 0,1-1 0,-1 1 0,0 0 0,0-1 0,5-7 0,38-56 76,-38 52-144,5-8-462,-1 0 0,-1-1 0,0-1 0,-2 0 0,7-30 0,-12 34-1524,-1-1-1,0 0 1,-1-40-1,-3 60 2440,0 17 1764,0 138 3324,0 80-3039,3-231-4382,-1-2 1395,0 0 0,-1 0 0,1 0 0,0 0-1,-1 0 1,1 0 0,-1-1 0,1 1 0,0-1 0,-1 1-1,3-2 1,10-15-4016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8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29 5923,'0'0'8809,"-12"-5"-8123,5 2-585,-51-15 446,54 17-507,0 0-1,0 1 1,0 0 0,0 0-1,0 0 1,0 0 0,0 1 0,0-1-1,1 1 1,-1 0 0,0 0-1,0 0 1,0 1 0,1-1 0,-1 1-1,-5 4 1,3-1 16,0 0 1,0 1-1,1 0 0,0 0 0,0 0 1,1 1-1,-1-1 0,1 1 1,1 0-1,-1 0 0,1 0 1,1 1-1,-1-1 0,1 1 0,0 0 1,1-1-1,0 1 0,0 0 1,1 13-1,0-19-71,1 1-1,-1-1 1,1 0 0,-1 0 0,1 0 0,0 0-1,0 0 1,-1-1 0,1 1 0,1 0 0,-1 0-1,0 0 1,0-1 0,1 1 0,-1-1 0,1 1-1,-1-1 1,1 1 0,0-1 0,-1 0 0,1 0-1,0 0 1,0 0 0,3 1 0,58 18-288,-34-12 60,-17-4 191,-1 0-1,0 1 1,0 0-1,-1 0 0,1 1 1,12 11-1,-19-14 40,0 0-1,0 1 0,0 0 0,-1 0 0,0 0 1,0 0-1,0 1 0,0-1 0,-1 1 0,0-1 0,0 1 1,0 0-1,0 0 0,-1 0 0,0 0 0,0 0 1,1 6-1,-1 12-21,0-1 0,-1 0 0,-4 34 1,3-50 85,0-1 1,0 1 0,0 0 0,-1-1 0,1 1-1,-1-1 1,-1 0 0,1 0 0,-1 0-1,0 0 1,0 0 0,0 0 0,-1-1 0,0 1-1,0-1 1,0 0 0,0 0 0,-1-1-1,-5 4 1,4-6 184,5-11-307,1 7-51,0-35-1943,0-14-3241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21 14215,'0'0'7011,"0"-12"-9332,-19 4-3202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59:5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 7155,'0'0'6414,"-6"-9"-6289,6 9-80,0 0 0,0 0 0,0 0 0,-1 0 0,1 1 0,0-1 1,0 0-1,0 0 0,0 0 0,0 0 0,0 0 0,0 0 0,0 1 0,0-1 0,0 0 0,0 0 1,-1 0-1,1 0 0,0 0 0,0 0 0,0 0 0,0 0 0,0 0 0,0 0 0,-1 0 0,1 1 1,0-1-1,0 0 0,0 0 0,0 0 0,0 0 0,-1 0 0,1 0 0,0 0 0,0 0 1,0 0-1,0 0 0,0 0 0,-1 0 0,1 0 0,0-1 0,0 1 0,0 0 0,0 0 0,0 0 1,0 0-1,-1 0 0,1 0 0,0 0 0,0 0 0,0 0 0,0 0 0,0-1 0,0 1 0,0 0 1,0 0-1,0 0 0,-1 0 0,1 0 0,0 0 0,0-1 0,7 126 1698,43 224-1,-46-328-1660,3-1 115,-3-13-262,-2-13-616,-2-54-3785,0 23-1532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12694,'0'0'3922,"148"-75"-7060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206 119 7251,'0'0'1041,"-1"-14"-814,-7-43 544,8 54-571,0 1 0,0 0 1,-1-1-1,1 1 1,0 0-1,-1 0 1,0-1-1,1 1 1,-1 0-1,0 0 0,0 0 1,0 0-1,-1 0 1,1 0-1,0 0 1,-1 0-1,1 1 0,-1-1 1,0 1-1,0-1 1,1 1-1,-4-3 1,5 14-500,5 90 1450,25 137 1,-1-19 472,-20-96-1094,14 118 639,-16-224-919,-10-27-841,-14-19-129,1-1-1,2-1 1,1 0 0,2 0-1,-12-55 1,12 33-483,-2 0 0,-3 0 1,-1 2-1,-4 0 0,-32-61 0,53 113 1193,-35-70-137,33 66 378,0 0 0,1 0-1,-1-1 1,1 1 0,0 0 0,0-1 0,1 1-1,0-1 1,-1 1 0,1-1 0,1 1-1,-1 0 1,1-1 0,-1 1 0,3-7-1,0 7-162,-1 1 0,1 0 0,-1 0 0,1 0 0,0 0 0,1 0 0,-1 1 0,0-1 0,1 1 0,-1 0 0,1 0 0,0 0 0,-1 1-1,1-1 1,5 0 0,1-1 153,0 0 0,0 1-1,0 0 1,20-1 0,-26 3-141,-1 1 1,1-1-1,0 1 0,-1 0 1,1 0-1,-1 0 1,0 0-1,1 1 1,-1-1-1,0 1 0,0 0 1,0 0-1,0 0 1,0 0-1,0 0 1,0 1-1,-1-1 1,1 1-1,-1 0 0,0 0 1,3 5-1,4 6 85,-2 1 0,0 0 0,8 25 0,-7-18 106,74 266 1948,-39-118-1488,-41-162-678,9 27 104,-10-34-147,-1 0 0,0 1 0,1-1 0,-1 0 0,1 0 0,-1 0 0,1 0-1,0 0 1,0 0 0,-1 0 0,1 0 0,0 0 0,0 0 0,0 0 0,0-1 0,0 1-1,0 0 1,0-1 0,0 1 0,0 0 0,0-1 0,2 1 0,3-11 342,3-33-560,-3 0 1,2-58-1,2-20-978,1 42 374,10-98-355,-13 109 975,-8 65 199,1 0 0,-1 0 0,1 0 0,0 0 0,0 0 0,0 0 0,0 0-1,1 1 1,-1-1 0,1 0 0,0 1 0,-1-1 0,1 1 0,0 0 0,1-1 0,-1 1-1,0 0 1,1 0 0,3-2 0,-5 4-2,0-1-1,1 1 1,-1-1-1,1 1 1,-1 0 0,0 0-1,1-1 1,-1 1-1,1 0 1,-1 1-1,1-1 1,-1 0-1,1 0 1,-1 0 0,0 1-1,1-1 1,-1 1-1,1-1 1,-1 1-1,0 0 1,1-1-1,-1 1 1,0 0 0,0 0-1,0 0 1,0 0-1,0 0 1,0 0-1,0 0 1,0 0-1,0 0 1,0 1 0,0-1-1,-1 0 1,1 1-1,-1-1 1,1 0-1,0 3 1,2 7 52,0 0-1,-1 0 1,0 0 0,1 13-1,-2-10-26,20 313 2206,-3-23-705,-17-289-1509,0-3 15,0 0 0,1 0 1,0-1-1,0 1 0,1 0 1,1-1-1,5 12 0,-6-19-26,-2-4-75,-2-2-819,0-1 422,1 1-1,-1 0 1,1-1-1,0 1 1,0 0-1,0-1 1,0 1-1,0-1 1,0 1 0,1-3-1,1-7-2268,-2-20-7608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1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9220,'0'2'10965,"14"319"-10112,-3-106-217,-9-121-486,-4-44-106,4 0 0,1 0 0,2 0 1,21 82-1,-10-95-36,-16-36-22,1 0-1,0 0 1,0 1-1,0-1 1,0 0-1,0 0 1,0 0 0,0 0-1,0 0 1,1 0-1,-1-1 1,0 1-1,0 0 1,1-1-1,-1 1 1,1-1 0,-1 1-1,0-1 1,1 1-1,-1-1 1,3 0-1,-3 0-76,0-1-1,0 0 0,0 0 0,0 1 1,-1-1-1,1 0 0,0 0 0,-1 0 1,1 0-1,0 0 0,-1 0 1,1 0-1,-1 0 0,0 0 0,1 0 1,-1 0-1,0 0 0,1 0 0,-1 0 1,0 0-1,0 0 0,0 0 1,0 0-1,0-1 0,-1-1 0,1-43-1661,0 33 860,0-54-3806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9476,'0'0'3442,"22"-28"-3181,68-88-261,-84 108-29,0 0 0,-1 0 0,0 0 0,0-1 0,6-15 0,-10 21-25,-1 0-1,1-1 1,-1 1 0,0 0 0,0 0 0,0-1-1,0 1 1,-1 0 0,1 0 0,-3-6 0,2 6-27,0 1 82,0 0 1,-1 0-1,1 0 0,-1 1 0,0-1 0,1 1 0,-1-1 0,0 1 0,0-1 0,0 1 0,0 0 1,0 0-1,0 0 0,0 0 0,0 1 0,-1-1 0,1 1 0,0-1 0,0 1 0,-1 0 1,1-1-1,-4 2 0,-5-2 78,1 0 0,0 1 0,-1 0 1,-11 2-1,20 0-44,-1-1 0,1 0 0,-1 1 1,1-1-1,0 1 0,-1 0 0,1 0 0,0 0 1,0 0-1,0 0 0,0 0 0,1 1 0,-1-1 1,1 1-1,-1-1 0,1 1 0,0-1 0,0 1 1,0 0-1,0 0 0,0-1 0,1 1 0,0 0 1,-1 0-1,1 3 0,-3 16 323,2 1-1,0 24 1,1-34-231,0-1 16,0 14 296,0-1 0,1 1 0,2 0 0,1-1 0,7 30 0,-9-49-399,0-1-1,0 1 0,0-1 0,1 1 0,0-1 0,0 0 0,0 0 0,1 0 0,0 0 1,0-1-1,0 0 0,0 1 0,1-2 0,-1 1 0,1 0 0,0-1 0,0 0 0,0 0 1,1 0-1,-1-1 0,1 0 0,0 0 0,-1 0 0,1-1 0,0 1 0,0-2 0,0 1 0,6 0 1,-2-1-86,0 0 0,0-1 0,1 0 1,-1 0-1,-1-1 0,1-1 0,0 1 1,0-1-1,-1-1 0,0 0 0,1 0 0,-2-1 1,1 0-1,0-1 0,-1 0 0,13-12 1,-10 7-655,-1 0 1,-1 0 0,0-1-1,0 0 1,-1-1 0,-1 0 0,0 0-1,-1 0 1,0-1 0,-1 0-1,3-15 1,3-29-3962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4866,'0'0'7694,"0"12"-7219,-1 163 2323,10 388 1311,-8-543-4062,7 68 76,-7-80-118,1 0-1,0 0 1,0 0-1,1 0 1,0 0-1,0-1 1,1 1 0,5 7-1,-9-14-11,0 0-1,1 0 1,-1 0-1,0 0 1,1 0-1,-1-1 1,1 1-1,0 0 1,-1 0-1,1 0 1,0-1-1,-1 1 1,1 0-1,0-1 1,0 1 0,0-1-1,-1 1 1,1-1-1,0 1 1,0-1-1,0 1 1,0-1-1,0 0 1,0 1-1,0-1 1,0 0-1,0 0 1,0 0-1,0 0 1,0 0-1,0 0 1,0 0-1,0 0 1,0 0-1,0-1 1,0 1-1,0 0 1,0-1-1,0 1 1,0-1 0,0 1-1,-1-1 1,1 1-1,0-1 1,0 1-1,0-1 1,-1 0-1,1 1 1,0-1-1,-1 0 1,1 0-1,0 0 1,-1 0-1,1-1 1,2-3-213,0-1-1,0 0 1,-1 1 0,0-1 0,0 0 0,2-12-1,-1-4-1731,-2-1 0,-1-28 0,-3-5-3237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9508,'0'0'5811,"202"-8"-5331,-125 2-480,4 3-832,-11 0-2178,-9 3-7170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9124,'0'0'3815,"-9"38"-2628,-1 3-857,-3 7 184,3 0 0,1 1 0,-2 63 0,9-75-201,-2 20 552,3-1 0,10 95 0,-8-144-843,0 0 0,1-1 0,0 1 0,0-1 0,0 1 0,1-1 0,-1 0 0,2 0 0,-1 0 0,1 0 0,-1-1 0,2 1 0,-1-1 0,0 0 0,1 0 0,0 0 0,0-1 0,1 0 0,-1 0 0,1 0 0,7 3 0,0-2-66,-1-1 0,1 0 0,0-1 1,1 0-1,-1-1 0,0-1 0,1 0 0,-1-1 0,21-2 0,-28 2-155,-1 0 0,0-1 0,0 0 0,0 0 0,0-1 0,0 1 0,0-1 0,0 0 0,-1 0 0,8-5 0,-8 4-454,0 0 1,0-1 0,0 1-1,-1-1 1,0 0-1,1 0 1,2-4-1,8-20-5160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13350,'0'0'3009,"177"0"-2480,-107 0-289,-2 0-240,-10-8-176,-13-4-465,-13-2-1616,-13 2-1344,-16-8 271</inkml:trace>
  <inkml:trace contextRef="#ctx0" brushRef="#br0" timeOffset="1">65 21 5747,'0'0'9956,"177"0"-8835,-103-12-1121,-3 4-176,-10 8-2065,-20 0-4595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8932,'0'0'1254,"31"-7"-582,98-15-202,-125 21-402,0 1 0,0 0-1,0 0 1,0 0 0,0 1 0,0-1 0,0 1 0,-1 0 0,1 0 0,0 0 0,0 1-1,-1-1 1,1 1 0,-1 0 0,1 0 0,-1 0 0,0 0 0,0 1 0,0-1-1,0 1 1,0 0 0,0 0 0,-1 0 0,1 0 0,-1 0 0,0 1 0,0-1-1,0 1 1,1 3 0,2 3 220,11 21 707,-2 1 0,-1 0 0,10 42 0,-14-42-488,1-1 1,2-1-1,1 0 1,17 29-1,-26-53-479,0-1 0,0 0 0,0 0 0,1 0-1,0-1 1,0 0 0,0 0 0,1 0 0,-1-1 0,1 1 0,0-1-1,0 0 1,0-1 0,0 0 0,1 0 0,-1 0 0,10 1-1,-12-3-214,0 1 0,-1-1 0,1 0 0,0 0 0,0 0-1,0 0 1,0-1 0,-1 1 0,1-1 0,0 0-1,0 0 1,-1-1 0,1 1 0,-1-1 0,1 1 0,-1-1-1,0 0 1,0-1 0,1 1 0,-1 0 0,-1-1-1,1 0 1,0 0 0,-1 0 0,1 0 0,-1 0-1,0 0 1,0 0 0,2-7 0,6-28-5056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0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10069,'0'0'6403,"-186"179"-6067,141-107 16,-3 1 0,6-7-272,10-14-32,13-20-48,9-12-368,16-46-7027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209 127 8324,'0'0'6509,"2"-3"-5673,1-1-796,-1 0 0,0 0 0,0 0 0,0-1 0,0 1 0,-1-1 0,0 0 0,0 1 0,0-1 0,0 0 0,-1 0 1,0-8-1,6-32-882,-7 44 852,1 0 0,0 1-1,-1-1 1,1 0 0,0 1-1,-1-1 1,1 1 0,-1-1-1,1 1 1,-1-1 0,1 1 0,-1-1-1,1 1 1,-1-1 0,0 1-1,1-1 1,-1 1 0,0 0-1,1 0 1,-1-1 0,0 1-1,1 0 1,-1 0 0,0 0-1,1-1 1,-1 1 0,0 0-1,0 0 1,1 0 0,-1 1-1,0-1 1,0 0 0,-34-1 451,31 1-497,-3 1 47,1-1 0,-1 1 1,1 1-1,0-1 0,0 1 1,0 0-1,0 0 0,0 1 1,0 0-1,0 0 0,1 0 1,-1 1-1,1 0 0,0 0 1,0 0-1,1 1 0,-1-1 0,1 1 1,0 0-1,0 1 0,0-1 1,1 1-1,0-1 0,-3 7 1,-2 6 111,1-1 0,1 2 1,0-1-1,1 1 1,1 0-1,1 0 0,-1 19 1,3 174 2410,0-209-2505,1 1 0,0 0-1,1-1 1,-1 1 0,1 0 0,-1 0-1,1-1 1,0 1 0,0-1 0,1 1-1,-1-1 1,1 1 0,0-1 0,0 0-1,0 0 1,0 0 0,0 0 0,5 5-1,-2-6-18,-1 1-1,1-1 0,0 0 0,0 0 0,-1 0 0,1-1 0,0 0 0,0 0 0,0 0 0,1-1 0,-1 1 0,10-2 0,-7 0-1,0 0-1,0-1 0,0 0 1,0-1-1,0 1 0,-1-1 1,1-1-1,-1 0 0,1 0 1,-1 0-1,-1-1 0,1 0 1,-1 0-1,0-1 0,0 0 1,0 0-1,-1 0 0,0-1 1,6-9-1,2-3-478,-1 0 0,-1-1 0,-1-1 0,0 0 0,-2 0 0,7-24 0,-8 6-881,-2 0 1,-1-1 0,-2-74 0,-2 80 1599,0 32 1024,0 23 166,0 555 4173,11-594-7559,-3 0 203,-2 0-1,0-1 1,5-25-1,1-17-4649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10421,'0'0'5266,"1"28"-3476,3 89-496,-4-111-1185,0 0-1,1 0 0,0 1 1,0-1-1,1 0 0,-1-1 1,1 1-1,0 0 1,1 0-1,0-1 0,4 7 1,-6-10-95,1 0 0,0 0 0,0 0 0,0-1 0,0 1 0,0-1 0,0 0 0,1 1 0,-1-1 1,0 0-1,1 0 0,-1-1 0,1 1 0,-1 0 0,1-1 0,-1 1 0,1-1 0,-1 0 0,5 0 0,-5-1-2,0 0 0,0 0 0,-1 0 1,1 0-1,0 0 0,-1 0 0,1 0 0,0 0 0,-1-1 0,0 1 0,1-1 0,-1 1 0,0-1 0,0 0 0,0 1 0,0-1 0,0 0 0,0 0 0,0 0 0,-1 0 0,1 1 1,0-4-1,13-50-199,-13 42-123,1 0 1,-2-1-1,0 1 1,0 0-1,-5-23 1,5 33 285,0 1 0,-1-1 0,1 1 0,-1 0 0,0-1 0,0 1 1,0 0-1,0-1 0,0 1 0,0 0 0,0 0 0,-1 0 0,1 0 1,-1 0-1,0 0 0,0 0 0,1 1 0,-1-1 0,0 0 0,0 1 1,-1 0-1,1-1 0,0 1 0,0 0 0,-1 0 0,1 0 0,0 1 1,-1-1-1,1 1 0,-1-1 0,1 1 0,-1 0 0,1 0 0,-1 0 1,1 0-1,-1 0 0,1 0 0,-4 2 0,3-2 63,1 1 1,-1 0-1,0 1 0,0-1 1,1 0-1,-1 1 0,1 0 1,-1-1-1,1 1 0,0 0 1,0 0-1,0 1 0,0-1 1,0 0-1,0 1 0,1-1 1,-1 1-1,-1 3 0,-21 57 590,19-48-479,-6 28 194,2 0 0,2 1-1,2 0 1,2 1 0,3 55-1,0-91-279,0-1 1,0 1-1,1-1 0,0 1 0,0-1 0,1 1 0,4 9 0,-5-14-50,1-1 1,0 0-1,0 0 1,1 0-1,-1 0 1,0 0-1,1 0 1,0-1-1,0 1 0,-1-1 1,2 0-1,-1 0 1,0 0-1,0 0 1,0 0-1,1-1 1,-1 0-1,8 3 0,5-1-49,-1 1-1,1-2 1,0 0-1,0-1 0,-1 0 1,1-1-1,0-1 1,0-1-1,0 0 1,0-1-1,29-9 0,-30 6-430,-1 0-1,0 0 0,0-2 1,0 1-1,14-12 0,-18 11-623,0 0 0,-1-1 0,0 0 0,0-1-1,-1 1 1,12-19 0,-1-13-7074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9893,'0'0'7056,"0"0"-7033,-1-1 1,1 0-1,0 1 0,0-1 1,0 1-1,1-1 0,-1 0 0,0 1 1,0-1-1,0 1 0,0-1 1,1 0-1,-1 1 0,0-1 0,0 1 1,1-1-1,-1 1 0,0-1 1,1 1-1,-1 0 0,1-1 1,-1 1-1,0-1 0,1 1 0,0-1 1,1 2 11,-1 0 1,1-1-1,0 1 0,-1 0 1,1 0-1,-1 0 1,1 0-1,-1 0 1,0 1-1,0-1 1,1 0-1,-1 1 0,0-1 1,0 1-1,0-1 1,0 1-1,0 0 1,0 2-1,14 35 206,-14-35-174,11 37 179,-2 0-1,-2 1 0,3 49 0,-2 129 515,-8-127-544,15 107-1,-14-190-291,6 26 268,-7-35-235,-1-1-1,1 1 0,0 0 0,-1 0 0,1-1 0,0 1 1,-1 0-1,1-1 0,0 1 0,0 0 0,0-1 0,0 1 1,-1-1-1,1 0 0,0 1 0,0-1 0,0 0 1,0 1-1,0-1 0,0 0 0,0 0 0,0 0 0,0 0 1,0 0-1,0 0 0,0 0 0,0 0 0,0 0 0,0-1 1,0 1-1,0 0 0,0-1 0,1 0 0,0 0-96,-1 0 0,1 0-1,-1 0 1,1 0 0,-1 0-1,1 0 1,-1-1 0,0 1-1,1-1 1,-1 1 0,0-1-1,0 1 1,0-1 0,0 0-1,-1 1 1,1-1 0,0 0-1,-1 0 1,1 0 0,0-2-1,5-43-2689,-6 42 2292,1-44-3629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12774,'0'0'4642,"167"32"-3618,-83-24-879,-4-2-97,-9 3-32,-7-3 0,-15-1-32,-21-2-97,-11-3-447,-53 0-8484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9636,'0'0'9765,"216"21"-9765,-165-21-64,-9 0-1041,-7-12-1808,-6 6-2642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58 4530,'0'0'8532,"0"-4"-7910,0 1-362,0-1 1,0 0 0,-1 1 0,1-1 0,-1 0 0,0 1 0,0-1 0,0 1 0,0-1-1,-1 1 1,1-1 0,-1 1 0,-3-5 811,-5 57 30,1-14-726,5 52 622,4-87-1054,2 0 36,0-1 0,-1 1 0,1-1 1,-1 0-1,1 0 0,-1 1 0,1-1 1,-1 0-1,0 0 0,0 0 0,1 0 1,-1-1-1,0 1 0,0 0 0,0 0 1,0-1-1,0 1 0,1-2 0,17-32-591,-16 29 360,-1 1-28,1-1-1,-1 1 1,0-1 0,0 0-1,0 0 1,-1 0 0,0 0-1,0 0 1,0-10 0,-24 17-82,17 3 308,1 0-1,-1 0 1,1 0-1,0 1 1,0 0-1,0-1 1,0 2-1,1-1 1,0 1-1,0-1 1,1 1 0,-1 0-1,1 0 1,1 1-1,-1-1 1,1 1-1,0-1 1,0 1-1,0 7 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6243,'0'0'7329,"0"5"-4608,-2 4 783,-5 38-2545,24-61-927,21-42-2045,-19 14-4175,-16 17-3982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8356,'0'0'5474,"0"-8"-4988,-1 4-183,0-21-418,0 18 807,1 13 1435,32 861 829,-31-849-2931,-2-10-24,2-1 0,-1 0 0,1 0 0,0 1 0,0-1 0,1 0-1,0 0 1,0 0 0,7 13 0,-9-20-46,0 0 0,0-1 0,0 1 0,0 0 0,0 0 0,0 0 0,0 0 0,0 0 0,0-1 0,0 1 0,0 0 0,0 0 0,0 0 0,0 0 0,1 0 0,-1 0 0,0-1 0,0 1 0,0 0 0,0 0 0,0 0 0,0 0 0,0 0 0,1 0 0,-1 0 0,0 0 0,0 0 0,0 0 0,0-1 0,0 1 0,0 0 0,1 0 0,-1 0 0,0 0 0,0 0 0,0 0 0,0 0 0,0 0 0,1 0 0,-1 0 0,0 0 0,0 0 0,0 0 0,0 1 0,0-1 0,1 0 0,-1 0 0,0 0 0,0 0 0,0 0 0,0 0 0,0 0 0,0 0 0,1 0 0,-1 0 0,0 1 0,0-1 0,0 0 0,0 0 0,0 0 0,1-13-3295,-1 12 3281,0-18-6234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7924,'0'0'7278,"8"-3"-6619,32-6-243,0 2 1,0 1-1,1 2 1,-1 2-1,1 2 1,48 6 0,-36 4-281,-65-30-7759,2-3 3360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8852,'0'0'8660,"196"5"-7940,-132 7-432,-9-3-288,-7-4-160,-6 1-336,-10 0-1217,-10-3-3905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61 5426,'0'0'7737,"-8"-5"-7369,8 5-350,0 0 1,0-1-1,0 1 0,-1 0 0,1 0 0,0 0 1,0 0-1,0 0 0,0 0 0,0-1 0,-1 1 1,1 0-1,0 0 0,0 0 0,0 0 0,0 0 1,-1 0-1,1 0 0,0 0 0,0 0 0,0 0 1,-1 0-1,1 0 0,0 0 0,0 0 1,0 0-1,-1 0 0,1 0 0,0 0 0,0 0 1,0 0-1,0 0 0,-1 0 0,1 0 0,0 0 1,0 0-1,0 1 0,0-1 0,-1 0 0,1 0 1,0 0-1,0 0 0,0 0 0,0 0 0,0 1 1,0-1-1,-1 0 0,1 0 0,0 0 0,0 0 1,0 1-1,0-1 0,0 0 0,0 0 0,0 1 1,-2 159 1254,4 181 1546,2-327-2596,1-12 112,-4-3-326,-1 0 1,1 0-1,0 0 0,0 0 1,-1 0-1,1-1 0,-1 1 1,1 0-1,-1 0 0,1 0 1,-1-1-1,0 1 0,0 0 1,0-1-1,1-1 0,1-43-867,-1 0-1,-2 0 1,-15-88 0,13 110 665,1 0 0,1 0 0,1 0 0,1 0 0,1 0 1,10-46-1,-10 67 229,-1 0 0,1 0-1,0 0 1,-1 0 0,1 1 0,1-1 0,-1 1 0,0-1 0,0 1 0,1 0 0,0 0 0,-1 0 0,1 0 0,0 1 0,0-1 0,5-1 0,51-18 647,-51 19-557,-1 0 1,1 1-1,-1 1 1,1-1-1,0 1 1,-1 1-1,10 0 1,-14 0-76,0-1 0,-1 1 1,1-1-1,0 1 1,-1 0-1,1 0 0,-1 0 1,1 1-1,-1-1 0,1 1 1,-1-1-1,0 1 1,0 0-1,0-1 0,0 1 1,0 0-1,0 0 0,0 1 1,-1-1-1,1 0 1,1 3-1,1 9 39,-1 0 1,0 0 0,-1 0-1,0 1 1,-1-1-1,-1 0 1,0 1-1,-1-1 1,-1 0 0,0 0-1,-1 1 1,0-2-1,-1 1 1,-1 0-1,0-1 1,-1 0-1,-8 14 1,14-27-91,-6 10 4,0 0 0,-1 0 0,0 0-1,0-1 1,-1 0 0,-14 12 0,22-22-10,0 1 0,0 0 0,0 0 0,0 0 0,0 0 0,0 0 0,0 0 1,0 0-1,0-1 0,0 1 0,0 0 0,0 0 0,0 0 0,0 0 0,0 0 0,0 0 1,0 0-1,0-1 0,0 1 0,0 0 0,0 0 0,0 0 0,0 0 0,0 0 0,0 0 1,0 0-1,-1 0 0,1 0 0,0-1 0,0 1 0,0 0 0,0 0 0,0 0 0,0 0 1,0 0-1,0 0 0,0 0 0,-1 0 0,1 0 0,0 0 0,0 0 0,0 0 0,0 0 1,0 0-1,0 0 0,0 0 0,-1 0 0,1 0 0,0 0 0,0 0 0,0 0 0,0 0 1,0 0-1,0 0 0,0 0 0,-1 0 0,1 0 0,0 0 0,0 0 0,0 0 0,0 0 1,0 1-1,0-1 0,0 0 0,0 0 0,0 0 0,0 0 0,-1 0 0,4-11-286,1 4 128,1-1 0,-1 1 1,1 0-1,1 0 0,-1 1 0,1 0 1,0 0-1,1 0 0,-1 1 0,1-1 1,8-3-1,-12 7 194,-1 0 0,1 0 1,0 0-1,0 1 0,0-1 0,0 1 0,0 0 1,0 0-1,0 0 0,1 1 0,-1-1 0,0 1 0,0-1 1,1 1-1,-1 0 0,0 0 0,1 1 0,-1-1 1,0 1-1,0-1 0,1 1 0,-1 0 0,0 0 1,0 1-1,0-1 0,0 1 0,0-1 0,-1 1 0,1 0 1,0 0-1,-1 0 0,5 5 0,-2 0 68,0 0 1,0 0-1,-1 0 0,0 1 0,0 0 0,0 0 0,-1 0 1,-1 0-1,1 0 0,1 12 0,-1 7 200,0 54-1,-3-74-278,0-1-16,-1-1 0,1 1-1,-1-1 1,0 1 0,-1-1 0,1 1-1,-1-1 1,0 0 0,0 0-1,-1 0 1,1 0 0,-1 0 0,0-1-1,0 1 1,-1-1 0,0 0-1,1 0 1,-1 0 0,0 0-1,-1-1 1,1 1 0,-1-1 0,0 0-1,1-1 1,-1 1 0,-8 2-1,0 0-39,-1-1-1,1 0 1,-1-1 0,1-1-1,-1 0 1,0-1-1,0-1 1,0 0-1,-25-3 1,33 2-217,0 0 0,1-1 0,-1 0 0,0 0 0,1 0-1,-1-1 1,1 0 0,0 0 0,0 0 0,0 0 0,0-1 0,1 0 0,-1 0 0,1 0 0,0-1 0,0 1 0,0-1 0,1 0 0,0 0 0,0 0-1,0-1 1,1 1 0,-1-1 0,1 1 0,-2-11 0,-5-41-5562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7972,'0'0'8177,"4"0"-7828,255 0 2877,-259 0-3517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2449,'0'0'10416,"9"8"-8178,4-6-1610,1 1 0,-1-2 0,1 0 0,16-1 0,-18 0-608,-1 0 0,1 0-1,-1 1 1,1 1 0,-1 0-1,1 0 1,12 6-1,-23-8-224,0 1-1,0 0 0,0 0 0,0 0 0,-1-1 0,1 1 1,0 0-1,-1 0 0,1 0 0,0 0 0,-1 0 0,1 1 1,-1-1-1,0 0 0,1 0 0,-1 0 0,0 0 0,0 0 1,0 0-1,1 1 0,-1-1 0,-1 0 0,1 0 0,0 3 1,0-1-1335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2449,'0'0'7540,"48"0"-793,197 0-5595,-188 9-978,-46-6-153,1 0 0,0-1 1,18 1-1,-20-3-2,0 1 0,0 1 0,-1 0 0,15 4 0,-14-3-7,0 0 1,1-1-1,-1 0 1,17 0-1,73 3-33,-68-2 0,1-1-1,-1-1 0,1-2 0,-1-1 0,52-11 0,-72 11 26,0-1-1,0 2 1,0 0-1,19 0 0,30-2 20,46-13-60,40-7 82,-90 15-56,14-4 41,-56 9-31,0 0-1,0 1 1,0 1-1,0 0 1,17 2 0,49-3-4,-41-2 10,50 1 0,-48 3-10,53-7 0,-51 3 7,52 1 1,-30 3-10,35 1 5,127-15 0,-194 10 14,51 3 0,-50 2-10,42-6-1,51-5-31,151 6 0,-160 5 45,-48-1-4,0-3 1,94-16-1,-130 14 53,0 2 0,46 1 0,-65 2-45,-16 1-2,0-1 1,1 0-1,-1 0 1,0 0-1,0 0 0,0 0 1,1 1-1,-1-1 1,0 0-1,0 0 0,0 0 1,1 0-1,-1 0 1,0 0-1,0 0 0,1 0 1,-1 0-1,0 0 0,0 0 1,0 0-1,1 0 1,-1 0-1,0 0 0,0 0 1,1 0-1,-1 0 1,0-1-1,0 1 0,0 0 1,0 0-1,1 0 1,-1 0-1,0 0 0,0 0 1,0-1-1,1 1 0,-1 0 1,0 0-1,0 0 1,0 0-1,0-1 0,0 1 1,0 0-1,0 0 1,1 0-1,-1-1 0,0 1 1,0 0-1,0 0 1,0 0-1,0-1 0,0 1 1,-23 2-1500,-30 20-1122,-21 4-1182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1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11493,'0'0'3074,"219"9"-2002,-129-9-624,-10 0-400,-9 0-96,-13 0-144,-23 0-1328,-12 0-3267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7459,'0'0'4917,"6"9"-3866,6 74-389,-4 0 0,-4 0 0,-6 93 0,-1-40-137,3-89-416,-1 3 81,3 0 1,7 51-1,-5-90 487,-1-21-299,0-20-526,-3-568-4825,1 588 5047,0-1 0,0 1 0,2-1 0,-1 1 0,1 0 0,1 0 0,0 1 0,0-1 0,1 1 0,0 0 0,12-16 0,-6 10 8,1 0 0,0 2 0,1-1 0,0 2-1,31-23 1,-35 30-31,0 0 0,1 1 0,-1 0 0,1 1 0,0-1 0,0 2 1,0-1-1,0 2 0,0-1 0,1 1 0,-1 1 0,0 0 0,1 0 0,-1 1 0,13 3 0,-19-2-10,1 0 0,-1 0 0,0 0 0,0 1 0,-1 0 0,1 0 1,-1 0-1,1 0 0,-1 0 0,0 1 0,0-1 0,0 1 0,-1 0 1,1 0-1,-1 0 0,0 0 0,0 0 0,2 7 0,4 10 63,-1 1-1,5 30 0,-10-44-71,4 24 102,-2 0 0,-1 1-1,-1 0 1,-2-1 0,-4 37 0,3-61-119,-1 0-1,0-1 1,0 1-1,0-1 1,-1 1 0,-1-1-1,1 0 1,-1 0 0,0 0-1,0 0 1,-1-1-1,0 0 1,0 0 0,-1 0-1,1-1 1,-1 1-1,-1-1 1,1-1 0,-1 1-1,1-1 1,-13 5 0,2-1-39,0-2 1,0 0 0,0-1-1,-1 0 1,0-2 0,0 0 0,0-1-1,-23 0 1,14 0-139,21-1 105,-1-1 1,1 1-1,0-1 0,0 0 0,-1 0 0,1-1 0,0 0 0,0 0 0,-12-3 0,19 4 58,-1 0 0,0 0 0,0 0 0,0 0 0,0 0 0,1 0 1,-1 0-1,0 0 0,0 0 0,0-1 0,1 1 0,-1 0 0,0 0 0,0 0 0,0 0 0,0 0 0,1 0 0,-1 0 1,0 0-1,0 0 0,0-1 0,0 1 0,0 0 0,0 0 0,1 0 0,-1 0 0,0-1 0,0 1 0,0 0 0,0 0 1,0 0-1,0 0 0,0-1 0,0 1 0,0 0 0,0 0 0,0 0 0,0 0 0,0-1 0,0 1 0,0 0 0,0 0 1,0 0-1,0-1 0,0 1 0,0 0 0,0 0 0,0 0 0,0 0 0,0-1 0,0 1 0,-1 0 0,1 0 0,0 0 0,0 0 1,0 0-1,0-1 0,0 1 0,0 0 0,-1 0 0,1 0 0,0 0 0,0 0 0,0 0 0,0 0 0,-1 0 0,1-1 1,16 1-9,-9 2 23,-1 0 0,1 1-1,-1 0 1,0 1 0,0-1 0,0 1 0,0 0 0,-1 1 0,1-1 0,-1 1 0,8 10 0,51 70 488,-46-60-380,59 101 547,4 4-195,-81-129-537,1 0 0,0 0 0,-1 0 1,1 0-1,0 0 0,0 0 0,-1 0 0,1-1 0,0 1 0,0 0 1,0-1-1,0 1 0,0 0 0,0-1 0,0 1 0,0-1 1,0 0-1,0 1 0,0-1 0,1 0 0,-1 0 0,0 0 0,0 1 1,0-1-1,0 0 0,0 0 0,1-1 0,-1 1 0,0 0 1,0 0-1,0-1 0,0 1 0,0 0 0,0-1 0,0 1 0,0-1 1,0 1-1,0-1 0,0 0 0,0 1 0,0-1 0,0 0 1,0 0-1,-1 0 0,1 0 0,0 1 0,0-3 0,6-6-1237,0-1 0,-1 1 0,9-21 0,-9 18 361,7-13 375,-1-1 0,12-34 0,-21 49 1749,0 0 0,-1 0-1,0 0 1,0-21 0,-2 546 3674,0-514-4849,0 1 1,1-1-1,-1 0 1,0 0-1,1 0 1,-1 0-1,0 1 0,0-1 1,1 0-1,-1 0 1,1 0-1,-1 0 1,0 0-1,1 0 1,-1 0-1,0 0 1,1 0-1,-1 0 1,0 0-1,1 0 1,-1 0-1,0 0 1,1-1-1,-1 1 1,0 0-1,1 0 1,-1 0-1,0 0 1,1-1-1,-1 1 1,0 0-1,0 0 1,1 0-1,-1-1 0,0 1 1,0 0-1,0-1 1,1 1-1,-1 0 1,0 0-1,0-1 1,0 1-1,0 0 1,1-1-1,-1 1 1,0 0-1,0-1 1,0 1-1,0 0 1,0-1-1,0 1 1,0 0-1,0-1 1,0 1-1,0-1 1,6-37-657,-1-1 0,-2 1 0,-1-1-1,-7-65 1,-5 48 18,5 35 198,1-1-1,-1-43 0,5 54 396,-1-1-23,1 0 1,1-1-1,0 1 0,1 0 0,4-17 0,-5 25 69,0 1-1,0 0 1,1 0-1,-1 1 1,1-1-1,0 0 1,0 0-1,0 1 1,0-1-1,0 1 1,1 0-1,-1 0 1,0 0-1,1 0 1,0 0-1,0 0 1,-1 1-1,1-1 1,0 1-1,0 0 0,0-1 1,1 2-1,-1-1 1,0 0-1,6 0 1,-6 0 42,0 1 1,0 0-1,0 0 1,0 0 0,0 0-1,0 0 1,-1 0-1,1 1 1,0-1-1,0 1 1,0 0-1,-1 0 1,1 0-1,0 0 1,-1 1-1,1-1 1,-1 1-1,1-1 1,-1 1-1,0 0 1,0 0-1,1 0 1,-1 0 0,-1 0-1,1 0 1,0 1-1,-1-1 1,1 1-1,-1-1 1,1 1-1,-1 0 1,0-1-1,0 1 1,0 3-1,3 11 231,-2 0-1,0-1 1,0 1-1,-3 32 0,1-24 8,0-14-216,1 1 0,-2-1 0,1 0 0,-2 1 1,1-1-1,-2 0 0,1 0 0,-2 0 0,1 0 0,-2-1 1,-6 14-1,15-30-511,1 0 0,-1 0 0,1 1 0,0 0 0,1 0 0,6-5 0,-8 7 429,1 0 0,0 0 0,0 0 0,0 1 1,0 0-1,1 0 0,-1 0 0,1 1 0,-1-1 0,1 1 0,-1 1 0,1-1 0,0 1 0,-1 0 0,9 1 1,-12-1 23,1 1 1,0 0-1,-1 0 1,1 0-1,-1 0 1,1 0-1,-1 1 1,0-1-1,1 1 1,-1 0-1,0-1 1,0 1-1,0 0 1,0 0 0,0 0-1,-1 0 1,1 1-1,-1-1 1,1 0-1,-1 1 1,0-1-1,0 1 1,0 0-1,0-1 1,0 1-1,0 0 1,-1 3-1,3 11 130,-1-1 0,0 0 0,-2 23 0,0-31-110,0-3-21,0 0-1,0 1 1,-1-1 0,0 1-1,0-1 1,-1 0-1,1 0 1,-1 0-1,0 0 1,-1 0-1,1 0 1,-1 0-1,0-1 1,0 1-1,0-1 1,-1 0-1,1 0 1,-1 0-1,0-1 1,0 1-1,-1-1 1,-5 4-1,0-2-60,1 0 0,-1-1 0,0 0 0,0 0 0,0-1-1,-1-1 1,1 0 0,-1 0 0,1-1 0,-16 0-1,24-1-47,0 0-1,0 0 0,0 0 1,0-1-1,0 1 1,1-1-1,-1 1 0,0-1 1,0 1-1,0-1 0,1 0 1,-1 0-1,0 0 0,1 0 1,-1 0-1,1 0 0,-1-1 1,1 1-1,-1 0 0,1-1 1,0 1-1,0-1 0,-1-1 1,-1-2-371,1 0 0,0 0 0,0 0 0,1 0 0,-1 0-1,1 0 1,0-8 0,-1-27-4697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6819,'0'1'9541,"0"19"-9448,4 62 1369,19 111 1,-11-113-1099,-11-66-247,2 1 0,0-1 0,5 17-1,-4-61 130,-4-2-648,1-8-779,-2 1 0,-1-1 0,-12-55 1,9 76 993,1-1 0,1 1-1,0-1 1,2 0 0,0-24 0,1 40 240,0 0 0,1-1 0,0 1 1,-1 0-1,2 0 0,-1 0 0,0 0 0,1 0 0,-1 0 0,1 0 0,0 0 0,1 1 0,-1-1 0,1 1 0,-1-1 0,1 1 1,0 0-1,0 0 0,1 0 0,-1 1 0,0-1 0,1 1 0,0 0 0,-1 0 0,1 0 0,0 0 0,0 1 0,0-1 0,0 1 1,5-1-1,-4 1 76,1-1 0,0 1 0,-1 1 0,1-1 0,0 1 0,0 0 0,-1 0 0,1 0 0,0 1 0,-1 0 0,1 0 0,0 0 0,-1 1 0,1 0 0,-1 0 1,0 1-1,0-1 0,0 1 0,0 0 0,0 0 0,0 1 0,-1-1 0,8 9 0,-6-4-39,-1 0 1,0 1-1,0 0 0,-1-1 1,0 2-1,0-1 0,-1 0 1,0 1-1,-1-1 0,0 1 1,-1 0-1,0 0 0,0 13 1,-1-10-108,2 13-29,-2 0-1,-1 0 1,0-1 0,-11 48-1,12-71-1068,3-4-915,1-1 1695,-1 1 332,0 0-1,0 0 1,0 0-1,1 1 1,-1-1-1,0 1 1,1-1-1,-1 1 0,1 0 1,-1 1-1,1-1 1,-1 1-1,1-1 1,-1 1-1,1 0 1,5 1-1,-8-1 39,0 1-1,0 0 1,0-1 0,0 1-1,-1 0 1,1 0-1,0 0 1,0 0-1,-1 0 1,1 0 0,0 0-1,-1 0 1,1 0-1,-1 0 1,1 0 0,-1 0-1,0 0 1,1 0-1,-1 0 1,0 0 0,0 1-1,0-1 1,0 2-1,1 36 484,-2-29-257,1 0-146,0 0 1,-1 0-1,-1 0 1,0 0-1,0 0 1,-1 0-1,0-1 1,-7 16-1,9-22-180,-1-1 1,0 1-1,1 0 0,-1 0 1,0-1-1,0 1 0,0-1 1,-1 0-1,1 1 0,0-1 1,-1 0-1,0 0 0,1-1 1,-1 1-1,0 0 0,0-1 1,0 0-1,0 0 0,0 0 1,0 0-1,0 0 0,-1-1 1,1 1-1,0-1 0,0 0 1,-1 0-1,1 0 0,0 0 1,0 0-1,-7-2 0,8 0-173,-1 1 0,1 0 0,-1-1 0,1 1 0,-1-1 0,1 0 0,0 1 0,0-1 0,0 0 0,0-1 0,0 1 0,0 0 1,1 0-1,-1-1 0,1 1 0,0-1 0,-1 1 0,1-1 0,0 0 0,1 1 0,-2-5 0,0 1-556,-17-49-8597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12982,'0'0'5365,"24"3"-5157,41 6 206,68-1-1,-78-9-289,-1-1-4591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9716,'0'0'3762,"4"194"-1569,5-96-736,-6 3-913,-3-8-144,0-10-368,0-19-32,0-15-1376,0-34-2578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60 935 9156,'0'0'7548,"0"-8"-6503,-2-8-836,0-1 0,-1 1-1,-1 0 1,-7-21 0,-9-41-137,8-41-878,6-216 1,8 198 252,-2 126 464,1-1 0,0 1 0,0 0-1,1 0 1,7-20 0,-8 26 85,1 1 1,0-1-1,0 1 0,0 0 0,1-1 1,0 1-1,0 0 0,0 0 0,0 1 1,0-1-1,1 1 0,-1 0 0,1-1 1,0 1-1,7-3 0,-10 5 28,0 1-1,0-1 1,-1 1-1,1 0 1,0-1-1,0 1 1,0 0-1,0-1 1,0 1-1,0 0 1,0 0-1,0 0 1,0 0-1,0 0 1,0 0-1,0 0 1,0 1-1,0-1 1,0 0-1,0 0 1,0 1-1,0-1 1,0 1-1,0-1 1,0 1-1,0-1 1,-1 1-1,1-1 1,0 1-1,0 0 1,-1-1 0,1 1-1,0 0 1,-1 0-1,1 0 1,-1 0-1,1-1 1,-1 1-1,1 0 1,-1 0-1,1 0 1,-1 0-1,0 1 1,9 46 366,-9-46-358,1 240 1419,-4-112-1464,9-127-801,14-4-303,1-2-1,23-4 1,-22 2 1107,0 2 1,29-1 0,-49 4 43,0 0 0,0 0 1,0 0-1,0 1 0,0-1 0,0 1 1,-1-1-1,1 1 0,0 0 0,0 0 1,0 0-1,-1 0 0,1 0 0,0 0 1,-1 0-1,1 1 0,-1-1 1,1 0-1,-1 1 0,0-1 0,1 1 1,-1 0-1,0-1 0,0 1 0,0 0 1,0 0-1,-1 0 0,1 0 0,0 0 1,-1 0-1,1 3 0,1 8 66,-1 0-1,0 0 1,0 0-1,-2 13 1,0-3 139,1-18-241,-1 0-1,1 1 1,-1-1 0,0 0 0,0 0 0,-1 1 0,0-1 0,0-1 0,0 1 0,0 0-1,-1 0 1,0-1 0,1 1 0,-2-1 0,1 0 0,-1 0 0,1 0 0,-1 0 0,0-1 0,0 0-1,-1 0 1,1 0 0,-1 0 0,1 0 0,-1-1 0,0 0 0,0 0 0,0 0 0,0-1-1,0 0 1,0 0 0,-1 0 0,1 0 0,0-1 0,-1 0 0,1 0 0,-7-1 0,11 0-111,-1 1 0,1-1 1,-1 1-1,1-1 1,-1 0-1,1 0 0,-1 0 1,1 0-1,0 0 1,0 0-1,0 0 0,-1 0 1,1 0-1,0 0 1,0-1-1,1 1 0,-1 0 1,0-1-1,0 1 1,1-1-1,-1 1 0,1-1 1,-1 1-1,1-1 1,-1 0-1,1 1 0,0-1 1,0 1-1,0-1 1,0 0-1,0 1 0,0-1 1,1-2-1,-1-3-837,-1-44-7806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4818,'0'0'8391,"-12"0"-2642,386 0-4439,-372 0-1382,-25-2-6803,7-5 1862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4610,'0'0'7713,"2"6"-7516,16 68 1416,-4 0-1,9 137 0,-23-162-1454,-1-29-159,1 0 0,5 32 0,2-49-2883,-1-3-1083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6 276 6979,'0'0'6384,"-1"-1"-6188,0-1-1,0 1 0,1-1 0,-1 1 0,1-1 0,-1 0 0,1 1 0,0-1 0,0 1 0,-1-1 0,1 0 0,0 1 0,1-1 0,-1 0 0,0 1 1,1-4-1,7-16-208,2 1-1,0 0 1,15-21 0,17-35-700,-38 68 719,0 1 0,-1-1 0,-1-1 0,1 1 0,-1 0 1,1-12-1,0 652 2307,-3-630-2798,1 4 105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5410,'0'0'2410,"-15"24"-1397,-48 84 145,53-89-764,1 1-1,1 0 1,0 0-1,2 1 1,-7 40-1,8-18 380,1 65-1,4-66-230,0-13-214,-2 25 392,2 0-1,3 0 1,14 80-1,-14-120-667,1 1 1,0-1-1,1 0 0,0 0 0,1-1 0,1 1 1,0-1-1,1 0 0,0-1 0,1 0 0,0 0 0,1-1 1,0-1-1,1 1 0,0-1 0,1-1 0,22 14 1,-19-16-116,-1-1 0,2 0 0,-1-1 0,0-1 0,1 0 0,0-1 0,0-1 1,20 0-1,-13-1-1485,0-1-1,37-6 1,-21-6-4895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7732,'0'0'4596,"-4"-6"473,30 30-4925,-2 1 1,0 1-1,-2 1 0,32 52 0,-42-60-89,-1 1 1,-2 0-1,0 1 0,-1 0 1,0 0-1,-2 1 1,-1 0-1,4 34 1,-7-26-44,-1-1 1,-1 1-1,-1 0 1,-9 46 0,7-62-11,-1 0 0,0 0 0,-1-1 0,-1 0 0,0 0 0,0 0 0,-1-1 0,-1 0 0,0 0 0,-1-1 0,-17 18 1,25-27-17,-1-1 1,1 1 0,-1-1-1,0 1 1,1-1 0,-1 0 0,0 0-1,0 0 1,0 0 0,0 0 0,0 0-1,-3 0 1,5-1-28,-1 0-1,1 0 1,-1 0 0,1 0-1,-1 0 1,0 0 0,1 0-1,-1 0 1,1 0 0,-1-1-1,1 1 1,-1 0 0,1 0-1,-1-1 1,1 1 0,-1 0-1,1-1 1,-1 1 0,1 0-1,-1-1 1,1 1 0,0-1-1,-1 1 1,1-1 0,0 1-1,-1-1 1,1 0 0,-2-5-441,1 1-1,-1 0 1,1-1 0,1 1 0,-1-1 0,1 1 0,0-6 0,0-30-5304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1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88 7700,'0'0'4967,"0"-4"-4175,-1 0-634,0 1 0,-1-1 0,1 1 0,-1 0 0,0 0 0,0 0 0,0 0 0,-1 0 0,1 0 0,-1 0 0,0 1 0,1-1 0,-1 1 0,0 0 0,-1-1 0,1 2 0,0-1 0,0 0 0,-1 1 0,-5-3 0,-1 0-56,-1 0 0,1 0 0,-1 1 0,1 0 0,-1 0 0,-19-1 0,-2 4 416,19-1-445,0 1 0,0 0 0,1 1 0,-16 3 0,23-3-67,1 0-1,0 0 1,0 1 0,0 0-1,0 0 1,0 0-1,0 0 1,1 1 0,-1-1-1,1 1 1,-1 0 0,1 0-1,0 1 1,0-1 0,0 0-1,-2 5 1,-4 9 120,0-1 1,1 1-1,1 0 1,1 1-1,1 0 1,0 0 0,1 0-1,-2 24 1,-2 152 1370,8-171-1295,0 3-8,-1-14-58,1 1 1,0-1-1,1 0 0,0 1 0,6 21 0,-6-31-121,1 1 0,-1-1 0,1 0 0,0 0 0,0 1 1,0-1-1,1 0 0,-1-1 0,0 1 0,1 0 0,0-1 0,0 1 0,0-1 0,0 0 0,0 0 0,0 0 0,0 0 0,1-1 0,-1 1 0,1-1 0,-1 0 0,1 0 0,6 1 0,-1 0-16,-1-1 1,2 0 0,-1 0-1,0-1 1,0 0 0,0-1-1,0 0 1,0 0 0,0-1-1,0 0 1,-1 0 0,1-1-1,0-1 1,-1 1 0,8-6-1,-4 2-145,-1-1 0,0-1 0,0 0 0,-1 0 0,0-1 0,-1 0 0,0-1 1,0 0-1,7-14 0,-2 0-241,-1 0 0,-1-1 0,-1-1 0,-1 0 1,-2 0-1,-1-1 0,-1 0 0,-1 0 0,1-32 1,-5 14 1283,-1 43 954,0 28-782,-2 118-215,4 154-344,4-248-826,-5-47-50,-1 1 1,1-1-1,0 1 1,0 0 0,0-1-1,0 1 1,0-1-1,1 0 1,-1 1-1,1-1 1,-1 0 0,1 0-1,0 0 1,0 0-1,4 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2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7828,'0'0'10628,"0"8"-9139,4-16-5715,8-30-2129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79 169 7860,'0'0'8334,"0"11"-7795,-13 152 840,3-67-826,-4 50-12,-7 130 43,37-532-3294,-18 104 1786,5-167 749,-3 313 198,0 0-1,1 0 1,0 0 0,0 0 0,1 0 0,0 0 0,0 1 0,0-1-1,0 1 1,1-1 0,0 1 0,0 0 0,1 0 0,-1 0 0,1 1-1,8-8 1,-7 8 10,1 0-1,0 0 0,0 1 0,1 0 1,-1 0-1,1 0 0,-1 1 0,1 0 1,0 1-1,0-1 0,0 1 0,0 1 1,0-1-1,8 1 0,-9 0-22,-1 0 1,1 0-1,0 1 0,0-1 0,0 1 1,-1 0-1,1 1 0,0-1 0,-1 1 1,1 0-1,-1 1 0,0-1 0,0 1 1,0 0-1,0 1 0,0-1 0,-1 1 1,1 0-1,-1 0 0,0 0 1,0 0-1,-1 1 0,1 0 0,-1 0 1,4 8-1,1 0 44,0 1 0,-1 0 1,-1 0-1,0 1 0,-1 0 0,-1 0 1,4 24-1,-7-30-54,0 0 0,0-1 0,-1 1 0,-1 0-1,1-1 1,-1 1 0,-1-1 0,0 1 0,0-1 0,0 0 0,-1 0 0,-1 0-1,1 0 1,-1 0 0,-6 9 0,2-6-14,0 0-1,-1 0 1,-1-1-1,0 0 1,0 0 0,0-1-1,-1-1 1,-1 0-1,0 0 1,0-1 0,0-1-1,-1 0 1,1 0-1,-2-1 1,1-1 0,0-1-1,-1 1 1,0-2-1,-20 2 1,15-4 22,-26-1 69,44 1-76,0 0 1,0 0-1,0-1 0,-1 1 1,1-1-1,0 1 0,0-1 0,0 1 1,0-1-1,0 1 0,0-1 1,0 0-1,0 0 0,0 1 1,1-1-1,-1 0 0,0 0 0,0 0 1,1 0-1,-1 0 0,0 0 1,1 0-1,-1 0 0,1 0 1,0-1-1,-1 1 0,1 0 0,0 0 1,0 0-1,-1-2 0,1-4-5,-1 3-44,1-1 0,-1 1 0,1 0 0,0 0 0,0-1 0,1 1 0,-1 0 0,3-8 1,-2 11 39,0-1 0,0 1 0,0 0 0,1 0 0,-1-1 0,0 1 0,1 0 0,-1 0 0,1 1 0,-1-1 0,1 0 0,-1 0 0,1 1 0,-1-1 0,1 1 0,0-1 0,-1 1 0,1 0 0,0 0 0,-1-1 0,1 1 0,0 0 0,-1 1 0,4-1 0,-2 1 27,0-1 0,-1 0 0,1 1-1,0 0 1,-1 0 0,1 0 0,-1 0-1,1 0 1,-1 0 0,1 1 0,-1-1 0,0 1-1,1 0 1,-1 0 0,0 0 0,0 0-1,-1 0 1,3 3 0,29 47 144,-27-41-122,45 94 239,-37-70-25,2-2 0,35 53 0,-50-83-241,1 0 0,0 0 0,0-1 0,0 1 0,0-1 0,1 1 0,-1-1 0,1 0 0,-1 0 0,1 0 0,0 0 0,0-1 0,0 1 0,0-1 0,0 0 0,0 1 0,0-1 0,1-1 0,-1 1 0,0 0 0,0-1 0,1 0 0,-1 1 0,0-1 0,1-1 0,-1 1 0,0 0 0,1-1 0,-1 0 0,0 0 0,5-1 0,-3-1-84,1 0-1,-1 0 1,0-1-1,0 0 1,0 1-1,-1-2 1,1 1-1,-1 0 1,0-1-1,-1 0 1,1 0-1,-1 0 1,0 0-1,0-1 1,4-10-1,-2 1 217,-2 1 1,0-1-1,0 0 1,-2 0-1,0 0 0,-1-20 1036,0 37-1092,1 367 1719,-1-361-1782,1 0-1,-1 1 1,2-1-1,-1 1 0,1-1 1,0 0-1,1 0 1,5 12-1,-6-18-27,-1 1-1,1 0 0,0 0 1,0-1-1,0 1 0,1-1 1,-1 0-1,0 0 1,1 1-1,0-2 0,-1 1 1,1 0-1,0 0 0,0-1 1,0 0-1,0 1 1,0-1-1,0-1 0,1 1 1,-1 0-1,0-1 1,0 1-1,1-1 0,3 0 1,17 0 27,60-2-78,-79 1-256,0 1 0,0-1 1,0 0-1,0-1 1,0 1-1,0-1 0,0 0 1,-1 0-1,1 0 0,-1-1 1,1 0-1,-1 1 1,4-5-1,-1-4-2173,-3-5-2025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14 122 6771,'0'0'4045,"-2"-11"-3098,-9-31 187,11 41-949,0 0 1,1 1-1,-1-1 1,0 0 0,1 1-1,-1-1 1,1 1 0,-1-1-1,1 0 1,0 1-1,-1-1 1,1 1 0,0 0-1,-1-1 1,1 1-1,0-1 1,-1 1 0,1 0-1,0 0 1,0-1 0,-1 1-1,1 0 1,0 0-1,0 0 1,0 0 0,-1 0-1,1 0 1,0 0 0,0 0-1,0 0 1,1 1-1,46-2-512,-22 0 651,-10-1-1127,-1 0 0,1-1 0,24-9-1,-39 11 608,0 1 0,-1 0-1,1-1 1,-1 1 0,1 0-1,0-1 1,-1 1 0,1-1-1,-1 1 1,1-1 0,-1 1-1,1-1 1,-1 1 0,0-1-1,1 1 1,-1-1 0,1 0-1,-1 1 1,0-1-1,0 0 1,1 1 0,-1-1-1,0 0 1,0 1 0,0-1-1,0 0 1,0 1 0,0-1-1,0 0 1,0 0 0,0 1-1,0-1 1,-1 0 0,1-3-452,0-10-3247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4722,'0'0'13911,"103"46"-13367,-74-34-80,3-7-432,0-5-32,-6 0-512,6 0-2370,-23-11-4081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4178,'0'0'5957,"-1"-10"-2073,-2-32-2821,4 34-887,-1 7-42,1-1 1,-1 0 0,0 1-1,0-1 1,0 0 0,0 1-1,0-1 1,0 0 0,0 1-1,-1-1 1,1 0 0,-1 1-1,1-1 1,-1 0-1,0 1 1,1-1 0,-1 1-1,-2-3 1,8 61 431,71 473 893,-72-500-1398,-3-13-39,0-1 0,2 0-1,0 0 1,1 0 0,0-1-1,1 1 1,1-1 0,10 19-1,-16-33-14,1 0 1,-1 0-1,1 0 0,-1 0 0,1 0 0,0 0 0,-1 0 1,1 0-1,0-1 0,0 1 0,0 0 0,-1 0 0,1-1 1,0 1-1,0-1 0,0 1 0,0-1 0,0 1 0,0-1 1,0 1-1,0-1 0,0 0 0,1 0 0,-1 0 0,0 1 1,0-1-1,0 0 0,0 0 0,0 0 0,0-1 0,0 1 1,0 0-1,1 0 0,-1-1 0,0 1 0,0 0 0,0-1 1,0 1-1,0-1 0,0 1 0,0-1 0,-1 0 0,1 1 1,0-1-1,0 0 0,0 0 0,-1 1 0,1-1 0,0 0 1,-1 0-1,2-1 0,4-7 57,0 0 1,-1 0-1,0-1 0,5-11 1,-7 13-23,24-63-398,-2-2 0,27-142 0,6-23-644,-32 166 1011,-25 138-7353,-1-21 1398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70 168 3858,'0'0'5368,"-2"-6"-4592,-1 0-464,-5-22 1417,6 241 1976,1 6-3008,2-207-328,1-21 107,2-20-435,4-58-1434,2-69-208,-10-104 1454,1 259 151,-1 0 0,0 0 0,0 0 0,1 0 0,-1 0 0,1 1 0,-1-1 0,1 0-1,-1 0 1,1 0 0,-1 0 0,1 1 0,0-1 0,-1 0 0,1 0 0,0 1 0,0-1-1,0 1 1,0-1 0,-1 1 0,1-1 0,0 1 0,0-1 0,0 1 0,0 0 0,2-1-1,28-5-5,-26 5 4,1 0 0,0 0-1,1 0 1,-1 0 0,1 1 0,-1 0 0,1 0 0,-1 1 0,1 0 0,-1 0 0,10 3 0,-13-2 36,0-1 0,0 1 0,0 0 0,0 0-1,-1 1 1,1-1 0,-1 1 0,1-1 0,-1 1-1,0 0 1,0-1 0,0 1 0,-1 0 0,1 0 0,-1 1-1,0-1 1,1 0 0,-1 0 0,-1 1 0,1-1-1,0 7 1,2-1 22,-2 1 0,1 0 0,-1 0-1,0 0 1,-1 0 0,-1 0 0,1-1 0,-2 1-1,1 0 1,-1 0 0,-1-1 0,1 1-1,-2-1 1,1 0 0,-1 1 0,-1-2 0,0 1-1,0 0 1,0-1 0,-1 0 0,-10 10 0,8-9-23,6-6-38,-1 1-1,1-1 1,-1 0 0,0 0 0,0 0-1,0 0 1,0-1 0,-1 1 0,1-1 0,-1 0-1,1 0 1,-8 3 0,13-27-1080,0 17 749,0 0 0,0 0 0,0 0-1,1 1 1,0-1 0,0 1-1,0 0 1,0 0 0,1 0-1,-1 0 1,1 0 0,0 1 0,5-4-1,-7 6 360,-1 0 0,1 0 0,0-1 0,0 1 0,-1 0 0,1 1-1,0-1 1,0 0 0,0 0 0,0 1 0,0-1 0,0 1 0,0 0 0,0 0-1,0 0 1,0 0 0,0 0 0,1 0 0,-1 0 0,0 0 0,0 1-1,0-1 1,0 1 0,0 0 0,-1-1 0,1 1 0,0 0 0,0 0 0,0 0-1,-1 1 1,1-1 0,0 0 0,-1 1 0,1-1 0,-1 1 0,0-1 0,2 3-1,7 10 251,-1 1 0,-1 0 1,0 0-1,-1 1 0,-1 0 0,0 0 0,-1 0 0,-1 1 0,-1 0 0,0 0 0,-1 0 0,0 28 0,-2-41-236,-1 0-1,1 0 1,-1 0 0,1 0-1,-1 0 1,0 0 0,-1 0-1,1-1 1,-1 1 0,1-1-1,-1 1 1,0-1 0,-1 1-1,1-1 1,0 0 0,-1 0-1,-3 3 1,-1 0 14,1-1 0,-1-1-1,0 1 1,0-1 0,0 0 0,0-1 0,-1 0 0,-9 3-1,1-2-23,1 0 0,-1-1 0,0 0 1,0-2-1,-1 0 0,1-1 0,0 0 0,-23-4 0,36 3-94,-1 0 0,1 0 0,-1 0 1,1 0-1,-1 0 0,1-1 0,0 0 1,0 0-1,0 0 0,0 0 0,0 0 1,0 0-1,1-1 0,-1 1 0,1-1 1,-1 0-1,1 0 0,0 0 0,0 0 1,0 0-1,1 0 0,-3-6 0,3 5-246,0 0-1,0 0 0,0-1 1,1 1-1,0 0 0,-1-1 1,1 1-1,1-1 0,-1 1 1,1 0-1,0-1 0,1-5 1,15-24-3547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1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83 4322,'0'0'4487,"-4"-2"-3708,0 0-531,3 2-162,0-1 0,0 1 1,-1-1-1,1 1 0,0-1 0,0 0 0,0 1 0,0-1 0,0 0 0,0 0 0,0 0 0,0 0 1,0 0-1,-2-3 2580,3 7-2685,-1 87 594,-1-19 109,3 0 1,3 1 0,19 106-1,-18-224-528,-3-37-2043,-11-278-146,9 359 2031,1 1 0,-1-1 0,1 1 0,-1-1 0,1 1 0,0-1 0,0 1-1,0 0 1,0-1 0,0 1 0,0 0 0,0 0 0,0 0 0,1 0 0,-1 0 0,0 0 0,1 0 0,-1 0 0,1 0 0,2 0 0,37-17 36,-32 15 28,-3 0 96,0 1 0,1 0 0,0 1 0,-1-1 0,1 1-1,0 0 1,0 1 0,10 0 0,-15 0-114,1 0-1,-1 1 1,0-1 0,0 1 0,1-1-1,-1 1 1,0 0 0,0 0 0,0 0-1,0 0 1,0 0 0,0 0 0,0 0-1,0 1 1,-1-1 0,1 1 0,0-1-1,-1 1 1,1 0 0,-1 0 0,0 0-1,0-1 1,1 1 0,-1 0 0,0 1-1,-1-1 1,1 0 0,1 3 0,0 8 77,1 1 0,-2-1 1,0 1-1,0 0 0,-2-1 1,1 1-1,-2 0 0,0-1 1,0 1-1,-2-1 0,1 0 0,-2 0 1,0 0-1,0 0 0,-1-1 1,-1 0-1,0 0 0,-14 18 1,14-20-70,3-3-43,-1-1 0,0 1-1,0-1 1,0 0 0,-1 0 0,0 0 0,-8 5-1,13-10-349,4-15-737,-1 11 961,1 0 0,-1-1 0,1 1 0,0 0 0,0 1 0,0-1-1,0 0 1,0 1 0,1 0 0,-1 0 0,1 0 0,0 0 0,-1 0 0,1 1 0,0-1 0,4 0-1,-3 1 177,0 0-1,0 0 0,0 0 1,0 0-1,1 1 0,-1 0 1,0 0-1,0 0 0,0 1 1,0 0-1,0 0 0,0 0 1,0 0-1,0 1 0,0 0 1,0 0-1,-1 0 0,1 1 1,-1-1-1,8 7 0,-6-3 18,-1-1 0,0 1-1,0 1 1,-1-1 0,0 1-1,0 0 1,-1 0 0,1 0-1,-1 0 1,2 10 0,-2-1 23,0 0 1,-1 0 0,0 1 0,-2 16 0,0-28-87,-1-1 1,0 0-1,1 0 1,-2 1 0,1-1-1,0 0 1,-1 0-1,0 0 1,0 0 0,0 0-1,0-1 1,0 1-1,-1-1 1,0 1-1,0-1 1,0 0 0,0 0-1,0 0 1,-1-1-1,1 1 1,-1-1 0,0 1-1,1-1 1,-1 0-1,0-1 1,0 1 0,0-1-1,-9 2 1,-7 2-119,0-1 0,-1 0 0,0-2 0,-35 0 0,53-2 13,1 0 1,-1 0-1,1 0 0,0 0 0,-1-1 1,1 1-1,-1-1 0,1 0 0,0 0 1,0 0-1,-1 0 0,1 0 0,0 0 1,0 0-1,0-1 0,0 1 1,0-1-1,1 1 0,-1-1 0,-3-3 1,3 0-299,-1 0 0,1 1 0,0-1 1,0 0-1,0 0 0,1 0 0,0 0 0,0 0 1,-1-8-1,1-35-4183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5202,'0'0'8290,"0"0"-8208,1 0 0,-1-1 0,0 1 0,0 0 0,0 0 1,0 0-1,0 0 0,0 0 0,0 0 0,1 0 1,-1 0-1,0 0 0,0 0 0,0-1 0,0 1 1,0 0-1,0 0 0,0 0 0,0 0 0,0 0 1,0 0-1,0-1 0,0 1 0,0 0 0,0 0 0,0 0 1,0 0-1,0 0 0,0-1 0,0 1 0,0 0 1,0 0-1,0 0 0,0 0 0,0 0 0,0-1 1,0 1-1,0 0 0,0 0 0,0 0 0,0 0 1,0 0-1,0 0 0,0 0 0,0-1 0,-1 1 1,1 0-1,0 0 0,0 0 0,0 0 0,0 0 0,16 0 12,17 1-271,0-1-1,1-2 1,-1-1 0,-1-1 0,1-2-1,35-11 1,-19-2-3688,-8-1-2181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8 133 4018,'0'0'8326,"-7"-12"-3467,10 13-4857,1-1 1,-1 1-1,1 0 1,-1 0-1,0 0 1,1 1-1,-1-1 1,0 1-1,0-1 1,0 1-1,0 0 1,0 1-1,0-1 1,-1 0-1,1 1 1,-1-1-1,1 1 1,2 4-1,39 65 118,-42-67-109,39 84 631,-4 2-1,28 105 1,-41-119-211,-21-69-385,-1 0 1,1-1-1,1 1 0,-1-1 1,1 0-1,1 0 0,5 8 0,-9-14-31,1 0 0,-1 1 0,0-1 0,1 0 0,-1 1 0,1-1 0,0 0 0,-1 0 0,1 0 1,0-1-1,0 1 0,0 0 0,0-1 0,-1 1 0,1-1 0,0 1 0,0-1 0,0 0 0,0 0 0,0 0 0,0 0 0,0 0 0,0 0 0,0-1 0,0 1 0,0-1 0,0 1 0,0-1 0,-1 0 0,1 0 0,0 1 0,0-1 0,-1-1 0,1 1 0,-1 0 0,3-2 0,5-5-2,0-1 0,-1 1 0,-1-1 0,1 0 0,-1-1 1,-1 0-1,10-20 0,-3 3-453,19-58 1,20-146-405,-26 100 413,16-16-700,-28 103 915,-39 151-4499,10-69-314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3490,'0'0'5309,"23"-34"339,-18 14-4429,-2 13-901,-2 12 311,-3 107-118,-1-40 473,12 124-1,-9-195-955,0 0-1,0 0 0,0-1 0,0 1 0,0 0 0,0 0 0,0 0 1,0 0-1,0-1 0,1 1 0,-1 0 0,0 0 0,1-1 1,-1 1-1,1 0 0,-1 0 0,1-1 0,-1 1 0,1-1 0,-1 1 1,1 0-1,0 0 0,10-10 436,6-29-387,-11 9-581,-1 0 0,-2-1 0,0 1 0,-2-1 0,-4-44 0,1 1 157,-2 24 434,2 38-249,1-1 1,1 1-1,-1-1 0,3-15 0,-1 24 131,0 1 0,0-1 0,0 0 1,0 0-1,1 1 0,-1-1 0,1 1 1,0 0-1,0-1 0,0 1 0,0 0 1,0 0-1,0 0 0,1 0 0,-1 0 0,0 1 1,1-1-1,0 1 0,5-2 0,-5 1 71,1 0-1,0 1 0,0-1 0,0 1 0,0 0 0,1 1 0,-1-1 1,0 1-1,0-1 0,1 1 0,-1 0 0,0 1 0,5 0 0,-7 0 3,0 0 0,0 0-1,0 1 1,0-1-1,-1 0 1,1 1-1,0-1 1,-1 1 0,1-1-1,-1 1 1,0 0-1,1 0 1,-1 0-1,0 0 1,0 0 0,0 0-1,-1 0 1,1 0-1,0 0 1,-1 0-1,1 0 1,-1 0 0,1 3-1,2 58 501,-3-52-503,1-2 21,-1 1 0,0 0 0,-1-1 1,0 1-1,0-1 0,-1 1 0,0-1 0,0 0 0,-1 1 0,-1-1 0,1 0 0,-1-1 1,-1 1-1,0-1 0,0 0 0,-1 0 0,1 0 0,-14 12 0,19-20-77,0 0-1,0 0 0,0 1 0,0-1 1,-1 0-1,1 1 0,0-1 0,0 0 1,0 0-1,-1 1 0,1-1 1,0 0-1,0 0 0,-1 0 0,1 1 1,0-1-1,-1 0 0,1 0 0,0 0 1,0 0-1,-1 0 0,1 0 1,0 1-1,-1-1 0,1 0 0,0 0 1,-1 0-1,1 0 0,0 0 1,-1 0-1,1 0 0,0 0 0,-1-1 1,1 1-1,0 0 0,-1 0 0,1 0 1,0 0-1,-1 0 0,1 0 1,0-1-1,3-12-948,-1 11 946,-1-1-1,1 1 0,-1 0 0,1 0 0,0 0 0,0 0 0,0 1 0,0-1 1,0 0-1,1 1 0,-1-1 0,0 1 0,1 0 0,-1 0 0,1 0 0,-1 0 1,1 0-1,-1 1 0,1-1 0,0 1 0,-1 0 0,1-1 0,0 1 0,0 0 1,-1 1-1,1-1 0,0 0 0,-1 1 0,1 0 0,-1-1 0,1 1 0,-1 0 1,1 0-1,-1 1 0,1-1 0,-1 0 0,0 1 0,0-1 0,0 1 0,0 0 1,0 0-1,0 0 0,0 0 0,0 0 0,-1 0 0,1 0 0,-1 1 0,0-1 0,2 3 1,0 3 140,1 0 1,-1 0 0,-1 0 0,1 0-1,-1 0 1,-1 1 0,0-1 0,0 1-1,0-1 1,-1 1 0,0 0 0,-1-1 0,0 1-1,-3 9 1,3-12-86,-1 0 0,-1-1-1,1 1 1,-1-1 0,0 0 0,0 0 0,0 0-1,-1 0 1,1-1 0,-1 1 0,0-1 0,-1 0-1,1 0 1,-1 0 0,0-1 0,0 0 0,0 0-1,0 0 1,0 0 0,-1-1 0,-7 2-1,7-1-74,-1-1 0,1-1-1,-1 1 1,0-1-1,0 0 1,1-1-1,-1 0 1,-13-1-1,18 1-42,0-1 0,-1 1 0,1-1 0,0 1 1,0-1-1,0 0 0,0 0 0,0 0 0,0 0 0,0 0 0,1-1 0,-1 1 0,0-1 0,1 1 0,-1-1 0,1 1 0,-1-1 0,1 0 0,0 0 0,-1 0 0,1 1 0,0-1 0,0 0 0,1-1 0,-1 1 0,0 0 0,1 0 0,-1 0 0,1-4 0,-2-30-2770,2-2-2004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8212,'0'0'5637,"0"9"-1267,0 54-3391,-1 6-312,-1-28-311,2 0 0,2 0 1,10 59-1,-12-97-351,1 0 0,0 0 0,-1 0 0,1 0 0,1 0 0,-1 0 0,0 0 0,1 0 0,0-1 0,-1 1 0,1 0 0,0-1 1,0 0-1,0 1 0,1-1 0,-1 0 0,1 0 0,-1 0 0,1-1 0,0 1 0,-1-1 0,1 1 0,0-1 0,0 0 0,0 0 0,0 0 0,0 0 0,0-1 1,0 1-1,0-1 0,1 0 0,-1 0 0,5 0 0,0-1-86,0 0 1,0-1-1,0 0 0,0 0 1,0-1-1,-1 0 1,1 0-1,-1-1 0,0 0 1,0 0-1,10-8 1,-15 10-98,49-43-1949,-23 12-6469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2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7347,'0'0'8783,"0"-6"-7152,0 9-1453,-11 193 724,-1 13 477,12-211-1485,-1 0-1,1 0 1,-1 0 0,0 1-1,1-1 1,-1 0 0,0 1-1,0-1 1,0 1 0,0-1-1,0 1 1,-3-3 0,-3-5-494,-11-25-2263,1-3-3468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9188,'0'0'5955,"171"0"-6003,-149 0-16,-6 0-752,-3 0 79,-3 0-559,-7-6-433,-3-9-304,0 4-2865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49 200 6675,'-48'-188'5555,"61"188"-4771,25 0 1249,11 0 304,9 0-1425,-4 0-639,-6 0-241,-6-3-32,-10-3-545,-6 3-1312,-13 3-2993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3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6067,'-5'6'10271,"633"-6"-7331,-507-12-2833,8-8 704,197 14-264,-237-3-398,-88 9 468,0-1 55,-2 0-1621,-31 1-15657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4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4178,'0'0'6950,"5"0"-6243,25-4 5551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0:4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7732,'0'0'8051,"245"-26"-7699,-139 26-15,3-6-81,0 6-256,-16 0-240,-12 0-289,-20 6-1488,-23 9-704,-12 5-736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5843,'0'0'7774,"-4"-10"-6856,3 5-558,-11-27-371,8 22 831,5 17 1591,9 28-2417,25 63-1,-1-10 228,49 205 787,-49-160-564,66 164 1,-99-294-442,38 75 74,-37-74-85,0 0 1,1 0 0,-1-1 0,1 1 0,0-1-1,0 0 1,0 0 0,0 0 0,1 0 0,-1-1-1,1 1 1,-1-1 0,1 0 0,0 0 0,0 0-1,6 2 1,-9-4 19,0 0 0,0 0 0,0 0 0,0 0-1,0 0 1,1-1 0,-1 1 0,0 0 0,0 0 0,0-1-1,0 1 1,0-1 0,0 1 0,0-1 0,0 1 0,0-1-1,0 0 1,0 1 0,-1-1 0,1 0 0,0 0-1,0 0 1,-1 1 0,1-1 0,0 0 0,0-2 0,14-31 42,-10 20-44,153-405-845,-99 255-21,-26 62 467,22-54 727,-52 143-154,2-7-190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9172,'0'0'7348,"177"-3"-7268,-145-3-160,-3 0 16,-10-14-1073,-9-6-1584,-10-9-2017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6947,'0'0'8388,"64"3"-7572,-19-3-575,-3 0 207,0 0-448,-3-3-2145,-4 3-2401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21 226 6851,'0'0'4295,"1"-14"-3854,0-8-210,1-52 2360,2 192-1197,24 135 0,-27-248-1310,4 21 42,-5-25-94,0-1 1,0 1-1,0 0 0,1 0 0,-1-1 0,0 1 0,1 0 0,-1-1 0,0 1 1,1 0-1,-1-1 0,0 1 0,1-1 0,-1 1 0,1 0 0,0-1 1,-1 1-1,1-1 0,-1 0 0,1 1 0,0-1 0,-1 1 0,1-1 1,0 0-1,-1 0 0,2 1 0,-2-36-728,-1-14-21,-2 0 1,-3 1 0,-13-57-1,13 79 560,2 0 0,0 0-1,2 0 1,1 0-1,3-41 1,-1 64 171,0 1 1,0 0 0,0-1-1,0 1 1,1 0-1,-1 0 1,1 0-1,0 0 1,-1 0-1,1 0 1,0 1-1,0-1 1,0 0-1,0 1 1,1 0-1,-1-1 1,0 1-1,1 0 1,-1 0-1,0 1 1,1-1-1,4-1 1,4-1 115,0 1 0,0 0 0,-1 1 0,15-1 0,-22 2-69,0-1-1,0 1 1,0 0-1,0 1 1,0-1-1,0 0 1,0 1-1,0 0 1,0-1-1,0 1 1,0 1-1,-1-1 1,1 0-1,0 1 1,-1-1-1,5 4 1,-5-2-22,0 0 0,0 1 0,0-1 0,-1 1 0,1-1 0,-1 1 0,0-1 0,0 1 0,0 0 0,0 0 0,-1 0 0,0-1-1,0 7 1,2 6 42,-1-1 0,-1 1-1,-1-1 1,0 1-1,-1-1 1,-1 1-1,0-1 1,-1 0 0,-1 0-1,0 0 1,-1-1-1,0 0 1,-2 0-1,1 0 1,-2-1 0,1 0-1,-2-1 1,0 0-1,-14 13 1,3-15-1351,21-10 1250,1 0 0,-1 0 0,0 0 1,0 0-1,0-1 0,1 1 0,-1 0 0,0 0 0,0 0 1,0 0-1,0 0 0,1-1 0,-1 1 0,0 0 0,0 0 0,0 0 1,0-1-1,0 1 0,0 0 0,0 0 0,0 0 0,0-1 1,1 1-1,-1 0 0,0 0 0,0-1 0,0 1 0,0 0 1,0 0-1,0 0 0,0-1 0,0 1 0,-1 0 0,1 0 0,0-1 1,0 1-1,0 0 0,0 0 0,0 0 0,0-1 0,0 1 1,0 0-1,-1 0 0,1 0 0,0 0 0,0-1 0,0 1 1,0 0-1,-1 0 0,1 0 0,0 0 0,0 0 0,0 0 0,-1-1 1,1 1-1,0 0 0,0 0 0,0 0 0,-1 0 0,1 0 1,0 0-1,0 0 0,-1 0 0,3-1 39,0 0-1,1 0 1,-1 0-1,0 0 1,1 1-1,-1-1 1,0 1 0,1-1-1,-1 1 1,1 0-1,-1 0 1,1 0-1,-1 0 1,0 0 0,4 2-1,38 8 501,-41-8-487,1 0 0,-1 0 0,0 1 0,0-1 0,0 1 0,0 0 0,-1 0 0,1 0 0,-1 0 0,0 0 0,0 1 0,0-1 0,0 1 0,0-1 0,-1 1 0,1 0 0,-1-1 0,0 1 0,0 5 0,1 7 40,0-1 0,-2 1 0,-1 23-1,1-36-66,-1 1 3,1 0 1,-1 0-1,0 1 1,0-1-1,-1 0 1,1 0-1,-1 0 1,0 0-1,0 0 1,-1 0-1,1-1 1,-1 1-1,0-1 1,1 0-1,-1 1 1,-1-1-1,1-1 1,0 1-1,-1 0 1,0-1-1,1 0 1,-1 0-1,0 0 1,0 0-1,-7 2 1,-3 0-31,0 1 1,-1-2 0,0 0-1,1-1 1,-1 0 0,-18-1 0,32-1-51,0 0 0,0 0 1,0 0-1,0 0 1,0 0-1,0 0 1,0-1-1,0 1 1,1 0-1,-1 0 1,0-1-1,0 1 1,0-1-1,0 1 1,1 0-1,-1-1 1,0 0-1,1 1 1,-1-1-1,0 1 1,1-1-1,-1 0 0,0 0 1,1 1-1,-1-1 1,1 0-1,0 0 1,-1 0-1,1 1 1,0-1-1,-1 0 1,1 0-1,0 0 1,0 0-1,0 0 1,0 0-1,-1 0 1,2 1-1,-1-1 1,0 0-1,0 0 1,0 0-1,0 0 0,0 0 1,1-1-1,-1-3-239,0-28-1797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5314,'0'0'2284,"4"-8"-2081,0 4-39,-2 2-63,-1 0 1,1 1 0,0-1 0,-1-1 0,1 1 0,-1 0 0,0 0 0,0-1 0,0 1-1,0 0 1,0-1 0,0 1 0,0-5 5074,-1 39-5090,-1 70 584,5 166 2448,-3-258-3030,3 24 73,-4-33-155,0 0-1,1 0 0,-1-1 1,0 1-1,1 0 0,-1 0 1,1 0-1,-1 0 0,1-1 0,-1 1 1,1 0-1,-1-1 0,1 1 1,0 0-1,-1-1 0,1 1 0,0-1 1,0 1-1,0-1 0,-1 1 1,1-1-1,0 1 0,0-1 0,0 0 1,0 0-1,0 1 0,-1-1 1,1 0-1,2 0 0,-2-3-68,0 1 1,0-1-1,0 0 0,0 0 0,0 0 0,-1 0 0,1 0 0,-1 0 0,0 0 1,0 0-1,0 1 0,0-1 0,-1-3 0,1 2-121,0-33-1116,1-7 120,-2 0-1,-2 1 1,-9-52-1,8 71 1147,2-1-1,0 1 0,4-44 0,0 10-1208,-2 56 1267,1 0-1,0 0 1,0 0-1,-1 0 1,1 0-1,0 0 1,1 0-1,-1 0 1,0 1-1,0-1 1,1 0-1,-1 1 1,1-1-1,0 1 1,-1 0-1,1-1 1,0 1-1,0 0 1,0 0-1,0 0 1,0 0-1,0 0 1,0 1-1,0-1 1,0 1-1,0-1 1,4 1-1,8-3 238,-1 1-1,0 0 0,17 1 1,-27 0-186,1 1-1,-1 0 1,0 0 0,0 0 0,1 0 0,-1 0 0,0 1-1,0-1 1,1 1 0,-1 0 0,0 0 0,0 0 0,0 0-1,0 1 1,0-1 0,0 1 0,-1 0 0,1 0 0,-1 0 0,1 0-1,-1 0 1,1 1 0,-1-1 0,0 0 0,0 1 0,0 0-1,-1 0 1,1-1 0,-1 1 0,1 0 0,-1 0 0,0 1-1,0-1 1,0 0 0,0 0 0,-1 0 0,0 1 0,1-1-1,-1 6 1,1 9 138,0 0-1,-1 0 1,-1 0-1,0 0 1,-1 0-1,-1 0 1,-1-1-1,-1 1 0,0-1 1,-1 0-1,-1 0 1,-1-1-1,-18 30 1,20-35-314,-20 27 330,25-37-336,-1 1 0,1-1 0,0 1 0,-1-1 0,1 1 0,-1-1 0,1 0 0,-1 1 0,0-1 0,0 0 0,1 0 0,-1 0 0,0-1 0,0 1 0,0 0-1,-4 0 1,5-22-2320,1 19 2296,0 0 0,0 0 0,0 0 0,0 0 0,1 0 0,-1 0 0,0 0 0,1 0 0,0 1 0,0-1 0,-1 0 0,1 0 0,0 1 0,0-1 1,0 0-1,1 1 0,-1-1 0,0 1 0,1-1 0,-1 1 0,1 0 0,-1 0 0,3-2 0,0 1 154,0 1-1,-1-1 1,1 1 0,0 0-1,0 0 1,0 0-1,0 1 1,0-1 0,0 1-1,0 0 1,5 1 0,-1-1 153,-1 1 0,0 0 1,1 1-1,-1 0 0,0 0 0,0 0 1,0 1-1,0 0 0,-1 1 1,1-1-1,-1 1 0,0 0 1,6 6-1,-7-4 33,-1 1 1,0-1 0,0 1-1,-1 0 1,0 1-1,0-1 1,0 0-1,-1 1 1,0 0 0,-1-1-1,2 11 1,-3-13-148,1 1-1,-1-1 1,1 0 0,-2 0 0,1 1 0,0-1 0,-1 0-1,0 0 1,0 0 0,-1 0 0,1 0 0,-1 0 0,0 0-1,-1 0 1,1-1 0,-1 1 0,0-1 0,-3 5 0,-1-2-32,-1-1 1,0 0-1,0-1 1,0 1 0,-1-1-1,1-1 1,-1 0 0,0 0-1,-18 5 1,7-5-225,0-1 0,0-1 0,-37 0 0,56-1 128,-1-1 0,1 0 0,0 0 1,-1 0-1,1-1 0,-1 1 0,1 0 0,0 0 0,-1-1 0,1 1 1,0-1-1,-1 1 0,1-1 0,0 1 0,-1-1 0,1 0 0,0 0 1,0 0-1,0 0 0,0 0 0,0 0 0,0 0 0,0 0 0,0 0 1,0 0-1,0-2 0,-5-37-2277,6 36 2155,-1-42-2544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2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841 190 7443,'0'0'7999,"-3"-3"-7250,-9-6-607,-10-9 254,0 2 0,-1 0 0,-1 1 0,-41-18-1,15 14-374,-2 3-1,-66-14 0,89 25-1,1 0 0,-1 3-1,-1 0 1,1 2 0,-55 6 0,75-4-6,0 1 0,0 0 0,0 0-1,0 1 1,0 0 0,1 1 0,0 0 0,0 0 0,0 1 0,1 0 0,0 0 0,0 1 0,1 0 0,-1 0-1,1 0 1,-9 17 0,4-6-7,1 0-1,1 0 1,0 1 0,2 0-1,0 0 1,-7 39 0,8-4 50,2 0 1,2 0 0,8 84-1,-3-115 36,1 0 0,2-1-1,0 1 1,1-1 0,1 0 0,1-1-1,19 33 1,-3-12 125,1-1 0,51 58 0,-49-69-75,1-2-1,2-1 1,0-1 0,2-2-1,1-1 1,1-1 0,1-3 0,59 25-1,-84-39-60,0-2 0,1 0 0,20 4 0,-29-7-78,1 1 0,0-1 0,-1 0 0,1 0 0,-1 0 0,1 0 0,0 0 0,-1-1-1,1 0 1,-1 1 0,1-1 0,-1-1 0,1 1 0,-1 0 0,0-1 0,0 0 0,5-3-1,0-4-31,0 0 0,-1-1 0,0 0 0,0 0 0,-1 0 0,6-16 0,27-74-133,-32 81 101,16-47-50,-3-1 1,-3-1 0,-3-1 0,-2 0 0,-4-1 0,-1-72 0,-6 129 116,-1 0 0,-1 0 1,0 0-1,0 0 1,-1 1-1,-1-1 1,0 0-1,-1 1 1,0-1-1,-1 1 0,-8-15 1,3 11-51,0-4 45,-2 1-1,0 0 0,-22-24 0,30 38-13,0 1-1,-1 0 1,1 0-1,-1 0 1,0 1-1,0-1 1,-1 1-1,1 1 1,0-1-1,-1 1 1,0 0-1,1 0 1,-1 0-1,0 1 1,0 0-1,0 0 1,-9 0-1,12 1-156,-1-1 0,0 1-1,1 0 1,-1 1-1,0-1 1,0 0 0,1 1-1,-1 0 1,1 0 0,-1 0-1,1 1 1,-1-1-1,1 1 1,0 0 0,0-1-1,0 1 1,0 1-1,0-1 1,0 0 0,0 1-1,1 0 1,-1-1-1,1 1 1,0 0 0,0 0-1,0 1 1,0-1 0,0 0-1,-1 5 1,-19 31-4291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4338,'0'0'12526,"0"0"-12503,0 0 0,0 0 0,0 1 0,0-1 0,-1 0 0,1 0 0,0 0 0,0 0 0,0 0 0,0 0 0,0 0 0,0 0 1,0 0-1,0 0 0,-1 0 0,1 0 0,0 1 0,0-1 0,0 0 0,0 0 0,0 0 0,0 0 0,0 0 0,0 0 0,0 1 0,0-1 0,0 0 1,0 0-1,0 0 0,0 0 0,0 0 0,0 0 0,0 1 0,0-1 0,0 0 0,0 0 0,0 0 0,0 0 0,0 0 0,0 0 0,0 1 0,0-1 0,0 0 1,0 0-1,0 0 0,0 0 0,0 0 0,1 0 0,-1 0 0,0 0 0,0 1 0,0-1 0,0 0 0,0 0 0,0 0 0,0 0 0,1 0 0,-1 0 0,0 0 1,0 0-1,0 0 0,195 0 1324,-173 7-1688,-17-4-2438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103 191 6851</inkml:trace>
  <inkml:trace contextRef="#ctx0" brushRef="#br0" timeOffset="1">103 191 6851,'-103'-182'1729,"129"179"-817,13-2 1137,2 5-736,4 0-353,0 0-335,-6 0-273,-7 0-352,-6 5-480,-10 4-705,-6 0-2993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22 213 1745,'0'0'8606,"1"-7"-8512,5-32 5989,-6 54-7108,0 5 968,7 497 1632,-7-509-1457,0 1 0,1-1 0,1 1 0,3 15 0,-4-24-70,-2-9-875,-5-236-3026,6 169 3144,0 63 639,-2 0 1,0 0-1,0 0 1,-6-14-1,4 14 136,1 0 0,0 0-1,1-1 1,0-15 0,-3-44 615,3 52-49,0 0-1,2 0 0,3-34 1,-2 51-620,1 0 1,0 0-1,0 0 1,0 1-1,0-1 1,1 0-1,-1 1 1,1 0-1,0 0 1,0-1-1,0 2 1,0-1-1,1 0 1,5-3-1,0 0-26,-1 1 1,1 0-1,0 1 0,0 0 0,12-4 0,-1 5 22,0 0 1,0 1-1,0 2 1,0 0-1,36 5 0,-48-4-8,-1 0 0,0 1 0,1-1 0,-1 1 0,0 1 0,0 0 0,0 0 0,-1 0 0,1 1 0,-1 0 0,0 0-1,0 0 1,0 1 0,0 0 0,-1 0 0,0 1 0,0-1 0,0 1 0,-1 0 0,0 0 0,0 1 0,-1-1 0,1 1-1,-1 0 1,-1 0 0,1 0 0,-1 0 0,-1 0 0,1 1 0,-1-1 0,0 11 0,-1 1-10,1-6 22,-1 1 0,-1-1 0,0 0 0,-4 19 0,3-27-20,0 0 0,0 0 0,0 0 0,0 0 0,-1-1 0,0 1 0,0-1 0,0 1 0,-1-1 0,1 0 0,-1 0 0,0-1 0,0 1 0,-7 4 0,-10 5-17,0 0 0,-1-1 0,0-1 0,0-1 0,-1-2 0,-1 0 0,0-1 0,0-1 0,0-1 0,0-2 0,-1 0 0,-43-2 267,82-1 27,-2 1-244,0-1 0,0 1 0,0 1 0,0 0 0,-1 1 0,1 0 0,-1 0 0,0 2 0,0-1 0,0 1 0,0 1 0,-1 0 0,0 0 0,0 1 0,-1 1 0,0-1 0,0 1 0,-1 1 0,0 0 0,0 0 0,9 15 0,5 8 288,-1 1 1,-2 0-1,29 73 1,-40-95-257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0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6851,'0'0'7558,"-4"0"-4655,157-17-3031,-148 16 129,0 1 1,0 0-1,-1 0 0,1 1 1,0 0-1,0-1 0,0 2 1,0-1-1,-1 0 1,1 1-1,-1 0 0,6 3 1,-8-3 7,0 0 0,0 1 0,0-1 0,0 1 0,0 0 0,-1-1 0,1 1 0,-1 0 0,1 0 0,-1 0 0,0 0 0,0 0 0,-1 0 1,1 0-1,-1 1 0,1-1 0,-1 0 0,0 0 0,0 0 0,-1 4 0,1 0 21,0-1-1,-1 1 1,0 0 0,0-1 0,-1 1-1,0-1 1,0 1 0,0-1 0,-1 0-1,0 0 1,0 0 0,0 0-1,-1 0 1,0-1 0,0 0 0,-1 0-1,1 0 1,-1 0 0,0 0 0,-9 5-1,2 1 15,1-1-41,-1 1 1,-1-2-1,1 0 0,-1 0 0,-1-1 1,-20 9-1,42-17-99,0 1 1,0 0-1,-1 0 0,1 1 1,8 2-1,25 4 352,63-6 11,-57-3-7606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2785,'0'3'16210,"338"5"-15263,-24-6-755,-163-4-130,100-12-62,305-8 104,-157-20-37,119 10-102,-345 47 98,1-1-97,-14-2 21,-157-12 13,-2 2 13,-1-1 105,0-1-17,0 2-64,0-1 78,-17-1-8073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13 189 3506,'0'0'11066,"-2"-4"-10455,-1-9-467,0 0 0,1-1 0,1 1 0,0-1 0,0 1 0,2-1 0,-1 1 0,6-26 1,10 156-215,35 442 2586,-48-534-2464,-3-13-34,1 0 1,1 0 0,0 0-1,0-1 1,1 1-1,1-1 1,0 1-1,6 11 1,-10-22-17,0-1 1,1 1 0,-1-1-1,0 1 1,0-1 0,1 1-1,-1-1 1,0 1 0,1-1-1,-1 1 1,0-1 0,1 1-1,-1-1 1,1 0 0,-1 1-1,1-1 1,-1 0 0,1 1-1,-1-1 1,1 0 0,-1 0-1,1 1 1,-1-1 0,1 0-1,-1 0 1,1 0 0,5-12 155,-6-32 78,0 37-262,-1-97-1215,-21-158 1,19 247 1087,-1 1 1,0 0-1,-11-23 1,10 27 140,1-1 0,0 0 0,0 0 1,1 0-1,0 0 0,1-1 0,-1-17 1,4-92-126,-1 117 149,2 0-1,-1 1 0,0-1 0,1 1 1,-1-1-1,1 1 0,0 0 1,0 0-1,0 0 0,1 0 0,-1 0 1,1 0-1,-1 0 0,5-2 0,47-35 119,-44 33-151,-2 2 28,1 1 1,1 0 0,-1 0-1,1 0 1,-1 1-1,1 1 1,0-1-1,0 2 1,0-1-1,1 2 1,18 0 0,-27 0-9,0 1 0,0 0 0,0-1 0,0 1 0,0 0 0,0 0 0,0 0 1,0 1-1,0-1 0,-1 0 0,1 1 0,-1-1 0,1 1 0,-1-1 0,1 1 0,-1 0 1,0 0-1,0-1 0,2 5 0,23 47 67,-20-39-10,3 7 18,0 2 0,-1-1 0,-2 1 0,0 1 0,-1-1 0,-1 1 0,-2-1 1,0 30-1,-2-47-66,-2 0 1,1-1 0,-1 1 0,0 0 0,0-1 0,0 0-1,-1 0 1,0 1 0,0-1 0,0-1 0,-1 1-1,0 0 1,1-1 0,-2 0 0,1 0 0,0 0-1,-1-1 1,-6 5 0,-4 3 49,-1-1 1,0 0-1,-1-2 0,-27 11 1,27-13-179,0-1 0,0-1 0,0 0 0,-1-2 1,1 0-1,-1-1 0,0-1 0,-22-2 1,39 1 71,1 0-1,-1 0 1,1 0 0,-1 0 0,1 0 0,0 0 0,0 0-1,-1 0 1,1-1 0,0 1 0,0 0 0,0 0 0,0 0 0,1 0-1,-1 0 1,0 0 0,0-1 0,1 1 0,-1 0 0,1-1 0,6 1 115,0-1 1,0 2 0,0-1-1,0 1 1,0 0 0,0 0-1,0 1 1,0 0 0,-1 0-1,14 4 1,-5 2 94,-1 0 1,0 1-1,0 0 0,-1 1 1,0 1-1,15 14 0,67 74 972,-77-77-980,0 1 0,-2 0 0,0 2 0,-2 0 0,20 44-1,-33-62-295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6211,'0'0'7702,"0"-10"-6824,0 5-704,0 7 580,0 332 2304,-1-331-3088,1-1 1,1 1 0,-1-1-1,0 1 1,1-1 0,-1 0-1,1 1 1,0-1 0,0 0-1,0 1 1,0-1 0,0 0-1,2 3 1,-2-4-12,-1-1 1,0 0-1,0 0 1,0 0 0,1 1-1,-1-1 1,0 0-1,0 0 1,0 0-1,1 0 1,-1 0-1,0 1 1,1-1-1,-1 0 1,0 0-1,0 0 1,1 0 0,-1 0-1,0 0 1,0 0-1,1 0 1,-1 0-1,0 0 1,1 0-1,-1 0 1,0 0-1,0 0 1,1 0-1,-1-1 1,0 1-1,0 0 1,1 0 0,-1 0-1,0 0 1,1-1-1,7-18-1488,-1-14-1021,3-6-3013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4498,'0'0'11213,"0"0"-11127,0 0 0,0-1 0,0 1 0,0-1-1,0 1 1,0-1 0,0 1 0,0 0 0,0-1-1,0 1 1,1-1 0,-1 1 0,0-1 0,0 1 0,0 0-1,1-1 1,-1 1 0,0 0 0,0-1 0,1 1 0,-1 0-1,0-1 1,1 1 0,-1 0 0,0 0 0,1-1 0,-1 1-1,1 0 1,-1 0 0,0-1 0,1 1 0,-1 0 0,1 0-1,0 0 1,18-5 18,1 1-1,-1 1 0,1 1 1,0 1-1,0 1 1,27 2-1,5-1-24,83 2 344,6 0-3535,-144-15-1733,-7-2 721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6435,'0'0'5763,"6"34"-4830,40 214 1244,2 38-581,-44-269-706,0 0-3898,1-38-3833,-5-25 2450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2993,'0'0'7110,"3"-12"-6051,2-2-578,4-11-130,-7-2 4348,8 19-3192,2 158-1766,-1-26 606,-10-44 34,-1-34-70,2-1-1,11 65 1,-11-100-279,-1-9 67,3-29-665,-2-1 1,0 1-1,-2-1 0,-1 1 1,-9-52-1,-1-14 395,2-153 1,10 241 190,0 0 1,-1 0 0,2 1 0,-1-1 0,1 1-1,0-1 1,0 1 0,0-1 0,1 1-1,0 0 1,0 0 0,0 1 0,0-1-1,1 0 1,0 1 0,0 0 0,0 0 0,0 0-1,1 1 1,0-1 0,0 1 0,0 0-1,0 0 1,0 1 0,11-4 0,2-1 59,-1 1-1,1 1 1,1 1 0,-1 1 0,1 0 0,33 0 0,-48 4-73,0 0-1,0 0 1,-1 1 0,1-1 0,0 1 0,-1 0-1,1 0 1,-1 0 0,1 0 0,-1 1 0,0 0-1,0-1 1,0 1 0,-1 0 0,1 0 0,-1 0-1,4 6 1,1 1 6,0 1-1,-1-1 0,0 2 1,8 19-1,-10-11-24,0 0-1,-1 0 1,-1 1 0,0 0-1,-3 33 1,0-17-208,0-32 223,0 0-1,0-1 1,0 1-1,-1 0 1,0-1-1,0 1 1,0-1-1,0 0 0,-1 1 1,0-1-1,0-1 1,0 1-1,0 0 1,0-1-1,-1 1 1,0-1-1,1 0 0,-1 0 1,-1 0-1,-5 2 1,-4 4 50,-1-1 0,0-1 0,0 0 1,-28 7-1,20-9 53,1-1-1,-1-1 1,0-1 0,-24-1-1,47-1 2,49 0-486,-44 1 389,1 0 1,0 1-1,0-1 0,-1 1 0,1 0 1,-1 1-1,0-1 0,0 1 0,0 0 1,0 1-1,0-1 0,-1 1 0,1 0 1,-1 0-1,0 0 0,0 0 0,3 6 1,12 15 133,29 48-1,-42-63-119,45 94 424,-38-73-299,2-2-1,22 37 1,-29-59-1882,-6-13 700,-7-21-1603,4 22 1371,-5-18-4487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2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33 137 9925,'0'0'5157,"-1"-6"-5019,2 1-148,-1 0-1,0 1 0,1-1 1,0 0-1,0 1 0,1-1 1,-1 1-1,1-1 0,0 1 0,0 0 1,0-1-1,1 1 0,-1 0 1,1 1-1,0-1 0,0 0 1,0 1-1,1 0 0,-1 0 1,6-4-1,-3 2 2,1 1 0,-1-1-1,1 1 1,0 1 0,0-1 0,0 1-1,1 1 1,-1-1 0,1 1 0,-1 1 0,1-1-1,14 0 1,-16 2 37,-1-1 0,0 2 0,0-1 0,0 0 0,1 1 0,-1 0 0,0 0 0,0 0 0,0 1 0,0 0 0,6 3 0,-9-3 13,0 0 0,0 0 1,0 1-1,0-1 0,0 1 0,-1-1 0,1 1 0,-1 0 1,1-1-1,-1 1 0,0 0 0,0 0 0,-1 0 0,1 0 1,-1 0-1,1 0 0,-1 0 0,0 0 0,0 0 1,-1 6-1,1 11 454,2 1-326,-2-1 1,0 1-1,-2-1 0,0 0 0,-1 1 1,-1-1-1,-1 0 0,-1-1 0,-9 21 0,15-39-166,-60 111 149,54-102-139,-1 0 0,0-1 0,0 0-1,-1 0 1,-1 0 0,1-1-1,-1 0 1,-14 9 0,19-15-9,-1 0 1,1 0-1,-1 0 0,0 0 1,1-1-1,-1 0 0,0 0 1,0 0-1,0 0 1,-9-1-1,13 0-36,-1 0 0,1 0 0,-1 0 0,1 0 0,-1-1 0,1 1 0,0 0 0,-1-1 0,1 1 0,-1-1 1,1 1-1,0-1 0,-1 0 0,1 1 0,0-1 0,0 0 0,0 0 0,0 0 0,0 0 0,0 0 0,0 0 0,0 0 0,0-1 0,0 1 0,0 0 0,1 0 0,-1-1 0,0 1 1,1-1-1,-1 1 0,1 0 0,0-1 0,-1 1 0,1-1 0,0 1 0,0-3 0,0 1 0,-1 0 1,1-1-1,0 1 0,1 0 0,-1 0 1,0 0-1,1-1 0,0 1 1,0 0-1,0 0 0,0 0 0,0 0 1,1 0-1,-1 1 0,1-1 1,0 0-1,-1 1 0,4-4 0,-1 4 38,0-1-1,0 1 0,1 0 0,-1 1 0,0-1 0,1 1 0,-1-1 0,1 1 0,0 1 0,-1-1 1,1 1-1,8 0 0,-5 0 127,1 0 0,0 1 0,0 0-1,0 0 1,-1 1 0,1 0 0,-1 1 0,1-1 0,-1 2 0,0-1 0,0 1 0,-1 1 0,1-1 0,-1 1 0,9 8 0,6 1 144,18 5 147,-39-19-456,0 1 0,0-1 0,0 0 0,0 1 0,0-1 0,0 0 1,0 0-1,0 0 0,0 0 0,0 0 0,0 0 0,0 0 0,0 0 0,0 0 0,1 0 0,-1-1 1,0 1-1,0 0 0,0-1 0,-1 1 0,1-1 0,0 1 0,0-1 0,0 0 0,0 1 0,0-1 0,0 0 1,-1 1-1,1-1 0,0 0 0,-1 0 0,1 0 0,0 0 0,-1 0 0,1 0 0,-1 1 0,0-1 1,1 0-1,-1-2 0,6-36-2211,-2-12-2089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1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8436,'0'0'6712,"8"0"-4770,41-4-1652,23 1 204,-67 4-445,0-1-1,-1 1 1,1 0-1,0 0 1,-1 0-1,1 1 1,-1 0-1,1 0 1,-1 0-1,0 0 1,1 1-1,4 3 0,-4-2-22,0 1-1,-1-1 1,1 1-1,-1 0 1,0 0-1,0 1 1,0-1-1,-1 1 1,0 0-1,0 0 1,0 0-1,-1 0 1,0 0-1,0 1 1,0-1-1,-1 1 1,0-1-1,-1 1 0,1 0 1,-1-1-1,0 1 1,-1-1-1,0 1 1,0 0-1,0-1 1,-1 0-1,0 1 1,0-1-1,0 0 1,-6 10-1,-2 0 8,-2 1 0,1-2 0,-2 1 0,-27 24 0,-66 50 233,88-76-275,15-13 19,3 0-10,-1-1 1,1 0-1,-1 0 0,1 0 1,0 1-1,-1-1 1,1 0-1,-1 1 0,1-1 1,0 0-1,-1 1 0,1-1 1,-1 0-1,1 1 0,0-1 1,0 1-1,-1-1 1,1 0-1,0 1 0,0-1 1,-1 1-1,1-1 0,0 1 1,0-1-1,0 1 1,0-1-1,0 1 0,0-1 1,0 1-1,23-1 11,204-17 39,-192 14-1616,-34 3 971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 1745,'0'0'13038,"-32"-3"-13209,31 4 181,0-1 1,0 0-1,0 1 0,0-1 1,0 1-1,0-1 0,0 1 1,1 0-1,-1-1 0,0 1 1,0 0-1,1-1 0,-1 1 1,0 0-1,1 0 0,-1 0 1,1 0-1,-1-1 0,1 1 1,-1 0-1,1 0 0,0 0 0,-1 0 1,1 0-1,0 0 0,0 0 1,0 0-1,0 0 0,0 0 1,0 0-1,0 2 0,0 43 367,1-32-150,4-13-236,-1 0 1,1 0 0,0-1 0,0 1-1,-1-1 1,1 0 0,0-1-1,6 0 1,-9 0-10,0 0 0,0 0 0,1 0 0,-1-1 0,0 1 0,-1 0 0,1-1 0,0 1 0,0-1 0,0 0 0,-1 1 0,1-1 0,-1 0 0,0 0 0,1 0 0,-1 0 0,0 0 0,0-1 0,0 1 0,1-5 0,-1-1-68,0-1 1,0 0-1,0 1 0,-2-13 0,1 4 53,-1 17 173,-1-1 0,1 1 1,0 0-1,0-1 0,-1 1 1,1 0-1,0 0 0,-1 0 1,1 0-1,-1 0 0,1 0 1,0 0-1,-1 0 0,1 0 1,0 1-1,-1-1 0,1 0 1,0 1-1,-2 0 0,-37 38-2295,28-32-2130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2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55 3410,'0'0'4284,"-2"-4"-3700,1 1-523,0-1 350,0 0 0,-1 0 0,0 1 0,1-1 1,-1 0-1,0 1 0,-1-1 0,1 1 0,-1 0 1,-4-6-1,6 9-297,1 0-1,0-1 1,-1 1 0,1 0 0,-1 0-1,1 0 1,-1-1 0,1 1 0,0 0-1,-1 0 1,1 0 0,-1 0 0,1 0-1,-1 0 1,1 0 0,0 0 0,-1 0-1,1 0 1,-1 0 0,1 0 0,-1 0-1,1 0 1,-1 0 0,1 1 0,0-1-1,-1 0 1,1 0 0,-1 0 0,1 1-1,-1-1 1,0 16 1058,18 34-1690,-9-26 1028,59 248 403,-46-172-573,52 151 0,-64-226-299,2 0 1,15 25 0,-23-44-19,1 0-1,-1-1 1,1 1-1,0-1 1,1 0 0,-1-1-1,1 1 1,0-1-1,0 0 1,0 0 0,0 0-1,1-1 1,0 1-1,8 2 1,-14-6-5,1 0 1,0 0-1,-1 0 1,1-1-1,-1 1 1,1 0-1,-1 0 0,1-1 1,0 1-1,-1 0 1,1 0-1,-1-1 0,0 1 1,1-1-1,-1 1 1,1-1-1,-1 1 1,1 0-1,-1-1 0,0 1 1,0-1-1,1 0 1,-1 1-1,0-1 1,0 1-1,1-1 0,-1 1 1,0-1-1,0 0 1,0 1-1,0-1 1,0 1-1,0-2 0,4-27-34,-3 23 41,62-434-961,-30 121 373,-21 295 338,-5 20-1603,-4 18-2368,-3 16 240,0 9-1815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2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261 125 5747,'0'0'8670,"-1"-53"-5274,0 49-3372,-1 0-1,0 1 0,0-1 0,0 0 1,0 1-1,-1-1 0,1 1 0,-1 0 0,0-1 1,0 1-1,0 1 0,0-1 0,-1 0 1,1 1-1,-1 0 0,0 0 0,0 0 0,1 0 1,-1 0-1,0 1 0,0 0 0,-1 0 1,-5-1-1,-2-1 1,0 1 0,0 1 0,0 0 0,-1 0 0,1 1 0,0 1 0,-14 2 0,22-2-29,1 0 0,0 1 0,-1-1 0,1 0 0,0 1-1,0 0 1,0 0 0,0 0 0,0 0 0,1 0 0,-1 1 0,1-1 0,-1 1 0,1 0-1,0-1 1,0 1 0,0 0 0,0 0 0,1 0 0,-1 1 0,1-1 0,0 0 0,0 1-1,0-1 1,-1 5 0,-1 10 36,1-1-1,0 1 1,2 30-1,0-34 83,0-6-52,0 0 0,1 1 0,0-1 1,1 1-1,0-1 0,0 0 1,1 0-1,0 0 0,0 0 1,1-1-1,0 1 0,0-1 0,1 0 1,0 0-1,0 0 0,0-1 1,1 0-1,0 0 0,10 8 1,-6-7-18,1-1 0,-1 1 0,1-2 0,0 1 0,1-1 0,-1-1 0,1 0 0,0-1 0,0 0 0,0-1 0,0 0 0,24 0 0,-25-2-322,-3 0 326,0 0 1,-1 0-1,1-1 0,16-3 0,-4-9-1754,-19 12 1366,0-1 1,0 1 0,0 0-1,0-1 1,-1 1-1,1-1 1,0 1-1,-1-1 1,1 0-1,-1 1 1,0-1-1,0 0 1,1 1-1,-1-3 1,0-3-3925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6035,'0'0'10615,"-35"0"-10247,25-1-345,0 1 0,0 0 0,0 1 0,0 0 0,0 1-1,1-1 1,-1 2 0,0 0 0,1 0 0,0 0 0,-1 1-1,2 1 1,-1-1 0,0 2 0,1-1 0,0 1-1,-10 9 1,14-10-24,1 0 1,0 0-1,0 1 0,0-1 0,1 0 0,0 1 0,0 0 0,0-1 0,0 1 1,1 0-1,-1 7 0,-1 71 285,3-70-280,-1-8 35,1 0 1,1 1 0,-1-1-1,1 0 1,0 0-1,0 0 1,1 0 0,0 0-1,0 0 1,0 0-1,5 8 1,-4-11-1,-1 0 0,1 0-1,0 0 1,0 0 0,1-1 0,-1 1 0,0-1-1,1 0 1,-1 0 0,1 0 0,0-1 0,0 1-1,0-1 1,0 0 0,0 0 0,0 0 0,0-1-1,0 1 1,6-1 0,9 1-59,1 0 1,0-2-1,-1 0 0,1-1 0,-1-1 1,1-1-1,-1-1 0,0-1 0,30-13 1,-38 14-317,-7 3 38,0 0 1,0 1-1,0-1 1,0 1-1,0-1 1,0 1-1,0 1 1,1-1-1,4 0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2881,'0'0'4368,"5"-13"5858,21 7-10095,0 1 1,31-2 0,32-6-58,-80 8-58,5-3-329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3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 4866,'0'0'5315,"-23"0"3241,245-6-8388,-221 6-222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6275,'0'0'7665,"2"-6"-6885,-1 4-294,-1 6 2175,-2 41-2498,-10 57 0,5-55 33,-1 59 0,12-104-217,-1-1 1,0 0 0,1-1 0,-1 1 0,0 0 0,1-1 0,-1 0 0,1 0 0,-1 0 0,7-1 0,-5 1-26,181 0-378,-186 0 309,4 0-2482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4722,'0'0'5365,"0"28"-1053,0 44-3691,11 233 743,-5-180-924,0-73-408,-2-44-964,-1-12-367,-1-12-768,-2-13-2823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6307,'0'0'5795,"45"73"-5155,-45-53 112,0 3-160,0 0-399,0 0-193,-6-3 0,-13-2 0,-1-1 0,1-5-881,3-4-512,6-8-1312,1 0-1857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2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706 111 8788,'0'0'6715,"-16"-10"-6171,-55-29 630,58 31-1135,0 0 0,0 1 0,0 0 1,-1 1-1,-17-5 0,18 7-54,0 1 1,0 0-1,0 1 0,-1 1 1,1 0-1,-1 1 0,1 0 1,-1 1-1,1 0 0,-1 1 1,1 1-1,0 0 0,0 1 1,0 0-1,1 1 0,-1 0 1,1 1-1,0 1 0,1 0 1,-1 0-1,1 1 0,1 1 1,-19 17-1,9-4 21,1 1 0,1 1 0,1 0 0,1 1 0,2 1 0,0 0 0,1 1 0,2 0 0,1 1 0,-10 44 0,9-18 137,3 1-1,2 1 1,2-1-1,7 96 1,-1-131 8,1-1 0,1 0 0,1 0 0,1 0 0,1 0 0,0-1 0,1 0 0,1-1 0,1 1 0,1-2 0,14 19 0,-12-17 15,2-1 0,0-1 0,0 0 0,2-1 1,0-1-1,0-1 0,2 0 0,-1-1 0,37 17 0,-37-24-106,0-1 0,1 0 0,0-1 0,-1-1 0,1-1 0,0-1 0,0 0-1,34-6 1,-39 4-57,0-2 0,-1 0-1,1-1 1,-1 0-1,0-1 1,0-1 0,0 0-1,-1 0 1,0-1-1,0-1 1,11-11 0,13-14-32,58-70 0,-83 90 28,0 0 0,-1-1 0,0 0 0,-2 0 0,1-1 0,-2-1 0,0 1 0,-1-1 0,-1 0 0,-1 0 0,0-1 0,-1 1 0,1-32 0,-1-241-386,-5 274 396,-1 0-1,0 0 1,-1 1-1,-1-1 1,0 1-1,-1 0 1,-13-24-1,0 6 15,-2 1 0,-26-32 0,39 54-38,1 1 0,-1 1 1,0 0-1,-1 0 1,0 0-1,0 1 0,-1 1 1,0-1-1,0 1 1,0 1-1,-13-5 1,14 8-705,1-1 1,-1 1 0,0 1-1,1 0 1,-15-1 0,10 4-3663,-3 8-3892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8948,'0'0'6670,"13"0"-6521,28-6-38,73-18 0,-20 2-1237,-64 19-683,-29 3 1668,-2 0 218,1 0 1,-1 0 0,0 0 0,1 0 0,-1 0 0,1 0 0,-1 0-1,0 0 1,1 0 0,-1 1 0,1-1 0,-1 0 0,1 0 0,-1 1-1,1-1 1,-1 0 0,1 1 0,-1-1 0,1 0 0,-1 1 0,0 0-1,-5 22 48,1 0 1,2 0-1,0 1 0,1 0 0,3 36 0,-2 4 288,-6 232 2076,7-294-2591,1-7-764,0 0 246,0 1 0,0-1-1,-1 0 1,0 0 0,0 1-1,0-1 1,-2-7-1,0-8-2351,2-14-2081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9845,'0'0'4594,"190"-29"-4594,-155 21-881,-6-1-1776,-16 3-3042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5827,'0'0'9839,"0"5"-9770,-3 571 2871,10-589-4178,9-55-4266,-10 31 1383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6563,'1'4'10077,"-1"-3"-10067,1 1 1,-1 0-1,0 0 0,0 0 1,0-1-1,-1 1 1,1 0-1,0 0 1,0-1-1,-1 1 1,0 0-1,-1 3 1,-13 16 99,-1 0 0,-1 0 0,-2-2 0,-39 34 1,24-22-65,19-17-66,-9 10 159,-42 29 0,60-48-233,-1-1-1,0 1 1,-1-1 0,1 0-1,-1-1 1,0 0-1,1 0 1,-1-1-1,-1 0 1,1 0 0,-14 1-1,22-4 28,-1 1 1,1 0-1,-1 0 0,0-1 1,1 1-1,-1 0 0,1-1 0,-1 1 1,1-1-1,0 1 0,-1 0 1,1-1-1,-1 1 0,1-1 0,0 1 1,-1-1-1,1 1 0,0-1 0,-1 0 1,1 1-1,0-1 0,0 1 1,0-1-1,0 1 0,-1-1 0,1 0 1,0 1-1,0-1 0,0 0 0,0 1 1,0-1-1,1 1 0,-1-1 1,0 0-1,0 1 0,0-1 0,0 1 1,1-1-1,-1 0 0,0 1 0,1-1 1,-1-1 26,1 1 1,-1-1 0,1 1-1,-1-1 1,1 1 0,0 0-1,0-1 1,-1 1 0,1 0-1,0 0 1,0-1 0,0 1 0,0 0-1,1 0 1,-1 0 0,0 0-1,0 0 1,1 1 0,-1-1-1,2-1 1,4 1 113,0 0-1,0 0 1,0 0 0,0 1-1,0 0 1,-1 1 0,1-1-1,0 1 1,0 1 0,0-1-1,-1 1 1,1 0 0,0 1-1,-1-1 1,0 1 0,0 1-1,0-1 1,0 1 0,6 5-1,7 8 395,-1 0-1,0 2 0,29 40 0,6 7 398,-50-63-894,1 2-52,0 0 0,0 0 0,0 0 0,1-1 0,-1 1 0,1-1 0,0-1 0,0 1 0,1-1 0,-1 0 0,1 0 0,0 0 0,-1-1 0,1 0 0,0 0 0,10 2 0,-14-13-6818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3073,'0'0'12555,"4"0"-10035,19 0-2401,102 4 19,-74-1-113,1-2 0,-1-2-1,1-2 1,59-13-1,-48 5-31,0 3 0,89-1 0,-73 6 20,60 1 1,45-4 21,142 0-2,-190 8-45,128 10 23,364-9-27,-325 5 29,-165-8 39,-110 0-2665,-68 0-3131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4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1793,'2'1'16537,"-1"9"-16234,-7 408 1177,6-417-1480,0 0 1,0 0-1,0 0 0,0 0 0,1 0 0,-1 0 1,0 0-1,1-1 0,-1 1 0,0 0 0,1 0 1,-1 0-1,1 0 0,-1-1 0,1 1 0,0 0 1,-1-1-1,1 1 0,0 0 0,-1-1 1,1 1-1,0-1 0,0 1 0,0-1 0,0 1 1,-1-1-1,1 1 0,2-1 0,35 3-78,-30-3 6,0-1-1,0-1 1,0 1 0,0-2-1,0 1 1,0-1 0,8-4-1,29-18-1323,-12 15-4897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6979,'0'0'7692,"0"11"-6721,0 373 2691,0 6-3613,0-388-1031,-1-9-3991,-4-18-838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8052,'0'0'7251,"77"168"-6355,-71-134-143,-6-2-385,0-6-304,0-9-64,0-5 0,-19-9-352,-4-3-1249,4-3-1536,0-38-1986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13078,'0'0'3735,"10"0"-3591,31 2-63,-12 0-122,0-1 1,1-2-1,-1 0 0,34-7 0,-64 14 3,1-1-1,-1 1 0,0-1 1,0 1-1,0-1 1,-3 7-1,3-9 16,-14 74 622,4 1-1,3 0 1,2 106-1,5-153-458,1 114 60,12-229-4508,-12 32 722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14567,'0'0'4242,"180"-61"-5715,-147 50-1969,-11-1-2032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87 7235,'0'0'8586,"0"-5"-8304,0-50 228,-2 53-531,0 0 0,0 1 0,0-1 0,-1 1-1,1 0 1,-1 0 0,1 0 0,-1 0 0,1 0 0,-1 1 0,-5-1 0,3 0-76,-12-3-15,0 1 0,0 0 0,0 2 0,0 0 0,0 1 0,0 1 0,0 0 0,0 1 0,0 1 0,0 1 0,0 0 0,-18 8-1,24-7 115,0 0-1,0 0 0,0 1 0,0 0 0,1 1 0,0 0 0,1 1 0,0 0 0,0 0 0,1 1 0,0 0 0,0 1 0,1 0 0,0 0 0,1 0 0,0 1 0,-9 22 0,12-26 1,1 0 0,0 0 0,0 0-1,0 1 1,1-1 0,0 0 0,0 1-1,1-1 1,0 1 0,1-1-1,-1 0 1,1 1 0,1-1 0,-1 0-1,1 0 1,0 0 0,1 0-1,0 0 1,0 0 0,0 0 0,1-1-1,0 0 1,0 0 0,1 0-1,0 0 1,0-1 0,0 0 0,1 0-1,-1 0 1,13 8 0,194 110 412,-10-7-68,-195-111-321,0 0 0,0 0 0,0 1 0,-1 0 0,0 0 0,0 1-1,-1 0 1,0 0 0,0 0 0,0 0 0,3 10 0,-6-13-9,0 1 1,-1-1-1,0 1 1,0-1-1,0 1 1,-1 0-1,1 0 1,-1-1-1,0 1 1,0 0-1,-1-1 1,0 1-1,1 0 1,-2-1-1,1 1 1,0-1-1,-1 1 0,0-1 1,0 0-1,0 0 1,-1 1-1,-4 5 1,-1 0 95,-1 0-1,0 0 1,-1 0 0,0-1 0,-1-1-1,1 0 1,-2 0 0,1-1 0,-1-1-1,0 0 1,0 0 0,-1-1 0,0-1-1,0 0 1,0-1 0,0 0 0,-16 1-1,28-4-98,0 0 0,-1 0 0,1 0 0,0-1-1,-1 1 1,1 0 0,0-1 0,-1 1 0,1-1-1,0 1 1,0-1 0,0 0 0,0 0-1,0 1 1,-1-1 0,1 0 0,0 0 0,1 0-1,-1 0 1,0 0 0,0 0 0,0 0 0,1 0-1,-1 0 1,0-1 0,1 1 0,-1 0 0,1 0-1,0-1 1,-1 1 0,1-2 0,-3-50-204,3 39 68,1-7-56,1-1-1,0 0 1,2 0-1,1 1 0,0 0 1,2 0-1,0 0 0,2 1 1,0 0-1,1 0 0,1 1 1,1 1-1,0 0 1,1 0-1,1 1 0,1 1 1,1 0-1,0 2 0,0-1 1,32-18-1,-42 28 196,2 1 1,-1 0-1,0 1 0,1 0 1,-1 0-1,1 1 0,0 0 0,0 0 1,0 1-1,0 0 0,0 0 1,10 1-1,-14 0 18,1 1 0,-1 0 0,1 0 0,-1 0 0,1 0 0,-1 1 0,0 0 0,1 0 0,-1 0 0,0 0 0,0 1 0,-1 0 0,1-1 0,-1 1 0,1 1 0,-1-1 0,0 0 0,0 1 0,0 0 0,0-1 0,3 8 0,9 22 118,-1 1 0,-2 1 0,-1 0 0,-2 1-1,-1 0 1,-2 0 0,-1 0 0,-1 60-1,-4-118-12231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7523,'0'0'4805,"1"0"-4700,-1 0 0,1 0 0,-1 0 0,1 0 0,-1 0 0,1 0 1,-1 0-1,0 1 0,1-1 0,-1 0 0,1 0 0,-1 0 0,1 0 0,-1 1 0,1-1 0,-1 0 0,0 0 0,1 1 0,-1-1 0,0 0 0,1 1 0,-1-1 0,0 1 0,1-1 0,-1 0 0,0 1 0,0-1 0,1 1 0,-1-1 0,0 0 0,0 1 0,0-1 0,0 1 0,0-1 0,0 1 0,1-1 0,-1 1 0,6 445 2435,-9-251-1806,3-195-734,0 1 0,0-1-1,0 0 1,0 1 0,-1-1 0,1 0 0,0 1 0,0-1-1,0 0 1,0 1 0,0-1 0,0 1 0,0-1 0,0 0-1,0 1 1,0-1 0,0 0 0,0 1 0,1-1-1,-1 0 1,0 1 0,0-1 0,0 0 0,0 1 0,1-1-1,-1 0 1,0 1 0,0-1 0,1 0 0,-1 0 0,0 1-1,0-1 1,1 0 0,-1 0 0,0 1 0,1-1-1,-1 0 1,0 0 0,1 0 0,-1 0 0,0 0 0,1 1-1,-1-1 1,0 0 0,1 0 0,-1 0 0,1 0 0,0-1-31,0 0 0,0 1 0,0-1 0,0 0 0,-1 0 0,1 1 0,0-1 0,-1 0 1,1 0-1,0 0 0,-1 0 0,1 0 0,-1 0 0,0 0 0,1 0 0,0-2 0,9-72-4136,-4 31-1393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4594,'-1'0'14468,"-20"20"-14460,-9 17 130,-2-1-1,-43 37 0,55-55-172,-2-1 0,0-1-1,0-2 1,-1 0 0,-38 16-1,40-19-751,41-11-266,13-2 1148,-19 1-40,-1 1-1,1 0 0,0 1 1,-1 1-1,1 0 1,-1 1-1,0 1 0,0 0 1,0 0-1,0 2 0,-1-1 1,0 1-1,0 1 1,0 1-1,-1-1 0,0 2 1,-1-1-1,1 1 0,-2 1 1,12 14-1,-15-17-15,-1 1 1,1-1-1,-2 1 0,1 0 0,-1 1 1,-1-1-1,1 1 0,-2-1 1,1 1-1,-1 0 0,0 0 0,-1 0 1,1 10-1,-3-28-3958,-5-17-166,-3-8-3414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 3650,'0'0'10271,"-4"1"-9807,-2 2-257,-5 2-110,0-3 2705,141 0-1199,81-1-3065,-221-25-4039,-12-4-2116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7475,'0'0'5272,"0"23"-4143,0 78 631,5-1 1,22 124 0,-13-186-1628,-11-33-141,-1 1 0,1-1 0,-1 1 0,-1-1 0,1 1 0,0 6 0,-2-22-4895,0-30-412,0 13 2749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8004,'0'0'7366,"10"0"-4390,48 0-2313,174-9-210,-232 9-454,0 0 0,1 0 0,-1 0 0,0 0 0,0 0 1,0 0-1,0 0 0,1 0 0,-1 0 0,0 0 0,0 0 0,0 0 0,0 0 0,1 0 0,-1 0 0,0 0 0,0 0 0,0 0 0,0 0 0,1 0 0,-1 1 0,0-1 0,0 0 0,0 0 1,0 0-1,0 0 0,0 0 0,1 0 0,-1 1 0,0-1 0,0 0 0,0 0 0,0 0 0,0 0 0,0 0 0,0 1 0,0-1 0,0 0 0,0 0 0,0 0 0,0 0 0,0 1 0,0-1 0,0 0 1,0 0-1,0 0 0,0 0 0,0 1 0,0-1 0,0 0 0,0 0 0,0 0 0,0 0 0,0 1 0,0-1 0,0 0 0,-1 0 0,1 0 0,0 0 0,0 0 0,0 1 0,0-1 0,0 0 0,0 0 1,-1 0-1,1 0 0,0 0 0,-1 1-1,-11 15 38,0-1 0,-2 0 1,1-1-1,-2-1 0,0 0 1,-22 14-1,-28 25-507,65-52 7,21 0-375,-12 0 800,1-1-1,-1 1 0,0 1 0,0 0 0,1 0 0,13 5 0,-21-5 58,1 0 1,0 1-1,-1-1 1,1 1-1,-1 0 1,1 0-1,-1 0 1,0 0-1,0 0 1,0 1-1,0-1 1,0 1-1,0-1 1,-1 1-1,1-1 1,-1 1-1,0 0 1,1 0-1,-2 0 1,1 0-1,0 0 1,0 0-1,-1 0 0,1 3 1,0 3 45,0 1-1,-1-1 1,0 1-1,-1-1 1,1 1 0,-2-1-1,1 1 1,-2-1 0,1 0-1,-1 0 1,0 0 0,-1 0-1,0 0 1,-9 13 0,9-16-108,0 0 0,0-1 0,-1 0 0,0 0 0,0 0 0,0 0 0,0-1 1,-1 0-1,1 0 0,-1-1 0,0 1 0,-1-1 0,1-1 0,0 1 0,-1-1 1,0 0-1,1 0 0,-1-1 0,0 0 0,0 0 0,-7-1 0,14 0-28,-1 0 1,0-1-1,0 1 0,0-1 0,1 1 0,-1-1 0,0 1 1,1-1-1,-1 0 0,0 1 0,1-1 0,-1 0 0,1 0 1,-1 1-1,1-1 0,-1 0 0,1 0 0,0 0 1,-1 0-1,1 1 0,0-1 0,0 0 0,0 0 0,-1 0 1,1 0-1,0 0 0,0 0 0,0 0 0,1 0 0,-1-1 1,2-36-2836,-2 33 1632,6-32-9821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78 6131,'0'0'6077,"41"-32"-1784,-41 30-4268,0 0 1,0 0-1,-1 0 0,1 0 1,-1 0-1,0 0 0,1 1 1,-1-1-1,0 0 0,0 0 1,0 0-1,0 1 1,0-1-1,-1 1 0,1-1 1,0 1-1,-1-1 0,1 1 1,-1 0-1,0-1 0,1 1 1,-1 0-1,0 0 1,0 0-1,0 1 0,1-1 1,-1 0-1,0 1 0,0-1 1,0 1-1,0 0 0,0-1 1,-3 1-1,-7-1-28,-1 0 1,1 1-1,0 0 0,-18 3 0,27-2 7,0 1-1,0-1 0,-1 0 1,1 1-1,0 0 1,0 0-1,1 0 0,-1 0 1,0 0-1,1 0 1,-1 1-1,1-1 0,0 1 1,-1 0-1,1 0 1,1 0-1,-1 0 0,0 0 1,1 0-1,-2 4 1,-2 4 66,1 0 0,0 1 0,1-1 0,-4 20 0,3 73 1155,5-76-954,-1-27-254,0 0-1,0 1 0,0-1 0,0 1 0,0-1 0,1 0 0,-1 1 0,1-1 0,-1 0 0,1 0 1,-1 1-1,1-1 0,0 0 0,-1 0 0,1 0 0,0 0 0,0 0 0,0 0 0,0 0 0,0 0 1,0 0-1,0 0 0,0 0 0,2 0 0,1 1 1,-1-1 1,1 0-1,-1 0 0,1 0 0,0 0 1,0 0-1,-1-1 0,1 0 1,4 1-1,2-2-18,-1 1-1,0-2 1,1 1 0,-1-1 0,0 0 0,0-1-1,12-5 1,-9 1-277,-1 0 1,0-1-1,-1 0 0,1 0 1,-2-1-1,1-1 0,-1 0 1,-1 0-1,0 0 0,0-1 0,-1-1 1,0 1-1,-1-1 0,-1 0 1,0 0-1,0-1 0,-1 1 1,-1-1-1,0 0 0,-1 0 1,0-1-1,0-23 0,-2 100 6381,12 113-5560,-7-122-498,-2 1 1,-4 59-1,0-108-49,1 0 0,0-1 0,-1 1 0,0 0 0,0-1 0,-1 1 0,0-1 0,0 0 0,0 0 0,0 1 0,-1-1 0,0 0 0,0-1 0,0 1 0,-1-1 0,1 1 0,-1-1 0,0 0 1,0 0-1,-7 4 0,3-3-176,0-1 0,-1 0 0,1 0-1,-1-1 1,0 0 0,0 0 0,0-1 0,0-1 0,0 1 0,0-1 0,-15-1 0,22 0 79,1 0 0,-1 0 0,1 0 0,0 0 0,-1 0 0,1-1 0,-1 1 0,1-1 0,0 1 0,-1-1 0,1 1 0,0-1 0,-1 0 0,1 1 0,0-1 0,0 0 0,0 0 0,0 0 0,0 0 0,0 0 0,0 0 0,0 0 0,0 0 0,0-1 0,0 1 0,1 0 0,-2-3 0,-5-42-3263,7 45 3319,-2-54-6067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4194,'-3'0'14166,"3"5"-14574,-2 96 830,-1-48-151,3 0 0,2 0 0,2 0 0,13 63 0,-16-115-301,-1 0 14,0 0-1,0 0 0,0 0 0,0 0 0,0-1 0,0 1 0,0 0 0,0 0 0,1 0 1,-1 0-1,0-1 0,1 1 0,-1 0 0,1 0 0,-1-1 0,1 1 0,-1 0 0,1-1 1,-1 1-1,1 0 0,0-1 0,-1 1 0,2 0 0,-1-23-2045,-1-9-313,0-3-2702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6323,'0'0'10599,"-1"21"-9545,-4-13-1033,0 0 0,0-1-1,-1 1 1,0-1 0,0 0 0,0-1-1,-1 0 1,0 0 0,0 0-1,-16 9 1,7-4 7,-18 12 90,16-10-68,0-1 0,-21 21-1,69-26-935,-15-1 927,-1 0-1,0 1 1,0 0-1,-1 1 1,1 1-1,-2 0 1,15 14-1,3 5 495,40 49-1,-64-67-889,-7-7-1277,-5-8-775,-11-16-2809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5202,'0'0'6473,"1"1"-6377,0-1 0,-1 1 1,1-1-1,0 0 0,0 0 1,0 1-1,-1-1 0,1 0 1,0 0-1,0 0 0,0 0 1,-1 0-1,1 0 0,0 0 1,0 0-1,0 0 0,0 0 1,1-1-1,0-3 73,0 0 0,-1 0-1,1 0 1,-1 0 0,0 0 0,0 0 0,0-1 0,0 1 0,-1-7 2998,0 28-1827,0 9-928,-1-15-210,0 0 1,2 0-1,-1 0 1,1-1 0,5 21-1,0-20-210,-2-16-507,0-20-1328,-4-17-2495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1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3586,'2'-1'14575,"16"-1"-14640,13 2 94,6 0 8,0 0-1,62-11 1,44-7 51,-108 13-43,0 2 1,71 2-1,-58 1 953,-48 2-2408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11845,'0'0'241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7812,'0'0'7184,"3"0"-6892,0 0 0,0-1 0,0 0 0,0 1 0,0-1 0,-1 0 0,1 0 0,4-3 0,1-12-299,0 0 0,0-1 0,-2-1 0,0 1 0,-1-1 0,-1 0 0,-1 0 0,0-1 0,-1 1 0,-1-32 0,-1 47-2,-1 0-1,2 0 1,-1 0 0,0-1 0,1 1 0,-1 0-1,1 0 1,0 0 0,0 0 0,0 0 0,0 0 0,1 0-1,-1 0 1,1 1 0,2-5 0,-3 7 25,-1 2 0,7 156 902,29 164 0,-24-237-561,3 4-139,-8-55-167,-1 1 0,1 49 0,-7-83-145,-3-2-2550,2 0 2512,0 1-1,0 0 1,0-1 0,1 1 0,-1-1 0,0 1-1,1-1 1,-1 1 0,0-1 0,1 1 0,-1-1-1,1 0 1,-1 1 0,1-1 0,-1 0-1,1 0 1,-1 1 0,1-1 0,0 0 0,-1 0-1,1 1 1,0-1 0,0 0 0,0 0-1,-1-1 1,-2-30-2447,3 26 1647,-3-30-3726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29 5314,'0'0'7457,"-8"-20"-3575,5 19-3867,-1-1 1,1 1-1,0 0 1,-1 0-1,1 0 1,-1 0-1,0 1 0,1 0 1,-1-1-1,0 1 1,1 0-1,-1 1 1,1-1-1,-1 1 1,0 0-1,1 0 0,-1 0 1,-3 1-1,2 1 0,0 0 0,0 1-1,0-1 1,0 1-1,0 0 1,1 0 0,-1 0-1,1 1 1,0-1 0,-3 7-1,-3 4 20,1 1-1,1 0 1,1 1-1,0 0 0,1 0 1,-6 26-1,7-9 100,1 0 1,2 0-1,4 60 0,-1-21 151,-1-66-239,0 1-1,0-1 1,1 1 0,0-1 0,0 0 0,0 1 0,1-1 0,0 0 0,1 0-1,0 0 1,0 0 0,0-1 0,1 1 0,0-1 0,0 0 0,1 0 0,-1 0-1,1 0 1,0-1 0,1 0 0,0 0 0,-1-1 0,2 1 0,-1-1 0,0 0-1,1-1 1,12 5 0,-4-4-37,0-1 0,0-1 0,0 0 0,0-1 0,0-1 0,0 0 0,19-3 0,-32 2-17,1 0 0,0 0 0,-1-1 0,1 1 1,0-1-1,-1 1 0,0-1 0,1 0 0,-1 0 0,0 0 0,0 0 0,0 0 0,0 0 0,0-1 0,-1 1 0,1-1 0,-1 1 0,0-1 0,1 1 1,0-6-1,20-59-332,-17 39 231,-1-1 0,-1 1 0,-2-1 0,-3-36 1,1 7 285,1 55-166,1 1 0,-1-1 0,-1 1 1,1-1-1,0 1 0,-1-1 0,1 1 1,-1 0-1,0-1 0,1 1 0,-1 0 1,0-1-1,-1 1 0,1 0 0,0 0 1,-1 0-1,1 0 0,-1 0 0,1 0 1,-1 0-1,0 1 0,0-1 0,0 1 1,0-1-1,-4-1 0,0 1 19,0 0 0,0 0 0,0 1 1,0 0-1,0 0 0,0 0 0,0 1 0,-1 0 0,-6 1 0,8 0-15,0 1 1,0-1-1,0 1 0,1 0 0,-1 0 1,1 1-1,-1-1 0,1 1 0,0 0 0,0 0 1,0 0-1,1 1 0,-1-1 0,-5 9 1,-44 61 185,47-63-186,0 0 0,0 1 0,1 0 0,1 0 0,0 0 0,-5 21 0,4 16-3002,5-20-1454,0-16-122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6835,'0'0'8236,"16"0"-2838,64 0-5492,37 0 246,-92 0-3511,-2 0-3626,-36 0-3198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55 3778,'0'0'4420,"-43"-17"559,24 18-4578,-4-2 2838,24 0-3166,-1 1 0,0-1 0,0 0 0,1 0-1,-1 0 1,1 1 0,-1-1 0,1 0 0,-1 1 0,1-1 0,-1 0 0,1 1-1,0-1 1,-1 1 0,1-1 0,0 1 0,0-1 0,-1 1 0,1-1 0,0 1-1,0 0 1,-1-1 0,1 1 0,0 0 0,0 0 0,1 0 0,7-5-52,0 2 1,1-1-1,-1 1 0,1 1 1,-1 0-1,1 0 1,16 0-1,76 3 16,-46 0 128,-44 2 361,-2-1-1493,-3-1-3282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20 281 8196,'0'0'7104,"-19"-4"-5444,19-22-1825,0 0 1,2 0-1,1 0 1,1 0-1,9-28 1,-9 40-308,-1-1 0,0 1 1,-2 0-1,1-19 0,-1 31 406,-1 2 62,0 0 0,1 0 0,-1 0 1,0 0-1,0 0 0,1 0 0,-1 0 1,0 0-1,0 0 0,1 0 0,-1 0 1,0 0-1,0 0 0,0 1 1,1-1-1,-1 0 0,0 0 0,0 0 1,0 0-1,1 0 0,-1 1 0,0-1 1,0 0-1,0 0 0,0 0 0,0 1 1,1-1-1,-1 0 0,0 0 1,0 0-1,0 1 0,0-1 0,0 0 1,0 0-1,0 0 0,0 1 0,0-1 1,0 0-1,0 0 0,0 1 0,0-1 1,0 0-1,0 0 0,0 1 1,0-1-1,0 0 0,0 0 0,0 0 1,0 1-1,-1-1 0,2 15 121,-1-15-115,16 334 2116,-6-200-1403,-10-134-528,0-12-5633,0-5 703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5042,'0'0'8073,"7"-2"-7632,-1 1-483,40-6 973,-44 7-876,0 0 0,0 0 0,0 0 1,0 0-1,-1 1 0,1-1 0,0 1 1,0-1-1,0 1 0,0 0 0,-1-1 0,1 1 1,0 0-1,-1 0 0,1 0 0,-1 0 0,1 1 1,-1-1-1,0 0 0,1 1 0,-1-1 0,0 0 1,2 4-1,1 5 33,1 0 0,-2 1 1,0-1-1,0 1 0,-1 0 0,0 0 0,-1 0 1,0 0-1,-1 0 0,-2 17 0,2-21-96,-1-1-1,0 1 0,0 0 1,-1-1-1,1 1 0,-2-1 1,1 1-1,-1-1 0,0 0 1,0 0-1,0 0 0,-1-1 1,0 1-1,0-1 0,-1 0 1,1 0-1,-1 0 0,-6 4 1,8-7-91,1-1 0,-1 0 0,0 1 0,0-1 0,0 0 1,0 0-1,0-1 0,0 1 0,0 0 0,0-1 0,0 0 1,-5 0-1,7 0-91,-1 0 0,1-1 1,0 1-1,-1 0 1,1-1-1,-1 1 0,1-1 1,0 1-1,-1-1 1,1 0-1,0 1 0,0-1 1,-1 0-1,1 0 0,0 0 1,0 0-1,0 0 1,-1-2-1,-14-30-4823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6099,'0'0'9540,"7"0"-9121,33-2-240,-1-2-1,47-11 0,27-4-980,-105 16 636,-19 2 286,10 1-116,-1 0-1,1 0 0,0 0 0,0 0 1,0 0-1,0 1 0,0-1 1,0 0-1,0 0 0,0 1 1,0-1-1,0 1 0,0-1 0,0 1 1,0 0-1,0-1 0,0 1 1,0 0-1,0-1 0,1 1 0,-1 0 1,0 0-1,0 0 0,1 0 1,-1 0-1,1 0 0,-1 0 0,1 0 1,-1 0-1,0 1 0,-7 130 767,7 135 0,4-113-31,-3 70 712,0-224-1614,-2-27-4255,-3-4 1302,-5-3-2841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6499,'0'0'9428,"81"0"-9124,-52 0-15,-4 0-129,4 0-160,-10 0-64,-6 0-689,3-11-1248,-12-7-2577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88 7764,'0'0'5952,"2"-5"-5718,-1 1-219,0 0 0,0 0-1,1 1 1,-1-1 0,1 0-1,0 1 1,1-1 0,-1 1-1,1-1 1,-1 1 0,1 0-1,0 0 1,0 0-1,0 1 1,0-1 0,1 1-1,-1 0 1,1-1 0,-1 2-1,1-1 1,4-1 0,4-1-21,0 1 1,0 0 0,0 1 0,1 0-1,-1 1 1,16 1 0,-25 0 15,-1 1 1,1-1-1,0 1 0,-1 0 1,0-1-1,1 1 0,-1 0 1,1 1-1,-1-1 0,0 0 1,0 1-1,0-1 0,0 1 1,0-1-1,0 1 0,0 0 1,-1 0-1,1 0 0,0 0 1,-1 0-1,0 1 0,0-1 1,1 0-1,-1 1 0,0-1 1,-1 0-1,1 1 0,0-1 1,-1 1-1,1 2 0,2 10 94,-1 1 0,-1-1 0,0 23 0,-1-38-104,1 6 14,-1-1-1,0 1 1,-1-1-1,0 1 0,1-1 1,-2 0-1,1 1 1,-1-1-1,1 0 1,-1 0-1,-1 0 1,1 0-1,-1 0 1,0-1-1,0 1 1,0-1-1,-1 1 0,1-1 1,-1 0-1,0-1 1,-6 5-1,-101 90 81,-25 24 373,125-111-273,2-2 44,0 0 0,1 0 0,0 1 0,-12 19 0,24-36-474,1-3-249,0-1 0,1 2 0,0-1 0,12-15 0,-16 23 445,0 0 0,0 0 0,0 1 0,0-1 0,0 0 0,0 1-1,0 0 1,0-1 0,1 1 0,-1 0 0,0 0 0,1 0 0,-1 0 0,1 1 0,-1-1 0,1 1 0,-1-1 0,1 1 0,0 0 0,-1 0 0,1 0 0,-1 0-1,1 1 1,0-1 0,-1 1 0,1 0 0,2 0 0,0 3 177,1 1 1,-1-1-1,0 1 0,0-1 1,0 2-1,-1-1 0,0 0 1,0 1-1,0 0 0,-1 0 1,1 0-1,-2 0 0,4 10 1,15 24 1053,-20-40-1178,38 50 1649,-36-47-1611,-1-1-1,1 0 1,0 0 0,0 0 0,0 0 0,0 0 0,0-1 0,1 1 0,-1-1-1,0 0 1,1 0 0,-1 0 0,1-1 0,-1 1 0,7-1 0,-9 0-107,0 0 0,1 0 0,-1-1 0,0 1 0,1 0 0,-1-1 0,0 0 1,0 1-1,0-1 0,1 0 0,-1 1 0,0-1 0,0 0 0,0 0 0,0 0 1,0 0-1,0 0 0,-1 0 0,1 0 0,0 0 0,0-1 0,-1 1 0,1 0 0,-1 0 1,1-2-1,10-35-3106,-10 34 2641,6-36-6541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2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2545,'0'0'10856,"6"-11"-4504,-4 11-6352,-1 0 0,0 0 0,0 0 0,1 1 0,-1-1 0,0 1-1,0-1 1,1 1 0,-1-1 0,0 1 0,0 0 0,0 0 0,0-1 0,0 1 0,0 0 0,0 0 0,0 0-1,0 0 1,0 0 0,-1 0 0,1 0 0,0 1 0,-1-1 0,2 2 0,10 34 133,-9-24-51,24 83 394,-13-43-156,2 0 0,33 72 0,-24-91-124,-25-33-212,0 0 0,1-1 0,0 1 0,-1 0 1,1 0-1,-1-1 0,1 1 0,0 0 0,0-1 0,-1 1 0,1 0 0,0-1 0,0 1 0,0-1 0,0 1 0,-1-1 1,1 0-1,0 1 0,0-1 0,0 0 0,0 0 0,0 0 0,0 0 0,0 0 0,0 0 0,0 0 0,0 0 1,0 0-1,0 0 0,0 0 0,0 0 0,0-1 0,0 1 0,0 0 0,-1-1 0,1 1 0,0-1 0,0 1 1,1-2-1,13-19-234,-1-1 1,-1-1 0,18-43 0,11-19-6,-19 47 83,-5 9 89,17-40 0,-31 58 70,1 0-1,-2 0 1,0-1-1,0 1 1,-1-1 0,0 0-1,-1-16 1,-1 26-13,-1 1 0,1 0 1,-1 0-1,1 0 0,-1 0 0,0 1 1,1-1-1,-1 0 0,0 0 0,0 0 0,0 1 1,0-1-1,0 0 0,0 1 0,0-1 1,0 0-1,0 1 0,0 0 0,0-1 1,0 1-1,0-1 0,0 1 0,0 0 1,0 0-1,-1 0 0,1 0 0,0 0 1,-2 0-1,-44-1-445,38 1 454,4 0 17,4 0 24,1 38 104,1-34-69,-1-1 0,1 0 1,0 0-1,0 1 1,0-1-1,0 0 0,0 0 1,1 0-1,-1 0 1,1 0-1,0-1 0,0 1 1,0 0-1,0-1 1,0 1-1,1-1 0,-1 0 1,1 0-1,0 0 1,-1 0-1,1 0 0,0-1 1,0 1-1,0-1 0,0 0 1,0 0-1,1 0 1,-1 0-1,6 0 0,9 3-252,1-1 0,0 0-1,35-1 1,-53 9-8896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7892,'0'0'3980,"0"-3"-1581,-2 123-1023,2 97 940,2-187-1960,1-1-1,1 1 1,2 0 0,19 55 0,-24-83-341,17 36 279,-17-36-289,0-1 0,-1 0 0,1 0 0,0 0 1,0 0-1,0-1 0,-1 1 0,1 0 0,0 0 1,0 0-1,0-1 0,0 1 0,1 0 0,-1-1 1,0 1-1,0-1 0,0 0 0,0 1 0,1-1 1,-1 0-1,0 0 0,0 1 0,1-1 0,-1 0 0,0 0 1,0 0-1,0-1 0,3 1 0,-4-2-5,1 1 0,0 0 0,-1-1 0,1 1-1,-1-1 1,1 1 0,-1-1 0,0 1 0,1-1 0,-1 1 0,0-1-1,0 1 1,0-1 0,0 1 0,-1-1 0,1-2 0,-1-1-14,-1-46-1148,-15-81-1,9 81 235,-3-82 1,11 117 606,-1-3-116,2 0-1,5-37 1,-6 52 389,1 0 0,0 0-1,0 0 1,1 0 0,-1 0-1,1 0 1,0 0 0,0 0 0,0 1-1,1-1 1,-1 1 0,1-1-1,0 1 1,-1 0 0,2 0-1,-1 0 1,0 1 0,0-1-1,5-1 1,-7 3 80,0 0-1,1 1 1,-1-1-1,0 1 1,1 0-1,-1-1 1,0 1 0,1 0-1,-1 0 1,0 0-1,1 0 1,-1 0-1,0 0 1,1 0 0,-1 0-1,0 0 1,1 1-1,-1-1 1,0 1-1,1-1 1,-1 1-1,0-1 1,0 1 0,0 0-1,1 0 1,-1-1-1,0 1 1,0 0-1,0 0 1,0 0-1,0 1 1,22 38 1232,-21-35-1201,24 61 1019,-4 2-1,-3 1 1,-2 1-1,7 74 1,12 51 17,-34-186-1058,5 21 41,-7-29-82,1 0 1,-1-1-1,0 1 0,0 0 0,1 0 0,-1 0 1,1-1-1,-1 1 0,1 0 0,-1 0 0,1-1 1,-1 1-1,1 0 0,0-1 0,-1 1 0,1-1 1,0 1-1,0-1 0,-1 1 0,1-1 0,0 1 0,0-1 1,0 0-1,0 1 0,1-1 0,5-5-107,-5-12 54,-2-130-526,1-52-701,1 174 856,1-1-1,1 1 1,2 0 0,0 0 0,15-36-1,-18 54 267,0 0-1,1 0 1,0 0-1,0 1 0,9-9 1,-13 14 174,1 0 0,-1 0 0,1 0 1,0 0-1,-1 1 0,1-1 0,0 0 0,0 1 1,0-1-1,0 0 0,-1 1 0,1-1 0,0 1 1,0-1-1,0 1 0,0 0 0,0-1 0,0 1 1,0 0-1,0 0 0,0 0 0,1-1 0,-1 1 1,0 0-1,0 0 0,0 1 0,0-1 1,0 0-1,0 0 0,0 0 0,0 1 0,0-1 1,0 1-1,0-1 0,0 1 0,0-1 0,0 1 1,-1-1-1,1 1 0,0 0 0,0-1 0,0 1 1,-1 0-1,1 0 0,0 0 0,-1-1 0,1 1 1,-1 0-1,2 2 0,9 22 478,0 1 0,-2 1 0,-1-1 0,-1 2-1,-1-1 1,4 46 0,4 17 0,-12-80-525,1 7-170,0 1 0,1-1-1,1 0 1,1 0-1,0 0 1,16 26 0,-21-41 241,1-37-10194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26 162 6035,'0'0'6525,"-4"-1"-6271,-11-5-129,12 5-45,-1 27 462,49 509 2630,-35-471-3279,-5-56-1447,-4-40 448,-15-151-2932,0-1 3224,7-119 3697,9 299-2865,0 1 0,0-1-1,1 1 1,-1 0-1,1 0 1,0 0-1,0 0 1,0 0 0,0 1-1,0-1 1,1 1-1,-1 0 1,5-2-1,0-2-68,1 1 65,0 0 0,0 1-1,0 0 1,1 0 0,0 1 0,-1 0-1,1 1 1,0 0 0,19-1-1,3 1 42,60 6-1,-87-4-19,0 1-1,0 0 1,-1 0 0,1 1 0,0-1 0,0 1 0,-1 0 0,0 0 0,1 1 0,-1-1-1,0 1 1,0 0 0,0 0 0,0 0 0,-1 1 0,1-1 0,-1 1 0,0 0-1,0 0 1,0 0 0,-1 0 0,1 1 0,-1-1 0,0 1 0,0-1 0,1 7 0,2 7 90,-1 1 0,0 0 1,-2-1-1,0 1 0,-1 29 1,-2-41-83,0 1 0,-1 0 0,0-1-1,0 0 1,0 1 0,-1-1 0,-1 0 0,1 0 0,-1-1 0,0 1 0,0-1 0,-10 11 0,-7 7 123,-41 36 1,51-51-254,0-1 1,-1 0 0,0-1-1,0 0 1,-1-1-1,0-1 1,0 0-1,0-1 1,-1 0-1,1-1 1,-1 0 0,0-1-1,0-1 1,-21 0-1,34-3 40,-1-1-1,1 1 0,0-1 0,0 0 0,1 1 1,-1-1-1,1 0 0,-1 0 0,1 1 1,0-1-1,0 0 0,0 0 0,0 1 1,0-1-1,1 0 0,-1 0 0,1 1 0,0-1 1,0 0-1,1-3 0,5 5 69,-1 0 0,0 0-1,1 0 1,-1 1 0,1 0-1,-1 0 1,1 1 0,-1-1 0,1 2-1,-1-1 1,0 1 0,0-1-1,1 2 1,-1-1 0,-1 1-1,1 0 1,0 0 0,-1 0 0,1 1-1,-1 0 1,0 0 0,0 1-1,6 6 1,9 12 462,0 1 0,-2 0 0,25 44 0,-39-62-417,134 241 2439,-132-240-2400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5442,'-4'-3'9271,"4"465"-5866,0-461-3432,0-15-696,-6-377-2769,6 384 3508,1 0 0,0 0 1,0 0-1,1 0 0,0 1 1,0-1-1,1 0 0,-1 1 1,8-11-1,-9 14-3,1 0 0,0 0 0,0 0-1,0 0 1,0 1 0,0-1 0,1 1 0,-1-1 0,1 1-1,0 0 1,0 0 0,-1 0 0,1 1 0,0-1-1,1 1 1,-1-1 0,0 1 0,0 0 0,1 0 0,-1 0-1,5 0 1,-1 1 95,0 0 0,-1 0 0,1 1 0,0 0 0,0 0 0,-1 0 0,1 1 0,6 3 0,-10-4-32,0 1-1,0 0 1,0 0 0,0 1 0,-1-1 0,1 0 0,-1 1 0,1 0 0,-1-1-1,0 1 1,0 0 0,0 0 0,-1 0 0,1 1 0,-1-1 0,0 0-1,2 7 1,2 8 220,-2 0-1,0 0 1,1 34-1,-3-44-219,-1-1 0,0 1 0,-1 0-1,0 0 1,0-1 0,0 1 0,-1 0 0,0-1-1,-1 1 1,0-1 0,-4 8 0,7-14-106,-1 0 1,1 0-1,-1 0 0,1 0 1,-1 0-1,1 0 0,-1-1 0,0 1 1,1 0-1,-1 0 0,0-1 1,0 1-1,0 0 0,0-1 1,0 1-1,1-1 0,-1 1 1,0-1-1,0 0 0,0 1 1,0-1-1,0 0 0,0 0 1,0 1-1,-2-1 0,2-1-41,1 1 0,-1-1 0,1 1 0,-1-1 0,0 0 0,1 1 0,-1-1 0,1 0-1,0 1 1,-1-1 0,1 0 0,-1 0 0,1 0 0,0 1 0,0-1 0,-1 0 0,1 0 0,0 0 0,0 0-1,0 1 1,0-1 0,0 0 0,0-1 0,0 0-24,0 0 0,0-1 0,0 1 1,0 0-1,1 0 0,-1 0 0,1 0 0,-1-1 0,1 1 0,0 0 0,0 0 1,0 0-1,0 0 0,0 1 0,0-1 0,0 0 0,1 0 0,-1 1 0,1-1 0,-1 1 1,1-1-1,0 1 0,-1-1 0,1 1 0,0 0 0,4-2 0,-1 2 129,1 0 0,0 1 0,-1 0-1,1 0 1,0 0 0,-1 0 0,1 1 0,0 0-1,-1 0 1,1 1 0,-1-1 0,1 1-1,-1 0 1,0 1 0,0-1 0,0 1 0,0 0-1,0 1 1,-1-1 0,1 1 0,-1-1-1,0 1 1,0 1 0,-1-1 0,1 1 0,4 7-1,-1-1 190,0 0 0,-2 1-1,1-1 1,-1 1-1,-1 0 1,0 0-1,-1 0 1,0 1 0,-1 0-1,0-1 1,-1 14-1,0-21-196,-1-1 0,0 0-1,0 0 1,0 1 0,0-1-1,-1 0 1,0 0 0,0 0-1,0 0 1,0 0 0,0 0 0,-1 0-1,0 0 1,0 0 0,0 0-1,0-1 1,-1 1 0,1-1-1,-1 0 1,0 0 0,0 0-1,0 0 1,0 0 0,-1-1 0,1 1-1,-8 3 1,3-1-34,-1 0 0,-1-1 0,1 0 1,-1 0-1,1-1 0,-1 0 0,0-1 0,-11 1 0,-82 2-1603,90-5 1193,12 0 381,0 0 0,0 0 0,0 0 0,0 0 0,0 0-1,0-1 1,0 1 0,1 0 0,-1 0 0,0-1 0,0 1 0,0 0 0,0-1-1,1 1 1,-1-1 0,0 1 0,0-1 0,1 1 0,-1-1 0,0 0 0,1 1-1,-1-1 1,1 0 0,-1 0 0,1 1 0,-1-1 0,1 0 0,-1 0-1,1 0 1,-1-1 0,0-31-2588,1 21 1146,0-14-3230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6851,'0'0'4143,"-8"-6"-2869,8 6-1224,0 0 1,0-1-1,0 1 0,0 0 1,0 0-1,-1 0 1,1 0-1,0 0 1,0-1-1,0 1 1,0 0-1,0 0 1,-1 0-1,1 0 1,0 0-1,0 0 1,0 0-1,0 0 1,-1 0-1,1 0 1,0-1-1,0 1 1,0 0-1,0 0 1,-1 0-1,1 0 1,0 0-1,0 0 1,0 0-1,-1 0 1,1 1-1,0-1 1,0 0-1,0 0 1,0 0-1,-1 0 0,1 0 1,0 0-1,0 0 1,0 0-1,0 0 1,-1 0-1,1 1 1,0-1-1,0 0 1,0 0-1,0 0 1,0 0-1,0 0 1,0 1-1,-1-1 1,1 0-1,0 0 1,0 1-1,0 24 136,17 427 3611,-11-556-5357,-6-145-1332,0 240 2910,1-1 1,0 1-1,0 0 1,1 0 0,0 0-1,4-10 1,-5 17-12,0-1 0,0 0 0,0 0 0,1 0 0,-1 1 0,1-1 0,-1 1 0,1-1 0,0 1 0,0 0 0,0 0 1,0-1-1,1 1 0,-1 1 0,0-1 0,1 0 0,0 1 0,-1-1 0,1 1 0,0 0 0,4-2 0,-1 2 95,0 0 0,1 0 0,-1 1 1,0 0-1,0 0 0,0 0 0,0 1 0,0 0 0,0 0 0,0 0 0,0 1 0,0 0 1,0 0-1,-1 1 0,1 0 0,-1 0 0,1 0 0,-1 0 0,5 5 0,-4-2 72,-1 0-1,1 1 0,-1 0 0,0 0 0,-1 0 0,0 0 0,0 1 0,0 0 1,-1 0-1,0 0 0,0 0 0,-1 0 0,1 12 0,1-2 61,-1-1-1,-1 1 1,-1 0 0,-1 0-1,0 0 1,-5 32 0,5-49-273,-1 0-1,1 0 1,0 0 0,-1 0 0,1 1 0,-1-1 0,0 0 0,1 0 0,-1 0 0,0 0 0,0 0-1,0 0 1,1-1 0,-1 1 0,0 0 0,0 0 0,0-1 0,0 1 0,-1 0 0,1-1 0,0 1-1,0-1 1,0 0 0,0 1 0,0-1 0,-1 0 0,1 0 0,0 1 0,0-1 0,-1 0 0,1 0-1,0 0 1,0-1 0,0 1 0,-1 0 0,1 0 0,0-1 0,0 1 0,0 0 0,-1-1 0,1 0-1,0 1 1,0-1 0,0 1 0,0-1 0,0 0 0,0 0 0,0 0 0,1 1 0,-1-1 0,0 0-1,0 0 1,1 0 0,-1 0 0,0-1 0,1 1 0,-1-1 0,1 2 34,-4-30-1270,4 30 1255,0-1-1,0 0 0,0 0 0,1 1 1,-1-1-1,0 0 0,0 1 1,0-1-1,0 0 0,1 1 0,-1-1 1,0 0-1,1 1 0,-1-1 0,0 0 1,1 1-1,-1-1 0,1 1 1,-1-1-1,1 1 0,-1-1 0,1 1 1,0-1-1,-1 1 0,1 0 1,-1-1-1,1 1 0,0 0 0,-1-1 1,1 1-1,0 0 0,0 0 1,-1 0-1,1-1 0,0 1 0,1 0 1,4 0 76,1 1 1,-1-1-1,0 1 1,0 0-1,1 0 1,-1 1-1,0 0 1,0 0-1,0 1 1,-1-1-1,1 1 1,-1 0-1,1 1 1,-1-1 0,0 1-1,0 0 1,0 1-1,-1-1 1,0 1-1,0 0 1,0 0-1,0 0 1,-1 0-1,0 1 1,5 9-1,-2 0 138,-1 1-1,0 0 0,-1 1 1,0-1-1,-2 1 0,0-1 0,0 1 1,-3 31-1,1-45-189,-1 1 1,0-1-1,0 1 1,0-1-1,0 0 1,0 1-1,-1-1 0,0 0 1,1 0-1,-1 0 1,0 0-1,0 0 0,-1-1 1,1 1-1,-1-1 1,1 1-1,-1-1 0,0 0 1,0 0-1,0 0 1,0 0-1,0-1 0,0 1 1,0-1-1,-1 0 1,1 0-1,0 0 0,-8 1 1,-9 2-40,0-1-1,0-1 1,-34-1 0,54-1 35,-14 0-129,0 0 0,0-1 1,0-1-1,0 0 0,1-1 0,-1-1 1,-22-9-1,31 11-33,1 0 1,0 0-1,0-1 1,-1 1-1,2-1 1,-1 0-1,0 0 1,1-1-1,-1 1 1,1-1-1,0 0 1,0 1-1,0-1 1,1-1-1,-1 1 1,1 0-1,0-1 1,0 1-1,1-1 1,-1 1-1,1-1 1,0 0-1,1 0 1,-1 1-1,1-9 1,2-21-1533,8 2-1447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8868,'0'0'9226,"-4"0"-7562,8 1-1069,60 8 10,25 3-29,-30-13-9598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0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5923,'-7'59'902,"0"1"256,5 1 9294,32-61-10364,35-2 328,-33 0-276,-1 2-1,1 1 0,50 8 1,-81-9-309,-1 1 0,1 0 0,-1-1 0,1 1 0,-1 0 0,1-1 0,-1 1 0,0 0 0,1 0 0,-1-1 0,0 1 1,0 0-1,1 0 0,-1-1 0,0 1 0,0 0 0,0 0 0,0 0 0,0-1 0,0 1 0,0 0 0,-1 0 0,1 1 0,0 1-1552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6819,'0'0'5146,"-1"-5"-3727,-1 8 375,4 25-1704,1 1 1,12 48-1,3 26 194,-13 7-76,-4-70 5,1 0 1,2 0-1,13 56 0,-13-60-600,-2-13-660,-1-43-1486,-1-7-530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4674,'0'0'3631,"-5"-13"2901,4 8-6594,1 2 68,1-1 1,0 0-1,0 0 1,0 1-1,1-1 1,-1 1-1,1-1 1,0 1-1,0 0 1,0-1 0,0 1-1,1 0 1,-1 0-1,1 1 1,0-1-1,0 1 1,0-1-1,0 1 1,0 0-1,0 0 1,7-3-1,-3 1-7,1 0-1,0 1 0,0 0 0,0 0 1,1 0-1,-1 1 0,1 1 1,14-2-1,-8 3 168,-7-1-137,0 1-1,0 0 1,-1 1 0,1 0-1,0 0 1,0 0 0,-1 1-1,13 4 1,39 30 77,-26-14-36,3 4 18,-35-24-77,1-1-1,-1 1 1,0-1-1,1 1 1,-1 0 0,0-1-1,0 1 1,0 0-1,0 0 1,0 0 0,-1 0-1,1 0 1,-1 0-1,1 0 1,-1 0-1,0 0 1,1 3 0,0 44 71,-2-35-155,2-11 67,-1 1 0,0 0-1,-1-1 1,1 1 0,0 0-1,-1-1 1,0 1 0,0-1 0,0 1-1,-1-1 1,1 1 0,-1-1-1,1 0 1,-5 6 0,1-4-37,0-1-1,0 0 1,-1 0 0,1 0 0,-1-1-1,0 0 1,-10 4 0,-200 74-933,204-75 983,8-4-8,0 0-1,-1 0 1,1 0 0,0 0 0,0-1-1,-1 0 1,-7 1 0,12-2 161,16 24 1177,9-2-1247,104 103 1009,-45-45-709,-77-74-344,0 1-1043,-5 1-4823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4802,'0'0'5907,"2"-3"-5371,-1 2-447,-1 1-1,0-1 0,0 1 1,0-1-1,1 1 1,-1-1-1,0 1 0,1-1 1,-1 1-1,0 0 1,1-1-1,-1 1 0,0-1 1,1 1-1,-1 0 1,1-1-1,-1 1 0,1 0 1,-1 0-1,1-1 1,-1 1-1,1 0 0,-1 0 1,1 0-1,-1 0 1,1-1-1,0 1 0,-1 0 1,1 0-1,-1 0 1,1 0-1,-1 0 0,1 0 1,0 1-1,-1-1 1,1 0-1,-1 0 0,1 0 1,-1 0-1,1 1 1,8 31 2202,-7-25-2863,6 51 915,1 89 1,-3-38-217,-4-90-2176,-1-36-1281,-1-3-1042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8 4386,'0'0'4559,"0"-1"-4320,1 1-1,-1-1 1,0 1-1,0 0 0,0-1 1,1 1-1,-1-1 0,0 1 1,1 0-1,-1-1 0,0 1 1,1 0-1,-1 0 1,0-1-1,1 1 0,-1 0 1,1 0-1,-1 0 0,0-1 1,1 1-1,-1 0 0,1 0 1,-1 0-1,1 0 1,0 0-1,-2 21-177,-1 0 0,-1 0 1,-1-1-1,0 1 0,-9 23 1,-45 101 491,33-87-463,-67 169-13,92-227-77,-3 10 3,-1 0-1,-1 0 0,1 0 1,-1 0-1,-1-1 0,-9 13 0,11-19-18,2-2-16,1-1-48,1-3-349,1 0 263,-1 0 0,1 1 1,0-1-1,0 0 1,0 0-1,0 1 0,0-1 1,1 1-1,-1-1 1,1 1-1,-1-1 0,1 1 1,0 0-1,2-2 1,2-3-811,15-21-3266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10101,'0'0'3988,"0"-3"-2934,0 9-366,2 15-412,1 1 0,1-1 0,0 0 0,2-1-1,8 22 1,11 39 412,79 514 1473,-51-251-1462,-52-340-679,9 41 172,-1-28-102,-9-16-89,0-1 1,1 0-1,-1 0 0,0 0 1,1 1-1,-1-1 0,0 0 1,0 0-1,1 0 1,-1 0-1,0 1 0,1-1 1,-1 0-1,0 0 1,1 0-1,-1 0 0,0 0 1,1 0-1,-1 0 1,0 0-1,1 0 0,-1 0 1,0 0-1,1 0 0,-1 0 1,0 0-1,1-1 1,-1 1-1,0 0 0,1 0 1,-1 0-1,0 0 1,1-1-1,-1 1 0,0 0 1,0 0-1,1-1 0,3-12 2,2-81-1622,-10-171 1,0 173 229,1 49 803,1 15 305,1 0 0,1 0 0,2 0 1,4-29-1,-4 52 267,-1 1 0,1-1-1,0 0 1,1 0 0,-1 1 0,1-1 0,0 1 0,0 0 0,0 0 0,1 0-1,-1 0 1,1 1 0,0 0 0,0-1 0,0 1 0,0 0 0,1 1 0,6-4 0,-7 4 86,-1 1 0,1 0 0,-1-1 0,1 1 0,0 0 0,-1 1 0,1-1 0,0 1 0,-1 0 0,1-1 0,0 2 1,0-1-1,-1 0 0,1 1 0,0 0 0,-1-1 0,1 2 0,-1-1 0,1 0 0,-1 1 0,1-1 0,-1 1 1,0 0-1,0 0 0,0 0 0,5 5 0,1 3 173,-1 0 1,1 1 0,-2-1-1,0 2 1,0-1 0,-1 1-1,0 0 1,-1 0-1,-1 1 1,0-1 0,4 20-1,-3-4-24,-2 0 0,-1 1 0,-1 0 0,-4 38 0,2-55-202,-1 0 0,-1 0 0,0-1 0,-1 1 0,0-1 0,0 1 0,-1-1-1,-1 0 1,0-1 0,-12 16 0,15-21-137,0 0 1,-1-1-1,0 1 0,0-1 1,0 0-1,0-1 0,-1 1 1,1-1-1,-1 1 0,0-1 1,0-1-1,0 1 0,-1-1 0,1 0 1,0 0-1,-1 0 0,1-1 1,-1 0-1,0 0 0,1 0 1,-1-1-1,0 0 0,0 0 1,-8-1-1,11 0-139,0-1 0,0 1 0,0 0 0,0-1-1,0 1 1,0-1 0,0 0 0,1 0 0,-1 0 0,1 0 0,0-1 0,-1 1 0,1 0 0,0-1 0,1 0 0,-1 0-1,0 1 1,1-1 0,-1 0 0,1 0 0,0 0 0,0 0 0,0-1 0,0-2 0,-11-52-6077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1 304,'0'0'14601,"-2"9"-14595,-78 157 82,12-28-53,40-78 0,-8 18 157,-41 129-1,75-198 26,0 0 0,1 0 0,1 0-1,0 15 1,0-8-23,0-16-194,2-12-603,6-11-1232,0-1-1,16-26 1,-8 15-2559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7 110 800,'-5'5'15278,"4"2"-15789,2 15 596,2 1 0,4 21 1,4 30 162,-1 309 398,-21-749-2948,12 247 2568,0 112-244,-1 0 1,0 0-1,1 0 0,1 1 0,-1-1 0,1 0 0,0 1 0,0-1 0,1 1 0,0 0 0,0 0 0,1 0 0,-1 0 0,1 0 0,0 1 0,1 0 0,-1 0 0,1 0 1,0 0-1,1 1 0,-1 0 0,1 0 0,7-4 0,0 1 48,0 1 0,1 1 1,0 0-1,0 0 0,1 2 1,-1 0-1,1 0 0,-1 1 1,27 1-1,-32 0-40,0 1-1,-1 0 1,1 1-1,-1 0 1,1 1 0,15 4-1,-22-5-12,1 0-1,-1 1 0,1-1 1,-1 1-1,0 0 0,0 0 1,0 0-1,0 0 0,0 0 1,0 0-1,0 1 1,-1-1-1,1 0 0,-1 1 1,0 0-1,0-1 0,1 1 1,-2 0-1,1-1 0,0 1 1,-1 0-1,1 0 1,-1 0-1,0 4 0,2 10 52,-1 0 0,0 0 0,-2 0 0,-4 31 0,3-40-70,0 0-1,-1 0 1,1-1-1,-2 1 1,1-1-1,-1 1 0,0-1 1,-1 0-1,0 0 1,0-1-1,-12 12 1,-8 4 21,-2 0 0,0-2 1,-60 32-1,83-50-78,-1-1 1,1 1-1,0-1 0,-1 0 0,1-1 1,-1 1-1,1-1 0,-1 0 0,0 0 1,-7-1-1,-7 0-712,19 1 783,0 0 0,0 0 0,-1-1 0,1 1 0,0 0 0,0 0 0,0-1 0,0 1 0,-1 0 0,1 0 0,0-1 0,0 1-1,0 0 1,0-1 0,0 1 0,0 0 0,0-1 0,0 1 0,0 0 0,0 0 0,0-1 0,0 1 0,0 0 0,0-1 0,0 1-1,0 0 1,0-1 0,0 1 0,1 0 0,-1 0 0,0-1 0,0 1 0,0 0 0,0 0 0,1-1 0,-1 1 0,0 0 0,0 0-1,0 0 1,1-1 0,-1 1 0,0 0 0,0 0 0,1 0 0,-1 0 0,0-1 0,1 1 0,-1 0 0,0 0 0,0 0 0,1 0-1,-1 0 1,0 0 0,1 0 0,-1 0 0,0 0 0,1 0 0,-1 0 0,0 0 0,1 0 0,-1 0 0,0 0 0,0 0 0,1 1 0,-1-1-1,6 0-4,0-1-1,0 2 0,-1-1 1,1 1-1,0 0 0,0 0 1,-1 1-1,1-1 0,-1 1 1,1 1-1,-1-1 0,0 1 0,0 0 1,0 0-1,0 0 0,-1 1 1,1-1-1,-1 1 0,0 0 1,0 1-1,6 7 0,11 16 480,-1 1-1,-1 1 1,-1 1 0,18 44-1,-13-26 113,-13-36-372,-10-13-164,-10 0-6057,1 0 1902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51 6787,'0'0'4648,"2"-4"-3781,0 1-739,0-1 0,0 1 0,1 0 0,0 1 0,0-1 0,-1 0 0,2 1 0,-1-1 0,0 1-1,0 0 1,1 0 0,-1 0 0,1 1 0,-1-1 0,1 1 0,0 0 0,0 0 0,0 0 0,-1 1 0,5-1 0,2-1 128,0 1-1,0 0 0,0 1 1,0 0-1,-1 1 0,1-1 0,18 5 1,-25-3-198,0-1 1,0 0-1,0 1 1,-1-1-1,1 1 1,0 0 0,-1 0-1,1 0 1,-1 1-1,0-1 1,1 0-1,-1 1 1,0-1-1,-1 1 1,1 0-1,0 0 1,-1 0-1,0 0 1,1 0 0,-1 0-1,0 0 1,1 6-1,0 7 187,0 0-1,0 0 0,-2 23 1,0-28-147,-1-3-87,0 0 1,-1 0-1,0 0 0,0 0 0,-1-1 0,0 1 1,0-1-1,-1 1 0,0-1 0,0 0 0,-1-1 0,0 1 1,0-1-1,0 0 0,-1 0 0,0 0 0,-8 6 1,-6 3-76,1 0 0,-2-2 0,0 0 1,-33 15-1,9-13-517,36-12 234,37-6 507,217-22 426,-245 25-586,32-6-2232,-31 6 1998,1-1-1,-1 0 1,0 0 0,0 0 0,0 0 0,0 0-1,0 0 1,0-1 0,0 1 0,0 0 0,0 0-1,0-1 1,-1 1 0,1 0 0,-1-1 0,1 1-1,0-3 1,2-7-4661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8644,'0'0'8481,"9"0"-7849,117 9 1686,-36 0-3451,-32-7-6473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5955,'0'0'7232,"-1"0"-7128,1 1-1,0-1 0,0 0 1,0 0-1,-1 1 0,1-1 1,0 0-1,0 0 0,0 1 0,0-1 1,-1 0-1,1 1 0,0-1 1,0 0-1,0 1 0,0-1 1,0 0-1,0 1 0,0-1 0,0 0 1,0 1-1,0-1 0,0 0 1,0 1-1,1-1 0,-1 0 1,0 1-1,0-1 0,0 0 1,0 0-1,0 1 0,1-1 0,-1 0 1,0 0-1,1 1 0,53 4 330,81-3 1,-81-3-503,-51 1-605,16 0 1679,-13 1-3316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 4914,'0'0'6899,"0"-6"-6440,0-31 2369,13 178-3071,-12 102 860,2 32 1010,2-247-1101,-2-23-478,-2-16-344,15-396-3586,-32 191 3874,17 213 31,-1-1 0,1 1 0,0 0 0,0 0 0,0 0 0,1 0 0,-1 0 0,1 0 1,-1 0-1,1 0 0,0 1 0,0-1 0,0 1 0,1-1 0,-1 1 0,0 0 0,1 0 0,0 0 0,-1 0 0,5-2 0,-2 1-13,0 0-1,0 0 0,1 0 1,-1 1-1,1 0 0,0 0 1,0 0-1,0 1 0,0 0 0,6-1 1,-4 2 9,2 0 38,0 0 0,1 1 0,-1 0 0,16 3-1,-21-2-27,-1 0 0,1 0 0,0 0 0,-1 1 0,1 0 0,-1 0 0,0 0 0,0 1 0,0-1-1,6 8 1,0 2 79,-1-1-1,-1 1 0,0 1 1,-1-1-1,0 1 0,-1 1 1,0-1-1,-1 1 0,-1 0 0,-1 0 1,0 0-1,-1 1 0,0-1 1,-1 1-1,-1-1 0,-1 1 1,-3 24-1,2-35-78,0 0-1,0 0 1,-1 0-1,0 0 1,1-1-1,-1 1 1,-1-1 0,1 0-1,-1 0 1,0 0-1,1-1 1,-2 1 0,1-1-1,-5 4 1,-5 2-8,0-1-1,-1 0 1,-20 9 0,16-12-184,1 0 0,-1-1-1,-1-1 1,1 0 0,0-2-1,-1 0 1,1-1 0,-35-5-1,52 5 130,0 0 0,0-1 0,0 1 0,0-1 0,0 1 0,0-1 0,0 0 0,0 1 0,0-1 0,0 0 0,0 0 0,0 0 0,1-1 1,-1 1-1,0 0 0,1-1 0,-1 1 0,1-1 0,0 0 0,-1 1 0,1-1 0,0 0 0,0 0 0,0 1 0,0-1 0,1 0 0,-1 0 0,0 0 0,1 0 0,-1 0 0,1-1 0,0 1 0,-1-4 0,2 6 37,-1-1-1,0 1 1,1-1 0,-1 0-1,0 1 1,1-1 0,-1 1 0,0-1-1,1 1 1,-1-1 0,1 1-1,-1 0 1,1-1 0,-1 1 0,1 0-1,-1-1 1,1 1 0,0 0-1,-1-1 1,1 1 0,-1 0-1,1 0 1,0 0 0,-1 0 0,1 0-1,0 0 1,-1 0 0,1 0-1,1 0 1,24-1 86,-20 2-80,1-2 10,0 0 0,0 1 0,1 0 0,-1 1 0,0-1 0,0 1 0,0 1-1,0-1 1,0 1 0,-1 0 0,1 1 0,0 0 0,-1 0 0,0 0 0,0 1 0,0-1 0,8 8 0,20 22 505,-1 2 1,-1 1-1,47 70 0,15 20 906,-91-121-1332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6275,'0'0'5058,"16"159"-3537,-13-113-657,-3-2 209,0-10-401,0-8-400,0-8-32,0-10-128,0-5-112,0-17-5938,0-21-3299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11349,'0'0'5107,"-6"12"-5604,16-12-2736,-4-21-657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5843,'0'0'6789,"0"-6"-6178,-1-1-478,1-25 479,0 31-557,0 0 1,1 1-1,-1-1 1,0 0-1,0 0 1,0 0-1,1 1 1,-1-1 0,0 0-1,1 0 1,-1 1-1,1-1 1,-1 0-1,1 0 1,-1 1 0,1-1-1,-1 1 1,1-1-1,0 1 1,-1-1-1,1 1 1,0-1-1,-1 1 1,1-1 0,0 1-1,0 0 1,0-1-1,-1 1 1,1 0-1,0 0 1,0 0-1,0-1 1,1 1 512,-2 610 1507,0-609-2147,-3-17-1390,3 13 1446,-1-85-740,21-166 0,-11 158 681,-8 72 110,1-1 0,1 1-1,8-32 1,-9 50-32,0 1 0,1 0 0,0 0 0,0 0 0,1 0 0,-1 0 0,1 0 0,0 1 1,0 0-1,0 0 0,1 0 0,0 0 0,-1 1 0,7-4 0,6-2-39,0 0 0,0 1-1,19-6 1,-29 11 50,1 1-1,1 0 1,-1 0 0,0 1-1,0 0 1,0 0 0,1 1-1,-1 0 1,0 0 0,1 1-1,-1 0 1,0 1-1,0 0 1,8 3 0,-10-3-1,0 1-1,-1-1 1,0 1 0,1 1 0,-1-1 0,0 1 0,0 0 0,-1 0-1,1 0 1,-1 0 0,0 1 0,0 0 0,0 0 0,-1 0-1,0 0 1,0 1 0,0-1 0,0 1 0,2 9 0,-2 0 80,-1 1 1,0 0 0,-1 0-1,-1 0 1,0 1-1,-1-1 1,-1 0 0,0 0-1,-6 16 1,5-22-82,-1 1-1,-1-1 1,0 0 0,0 0 0,-1-1-1,0 0 1,-1 0 0,1 0-1,-2 0 1,0-1 0,0-1 0,0 1-1,-1-1 1,0-1 0,0 1 0,0-2-1,-1 1 1,0-1 0,0-1-1,-1 0 1,1 0 0,-1-1 0,0 0-1,0-1 1,0 0 0,0-1-1,-19 0 1,22-1-10,-29-4-283,36 3 272,0 1 0,0-1 0,-1 0 1,1 1-1,0-1 0,0 0 0,1 0 0,-1 0 1,0 0-1,0 0 0,0 0 0,0 0 0,1 0 1,-1 0-1,1 0 0,-1 0 0,1 0 0,-1-1 1,1 1-1,-1 0 0,1 0 0,0-1 1,0 1-1,0 0 0,0 0 0,0-1 0,0-1 1,2 2 2,-1 1 0,1-1 0,0 1 0,-1-1 0,1 1 0,0 0 0,0-1 1,0 1-1,-1 0 0,1 0 0,0 0 0,3 1 0,-2-1-13,6 1 45,-1 0 1,0 1 0,0 0 0,0 0 0,0 0 0,0 1 0,-1 1 0,1-1 0,-1 1 0,0 0 0,0 1 0,0 0-1,-1 0 1,1 0 0,-1 1 0,0 0 0,-1 0 0,0 0 0,0 1 0,8 12 0,1 5 385,-1 0-1,-1 1 1,-1 0 0,-1 1 0,8 29 0,-14-29-66,-4-25-412,-2-17-4995,-6-9 179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7123,'0'0'6123,"26"3"-3863,-13-4-1959,-1 2 0,0-1 1,1 2-1,-1-1 0,0 2 1,20 5-1,-29-6-238,0-1 1,1 1 0,-1 0-1,0-1 1,0 1-1,0 1 1,0-1 0,-1 0-1,1 1 1,0-1-1,-1 1 1,0 0 0,0 0-1,0 0 1,0 0-1,0 0 1,0 1 0,-1-1-1,0 0 1,1 1-1,-1-1 1,0 1 0,-1-1-1,1 1 1,-1-1-1,0 1 1,0 5 0,0-3-52,-1 0 0,0 0 0,0 0 1,0 0-1,-1-1 0,0 1 1,0-1-1,0 1 0,-1-1 1,0 0-1,0 0 0,0 0 1,0 0-1,-1 0 0,0-1 1,0 0-1,0 0 0,-1 0 0,-8 6 1,-8 4-236,-1 0 1,0-2-1,-31 12 1,38-17-84,16-7 306,-1 0 1,0 0-1,0 0 0,1 0 1,-1 0-1,0 0 1,0 0-1,0 0 0,1 0 1,-1 0-1,0 1 1,0-1-1,1 0 1,-1 0-1,0 0 0,0 0 1,0 0-1,0 1 1,1-1-1,-1 0 0,0 0 1,0 0-1,0 1 1,0-1-1,0 0 0,0 0 1,1 1-1,-1-1 1,0 0-1,0 0 1,0 1-1,0-1 0,0 0 1,0 0-1,0 0 1,0 1-1,0-1 0,0 0 1,0 0-1,0 1 1,0-1-1,0 0 0,-1 0 1,1 1-1,0-1 1,0 0-1,0 0 1,0 0-1,0 1 0,0-1 1,-1 0-1,1 0 1,0 0-1,0 1 0,0-1 1,0 0-1,-1 0 1,1 0-1,0 0 0,0 1 1,22 3 125,-21-4-117,93 10-373,124-3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58 10485,'0'0'3724,"3"-3"-3129,-3 3-563,0 0-1,0 0 0,0 0 1,0 0-1,0 0 1,0 1-1,0-1 0,0 0 1,0 0-1,0 0 1,1 0-1,-1 0 0,0 0 1,0 0-1,0 0 1,0 0-1,0 0 1,0 0-1,0 0 0,1 0 1,-1 0-1,0 0 1,0 0-1,0 0 0,0 0 1,0 0-1,0 0 1,1 0-1,-1 0 1,0 0-1,0 0 0,0 0 1,0 0-1,0 0 1,0 0-1,0 0 0,1 0 1,-1 0-1,0 0 1,0 0-1,0 0 1,0 0-1,0 0 0,0 0 1,0 0-1,0-1 1,0 1-1,1 0 0,-1 0 1,0 0-1,0 0 1,0 0-1,0 0 0,0 0 1,0-1-1,0 1 1,0 0-1,0 0 1,0 0-1,0 0 0,0 0 1,0 0-1,0-1 1,0 1-1,0 0 0,0 0 1,0 0-1,-1 16 1017,-8 44-462,2-23 94,0 23 108,1 1 0,4 0-1,6 73 1,-4-130-790,1-1 1,-1 1-1,1-1 0,0 1 1,0-1-1,1 0 1,-1 0-1,1 0 0,-1 1 1,1-2-1,0 1 0,0 0 1,0 0-1,1 0 1,-1-1-1,1 1 0,-1-1 1,1 0-1,0 0 0,0 0 1,0 0-1,0-1 1,0 1-1,0-1 0,1 1 1,-1-1-1,0 0 0,1-1 1,-1 1-1,1 0 1,-1-1-1,1 0 0,-1 0 1,1 0-1,-1 0 0,1-1 1,-1 1-1,1-1 1,-1 0-1,1 0 0,-1 0 1,0 0-1,0-1 1,0 1-1,4-3 0,2-1-19,0-1 0,-1-1-1,0 1 1,0-2 0,0 1-1,-1-1 1,0 0-1,-1 0 1,7-11 0,3-6-130,-1-1-1,12-30 1,-21 41 8,0-1-1,0-1 0,-2 1 1,0 0-1,-1-1 1,-1 0-1,0 0 0,-1 0 1,-1 0-1,-4-30 1,3 40 135,0 0 0,-1 1 1,1-1-1,-1 1 0,-1-1 0,0 1 1,1 0-1,-2-1 0,1 2 0,-1-1 1,0 0-1,0 1 0,-1-1 1,1 1-1,-1 1 0,0-1 0,0 1 1,-1-1-1,0 1 0,1 1 1,-1-1-1,-1 1 0,1 0 0,0 1 1,-1-1-1,1 1 0,-1 1 0,-12-3 1,12 3 57,0 1 0,0-1 1,0 1-1,0 0 0,0 1 0,0 0 1,0 0-1,0 0 0,0 1 0,0 0 1,1 0-1,-1 1 0,1 0 1,-1 0-1,1 0 0,0 1 0,1 0 1,-1 0-1,-5 6 0,5-4-395,0 0 0,0 1 0,0 0 0,1 0 0,-5 10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 5795,'0'0'4935,"-6"0"-3929,-15 0-112,13 1 5875,13 2-6119,9 1-901,176-6 593,202 5 26,-301 3-351,132 5 169,472-3-103,389-10-740,-889-19 871,-194 21-149,0 0 0,0 0 1,0 0-1,-1 0 1,1 0-1,0 0 0,0 0 1,-1 0-1,1 0 1,0-1-1,-1 1 1,1 0-1,0 0 0,-1-1 1,1 1-1,0-1 1,-1 1-1,1-1 0,-1 1 1,1-1-1,0 1 1,-1-1-1,1 1 0,-1-1 1,0 0-1,1 1 1,-1-1-1,0 0 0,1 1 1,-1-1-1,0 0 1,1-1-1,-1 2-220,-15 0-2462,-10 1 283,-6 7-1863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4162,'0'0'5288,"-9"-7"2294,22 376-6328,-13-314-1104,-1-21-66,2 1 1,1-1-1,11 61 1,-11-90-88,-2-4 6,0 1 0,1-1 0,-1 0 0,0 0 0,1 1 0,-1-1 0,1 0 0,0 0 0,0 0 0,-1 0 0,1 0 0,0 0 1,0 0-1,2 2 0,-3-2-163,0-30-985,0-180-4016,0 2 3954,1 202 1293,0 0 0,-1-1 0,2 1 0,-1 0 0,1 0 0,-1 0 0,1 0 1,1 0-1,-1 1 0,1-1 0,0 1 0,0-1 0,0 1 0,0 0 0,1 0 0,0 0 0,0 1 1,0 0-1,0-1 0,7-3 0,10-6 212,1 1 1,47-20-1,-55 26-413,-8 4 157,9-5 29,0 0 0,1 2 0,-1 0 0,1 0 0,0 2 0,23-3 0,-37 6-37,0 1 1,0-1-1,-1 1 0,1 0 1,0 0-1,0 0 1,-1 0-1,1 0 1,-1 0-1,1 0 1,-1 0-1,1 1 1,-1-1-1,0 1 1,1-1-1,-1 1 1,0-1-1,0 1 1,0 0-1,-1-1 1,1 1-1,0 0 1,0 2-1,14 45 240,-13-37-215,0 0 0,0 0 0,-2 0 0,1 0 0,-1 1 0,-1-1 0,0 0 0,-6 23 0,4-27-44,1-1-1,-2 1 0,1-1 1,-1 0-1,0 0 1,-1-1-1,0 1 1,0-1-1,0 0 0,0 0 1,-1-1-1,0 1 1,0-1-1,-9 5 0,1-2-4,0-1 0,0 0 0,-1-1 0,1 0 0,-2-1-1,1-1 1,0 0 0,-1-2 0,1 1 0,-1-2 0,0 0 0,-24-2-1,38 1-16,1 0-1,-1 1 0,1-1 0,-1 0 0,0 0 0,1 0 0,-1 0 0,1-1 1,-1 1-1,1 0 0,-1-1 0,1 1 0,-1-1 0,1 1 0,0-1 1,-1 0-1,1 0 0,0 0 0,-1 1 0,1-1 0,0 0 0,0 0 0,0-1 1,0 1-1,0 0 0,0 0 0,0-1 0,0 1 0,0 0 0,1-1 0,-1 1 1,0 0-1,1-1 0,0 1 0,-1-1 0,1 1 0,0-1 0,-1 0 1,1-1-1,2 6-8,-1-1 1,1 1 0,0-1-1,0 1 1,0-1 0,0 0-1,0 0 1,1 0 0,2 2-1,5 5-4,37 44 184,-22-23 314,1-2 0,1 0 0,37 27 0,-60-52-397,-3-2-40,1-1 0,0 1 0,-1 0 0,1 0 0,-1 0 0,1 0 0,-1 0 0,0 1 0,1-1 0,-1 0 0,0 1 0,0-1 0,0 1 0,2 2 0,-3-3-252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2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7235,'0'0'6289,"0"-9"-5263,0 5-956,0 8 306,-1 68 978,-1-13-146,11 92 0,-6-142-1589,1-14-1128,2-16-566,0-13-304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2977,'0'0'12406,"-4"0"-10757,8 0-1204,414 0 1017,-426-9-8171,-7 1 482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3330,'0'0'8169,"3"5"-7737,2 10-137,1 0 0,-2 1 1,0-1-1,-1 1 0,0 0 1,0 21-1,-3 107 1749,-2-65-1222,2 76 210,11-193-4035,-3 18 1273,5-25-3621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8580,'-1'1'8515,"-1"11"-8504,-8 199 1329,10-140-708,-2 17 67,19 154 0,-13-466-2217,-6 131 1129,0 30-196,7-75 1,-3 126 554,0 0 0,0 1-1,1-1 1,1 1 0,8-20 0,-11 28 46,0 0 0,1 0 0,0 0 0,-1 0 0,1 1 0,0-1 0,1 0 0,-1 1 0,0-1 0,1 1 0,-1 0 0,1 0 0,0 0 0,-1 0 0,1 0 0,0 0 0,0 1 0,0 0 0,1-1 0,-1 1 0,0 0 0,0 1 0,1-1 0,3 0 0,78-13 672,-65 13-606,-8 1-38,0 0 1,0 1-1,0 0 0,12 2 0,-19-1-9,0-1 0,-1 1 0,1 0 0,-1 0 0,0 1 1,1-1-1,-1 1 0,0 0 0,-1 0 0,1 0 1,0 0-1,-1 1 0,4 4 0,-1 0 66,0 0-1,-1 0 1,0 0 0,0 1-1,-1-1 1,0 1 0,0 0-1,-1 0 1,4 19 0,-7-24-105,1 1 0,-1 0 0,1 0 0,-1 0 0,-1 0 1,1 0-1,-1 0 0,0 0 0,0-1 0,0 1 0,-1 0 0,1-1 1,-1 1-1,0-1 0,-1 1 0,1-1 0,-1 0 0,0 0 1,0 0-1,-7 7 0,-5 2-41,-1-1 0,0 0 0,-2-1 0,1-1 1,-1 0-1,0-1 0,-1-1 0,0-1 0,0-1 0,-1-1 0,0 0 1,1-1-1,-2-1 0,1-1 0,-28-1 0,48-1-102,4 0-181,12 0 375,1 0 0,-1 1-1,1 1 1,-1 1 0,24 7-1,-30-6 0,-1 0 0,1 0-1,-1 1 1,0 0-1,0 1 1,-1 0 0,0 0-1,0 1 1,0 0-1,9 10 1,0 5 108,-1 0 1,-1 1-1,-1 1 0,-1 0 1,-1 0-1,16 50 0,-27-71-186,-1-3-173,0-15-3189,0-4 588,0-2-2186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 3314,'0'0'10071,"0"-1"-9923,-1 1 1,0-1 0,1 1-1,-1-1 1,1 1 0,0-1-1,-1 1 1,1-1 0,-1 0-1,1 1 1,0-1-1,-1 1 1,1-1 0,0 0-1,0 0 1,0 1 0,-1-1-1,1 0 1,0 1 0,0-2-1,10 0 202,1 1 0,-1 0 0,0 1-1,0 0 1,1 0 0,18 4 0,-27-3-286,1-1 0,0 1-1,-1-1 1,1 1 0,-1 0 0,1 0 0,-1 0 0,1 0 0,-1 1 0,0-1-1,0 1 1,0-1 0,1 1 0,-2 0 0,1 0 0,0 0 0,0 0 0,0 0 0,-1 0-1,1 0 1,-1 1 0,0-1 0,0 0 0,0 1 0,0-1 0,0 1 0,0-1-1,-1 1 1,1 0 0,-1-1 0,0 5 0,0-1-66,0 0 1,-1 0-1,0 0 1,0 0-1,-1 0 0,0 0 1,0 0-1,0-1 1,-1 1-1,1-1 0,-1 1 1,-1-1-1,1 0 1,-1 0-1,0-1 0,0 1 1,0-1-1,-1 0 1,-6 5-1,-19 18-39,22-21 16,0 0 1,0 1-1,1-1 1,0 2-1,1-1 1,0 1-1,0 0 1,-9 16-1,14-23 37,1-1-1,0 1 0,0 0 0,0 0 0,0 0 0,0 0 0,0 0 0,0-1 0,0 1 1,0 0-1,0 0 0,0 0 0,1 0 0,-1-1 0,0 1 0,0 0 0,1 0 1,-1-1-1,1 1 0,-1 0 0,1 0 0,-1-1 0,1 1 0,-1 0 0,1-1 0,-1 1 1,1-1-1,0 1 0,-1-1 0,1 1 0,0-1 0,0 1 0,-1-1 0,1 0 0,0 1 1,0-1-1,0 0 0,-1 0 0,1 0 0,2 1 0,39 4 100,-35-4-91,116 0-566,-72-1-3438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9332,'0'0'8540,"19"0"-7054,4 1-1182,-1 0 0,0 2 1,1 1-1,41 12 0,-63-15-474,-1 0 1,1 0-1,0-1 0,-1 1 1,1 0-1,-1 0 0,1 0 1,0-1-1,-1 1 0,0 0 1,1 0-1,-1 0 0,0 0 1,1 0-1,-1 0 0,0 0 1,0 0-1,0 0 1,0 0-1,0 0 0,0 0 1,0 1-1,-2 28-6769,2-30 6577,-2 15-7825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 4418,'0'0'6419,"-16"-9"-1339,17 8-4998,-1 0 0,1-1 0,0 1 0,0 0 0,0 0 1,-1 0-1,1 0 0,0 0 0,1 0 0,-1 0 0,0 0 1,0 0-1,0 0 0,0 0 0,1 1 0,-1-1 0,0 1 1,1-1-1,-1 1 0,0-1 0,1 1 0,1 0 0,35-10 118,-15 8 129,-1 0 0,42 2 0,-20 1 71,-43-1-400,1 0 12,0 0 1,-1 0 0,1 0-1,-1 0 1,1 0-1,0 0 1,-1 1 0,1-1-1,-1 0 1,1 1 0,-1 0-1,1-1 1,-1 1-1,1 0 1,-1-1 0,0 1-1,1 0 1,-1 0-1,0 0 1,0 0 0,3 3-1,-4-3-78,-26-1-7839,4 0-1681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9941,'0'0'11509,"-3"0"-11221,3 3-272,6-29-12806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7:2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 6947,'0'0'7614,"-2"0"-7524,1 0 0,0-1 0,-1 1 0,1 0 0,0 0-1,-1 0 1,1 0 0,-1 0 0,1 0 0,0 1 0,-1-1 0,1 0 0,0 1-1,0-1 1,-1 1 0,1-1 0,0 1 0,0 0 0,0 0 0,0-1-1,-2 2 1,-33 36-56,1 1 1,-31 46-1,39-50-43,-288 322 60,176-208-52,129-136-441,17-13-990,18-18 137,91-128-3064,-63 78 866,-14 17-759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4098,'0'0'14238,"1"6"-13979,59 626 4155,-36-279-3876,-23-336-544,9 58-20,-9-71 0,-1 1 0,2-1 0,-1 0 0,0 1 0,1-1-1,0 0 1,0 0 0,0 0 0,0 0 0,1-1 0,0 1 0,6 6 0,-9-10-23,0 1 0,0-1 1,1 0-1,-1 0 0,0 1 1,1-1-1,-1 0 0,1 0 0,-1 1 1,0-1-1,1 0 0,-1 0 0,1 0 1,-1 0-1,0 1 0,1-1 0,-1 0 1,1 0-1,-1 0 0,1 0 0,-1 0 1,1 0-1,-1 0 0,0 0 0,1 0 1,-1-1-1,1 1 0,-1 0 0,1 0 1,-1 0-1,0 0 0,1-1 1,-1 1-1,1 0 0,-1 0 0,0-1 1,1 1-1,-1 0 0,0-1 0,1 1 1,-1 0-1,0-1 0,0 1 0,1 0 1,-1-1-1,0 1 0,0-1 0,0 1 1,0 0-1,1-1 0,-1 1 0,0-1 1,0 1-1,0-1 0,0 1 0,0-1 1,0 1-1,0 0 0,0-1 1,1-33-2512,-1 29 1900,0-46-5231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7780,'0'0'5437,"0"-1"-5410,-1 0 1,0 0 0,0 1 0,0-1 0,0 0-1,1 0 1,-1 0 0,0 0 0,1 0-1,-1 0 1,0 0 0,1 0 0,0 0 0,-1 0-1,1 0 1,-1-1 0,5-2 20,-1 0 0,1 0 0,-1 1 0,1-1 0,0 1 0,0 0 0,1 0 0,-1 1 0,1-1 0,-1 1 0,1 0 0,0 0 0,0 0 0,0 1 0,7-1 0,1-1-49,0 1-1,0 1 1,0 0-1,25 3 0,-35-2 19,0 1-1,0 0 0,0 0 1,1 0-1,-1 1 1,-1-1-1,1 1 0,0 0 1,0-1-1,0 1 1,-1 1-1,1-1 0,-1 0 1,0 1-1,0-1 1,0 1-1,0-1 0,0 1 1,0 0-1,-1 0 1,1 0-1,-1 0 0,0 0 1,2 6-1,0 2 127,0 1-1,0 0 0,-1 0 1,-1 0-1,1 18 1,-2-23-112,-1 0 0,0 0 0,0 0 0,0-1 0,-1 1 0,1 0 0,-2 0 0,1-1 0,-1 1 0,0-1 0,0 0 0,-1 0 0,0 0 0,0 0 0,0-1 0,-1 1 0,0-1 0,0-1 0,0 1 0,-1 0 0,1-1 0,-1 0 0,-7 3 0,8-3-23,1-1 0,-1 0-1,0 0 1,0-1 0,-1 1 0,1-1 0,0 0-1,-1-1 1,1 1 0,-10 0 0,13-2-318,3-1 194,0-1 1,-1 1-1,1-1 0,0 1 1,-1 0-1,1-1 0,0 1 1,0 0-1,0 0 0,0-1 1,1 1-1,-1 0 0,0 0 0,0 0 1,1 1-1,-1-1 0,0 0 1,1 0-1,-1 1 0,1-1 1,2 0-1,-2 0-191,4-3 219,0 1 0,0 0-1,0 1 1,0 0 0,1 0-1,-1 0 1,1 1 0,-1-1-1,1 2 1,-1-1 0,1 1-1,-1 0 1,1 0 0,0 1-1,-1-1 1,9 4 0,-10-3 171,0 1 0,0 1 1,0-1-1,-1 1 0,1-1 1,-1 1-1,0 1 0,1-1 1,-1 0-1,-1 1 0,1 0 0,-1 0 1,1 0-1,-1 1 0,0-1 1,-1 1-1,1-1 0,-1 1 1,0 0-1,2 8 0,-1-6 154,-1 0 0,0 0-1,0 0 1,-1 0 0,0 1-1,0-1 1,-1 0 0,0 1-1,-1-1 1,1 1 0,-3 10-1,1-13-167,0-1-1,0 1 0,0 0 0,0-1 0,-1 1 0,1-1 0,-1 0 0,0 0 0,-1 0 0,1 0 0,-1-1 1,0 1-1,0-1 0,0 0 0,0 0 0,0 0 0,-7 2 0,-5 4-77,5-2-68,1-1 0,-1-1 1,0 0-1,0 0 1,-1-1-1,0 0 0,1-1 1,-14 1-1,24-10-4474,1-17 669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223 100 6547,'0'0'7163,"0"-37"-4863,0 34-2290,0 1 1,-1-1-1,1 1 0,-1-1 0,1 1 1,-1 0-1,0-1 0,0 1 0,0 0 1,0-1-1,0 1 0,0 0 0,-1 0 1,1 0-1,-1 0 0,0 0 0,1 1 1,-1-1-1,0 0 0,0 1 0,0-1 1,0 1-1,0 0 0,-1-1 0,1 1 1,0 0-1,-1 1 0,1-1 0,-5-1 1,-1 0 6,-1 0 0,0 1 0,0 0 0,0 1 0,0 0 0,-18 2 0,24-2-16,-1 1 1,1 1-1,0-1 1,0 0-1,0 1 1,0-1-1,0 1 1,0 0-1,0 0 1,1 0-1,-1 1 1,1-1-1,-1 1 1,1-1-1,0 1 1,0 0-1,0 0 1,1 0-1,-3 3 1,-2 7 140,0 0 1,1 0 0,-5 17-1,5-6 136,1 0 0,1 0 1,2 0-1,1 39 0,0-31-39,0-30-214,0 1 0,1-1 0,-1 0-1,0 0 1,1 0 0,-1 1 0,1-1-1,0 0 1,0 0 0,0 0 0,0 0-1,0 0 1,0 0 0,0-1 0,1 1 0,-1 0-1,1-1 1,-1 1 0,1 0 0,2 1-1,0-1-3,0 1 0,0-1 0,0 0-1,1 0 1,-1-1 0,1 1 0,-1-1-1,1 0 1,7 1 0,-6-2-93,0 1 0,0-1-1,0 0 1,0 0 0,0-1 0,0 1 0,0-1 0,0-1 0,0 1-1,0-1 1,-1 0 0,1-1 0,-1 1 0,1-1 0,-1 0-1,5-4 1,-1-3-445,-1 0 0,0 0 0,0 0 0,-2-1 0,1 0-1,-1-1 1,-1 0 0,0 0 0,0 0 0,-2 0 0,4-14-1,4-58-922,-8-1 4724,-9 98-2857,24 317 1675,-14-180-1082,-4-148-1015,0 0 1,0 0-1,0 0 1,-1 0-1,1 0 1,-1 0-1,1 0 0,-1 0 1,0 0-1,0 0 1,0 0-1,0-1 1,0 1-1,0 0 1,0-1-1,-1 1 1,1-1-1,-1 1 1,1-1-1,-1 0 1,-1 2-1,-2 0-26,0 0 1,0-1-1,0 0 0,0 0 0,0 0 0,-1-1 0,-9 2 0,-4-1-980,1-1 1,-1 0-1,-32-4 0,29-6-1686,8-13-1160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3057,'0'0'6617,"0"14"-976,0 61-5181,-2 38 384,0-19 47,4 1 0,16 109 0,-17-198-2428,1-7 315,0-21-794,-1-32-3865,-1 22 62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3298,'1'3'12468,"-10"19"-12400,-21 15 145,-1-2 0,-2-1 0,-1-2 0,-75 55-1,103-83-214,1 1-5,-1-1-1,0 1 0,0-1 1,-1-1-1,1 1 1,-1-1-1,1 0 0,-1-1 1,0 1-1,0-1 1,-15 1-1,21-3-163,2 0 79,-1-1-1,1 0 1,-1 0-1,1 0 1,-1 0 0,1 1-1,0-1 1,-1 0-1,1 0 1,0 1-1,0-1 1,-1 1-1,1-1 1,0 1-1,0-1 1,0 1-1,0-1 1,0 1 0,0 0-1,-1-1 1,1 1-1,0 0 1,0 0-1,0 0 1,0 0-1,1 0 1,30-3-208,-30 3 292,4-1 19,0 1-1,1 0 1,-1 1-1,0-1 1,1 1-1,-1 1 1,0-1-1,0 1 1,0 0-1,0 0 1,0 1-1,9 5 1,-5-1 105,-1 1-1,-1 0 1,1 0 0,-1 0 0,-1 1 0,8 12-1,17 26 1034,36 74 1,-33-54 46,-33-64-1260,-2-6-2022,-2-15-961,-3-9-3193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4994,'0'0'7188,"-18"-3"-1631,28 4-5380,-1 0 0,1 0-1,-1 1 1,17 7 0,34 5 179,39-2-249,-54-5-82,59 1 1,-52-9-18,-10 0-17,0 2 0,75 10 0,-79-6 42,-1-2 1,1-1-1,53-5 0,-5 0-27,1024 3-278,-926-9 263,-47 0-12,460-5 67,605 14 815,-1196 1-900,-23 0-975,-33 0-1668,-17-1-1616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5442,'0'0'4704,"-3"-35"-953,3 26-3628,-1 7-115,1 1 1,0-1-1,0 1 0,0-1 0,0 1 1,0-1-1,0 1 0,1-1 0,-1 1 0,0-1 1,1 1-1,-1 0 0,1-1 0,-1 1 0,1 0 1,0-1-1,0 1 0,-1 0 0,1 0 0,0 0 1,0 0-1,0 0 0,3-2 691,-4 7-579,-2 113 608,4 138 302,-1-253-1025,-1-1-1,0 1 0,1-1 0,-1 1 0,1-1 0,-1 1 0,1-1 1,0 1-1,0-1 0,0 0 0,-1 1 0,1-1 0,1 0 1,-1 0-1,0 1 0,0-1 0,0 0 0,1 0 0,-1 0 0,0-1 1,1 1-1,-1 0 0,1 0 0,-1-1 0,1 1 0,-1-1 1,1 1-1,-1-1 0,1 0 0,0 0 0,1 1 0,62-1-54,-42-2 37,3 1 21,-21 0-17,1 0 0,-1 1 0,1 0 0,0 0 0,-1 0 0,1 0 0,-1 1-1,1 0 1,-1 0 0,1 1 0,-1-1 0,0 1 0,1 0 0,7 5 0,12 2-1202,-15-9-6476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5410,'0'0'7246,"0"-3"-4806,0 9-1795,0 11-546,-9 585 1856,8-550-1987,1-32-6947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 10485,'0'0'8084,"-10"0"-8084,10-12-2322,0-8-1984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3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 5859,'0'0'6227,"-22"-12"605,262-8-8934,-243 20 2100,-1 1 0,1 0 1,0-1-1,0 1 1,-1 0-1,1 1 0,0-1 1,0 1-1,0-1 0,0 1 1,1 0-1,-1 0 1,0 0-1,1 0 0,0 1 1,-1-1-1,1 1 1,0-1-1,0 1 0,0 0 1,0 0-1,1 0 0,-1 0 1,1 0-1,0 0 1,0 0-1,-1 5 0,-3 9-17,1 0 0,0 0 0,2 1-1,-1 18 1,0 431 1847,3-465-1826,4 30 203,-3-31-210,-1 0-1,0 0 1,0 0 0,1-1-1,-1 1 1,1 0-1,-1 0 1,1 0 0,-1 0-1,1-1 1,-1 1-1,1 0 1,0-1 0,-1 1-1,1 0 1,0-1-1,-1 1 1,1-1 0,0 1-1,0-1 1,0 1-1,0-1 1,0 0 0,-1 0-1,1 1 1,0-1-1,0 0 1,0 0 0,1 0-1,-1 0-67,0 0 0,-1-1 0,1 1 0,-1-1 0,1 1 0,0-1 0,-1 1 0,1-1 0,-1 1 0,1-1 0,-1 1 0,1-1 0,-1 0 1,0 1-1,1-1 0,-1 0 0,0 1 0,0-1 0,1 0 0,-1 0 0,0 1 0,0-1 0,0 0 0,0 1 0,0-1 0,0-1 0,2-26-1759,-1 23 1144,-1-31-4917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61 608,'0'0'14471,"170"-35"-15832,-141 21-2865,-7 2-5218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13334,'0'0'3743,"17"-23"-3796,116-163-382,-113 161 430,-20 25 642,0 6-301,-1 127 430,3 170 1430,-1-287-2157,0-1 0,1 1 0,0-1 1,2 0-1,-1 0 0,8 18 1,-10-33-113,-1 1 1,0 0 0,0-1 0,0 1 0,0 0 0,0-1 0,1 1 0,-1-1-1,0 1 1,0-1 0,1 1 0,-1 0 0,0-1 0,1 1 0,-1-1 0,1 0-1,-1 1 1,1-1 0,-1 1 0,1-1 0,-1 1 0,1-1 0,-1 0 0,1 0-1,-1 1 1,1-1 0,0 0 0,-1 0 0,1 0 0,-1 1 0,1-1 0,0 0 0,-1 0-1,1 0 1,0 0 0,-1 0 0,2 0 0,-1-1-180,-1 0-1,1 0 1,0 0 0,0 1 0,-1-1-1,1 0 1,-1 0 0,1 0-1,-1 0 1,1 0 0,-1 0 0,1 0-1,-1 0 1,0 0 0,0 0 0,1 0-1,-1-1 1,0 1 0,0 0-1,0-1 1,0-28-6308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 1553,'0'0'10012,"9"-16"-5135,-31 470-3903,22-440-4676,0-31 25,0-10 43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2273,'0'-1'15178,"-15"7"-15229,-59 53 71,-49 35-13,73-65-152,33-20-221,1 0 1,0 1 0,-16 14 0,32-23 346,0-1 1,1 1 0,-1-1-1,0 1 1,1 0-1,-1-1 1,1 1 0,-1-1-1,0 1 1,1-1 0,-1 1-1,1-1 1,-1 0 0,1 1-1,0-1 1,-1 0 0,1 1-1,-1-1 1,1 0-1,0 0 1,-1 1 0,1-1-1,0 0 1,0 0 0,32 13 231,-1 2 1,-1 1 0,-1 1-1,33 25 1,-44-29-69,-2 2-1,0 0 1,-1 1-1,0 1 1,-2 0 0,0 1-1,20 33 1,-39-59-5086,-12-13 27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2673,'-1'5'15601,"6"-2"-16502,0 0 906,1-1 0,-1 1-1,0-1 1,0 1 0,0 1-1,-1-1 1,1 1 0,-1 0-1,0 0 1,0 0 0,0 0-1,0 1 1,-1-1 0,3 6-1,-3-3 0,0 0 0,-1 1 0,0-1 0,-1 0-1,1 1 1,-1-1 0,-1 1 0,0-1 0,0 1 0,-1 10-1,0-14-29,0 0 0,0 0-1,-1 0 1,0-1 0,1 1-1,-1 0 1,0-1 0,-1 1-1,1-1 1,-1 0-1,1 1 1,-1-1 0,0 0-1,0-1 1,0 1 0,-1-1-1,1 1 1,-1-1 0,1 0-1,-7 3 1,6-4-457,1 1-1,-1-1 1,0 0-1,0 0 1,0 0-1,1 0 1,-8 0 0,-3-1-4642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7347,'0'0'7641,"1"0"-7376,1 0-1,-1 0 0,1 0 0,-1 0 1,1 0-1,0 0 0,-1 0 1,1 0-1,-1 1 0,1-1 1,-1 0-1,1 1 0,1 0 1,0 4-158,0 0 0,-1 0 1,0 1-1,0-1 0,0 0 1,-1 1-1,1-1 0,-1 1 0,-1 0 1,1 6-1,-1 66 157,-1-46-174,1-12-17,1 40 5,-1-56-70,0 0-1,1 0 1,-1 0 0,1 0 0,0-1 0,0 1 0,1 0 0,-1-1-1,1 1 1,0-1 0,4 6 0,-2-6-55,0-1 1,1 0-1,-1 0 1,1-1-1,-1 1 0,1-1 1,0 0-1,0 0 0,0-1 1,0 1-1,-1-1 1,1 0-1,0-1 0,10-1 1,4 1-165,14 1-197,45 0-3506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6163,'0'0'6747,"0"12"-4893,0 131-539,-6 428 1767,6-515-2549,0-51-3708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7700,'0'0'7534,"5"-2"-7129,-3 2-366,-1-1-1,1 1 1,0-1-1,0 1 1,-1 0-1,1 0 1,0 0-1,0 0 1,-1 0-1,1 0 1,0 0-1,-1 1 0,1-1 1,0 1-1,-1-1 1,1 1-1,0 0 1,-1-1-1,1 1 1,-1 0-1,1 0 1,-1 0-1,2 1 1,-1 1 14,0 0 1,0-1-1,0 1 1,0 0-1,0 0 1,-1 0-1,1 1 1,-1-1-1,0 0 1,0 0-1,0 1 1,0-1-1,0 6 1,1 3-21,-1-1-1,0 1 1,-1 0-1,-2 20 1,2-30-71,-1 0 1,1 1 0,0-1-1,-1 0 1,1-1-1,-1 1 1,0 0-1,0 0 1,0 0 0,0 0-1,0 0 1,0-1-1,0 1 1,0 0-1,-1-1 1,1 1 0,-1-1-1,1 0 1,-1 1-1,0-1 1,1 0-1,-1 0 1,0 0-1,0 0 1,0 0 0,0-1-1,0 1 1,0-1-1,0 1 1,0-1-1,0 1 1,0-1 0,-3 0-1,-1 0-327,5 1 189,0-1 0,0 0-1,0 0 1,0 0 0,-1 0 0,1 0 0,0 0-1,0 0 1,0 0 0,0 0 0,0 0-1,0-1 1,0 1 0,0 0 0,-1-1 0,1 1-1,0-1 1,0 1 0,0-1 0,1 1 0,-1-1-1,-2-1 1,-4-27-3780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7940,'0'0'7243,"18"0"-6685,233 0-2645,-254 1 2104,0 0 0,0 0 0,0 0 0,0 0 0,0 0 0,0 0 0,1 1 0,-1 0-1,0-1 1,1 1 0,-1 0 0,1 0 0,-1 1 0,1-1 0,0 0 0,0 1 0,-2 3 0,-29 48 303,25-32-123,1 1 1,1-1-1,1 1 1,1 0-1,-2 35 1,5 120 975,2-94-498,-1 35 165,2-109-1034,3-14-1045,4-16-1239,-6-7-1187,-3 1-1805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8404,'0'0'6563,"187"-26"-7091,-155 26-1137,-9-6-1985,-7 1-5474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4482,'0'0'6774,"0"0"-6735,0-1 0,0 1 0,1 0 0,-1 0 0,0 0 0,0 0 0,0-1 0,1 1 0,-1 0 0,0 0 0,0 0 0,0 0 0,1 0 0,-1 0 0,0 0 0,0 0 0,1 0 0,-1 0 0,0 0 0,0 0 0,1 0 0,-1 0 0,0 0 0,1 0 0,-1 0 0,0 0 0,0 0 1,0 0-1,1 0 0,-1 0 0,0 0 0,0 0 0,1 0 0,-1 1 0,0-1 0,0 0 0,0 0 0,1 0 0,-1 0 0,0 1 0,0-1 0,0 0 0,0 1-26,-18 464 4261,14-366-4446,4-121-4690,0-6 407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7 5218,'0'0'4891,"-2"-6"781,-66 70-4964,-50 45-436,102-97-276,0 0-1,-1 0 1,0-2 0,-1 0 0,-29 11 0,28-13-674,31-8-430,23-1 933,-26 2 213,0 2 0,1 0 0,-1 0 1,0 0-1,-1 1 0,1 0 0,-1 1 1,0 0-1,0 0 0,0 1 0,12 11 0,10 13 351,37 44 0,-31-32-57,-19-25-197,-12-13-56,0 1 0,-1-1 0,1 1 0,-1 0 0,-1 0-1,1 0 1,5 9 0,-9-11-124,0-2-350,-1-12-6534,-4-7 791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13910,'0'0'4626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5234,'0'0'8546,"16"-2"-4656,65-8-3562,78 7-209,-104 4-148,-54-1-83,-23-12-14582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5811,'0'0'6443,"0"28"-4531,0 445 2725,0-471-4646,0-2 6,0 1-1,0 0 1,-1-1-1,1 1 1,0 0-1,0-1 1,0 1-1,0 0 1,0 0-1,0-1 1,0 1-1,0 0 1,1-1-1,-1 1 1,0 0-1,0-1 1,0 1-1,1-1 1,-1 1-1,0 0 1,1-1-1,-1 1 1,1-1-1,-1 1 1,1-1-1,-1 1 1,1-1-1,-1 1 1,1-1-1,-1 1 1,1-1-1,-1 0 1,2 1-1,-1-12-3493,3-13 935,5-2-2162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 4722,'0'0'8204,"0"0"-8069,-1 0-1,1-1 1,0 1 0,0-1 0,-1 1-1,1 0 1,0-1 0,0 1 0,0-1 0,0 1-1,0 0 1,0-1 0,0 1 0,0-1-1,0 1 1,0-1 0,0 1 0,0 0-1,0-1 1,0 1 0,0-1 0,0 1-1,0 0 1,0-1 0,1 1 0,-1-1 0,0 1-1,0 0 1,0-1 0,1 1 0,-1 0-1,0-1 1,0 1 0,1 0 0,-1-1-1,0 1 1,1 0 0,0-1 0,9-3-103,1 0 0,1 0 0,-1 1 0,1 0 0,-1 1 0,23-2 0,78 4-249,-55 2 500,-58 19-227,-3-12-56,0 1 0,-1-1 0,0-1 0,0 1 0,-1-1 0,0 0 0,-1 0 0,0 0 0,0-1-1,-12 10 1,-2 2 7,-92 86 41,113-105-69,0 0 1,0 0 0,0-1-1,0 1 1,0 0-1,0 0 1,0-1 0,0 1-1,-1 0 1,1-1 0,0 1-1,0 0 1,0 0-1,0-1 1,0 1 0,0 0-1,0 0 1,-1 0-1,1-1 1,0 1 0,0 0-1,0 0 1,-1 0-1,1-1 1,0 1 0,0 0-1,0 0 1,-1 0-1,1 0 1,0 0 0,0-1-1,-1 1 1,1 0 0,0 0-1,0 0 1,-1 0-1,1 0 1,0 0 0,-1 0-1,1 0 1,0 0-1,0 0 1,-1 0 0,1 0-1,0 0 1,0 0-1,-1 0 1,1 0 0,0 1-1,0-1 1,-1 0-1,1 0 1,0 0 0,0 0-1,-1 0 1,1 1-1,0-1 1,0 0 0,0 0-1,0 0 1,-1 1 0,1-1-1,0 0 1,0 1-1,7-22-1020,-4 18 832,0 0-1,0 0 1,0 0-1,1 1 1,-1-1-1,1 1 1,0 0-1,0 0 1,0 0-1,0 0 1,0 1-1,0 0 1,0-1-1,0 1 1,1 1-1,-1-1 1,0 1-1,1 0 1,-1 0-1,0 0 0,1 0 1,7 2-1,-8-1 225,1 0 0,-1 0-1,0 1 1,0-1 0,0 1-1,0 0 1,0 0 0,0 0-1,0 0 1,-1 1-1,1 0 1,-1-1 0,1 1-1,2 5 1,2 2 493,0 1 1,-1 0-1,0 1 0,-1 0 1,-1 0-1,7 20 1,-10-27-406,-1 0 0,0 0 0,0 0 1,0 0-1,0 0 0,-1 1 0,0-1 1,0 0-1,0 0 0,-1 0 1,0 0-1,0 0 0,0 0 0,0 0 1,-1 0-1,0 0 0,0 0 0,0-1 1,-6 9-1,-5 3 57,0-1 0,-1 0-1,-17 12 1,27-23-217,0 0 0,0-1 0,-1 0 1,1 0-1,-1 0 0,0 0 0,0-1 0,0 0 0,0 0 0,0 0 0,0-1 0,-1 0 0,1 0 0,-1 0 1,1 0-1,-8-1 0,12-1-61,0 1 1,1-1 0,-1 0 0,0 0-1,0 0 1,1 1 0,-1-1 0,0 0 0,1 0-1,-1 0 1,1 0 0,-1 0 0,1 0-1,-1 0 1,1 0 0,0 0 0,0 0-1,-1 0 1,1-1 0,0 1 0,0 0-1,0 0 1,0-2 0,0-34-2780,0 30 1508,0-31-5974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207 130 4002,'0'0'8150,"1"-11"-7288,0 4-733,0-2 12,1 0 1,-1 1 0,-1-1-1,1 0 1,-2 1 0,1-1-1,-4-16 1,3 22-80,-1 1-1,0 0 1,0 1 0,0-1 0,0 0-1,0 0 1,0 1 0,0-1 0,-1 1-1,1 0 1,0 0 0,-1 0 0,1 0 0,-1 0-1,1 0 1,-1 1 0,0-1 0,1 1-1,-1 0 1,0 0 0,1 0 0,-1 0-1,0 0 1,1 0 0,-5 2 0,0-1-27,0 0 0,1 0 0,-1 0 0,1 1 0,-1 0 0,1 1-1,0-1 1,0 1 0,-7 4 0,7-1-16,0-1-1,1 1 0,-1-1 1,1 2-1,0-1 0,1 0 1,0 1-1,0 0 0,0 0 1,1 0-1,0 0 0,0 1 1,1-1-1,-2 9 0,0 8 343,1 0-1,2 0 0,1 30 1,0-21 169,0-28-469,0 0 1,0 1 0,1-1-1,0 1 1,0-1 0,0 0-1,0 1 1,1-1 0,0 0-1,0 0 1,0 0 0,1 0-1,-1-1 1,1 1 0,0-1-1,1 1 1,-1-1 0,1 0-1,5 4 1,-5-5-55,1 0-1,0 0 1,0-1 0,1 1 0,-1-1-1,1 0 1,-1-1 0,1 1-1,-1-1 1,1 0 0,0 0-1,-1-1 1,1 0 0,0 0 0,0 0-1,0-1 1,-1 0 0,8-1-1,-8 0 43,0 1 0,0-1 0,0 0-1,0 0 1,0-1 0,0 1 0,0-1-1,-1 0 1,7-5 0,-4 0-682,1 1 1,-1-1-1,-1 0 1,0 0-1,0-1 1,-1 0-1,9-17 1,-7 9-774,0-1 0,-2 1 0,7-33 0,-6-11 891,-7 130 9486,-6 176-7772,6-218-1125,-1 0 0,-2 0 1,-1-1-1,0 1 0,-2-1 1,-15 35-1,20-58-197,0 0 0,-1 0 0,1 0 0,-1 0-1,0 0 1,0 0 0,0-1 0,0 1 0,0-1 0,-1 0 0,1 0 0,-1 0 0,1 0-1,-1-1 1,0 0 0,1 1 0,-1-1 0,0-1 0,0 1 0,0 0 0,0-1-1,0 0 1,0 0 0,0 0 0,0-1 0,0 1 0,0-1 0,1 0 0,-1 0-1,0 0 1,0 0 0,1-1 0,-1 0 0,1 1 0,-1-1 0,1-1 0,0 1 0,-1 0-1,1-1 1,1 0 0,-1 1 0,0-1 0,1 0 0,-1-1 0,1 1 0,-3-5-1,-4-28-2589,8-4-2745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3:5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1505,'0'0'12752,"1"-1"-12552,0 1-1,0-1 0,0 0 1,1 1-1,-1-1 0,0 0 1,1 1-1,-1-1 0,0 1 1,1 0-1,-1 0 0,1-1 1,-1 1-1,1 0 0,-1 0 1,0 0-1,2 1 1,10 405 1550,-14-356-1439,-1-33-232,1 0 0,1 0 0,1 0 0,6 33 1,3-33-133,-1-21-525,3-29-648,-4-42-4241,-3 39-101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20 3714,'0'0'6571,"-5"-20"-1163,2 21-5405,0-1 0,0 1 0,0 0 0,0 1 0,0-1 0,0 0 0,0 1 0,0-1 0,0 1 0,0 0 0,1 0 0,-5 4 0,-33 35 22,28-28-28,-41 45 100,35-37-32,0-1 0,-2 0 0,0-2 1,-1 0-1,-29 19 0,34-27 169,25-10 44,21-3-323,-24 3 50,0 1 0,1 1 1,-1-1-1,0 1 0,0 0 0,0 0 0,0 0 1,0 1-1,0 0 0,-1 0 0,0 1 1,1 0-1,-1-1 0,-1 2 0,6 4 0,10 11 129,-1 2 0,18 24 0,-17-20 53,-4-1 14,-11-18-55,0 0 0,0 0 0,0-1 0,10 10 0,-14-16-247,-1-5-1350,0 2 935,0 0 0,0 0-1,0 1 1,0-1 0,-1 0 0,1 1 0,-1-1 0,1 0 0,-1 1 0,-2-6-1,-14-10-5891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79 5555,'0'0'7747,"-38"-40"-7571,31 28 336,4 0 177,-3 7-209,3-1-272,-1 3-208,-2 3-240,-4 0-945,-6 0-2608,-6 6-6196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6995,'0'0'8137,"0"-2"-7978,8-7 5864,205 9-5949,-212 0-66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4338,'0'0'7595,"-26"-5"-2435,24 4-5082,1 1 0,-1 0 1,0 0-1,1 0 0,-1 0 0,1 0 0,-1 1 0,1-1 0,-1 0 0,1 1 1,-1-1-1,1 1 0,-1 0 0,1-1 0,0 1 0,-1 0 0,1 0 1,0 0-1,0 0 0,0 0 0,-1 0 0,1 0 0,0 0 0,0 0 0,0 1 1,1-1-1,-2 3 0,9-1 90,1 0 0,-1-1 1,1 0-1,0 0 0,0 0 0,0-1 1,10 0-1,-6 0-63,-6 0-138,5 0-37,0 0 0,-1 0 1,1 1-1,-1 1 0,0 0 0,0 0 1,0 1-1,0 0 0,-1 0 1,1 1-1,16 12 0,-23-12-2242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7379,'0'0'3423,"0"26"-2497,0 182 208,1-102 491,-1-105-1605,1 0 0,-1 0 0,1 1 1,0-1-1,-1 0 0,1 0 1,0 0-1,0 0 0,0 0 0,-1 0 1,1 0-1,0-1 0,0 1 1,0 0-1,1 0 0,-1-1 0,0 1 1,0 0-1,0-1 0,0 0 1,1 1-1,-1-1 0,0 0 0,0 1 1,1-1-1,-1 0 0,0 0 1,3 0-1,46 0 5,-35-1 63,-3 0-222,0-1 0,-1 0 0,1-1 0,-1 0 0,0-1-1,1 0 1,-2 0 0,17-10 0,-16 8 105,0 0 0,0 1 0,1 1 0,0 0 1,0 0-1,0 1 0,0 1 0,21-3 0,-31 8 46,0-1 0,0 1 0,-1 0 0,1 0 0,-1-1 0,0 1 0,0 0 0,0 0 0,0 0 0,0 0 0,-1 0-1,1 0 1,-1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3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 9012,'0'0'7345,"-1"-8"-6798,-4-25 88,2 31 517,-2 9-1633,-3 8-4518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4866,'0'0'8031,"0"-4"-7228,-22 606 2894,20-557-3802,1-31-1546,1-36-803,0-14-1913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7988,'0'0'7075,"33"173"-6547,-33-141-256,0-3-192,0-6 16,-10-3-192,-9-8 32,-4-12-1168,1 0-1169,6-9-2850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5298,'0'0'5203,"-10"-5"-908,10 559-1221,0-548-3518,2-9-1559,-1-14-355,-1-18-1071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5106,'0'0'5928,"3"9"-1555,-45-11-4654,22 1 285,1 1 0,-37 3 0,55-2-4,-1 0 1,1-1 0,0 1 0,0 0 0,0 0 0,0 0-1,0 0 1,0 0 0,0 0 0,0 0 0,0 1-1,0-1 1,0 0 0,1 0 0,-1 1 0,1-1 0,-1 1-1,1-1 1,-1 0 0,1 1 0,0-1 0,-1 1-1,1-1 1,0 1 0,0 1 0,-1 45 222,1-39-86,-2 39 480,1-21-170,0 1 1,5 33-1,-4-55-392,1 0 0,0 0-1,0-1 1,1 1 0,-1 0 0,1-1-1,1 1 1,-1-1 0,1 0-1,0 0 1,0 0 0,0 0 0,1 0-1,0-1 1,0 1 0,5 3-1,-7-6-52,1 0 0,0 0 0,0 0 0,0 0 0,0-1 0,0 1 0,0-1 0,0 0 0,1 0 0,-1 0 0,0-1 0,1 1 0,-1-1 1,0 1-1,1-1 0,-1 0 0,1-1 0,-1 1 0,0-1 0,1 1 0,-1-1 0,0 0 0,6-2 0,-5 1-114,0-1 1,0 1 0,0-1-1,0 1 1,-1-1 0,0 0 0,1-1-1,-1 1 1,0-1 0,0 1 0,-1-1-1,1 0 1,-1 0 0,0 0-1,0 0 1,2-6 0,2-16-913,-1 0 0,-1 1-1,-1-1 1,-1 0 0,-4-49 0,1 22 6718,1 67-5569,4 46 324,1 1-1,15 59 0,-8-55-14,5 94-1,-16-130-363,0-14-18,0 0 0,-1 0 0,-1 0 0,0 0 0,-1-1 0,-4 19 0,4-30-64,1 1 1,-1-1-1,0 1 1,0-1-1,0 1 1,0-1-1,0 0 0,-1 0 1,1 0-1,-1 0 1,0 0-1,0-1 1,0 0-1,-1 1 1,1-1-1,0 0 0,-1 0 1,1-1-1,-1 1 1,0-1-1,0 0 1,1 0-1,-1 0 1,0 0-1,0-1 0,0 1 1,0-1-1,-5 0 1,8 0-11,-12 1-403,1-1 1,-1 0-1,-24-4 0,34 3 223,0 0 0,-1 0 0,1 0 0,-1 0 0,1-1 0,0 1 0,0-1 0,0 0 0,0 0-1,0 0 1,0 0 0,1-1 0,-1 1 0,1-1 0,-1 1 0,1-1 0,0 0 0,-2-4 0,-11-30-4320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0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4770,'0'0'8321,"2"-3"-7454,6-12-806,-1-1 0,-1 0 0,-1 0 0,0 0 0,-1 0-1,-1-1 1,-1 1 0,0-1 0,-1-29 757,-1 74-423,21 267 724,-6-142-610,-15-134-409,-1-14-84,1 0 1,0 0-1,0 0 0,0 0 1,1-1-1,0 1 0,0 0 1,0 0-1,1 0 0,2 6 1,-4-10-247,0-19-2480,4-26-3040,-1 19 78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1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2961,'0'0'9666,"-4"39"-8433,-6-17-1183,0-1 1,-2 0-1,-1-1 1,0-1-1,-2 1 0,0-2 1,-1 0-1,-1-1 1,0-1-1,-1 0 1,-36 22-1,49-34-46,3-2-9,-1-1 0,1 1 0,0-1 0,-1 1 0,1-1 0,-1 0 0,1 0 0,-1 0 0,0 0 0,1-1 0,-1 1 0,-5 0 0,8-1-176,6 0-68,5 0 255,0 0-1,-1 0 1,1 1-1,0 1 1,-1 0-1,1 0 1,-1 1-1,0 1 1,0-1-1,0 2 1,0-1-1,-1 1 1,0 1-1,0 0 1,12 10-1,4 3 395,-2 1 0,-1 1 0,0 2 0,-2 0-1,0 1 1,25 41 0,-44-62-461,-1-3-355,-14-1-7113,2-4 2180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8 433 4594,'0'0'5824,"-8"11"3572,29-4-9445,-1-2-1,1-1 0,0-1 1,1 0-1,-1-2 1,0 0-1,33-3 0,-7 1-38,14 1 299,-60-31-246,-1 12-68,0 0 1,-1-1-1,-1 1 0,-1 0 0,-1 0 1,0 1-1,-8-21 0,3 17 25,1 0-1,1-1 1,1 1 0,1-2-1,1 1 1,1 0 0,0-28-1,4 49 70,0-1 0,0 1 0,0 0-1,0 0 1,0 1 0,0-1 0,1 0-1,-1 0 1,1 0 0,-1 1 0,1-1-1,-1 1 1,1 0 0,0-1 0,0 1-1,0 0 1,0 0 0,0 0 0,3-1-1,1-1-19,0 0-1,1 0 0,-1 1 1,1 0-1,9-2 0,-2 3 77,1 1 0,-1 0 0,1 0 0,-1 2 0,0 0-1,0 0 1,0 1 0,0 1 0,0 0 0,15 8 0,-23-9-31,-1 0 0,1 0 0,-1 1 0,1 0 1,-1 0-1,0 0 0,-1 0 0,1 1 0,-1 0 1,0 0-1,0 0 0,-1 1 0,1-1 1,-1 1-1,0 0 0,-1-1 0,1 2 0,-1-1 1,0 0-1,-1 0 0,1 0 0,-2 1 0,1-1 1,0 13-1,-3-7-31,0 0 0,0-1 0,-1 1-1,-1-1 1,0 1 0,0-1 0,-1 0 0,-1-1 0,0 1 0,0-1 0,-1 0 0,-9 10-1,8-11 110,1 1 0,0 0 0,0 1-1,1-1 1,0 1 0,1 1-1,0-1 1,1 1 0,1-1 0,-1 1-1,2 0 1,-2 16 0,4-27-85,0 0 0,0 0 0,1-1 1,-1 1-1,1 0 0,-1 0 0,0 0 1,1-1-1,-1 1 0,1 0 0,0 0 0,-1-1 1,1 1-1,0-1 0,-1 1 0,1 0 1,0-1-1,0 1 0,-1-1 0,1 0 1,0 1-1,0-1 0,0 0 0,0 1 0,-1-1 1,1 0-1,0 0 0,0 0 0,0 0 1,2 0-1,35 2 172,-30-3-176,126 1-693,-46 0-5206,-73 0 692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8004,'0'0'6755,"-9"-20"-3332,9 41-3826,14 324 970,-2-103-326,-11-215-227,2-1 0,1 1 0,1-1 0,10 35 0,1-37 103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13 194 6451,'0'0'5301,"-2"-16"-5093,0 2-38,-2-14 891,-1-47 0,10 72-936,-1 0 0,1 0-1,0 1 1,0 0 0,0-1 0,0 1 0,0 1 0,0-1 0,6 0-1,4-1-48,-1 0-1,0 1 1,1 1-1,0 1 0,-1 0 1,1 0-1,14 4 0,-26-3 53,-2 0 86,-1-11-7295,0-15 2231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 7443,'0'0'6886,"-4"0"-6216,3 0-576,0 0 1,0 0-1,0 0 1,0 0-1,0 0 1,0-1-1,0 1 0,-1 0 1,1 0-1,0-1 1,0 1-1,0 0 1,0-1-1,0 1 1,0-1-1,0 0 0,1 1 1,-1-1-1,-2-2 916,34 2-262,-18 2-653,39-1 4,-7-1-292,1 1-1,-1 3 0,57 10 1,-98-5-3961,-4-8 3588,0 6-3945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300 628 6035,'24'84'5191,"-14"-65"-1033,-2-22-2166,1-15-989,-8 9-942,0 0 0,-1 0 1,0 0-1,0 0 0,-1-1 0,-3-13 0,2 19-53,1 1-1,0 0 1,-1 0-1,1 0 1,-1 0 0,0 0-1,0 0 1,0 0-1,-1 1 1,1-1-1,-1 1 1,1 0 0,-1-1-1,0 1 1,0 0-1,0 1 1,0-1-1,0 0 1,0 1-1,-5-2 1,6 2-10,-71-20 416,69 20-399,0 1 0,0-1-1,0 1 1,0 0-1,0 0 1,0 0 0,0 0-1,0 1 1,0-1-1,0 1 1,0 0-1,0 1 1,0-1 0,1 1-1,-1-1 1,0 1-1,-3 3 1,1 1-15,0 0-1,0 1 1,0 0 0,0 0 0,1 1-1,1-1 1,-1 1 0,1 0-1,-3 9 1,-26 83 178,29-86-121,-10 38 232,2 0-1,2 1 1,2 0 0,0 65-1,8-116-284,0-1 0,0 1 0,0-1 0,0 1-1,0-1 1,0 1 0,0-1 0,1 1 0,-1-1-1,0 1 1,1-1 0,0 0 0,-1 1 0,1-1-1,0 0 1,-1 1 0,1-1 0,0 0 0,0 0-1,0 0 1,0 0 0,0 0 0,0 0 0,0 0-1,1 0 1,-1 0 0,0 0 0,0-1 0,1 1-1,-1 0 1,1-1 0,-1 1 0,0-1 0,1 0-1,-1 1 1,1-1 0,-1 0 0,1 0 0,-1 0-1,1 0 1,-1 0 0,1 0 0,-1 0-1,1-1 1,-1 1 0,0-1 0,1 1 0,-1-1-1,2 0 1,5-2 10,0 0-1,0 0 1,0-1 0,0 0-1,-1 0 1,1-1 0,10-9-1,6-9-124,-2-1-1,-1 0 1,-1-2 0,-1 0-1,-1-1 1,-1-1 0,23-55-1,-25 47-300,-2-1-1,-2 0 0,-1 0 0,-2-1 0,-2-1 1,2-53-1,-7 60 75,2-25-195,-3 0 1,-8-60-1,6 99 578,-1 0 1,-1 1-1,-1 0 0,-1 0 0,0 0 1,-1 0-1,0 1 0,-2 0 0,0 1 1,-21-28-1,28 40 96,-1-1 1,0 1 0,0 0-1,0 0 1,-1 1-1,1-1 1,-1 1-1,1 0 1,-1-1-1,0 1 1,0 1-1,0-1 1,0 1 0,0-1-1,0 1 1,-7-1-1,11 34-69,9 185 610,39 225 1,-27-284-372,-17-121-273,-1-3-11,1 1 0,2-1 0,1 0 0,2 0 0,1-1 0,17 36 0,-24-63-12,1-1 1,0 1 0,0-1 0,0 1 0,1-1 0,0-1 0,10 9-1,-14-12-31,0 0 0,0 0-1,0 0 1,0 0 0,0-1-1,0 1 1,0 0 0,1-1-1,-1 1 1,0-1-1,0 1 1,0-1 0,1 0-1,-1 1 1,0-1 0,1 0-1,-1 0 1,0 0 0,1 0-1,-1 0 1,0 0-1,0 0 1,1-1 0,-1 1-1,0 0 1,0-1 0,1 1-1,-1-1 1,0 1-1,0-1 1,0 0 0,0 1-1,0-1 1,0 0 0,0 0-1,0 0 1,0 0 0,0 1-1,0-2 1,0 1-1,-1 0 1,1 0 0,0 0-1,-1 0 1,1 0 0,-1 0-1,1-1 1,-1 0 0,6-16-1046,-2 1 1,4-29 0,-6 29-67,8-45-4610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51 4418,'0'0'6422,"-2"-7"-5835,-9-24 1526,8 39 1086,3 15-4057,0-17 1054,-10 488-63,10-493-37,-6-45-1160,6-302-473,0 342 1594,1 0-1,-1 0 1,1 0 0,0 0-1,0 1 1,1-1 0,-1 0-1,1 1 1,-1-1 0,1 1-1,0-1 1,1 1 0,3-5-1,42-39 896,-17 18-1126,-29 27 176,-1 0 0,1 0 0,0 1 0,-1-1 0,1 0-1,0 1 1,0 0 0,0-1 0,0 1 0,0 0 0,0 0-1,0 0 1,0 0 0,1 1 0,-1-1 0,0 0 0,1 1-1,-1 0 1,0-1 0,1 1 0,-1 0 0,0 0 0,1 1-1,-1-1 1,0 0 0,1 1 0,-1-1 0,0 1 0,0 0 0,4 1-1,-2 1 32,-1-1 0,1 1 0,-1-1 0,0 1-1,0 0 1,0 0 0,-1 0 0,1 1-1,-1-1 1,0 1 0,0-1 0,0 1 0,0 0-1,0 0 1,1 8 0,1 6 108,-2 0-1,0 1 1,-2 36-1,0-30-120,-1-19-13,0 1 1,0 0 0,-1 0 0,1-1 0,-1 1 0,-1-1-1,0 0 1,1 1 0,-7 8 0,6-11-8,1 1 0,-1-1-1,0 0 1,0 0 0,-1 0-1,1-1 1,-1 1 0,0-1 0,0 0-1,0 0 1,0 0 0,-1 0-1,-7 3 1,11-6-26,1-1 0,0 1 0,0 0 0,-1-1 0,1 1 0,0 0 0,-1 0 0,1-1 0,0 1-1,0-1 1,0 1 0,-1 0 0,1-1 0,0 1 0,0 0 0,0-1 0,0 1 0,0-1 0,0 1 0,0 0 0,0-1-1,0 1 1,0-1 0,0 1 0,0 0 0,0-1 0,0 1 0,0-1 0,0 1 0,0 0 0,0-1 0,1 1 0,-1-1 0,0 1-1,0 0 1,0-1 0,1 1 0,-1 0 0,0-1 0,0 1 0,1 0 0,-1 0 0,1-1 0,9-19-206,-7 16 187,0 1 0,1 0 0,0 0 0,-1 0 0,1 0 0,0 0 0,0 1 0,0 0 0,1 0 0,-1 0 0,0 0 0,1 1 1,-1 0-1,1 0 0,0 0 0,-1 0 0,1 1 0,0 0 0,-1 0 0,1 0 0,0 0 0,-1 1 0,1 0 0,0 0 0,6 2 0,-3 0 139,0 0 0,0 1-1,-1 0 1,0 0 0,0 1 0,0 0 0,0 0-1,-1 1 1,1 0 0,-1 0 0,-1 0-1,1 1 1,4 7 0,-5-6 89,0 1-1,-1-1 1,0 1-1,0 0 1,-1 0-1,0 0 1,0 0-1,-1 1 1,-1-1 0,0 1-1,0-1 1,0 1-1,-3 17 1,2-24-177,-1 0 0,0 0 0,0 0 0,0 0 0,0 0 0,-1 0 0,1 0 0,-1-1 0,0 1 0,0-1 0,0 1 0,0-1 0,0 0 0,0 0 0,-1 0 0,1 0 0,-1 0 0,1 0 0,-1-1 0,0 1 0,0-1 0,1 0 0,-1 1 0,-5 0 0,-3 1-75,-1 1-1,0-2 1,0 1-1,0-2 1,-13 1-1,15-1-155,-7 0-121,0-1 1,0 0-1,1-2 0,-1 1 0,-16-5 1,29 5 92,0 0 0,1 0 1,-1-1-1,1 1 1,0-1-1,-1 0 1,1 1-1,0-2 1,0 1-1,0 0 1,0 0-1,1-1 1,-1 0-1,1 1 1,-1-1-1,1 0 0,0 0 1,0-1-1,0 1 1,0 0-1,1-1 1,-1 1-1,1-1 1,0 1-1,0-1 1,1 1-1,-1-1 1,0-6-1,1-16-6620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6307,'0'0'11461,"21"0"-10498,170 0-587,-190 0-586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2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4674,'0'0'7822,"36"0"-4762,243 0-1755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3970,'0'0'7985,"-4"0"-7182,3 0-697,0 0 0,0 0-1,0 0 1,0 0 0,0 0 0,1 0 0,-1 1 0,0-1 0,0 0 0,0 1-1,0-1 1,1 0 0,-1 1 0,0-1 0,0 1 0,1-1 0,-1 1 0,0-1-1,1 1 1,-1 0 0,1-1 0,-1 1 0,1 0 0,-1-1 0,1 1 0,-1 0-1,1 0 1,0 0 0,-1-1 0,1 1 0,0 0 0,0 0 0,-1 0 0,1 0-1,0-1 1,0 1 0,0 0 0,0 0 0,0 0 0,0 0 0,0 0-1,1 0 1,-1-1 0,0 1 0,1 2 0,19 53-880,-10-32 1213,29 106 197,-27-85-249,1 0-1,3 0 1,30 59 0,-45-102-365,0 1 1,0-1 0,0 0 0,1 1 0,-1-1 0,1 0 0,-1 0 0,1 0 0,0-1 0,0 1-1,0 0 1,0-1 0,0 1 0,0-1 0,0 1 0,0-1 0,1 0 0,-1 0 0,1 0-1,-1 0 1,0-1 0,1 1 0,0-1 0,3 1 0,-3-2-32,0 1 1,0-1 0,0 0-1,-1 0 1,1 0-1,0-1 1,-1 1-1,1-1 1,-1 1-1,1-1 1,-1 0 0,0 0-1,0 0 1,0 0-1,0 0 1,0-1-1,0 1 1,-1-1-1,1 1 1,1-5-1,12-25-568,-1-1-1,-2-1 0,14-58 1,-13 44-338,-6 18 201,4-47 0,-7 47 608,10-43-1,-14 73 103,0-1-1,1 1 0,-1 0 1,0-1-1,0 1 0,1 0 1,-1-1-1,0 1 1,1 0-1,-1 0 0,1-1 1,-1 1-1,0 0 0,1 0 1,-1 0-1,1 0 1,-1 0-1,0 0 0,1-1 1,-1 1-1,1 0 0,-1 0 1,0 0-1,1 0 1,-1 0-1,1 0 0,-1 1 1,1-1-1,-1 0 0,0 0 1,1 0-1,-1 0 1,1 0-1,-1 1 0,0-1 1,1 0-1,-1 0 0,0 1 1,1-1-1,-1 0 1,0 0-1,1 1 0,-1-1 1,0 1-1,3 21-1772,-2 13-1830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5074,'0'0'9429,"0"20"-8709,0 35 74,2 0 0,12 75 0,-11-288-3830,-4 114 2834,0 20 67,4-47 0,-2 68 125,-1-1 1,1 1-1,0 0 1,0 0-1,1-1 0,-1 1 1,1 0-1,-1 0 0,1 1 1,0-1-1,0 0 0,1 1 1,-1-1-1,0 1 0,1-1 1,-1 1-1,1 0 0,0 0 1,0 0-1,3-1 0,0 0 34,1 0-1,-1 1 0,0 0 0,1 0 0,0 0 0,-1 1 0,1 0 0,13 0 0,-18 1 26,0 0-1,-1 0 0,1 1 0,0-1 0,-1 1 0,1 0 1,0-1-1,-1 1 0,1 0 0,-1 0 0,1 0 0,-1 0 0,1 0 1,-1 0-1,0 0 0,1 1 0,-1-1 0,0 0 0,0 1 1,0-1-1,0 1 0,0-1 0,-1 1 0,1-1 0,0 1 0,-1 0 1,1-1-1,-1 1 0,1 0 0,-1 0 0,0-1 0,0 3 1,2 11 178,-1-1 1,0 1 0,-3 15-1,2-8 165,0-15-352,0 0 0,0 0 0,0 0-1,-1 0 1,0 0 0,-1 0-1,1 0 1,-1 0 0,-1 0-1,1 0 1,-1-1 0,0 1-1,-1-1 1,1 0 0,-7 8-1,10-14-125,0 0-1,0 0 1,-1 0-1,1 0 1,0 1-1,0-1 1,0 0-1,0 0 0,-1 0 1,1 0-1,0 0 1,0 0-1,0 0 1,0 0-1,-1 0 1,1 0-1,0 0 1,0 0-1,0 0 0,-1 0 1,1 0-1,0 0 1,0 0-1,0 0 1,-1 0-1,1 0 1,0 0-1,0 0 0,0 0 1,0 0-1,-1 0 1,1 0-1,0 0 1,0 0-1,0 0 1,0-1-1,-1 1 0,1 0 1,0 0-1,0 0 1,0 0-1,0 0 1,0-1-1,0 1 1,-1 0-1,1 0 1,0 0-1,0 0 0,0-1 1,0 1-1,0 0 1,0 0-1,0 0 1,0-1-1,0 1 1,0 0-1,0 0 0,0-1 62,1 0-1,-1 1 1,0-1-1,0 1 1,1-1-1,-1 1 1,1-1-1,-1 1 1,0-1-1,1 1 1,-1-1-1,1 1 1,-1 0-1,1-1 1,-1 1 0,1 0-1,-1-1 1,1 1-1,0 0 1,-1 0-1,1 0 1,-1-1-1,1 1 1,0 0-1,-1 0 1,1 0-1,-1 0 1,1 0-1,0 0 1,-1 0-1,1 0 1,1 1-1,1-1 53,0 0 0,1 0 0,-1 0 0,1 1 0,-1 0 0,0-1 0,1 1 0,-1 1 0,0-1 0,0 0-1,0 1 1,0-1 0,0 1 0,0 0 0,0 0 0,0 0 0,-1 1 0,1-1 0,-1 1 0,0-1 0,1 1 0,-1 0 0,-1 0 0,1 0 0,0 0 0,-1 0 0,1 0 0,1 7 0,1 4 450,-1 1 1,0 0-1,-1 0 1,-1 0-1,-1 22 1,0-34-470,0 0 0,0 0 0,-1 0 0,1-1 0,-1 1 0,0 0 0,0 0 0,0-1 0,0 1 0,0-1 0,-1 1 0,1-1 0,-1 1 0,1-1 0,-1 0 0,0 0 0,0 0 0,-4 3 0,2-1 20,-1-1-1,0 0 1,0 0-1,0-1 1,0 1-1,0-1 1,-1 0 0,1-1-1,-8 2 1,6-1-262,-1-1 1,0 0-1,0-1 1,0 0-1,0 0 1,-11-3-1,14 3-230,1-1-1,0 0 0,0 0 0,0 0 0,1-1 0,-1 0 1,0 1-1,0-1 0,1-1 0,-1 1 0,-5-5 1,-12-19-5318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6995,'0'0'9330,"0"2"-9215,0 303 2635,0-300-2705,0 0-1,0-1 1,0 1 0,1 0-1,0-1 1,0 1-1,0 0 1,0-1 0,0 1-1,5 7 1,-18-101-2958,9 74 2443,-5-22 520,2 0 0,-2-64 0,7 99-47,1 0 1,0-1-1,1 1 1,-1 0 0,0 0-1,1 0 1,-1 0-1,1 0 1,-1 0 0,1 1-1,0-1 1,0 0-1,0 0 1,0 0 0,0 1-1,0-1 1,1 0-1,-1 1 1,0-1 0,1 1-1,0 0 1,-1-1 0,1 1-1,0 0 1,-1 0-1,1 0 1,0 0 0,0 0-1,0 1 1,2-2-1,6 0 111,-1 0 0,1 1 0,0 0 0,0 1 0,11 0 0,-4 1 505,-16-1-573,0 0 0,0 0 0,0 0 0,0 0 1,0 1-1,0-1 0,0 1 0,0-1 0,0 0 1,0 1-1,0 0 0,0-1 0,0 1 1,0-1-1,0 1 0,-1 0 0,1 0 0,0-1 1,0 1-1,-1 0 0,1 0 0,-1 0 0,1 0 1,-1 0-1,1 1 0,8 37 645,-9-25-565,0 1 0,0-1-1,-4 20 1,2-28-158,0-1 0,0 1 0,0-1-1,0 0 1,-1 0 0,0 0 0,0 0 0,0 0-1,0 0 1,-1-1 0,0 0 0,-9 8-1,12-11-762,6 0-342,0 0 1026,0 0 0,0 1 1,0-1-1,-1 1 0,1 0 0,-1 1 1,1-1-1,-1 1 0,6 5 1,39 36 1162,-47-42-1028,0 0 0,0 1 0,0-1 0,0 1 0,0 0 0,0-1 0,-1 1 0,0 0 0,1 0 0,-1 0 1,0 0-1,-1 0 0,1 0 0,0 0 0,-1 0 0,0 1 0,1-1 0,-1 0 0,-1 0 0,1 0 0,0 0 0,-1 1 0,1-1 0,-1 0 0,0 0 0,0 0 1,0 0-1,-1 0 0,1-1 0,-1 1 0,0 0 0,1-1 0,-1 1 0,0-1 0,0 1 0,-1-1 0,1 0 0,0 0 0,-1 0 0,0 0 0,1 0 1,-1-1-1,0 1 0,0-1 0,0 0 0,0 0 0,0 0 0,0 0 0,0 0 0,-6 0 0,-5 2-145,1-1 0,-1-1 0,0 0 0,-22-2 0,32 1-72,0 0-1,0-1 1,1 1 0,-1-1 0,0 0-1,0 0 1,0-1 0,1 1 0,-1-1-1,1 0 1,-1 0 0,1 0 0,0 0-1,0 0 1,0-1 0,0 1 0,0-1-1,0 0 1,1 0 0,-4-4 0,-5-24-3465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8708,'0'0'9124,"35"6"-8804,1-6-176,5 0-144,4 0-224,0 0-1312,-9-9-2546,-11 0-3330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5378,'0'0'6854,"-1"-5"-6051,1 5-1053,-3-16 2015,1 12 86,1 11-52,1-7-1615,11 25 587,16 36-162,-3 0 0,17 68-1,7 21-94,-27-106-368,-20-42-130,0-1-1,0 1 1,0-1-1,1 1 0,-1-1 1,1 0-1,-1 1 1,1-1-1,-1 0 1,1 0-1,0 0 0,-1 0 1,1 0-1,0 0 1,0-1-1,0 1 1,-1-1-1,1 1 0,0-1 1,0 0-1,2 1 1,-1-4-35,-1 1 0,0-1 0,-1 1 0,1-1 0,0 0 1,-1 0-1,1 0 0,-1 0 0,0 0 0,1-5 0,3-4-64,119-318-894,-107 266 924,-10 60-1516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7780,'0'0'5557,"0"0"-5456,-1 0 0,1 0 0,-1 0 0,1 0 0,-1 0 0,1 1 0,0-1-1,-1 0 1,1 0 0,-1 0 0,1 1 0,0-1 0,-1 0 0,1 1 0,-1-1 0,1 0 0,0 1 0,0-1 0,-1 0 0,1 1 0,0-1 0,0 0 0,-1 1 0,1-1 0,0 1 0,0-1 0,0 1 0,0-1 0,0 1 0,0-1 0,-1 1 0,3 85 1463,12 93 1,-3-249-3910,-8-127 821,-4 131 1335,2 64 199,-1 1 0,1-1 0,-1 0 0,1 1-1,0-1 1,0 1 0,-1-1 0,1 1 0,0-1 0,0 1-1,1 0 1,-1-1 0,0 1 0,0 0 0,1 0 0,-1 0-1,0 0 1,1 0 0,-1 0 0,1 0 0,-1 1 0,1-1-1,0 0 1,-1 1 0,1-1 0,0 1 0,-1 0 0,1 0-1,0-1 1,0 1 0,2 1 0,59-1 689,-61 0-617,-1 1-1,1-1 1,0 1 0,-1-1 0,1 1 0,-1 0-1,1 0 1,-1 0 0,0 0 0,1 0-1,-1 0 1,0 1 0,1-1 0,-1 0-1,0 1 1,0-1 0,0 0 0,0 1 0,-1-1-1,1 1 1,0 0 0,-1-1 0,1 1-1,-1 0 1,1-1 0,-1 1 0,0 0-1,1 2 1,1 59 1065,-2-49-863,0-6-316,0 0 0,0 0 0,-1 0 0,0 0 0,0 0 0,-1 0 0,0-1 0,0 1 0,-5 11 0,19-19-7338,-6 1 7340,1 0 0,0 1 0,-1 0 0,0 0-1,11 5 1,-13-4 160,0 1 0,0-1-1,0 1 1,0 0-1,-1 0 1,0 0-1,0 0 1,0 1-1,0-1 1,0 1-1,-1 0 1,0 0 0,0 0-1,2 8 1,-2-1 328,0 0 0,0 0 0,-1 1 1,-1-1-1,-1 16 0,0-25-423,1-1-1,-1 1 0,1 0 1,-1-1-1,0 1 0,0 0 1,0-1-1,0 1 0,-1-1 1,1 1-1,-1-1 0,1 0 1,-1 0-1,0 0 0,0 0 1,0 0-1,-3 2 0,0 1 15,-1-2 0,0 1 0,0 0-1,0-1 1,-1-1 0,-12 5 0,8-4-168,-1 0 1,1-1-1,0 0 1,-1-1-1,0 0 1,1-1-1,-1 0 1,-16-3 0,25 2-85,1 0 1,0 0 0,0 0 0,-1 0-1,1 0 1,0 0 0,0-1 0,0 1-1,0-1 1,1 1 0,-1-1 0,0 0-1,1 0 1,-1 1 0,1-1 0,-1-1-1,1 1 1,0 0 0,0 0 0,-1-3-1,-6-21-3228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4290,'0'0'10658,"-1"4"-7353,-2 25-2648,1 79 577,0-36-698,8 98-1,-4-158-477,0 0 0,1 1-1,0-2 1,0 1 0,11 22-1,-13-30-57,1-1-1,0 0 0,0 0 0,0 0 0,0 0 0,0 0 1,0 0-1,1 0 0,0-1 0,-1 0 0,1 1 0,0-1 1,0 0-1,0 0 0,0 0 0,1-1 0,-1 1 0,0-1 1,1 0-1,-1 0 0,1 0 0,0 0 0,-1-1 0,5 1 1,-1-1-205,7 0-149,0 0 1,0-1 0,16-3 0,2-8-2151,-2-12-3371,-20 13-451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380 231 11845,'0'0'3770,"0"-5"-3586,-1 1-23,0 0-1,-1 0 1,1 0 0,-1 0-1,1 0 1,-1 0-1,0 1 1,-1-1 0,1 1-1,-1-1 1,-3-3-1,-43-42 841,6 7-1237,32 30-39,0-1 0,-25-19-1,32 28 276,-1 1-1,1 0 1,-1 0-1,0 1 1,1-1-1,-1 1 1,0 0-1,-1 1 1,1-1-1,0 1 1,0 0-1,-11-1 1,15 2 138,-44 1 199,42-1-334,0 2 1,0-1 0,0 0 0,0 0 0,1 1 0,-1 0-1,0-1 1,1 1 0,0 0 0,-1 0 0,1 1-1,0-1 1,0 0 0,0 1 0,0-1 0,0 1-1,1 0 1,-1-1 0,1 1 0,0 0 0,0 0 0,-1 5-1,-4 9 104,2 1-1,-4 31 0,6-31 19,-5 34 465,3 1 0,2 0 0,7 87 1,-4-136-562,-1 1 1,1 0 0,0 0-1,1-1 1,-1 1 0,1-1-1,0 1 1,0-1-1,0 0 1,0 0 0,1 1-1,0-2 1,0 1 0,0 0-1,0-1 1,1 1 0,-1-1-1,1 0 1,0 0 0,0 0-1,0-1 1,0 1 0,0-1-1,1 0 1,-1-1 0,1 1-1,-1-1 1,1 1 0,8 0-1,-4-1-22,-1 0-1,1-1 1,0 0 0,0 0-1,-1-1 1,1 0-1,0-1 1,-1 0 0,1 0-1,-1 0 1,0-1-1,0-1 1,0 1 0,0-2-1,13-7 1,-10 2-149,1 0-1,-1 0 1,-1-1 0,0 0 0,0-1-1,-1 0 1,-1-1 0,0 0 0,0 0 0,-2-1-1,1 1 1,-2-2 0,6-20 0,-3-3-673,-1 0-1,-2-1 1,-2 1 0,-1-45 0,-2 80 821,0 0 1,0 1-1,0-1 1,-1 1 0,1-1-1,0 0 1,-1 1-1,0-1 1,1 1-1,-1 0 1,0-1-1,-2-3 1,1 5 139,1 0 0,0 0 0,0 0-1,-1 0 1,1 0 0,-1 0 0,1 0 0,-1 1 0,1-1 0,-1 0 0,1 1 0,-1-1 0,0 1 0,1 0 0,-1-1 0,0 1 0,1 0 0,-1 0 0,-3 0 0,2 20 1004,-17 430 746,20-450-1893,0 12 22,0-1 0,1 0 0,0 0-1,1 0 1,0 0 0,6 17-1,-7-25-93,0 0-1,1 0 1,-1 0-1,1 0 0,0-1 1,0 1-1,0-1 0,0 1 1,0-1-1,0 0 0,1 0 1,-1 0-1,1 0 1,-1 0-1,1 0 0,0-1 1,0 1-1,0-1 0,0 0 1,0 0-1,0 0 0,0 0 1,0 0-1,0-1 1,0 0-1,1 1 0,4-1 1,-5-1-115,0 1 1,0-1 0,0 1 0,1-1 0,-1 0 0,0 0-1,0 0 1,0 0 0,-1-1 0,1 1 0,0-1-1,0 0 1,-1 0 0,1 0 0,-1 0 0,1 0 0,-1-1-1,0 1 1,0-1 0,3-4 0,0 1-346,38-44-4793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5939,'0'0'7587,"171"-18"-7587,-146 15-304,-5-2 80,-7-4-672,-7 0-1089,-6-2 320,0-4-928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12118,'0'0'6563,"202"0"-5939,-150 0-624,-11 0-176,-8 0-817,-14 0-1728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3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10 152 2513,'-9'0'18473,"203"52"-18057,-174-47-425,1 0 1,0-1-1,0-1 1,0-1 0,30-1-1,73 1 65,129-4 83,9-27-138,-170 18 17,72-20 29,-79 13-28,-45 12 24,61 0-1,-44 3-17,248-6-7,-228 5-18,233-18-5,-251 16-7,102-16 176,23-3-107,-49 9-50,-46 7-57,157 3-1,-170 6-382,-79 11-2728,-10 7-1220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4818,'0'0'9813,"0"0"-9750,0 0 1,0 0-1,0 0 1,0 0-1,0 0 1,0 1 0,0-1-1,-1 0 1,1 0-1,0 0 1,0 0-1,0 1 1,0-1-1,0 0 1,0 0-1,0 0 1,0 0-1,0 0 1,-1 0 0,1 0-1,0 1 1,0-1-1,0 0 1,0 0-1,0 0 1,0 0-1,-1 0 1,1 0-1,0 0 1,0 0 0,0 0-1,0 0 1,-1 0-1,1 0 1,0 0-1,0 0 1,0 0-1,0 0 1,0 0-1,-1 0 1,1 0 0,0 0-1,0 0 1,0 0-1,0 0 1,-1 0-1,1 0 1,0 0-1,0 0 1,0 0-1,0-1 1,0 1 0,0 0-1,-1 0 1,13 245 513,-2-90 54,-9-138-598,1 46 69,2-1 0,21 102 0,-24-159-91,-1-4-9,0 1-1,1-1 1,-1 1-1,0-1 1,0 1-1,1-1 1,-1 0 0,1 1-1,-1-1 1,1 0-1,0 1 1,-1-1 0,1 0-1,0 0 1,0 0-1,0 0 1,0 1 0,0-1-1,1 1 1,1-17-154,-3-319-4827,0-3 4657,1 329 291,-1-1 1,2 1-1,-1 0 0,1 0 1,1 0-1,-1 0 1,1 0-1,1 1 1,-1-1-1,1 1 1,10-14-1,-11 17 15,0-1-1,1 1 1,-1 0-1,1 0 1,0 0-1,0 1 1,1-1-1,-1 1 1,1 0-1,0 0 1,-1 1-1,1 0 1,0-1-1,1 1 1,-1 1-1,0-1 1,0 1-1,1 0 1,6 0-1,-8 1 102,0 0-1,0 1 1,-1-1-1,1 1 1,0 0-1,0 1 0,-1-1 1,1 0-1,-1 1 1,1 0-1,-1 0 1,0 0-1,0 0 1,5 5-1,-1 0 97,0 0 0,0 0 0,-1 1 0,0 0 0,7 12 0,1 8 401,0 0 1,15 51 0,-23-60-387,0 0 1,-2 1 0,-1-1-1,0 1 1,-1 0-1,-1 0 1,-1 0 0,-1 0-1,-4 25 1,3-41-192,1 0 0,-1 0 0,0 0 0,0 0 0,0 0 0,0 0 0,-1 0 0,0-1 0,1 1 0,-1-1 0,-1 0 0,1 0 0,0 0 0,-1 0 0,1 0 0,-1-1 0,0 0 0,0 0 0,0 0 0,0 0 0,0 0 0,0-1 0,-1 0 0,-5 1-1,-11 2-160,0-1-1,0-1 1,-38-2-1,41 0-165,10 1 107,6-1 193,0 0 1,0 1 0,0-1-1,0 0 1,1 0-1,-1 0 1,0-1 0,0 1-1,0 0 1,0-1-1,0 1 1,1-1 0,-1 1-1,0-1 1,1 0-1,-1 0 1,0 0 0,1 0-1,-1 0 1,1 0 0,-1 0-1,1-1 1,0 1-1,-2-3 1,2 3 162,13 4-111,-5 1-11,-1 1 0,1 0 0,-1 0 0,0 1 0,0-1 1,-1 1-1,1 1 0,-1-1 0,-1 1 0,5 8 0,40 80 763,-43-83-680,8 13 111,-10-18-179,0 0-1,0 1 0,-1-1 1,1 1-1,-1 0 0,-1-1 0,2 11 1,-4-17-200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7171,'0'1'10236,"0"17"-9952,4 64 804,23 129 0,-7-75-772,-32-321-4070,8 150 3731,3-1 0,3-61-1,-1 92 23,0 1-1,0 0 1,0-1-1,1 1 1,0 0-1,-1 0 1,2 0-1,-1 0 1,0 0-1,1 1 0,-1-1 1,1 1-1,0 0 1,0-1-1,4-2 1,-5 4 78,1 1 0,-1-1 1,0 0-1,1 0 1,-1 1-1,1 0 0,0-1 1,-1 1-1,1 0 1,0 0-1,0 0 0,0 1 1,0-1-1,0 1 1,-1 0-1,1-1 0,0 1 1,0 0-1,0 1 1,0-1-1,0 1 0,0-1 1,0 1-1,3 1 1,-4-1-16,-1 1 1,1-1 0,0 1 0,-1-1-1,0 1 1,1 0 0,-1 0 0,0 0-1,0-1 1,0 1 0,0 0 0,0 0-1,0 1 1,-1-1 0,1 0-1,-1 0 1,1 0 0,-1 0 0,0 0-1,0 4 1,0 56 468,-1-42-333,-5 104 109,6-123-529,14-2 116,0 2 0,0 0 0,0 0 0,-1 1 0,26 8 0,-35-9 112,-1 0 0,0 0 0,1 1 0,-1 0 0,0-1 0,0 1 0,0 0 0,0 1 0,-1-1 0,1 0 0,0 1 0,-1-1 1,0 1-1,0 0 0,0 0 0,0 0 0,0 0 0,0 0 0,-1 0 0,1 1 0,-1-1 0,0 0 0,0 1 0,0-1 0,-1 1 0,1-1 0,-1 1 0,0 5 0,0-3-32,1-1 1,-2 1-1,1 0 1,-1 0-1,0 0 1,0 0-1,0 0 1,-1-1-1,-3 9 1,3-11 3,0 0 0,-1 0-1,1 0 1,-1-1 0,0 1 0,0-1 0,1 0 0,-2 1 0,1-1 0,0 0 0,0-1 0,-1 1 0,1-1 0,-1 1 0,-5 0 0,-6 2-19,1-1 1,-1 0 0,0-2 0,0 1 0,-20-2 0,34 0-9,0 0 1,0-1-1,0 1 0,-1 0 0,1 0 0,0-1 0,0 1 0,0 0 0,0-1 0,0 1 0,0-1 0,0 0 0,0 1 0,1-1 0,-1 0 0,0 1 1,0-1-1,0 0 0,1 0 0,-1 0 0,0 0 0,1 0 0,-1 0 0,1 0 0,-1 0 0,1 0 0,-1 0 0,1 0 0,0 0 0,-1-2 1,-3-39-3231,4 31 1474,-1-26-5500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5923,'0'0'4444,"4"-4"-3635,-2 1-1193,8-10 2788,-5 12-781,-3 10-763,13 322 3377,-11-557-8735,-4 212 4376,1-1 1,0 1 0,1 0 0,0 0-1,9-27 1,-8 34 119,0-1-1,1 1 1,0 0-1,0 0 1,0 0-1,1 0 1,0 1-1,0 0 1,1 0-1,0 0 1,12-10-1,-16 15 116,0 0 0,0 1 0,1-1 1,-1 0-1,0 1 0,0-1 0,0 1 0,1-1 0,-1 1 0,0 0 1,1 0-1,-1 0 0,0 0 0,0 1 0,1-1 0,-1 1 0,0-1 1,0 1-1,0 0 0,1-1 0,-1 1 0,0 1 0,0-1 0,0 0 0,-1 0 1,4 3-1,1 16 147,-1-6 36,0-1-1,-2 1 1,0 0-1,0 0 0,1 27 1,-4 66 144,0-107-520,2 1-663,0 0 688,0 0 0,1-1 0,-1 2-1,0-1 1,0 0 0,0 0 0,0 1 0,0-1 0,-1 1 0,1-1 0,0 1 0,-1 0 0,1 0 0,-1 0 0,1-1 0,-1 2 0,0-1 0,0 0 0,0 0 0,0 0 0,0 0 0,0 4 0,3 4 49,-1-1-1,-1 1 1,0-1-1,2 16 1,-4-16 75,1 0 0,-1 0 0,-1 0 0,1-1 0,-2 1 0,1 0 0,-1 0 0,-1-1 0,1 0 0,-1 1 0,-8 14 0,8-19-58,0 0 1,-1 0 0,1 0 0,-1-1 0,1 1 0,-1-1 0,0 0 0,-1 0 0,1 0 0,0-1 0,-1 1 0,0-1 0,1 0-1,-1-1 1,0 1 0,0-1 0,0 0 0,0 0 0,0 0 0,0-1 0,0 0 0,-7 0 0,10 0-143,-1 0 1,1 0-1,0 0 1,-1-1-1,1 1 1,0-1-1,-1 1 1,1-1-1,0 0 1,0 0-1,0 0 1,0 0-1,0 0 1,0 0-1,0-1 1,0 1-1,0-1 0,0 1 1,1-1-1,-1 0 1,1 1-1,-1-1 1,1 0-1,0 0 1,-1 0-1,1 0 1,0-1-1,1 1 1,-1 0-1,0 0 1,1 0-1,-1-1 1,1 1-1,-1 0 1,1-1-1,0 1 1,0-3-1,-1-32-5242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5619,'0'0'10100,"199"0"-9700,-147 0-352,-1 0-48,-6 0-208,-9 0-880,-7 0-801,-13 0-1120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4978,'0'0'5859,"32"159"-3954,-26-87 400,-6 3-1441,0-2-864,0-1-80,0-11-1969,0-18-3345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1137 1585,'0'0'12232,"-1"-22"-11770,-7-322 1336,8 304-1645,11-301-1479,-6 294 1174,2 1-1,2 0 1,2 1 0,2 0 0,24-55-1,-14 59 301,-21 39-100,-1 1-1,0-1 1,1 1-1,-1-1 0,1 1 1,0 0-1,-1-1 1,1 1-1,0 0 0,0 0 1,0 0-1,0 1 1,0-1-1,0 0 0,0 1 1,0-1-1,0 1 0,4-1 1,-5 2 5,0 0 0,0-1-1,0 1 1,0 0 0,0 0 0,0 0 0,0 0-1,0 0 1,0 0 0,0 0 0,-1 0 0,1 0 0,0 0-1,-1 0 1,1 0 0,-1 0 0,1 1 0,-1-1-1,1 0 1,-1 0 0,0 1 0,0-1 0,0 0 0,0 1-1,0-1 1,0 2 0,3 47 630,-3-42-458,0 317 1448,1-324-1847,0 0-1,0 0 1,0 0 0,0 0-1,0 0 1,0-1 0,0 1-1,0 0 1,0-1 0,0 1-1,0-1 1,0 1 0,0-1-1,0 0 1,1 1 0,-1-1-1,0 0 1,0 0-1,0 0 1,1 0 0,-1 0-1,0 0 1,0 0 0,0 0-1,1-1 1,-1 1 0,2-1-1,3 1-199,82 0 3,-86 0 427,0 0 0,-1 1 0,1-1 0,0 1-1,-1-1 1,1 1 0,-1 0 0,1 0-1,-1 0 1,0 0 0,1 0 0,-1 0-1,0 0 1,0 0 0,1 0 0,-1 1 0,0-1-1,0 0 1,0 1 0,-1-1 0,1 1-1,0-1 1,0 1 0,-1-1 0,1 1-1,-1 0 1,0-1 0,1 1 0,-1 0 0,0-1-1,0 1 1,0 0 0,0 2 0,0 2 76,1-1 0,-2 1 0,1 0 0,0 0 0,-1-1 0,0 1 1,-1 0-1,1-1 0,-4 8 0,1-7-107,0 1-1,-1-1 1,0 0 0,0 0 0,-1 0-1,0-1 1,0 0 0,0 0-1,0 0 1,-1-1 0,0 0-1,0 0 1,0-1 0,0 0 0,0 0-1,-1-1 1,0 0 0,-13 2-1,21-4-35,-1 0-1,0 0 0,1 0 0,-1 0 0,1 0 0,-1 0 0,1 0 0,-1-1 0,1 1 0,0 0 0,-1 0 1,1 0-1,-1-1 0,1 1 0,-1 0 0,1-1 0,0 1 0,-1 0 0,1-1 0,0 1 0,-1-1 0,1 1 1,0-1-1,-1 1 0,1-1 0,0 1 0,0 0 0,0-1 0,-1 1 0,1-1 0,0 0 0,0 1 0,0-1 1,0-22-1070,1 13 352,-1-32-1757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12582,'0'0'4674,"170"-53"-4354,-125 51-224,-3-1-80,-6 3-16,-14 0-224,-6 0-848,-9 0-1105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3282,'0'0'5047,"1"-15"-4631,3-47 1,-3 59-228,0-1 0,0 1 0,0 0 1,0 0-1,0 0 0,1 1 0,-1-1 1,1 0-1,0 1 0,0-1 1,0 1-1,0-1 0,1 1 0,-1 0 1,4-3-1,-6 5-25,1-1 1,0 0-1,0 1 0,-1-1 1,1 0-1,0 1 0,0-1 1,0 1-1,0-1 0,0 1 1,0-1-1,0 1 0,0 0 1,0 0-1,0-1 0,0 1 1,0 0-1,0 0 0,0 0 1,0 0-1,0 0 0,0 0 1,0 1-1,0-1 0,0 0 1,0 0-1,0 1 0,0-1 1,0 1-1,0-1 0,0 0 1,-1 1-1,1 0 0,0-1 1,0 1-1,0 0 0,-1-1 1,1 1-1,1 1 0,19 43 408,-2 1-1,-2 1 1,-2 1 0,11 61-1,18 57-110,-42-158-440,1 0-1,1 0 1,-1-1-1,1 1 1,0-1 0,1 0-1,0 0 1,0 0-1,0-1 1,1 0 0,0 0-1,11 8 1,-13-11-18,0 0 0,1 0 0,0-1 0,0 0 0,-1 0 1,1-1-1,0 1 0,1-1 0,-1 0 0,0 0 0,0-1 0,0 1 0,1-1 0,-1 0 0,0-1 1,0 1-1,1-1 0,-1 0 0,0 0 0,0-1 0,7-3 0,1-1-54,-1 0 0,1-2 0,-1 0 0,-1 0-1,1-1 1,-2 0 0,16-17 0,0-3-438,36-52 0,-44 55 376,-1-1-1,-2 0 1,0-2 0,-2 0 0,-2 0-1,0-1 1,-2 0 0,-1-1-1,-1 0 1,-2 0 0,-1 0 0,-1-40-1,-3 58 149,1-5-22,-1 0-1,-2 0 0,1 0 0,-8-28 1,9 42 2,-1 1 1,0-1 0,-1 1 0,1 0 0,0 0 0,-1 0 0,0 0 0,0 0 0,0 0 0,0 0 0,0 0 0,0 1-1,-1-1 1,1 1 0,-1-1 0,0 1 0,0 0 0,0 0 0,0 0 0,0 1 0,0-1 0,0 1 0,-1 0 0,1 0-1,0 0 1,-1 0 0,1 0 0,-1 1 0,1-1 0,-5 1 0,6 6 301,2-3-303,-3 24 228,1-1 0,2 1 0,4 45 0,-3-64-217,0 0 0,1-1-1,0 1 1,1-1 0,-1 1 0,1-1-1,1 0 1,0 0 0,0 0 0,0-1-1,0 0 1,1 1 0,0-1 0,1-1-1,-1 1 1,1-1 0,9 7 0,-2-5-222,0 0 1,1 0 0,-1-1 0,1-1-1,1 0 1,-1-1 0,1 0-1,-1-1 1,1-1 0,0-1 0,0 0-1,0 0 1,29-4 0,-28-5-3366,-10-9-3409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1121,'0'0'12789,"0"159"-10532,0-87-720,7 0-544,-4-5-705,0-15 0,0-15-288,1-16-112,2-13-529,-3-8-959,4-14-8341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9941,'0'0'5810,"19"214"-4833,-19-142 399,0-3-767,0-11-513,0-20-96,0-18-1601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8772,'0'0'6830,"0"4"-6185,0 35 79,-2 0 0,-1-1-1,-17 76 1,3-38-670,3 1 0,4 0 0,-1 149 0,11-210-53,0 1-1,1-1 1,1 0-1,1 0 1,0 0 0,1 0-1,9 23 1,-11-34-77,1 0 1,-1 0-1,1 0 1,0-1-1,0 1 1,1-1 0,-1 0-1,1 0 1,0 0-1,0-1 1,0 1-1,1-1 1,-1 0-1,1 0 1,0 0-1,0-1 1,0 0-1,0 0 1,0 0 0,0-1-1,1 1 1,-1-1-1,0 0 1,1-1-1,-1 1 1,7-1-1,32-3-3104,-1-9-3057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4258,'0'0'12043,"7"9"-10899,9 11-899,-1 2-1,-1 0 1,0 1-1,-2 0 0,-1 1 1,0 0-1,-2 1 1,-1 0-1,-1 0 1,-1 1-1,-2-1 0,4 52 1,-8-46-295,-1-1 0,-7 44 0,5-62-22,0 0 1,-1 1-1,0-1 0,-1 0 1,0-1-1,-1 1 0,0-1 0,-11 14 1,8-13-161,0 0 0,-21 20 0,27-30 10,0 1 0,0 0 1,-1-1-1,1 1 0,-1-1 1,0 0-1,0 0 1,0-1-1,0 1 0,0-1 1,0 0-1,0 0 0,0 0 1,-7 0-1,9-5-344,1 0 0,0 0 0,1-1 1,-1 1-1,1 0 0,0-1 0,0 1 0,1-8 0,-1 5-1416,0-23-6078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61 123 10981,'0'0'7105,"0"35"-5358,-7 553-512,8-641-1943,0 17 289,-1 0 0,-1 0 0,-2 1 0,-2-1 0,-10-39 0,7 48 420,1 0 0,1 0 0,2-1 0,0 0 0,2 1 0,2-1 0,4-50 0,-3 70 5,1 1 0,0-1 1,1 0-1,0 1 0,0 0 1,1 0-1,-1 0 1,2 0-1,-1 0 0,1 1 1,0 0-1,0 0 0,1 0 1,-1 1-1,1-1 1,1 1-1,8-5 0,-5 3-22,1 1 0,-1 1 0,1 0 0,0 1 0,0 0 0,1 0 0,-1 1 0,1 1 0,0 0 0,23-1 0,-31 3 67,-1 0 1,1 0-1,0 0 0,-1 0 1,1 0-1,0 1 0,-1 0 1,1-1-1,-1 1 0,1 1 0,-1-1 1,1 0-1,-1 1 0,0 0 1,0 0-1,0 0 0,0 0 1,0 0-1,0 1 0,0-1 1,-1 1-1,1 0 0,-1-1 0,0 1 1,0 0-1,0 1 0,0-1 1,-1 0-1,1 0 0,-1 1 1,1-1-1,-1 1 0,-1-1 1,1 1-1,0 0 0,-1-1 0,0 1 1,0 5-1,1 8 31,-1-1-1,-1 1 1,-1 0 0,0-1-1,-1 1 1,0-1 0,-2 0-1,-12 31 1,6-26-60,0 0 1,-1-1-1,-2-1 1,0 0-1,-28 30 1,31-37-56,-34 32 83,42-41-92,0-1-1,-1 0 1,1 0-1,0 0 1,-1 0 0,1 0-1,-1-1 1,1 0-1,-1 1 1,0-1 0,0-1-1,1 1 1,-6 0 0,9-1 16,0 0 0,0 0 0,-1 0 0,1 0 0,0 0 1,-1 0-1,1 0 0,0 0 0,0 0 0,-1 0 1,1 0-1,0 0 0,-1 0 0,1 0 0,0-1 1,0 1-1,-1 0 0,1 0 0,0 0 0,0 0 0,0-1 1,-1 1-1,1 0 0,0 0 0,0 0 0,0-1 1,-1 1-1,1 0 0,0 0 0,0-1 0,0 1 1,0 0-1,0 0 0,0-1 0,0 1 0,-1 0 0,1 0 1,0-1-1,0 1 0,0 0 0,0-1 0,0 1 1,1-1 6,-1 1 1,0-1-1,0 1 1,1-1 0,-1 1-1,0 0 1,0-1-1,1 1 1,-1 0 0,0-1-1,1 1 1,-1 0-1,1-1 1,-1 1 0,0 0-1,1 0 1,-1-1-1,1 1 1,-1 0-1,1 0 1,-1 0 0,1 0-1,-1-1 1,1 1-1,-1 0 1,1 0 0,-1 0-1,1 0 1,0 0-1,4 1 33,0 0-1,1 1 0,-1-1 0,0 1 0,0 0 0,0 0 0,0 1 0,0-1 0,-1 1 0,1 0 1,-1 1-1,0-1 0,0 1 0,0-1 0,0 1 0,0 1 0,-1-1 0,0 0 0,0 1 0,0-1 1,3 10-1,8 12 318,-2 0 1,15 47 0,13 34 145,-40-106-497,0 0 1,1-1-1,-1 1 0,0 0 0,1 0 0,-1-1 0,1 1 0,-1 0 1,1 0-1,-1-1 0,1 1 0,0-1 0,-1 1 0,1 0 1,0-1-1,-1 1 0,1-1 0,0 0 0,0 1 0,-1-1 0,1 1 1,0-1-1,0 0 0,0 0 0,-1 0 0,1 1 0,0-1 1,0 0-1,0 0 0,0 0 0,0 0 0,-1 0 0,1-1 0,0 1 1,0 0-1,0 0 0,0 0 0,-1-1 0,1 1 0,0 0 1,0-1-1,0 1 0,-1-1 0,1 1 0,0-1 0,-1 1 0,1-1 1,-1 0-1,1 1 0,0-1 0,-1 0 0,1-1 0,34-45-2003,-28 37 1353,0-2 238,29-34-3696,-34 43 4147,0 1 0,0 0 0,0 0 0,1 0 0,-1 0 1,1 0-1,-1 1 0,1-1 0,-1 1 0,1 0 1,0-1-1,-1 1 0,1 0 0,0 1 0,0-1 0,3 0 1,-5 10 5057,-1 15-4379,0-20-121,-4 390 1725,4-394-2314,1 0 1,-1-1-1,0 1 0,0 0 1,0 0-1,0 0 0,0 0 0,0-1 1,1 1-1,-1 0 0,0 0 1,0 0-1,0 0 0,0 0 0,1 0 1,-1-1-1,0 1 0,0 0 0,0 0 1,1 0-1,-1 0 0,0 0 1,0 0-1,0 0 0,1 0 0,-1 0 1,0 0-1,0 0 0,0 0 1,1 0-1,-1 0 0,0 0 0,0 0 1,0 0-1,1 0 0,-1 0 0,0 0 1,0 1-1,0-1 0,0 0 1,1 0-1,-1 0 0,0 0 0,0 0 1,0 0-1,0 1 0,1-1 1,-1 0-1,0 0 0,0 0 0,0 0 1,0 1-1,0-1 0,0 0 0,0 0 1,0 0-1,0 1 0,1-1 1,-1 0-1,0 0 0,0 0 0,0 1 1,0-1-1,0 0 0,0 0 1,0 0-1,-1 1 0,1-1 9,5-4-546,0 0-1,-1-1 1,1 1 0,-1-1-1,0 0 1,-1 0 0,1-1-1,-1 1 1,3-9 0,20-33-8255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8004,'0'0'8900,"-3"29"-8452,6-29-336,7 0-112,3 0-144,3 0-80,3 0-561,4 0-1215,-4-6-1394,0-5-2625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93 148 12406,'-93'-133'1744,"128"130"-655,4 0 576,3 1-753,-4-1-912,-6 3-816,-3-3-961,-9 3-1392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6323,'0'0'12582,"106"6"-12422,-55-6-160,-2 0 0,-8 0-80,-5 0-625,-10 3-303,-10 3-833,-4 3-608,-8-4-2417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3762,'0'0'14662,"-5"0"-13835,-19 0-120,24 0-261,32 9-790,62 1 518,-54-9-4059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6563,'0'0'6699,"9"0"-6312,128 0 4236,-117 9-4664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64,'0'0'15551,"0"13"-12966,13 310 788,-11-297-3141,-3-17-169,2 1-1,-1-1 1,1 1-1,0-1 1,1 0-1,0 1 1,1-1-1,6 14 1,-9-22-64,0 0-1,1-1 1,-1 1 0,1 0 0,-1-1 0,0 1 0,1-1 0,-1 1 0,1-1 0,-1 1 0,1-1 0,0 1 0,-1-1 0,1 1 0,0-1 0,-1 0 0,1 0-1,0 1 1,-1-1 0,1 0 0,0 0 0,-1 0 0,1 1 0,0-1 0,0 0 0,-1 0 0,1 0 0,0 0 0,-1 0 0,1-1 0,0 1 0,0 0 0,-1 0 0,1 0-1,0-1 1,-1 1 0,1 0 0,0-1 0,-1 1 0,1 0 0,-1-1 0,1 1 0,0-1 0,-1 1 0,1-1 0,-1 1 0,1-1 0,-1 1 0,0-1 0,1 0-1,0-1 1,18-31-272,-7-3-455,-2 0-1,10-55 0,3-18-1241,-22 104 1907,1 0 0,0 0 0,0 0 1,0 0-1,0 0 0,1 0 0,0 0 0,0 1 1,5-5-1,-7 7 116,0 1 0,1 0 0,-1 0 0,1 0 0,-1-1 1,1 2-1,0-1 0,-1 0 0,1 0 0,0 1 0,0-1 0,0 1 1,-1-1-1,1 1 0,0 0 0,0-1 0,0 1 0,0 0 0,0 0 1,0 1-1,-1-1 0,1 0 0,0 1 0,0-1 0,0 1 0,-1-1 1,1 1-1,0 0 0,0 0 0,-1 0 0,3 1 0,5 6 117,0 0-1,-1 1 0,0 0 0,0 1 1,0 0-1,-2 0 0,1 0 1,-1 1-1,-1 0 0,6 14 0,-8-18-99,20 49 373,-2 2 0,17 75 0,-20-66-489,-14-56-1175,-1-43-11596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8036,'0'0'5693,"-3"-11"-5397,2-1-817,-5-19 3182,3 63-850,6 18-1539,15 82 0,-1-9 123,-8-19-224,12 106-67,-13-251-4663,-7 3-1348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10117,'0'0'5954,"77"95"-5682,-70-57 369,-4 2-97,-3 4-368,0-1-176,-10-5-96,-12-4-144,-4-8-160,0-14-705,7-12-1040,3 0-608,6-32-2353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8820,'0'0'8737,"14"-1"-8158,199-29-1382,-212 31 793,-1 0 0,0 0-1,1 0 1,-1 0 0,0 0 0,1 0-1,-1 0 1,0 0 0,0 0 0,0 1-1,0-1 1,0 0 0,0 0 0,0 0-1,0 0 1,-1 0 0,1 0 0,0 0-1,-1 0 1,0 2 0,-11 50 102,3-9 31,-5 68 1003,2 156 0,12-127-3487,0-94-686,0-72-677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11461,'0'0'7908,"128"-17"-7908,-95 2-448,-5-5-1137,-5 0-2033,-10-4-4449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8020,'0'0'6010,"15"-14"-5988,47-45-17,-59 57 11,-1-1 0,1 1-1,-1 0 1,1 0 0,0 1 0,0-1 0,0 0-1,0 1 1,0 0 0,0 0 0,0 0-1,0 0 1,1 0 0,-1 1 0,0-1-1,0 1 1,1 0 0,-1 0 0,0 0 0,1 0-1,5 2 1,7 0 550,-14-2-508,0 1 1,0 0 0,-1-1-1,1 1 1,0 0 0,-1 0 0,1 0-1,-1 0 1,1 1 0,-1-1 0,0 0-1,1 1 1,-1-1 0,0 1 0,0-1-1,0 1 1,0-1 0,0 1 0,0 0-1,-1-1 1,1 1 0,0 0 0,-1 0-1,0 0 1,1 1 0,10 51 534,-8-8-349,-1 1-1,-2-1 1,-7 48-1,2-72-193,0-1 0,-1 0 0,-1-1 0,-1 0 0,-1 0 0,-1 0-1,-1-1 1,0-1 0,-23 28 0,33-44-73,-1 0 1,1-1-1,-1 1 0,1 0 0,-1-1 0,0 1 0,0-1 1,0 0-1,0 1 0,0-1 0,0 0 0,0 0 0,-1-1 1,-2 2-1,5-2-9,-1 0 0,0 0 1,0 0-1,0 0 0,1-1 1,-1 1-1,0 0 0,0 0 1,1-1-1,-1 1 1,0-1-1,0 1 0,1 0 1,-1-1-1,1 1 0,-1-1 1,0 1-1,1-1 0,-1 0 1,1 1-1,-1-1 0,1 0 1,-1 1-1,1-1 0,0 0 1,-1 1-1,1-1 0,0 0 1,0 0-1,-1 0 0,1 1 1,0-1-1,0 0 0,0 0 1,0 0-1,0 1 0,0-1 1,0 0-1,1-1 0,-2-3-127,0 0 0,1 0-1,0 0 1,0 0 0,1 0-1,-1 0 1,1 0 0,0 0-1,2-6 1,-1 9 182,-1 1 1,0-1-1,1 0 1,-1 1-1,1-1 0,0 1 1,-1 0-1,1-1 1,0 1-1,0 0 0,0 0 1,0 0-1,0 0 1,0 1-1,0-1 0,0 0 1,0 1-1,0 0 1,0-1-1,1 1 0,-1 0 1,0 0-1,0 0 1,4 1-1,2 0 123,1 0 1,-1 1-1,1 0 1,-1 0-1,1 1 1,-1 0-1,0 0 1,-1 1-1,1 0 1,0 0-1,-1 1 1,10 8-1,-4-4 118,0-1-1,25 13 1,-36-20-342,-1 0 0,1 0 0,-1-1 0,1 1 0,0 0 0,-1-1 0,1 1 0,0-1 0,-1 1 0,1-1 0,0 0 1,0 0-1,-1 0 0,1 0 0,0 0 0,0 0 0,0 0 0,-1-1 0,1 1 0,0-1 0,-1 1 0,1-1 0,0 0 1,-1 1-1,1-1 0,-1 0 0,1 0 0,-1 0 0,1 0 0,-1 0 0,0-1 0,0 1 0,1 0 0,-1-1 0,0 1 1,0-1-1,0 1 0,1-3 0,2-24-3150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11365,'0'0'7844,"148"0"-7844,-116 0-560,4 0-865,-7 0-2593,-4-5-4386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40 6115,'0'0'9319,"5"7"-3734,-4 2-6051,-4 31 525,-5 32 460,4 1-1,10 141 0,-5-205-420,1 0-1,0 0 0,1 0 0,0-1 0,0 1 1,9 14-1,-11-19-60,1-1 0,0 0 0,0 0 1,1 0-1,-1 0 0,1-1 0,-1 1 1,1 0-1,0-1 0,0 0 0,0 0 0,0 0 1,0 0-1,1 0 0,-1-1 0,0 1 0,1-1 1,-1 0-1,8 1 0,-5-2-38,1 0-1,0 0 0,-1 0 1,1-1-1,0 0 1,-1-1-1,1 1 1,-1-1-1,1-1 1,-1 1-1,0-1 1,0 0-1,6-4 0,-1 0-62,-1-1-1,0 0 1,0-1-1,-1 0 1,0-1-1,12-16 1,-10 11-143,0-2-1,-1 1 1,-1-1 0,-1-1 0,0 0 0,-2 0 0,0 0-1,0-1 1,3-28 0,-7 33 77,-1 0 1,-1 0-1,0 0 1,-1 0-1,0 0 1,-5-19-1,4 25 144,0 1-1,-1 0 0,0 0 1,-1 0-1,1 1 0,-2-1 1,1 1-1,0 0 0,-1 0 0,0 1 1,-1-1-1,1 1 0,-8-5 1,5 3 19,-1 0 0,0 1 0,0 0 1,-1 1-1,0 0 0,0 0 1,0 1-1,0 0 0,-1 1 0,1 0 1,-1 1-1,0 0 0,0 1 1,0 0-1,0 0 0,0 1 0,0 1 1,-16 2-1,23-1-45,0-1-1,0 1 1,0 0 0,0 0 0,1 1-1,-1-1 1,0 1 0,1-1-1,0 1 1,0 0 0,0 1 0,0-1-1,0 0 1,0 1 0,1-1 0,0 1-1,0 0 1,-2 4 0,0 1-545,1-1 1,0 0-1,0 1 1,1 0-1,0 0 1,0-1 0,0 19-1,2-9-4224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8116,'0'0'8630,"23"16"-7997,73 51-148,-93-64-444,1 0 0,-1 0 0,-1 0 0,1 0 1,0 0-1,-1 0 0,1 1 0,-1 0 0,0-1 0,-1 1 0,1 0 0,0 0 0,-1 0 0,0 0 0,0 0 0,0 0 0,-1 0 0,1 1 0,-1-1 1,0 0-1,0 0 0,-1 0 0,1 0 0,-2 7 0,0 11 77,2-15-104,0-1 0,-1 1 0,0-1 0,0 1 0,0-1 0,-1 1 0,0-1 0,0 0 1,0 0-1,-1 0 0,0 0 0,0 0 0,-1 0 0,-6 7 0,7-10-162,0 0 1,0 0-1,0 0 0,-1-1 0,1 0 1,-1 1-1,0-1 0,1 0 0,-1-1 1,0 1-1,0-1 0,0 0 0,0 0 0,0 0 1,-1 0-1,1-1 0,0 1 0,0-1 1,-1 0-1,1-1 0,0 1 0,0-1 1,-8-1-1,10 1-159,0-1 0,-1 1 0,1 0 0,0-1 0,-1 1 0,1-1 0,0 0 1,0 1-1,1-1 0,-1 0 0,0 0 0,0-1 0,1 1 0,0 0 0,-1 0 0,1-1 0,0 1 0,0-1 0,0 1 0,0-1 1,1 1-1,-1-1 0,0-3 0,-9-42-8001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14567,'0'0'4746,"27"1"-4682,6 1-114,141 3-636,-169-6 557,0 1 0,1-1 1,-1 0-1,0 0 0,0 0 1,0-1-1,0 0 0,0 0 1,6-3-1,-3 1 1440,-10 222-150,6 269-180,-1-463-1303,-1-33-1193,0-38-2539,-2 10-2746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15143,'0'0'3714,"177"-31"-3026,-129 19-688,-12-2-464,-7-1-273,-10 4-1344,-16 2-2577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112 278 5795,'0'0'7203,"-10"2"-6947,-92 36 2831,120-40-2093,1 2 1,28 1-1,10 1-784,201 0 411,297-5-361,-539 2-248,-3 1-2,1 0 1,-1-2-1,0 1 1,1-2-1,-1 1 1,0-2-1,21-8 1,-32 12 5,-6-30-496,1 17-18,0 0 1,-1 0 0,-1 0 0,0 1 0,0 0-1,-1 0 1,-1 1 0,0-1 0,-1 1 0,0 1-1,-15-15 1,12 13 473,0 1 0,0 1 0,-2 0-1,1 0 1,-1 2 0,0-1 0,-1 2 0,0 0 0,-23-9-1,16 11 2744,40 13-848,6 1-2147,106 36 190,-63-23-84,-65-21 148,0 0 1,0 0-1,0 0 0,0 0 0,0 1 0,0-1 1,0 1-1,0 0 0,0 0 0,-1 0 0,1 0 0,-1 1 1,0-1-1,1 1 0,-1-1 0,3 6 0,-3-3 14,-1 0 0,1 0 0,-1 0-1,0 1 1,-1-1 0,1 0 0,-1 0-1,0 1 1,-1-1 0,0 8 0,-1-1 94,-1 1 1,0-1 0,-1 1-1,0-1 1,0 0 0,-2 0-1,1-1 1,-8 12 0,-66 87 552,44-64-658,12-16 42,6-8-79,1 2 1,-17 30-1,31-51-1563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4:5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3169,'0'0'9920,"-2"3"-9173,-7 8-294,7-8 1655,3 2 1162,5 5-2501,50-11-698,0 3 0,105 16 0,-99-6-27,2-3-1,64 1 1,135-8 149,-154-2-164,34 2 60,-28 0-55,122-12 0,-81 4 11,-7 0 9,-60 2-6,-60 4 10,0-1-1,45-9 1,1-3-57,145-8 0,83 20-70,-159 2 75,-72-3-40,-41 0 1,0 1-1,0 2 0,0 1 0,58 11 0,-64-8 41,0-1 0,0 0 0,39-2 0,25 4 8,444 31 11,3-37-263,-233-2 189,-302 2 56,-2-15 69,-71 18-8705,26 9-3780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7171,'0'0'12233,"0"12"-11644,0 317 329,0-327-918,0-1 0,0 0 0,0 0 0,1 0 0,-1 1 0,0-1 1,0 0-1,1 0 0,-1 0 0,1 1 0,-1-1 0,1 0 0,0 0 0,-1 0 0,1 0 0,0 0 0,0 0 1,0 0-1,0 0 0,0-1 0,0 1 0,0 0 0,0 0 0,1 0 0,2 0-20,-1 1 1,0-1-1,1 0 0,0 0 0,-1 0 1,1-1-1,-1 1 0,7-1 0,0 0-50,1-1 0,-1 0-1,1-1 1,-1 0 0,16-5-1,-9 0-139,1 2 0,34-8 0,-11 10-3500,-38 3 2322,17 0-2049,-14 3-2322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 4722,'0'0'10581,"-2"-4"-10282,-4-9 24,2 12 509,3 27 307,2-7-1694,-21 592 2818,20-610-2957,0-15-6162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8708,'0'0'7860,"51"147"-7460,-51-121-96,0 3 80,0-6-384,-6-6-128,-13-5-128,-4-9-705,4-3-1119,0-9-1650,3-28-4370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7475,'0'0'4659,"0"-12"-4486,0-47 447,0 7 3784,1 51-4398,-1 1 1,0-1-1,0 1 0,1-1 1,-1 1-1,0 0 1,1-1-1,-1 1 1,0-1-1,1 1 1,-1 0-1,1-1 1,-1 1-1,0 0 1,1 0-1,-1-1 1,1 1-1,-1 0 0,1 0 1,-1 0-1,1 0 1,-1 0-1,1-1 1,-1 1-1,1 0 1,-1 0-1,1 0 1,-1 0-1,1 0 1,-1 1-1,1-1 1,-1 0-1,1 0 0,-1 0 1,1 0-1,-1 0 1,1 1-1,-1-1 1,1 0-1,-1 0 1,0 1-1,1-1 1,-1 0-1,1 1 1,-1-1-1,0 1 1,1-1-1,-1 0 0,0 1 1,0-1-1,1 1 1,-1-1-1,0 1 1,0-1-1,0 1 1,1-1-1,-1 1 1,0 0-1,2 37 25,2 0 0,10 46 0,3 23 175,-13-23-117,-4-55-42,1-1 0,8 48-1,-3-63-550,-1-19-1500,1-24-2158,-6 27 3909,6-28-7366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220 112 8612,'0'0'6296,"0"-6"-6106,0-3-224,1 6 83,-1 0 1,1 0-1,-1-1 1,0 1-1,0 0 1,-1 0 0,1-1-1,0 1 1,-1 0-1,0 0 1,0 0-1,0-1 1,0 1-1,-1 0 1,1 1 0,-1-1-1,1 0 1,-1 0-1,0 1 1,0-1-1,0 1 1,-1-1 0,1 1-1,-1 0 1,1 0-1,-1 0 1,0 0-1,-5-2 1,4 1-53,0 2-1,-1-1 1,1 0 0,-1 1 0,0 0-1,1 0 1,-1 0 0,0 0 0,0 1 0,1 0-1,-1 0 1,0 0 0,0 0 0,1 1-1,-1 0 1,0 0 0,1 0 0,-1 1-1,0-1 1,1 1 0,0 0 0,-1 1-1,1-1 1,0 1 0,0-1 0,1 1 0,-1 1-1,0-1 1,1 0 0,0 1 0,0-1-1,-3 5 1,1 4 103,0 1-1,0-1 1,1 1 0,1 0-1,0 0 1,-2 23-1,2 84 1560,3-86-1126,0-32-507,0 0-1,0 0 1,0 0-1,0 0 0,0 0 1,0 0-1,0 0 1,1 0-1,-1 0 0,1 0 1,-1 0-1,1-1 1,0 1-1,0 0 0,0 0 1,0 0-1,0-1 1,0 1-1,0-1 0,0 1 1,1-1-1,-1 1 1,3 1-1,0-2-6,0 1 0,1-1 0,-1 0-1,1-1 1,-1 1 0,1-1 0,-1 1 0,1-1-1,7-2 1,-4 1-79,1-1-1,0 0 0,-1-1 0,1 0 1,-1-1-1,0 1 0,0-2 1,0 1-1,-1-1 0,0 0 1,0 0-1,0-1 0,0 0 1,8-10-1,-1 1-542,-1-1 0,0 0 0,-1-1 1,-1 0-1,13-27 0,-22 39 481,0-1 0,0 0 0,0 0 0,-1 0 0,0 0 0,0 0 0,-1 0 0,0 0 0,0-8 3007,0 19-1652,3 100 132,-1-46-1158,-2 0-1,-10 83 1,7-126-218,0-1 0,-1 1 0,-1-1 1,-1 0-1,0-1 0,-1 1 0,-17 26 1,19-34-285,0 0 1,-1-1-1,0 1 1,0-1-1,-1 0 1,-13 9-1,15-12-227,-1 0-1,1 0 0,0-1 0,-1 0 1,1 0-1,-1 0 0,0-1 1,0 0-1,0 0 0,1 0 1,-8 0-1,-7-1-4973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6019,'0'0'8420,"0"-7"-4082,-1 152-4317,3 150 1649,-1-289-1650,-1-2 2,0 1 0,0 0 0,0-1 0,1 1 0,0 0-1,0-1 1,0 1 0,0-1 0,1 0 0,0 1 0,0-1-1,5 8 1,-7-12-32,0 0 0,0 1-1,0-1 1,1 0 0,-1 0-1,0 1 1,0-1 0,0 0-1,1 0 1,-1 1 0,0-1-1,0 0 1,1 0 0,-1 0 0,0 0-1,1 1 1,-1-1 0,0 0-1,1 0 1,-1 0 0,0 0-1,1 0 1,-1 0 0,0 0-1,1 0 1,-1 0 0,0 0 0,1 0-1,-1 0 1,0 0 0,1 0-1,-1 0 1,0 0 0,0 0-1,1 0 1,-1-1 0,0 1-1,1 0 1,-1 0 0,0 0 0,1 0-1,-1-1 1,0 1 0,0 0-1,0 0 1,1-1 0,2-13-755,-2 10 667,18-66-4075,-4 30-370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7251,'0'0'5128,"12"3"701,-13 6-5744,0-1 1,-1 1-1,-1 0 0,0-1 0,0 1 0,0-1 1,-1 0-1,-1 0 0,1 0 0,-1 0 0,0-1 0,-1 0 1,0 0-1,0-1 0,-11 10 0,-5 5-81,-2-2 0,0-1 0,-37 22 1,49-32-198,0-1 0,0-1 1,0 0-1,-1 0 1,0-1-1,0-1 1,-1 0-1,1-1 0,-1 0 1,-15 1-1,32-4-791,7 0 898,19 0-174,52 6 0,-71-5 279,1 2-1,-1-1 1,0 1 0,0 1 0,0 0-1,0 0 1,-1 1 0,15 10-1,-5-2 273,-1 2 1,0 0-1,0 1 0,-2 0 0,0 1 0,-1 1 0,-1 1 0,16 26 0,-30-44-886,0-21-11282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7908,'-4'-4'11436,"4"4"-11328,25-6 179,-1 2 0,1 0 0,0 1 0,50 2 0,-31 0-194,104 1-970,-147 0 650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10885,'0'0'6947,"7"180"-6050,-4-117-273,-3-2-256,0-6-336,0-12-32,0-8-576,0-9-1249,0-9-1905,0-5-4482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0:58:4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9636,'0'0'4728,"37"-12"-3234,-5 3-1284,-11 4-143,0-1-1,0-1 0,0-1 0,-1-1 0,0-1 1,0 0-1,-1-2 0,-1 0 0,27-23 0,-21 13-44,-2-1 0,0-1-1,-1-1 1,22-36 0,-34 47-77,-2 0-1,1 0 1,-2-1 0,0 0 0,-1 0-1,0 0 1,-1-1 0,-1 1 0,-1-1 0,2-27-1,-4 32-78,0-1-1,-1 1 0,0 0 0,-1 0 0,0 0 1,-1 0-1,0 0 0,-1 0 0,-6-12 0,8 18 87,-1 1-1,0-1 1,0 1-1,-1 0 0,0 0 1,1 0-1,-1 0 1,0 1-1,-1-1 0,1 1 1,-1 0-1,1 0 1,-1 1-1,0-1 0,0 1 1,0 0-1,0 1 1,0-1-1,-1 1 1,1 0-1,-9 0 0,1-1-6,-1 1-1,0 0 1,1 1 0,-1 0-1,1 2 1,-1-1-1,1 2 1,-1-1-1,1 2 1,0 0-1,0 1 1,1 0-1,-14 7 1,22-9 105,1 1 1,-1-1-1,1 1 0,0-1 0,0 1 1,0 0-1,1 0 0,-1 0 1,1 0-1,0 1 0,0-1 0,1 0 1,-1 1-1,1 0 0,0-1 1,0 1-1,0 5 0,-1 14 86,1 0 0,2 29 0,0-17-126,0 117 1453,8 0 0,5 0-1,52 222 1,-63-363-1391,1 7 36,1 1 0,1-2-1,10 22 1,-15-37-99,0-1 0,0 1 0,0-1 1,0 1-1,1-1 0,-1 1 0,1-1 0,0 0 0,-1 0 1,1 0-1,0 0 0,0 0 0,1 0 0,-1 0 0,0-1 1,0 1-1,1-1 0,-1 0 0,1 0 0,-1 1 0,1-2 1,0 1-1,-1 0 0,1 0 0,0-1 0,0 0 0,-1 1 0,1-1 1,0 0-1,3-1 0,-4 0-9,-1 0-1,0 0 1,1 0 0,-1 0 0,1 0-1,-1 0 1,0 0 0,0-1-1,0 1 1,0-1 0,0 1 0,0-1-1,0 1 1,0-1 0,-1 0-1,1 1 1,0-1 0,-1 0 0,0 1-1,1-1 1,-1 0 0,0 0-1,0 1 1,0-1 0,0-2 0,1-7-30,8-55-1290,-4 0 1,-4-75 0,1-4-2447,-2 142 3678,1-1 0,-1 1 0,1-1 0,-1 1 0,1 0 0,0-1 0,1 1 0,-1 0 0,0 0 0,1-1 0,0 1-1,0 0 1,0 1 0,0-1 0,0 0 0,0 1 0,1-1 0,0 1 0,-1-1 0,1 1 0,3-2 0,-2 2 206,-1 0 0,1 1 0,-1-1 0,1 1 0,0 0 0,0 0-1,-1 0 1,1 1 0,0-1 0,0 1 0,0 0 0,0 0 0,0 0 0,0 1 0,-1-1 0,1 1 0,0 0 0,0 0 0,-1 0 0,1 1-1,0-1 1,-1 1 0,1 0 0,-1 0 0,0 0 0,0 0 0,0 1 0,0-1 0,4 5 0,6 9 166,0 1 0,-1 0 0,0 1 0,-2 0 0,0 1 0,-1 0 0,-1 1 0,9 32 0,0 17 1039,10 85 1,-18-97-1149,-9-55-226,0-1 0,0 0 0,0 0 0,0 1 0,0-1 0,0 0 0,0 0 0,1 0 0,-1 1 0,0-1 0,1 0 0,-1 0 0,1 0 0,0 0 0,-1 0 0,1 0 0,0 0 1,0 0-1,-1 0 0,1 0 0,0 0 0,0-1 0,0 1 0,0 0 0,0 0 0,2 0 0,-1-1-57,-1-1 0,1 0-1,-1 1 1,0-1 0,0 0 0,1 0 0,-1 0 0,0 0 0,0 0 0,0 0 0,0 0 0,0 0 0,0 0 0,0 0 0,0-1 0,-1 1 0,1 0 0,0-1 0,-1 1 0,1 0 0,-1-1 0,1 1-1,-1-2 1,16-42-2485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4978,'0'0'13110,"-5"17"-11973,-56 91-656,37-69-470,-31 67 1,41-66 87,2 1 0,1 1 0,2 0 0,2 0 0,2 1 0,1 0 0,3 0 0,1 0 0,9 60 0,-6-82-7,1 0 1,0 0-1,2 0 1,1-1-1,0 0 0,1 0 1,1-1-1,1 0 1,1 0-1,14 18 1,-17-28-106,-1 1 0,1-2 0,1 1 0,-1-1 0,1 0 0,1-1 0,0 0 0,0 0 0,0-1 0,0 0 0,1-1 0,0 0 0,0-1 0,1-1 0,-1 1 0,1-2 0,0 1 0,-1-2 0,18 1 1,-28-36-7122,-1 19 1499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96 7684,'0'0'8342,"0"-23"-8022,0-44-1199,0 62 1105,0 8-29,0 36-298,-16 396-268,16-457-1632,0-6-1686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0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50 208,'0'-4'16341,"-8"75"-15735,3-1 1,6 104-1,0-168-559,0-1 0,0 1-1,1-1 1,-1 0 0,1 1-1,0-1 1,0 0-1,1 0 1,0-1 0,0 1-1,0 0 1,0-1 0,1 0-1,0 0 1,-1 0-1,2 0 1,-1 0 0,0-1-1,1 0 1,-1 0 0,1 0-1,6 2 1,-7-2-28,1-1-1,0-1 1,0 1 0,0-1 0,-1 0 0,1 0-1,0 0 1,0 0 0,0-1 0,1 0-1,-1 0 1,0-1 0,0 1 0,0-1 0,0 0-1,-1 0 1,1-1 0,0 0 0,0 1 0,-1-2-1,1 1 1,-1 0 0,1-1 0,4-4-1,-1 0-158,0-1 0,0 0 1,-1 0-1,-1-1 0,1 0 0,-1 0 0,-1-1 0,0 1 0,0-1 0,-1 0 0,0 0 0,-1-1 0,4-16 0,-2-8-515,-1 0-1,-2-65 1,-2 78 816,0 18-87,0 0 0,0 0 0,-1 0 0,0-1 1,0 1-1,0 0 0,0 0 0,0 0 0,-1 0 0,0 0 0,0 1 0,0-1 0,0 0 0,0 1 1,-1 0-1,0-1 0,1 1 0,-1 0 0,-1 0 0,1 0 0,0 1 0,-1-1 0,1 1 0,-1 0 1,1 0-1,-1 0 0,-7-2 0,-3 0-52,-1 0 0,0 0 1,0 2-1,0 0 0,0 0 0,-21 2 0,30 0-14,0 1-1,0 0 0,0 1 0,0 0 0,0-1 0,1 2 0,-1-1 0,1 1 1,-1 0-1,1 0 0,0 0 0,0 1 0,1-1 0,-1 1 0,1 1 1,-6 5-1,5-4-279,1-1 0,-1 0 0,1 1 0,0 0 0,1 0 1,-1 0-1,1 1 0,1-1 0,-1 1 0,1-1 0,0 1 0,1 0 1,-1 0-1,1 8 0,1-2-3983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5010,'0'0'5477,"7"-23"-2633,-2 20-2708,1 0 0,-1-1-1,1 0 1,-1 0-1,0 0 1,-1-1 0,1 0-1,-1 0 1,0 0 0,0 0-1,-1-1 1,1 1-1,-1-1 1,4-9 0,-3 4-160,0-1 1,0 1-1,-1-1 1,0 0-1,-1 0 1,-1 0-1,1-15 1,-2 27 313,0 17-295,10 588 2033,-8-577-1879,-1-16-3707,-8-27-1651,1-5-863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1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37 6867,'0'0'3292,"-2"-5"-2934,-1 1-176,2 2-58,0 1-1,0-1 0,1 0 1,-1 1-1,0-1 1,1 0-1,-1 1 1,1-1-1,-1 0 1,1 0-1,0 1 1,1-6 4074,-1 6-4004,4 3-138,1 0-1,0 0 1,0 1 0,-1-1-1,0 1 1,1 0-1,-1 0 1,0 0 0,0 1-1,-1 0 1,1-1 0,-1 1-1,5 7 1,37 59 93,-33-48-143,-1 1-1,-2 0 0,0 1 0,-1 0 1,-2 1-1,0-1 0,3 39 1,-3 18 3,-6 81 1,-1-70 0,-2-29 21,-2 0 0,-2 0-1,-17 63 1,19-108-65,-1 0 0,-1-1 0,0 0 0,-1 0 1,-1 0-1,0-1 0,-18 22 0,2-7 58,0-1-1,-46 40 1,71-70-77,0 0 0,0 0 0,0 0 0,-1 1 0,1-1 0,0 0 0,0 0 0,0 0 0,0 1 0,0-1 0,-1 0 1,1 0-1,0 0 0,0 0 0,0 1 0,0-1 0,-1 0 0,1 0 0,0 0 0,0 0 0,-1 0 0,1 0 0,0 0 0,0 0 0,0 1 0,-1-1 0,1 0 0,0 0 0,0 0 0,-1 0 0,1 0 0,0 0 0,0 0 0,-1-1 0,1 1 1,0 0-1,0 0 0,0 0 0,-1 0 0,1 0 0,0 0 0,0 0 0,0 0 0,-1-1 0,1 1 0,0 0 0,0 0 0,0 0 0,-1 0 0,1-1 0,0 1 0,0 0 0,0 0 0,0 0 0,0-1 0,0 1 0,0 0 0,-1 0 1,1 0-1,0-1 0,0 1 0,0 0 0,0 0 0,0-1 0,1-20-1642,-1 11 744,0-32-4214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2545,'0'0'16264,"0"-20"-22059,0 2-1969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3298,'0'0'13526,"7"-23"-13484,10-4-382,-15 23 184,1 1 0,-1 0 0,0 0-1,0-1 1,0 1 0,0-1 0,-1 0 0,0 0 0,1 1-1,-1-1 1,0-6 0,12 223 1713,0-11-481,-8-70-457,-3-106-5557,-2-44 1355,0-2-758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3169,'0'0'8959,"10"-2"-8628,-6 1-250,-1 0 0,1 0 0,0 1 0,-1-1 0,1 1 0,0 0 0,-1 0 0,1 0 0,0 0 0,0 1 0,-1-1 0,1 1 0,0 0 0,-1 0 0,1 1 0,-1-1 0,1 1 0,-1-1 0,0 1 0,0 0 0,0 0 0,0 1 0,0-1 0,0 1 0,-1-1 0,1 1 0,-1 0 0,1 0 0,-1 0 0,2 4 0,1 3 42,0 0 1,0 0 0,-1 1 0,-1-1 0,1 1 0,-2 0 0,0 0-1,0 0 1,-1 0 0,0 0 0,-1 1 0,0-1 0,-2 16 0,1-23-164,1 0 1,-1 0-1,0 0 1,0 0-1,0-1 0,0 1 1,-1 0-1,0-1 1,0 1-1,0-1 1,0 1-1,0-1 1,0 0-1,-1 0 1,0 0-1,1 0 1,-1 0-1,-4 2 0,5-4-260,0 0-1,0 0 0,0 1 0,-1-1 0,1-1 0,0 1 0,-1 0 0,1-1 0,-1 1 0,1-1 1,-5 1-1,7-1 179,0 0 1,-1 0 0,1 0 0,-1 0 0,1 0 0,0 0-1,-1 0 1,1 0 0,0 0 0,-1-1 0,1 1-1,-1 0 1,1 0 0,0 0 0,-1 0 0,1 0-1,0-1 1,-1 1 0,1 0 0,0 0 0,0-1 0,-1 1-1,1 0 1,0 0 0,0-1 0,-1 1 0,1 0-1,0-1 1,0 1 0,0 0 0,-1-1 0,1 0-1,-7-30-5643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2001,'0'0'3073,"18"-13"-2467,56-39 2,-71 49-284,0 1 0,0 0-1,0 1 1,1-1 0,-1 0 0,0 1-1,1 0 1,-1 0 0,1 0 0,-1 0-1,1 0 1,-1 1 0,1-1 0,5 1-1,-7 1-222,-1-1 1,1 1-1,0-1 0,-1 1 0,1 0 0,-1-1 0,1 1 0,-1 0 0,1 0 1,-1 0-1,0 0 0,1 0 0,-1 1 0,0-1 0,0 0 0,0 1 1,0-1-1,0 0 0,0 1 0,1 2 0,2 6 19,-2-1 0,1 1 0,-1 0 1,0 0-1,-1 0 0,0 20 0,-1-16 178,2 12-170,-1 0 0,-1 0 0,-1 0 0,-2 0 0,-1 0 0,0 0 0,-2 0 0,-18 47 0,22-68-113,-4 12 54,-1-1-1,0-1 1,-1 1 0,0-1 0,-2-1 0,1 1 0,-2-1 0,-13 13 0,24-26-64,-1-1 0,0 1 0,1 0 0,-1 0 0,0-1 0,0 1 0,0-1 0,0 1 0,0-1 0,0 1 0,0-1 0,0 1 0,0-1 0,0 0 0,0 0 0,0 1 0,0-1 0,0 0 0,0 0 0,0 0 0,0 0 0,0 0 0,0 0 0,0 0 0,0-1 0,-1 1 0,1-1-4,0 0 0,0 0 0,0 0-1,0-1 1,0 1 0,0 0 0,0 0 0,1 0 0,-1-1 0,0 1 0,1-1 0,-1 1 0,1 0 0,0-1 0,-1 1 0,1-3 0,-2-11-390,1 0 0,3-31 0,-2 30-574,1 9 526,-1 0 1,1-1-1,0 1 1,1 0-1,-1-1 1,2 1 0,-1 0-1,1 0 1,0 1-1,6-12 1,-7 16 523,-1 0 0,1-1 0,0 1 0,0 0 1,0 0-1,0 0 0,0 0 0,0 0 0,0 0 0,1 1 0,-1-1 0,1 1 0,-1 0 0,1 0 1,-1 0-1,1 0 0,0 0 0,0 0 0,-1 1 0,1-1 0,0 1 0,0 0 0,0-1 0,-1 2 0,1-1 1,0 0-1,0 0 0,0 1 0,0 0 0,-1-1 0,1 1 0,3 2 0,2 2 246,-1 0-1,1 1 1,-1 0-1,0 0 0,0 1 1,-1-1-1,0 2 1,0-1-1,0 1 0,-1 0 1,5 10-1,-2-5-24,1 1 0,1-2 0,10 13 0,-17-23-289,-1 1-1,1-1 0,0 0 0,-1 0 0,1 0 1,0 0-1,0 0 0,0-1 0,0 0 0,1 1 1,-1-1-1,0 0 0,0 0 0,1-1 0,-1 1 1,1-1-1,5 0 0,-7 0-161,0 0-1,0-1 1,0 0 0,0 1 0,0-1-1,0 0 1,0 0 0,-1 0-1,1 0 1,0 0 0,0-1-1,-1 1 1,1 0 0,-1-1-1,1 1 1,-1-1 0,0 0-1,1 1 1,-1-1 0,0 0-1,0 0 1,0 0 0,0 0 0,-1 0-1,1 0 1,0 0 0,-1 0-1,1-2 1,3-33-5758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6:05:2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64,'0'0'8105,"0"-5"-6712,0-18 4604,0 47-4798,0 45-1117,-18 275 1209,10-231-1275,8-113-83,0 1-1,-1-1 1,1 0-1,-1 0 1,1 0 0,0 0-1,-1 0 1,1 0-1,0 0 1,-1 0 0,1 0-1,-1 0 1,1 0-1,0 0 1,-1 0 0,1 0-1,-1 0 1,1 0-1,0-1 1,-1 1-1,1 0 1,0 0 0,-1 0-1,1 0 1,0-1-1,-1 1 1,1 0 0,0-1-1,0 1 1,-1 0-1,1 0 1,0-1 0,0 1-1,-1 0 1,1-1-1,0 1 1,0 0 0,0-1-1,0 1 1,0-1-1,-1 1 1,1 0 0,0-1-1,0 1 1,0 0-1,0-1 1,0 1 0,0-1-1,0-41-3261,0 16-599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7FC7-4D69-479C-9BD4-5BD8F7C2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0C3F-D6D3-47CC-84F7-3A0BFA5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FF9C-7C7E-4D43-A441-1F0921C2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3416-4E6A-4626-9D4B-517107DF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3A15-0700-4D09-9C5D-0640FEB8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8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83C3-F83B-483F-9476-28691672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D5275-1810-4FE5-9A96-B531DBA1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DE87-B02F-450B-BD84-2E3C42A7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1D74-D7DA-4AD3-B7C7-3A8FB807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D31E-6A96-4EFE-9BE0-B0F5A53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1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1C3D6-68F2-4802-8A12-8D927C038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DAF94-8764-469E-A2C5-765D40A2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516C-BFD5-4F03-90AC-434061A4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4B44-55E5-4714-9FA1-AF1B94BE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E9DB-4B61-415F-AF44-5D70276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28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67E8-C227-4A4E-A1DA-D35CA988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ED37-929B-42D1-8DDB-0B90F848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3F37-41C7-48EE-9AE6-F2E9B5D7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4769-3FF1-4D40-9DF6-22AF5EA0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E400-0D66-402A-A1F6-62F8161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08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01E3-BA5F-449F-84A6-DF067F32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E2B-0E31-4CB5-BD9C-A16952DC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2D83-F20E-498B-9020-D316A73E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0AB0-482E-4E3D-8DD0-B5C8F377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1D61-DB22-4C96-8E15-B05854A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32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E0BF-D41C-4C84-AA13-140CEE08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0151-B1F5-4E37-B70A-C6C4DCAE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3309-86F9-427D-9FBC-D0E68BBD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D17D-A428-4E03-BCC7-9D1A73FD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4AF9-36FD-4454-B941-77E01A86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89C8-31DE-469E-9CE6-388D0C8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75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24FD-550A-40B7-8239-63036175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0A95-AD2F-46DF-B9BB-0D56907C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A77F-7B81-4849-8E3E-B5DA483ED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54B34-7D24-43D7-93F5-08EE2C4B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E997A-96A2-49FA-9D9E-39EDC79BB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36683-BA74-4AE0-AB86-3D0F40A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9FA33-FCF1-47C8-AEDB-2261F52F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712BB-D6C5-4466-836E-7327756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8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47AF-4223-458A-96B7-B5EE64C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2FEFE-6F38-44C1-8A17-D96C8B79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2AC1-B771-4C8B-B506-70D99FC1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B0484-F08B-4476-B7B5-499503B5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9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977B6-CCCC-4A78-93C1-3B760FA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F135-E7E1-4583-9B5E-2A07BF14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DD6-7F94-47CE-9D78-DDFC281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81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FD0-0AC0-45CA-804A-371ABA07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183F-8A2F-4A08-8CF5-BCE1D901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ED3B-2675-4F70-A625-2B249AF4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885B-B1F0-40B3-9017-74C49A2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999B-4020-42A1-B8C8-D17A2D5E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38AE-3568-46BC-857A-48414713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02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5A4-F898-4D52-9FB1-76F29638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D42B-B631-494D-959A-A794D1FFC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EA61B-C064-427A-9D7C-B18DB37F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A72F-928B-4624-B946-0DCB07F3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2C06-0AFD-4FE5-A8C5-EA761825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A501-4432-4602-9EDA-705D79F1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5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1E700-377C-4553-A991-26C46982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A440-10CF-43E7-854B-134684A2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0798-7056-444C-AA9E-19795354D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9C09-7372-4BC4-87C7-BA9B8829AF0F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5F09-9354-4E56-91CA-7DA4C3EA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EFF4-043C-4AB0-90C3-FD678FD3F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E37A-D4BC-494A-9945-81C6C5D51F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2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5.png"/><Relationship Id="rId303" Type="http://schemas.openxmlformats.org/officeDocument/2006/relationships/image" Target="../media/image147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customXml" Target="../ink/ink166.xml"/><Relationship Id="rId345" Type="http://schemas.openxmlformats.org/officeDocument/2006/relationships/customXml" Target="../ink/ink177.xml"/><Relationship Id="rId170" Type="http://schemas.openxmlformats.org/officeDocument/2006/relationships/customXml" Target="../ink/ink85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26" Type="http://schemas.openxmlformats.org/officeDocument/2006/relationships/customXml" Target="../ink/ink114.xml"/><Relationship Id="rId247" Type="http://schemas.openxmlformats.org/officeDocument/2006/relationships/customXml" Target="../ink/ink126.xml"/><Relationship Id="rId107" Type="http://schemas.openxmlformats.org/officeDocument/2006/relationships/image" Target="../media/image53.png"/><Relationship Id="rId268" Type="http://schemas.openxmlformats.org/officeDocument/2006/relationships/image" Target="../media/image130.png"/><Relationship Id="rId289" Type="http://schemas.openxmlformats.org/officeDocument/2006/relationships/image" Target="../media/image140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customXml" Target="../ink/ink161.xml"/><Relationship Id="rId335" Type="http://schemas.openxmlformats.org/officeDocument/2006/relationships/image" Target="../media/image163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customXml" Target="../ink/ink91.xml"/><Relationship Id="rId216" Type="http://schemas.openxmlformats.org/officeDocument/2006/relationships/customXml" Target="../ink/ink109.xml"/><Relationship Id="rId237" Type="http://schemas.openxmlformats.org/officeDocument/2006/relationships/customXml" Target="../ink/ink120.xml"/><Relationship Id="rId258" Type="http://schemas.openxmlformats.org/officeDocument/2006/relationships/customXml" Target="../ink/ink132.xml"/><Relationship Id="rId279" Type="http://schemas.openxmlformats.org/officeDocument/2006/relationships/customXml" Target="../ink/ink143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9.xml"/><Relationship Id="rId304" Type="http://schemas.openxmlformats.org/officeDocument/2006/relationships/customXml" Target="../ink/ink156.xml"/><Relationship Id="rId325" Type="http://schemas.openxmlformats.org/officeDocument/2006/relationships/image" Target="../media/image158.png"/><Relationship Id="rId346" Type="http://schemas.openxmlformats.org/officeDocument/2006/relationships/image" Target="../media/image168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2.png"/><Relationship Id="rId248" Type="http://schemas.openxmlformats.org/officeDocument/2006/relationships/image" Target="../media/image121.png"/><Relationship Id="rId269" Type="http://schemas.openxmlformats.org/officeDocument/2006/relationships/customXml" Target="../ink/ink138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6.png"/><Relationship Id="rId315" Type="http://schemas.openxmlformats.org/officeDocument/2006/relationships/image" Target="../media/image153.png"/><Relationship Id="rId336" Type="http://schemas.openxmlformats.org/officeDocument/2006/relationships/customXml" Target="../ink/ink172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customXml" Target="../ink/ink1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1.png"/><Relationship Id="rId291" Type="http://schemas.openxmlformats.org/officeDocument/2006/relationships/image" Target="../media/image141.png"/><Relationship Id="rId305" Type="http://schemas.openxmlformats.org/officeDocument/2006/relationships/image" Target="../media/image148.png"/><Relationship Id="rId326" Type="http://schemas.openxmlformats.org/officeDocument/2006/relationships/customXml" Target="../ink/ink167.xml"/><Relationship Id="rId347" Type="http://schemas.openxmlformats.org/officeDocument/2006/relationships/customXml" Target="../ink/ink178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customXml" Target="../ink/ink127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6.png"/><Relationship Id="rId281" Type="http://schemas.openxmlformats.org/officeDocument/2006/relationships/customXml" Target="../ink/ink144.xml"/><Relationship Id="rId316" Type="http://schemas.openxmlformats.org/officeDocument/2006/relationships/customXml" Target="../ink/ink162.xml"/><Relationship Id="rId337" Type="http://schemas.openxmlformats.org/officeDocument/2006/relationships/image" Target="../media/image16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18" Type="http://schemas.openxmlformats.org/officeDocument/2006/relationships/customXml" Target="../ink/ink110.xml"/><Relationship Id="rId239" Type="http://schemas.openxmlformats.org/officeDocument/2006/relationships/image" Target="../media/image117.png"/><Relationship Id="rId250" Type="http://schemas.openxmlformats.org/officeDocument/2006/relationships/customXml" Target="../ink/ink128.xml"/><Relationship Id="rId271" Type="http://schemas.openxmlformats.org/officeDocument/2006/relationships/customXml" Target="../ink/ink139.xml"/><Relationship Id="rId292" Type="http://schemas.openxmlformats.org/officeDocument/2006/relationships/customXml" Target="../ink/ink150.xml"/><Relationship Id="rId306" Type="http://schemas.openxmlformats.org/officeDocument/2006/relationships/customXml" Target="../ink/ink157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59.png"/><Relationship Id="rId348" Type="http://schemas.openxmlformats.org/officeDocument/2006/relationships/image" Target="../media/image169.png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2.xml"/><Relationship Id="rId261" Type="http://schemas.openxmlformats.org/officeDocument/2006/relationships/customXml" Target="../ink/ink134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5.xml"/><Relationship Id="rId317" Type="http://schemas.openxmlformats.org/officeDocument/2006/relationships/image" Target="../media/image154.png"/><Relationship Id="rId338" Type="http://schemas.openxmlformats.org/officeDocument/2006/relationships/customXml" Target="../ink/ink173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3.xml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2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image" Target="../media/image132.png"/><Relationship Id="rId293" Type="http://schemas.openxmlformats.org/officeDocument/2006/relationships/image" Target="../media/image142.png"/><Relationship Id="rId302" Type="http://schemas.openxmlformats.org/officeDocument/2006/relationships/customXml" Target="../ink/ink155.xml"/><Relationship Id="rId307" Type="http://schemas.openxmlformats.org/officeDocument/2006/relationships/image" Target="../media/image149.png"/><Relationship Id="rId323" Type="http://schemas.openxmlformats.org/officeDocument/2006/relationships/image" Target="../media/image157.png"/><Relationship Id="rId328" Type="http://schemas.openxmlformats.org/officeDocument/2006/relationships/customXml" Target="../ink/ink168.xml"/><Relationship Id="rId344" Type="http://schemas.openxmlformats.org/officeDocument/2006/relationships/customXml" Target="../ink/ink176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11.png"/><Relationship Id="rId241" Type="http://schemas.openxmlformats.org/officeDocument/2006/relationships/image" Target="../media/image118.png"/><Relationship Id="rId246" Type="http://schemas.openxmlformats.org/officeDocument/2006/relationships/image" Target="../media/image120.png"/><Relationship Id="rId267" Type="http://schemas.openxmlformats.org/officeDocument/2006/relationships/customXml" Target="../ink/ink137.xml"/><Relationship Id="rId288" Type="http://schemas.openxmlformats.org/officeDocument/2006/relationships/customXml" Target="../ink/ink148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27.png"/><Relationship Id="rId283" Type="http://schemas.openxmlformats.org/officeDocument/2006/relationships/image" Target="../media/image137.png"/><Relationship Id="rId313" Type="http://schemas.openxmlformats.org/officeDocument/2006/relationships/image" Target="../media/image152.png"/><Relationship Id="rId318" Type="http://schemas.openxmlformats.org/officeDocument/2006/relationships/customXml" Target="../ink/ink163.xml"/><Relationship Id="rId339" Type="http://schemas.openxmlformats.org/officeDocument/2006/relationships/image" Target="../media/image165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1.png"/><Relationship Id="rId334" Type="http://schemas.openxmlformats.org/officeDocument/2006/relationships/customXml" Target="../ink/ink17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customXml" Target="../ink/ink106.xml"/><Relationship Id="rId215" Type="http://schemas.openxmlformats.org/officeDocument/2006/relationships/image" Target="../media/image106.png"/><Relationship Id="rId236" Type="http://schemas.openxmlformats.org/officeDocument/2006/relationships/image" Target="../media/image116.png"/><Relationship Id="rId257" Type="http://schemas.openxmlformats.org/officeDocument/2006/relationships/image" Target="../media/image125.png"/><Relationship Id="rId278" Type="http://schemas.openxmlformats.org/officeDocument/2006/relationships/image" Target="../media/image135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customXml" Target="../ink/ink129.xml"/><Relationship Id="rId273" Type="http://schemas.openxmlformats.org/officeDocument/2006/relationships/customXml" Target="../ink/ink140.xml"/><Relationship Id="rId294" Type="http://schemas.openxmlformats.org/officeDocument/2006/relationships/customXml" Target="../ink/ink151.xml"/><Relationship Id="rId308" Type="http://schemas.openxmlformats.org/officeDocument/2006/relationships/customXml" Target="../ink/ink158.xml"/><Relationship Id="rId329" Type="http://schemas.openxmlformats.org/officeDocument/2006/relationships/image" Target="../media/image160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340" Type="http://schemas.openxmlformats.org/officeDocument/2006/relationships/customXml" Target="../ink/ink174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3.xml"/><Relationship Id="rId263" Type="http://schemas.openxmlformats.org/officeDocument/2006/relationships/customXml" Target="../ink/ink135.xml"/><Relationship Id="rId284" Type="http://schemas.openxmlformats.org/officeDocument/2006/relationships/customXml" Target="../ink/ink146.xml"/><Relationship Id="rId319" Type="http://schemas.openxmlformats.org/officeDocument/2006/relationships/image" Target="../media/image155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9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4.xml"/><Relationship Id="rId211" Type="http://schemas.openxmlformats.org/officeDocument/2006/relationships/image" Target="../media/image104.png"/><Relationship Id="rId232" Type="http://schemas.openxmlformats.org/officeDocument/2006/relationships/image" Target="../media/image114.png"/><Relationship Id="rId253" Type="http://schemas.openxmlformats.org/officeDocument/2006/relationships/image" Target="../media/image123.png"/><Relationship Id="rId274" Type="http://schemas.openxmlformats.org/officeDocument/2006/relationships/image" Target="../media/image133.png"/><Relationship Id="rId295" Type="http://schemas.openxmlformats.org/officeDocument/2006/relationships/image" Target="../media/image143.png"/><Relationship Id="rId309" Type="http://schemas.openxmlformats.org/officeDocument/2006/relationships/image" Target="../media/image150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4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image" Target="../media/image97.png"/><Relationship Id="rId341" Type="http://schemas.openxmlformats.org/officeDocument/2006/relationships/image" Target="../media/image166.png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19.png"/><Relationship Id="rId264" Type="http://schemas.openxmlformats.org/officeDocument/2006/relationships/image" Target="../media/image128.png"/><Relationship Id="rId285" Type="http://schemas.openxmlformats.org/officeDocument/2006/relationships/image" Target="../media/image13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9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2.png"/><Relationship Id="rId331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customXml" Target="../ink/ink118.xml"/><Relationship Id="rId254" Type="http://schemas.openxmlformats.org/officeDocument/2006/relationships/customXml" Target="../ink/ink13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41.xml"/><Relationship Id="rId296" Type="http://schemas.openxmlformats.org/officeDocument/2006/relationships/customXml" Target="../ink/ink152.xml"/><Relationship Id="rId300" Type="http://schemas.openxmlformats.org/officeDocument/2006/relationships/customXml" Target="../ink/ink154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customXml" Target="../ink/ink100.xml"/><Relationship Id="rId321" Type="http://schemas.openxmlformats.org/officeDocument/2006/relationships/image" Target="../media/image156.png"/><Relationship Id="rId342" Type="http://schemas.openxmlformats.org/officeDocument/2006/relationships/customXml" Target="../ink/ink175.xml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4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6.xml"/><Relationship Id="rId286" Type="http://schemas.openxmlformats.org/officeDocument/2006/relationships/customXml" Target="../ink/ink147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5.xml"/><Relationship Id="rId311" Type="http://schemas.openxmlformats.org/officeDocument/2006/relationships/image" Target="../media/image151.png"/><Relationship Id="rId332" Type="http://schemas.openxmlformats.org/officeDocument/2006/relationships/customXml" Target="../ink/ink170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4.png"/><Relationship Id="rId276" Type="http://schemas.openxmlformats.org/officeDocument/2006/relationships/image" Target="../media/image134.png"/><Relationship Id="rId297" Type="http://schemas.openxmlformats.org/officeDocument/2006/relationships/image" Target="../media/image14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301" Type="http://schemas.openxmlformats.org/officeDocument/2006/relationships/image" Target="../media/image146.png"/><Relationship Id="rId322" Type="http://schemas.openxmlformats.org/officeDocument/2006/relationships/customXml" Target="../ink/ink165.xml"/><Relationship Id="rId343" Type="http://schemas.openxmlformats.org/officeDocument/2006/relationships/image" Target="../media/image1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45" Type="http://schemas.openxmlformats.org/officeDocument/2006/relationships/customXml" Target="../ink/ink125.xml"/><Relationship Id="rId266" Type="http://schemas.openxmlformats.org/officeDocument/2006/relationships/image" Target="../media/image129.png"/><Relationship Id="rId287" Type="http://schemas.openxmlformats.org/officeDocument/2006/relationships/image" Target="../media/image139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60.xml"/><Relationship Id="rId333" Type="http://schemas.openxmlformats.org/officeDocument/2006/relationships/image" Target="../media/image162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customXml" Target="../ink/ink119.xml"/><Relationship Id="rId256" Type="http://schemas.openxmlformats.org/officeDocument/2006/relationships/customXml" Target="../ink/ink131.xml"/><Relationship Id="rId277" Type="http://schemas.openxmlformats.org/officeDocument/2006/relationships/customXml" Target="../ink/ink142.xml"/><Relationship Id="rId298" Type="http://schemas.openxmlformats.org/officeDocument/2006/relationships/customXml" Target="../ink/ink15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.png"/><Relationship Id="rId117" Type="http://schemas.openxmlformats.org/officeDocument/2006/relationships/customXml" Target="../ink/ink236.xml"/><Relationship Id="rId21" Type="http://schemas.openxmlformats.org/officeDocument/2006/relationships/customXml" Target="../ink/ink188.xml"/><Relationship Id="rId42" Type="http://schemas.openxmlformats.org/officeDocument/2006/relationships/image" Target="../media/image190.png"/><Relationship Id="rId47" Type="http://schemas.openxmlformats.org/officeDocument/2006/relationships/customXml" Target="../ink/ink201.xml"/><Relationship Id="rId63" Type="http://schemas.openxmlformats.org/officeDocument/2006/relationships/customXml" Target="../ink/ink209.xml"/><Relationship Id="rId68" Type="http://schemas.openxmlformats.org/officeDocument/2006/relationships/image" Target="../media/image203.png"/><Relationship Id="rId84" Type="http://schemas.openxmlformats.org/officeDocument/2006/relationships/image" Target="../media/image211.png"/><Relationship Id="rId89" Type="http://schemas.openxmlformats.org/officeDocument/2006/relationships/customXml" Target="../ink/ink222.xml"/><Relationship Id="rId112" Type="http://schemas.openxmlformats.org/officeDocument/2006/relationships/image" Target="../media/image225.png"/><Relationship Id="rId133" Type="http://schemas.openxmlformats.org/officeDocument/2006/relationships/customXml" Target="../ink/ink244.xml"/><Relationship Id="rId138" Type="http://schemas.openxmlformats.org/officeDocument/2006/relationships/image" Target="../media/image238.png"/><Relationship Id="rId154" Type="http://schemas.openxmlformats.org/officeDocument/2006/relationships/image" Target="../media/image246.png"/><Relationship Id="rId159" Type="http://schemas.openxmlformats.org/officeDocument/2006/relationships/customXml" Target="../ink/ink257.xml"/><Relationship Id="rId175" Type="http://schemas.openxmlformats.org/officeDocument/2006/relationships/customXml" Target="../ink/ink265.xml"/><Relationship Id="rId170" Type="http://schemas.openxmlformats.org/officeDocument/2006/relationships/image" Target="../media/image254.png"/><Relationship Id="rId16" Type="http://schemas.openxmlformats.org/officeDocument/2006/relationships/image" Target="../media/image177.png"/><Relationship Id="rId107" Type="http://schemas.openxmlformats.org/officeDocument/2006/relationships/customXml" Target="../ink/ink231.xml"/><Relationship Id="rId11" Type="http://schemas.openxmlformats.org/officeDocument/2006/relationships/customXml" Target="../ink/ink183.xml"/><Relationship Id="rId32" Type="http://schemas.openxmlformats.org/officeDocument/2006/relationships/image" Target="../media/image185.png"/><Relationship Id="rId37" Type="http://schemas.openxmlformats.org/officeDocument/2006/relationships/customXml" Target="../ink/ink196.xml"/><Relationship Id="rId53" Type="http://schemas.openxmlformats.org/officeDocument/2006/relationships/customXml" Target="../ink/ink204.xml"/><Relationship Id="rId58" Type="http://schemas.openxmlformats.org/officeDocument/2006/relationships/image" Target="../media/image198.png"/><Relationship Id="rId74" Type="http://schemas.openxmlformats.org/officeDocument/2006/relationships/image" Target="../media/image206.png"/><Relationship Id="rId79" Type="http://schemas.openxmlformats.org/officeDocument/2006/relationships/customXml" Target="../ink/ink217.xml"/><Relationship Id="rId102" Type="http://schemas.openxmlformats.org/officeDocument/2006/relationships/image" Target="../media/image220.png"/><Relationship Id="rId123" Type="http://schemas.openxmlformats.org/officeDocument/2006/relationships/customXml" Target="../ink/ink239.xml"/><Relationship Id="rId128" Type="http://schemas.openxmlformats.org/officeDocument/2006/relationships/image" Target="../media/image233.png"/><Relationship Id="rId144" Type="http://schemas.openxmlformats.org/officeDocument/2006/relationships/image" Target="../media/image241.png"/><Relationship Id="rId149" Type="http://schemas.openxmlformats.org/officeDocument/2006/relationships/customXml" Target="../ink/ink252.xml"/><Relationship Id="rId5" Type="http://schemas.openxmlformats.org/officeDocument/2006/relationships/customXml" Target="../ink/ink180.xml"/><Relationship Id="rId90" Type="http://schemas.openxmlformats.org/officeDocument/2006/relationships/image" Target="../media/image214.png"/><Relationship Id="rId95" Type="http://schemas.openxmlformats.org/officeDocument/2006/relationships/customXml" Target="../ink/ink225.xml"/><Relationship Id="rId160" Type="http://schemas.openxmlformats.org/officeDocument/2006/relationships/image" Target="../media/image249.png"/><Relationship Id="rId165" Type="http://schemas.openxmlformats.org/officeDocument/2006/relationships/customXml" Target="../ink/ink260.xml"/><Relationship Id="rId181" Type="http://schemas.openxmlformats.org/officeDocument/2006/relationships/customXml" Target="../ink/ink268.xml"/><Relationship Id="rId186" Type="http://schemas.openxmlformats.org/officeDocument/2006/relationships/image" Target="../media/image262.png"/><Relationship Id="rId22" Type="http://schemas.openxmlformats.org/officeDocument/2006/relationships/image" Target="../media/image180.png"/><Relationship Id="rId27" Type="http://schemas.openxmlformats.org/officeDocument/2006/relationships/customXml" Target="../ink/ink191.xml"/><Relationship Id="rId43" Type="http://schemas.openxmlformats.org/officeDocument/2006/relationships/customXml" Target="../ink/ink199.xml"/><Relationship Id="rId48" Type="http://schemas.openxmlformats.org/officeDocument/2006/relationships/image" Target="../media/image193.png"/><Relationship Id="rId64" Type="http://schemas.openxmlformats.org/officeDocument/2006/relationships/image" Target="../media/image201.png"/><Relationship Id="rId69" Type="http://schemas.openxmlformats.org/officeDocument/2006/relationships/customXml" Target="../ink/ink212.xml"/><Relationship Id="rId113" Type="http://schemas.openxmlformats.org/officeDocument/2006/relationships/customXml" Target="../ink/ink234.xml"/><Relationship Id="rId118" Type="http://schemas.openxmlformats.org/officeDocument/2006/relationships/image" Target="../media/image228.png"/><Relationship Id="rId134" Type="http://schemas.openxmlformats.org/officeDocument/2006/relationships/image" Target="../media/image236.png"/><Relationship Id="rId139" Type="http://schemas.openxmlformats.org/officeDocument/2006/relationships/customXml" Target="../ink/ink247.xml"/><Relationship Id="rId80" Type="http://schemas.openxmlformats.org/officeDocument/2006/relationships/image" Target="../media/image209.png"/><Relationship Id="rId85" Type="http://schemas.openxmlformats.org/officeDocument/2006/relationships/customXml" Target="../ink/ink220.xml"/><Relationship Id="rId150" Type="http://schemas.openxmlformats.org/officeDocument/2006/relationships/image" Target="../media/image244.png"/><Relationship Id="rId155" Type="http://schemas.openxmlformats.org/officeDocument/2006/relationships/customXml" Target="../ink/ink255.xml"/><Relationship Id="rId171" Type="http://schemas.openxmlformats.org/officeDocument/2006/relationships/customXml" Target="../ink/ink263.xml"/><Relationship Id="rId176" Type="http://schemas.openxmlformats.org/officeDocument/2006/relationships/image" Target="../media/image257.png"/><Relationship Id="rId12" Type="http://schemas.openxmlformats.org/officeDocument/2006/relationships/image" Target="../media/image175.png"/><Relationship Id="rId17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88.png"/><Relationship Id="rId59" Type="http://schemas.openxmlformats.org/officeDocument/2006/relationships/customXml" Target="../ink/ink207.xml"/><Relationship Id="rId103" Type="http://schemas.openxmlformats.org/officeDocument/2006/relationships/customXml" Target="../ink/ink229.xml"/><Relationship Id="rId108" Type="http://schemas.openxmlformats.org/officeDocument/2006/relationships/image" Target="../media/image223.png"/><Relationship Id="rId124" Type="http://schemas.openxmlformats.org/officeDocument/2006/relationships/image" Target="../media/image231.png"/><Relationship Id="rId129" Type="http://schemas.openxmlformats.org/officeDocument/2006/relationships/customXml" Target="../ink/ink242.xml"/><Relationship Id="rId54" Type="http://schemas.openxmlformats.org/officeDocument/2006/relationships/image" Target="../media/image196.png"/><Relationship Id="rId70" Type="http://schemas.openxmlformats.org/officeDocument/2006/relationships/image" Target="../media/image204.png"/><Relationship Id="rId75" Type="http://schemas.openxmlformats.org/officeDocument/2006/relationships/customXml" Target="../ink/ink215.xml"/><Relationship Id="rId91" Type="http://schemas.openxmlformats.org/officeDocument/2006/relationships/customXml" Target="../ink/ink223.xml"/><Relationship Id="rId96" Type="http://schemas.openxmlformats.org/officeDocument/2006/relationships/image" Target="../media/image217.png"/><Relationship Id="rId140" Type="http://schemas.openxmlformats.org/officeDocument/2006/relationships/image" Target="../media/image239.png"/><Relationship Id="rId145" Type="http://schemas.openxmlformats.org/officeDocument/2006/relationships/customXml" Target="../ink/ink250.xml"/><Relationship Id="rId161" Type="http://schemas.openxmlformats.org/officeDocument/2006/relationships/customXml" Target="../ink/ink258.xml"/><Relationship Id="rId166" Type="http://schemas.openxmlformats.org/officeDocument/2006/relationships/image" Target="../media/image252.png"/><Relationship Id="rId182" Type="http://schemas.openxmlformats.org/officeDocument/2006/relationships/image" Target="../media/image260.png"/><Relationship Id="rId187" Type="http://schemas.openxmlformats.org/officeDocument/2006/relationships/customXml" Target="../ink/ink2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23" Type="http://schemas.openxmlformats.org/officeDocument/2006/relationships/customXml" Target="../ink/ink189.xml"/><Relationship Id="rId28" Type="http://schemas.openxmlformats.org/officeDocument/2006/relationships/image" Target="../media/image183.png"/><Relationship Id="rId49" Type="http://schemas.openxmlformats.org/officeDocument/2006/relationships/customXml" Target="../ink/ink202.xml"/><Relationship Id="rId114" Type="http://schemas.openxmlformats.org/officeDocument/2006/relationships/image" Target="../media/image226.png"/><Relationship Id="rId119" Type="http://schemas.openxmlformats.org/officeDocument/2006/relationships/customXml" Target="../ink/ink237.xml"/><Relationship Id="rId44" Type="http://schemas.openxmlformats.org/officeDocument/2006/relationships/image" Target="../media/image191.png"/><Relationship Id="rId60" Type="http://schemas.openxmlformats.org/officeDocument/2006/relationships/image" Target="../media/image199.png"/><Relationship Id="rId65" Type="http://schemas.openxmlformats.org/officeDocument/2006/relationships/customXml" Target="../ink/ink210.xml"/><Relationship Id="rId81" Type="http://schemas.openxmlformats.org/officeDocument/2006/relationships/customXml" Target="../ink/ink218.xml"/><Relationship Id="rId86" Type="http://schemas.openxmlformats.org/officeDocument/2006/relationships/image" Target="../media/image212.png"/><Relationship Id="rId130" Type="http://schemas.openxmlformats.org/officeDocument/2006/relationships/image" Target="../media/image234.png"/><Relationship Id="rId135" Type="http://schemas.openxmlformats.org/officeDocument/2006/relationships/customXml" Target="../ink/ink245.xml"/><Relationship Id="rId151" Type="http://schemas.openxmlformats.org/officeDocument/2006/relationships/customXml" Target="../ink/ink253.xml"/><Relationship Id="rId156" Type="http://schemas.openxmlformats.org/officeDocument/2006/relationships/image" Target="../media/image247.png"/><Relationship Id="rId177" Type="http://schemas.openxmlformats.org/officeDocument/2006/relationships/customXml" Target="../ink/ink266.xml"/><Relationship Id="rId172" Type="http://schemas.openxmlformats.org/officeDocument/2006/relationships/image" Target="../media/image255.png"/><Relationship Id="rId13" Type="http://schemas.openxmlformats.org/officeDocument/2006/relationships/customXml" Target="../ink/ink184.xml"/><Relationship Id="rId18" Type="http://schemas.openxmlformats.org/officeDocument/2006/relationships/image" Target="../media/image178.png"/><Relationship Id="rId39" Type="http://schemas.openxmlformats.org/officeDocument/2006/relationships/customXml" Target="../ink/ink197.xml"/><Relationship Id="rId109" Type="http://schemas.openxmlformats.org/officeDocument/2006/relationships/customXml" Target="../ink/ink232.xml"/><Relationship Id="rId34" Type="http://schemas.openxmlformats.org/officeDocument/2006/relationships/image" Target="../media/image186.png"/><Relationship Id="rId50" Type="http://schemas.openxmlformats.org/officeDocument/2006/relationships/image" Target="../media/image194.png"/><Relationship Id="rId55" Type="http://schemas.openxmlformats.org/officeDocument/2006/relationships/customXml" Target="../ink/ink205.xml"/><Relationship Id="rId76" Type="http://schemas.openxmlformats.org/officeDocument/2006/relationships/image" Target="../media/image207.png"/><Relationship Id="rId97" Type="http://schemas.openxmlformats.org/officeDocument/2006/relationships/customXml" Target="../ink/ink226.xml"/><Relationship Id="rId104" Type="http://schemas.openxmlformats.org/officeDocument/2006/relationships/image" Target="../media/image221.png"/><Relationship Id="rId120" Type="http://schemas.openxmlformats.org/officeDocument/2006/relationships/image" Target="../media/image229.png"/><Relationship Id="rId125" Type="http://schemas.openxmlformats.org/officeDocument/2006/relationships/customXml" Target="../ink/ink240.xml"/><Relationship Id="rId141" Type="http://schemas.openxmlformats.org/officeDocument/2006/relationships/customXml" Target="../ink/ink248.xml"/><Relationship Id="rId146" Type="http://schemas.openxmlformats.org/officeDocument/2006/relationships/image" Target="../media/image242.png"/><Relationship Id="rId167" Type="http://schemas.openxmlformats.org/officeDocument/2006/relationships/customXml" Target="../ink/ink261.xml"/><Relationship Id="rId188" Type="http://schemas.openxmlformats.org/officeDocument/2006/relationships/image" Target="../media/image263.png"/><Relationship Id="rId7" Type="http://schemas.openxmlformats.org/officeDocument/2006/relationships/customXml" Target="../ink/ink181.xml"/><Relationship Id="rId71" Type="http://schemas.openxmlformats.org/officeDocument/2006/relationships/customXml" Target="../ink/ink213.xml"/><Relationship Id="rId92" Type="http://schemas.openxmlformats.org/officeDocument/2006/relationships/image" Target="../media/image215.png"/><Relationship Id="rId162" Type="http://schemas.openxmlformats.org/officeDocument/2006/relationships/image" Target="../media/image250.png"/><Relationship Id="rId183" Type="http://schemas.openxmlformats.org/officeDocument/2006/relationships/customXml" Target="../ink/ink269.xml"/><Relationship Id="rId2" Type="http://schemas.openxmlformats.org/officeDocument/2006/relationships/image" Target="../media/image170.png"/><Relationship Id="rId29" Type="http://schemas.openxmlformats.org/officeDocument/2006/relationships/customXml" Target="../ink/ink192.xml"/><Relationship Id="rId24" Type="http://schemas.openxmlformats.org/officeDocument/2006/relationships/image" Target="../media/image181.png"/><Relationship Id="rId40" Type="http://schemas.openxmlformats.org/officeDocument/2006/relationships/image" Target="../media/image189.png"/><Relationship Id="rId45" Type="http://schemas.openxmlformats.org/officeDocument/2006/relationships/customXml" Target="../ink/ink200.xml"/><Relationship Id="rId66" Type="http://schemas.openxmlformats.org/officeDocument/2006/relationships/image" Target="../media/image202.png"/><Relationship Id="rId87" Type="http://schemas.openxmlformats.org/officeDocument/2006/relationships/customXml" Target="../ink/ink221.xml"/><Relationship Id="rId110" Type="http://schemas.openxmlformats.org/officeDocument/2006/relationships/image" Target="../media/image224.png"/><Relationship Id="rId115" Type="http://schemas.openxmlformats.org/officeDocument/2006/relationships/customXml" Target="../ink/ink235.xml"/><Relationship Id="rId131" Type="http://schemas.openxmlformats.org/officeDocument/2006/relationships/customXml" Target="../ink/ink243.xml"/><Relationship Id="rId136" Type="http://schemas.openxmlformats.org/officeDocument/2006/relationships/image" Target="../media/image237.png"/><Relationship Id="rId157" Type="http://schemas.openxmlformats.org/officeDocument/2006/relationships/customXml" Target="../ink/ink256.xml"/><Relationship Id="rId178" Type="http://schemas.openxmlformats.org/officeDocument/2006/relationships/image" Target="../media/image258.png"/><Relationship Id="rId61" Type="http://schemas.openxmlformats.org/officeDocument/2006/relationships/customXml" Target="../ink/ink208.xml"/><Relationship Id="rId82" Type="http://schemas.openxmlformats.org/officeDocument/2006/relationships/image" Target="../media/image210.png"/><Relationship Id="rId152" Type="http://schemas.openxmlformats.org/officeDocument/2006/relationships/image" Target="../media/image245.png"/><Relationship Id="rId173" Type="http://schemas.openxmlformats.org/officeDocument/2006/relationships/customXml" Target="../ink/ink264.xml"/><Relationship Id="rId19" Type="http://schemas.openxmlformats.org/officeDocument/2006/relationships/customXml" Target="../ink/ink187.xml"/><Relationship Id="rId14" Type="http://schemas.openxmlformats.org/officeDocument/2006/relationships/image" Target="../media/image176.png"/><Relationship Id="rId30" Type="http://schemas.openxmlformats.org/officeDocument/2006/relationships/image" Target="../media/image184.png"/><Relationship Id="rId35" Type="http://schemas.openxmlformats.org/officeDocument/2006/relationships/customXml" Target="../ink/ink195.xml"/><Relationship Id="rId56" Type="http://schemas.openxmlformats.org/officeDocument/2006/relationships/image" Target="../media/image197.png"/><Relationship Id="rId77" Type="http://schemas.openxmlformats.org/officeDocument/2006/relationships/customXml" Target="../ink/ink216.xml"/><Relationship Id="rId100" Type="http://schemas.openxmlformats.org/officeDocument/2006/relationships/image" Target="../media/image219.png"/><Relationship Id="rId105" Type="http://schemas.openxmlformats.org/officeDocument/2006/relationships/customXml" Target="../ink/ink230.xml"/><Relationship Id="rId126" Type="http://schemas.openxmlformats.org/officeDocument/2006/relationships/image" Target="../media/image232.png"/><Relationship Id="rId147" Type="http://schemas.openxmlformats.org/officeDocument/2006/relationships/customXml" Target="../ink/ink251.xml"/><Relationship Id="rId168" Type="http://schemas.openxmlformats.org/officeDocument/2006/relationships/image" Target="../media/image253.png"/><Relationship Id="rId8" Type="http://schemas.openxmlformats.org/officeDocument/2006/relationships/image" Target="../media/image173.png"/><Relationship Id="rId51" Type="http://schemas.openxmlformats.org/officeDocument/2006/relationships/customXml" Target="../ink/ink203.xml"/><Relationship Id="rId72" Type="http://schemas.openxmlformats.org/officeDocument/2006/relationships/image" Target="../media/image205.png"/><Relationship Id="rId93" Type="http://schemas.openxmlformats.org/officeDocument/2006/relationships/customXml" Target="../ink/ink224.xml"/><Relationship Id="rId98" Type="http://schemas.openxmlformats.org/officeDocument/2006/relationships/image" Target="../media/image218.png"/><Relationship Id="rId121" Type="http://schemas.openxmlformats.org/officeDocument/2006/relationships/customXml" Target="../ink/ink238.xml"/><Relationship Id="rId142" Type="http://schemas.openxmlformats.org/officeDocument/2006/relationships/image" Target="../media/image240.png"/><Relationship Id="rId163" Type="http://schemas.openxmlformats.org/officeDocument/2006/relationships/customXml" Target="../ink/ink259.xml"/><Relationship Id="rId184" Type="http://schemas.openxmlformats.org/officeDocument/2006/relationships/image" Target="../media/image261.png"/><Relationship Id="rId189" Type="http://schemas.openxmlformats.org/officeDocument/2006/relationships/customXml" Target="../ink/ink272.xml"/><Relationship Id="rId3" Type="http://schemas.openxmlformats.org/officeDocument/2006/relationships/customXml" Target="../ink/ink179.xml"/><Relationship Id="rId25" Type="http://schemas.openxmlformats.org/officeDocument/2006/relationships/customXml" Target="../ink/ink190.xml"/><Relationship Id="rId46" Type="http://schemas.openxmlformats.org/officeDocument/2006/relationships/image" Target="../media/image192.png"/><Relationship Id="rId67" Type="http://schemas.openxmlformats.org/officeDocument/2006/relationships/customXml" Target="../ink/ink211.xml"/><Relationship Id="rId116" Type="http://schemas.openxmlformats.org/officeDocument/2006/relationships/image" Target="../media/image227.png"/><Relationship Id="rId137" Type="http://schemas.openxmlformats.org/officeDocument/2006/relationships/customXml" Target="../ink/ink246.xml"/><Relationship Id="rId158" Type="http://schemas.openxmlformats.org/officeDocument/2006/relationships/image" Target="../media/image248.png"/><Relationship Id="rId20" Type="http://schemas.openxmlformats.org/officeDocument/2006/relationships/image" Target="../media/image179.png"/><Relationship Id="rId41" Type="http://schemas.openxmlformats.org/officeDocument/2006/relationships/customXml" Target="../ink/ink198.xml"/><Relationship Id="rId62" Type="http://schemas.openxmlformats.org/officeDocument/2006/relationships/image" Target="../media/image200.png"/><Relationship Id="rId83" Type="http://schemas.openxmlformats.org/officeDocument/2006/relationships/customXml" Target="../ink/ink219.xml"/><Relationship Id="rId88" Type="http://schemas.openxmlformats.org/officeDocument/2006/relationships/image" Target="../media/image213.png"/><Relationship Id="rId111" Type="http://schemas.openxmlformats.org/officeDocument/2006/relationships/customXml" Target="../ink/ink233.xml"/><Relationship Id="rId132" Type="http://schemas.openxmlformats.org/officeDocument/2006/relationships/image" Target="../media/image235.png"/><Relationship Id="rId153" Type="http://schemas.openxmlformats.org/officeDocument/2006/relationships/customXml" Target="../ink/ink254.xml"/><Relationship Id="rId174" Type="http://schemas.openxmlformats.org/officeDocument/2006/relationships/image" Target="../media/image256.png"/><Relationship Id="rId179" Type="http://schemas.openxmlformats.org/officeDocument/2006/relationships/customXml" Target="../ink/ink267.xml"/><Relationship Id="rId190" Type="http://schemas.openxmlformats.org/officeDocument/2006/relationships/image" Target="../media/image264.png"/><Relationship Id="rId15" Type="http://schemas.openxmlformats.org/officeDocument/2006/relationships/customXml" Target="../ink/ink185.xml"/><Relationship Id="rId36" Type="http://schemas.openxmlformats.org/officeDocument/2006/relationships/image" Target="../media/image187.png"/><Relationship Id="rId57" Type="http://schemas.openxmlformats.org/officeDocument/2006/relationships/customXml" Target="../ink/ink206.xml"/><Relationship Id="rId106" Type="http://schemas.openxmlformats.org/officeDocument/2006/relationships/image" Target="../media/image222.png"/><Relationship Id="rId127" Type="http://schemas.openxmlformats.org/officeDocument/2006/relationships/customXml" Target="../ink/ink241.xml"/><Relationship Id="rId10" Type="http://schemas.openxmlformats.org/officeDocument/2006/relationships/image" Target="../media/image174.png"/><Relationship Id="rId31" Type="http://schemas.openxmlformats.org/officeDocument/2006/relationships/customXml" Target="../ink/ink193.xml"/><Relationship Id="rId52" Type="http://schemas.openxmlformats.org/officeDocument/2006/relationships/image" Target="../media/image195.png"/><Relationship Id="rId73" Type="http://schemas.openxmlformats.org/officeDocument/2006/relationships/customXml" Target="../ink/ink214.xml"/><Relationship Id="rId78" Type="http://schemas.openxmlformats.org/officeDocument/2006/relationships/image" Target="../media/image208.png"/><Relationship Id="rId94" Type="http://schemas.openxmlformats.org/officeDocument/2006/relationships/image" Target="../media/image216.png"/><Relationship Id="rId99" Type="http://schemas.openxmlformats.org/officeDocument/2006/relationships/customXml" Target="../ink/ink227.xml"/><Relationship Id="rId101" Type="http://schemas.openxmlformats.org/officeDocument/2006/relationships/customXml" Target="../ink/ink228.xml"/><Relationship Id="rId122" Type="http://schemas.openxmlformats.org/officeDocument/2006/relationships/image" Target="../media/image230.png"/><Relationship Id="rId143" Type="http://schemas.openxmlformats.org/officeDocument/2006/relationships/customXml" Target="../ink/ink249.xml"/><Relationship Id="rId148" Type="http://schemas.openxmlformats.org/officeDocument/2006/relationships/image" Target="../media/image243.png"/><Relationship Id="rId164" Type="http://schemas.openxmlformats.org/officeDocument/2006/relationships/image" Target="../media/image251.png"/><Relationship Id="rId169" Type="http://schemas.openxmlformats.org/officeDocument/2006/relationships/customXml" Target="../ink/ink262.xml"/><Relationship Id="rId185" Type="http://schemas.openxmlformats.org/officeDocument/2006/relationships/customXml" Target="../ink/ink270.xml"/><Relationship Id="rId4" Type="http://schemas.openxmlformats.org/officeDocument/2006/relationships/image" Target="../media/image171.png"/><Relationship Id="rId9" Type="http://schemas.openxmlformats.org/officeDocument/2006/relationships/customXml" Target="../ink/ink182.xml"/><Relationship Id="rId180" Type="http://schemas.openxmlformats.org/officeDocument/2006/relationships/image" Target="../media/image25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1.xml"/><Relationship Id="rId299" Type="http://schemas.openxmlformats.org/officeDocument/2006/relationships/customXml" Target="../ink/ink423.xml"/><Relationship Id="rId303" Type="http://schemas.openxmlformats.org/officeDocument/2006/relationships/customXml" Target="../ink/ink425.xml"/><Relationship Id="rId21" Type="http://schemas.openxmlformats.org/officeDocument/2006/relationships/image" Target="../media/image2490.png"/><Relationship Id="rId42" Type="http://schemas.openxmlformats.org/officeDocument/2006/relationships/image" Target="../media/image2590.png"/><Relationship Id="rId63" Type="http://schemas.openxmlformats.org/officeDocument/2006/relationships/customXml" Target="../ink/ink304.xml"/><Relationship Id="rId84" Type="http://schemas.openxmlformats.org/officeDocument/2006/relationships/image" Target="../media/image280.png"/><Relationship Id="rId138" Type="http://schemas.openxmlformats.org/officeDocument/2006/relationships/image" Target="../media/image307.png"/><Relationship Id="rId159" Type="http://schemas.openxmlformats.org/officeDocument/2006/relationships/customXml" Target="../ink/ink352.xml"/><Relationship Id="rId324" Type="http://schemas.openxmlformats.org/officeDocument/2006/relationships/image" Target="../media/image397.png"/><Relationship Id="rId345" Type="http://schemas.openxmlformats.org/officeDocument/2006/relationships/customXml" Target="../ink/ink446.xml"/><Relationship Id="rId170" Type="http://schemas.openxmlformats.org/officeDocument/2006/relationships/image" Target="../media/image322.png"/><Relationship Id="rId191" Type="http://schemas.openxmlformats.org/officeDocument/2006/relationships/customXml" Target="../ink/ink368.xml"/><Relationship Id="rId205" Type="http://schemas.openxmlformats.org/officeDocument/2006/relationships/customXml" Target="../ink/ink375.xml"/><Relationship Id="rId226" Type="http://schemas.openxmlformats.org/officeDocument/2006/relationships/image" Target="../media/image349.png"/><Relationship Id="rId247" Type="http://schemas.openxmlformats.org/officeDocument/2006/relationships/customXml" Target="../ink/ink397.xml"/><Relationship Id="rId107" Type="http://schemas.openxmlformats.org/officeDocument/2006/relationships/customXml" Target="../ink/ink326.xml"/><Relationship Id="rId268" Type="http://schemas.openxmlformats.org/officeDocument/2006/relationships/image" Target="../media/image369.png"/><Relationship Id="rId289" Type="http://schemas.openxmlformats.org/officeDocument/2006/relationships/customXml" Target="../ink/ink418.xml"/><Relationship Id="rId11" Type="http://schemas.openxmlformats.org/officeDocument/2006/relationships/image" Target="../media/image2450.png"/><Relationship Id="rId32" Type="http://schemas.openxmlformats.org/officeDocument/2006/relationships/image" Target="../media/image2540.png"/><Relationship Id="rId53" Type="http://schemas.openxmlformats.org/officeDocument/2006/relationships/customXml" Target="../ink/ink299.xml"/><Relationship Id="rId74" Type="http://schemas.openxmlformats.org/officeDocument/2006/relationships/image" Target="../media/image275.png"/><Relationship Id="rId128" Type="http://schemas.openxmlformats.org/officeDocument/2006/relationships/image" Target="../media/image302.png"/><Relationship Id="rId149" Type="http://schemas.openxmlformats.org/officeDocument/2006/relationships/customXml" Target="../ink/ink347.xml"/><Relationship Id="rId314" Type="http://schemas.openxmlformats.org/officeDocument/2006/relationships/image" Target="../media/image392.png"/><Relationship Id="rId335" Type="http://schemas.openxmlformats.org/officeDocument/2006/relationships/customXml" Target="../ink/ink441.xml"/><Relationship Id="rId5" Type="http://schemas.openxmlformats.org/officeDocument/2006/relationships/image" Target="../media/image2420.png"/><Relationship Id="rId95" Type="http://schemas.openxmlformats.org/officeDocument/2006/relationships/customXml" Target="../ink/ink320.xml"/><Relationship Id="rId160" Type="http://schemas.openxmlformats.org/officeDocument/2006/relationships/image" Target="../media/image318.png"/><Relationship Id="rId181" Type="http://schemas.openxmlformats.org/officeDocument/2006/relationships/customXml" Target="../ink/ink363.xml"/><Relationship Id="rId216" Type="http://schemas.openxmlformats.org/officeDocument/2006/relationships/image" Target="../media/image344.png"/><Relationship Id="rId237" Type="http://schemas.openxmlformats.org/officeDocument/2006/relationships/image" Target="../media/image354.png"/><Relationship Id="rId258" Type="http://schemas.openxmlformats.org/officeDocument/2006/relationships/image" Target="../media/image364.png"/><Relationship Id="rId279" Type="http://schemas.openxmlformats.org/officeDocument/2006/relationships/customXml" Target="../ink/ink413.xml"/><Relationship Id="rId22" Type="http://schemas.openxmlformats.org/officeDocument/2006/relationships/customXml" Target="../ink/ink283.xml"/><Relationship Id="rId43" Type="http://schemas.openxmlformats.org/officeDocument/2006/relationships/customXml" Target="../ink/ink294.xml"/><Relationship Id="rId64" Type="http://schemas.openxmlformats.org/officeDocument/2006/relationships/image" Target="../media/image270.png"/><Relationship Id="rId118" Type="http://schemas.openxmlformats.org/officeDocument/2006/relationships/image" Target="../media/image297.png"/><Relationship Id="rId139" Type="http://schemas.openxmlformats.org/officeDocument/2006/relationships/customXml" Target="../ink/ink342.xml"/><Relationship Id="rId290" Type="http://schemas.openxmlformats.org/officeDocument/2006/relationships/image" Target="../media/image380.png"/><Relationship Id="rId304" Type="http://schemas.openxmlformats.org/officeDocument/2006/relationships/image" Target="../media/image387.png"/><Relationship Id="rId325" Type="http://schemas.openxmlformats.org/officeDocument/2006/relationships/customXml" Target="../ink/ink436.xml"/><Relationship Id="rId346" Type="http://schemas.openxmlformats.org/officeDocument/2006/relationships/image" Target="../media/image408.png"/><Relationship Id="rId85" Type="http://schemas.openxmlformats.org/officeDocument/2006/relationships/customXml" Target="../ink/ink315.xml"/><Relationship Id="rId150" Type="http://schemas.openxmlformats.org/officeDocument/2006/relationships/image" Target="../media/image313.png"/><Relationship Id="rId171" Type="http://schemas.openxmlformats.org/officeDocument/2006/relationships/customXml" Target="../ink/ink358.xml"/><Relationship Id="rId192" Type="http://schemas.openxmlformats.org/officeDocument/2006/relationships/image" Target="../media/image332.png"/><Relationship Id="rId206" Type="http://schemas.openxmlformats.org/officeDocument/2006/relationships/image" Target="../media/image339.png"/><Relationship Id="rId227" Type="http://schemas.openxmlformats.org/officeDocument/2006/relationships/customXml" Target="../ink/ink386.xml"/><Relationship Id="rId248" Type="http://schemas.openxmlformats.org/officeDocument/2006/relationships/image" Target="../media/image359.png"/><Relationship Id="rId269" Type="http://schemas.openxmlformats.org/officeDocument/2006/relationships/customXml" Target="../ink/ink408.xml"/><Relationship Id="rId12" Type="http://schemas.openxmlformats.org/officeDocument/2006/relationships/customXml" Target="../ink/ink278.xml"/><Relationship Id="rId33" Type="http://schemas.openxmlformats.org/officeDocument/2006/relationships/customXml" Target="../ink/ink289.xml"/><Relationship Id="rId108" Type="http://schemas.openxmlformats.org/officeDocument/2006/relationships/image" Target="../media/image292.png"/><Relationship Id="rId129" Type="http://schemas.openxmlformats.org/officeDocument/2006/relationships/customXml" Target="../ink/ink337.xml"/><Relationship Id="rId280" Type="http://schemas.openxmlformats.org/officeDocument/2006/relationships/image" Target="../media/image375.png"/><Relationship Id="rId315" Type="http://schemas.openxmlformats.org/officeDocument/2006/relationships/customXml" Target="../ink/ink431.xml"/><Relationship Id="rId336" Type="http://schemas.openxmlformats.org/officeDocument/2006/relationships/image" Target="../media/image403.png"/><Relationship Id="rId54" Type="http://schemas.openxmlformats.org/officeDocument/2006/relationships/image" Target="../media/image265.png"/><Relationship Id="rId75" Type="http://schemas.openxmlformats.org/officeDocument/2006/relationships/customXml" Target="../ink/ink310.xml"/><Relationship Id="rId96" Type="http://schemas.openxmlformats.org/officeDocument/2006/relationships/image" Target="../media/image286.png"/><Relationship Id="rId140" Type="http://schemas.openxmlformats.org/officeDocument/2006/relationships/image" Target="../media/image308.png"/><Relationship Id="rId161" Type="http://schemas.openxmlformats.org/officeDocument/2006/relationships/customXml" Target="../ink/ink353.xml"/><Relationship Id="rId182" Type="http://schemas.openxmlformats.org/officeDocument/2006/relationships/image" Target="../media/image328.png"/><Relationship Id="rId217" Type="http://schemas.openxmlformats.org/officeDocument/2006/relationships/customXml" Target="../ink/ink381.xml"/><Relationship Id="rId6" Type="http://schemas.openxmlformats.org/officeDocument/2006/relationships/customXml" Target="../ink/ink275.xml"/><Relationship Id="rId238" Type="http://schemas.openxmlformats.org/officeDocument/2006/relationships/customXml" Target="../ink/ink392.xml"/><Relationship Id="rId259" Type="http://schemas.openxmlformats.org/officeDocument/2006/relationships/customXml" Target="../ink/ink403.xml"/><Relationship Id="rId23" Type="http://schemas.openxmlformats.org/officeDocument/2006/relationships/image" Target="../media/image2500.png"/><Relationship Id="rId119" Type="http://schemas.openxmlformats.org/officeDocument/2006/relationships/customXml" Target="../ink/ink332.xml"/><Relationship Id="rId270" Type="http://schemas.openxmlformats.org/officeDocument/2006/relationships/image" Target="../media/image370.png"/><Relationship Id="rId291" Type="http://schemas.openxmlformats.org/officeDocument/2006/relationships/customXml" Target="../ink/ink419.xml"/><Relationship Id="rId305" Type="http://schemas.openxmlformats.org/officeDocument/2006/relationships/customXml" Target="../ink/ink426.xml"/><Relationship Id="rId326" Type="http://schemas.openxmlformats.org/officeDocument/2006/relationships/image" Target="../media/image398.png"/><Relationship Id="rId44" Type="http://schemas.openxmlformats.org/officeDocument/2006/relationships/image" Target="../media/image2600.png"/><Relationship Id="rId65" Type="http://schemas.openxmlformats.org/officeDocument/2006/relationships/customXml" Target="../ink/ink305.xml"/><Relationship Id="rId86" Type="http://schemas.openxmlformats.org/officeDocument/2006/relationships/image" Target="../media/image281.png"/><Relationship Id="rId130" Type="http://schemas.openxmlformats.org/officeDocument/2006/relationships/image" Target="../media/image303.png"/><Relationship Id="rId151" Type="http://schemas.openxmlformats.org/officeDocument/2006/relationships/customXml" Target="../ink/ink348.xml"/><Relationship Id="rId172" Type="http://schemas.openxmlformats.org/officeDocument/2006/relationships/image" Target="../media/image323.png"/><Relationship Id="rId193" Type="http://schemas.openxmlformats.org/officeDocument/2006/relationships/customXml" Target="../ink/ink369.xml"/><Relationship Id="rId207" Type="http://schemas.openxmlformats.org/officeDocument/2006/relationships/customXml" Target="../ink/ink376.xml"/><Relationship Id="rId228" Type="http://schemas.openxmlformats.org/officeDocument/2006/relationships/image" Target="../media/image350.png"/><Relationship Id="rId249" Type="http://schemas.openxmlformats.org/officeDocument/2006/relationships/customXml" Target="../ink/ink398.xml"/><Relationship Id="rId13" Type="http://schemas.openxmlformats.org/officeDocument/2006/relationships/image" Target="../media/image2460.png"/><Relationship Id="rId109" Type="http://schemas.openxmlformats.org/officeDocument/2006/relationships/customXml" Target="../ink/ink327.xml"/><Relationship Id="rId260" Type="http://schemas.openxmlformats.org/officeDocument/2006/relationships/image" Target="../media/image365.png"/><Relationship Id="rId281" Type="http://schemas.openxmlformats.org/officeDocument/2006/relationships/customXml" Target="../ink/ink414.xml"/><Relationship Id="rId316" Type="http://schemas.openxmlformats.org/officeDocument/2006/relationships/image" Target="../media/image393.png"/><Relationship Id="rId337" Type="http://schemas.openxmlformats.org/officeDocument/2006/relationships/customXml" Target="../ink/ink442.xml"/><Relationship Id="rId34" Type="http://schemas.openxmlformats.org/officeDocument/2006/relationships/image" Target="../media/image2550.png"/><Relationship Id="rId55" Type="http://schemas.openxmlformats.org/officeDocument/2006/relationships/customXml" Target="../ink/ink300.xml"/><Relationship Id="rId76" Type="http://schemas.openxmlformats.org/officeDocument/2006/relationships/image" Target="../media/image276.png"/><Relationship Id="rId97" Type="http://schemas.openxmlformats.org/officeDocument/2006/relationships/customXml" Target="../ink/ink321.xml"/><Relationship Id="rId120" Type="http://schemas.openxmlformats.org/officeDocument/2006/relationships/image" Target="../media/image298.png"/><Relationship Id="rId141" Type="http://schemas.openxmlformats.org/officeDocument/2006/relationships/customXml" Target="../ink/ink343.xml"/><Relationship Id="rId7" Type="http://schemas.openxmlformats.org/officeDocument/2006/relationships/image" Target="../media/image2430.png"/><Relationship Id="rId162" Type="http://schemas.openxmlformats.org/officeDocument/2006/relationships/image" Target="../media/image197.png"/><Relationship Id="rId183" Type="http://schemas.openxmlformats.org/officeDocument/2006/relationships/customXml" Target="../ink/ink364.xml"/><Relationship Id="rId218" Type="http://schemas.openxmlformats.org/officeDocument/2006/relationships/image" Target="../media/image345.png"/><Relationship Id="rId239" Type="http://schemas.openxmlformats.org/officeDocument/2006/relationships/image" Target="../media/image355.png"/><Relationship Id="rId250" Type="http://schemas.openxmlformats.org/officeDocument/2006/relationships/image" Target="../media/image360.png"/><Relationship Id="rId271" Type="http://schemas.openxmlformats.org/officeDocument/2006/relationships/customXml" Target="../ink/ink409.xml"/><Relationship Id="rId292" Type="http://schemas.openxmlformats.org/officeDocument/2006/relationships/image" Target="../media/image381.png"/><Relationship Id="rId306" Type="http://schemas.openxmlformats.org/officeDocument/2006/relationships/image" Target="../media/image388.png"/><Relationship Id="rId24" Type="http://schemas.openxmlformats.org/officeDocument/2006/relationships/customXml" Target="../ink/ink284.xml"/><Relationship Id="rId45" Type="http://schemas.openxmlformats.org/officeDocument/2006/relationships/customXml" Target="../ink/ink295.xml"/><Relationship Id="rId66" Type="http://schemas.openxmlformats.org/officeDocument/2006/relationships/image" Target="../media/image271.png"/><Relationship Id="rId87" Type="http://schemas.openxmlformats.org/officeDocument/2006/relationships/customXml" Target="../ink/ink316.xml"/><Relationship Id="rId110" Type="http://schemas.openxmlformats.org/officeDocument/2006/relationships/image" Target="../media/image293.png"/><Relationship Id="rId131" Type="http://schemas.openxmlformats.org/officeDocument/2006/relationships/customXml" Target="../ink/ink338.xml"/><Relationship Id="rId327" Type="http://schemas.openxmlformats.org/officeDocument/2006/relationships/customXml" Target="../ink/ink437.xml"/><Relationship Id="rId152" Type="http://schemas.openxmlformats.org/officeDocument/2006/relationships/image" Target="../media/image314.png"/><Relationship Id="rId173" Type="http://schemas.openxmlformats.org/officeDocument/2006/relationships/customXml" Target="../ink/ink359.xml"/><Relationship Id="rId194" Type="http://schemas.openxmlformats.org/officeDocument/2006/relationships/image" Target="../media/image333.png"/><Relationship Id="rId208" Type="http://schemas.openxmlformats.org/officeDocument/2006/relationships/image" Target="../media/image340.png"/><Relationship Id="rId229" Type="http://schemas.openxmlformats.org/officeDocument/2006/relationships/customXml" Target="../ink/ink387.xml"/><Relationship Id="rId240" Type="http://schemas.openxmlformats.org/officeDocument/2006/relationships/customXml" Target="../ink/ink393.xml"/><Relationship Id="rId261" Type="http://schemas.openxmlformats.org/officeDocument/2006/relationships/customXml" Target="../ink/ink404.xml"/><Relationship Id="rId14" Type="http://schemas.openxmlformats.org/officeDocument/2006/relationships/customXml" Target="../ink/ink279.xml"/><Relationship Id="rId35" Type="http://schemas.openxmlformats.org/officeDocument/2006/relationships/customXml" Target="../ink/ink290.xml"/><Relationship Id="rId56" Type="http://schemas.openxmlformats.org/officeDocument/2006/relationships/image" Target="../media/image266.png"/><Relationship Id="rId77" Type="http://schemas.openxmlformats.org/officeDocument/2006/relationships/customXml" Target="../ink/ink311.xml"/><Relationship Id="rId100" Type="http://schemas.openxmlformats.org/officeDocument/2006/relationships/image" Target="../media/image288.png"/><Relationship Id="rId282" Type="http://schemas.openxmlformats.org/officeDocument/2006/relationships/image" Target="../media/image376.png"/><Relationship Id="rId317" Type="http://schemas.openxmlformats.org/officeDocument/2006/relationships/customXml" Target="../ink/ink432.xml"/><Relationship Id="rId338" Type="http://schemas.openxmlformats.org/officeDocument/2006/relationships/image" Target="../media/image404.png"/><Relationship Id="rId8" Type="http://schemas.openxmlformats.org/officeDocument/2006/relationships/customXml" Target="../ink/ink276.xml"/><Relationship Id="rId98" Type="http://schemas.openxmlformats.org/officeDocument/2006/relationships/image" Target="../media/image287.png"/><Relationship Id="rId121" Type="http://schemas.openxmlformats.org/officeDocument/2006/relationships/customXml" Target="../ink/ink333.xml"/><Relationship Id="rId142" Type="http://schemas.openxmlformats.org/officeDocument/2006/relationships/image" Target="../media/image309.png"/><Relationship Id="rId163" Type="http://schemas.openxmlformats.org/officeDocument/2006/relationships/customXml" Target="../ink/ink354.xml"/><Relationship Id="rId184" Type="http://schemas.openxmlformats.org/officeDocument/2006/relationships/image" Target="../media/image202.png"/><Relationship Id="rId219" Type="http://schemas.openxmlformats.org/officeDocument/2006/relationships/customXml" Target="../ink/ink382.xml"/><Relationship Id="rId230" Type="http://schemas.openxmlformats.org/officeDocument/2006/relationships/customXml" Target="../ink/ink388.xml"/><Relationship Id="rId251" Type="http://schemas.openxmlformats.org/officeDocument/2006/relationships/customXml" Target="../ink/ink399.xml"/><Relationship Id="rId25" Type="http://schemas.openxmlformats.org/officeDocument/2006/relationships/image" Target="../media/image2510.png"/><Relationship Id="rId46" Type="http://schemas.openxmlformats.org/officeDocument/2006/relationships/image" Target="../media/image2610.png"/><Relationship Id="rId67" Type="http://schemas.openxmlformats.org/officeDocument/2006/relationships/customXml" Target="../ink/ink306.xml"/><Relationship Id="rId116" Type="http://schemas.openxmlformats.org/officeDocument/2006/relationships/image" Target="../media/image296.png"/><Relationship Id="rId137" Type="http://schemas.openxmlformats.org/officeDocument/2006/relationships/customXml" Target="../ink/ink341.xml"/><Relationship Id="rId158" Type="http://schemas.openxmlformats.org/officeDocument/2006/relationships/image" Target="../media/image317.png"/><Relationship Id="rId272" Type="http://schemas.openxmlformats.org/officeDocument/2006/relationships/image" Target="../media/image371.png"/><Relationship Id="rId293" Type="http://schemas.openxmlformats.org/officeDocument/2006/relationships/customXml" Target="../ink/ink420.xml"/><Relationship Id="rId302" Type="http://schemas.openxmlformats.org/officeDocument/2006/relationships/image" Target="../media/image386.png"/><Relationship Id="rId307" Type="http://schemas.openxmlformats.org/officeDocument/2006/relationships/customXml" Target="../ink/ink427.xml"/><Relationship Id="rId323" Type="http://schemas.openxmlformats.org/officeDocument/2006/relationships/customXml" Target="../ink/ink435.xml"/><Relationship Id="rId328" Type="http://schemas.openxmlformats.org/officeDocument/2006/relationships/image" Target="../media/image399.png"/><Relationship Id="rId344" Type="http://schemas.openxmlformats.org/officeDocument/2006/relationships/image" Target="../media/image407.png"/><Relationship Id="rId20" Type="http://schemas.openxmlformats.org/officeDocument/2006/relationships/customXml" Target="../ink/ink282.xml"/><Relationship Id="rId41" Type="http://schemas.openxmlformats.org/officeDocument/2006/relationships/customXml" Target="../ink/ink293.xml"/><Relationship Id="rId62" Type="http://schemas.openxmlformats.org/officeDocument/2006/relationships/image" Target="../media/image269.png"/><Relationship Id="rId83" Type="http://schemas.openxmlformats.org/officeDocument/2006/relationships/customXml" Target="../ink/ink314.xml"/><Relationship Id="rId88" Type="http://schemas.openxmlformats.org/officeDocument/2006/relationships/image" Target="../media/image282.png"/><Relationship Id="rId111" Type="http://schemas.openxmlformats.org/officeDocument/2006/relationships/customXml" Target="../ink/ink328.xml"/><Relationship Id="rId132" Type="http://schemas.openxmlformats.org/officeDocument/2006/relationships/image" Target="../media/image304.png"/><Relationship Id="rId153" Type="http://schemas.openxmlformats.org/officeDocument/2006/relationships/customXml" Target="../ink/ink349.xml"/><Relationship Id="rId174" Type="http://schemas.openxmlformats.org/officeDocument/2006/relationships/image" Target="../media/image324.png"/><Relationship Id="rId179" Type="http://schemas.openxmlformats.org/officeDocument/2006/relationships/customXml" Target="../ink/ink362.xml"/><Relationship Id="rId195" Type="http://schemas.openxmlformats.org/officeDocument/2006/relationships/customXml" Target="../ink/ink370.xml"/><Relationship Id="rId209" Type="http://schemas.openxmlformats.org/officeDocument/2006/relationships/customXml" Target="../ink/ink377.xml"/><Relationship Id="rId190" Type="http://schemas.openxmlformats.org/officeDocument/2006/relationships/image" Target="../media/image331.png"/><Relationship Id="rId204" Type="http://schemas.openxmlformats.org/officeDocument/2006/relationships/image" Target="../media/image338.png"/><Relationship Id="rId220" Type="http://schemas.openxmlformats.org/officeDocument/2006/relationships/image" Target="../media/image346.png"/><Relationship Id="rId225" Type="http://schemas.openxmlformats.org/officeDocument/2006/relationships/customXml" Target="../ink/ink385.xml"/><Relationship Id="rId241" Type="http://schemas.openxmlformats.org/officeDocument/2006/relationships/customXml" Target="../ink/ink394.xml"/><Relationship Id="rId246" Type="http://schemas.openxmlformats.org/officeDocument/2006/relationships/image" Target="../media/image358.png"/><Relationship Id="rId267" Type="http://schemas.openxmlformats.org/officeDocument/2006/relationships/customXml" Target="../ink/ink407.xml"/><Relationship Id="rId288" Type="http://schemas.openxmlformats.org/officeDocument/2006/relationships/image" Target="../media/image379.png"/><Relationship Id="rId15" Type="http://schemas.openxmlformats.org/officeDocument/2006/relationships/image" Target="../media/image2470.png"/><Relationship Id="rId36" Type="http://schemas.openxmlformats.org/officeDocument/2006/relationships/image" Target="../media/image2560.png"/><Relationship Id="rId57" Type="http://schemas.openxmlformats.org/officeDocument/2006/relationships/customXml" Target="../ink/ink301.xml"/><Relationship Id="rId106" Type="http://schemas.openxmlformats.org/officeDocument/2006/relationships/image" Target="../media/image291.png"/><Relationship Id="rId127" Type="http://schemas.openxmlformats.org/officeDocument/2006/relationships/customXml" Target="../ink/ink336.xml"/><Relationship Id="rId262" Type="http://schemas.openxmlformats.org/officeDocument/2006/relationships/image" Target="../media/image366.png"/><Relationship Id="rId283" Type="http://schemas.openxmlformats.org/officeDocument/2006/relationships/customXml" Target="../ink/ink415.xml"/><Relationship Id="rId313" Type="http://schemas.openxmlformats.org/officeDocument/2006/relationships/customXml" Target="../ink/ink430.xml"/><Relationship Id="rId318" Type="http://schemas.openxmlformats.org/officeDocument/2006/relationships/image" Target="../media/image394.png"/><Relationship Id="rId339" Type="http://schemas.openxmlformats.org/officeDocument/2006/relationships/customXml" Target="../ink/ink443.xml"/><Relationship Id="rId10" Type="http://schemas.openxmlformats.org/officeDocument/2006/relationships/customXml" Target="../ink/ink277.xml"/><Relationship Id="rId31" Type="http://schemas.openxmlformats.org/officeDocument/2006/relationships/customXml" Target="../ink/ink288.xml"/><Relationship Id="rId52" Type="http://schemas.openxmlformats.org/officeDocument/2006/relationships/image" Target="../media/image2640.png"/><Relationship Id="rId73" Type="http://schemas.openxmlformats.org/officeDocument/2006/relationships/customXml" Target="../ink/ink309.xml"/><Relationship Id="rId78" Type="http://schemas.openxmlformats.org/officeDocument/2006/relationships/image" Target="../media/image277.png"/><Relationship Id="rId94" Type="http://schemas.openxmlformats.org/officeDocument/2006/relationships/image" Target="../media/image285.png"/><Relationship Id="rId99" Type="http://schemas.openxmlformats.org/officeDocument/2006/relationships/customXml" Target="../ink/ink322.xml"/><Relationship Id="rId101" Type="http://schemas.openxmlformats.org/officeDocument/2006/relationships/customXml" Target="../ink/ink323.xml"/><Relationship Id="rId122" Type="http://schemas.openxmlformats.org/officeDocument/2006/relationships/image" Target="../media/image299.png"/><Relationship Id="rId143" Type="http://schemas.openxmlformats.org/officeDocument/2006/relationships/customXml" Target="../ink/ink344.xml"/><Relationship Id="rId148" Type="http://schemas.openxmlformats.org/officeDocument/2006/relationships/image" Target="../media/image312.png"/><Relationship Id="rId164" Type="http://schemas.openxmlformats.org/officeDocument/2006/relationships/image" Target="../media/image319.png"/><Relationship Id="rId169" Type="http://schemas.openxmlformats.org/officeDocument/2006/relationships/customXml" Target="../ink/ink357.xml"/><Relationship Id="rId185" Type="http://schemas.openxmlformats.org/officeDocument/2006/relationships/customXml" Target="../ink/ink365.xml"/><Relationship Id="rId334" Type="http://schemas.openxmlformats.org/officeDocument/2006/relationships/image" Target="../media/image402.png"/><Relationship Id="rId4" Type="http://schemas.openxmlformats.org/officeDocument/2006/relationships/customXml" Target="../ink/ink274.xml"/><Relationship Id="rId9" Type="http://schemas.openxmlformats.org/officeDocument/2006/relationships/image" Target="../media/image2440.png"/><Relationship Id="rId180" Type="http://schemas.openxmlformats.org/officeDocument/2006/relationships/image" Target="../media/image327.png"/><Relationship Id="rId210" Type="http://schemas.openxmlformats.org/officeDocument/2006/relationships/image" Target="../media/image341.png"/><Relationship Id="rId215" Type="http://schemas.openxmlformats.org/officeDocument/2006/relationships/customXml" Target="../ink/ink380.xml"/><Relationship Id="rId236" Type="http://schemas.openxmlformats.org/officeDocument/2006/relationships/customXml" Target="../ink/ink391.xml"/><Relationship Id="rId257" Type="http://schemas.openxmlformats.org/officeDocument/2006/relationships/customXml" Target="../ink/ink402.xml"/><Relationship Id="rId278" Type="http://schemas.openxmlformats.org/officeDocument/2006/relationships/image" Target="../media/image374.png"/><Relationship Id="rId26" Type="http://schemas.openxmlformats.org/officeDocument/2006/relationships/customXml" Target="../ink/ink285.xml"/><Relationship Id="rId231" Type="http://schemas.openxmlformats.org/officeDocument/2006/relationships/image" Target="../media/image351.png"/><Relationship Id="rId252" Type="http://schemas.openxmlformats.org/officeDocument/2006/relationships/image" Target="../media/image361.png"/><Relationship Id="rId273" Type="http://schemas.openxmlformats.org/officeDocument/2006/relationships/customXml" Target="../ink/ink410.xml"/><Relationship Id="rId294" Type="http://schemas.openxmlformats.org/officeDocument/2006/relationships/image" Target="../media/image382.png"/><Relationship Id="rId308" Type="http://schemas.openxmlformats.org/officeDocument/2006/relationships/image" Target="../media/image389.png"/><Relationship Id="rId329" Type="http://schemas.openxmlformats.org/officeDocument/2006/relationships/customXml" Target="../ink/ink438.xml"/><Relationship Id="rId47" Type="http://schemas.openxmlformats.org/officeDocument/2006/relationships/customXml" Target="../ink/ink296.xml"/><Relationship Id="rId68" Type="http://schemas.openxmlformats.org/officeDocument/2006/relationships/image" Target="../media/image272.png"/><Relationship Id="rId89" Type="http://schemas.openxmlformats.org/officeDocument/2006/relationships/customXml" Target="../ink/ink317.xml"/><Relationship Id="rId112" Type="http://schemas.openxmlformats.org/officeDocument/2006/relationships/image" Target="../media/image294.png"/><Relationship Id="rId133" Type="http://schemas.openxmlformats.org/officeDocument/2006/relationships/customXml" Target="../ink/ink339.xml"/><Relationship Id="rId154" Type="http://schemas.openxmlformats.org/officeDocument/2006/relationships/image" Target="../media/image315.png"/><Relationship Id="rId175" Type="http://schemas.openxmlformats.org/officeDocument/2006/relationships/customXml" Target="../ink/ink360.xml"/><Relationship Id="rId340" Type="http://schemas.openxmlformats.org/officeDocument/2006/relationships/image" Target="../media/image405.png"/><Relationship Id="rId196" Type="http://schemas.openxmlformats.org/officeDocument/2006/relationships/image" Target="../media/image334.png"/><Relationship Id="rId200" Type="http://schemas.openxmlformats.org/officeDocument/2006/relationships/image" Target="../media/image336.png"/><Relationship Id="rId16" Type="http://schemas.openxmlformats.org/officeDocument/2006/relationships/customXml" Target="../ink/ink280.xml"/><Relationship Id="rId221" Type="http://schemas.openxmlformats.org/officeDocument/2006/relationships/customXml" Target="../ink/ink383.xml"/><Relationship Id="rId242" Type="http://schemas.openxmlformats.org/officeDocument/2006/relationships/image" Target="../media/image356.png"/><Relationship Id="rId263" Type="http://schemas.openxmlformats.org/officeDocument/2006/relationships/customXml" Target="../ink/ink405.xml"/><Relationship Id="rId284" Type="http://schemas.openxmlformats.org/officeDocument/2006/relationships/image" Target="../media/image377.png"/><Relationship Id="rId319" Type="http://schemas.openxmlformats.org/officeDocument/2006/relationships/customXml" Target="../ink/ink433.xml"/><Relationship Id="rId37" Type="http://schemas.openxmlformats.org/officeDocument/2006/relationships/customXml" Target="../ink/ink291.xml"/><Relationship Id="rId58" Type="http://schemas.openxmlformats.org/officeDocument/2006/relationships/image" Target="../media/image267.png"/><Relationship Id="rId79" Type="http://schemas.openxmlformats.org/officeDocument/2006/relationships/customXml" Target="../ink/ink312.xml"/><Relationship Id="rId102" Type="http://schemas.openxmlformats.org/officeDocument/2006/relationships/image" Target="../media/image289.png"/><Relationship Id="rId123" Type="http://schemas.openxmlformats.org/officeDocument/2006/relationships/customXml" Target="../ink/ink334.xml"/><Relationship Id="rId144" Type="http://schemas.openxmlformats.org/officeDocument/2006/relationships/image" Target="../media/image310.png"/><Relationship Id="rId330" Type="http://schemas.openxmlformats.org/officeDocument/2006/relationships/image" Target="../media/image400.png"/><Relationship Id="rId90" Type="http://schemas.openxmlformats.org/officeDocument/2006/relationships/image" Target="../media/image283.png"/><Relationship Id="rId165" Type="http://schemas.openxmlformats.org/officeDocument/2006/relationships/customXml" Target="../ink/ink355.xml"/><Relationship Id="rId186" Type="http://schemas.openxmlformats.org/officeDocument/2006/relationships/image" Target="../media/image329.png"/><Relationship Id="rId211" Type="http://schemas.openxmlformats.org/officeDocument/2006/relationships/customXml" Target="../ink/ink378.xml"/><Relationship Id="rId232" Type="http://schemas.openxmlformats.org/officeDocument/2006/relationships/customXml" Target="../ink/ink389.xml"/><Relationship Id="rId253" Type="http://schemas.openxmlformats.org/officeDocument/2006/relationships/customXml" Target="../ink/ink400.xml"/><Relationship Id="rId274" Type="http://schemas.openxmlformats.org/officeDocument/2006/relationships/image" Target="../media/image372.png"/><Relationship Id="rId295" Type="http://schemas.openxmlformats.org/officeDocument/2006/relationships/customXml" Target="../ink/ink421.xml"/><Relationship Id="rId309" Type="http://schemas.openxmlformats.org/officeDocument/2006/relationships/customXml" Target="../ink/ink428.xml"/><Relationship Id="rId27" Type="http://schemas.openxmlformats.org/officeDocument/2006/relationships/image" Target="../media/image2520.png"/><Relationship Id="rId48" Type="http://schemas.openxmlformats.org/officeDocument/2006/relationships/image" Target="../media/image2620.png"/><Relationship Id="rId69" Type="http://schemas.openxmlformats.org/officeDocument/2006/relationships/customXml" Target="../ink/ink307.xml"/><Relationship Id="rId113" Type="http://schemas.openxmlformats.org/officeDocument/2006/relationships/customXml" Target="../ink/ink329.xml"/><Relationship Id="rId134" Type="http://schemas.openxmlformats.org/officeDocument/2006/relationships/image" Target="../media/image305.png"/><Relationship Id="rId320" Type="http://schemas.openxmlformats.org/officeDocument/2006/relationships/image" Target="../media/image395.png"/><Relationship Id="rId80" Type="http://schemas.openxmlformats.org/officeDocument/2006/relationships/image" Target="../media/image278.png"/><Relationship Id="rId155" Type="http://schemas.openxmlformats.org/officeDocument/2006/relationships/customXml" Target="../ink/ink350.xml"/><Relationship Id="rId176" Type="http://schemas.openxmlformats.org/officeDocument/2006/relationships/image" Target="../media/image325.png"/><Relationship Id="rId197" Type="http://schemas.openxmlformats.org/officeDocument/2006/relationships/customXml" Target="../ink/ink371.xml"/><Relationship Id="rId341" Type="http://schemas.openxmlformats.org/officeDocument/2006/relationships/customXml" Target="../ink/ink444.xml"/><Relationship Id="rId201" Type="http://schemas.openxmlformats.org/officeDocument/2006/relationships/customXml" Target="../ink/ink373.xml"/><Relationship Id="rId222" Type="http://schemas.openxmlformats.org/officeDocument/2006/relationships/image" Target="../media/image347.png"/><Relationship Id="rId243" Type="http://schemas.openxmlformats.org/officeDocument/2006/relationships/customXml" Target="../ink/ink395.xml"/><Relationship Id="rId264" Type="http://schemas.openxmlformats.org/officeDocument/2006/relationships/image" Target="../media/image367.png"/><Relationship Id="rId285" Type="http://schemas.openxmlformats.org/officeDocument/2006/relationships/customXml" Target="../ink/ink416.xml"/><Relationship Id="rId17" Type="http://schemas.openxmlformats.org/officeDocument/2006/relationships/image" Target="../media/image31.png"/><Relationship Id="rId38" Type="http://schemas.openxmlformats.org/officeDocument/2006/relationships/image" Target="../media/image2570.png"/><Relationship Id="rId59" Type="http://schemas.openxmlformats.org/officeDocument/2006/relationships/customXml" Target="../ink/ink302.xml"/><Relationship Id="rId103" Type="http://schemas.openxmlformats.org/officeDocument/2006/relationships/customXml" Target="../ink/ink324.xml"/><Relationship Id="rId124" Type="http://schemas.openxmlformats.org/officeDocument/2006/relationships/image" Target="../media/image300.png"/><Relationship Id="rId310" Type="http://schemas.openxmlformats.org/officeDocument/2006/relationships/image" Target="../media/image390.png"/><Relationship Id="rId70" Type="http://schemas.openxmlformats.org/officeDocument/2006/relationships/image" Target="../media/image273.png"/><Relationship Id="rId91" Type="http://schemas.openxmlformats.org/officeDocument/2006/relationships/customXml" Target="../ink/ink318.xml"/><Relationship Id="rId145" Type="http://schemas.openxmlformats.org/officeDocument/2006/relationships/customXml" Target="../ink/ink345.xml"/><Relationship Id="rId166" Type="http://schemas.openxmlformats.org/officeDocument/2006/relationships/image" Target="../media/image320.png"/><Relationship Id="rId187" Type="http://schemas.openxmlformats.org/officeDocument/2006/relationships/customXml" Target="../ink/ink366.xml"/><Relationship Id="rId331" Type="http://schemas.openxmlformats.org/officeDocument/2006/relationships/customXml" Target="../ink/ink43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2.png"/><Relationship Id="rId233" Type="http://schemas.openxmlformats.org/officeDocument/2006/relationships/image" Target="../media/image352.png"/><Relationship Id="rId254" Type="http://schemas.openxmlformats.org/officeDocument/2006/relationships/image" Target="../media/image362.png"/><Relationship Id="rId28" Type="http://schemas.openxmlformats.org/officeDocument/2006/relationships/customXml" Target="../ink/ink286.xml"/><Relationship Id="rId49" Type="http://schemas.openxmlformats.org/officeDocument/2006/relationships/customXml" Target="../ink/ink297.xml"/><Relationship Id="rId114" Type="http://schemas.openxmlformats.org/officeDocument/2006/relationships/image" Target="../media/image295.png"/><Relationship Id="rId275" Type="http://schemas.openxmlformats.org/officeDocument/2006/relationships/customXml" Target="../ink/ink411.xml"/><Relationship Id="rId296" Type="http://schemas.openxmlformats.org/officeDocument/2006/relationships/image" Target="../media/image383.png"/><Relationship Id="rId300" Type="http://schemas.openxmlformats.org/officeDocument/2006/relationships/image" Target="../media/image385.png"/><Relationship Id="rId60" Type="http://schemas.openxmlformats.org/officeDocument/2006/relationships/image" Target="../media/image268.png"/><Relationship Id="rId81" Type="http://schemas.openxmlformats.org/officeDocument/2006/relationships/customXml" Target="../ink/ink313.xml"/><Relationship Id="rId135" Type="http://schemas.openxmlformats.org/officeDocument/2006/relationships/customXml" Target="../ink/ink340.xml"/><Relationship Id="rId156" Type="http://schemas.openxmlformats.org/officeDocument/2006/relationships/image" Target="../media/image316.png"/><Relationship Id="rId177" Type="http://schemas.openxmlformats.org/officeDocument/2006/relationships/customXml" Target="../ink/ink361.xml"/><Relationship Id="rId198" Type="http://schemas.openxmlformats.org/officeDocument/2006/relationships/image" Target="../media/image335.png"/><Relationship Id="rId321" Type="http://schemas.openxmlformats.org/officeDocument/2006/relationships/customXml" Target="../ink/ink434.xml"/><Relationship Id="rId342" Type="http://schemas.openxmlformats.org/officeDocument/2006/relationships/image" Target="../media/image406.png"/><Relationship Id="rId202" Type="http://schemas.openxmlformats.org/officeDocument/2006/relationships/image" Target="../media/image337.png"/><Relationship Id="rId223" Type="http://schemas.openxmlformats.org/officeDocument/2006/relationships/customXml" Target="../ink/ink384.xml"/><Relationship Id="rId244" Type="http://schemas.openxmlformats.org/officeDocument/2006/relationships/image" Target="../media/image357.png"/><Relationship Id="rId18" Type="http://schemas.openxmlformats.org/officeDocument/2006/relationships/customXml" Target="../ink/ink281.xml"/><Relationship Id="rId39" Type="http://schemas.openxmlformats.org/officeDocument/2006/relationships/customXml" Target="../ink/ink292.xml"/><Relationship Id="rId265" Type="http://schemas.openxmlformats.org/officeDocument/2006/relationships/customXml" Target="../ink/ink406.xml"/><Relationship Id="rId286" Type="http://schemas.openxmlformats.org/officeDocument/2006/relationships/image" Target="../media/image378.png"/><Relationship Id="rId50" Type="http://schemas.openxmlformats.org/officeDocument/2006/relationships/image" Target="../media/image2630.png"/><Relationship Id="rId104" Type="http://schemas.openxmlformats.org/officeDocument/2006/relationships/image" Target="../media/image290.png"/><Relationship Id="rId125" Type="http://schemas.openxmlformats.org/officeDocument/2006/relationships/customXml" Target="../ink/ink335.xml"/><Relationship Id="rId146" Type="http://schemas.openxmlformats.org/officeDocument/2006/relationships/image" Target="../media/image311.png"/><Relationship Id="rId167" Type="http://schemas.openxmlformats.org/officeDocument/2006/relationships/customXml" Target="../ink/ink356.xml"/><Relationship Id="rId188" Type="http://schemas.openxmlformats.org/officeDocument/2006/relationships/image" Target="../media/image330.png"/><Relationship Id="rId311" Type="http://schemas.openxmlformats.org/officeDocument/2006/relationships/customXml" Target="../ink/ink429.xml"/><Relationship Id="rId332" Type="http://schemas.openxmlformats.org/officeDocument/2006/relationships/image" Target="../media/image401.png"/><Relationship Id="rId71" Type="http://schemas.openxmlformats.org/officeDocument/2006/relationships/customXml" Target="../ink/ink308.xml"/><Relationship Id="rId92" Type="http://schemas.openxmlformats.org/officeDocument/2006/relationships/image" Target="../media/image284.png"/><Relationship Id="rId213" Type="http://schemas.openxmlformats.org/officeDocument/2006/relationships/customXml" Target="../ink/ink379.xml"/><Relationship Id="rId234" Type="http://schemas.openxmlformats.org/officeDocument/2006/relationships/customXml" Target="../ink/ink390.xml"/><Relationship Id="rId2" Type="http://schemas.openxmlformats.org/officeDocument/2006/relationships/customXml" Target="../ink/ink273.xml"/><Relationship Id="rId29" Type="http://schemas.openxmlformats.org/officeDocument/2006/relationships/image" Target="../media/image2530.png"/><Relationship Id="rId255" Type="http://schemas.openxmlformats.org/officeDocument/2006/relationships/customXml" Target="../ink/ink401.xml"/><Relationship Id="rId276" Type="http://schemas.openxmlformats.org/officeDocument/2006/relationships/image" Target="../media/image373.png"/><Relationship Id="rId297" Type="http://schemas.openxmlformats.org/officeDocument/2006/relationships/customXml" Target="../ink/ink422.xml"/><Relationship Id="rId40" Type="http://schemas.openxmlformats.org/officeDocument/2006/relationships/image" Target="../media/image2580.png"/><Relationship Id="rId115" Type="http://schemas.openxmlformats.org/officeDocument/2006/relationships/customXml" Target="../ink/ink330.xml"/><Relationship Id="rId136" Type="http://schemas.openxmlformats.org/officeDocument/2006/relationships/image" Target="../media/image306.png"/><Relationship Id="rId157" Type="http://schemas.openxmlformats.org/officeDocument/2006/relationships/customXml" Target="../ink/ink351.xml"/><Relationship Id="rId178" Type="http://schemas.openxmlformats.org/officeDocument/2006/relationships/image" Target="../media/image326.png"/><Relationship Id="rId301" Type="http://schemas.openxmlformats.org/officeDocument/2006/relationships/customXml" Target="../ink/ink424.xml"/><Relationship Id="rId322" Type="http://schemas.openxmlformats.org/officeDocument/2006/relationships/image" Target="../media/image396.png"/><Relationship Id="rId343" Type="http://schemas.openxmlformats.org/officeDocument/2006/relationships/customXml" Target="../ink/ink445.xml"/><Relationship Id="rId61" Type="http://schemas.openxmlformats.org/officeDocument/2006/relationships/customXml" Target="../ink/ink303.xml"/><Relationship Id="rId82" Type="http://schemas.openxmlformats.org/officeDocument/2006/relationships/image" Target="../media/image279.png"/><Relationship Id="rId199" Type="http://schemas.openxmlformats.org/officeDocument/2006/relationships/customXml" Target="../ink/ink372.xml"/><Relationship Id="rId203" Type="http://schemas.openxmlformats.org/officeDocument/2006/relationships/customXml" Target="../ink/ink374.xml"/><Relationship Id="rId19" Type="http://schemas.openxmlformats.org/officeDocument/2006/relationships/image" Target="../media/image2480.png"/><Relationship Id="rId224" Type="http://schemas.openxmlformats.org/officeDocument/2006/relationships/image" Target="../media/image348.png"/><Relationship Id="rId245" Type="http://schemas.openxmlformats.org/officeDocument/2006/relationships/customXml" Target="../ink/ink396.xml"/><Relationship Id="rId266" Type="http://schemas.openxmlformats.org/officeDocument/2006/relationships/image" Target="../media/image368.png"/><Relationship Id="rId287" Type="http://schemas.openxmlformats.org/officeDocument/2006/relationships/customXml" Target="../ink/ink417.xml"/><Relationship Id="rId30" Type="http://schemas.openxmlformats.org/officeDocument/2006/relationships/customXml" Target="../ink/ink287.xml"/><Relationship Id="rId105" Type="http://schemas.openxmlformats.org/officeDocument/2006/relationships/customXml" Target="../ink/ink325.xml"/><Relationship Id="rId126" Type="http://schemas.openxmlformats.org/officeDocument/2006/relationships/image" Target="../media/image301.png"/><Relationship Id="rId147" Type="http://schemas.openxmlformats.org/officeDocument/2006/relationships/customXml" Target="../ink/ink346.xml"/><Relationship Id="rId168" Type="http://schemas.openxmlformats.org/officeDocument/2006/relationships/image" Target="../media/image321.png"/><Relationship Id="rId312" Type="http://schemas.openxmlformats.org/officeDocument/2006/relationships/image" Target="../media/image391.png"/><Relationship Id="rId333" Type="http://schemas.openxmlformats.org/officeDocument/2006/relationships/customXml" Target="../ink/ink440.xml"/><Relationship Id="rId51" Type="http://schemas.openxmlformats.org/officeDocument/2006/relationships/customXml" Target="../ink/ink298.xml"/><Relationship Id="rId72" Type="http://schemas.openxmlformats.org/officeDocument/2006/relationships/image" Target="../media/image274.png"/><Relationship Id="rId93" Type="http://schemas.openxmlformats.org/officeDocument/2006/relationships/customXml" Target="../ink/ink319.xml"/><Relationship Id="rId189" Type="http://schemas.openxmlformats.org/officeDocument/2006/relationships/customXml" Target="../ink/ink367.xml"/><Relationship Id="rId3" Type="http://schemas.openxmlformats.org/officeDocument/2006/relationships/image" Target="../media/image2410.png"/><Relationship Id="rId214" Type="http://schemas.openxmlformats.org/officeDocument/2006/relationships/image" Target="../media/image343.png"/><Relationship Id="rId235" Type="http://schemas.openxmlformats.org/officeDocument/2006/relationships/image" Target="../media/image353.png"/><Relationship Id="rId256" Type="http://schemas.openxmlformats.org/officeDocument/2006/relationships/image" Target="../media/image363.png"/><Relationship Id="rId277" Type="http://schemas.openxmlformats.org/officeDocument/2006/relationships/customXml" Target="../ink/ink412.xml"/><Relationship Id="rId298" Type="http://schemas.openxmlformats.org/officeDocument/2006/relationships/image" Target="../media/image38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6.png"/><Relationship Id="rId299" Type="http://schemas.openxmlformats.org/officeDocument/2006/relationships/customXml" Target="../ink/ink598.xml"/><Relationship Id="rId671" Type="http://schemas.openxmlformats.org/officeDocument/2006/relationships/customXml" Target="../ink/ink785.xml"/><Relationship Id="rId727" Type="http://schemas.openxmlformats.org/officeDocument/2006/relationships/customXml" Target="../ink/ink813.xml"/><Relationship Id="rId21" Type="http://schemas.openxmlformats.org/officeDocument/2006/relationships/customXml" Target="../ink/ink456.xml"/><Relationship Id="rId63" Type="http://schemas.openxmlformats.org/officeDocument/2006/relationships/customXml" Target="../ink/ink477.xml"/><Relationship Id="rId159" Type="http://schemas.openxmlformats.org/officeDocument/2006/relationships/image" Target="../media/image486.png"/><Relationship Id="rId324" Type="http://schemas.openxmlformats.org/officeDocument/2006/relationships/image" Target="../media/image567.png"/><Relationship Id="rId366" Type="http://schemas.openxmlformats.org/officeDocument/2006/relationships/image" Target="../media/image588.png"/><Relationship Id="rId531" Type="http://schemas.openxmlformats.org/officeDocument/2006/relationships/image" Target="../media/image670.png"/><Relationship Id="rId573" Type="http://schemas.openxmlformats.org/officeDocument/2006/relationships/image" Target="../media/image691.png"/><Relationship Id="rId629" Type="http://schemas.openxmlformats.org/officeDocument/2006/relationships/customXml" Target="../ink/ink764.xml"/><Relationship Id="rId170" Type="http://schemas.openxmlformats.org/officeDocument/2006/relationships/customXml" Target="../ink/ink532.xml"/><Relationship Id="rId226" Type="http://schemas.openxmlformats.org/officeDocument/2006/relationships/customXml" Target="../ink/ink561.xml"/><Relationship Id="rId433" Type="http://schemas.openxmlformats.org/officeDocument/2006/relationships/customXml" Target="../ink/ink665.xml"/><Relationship Id="rId268" Type="http://schemas.openxmlformats.org/officeDocument/2006/relationships/image" Target="../media/image539.png"/><Relationship Id="rId475" Type="http://schemas.openxmlformats.org/officeDocument/2006/relationships/customXml" Target="../ink/ink686.xml"/><Relationship Id="rId640" Type="http://schemas.openxmlformats.org/officeDocument/2006/relationships/image" Target="../media/image724.png"/><Relationship Id="rId682" Type="http://schemas.openxmlformats.org/officeDocument/2006/relationships/image" Target="../media/image745.png"/><Relationship Id="rId32" Type="http://schemas.openxmlformats.org/officeDocument/2006/relationships/image" Target="../media/image424.png"/><Relationship Id="rId74" Type="http://schemas.openxmlformats.org/officeDocument/2006/relationships/image" Target="../media/image445.png"/><Relationship Id="rId128" Type="http://schemas.openxmlformats.org/officeDocument/2006/relationships/customXml" Target="../ink/ink510.xml"/><Relationship Id="rId335" Type="http://schemas.openxmlformats.org/officeDocument/2006/relationships/customXml" Target="../ink/ink616.xml"/><Relationship Id="rId377" Type="http://schemas.openxmlformats.org/officeDocument/2006/relationships/customXml" Target="../ink/ink637.xml"/><Relationship Id="rId500" Type="http://schemas.openxmlformats.org/officeDocument/2006/relationships/customXml" Target="../ink/ink699.xml"/><Relationship Id="rId542" Type="http://schemas.openxmlformats.org/officeDocument/2006/relationships/customXml" Target="../ink/ink720.xml"/><Relationship Id="rId584" Type="http://schemas.openxmlformats.org/officeDocument/2006/relationships/customXml" Target="../ink/ink741.xml"/><Relationship Id="rId5" Type="http://schemas.openxmlformats.org/officeDocument/2006/relationships/customXml" Target="../ink/ink448.xml"/><Relationship Id="rId181" Type="http://schemas.openxmlformats.org/officeDocument/2006/relationships/customXml" Target="../ink/ink538.xml"/><Relationship Id="rId237" Type="http://schemas.openxmlformats.org/officeDocument/2006/relationships/image" Target="../media/image524.png"/><Relationship Id="rId402" Type="http://schemas.openxmlformats.org/officeDocument/2006/relationships/image" Target="../media/image606.png"/><Relationship Id="rId279" Type="http://schemas.openxmlformats.org/officeDocument/2006/relationships/customXml" Target="../ink/ink588.xml"/><Relationship Id="rId444" Type="http://schemas.openxmlformats.org/officeDocument/2006/relationships/image" Target="../media/image627.png"/><Relationship Id="rId486" Type="http://schemas.openxmlformats.org/officeDocument/2006/relationships/image" Target="../media/image648.png"/><Relationship Id="rId651" Type="http://schemas.openxmlformats.org/officeDocument/2006/relationships/customXml" Target="../ink/ink775.xml"/><Relationship Id="rId693" Type="http://schemas.openxmlformats.org/officeDocument/2006/relationships/customXml" Target="../ink/ink796.xml"/><Relationship Id="rId707" Type="http://schemas.openxmlformats.org/officeDocument/2006/relationships/customXml" Target="../ink/ink803.xml"/><Relationship Id="rId43" Type="http://schemas.openxmlformats.org/officeDocument/2006/relationships/customXml" Target="../ink/ink467.xml"/><Relationship Id="rId139" Type="http://schemas.openxmlformats.org/officeDocument/2006/relationships/customXml" Target="../ink/ink516.xml"/><Relationship Id="rId290" Type="http://schemas.openxmlformats.org/officeDocument/2006/relationships/image" Target="../media/image550.png"/><Relationship Id="rId304" Type="http://schemas.openxmlformats.org/officeDocument/2006/relationships/image" Target="../media/image557.png"/><Relationship Id="rId346" Type="http://schemas.openxmlformats.org/officeDocument/2006/relationships/image" Target="../media/image578.png"/><Relationship Id="rId388" Type="http://schemas.openxmlformats.org/officeDocument/2006/relationships/image" Target="../media/image599.png"/><Relationship Id="rId511" Type="http://schemas.openxmlformats.org/officeDocument/2006/relationships/image" Target="../media/image660.png"/><Relationship Id="rId553" Type="http://schemas.openxmlformats.org/officeDocument/2006/relationships/image" Target="../media/image681.png"/><Relationship Id="rId609" Type="http://schemas.openxmlformats.org/officeDocument/2006/relationships/image" Target="../media/image709.png"/><Relationship Id="rId85" Type="http://schemas.openxmlformats.org/officeDocument/2006/relationships/customXml" Target="../ink/ink488.xml"/><Relationship Id="rId150" Type="http://schemas.openxmlformats.org/officeDocument/2006/relationships/customXml" Target="../ink/ink522.xml"/><Relationship Id="rId192" Type="http://schemas.openxmlformats.org/officeDocument/2006/relationships/image" Target="../media/image502.png"/><Relationship Id="rId206" Type="http://schemas.openxmlformats.org/officeDocument/2006/relationships/customXml" Target="../ink/ink551.xml"/><Relationship Id="rId413" Type="http://schemas.openxmlformats.org/officeDocument/2006/relationships/customXml" Target="../ink/ink655.xml"/><Relationship Id="rId595" Type="http://schemas.openxmlformats.org/officeDocument/2006/relationships/image" Target="../media/image702.png"/><Relationship Id="rId248" Type="http://schemas.openxmlformats.org/officeDocument/2006/relationships/customXml" Target="../ink/ink572.xml"/><Relationship Id="rId455" Type="http://schemas.openxmlformats.org/officeDocument/2006/relationships/customXml" Target="../ink/ink676.xml"/><Relationship Id="rId497" Type="http://schemas.openxmlformats.org/officeDocument/2006/relationships/customXml" Target="../ink/ink697.xml"/><Relationship Id="rId620" Type="http://schemas.openxmlformats.org/officeDocument/2006/relationships/customXml" Target="../ink/ink759.xml"/><Relationship Id="rId662" Type="http://schemas.openxmlformats.org/officeDocument/2006/relationships/image" Target="../media/image735.png"/><Relationship Id="rId718" Type="http://schemas.openxmlformats.org/officeDocument/2006/relationships/image" Target="../media/image763.png"/><Relationship Id="rId12" Type="http://schemas.openxmlformats.org/officeDocument/2006/relationships/image" Target="../media/image414.png"/><Relationship Id="rId108" Type="http://schemas.openxmlformats.org/officeDocument/2006/relationships/customXml" Target="../ink/ink500.xml"/><Relationship Id="rId315" Type="http://schemas.openxmlformats.org/officeDocument/2006/relationships/customXml" Target="../ink/ink606.xml"/><Relationship Id="rId357" Type="http://schemas.openxmlformats.org/officeDocument/2006/relationships/customXml" Target="../ink/ink627.xml"/><Relationship Id="rId522" Type="http://schemas.openxmlformats.org/officeDocument/2006/relationships/customXml" Target="../ink/ink710.xml"/><Relationship Id="rId54" Type="http://schemas.openxmlformats.org/officeDocument/2006/relationships/image" Target="../media/image435.png"/><Relationship Id="rId96" Type="http://schemas.openxmlformats.org/officeDocument/2006/relationships/image" Target="../media/image456.png"/><Relationship Id="rId161" Type="http://schemas.openxmlformats.org/officeDocument/2006/relationships/image" Target="../media/image487.png"/><Relationship Id="rId217" Type="http://schemas.openxmlformats.org/officeDocument/2006/relationships/image" Target="../media/image514.png"/><Relationship Id="rId399" Type="http://schemas.openxmlformats.org/officeDocument/2006/relationships/customXml" Target="../ink/ink648.xml"/><Relationship Id="rId564" Type="http://schemas.openxmlformats.org/officeDocument/2006/relationships/customXml" Target="../ink/ink731.xml"/><Relationship Id="rId259" Type="http://schemas.openxmlformats.org/officeDocument/2006/relationships/customXml" Target="../ink/ink578.xml"/><Relationship Id="rId424" Type="http://schemas.openxmlformats.org/officeDocument/2006/relationships/image" Target="../media/image617.png"/><Relationship Id="rId466" Type="http://schemas.openxmlformats.org/officeDocument/2006/relationships/image" Target="../media/image638.png"/><Relationship Id="rId631" Type="http://schemas.openxmlformats.org/officeDocument/2006/relationships/customXml" Target="../ink/ink765.xml"/><Relationship Id="rId673" Type="http://schemas.openxmlformats.org/officeDocument/2006/relationships/customXml" Target="../ink/ink786.xml"/><Relationship Id="rId729" Type="http://schemas.openxmlformats.org/officeDocument/2006/relationships/customXml" Target="../ink/ink814.xml"/><Relationship Id="rId23" Type="http://schemas.openxmlformats.org/officeDocument/2006/relationships/customXml" Target="../ink/ink457.xml"/><Relationship Id="rId119" Type="http://schemas.openxmlformats.org/officeDocument/2006/relationships/image" Target="../media/image467.png"/><Relationship Id="rId270" Type="http://schemas.openxmlformats.org/officeDocument/2006/relationships/image" Target="../media/image540.png"/><Relationship Id="rId326" Type="http://schemas.openxmlformats.org/officeDocument/2006/relationships/image" Target="../media/image568.png"/><Relationship Id="rId533" Type="http://schemas.openxmlformats.org/officeDocument/2006/relationships/image" Target="../media/image671.png"/><Relationship Id="rId65" Type="http://schemas.openxmlformats.org/officeDocument/2006/relationships/customXml" Target="../ink/ink478.xml"/><Relationship Id="rId130" Type="http://schemas.openxmlformats.org/officeDocument/2006/relationships/customXml" Target="../ink/ink511.xml"/><Relationship Id="rId368" Type="http://schemas.openxmlformats.org/officeDocument/2006/relationships/image" Target="../media/image589.png"/><Relationship Id="rId575" Type="http://schemas.openxmlformats.org/officeDocument/2006/relationships/image" Target="../media/image692.png"/><Relationship Id="rId172" Type="http://schemas.openxmlformats.org/officeDocument/2006/relationships/customXml" Target="../ink/ink533.xml"/><Relationship Id="rId228" Type="http://schemas.openxmlformats.org/officeDocument/2006/relationships/customXml" Target="../ink/ink562.xml"/><Relationship Id="rId435" Type="http://schemas.openxmlformats.org/officeDocument/2006/relationships/customXml" Target="../ink/ink666.xml"/><Relationship Id="rId477" Type="http://schemas.openxmlformats.org/officeDocument/2006/relationships/customXml" Target="../ink/ink687.xml"/><Relationship Id="rId600" Type="http://schemas.openxmlformats.org/officeDocument/2006/relationships/customXml" Target="../ink/ink749.xml"/><Relationship Id="rId642" Type="http://schemas.openxmlformats.org/officeDocument/2006/relationships/image" Target="../media/image725.png"/><Relationship Id="rId684" Type="http://schemas.openxmlformats.org/officeDocument/2006/relationships/image" Target="../media/image746.png"/><Relationship Id="rId281" Type="http://schemas.openxmlformats.org/officeDocument/2006/relationships/customXml" Target="../ink/ink589.xml"/><Relationship Id="rId337" Type="http://schemas.openxmlformats.org/officeDocument/2006/relationships/customXml" Target="../ink/ink617.xml"/><Relationship Id="rId502" Type="http://schemas.openxmlformats.org/officeDocument/2006/relationships/customXml" Target="../ink/ink700.xml"/><Relationship Id="rId34" Type="http://schemas.openxmlformats.org/officeDocument/2006/relationships/image" Target="../media/image425.png"/><Relationship Id="rId76" Type="http://schemas.openxmlformats.org/officeDocument/2006/relationships/image" Target="../media/image446.png"/><Relationship Id="rId141" Type="http://schemas.openxmlformats.org/officeDocument/2006/relationships/image" Target="../media/image477.png"/><Relationship Id="rId379" Type="http://schemas.openxmlformats.org/officeDocument/2006/relationships/customXml" Target="../ink/ink638.xml"/><Relationship Id="rId544" Type="http://schemas.openxmlformats.org/officeDocument/2006/relationships/customXml" Target="../ink/ink721.xml"/><Relationship Id="rId586" Type="http://schemas.openxmlformats.org/officeDocument/2006/relationships/customXml" Target="../ink/ink742.xml"/><Relationship Id="rId7" Type="http://schemas.openxmlformats.org/officeDocument/2006/relationships/customXml" Target="../ink/ink449.xml"/><Relationship Id="rId183" Type="http://schemas.openxmlformats.org/officeDocument/2006/relationships/customXml" Target="../ink/ink539.xml"/><Relationship Id="rId239" Type="http://schemas.openxmlformats.org/officeDocument/2006/relationships/image" Target="../media/image525.png"/><Relationship Id="rId390" Type="http://schemas.openxmlformats.org/officeDocument/2006/relationships/image" Target="../media/image600.png"/><Relationship Id="rId404" Type="http://schemas.openxmlformats.org/officeDocument/2006/relationships/image" Target="../media/image607.png"/><Relationship Id="rId446" Type="http://schemas.openxmlformats.org/officeDocument/2006/relationships/image" Target="../media/image628.png"/><Relationship Id="rId611" Type="http://schemas.openxmlformats.org/officeDocument/2006/relationships/image" Target="../media/image710.png"/><Relationship Id="rId653" Type="http://schemas.openxmlformats.org/officeDocument/2006/relationships/customXml" Target="../ink/ink776.xml"/><Relationship Id="rId250" Type="http://schemas.openxmlformats.org/officeDocument/2006/relationships/customXml" Target="../ink/ink573.xml"/><Relationship Id="rId292" Type="http://schemas.openxmlformats.org/officeDocument/2006/relationships/image" Target="../media/image551.png"/><Relationship Id="rId306" Type="http://schemas.openxmlformats.org/officeDocument/2006/relationships/image" Target="../media/image558.png"/><Relationship Id="rId488" Type="http://schemas.openxmlformats.org/officeDocument/2006/relationships/image" Target="../media/image649.png"/><Relationship Id="rId695" Type="http://schemas.openxmlformats.org/officeDocument/2006/relationships/customXml" Target="../ink/ink797.xml"/><Relationship Id="rId709" Type="http://schemas.openxmlformats.org/officeDocument/2006/relationships/customXml" Target="../ink/ink804.xml"/><Relationship Id="rId45" Type="http://schemas.openxmlformats.org/officeDocument/2006/relationships/customXml" Target="../ink/ink468.xml"/><Relationship Id="rId87" Type="http://schemas.openxmlformats.org/officeDocument/2006/relationships/customXml" Target="../ink/ink489.xml"/><Relationship Id="rId110" Type="http://schemas.openxmlformats.org/officeDocument/2006/relationships/customXml" Target="../ink/ink501.xml"/><Relationship Id="rId348" Type="http://schemas.openxmlformats.org/officeDocument/2006/relationships/image" Target="../media/image579.png"/><Relationship Id="rId513" Type="http://schemas.openxmlformats.org/officeDocument/2006/relationships/image" Target="../media/image661.png"/><Relationship Id="rId555" Type="http://schemas.openxmlformats.org/officeDocument/2006/relationships/image" Target="../media/image682.png"/><Relationship Id="rId597" Type="http://schemas.openxmlformats.org/officeDocument/2006/relationships/image" Target="../media/image703.png"/><Relationship Id="rId720" Type="http://schemas.openxmlformats.org/officeDocument/2006/relationships/image" Target="../media/image764.png"/><Relationship Id="rId152" Type="http://schemas.openxmlformats.org/officeDocument/2006/relationships/customXml" Target="../ink/ink523.xml"/><Relationship Id="rId194" Type="http://schemas.openxmlformats.org/officeDocument/2006/relationships/image" Target="../media/image503.png"/><Relationship Id="rId208" Type="http://schemas.openxmlformats.org/officeDocument/2006/relationships/customXml" Target="../ink/ink552.xml"/><Relationship Id="rId415" Type="http://schemas.openxmlformats.org/officeDocument/2006/relationships/customXml" Target="../ink/ink656.xml"/><Relationship Id="rId457" Type="http://schemas.openxmlformats.org/officeDocument/2006/relationships/customXml" Target="../ink/ink677.xml"/><Relationship Id="rId622" Type="http://schemas.openxmlformats.org/officeDocument/2006/relationships/customXml" Target="../ink/ink760.xml"/><Relationship Id="rId261" Type="http://schemas.openxmlformats.org/officeDocument/2006/relationships/customXml" Target="../ink/ink579.xml"/><Relationship Id="rId499" Type="http://schemas.openxmlformats.org/officeDocument/2006/relationships/image" Target="../media/image654.png"/><Relationship Id="rId664" Type="http://schemas.openxmlformats.org/officeDocument/2006/relationships/image" Target="../media/image736.png"/><Relationship Id="rId14" Type="http://schemas.openxmlformats.org/officeDocument/2006/relationships/image" Target="../media/image415.png"/><Relationship Id="rId56" Type="http://schemas.openxmlformats.org/officeDocument/2006/relationships/image" Target="../media/image436.png"/><Relationship Id="rId317" Type="http://schemas.openxmlformats.org/officeDocument/2006/relationships/customXml" Target="../ink/ink607.xml"/><Relationship Id="rId359" Type="http://schemas.openxmlformats.org/officeDocument/2006/relationships/customXml" Target="../ink/ink628.xml"/><Relationship Id="rId524" Type="http://schemas.openxmlformats.org/officeDocument/2006/relationships/customXml" Target="../ink/ink711.xml"/><Relationship Id="rId566" Type="http://schemas.openxmlformats.org/officeDocument/2006/relationships/customXml" Target="../ink/ink732.xml"/><Relationship Id="rId98" Type="http://schemas.openxmlformats.org/officeDocument/2006/relationships/customXml" Target="../ink/ink495.xml"/><Relationship Id="rId121" Type="http://schemas.openxmlformats.org/officeDocument/2006/relationships/image" Target="../media/image468.png"/><Relationship Id="rId163" Type="http://schemas.openxmlformats.org/officeDocument/2006/relationships/image" Target="../media/image488.png"/><Relationship Id="rId219" Type="http://schemas.openxmlformats.org/officeDocument/2006/relationships/image" Target="../media/image515.png"/><Relationship Id="rId370" Type="http://schemas.openxmlformats.org/officeDocument/2006/relationships/image" Target="../media/image590.png"/><Relationship Id="rId426" Type="http://schemas.openxmlformats.org/officeDocument/2006/relationships/image" Target="../media/image618.png"/><Relationship Id="rId633" Type="http://schemas.openxmlformats.org/officeDocument/2006/relationships/customXml" Target="../ink/ink766.xml"/><Relationship Id="rId230" Type="http://schemas.openxmlformats.org/officeDocument/2006/relationships/customXml" Target="../ink/ink563.xml"/><Relationship Id="rId468" Type="http://schemas.openxmlformats.org/officeDocument/2006/relationships/image" Target="../media/image639.png"/><Relationship Id="rId675" Type="http://schemas.openxmlformats.org/officeDocument/2006/relationships/customXml" Target="../ink/ink787.xml"/><Relationship Id="rId25" Type="http://schemas.openxmlformats.org/officeDocument/2006/relationships/customXml" Target="../ink/ink458.xml"/><Relationship Id="rId67" Type="http://schemas.openxmlformats.org/officeDocument/2006/relationships/customXml" Target="../ink/ink479.xml"/><Relationship Id="rId272" Type="http://schemas.openxmlformats.org/officeDocument/2006/relationships/image" Target="../media/image541.png"/><Relationship Id="rId328" Type="http://schemas.openxmlformats.org/officeDocument/2006/relationships/image" Target="../media/image569.png"/><Relationship Id="rId535" Type="http://schemas.openxmlformats.org/officeDocument/2006/relationships/image" Target="../media/image672.png"/><Relationship Id="rId577" Type="http://schemas.openxmlformats.org/officeDocument/2006/relationships/image" Target="../media/image693.png"/><Relationship Id="rId700" Type="http://schemas.openxmlformats.org/officeDocument/2006/relationships/image" Target="../media/image754.png"/><Relationship Id="rId132" Type="http://schemas.openxmlformats.org/officeDocument/2006/relationships/customXml" Target="../ink/ink512.xml"/><Relationship Id="rId174" Type="http://schemas.openxmlformats.org/officeDocument/2006/relationships/customXml" Target="../ink/ink534.xml"/><Relationship Id="rId381" Type="http://schemas.openxmlformats.org/officeDocument/2006/relationships/customXml" Target="../ink/ink639.xml"/><Relationship Id="rId602" Type="http://schemas.openxmlformats.org/officeDocument/2006/relationships/customXml" Target="../ink/ink750.xml"/><Relationship Id="rId241" Type="http://schemas.openxmlformats.org/officeDocument/2006/relationships/image" Target="../media/image526.png"/><Relationship Id="rId437" Type="http://schemas.openxmlformats.org/officeDocument/2006/relationships/customXml" Target="../ink/ink667.xml"/><Relationship Id="rId479" Type="http://schemas.openxmlformats.org/officeDocument/2006/relationships/customXml" Target="../ink/ink688.xml"/><Relationship Id="rId644" Type="http://schemas.openxmlformats.org/officeDocument/2006/relationships/image" Target="../media/image726.png"/><Relationship Id="rId686" Type="http://schemas.openxmlformats.org/officeDocument/2006/relationships/image" Target="../media/image747.png"/><Relationship Id="rId36" Type="http://schemas.openxmlformats.org/officeDocument/2006/relationships/image" Target="../media/image426.png"/><Relationship Id="rId283" Type="http://schemas.openxmlformats.org/officeDocument/2006/relationships/customXml" Target="../ink/ink590.xml"/><Relationship Id="rId339" Type="http://schemas.openxmlformats.org/officeDocument/2006/relationships/customXml" Target="../ink/ink618.xml"/><Relationship Id="rId490" Type="http://schemas.openxmlformats.org/officeDocument/2006/relationships/image" Target="../media/image650.png"/><Relationship Id="rId504" Type="http://schemas.openxmlformats.org/officeDocument/2006/relationships/customXml" Target="../ink/ink701.xml"/><Relationship Id="rId546" Type="http://schemas.openxmlformats.org/officeDocument/2006/relationships/customXml" Target="../ink/ink722.xml"/><Relationship Id="rId711" Type="http://schemas.openxmlformats.org/officeDocument/2006/relationships/customXml" Target="../ink/ink805.xml"/><Relationship Id="rId78" Type="http://schemas.openxmlformats.org/officeDocument/2006/relationships/image" Target="../media/image447.png"/><Relationship Id="rId101" Type="http://schemas.openxmlformats.org/officeDocument/2006/relationships/image" Target="../media/image458.png"/><Relationship Id="rId143" Type="http://schemas.openxmlformats.org/officeDocument/2006/relationships/image" Target="../media/image478.png"/><Relationship Id="rId185" Type="http://schemas.openxmlformats.org/officeDocument/2006/relationships/customXml" Target="../ink/ink540.xml"/><Relationship Id="rId350" Type="http://schemas.openxmlformats.org/officeDocument/2006/relationships/image" Target="../media/image580.png"/><Relationship Id="rId406" Type="http://schemas.openxmlformats.org/officeDocument/2006/relationships/image" Target="../media/image608.png"/><Relationship Id="rId588" Type="http://schemas.openxmlformats.org/officeDocument/2006/relationships/customXml" Target="../ink/ink743.xml"/><Relationship Id="rId9" Type="http://schemas.openxmlformats.org/officeDocument/2006/relationships/customXml" Target="../ink/ink450.xml"/><Relationship Id="rId210" Type="http://schemas.openxmlformats.org/officeDocument/2006/relationships/customXml" Target="../ink/ink553.xml"/><Relationship Id="rId392" Type="http://schemas.openxmlformats.org/officeDocument/2006/relationships/image" Target="../media/image601.png"/><Relationship Id="rId448" Type="http://schemas.openxmlformats.org/officeDocument/2006/relationships/image" Target="../media/image629.png"/><Relationship Id="rId613" Type="http://schemas.openxmlformats.org/officeDocument/2006/relationships/image" Target="../media/image711.png"/><Relationship Id="rId655" Type="http://schemas.openxmlformats.org/officeDocument/2006/relationships/customXml" Target="../ink/ink777.xml"/><Relationship Id="rId697" Type="http://schemas.openxmlformats.org/officeDocument/2006/relationships/customXml" Target="../ink/ink798.xml"/><Relationship Id="rId252" Type="http://schemas.openxmlformats.org/officeDocument/2006/relationships/image" Target="../media/image531.png"/><Relationship Id="rId294" Type="http://schemas.openxmlformats.org/officeDocument/2006/relationships/image" Target="../media/image552.png"/><Relationship Id="rId308" Type="http://schemas.openxmlformats.org/officeDocument/2006/relationships/image" Target="../media/image559.png"/><Relationship Id="rId515" Type="http://schemas.openxmlformats.org/officeDocument/2006/relationships/image" Target="../media/image662.png"/><Relationship Id="rId722" Type="http://schemas.openxmlformats.org/officeDocument/2006/relationships/image" Target="../media/image765.png"/><Relationship Id="rId47" Type="http://schemas.openxmlformats.org/officeDocument/2006/relationships/customXml" Target="../ink/ink469.xml"/><Relationship Id="rId89" Type="http://schemas.openxmlformats.org/officeDocument/2006/relationships/customXml" Target="../ink/ink490.xml"/><Relationship Id="rId112" Type="http://schemas.openxmlformats.org/officeDocument/2006/relationships/customXml" Target="../ink/ink502.xml"/><Relationship Id="rId154" Type="http://schemas.openxmlformats.org/officeDocument/2006/relationships/customXml" Target="../ink/ink524.xml"/><Relationship Id="rId361" Type="http://schemas.openxmlformats.org/officeDocument/2006/relationships/customXml" Target="../ink/ink629.xml"/><Relationship Id="rId557" Type="http://schemas.openxmlformats.org/officeDocument/2006/relationships/image" Target="../media/image683.png"/><Relationship Id="rId599" Type="http://schemas.openxmlformats.org/officeDocument/2006/relationships/image" Target="../media/image704.png"/><Relationship Id="rId196" Type="http://schemas.openxmlformats.org/officeDocument/2006/relationships/image" Target="../media/image504.png"/><Relationship Id="rId417" Type="http://schemas.openxmlformats.org/officeDocument/2006/relationships/customXml" Target="../ink/ink657.xml"/><Relationship Id="rId459" Type="http://schemas.openxmlformats.org/officeDocument/2006/relationships/customXml" Target="../ink/ink678.xml"/><Relationship Id="rId624" Type="http://schemas.openxmlformats.org/officeDocument/2006/relationships/customXml" Target="../ink/ink761.xml"/><Relationship Id="rId666" Type="http://schemas.openxmlformats.org/officeDocument/2006/relationships/image" Target="../media/image737.png"/><Relationship Id="rId16" Type="http://schemas.openxmlformats.org/officeDocument/2006/relationships/image" Target="../media/image416.png"/><Relationship Id="rId221" Type="http://schemas.openxmlformats.org/officeDocument/2006/relationships/image" Target="../media/image516.png"/><Relationship Id="rId263" Type="http://schemas.openxmlformats.org/officeDocument/2006/relationships/customXml" Target="../ink/ink580.xml"/><Relationship Id="rId319" Type="http://schemas.openxmlformats.org/officeDocument/2006/relationships/customXml" Target="../ink/ink608.xml"/><Relationship Id="rId470" Type="http://schemas.openxmlformats.org/officeDocument/2006/relationships/image" Target="../media/image640.png"/><Relationship Id="rId526" Type="http://schemas.openxmlformats.org/officeDocument/2006/relationships/customXml" Target="../ink/ink712.xml"/><Relationship Id="rId58" Type="http://schemas.openxmlformats.org/officeDocument/2006/relationships/image" Target="../media/image437.png"/><Relationship Id="rId123" Type="http://schemas.openxmlformats.org/officeDocument/2006/relationships/image" Target="../media/image469.png"/><Relationship Id="rId330" Type="http://schemas.openxmlformats.org/officeDocument/2006/relationships/image" Target="../media/image570.png"/><Relationship Id="rId568" Type="http://schemas.openxmlformats.org/officeDocument/2006/relationships/customXml" Target="../ink/ink733.xml"/><Relationship Id="rId165" Type="http://schemas.openxmlformats.org/officeDocument/2006/relationships/image" Target="../media/image489.png"/><Relationship Id="rId372" Type="http://schemas.openxmlformats.org/officeDocument/2006/relationships/image" Target="../media/image591.png"/><Relationship Id="rId428" Type="http://schemas.openxmlformats.org/officeDocument/2006/relationships/image" Target="../media/image619.png"/><Relationship Id="rId635" Type="http://schemas.openxmlformats.org/officeDocument/2006/relationships/customXml" Target="../ink/ink767.xml"/><Relationship Id="rId677" Type="http://schemas.openxmlformats.org/officeDocument/2006/relationships/customXml" Target="../ink/ink788.xml"/><Relationship Id="rId232" Type="http://schemas.openxmlformats.org/officeDocument/2006/relationships/customXml" Target="../ink/ink564.xml"/><Relationship Id="rId274" Type="http://schemas.openxmlformats.org/officeDocument/2006/relationships/image" Target="../media/image542.png"/><Relationship Id="rId481" Type="http://schemas.openxmlformats.org/officeDocument/2006/relationships/customXml" Target="../ink/ink689.xml"/><Relationship Id="rId702" Type="http://schemas.openxmlformats.org/officeDocument/2006/relationships/image" Target="../media/image755.png"/><Relationship Id="rId27" Type="http://schemas.openxmlformats.org/officeDocument/2006/relationships/customXml" Target="../ink/ink459.xml"/><Relationship Id="rId69" Type="http://schemas.openxmlformats.org/officeDocument/2006/relationships/customXml" Target="../ink/ink480.xml"/><Relationship Id="rId134" Type="http://schemas.openxmlformats.org/officeDocument/2006/relationships/customXml" Target="../ink/ink513.xml"/><Relationship Id="rId537" Type="http://schemas.openxmlformats.org/officeDocument/2006/relationships/image" Target="../media/image673.png"/><Relationship Id="rId579" Type="http://schemas.openxmlformats.org/officeDocument/2006/relationships/image" Target="../media/image694.png"/><Relationship Id="rId80" Type="http://schemas.openxmlformats.org/officeDocument/2006/relationships/image" Target="../media/image448.png"/><Relationship Id="rId176" Type="http://schemas.openxmlformats.org/officeDocument/2006/relationships/customXml" Target="../ink/ink535.xml"/><Relationship Id="rId341" Type="http://schemas.openxmlformats.org/officeDocument/2006/relationships/customXml" Target="../ink/ink619.xml"/><Relationship Id="rId383" Type="http://schemas.openxmlformats.org/officeDocument/2006/relationships/customXml" Target="../ink/ink640.xml"/><Relationship Id="rId439" Type="http://schemas.openxmlformats.org/officeDocument/2006/relationships/customXml" Target="../ink/ink668.xml"/><Relationship Id="rId590" Type="http://schemas.openxmlformats.org/officeDocument/2006/relationships/customXml" Target="../ink/ink744.xml"/><Relationship Id="rId604" Type="http://schemas.openxmlformats.org/officeDocument/2006/relationships/customXml" Target="../ink/ink751.xml"/><Relationship Id="rId646" Type="http://schemas.openxmlformats.org/officeDocument/2006/relationships/image" Target="../media/image727.png"/><Relationship Id="rId201" Type="http://schemas.openxmlformats.org/officeDocument/2006/relationships/customXml" Target="../ink/ink548.xml"/><Relationship Id="rId243" Type="http://schemas.openxmlformats.org/officeDocument/2006/relationships/image" Target="../media/image527.png"/><Relationship Id="rId285" Type="http://schemas.openxmlformats.org/officeDocument/2006/relationships/customXml" Target="../ink/ink591.xml"/><Relationship Id="rId450" Type="http://schemas.openxmlformats.org/officeDocument/2006/relationships/image" Target="../media/image630.png"/><Relationship Id="rId506" Type="http://schemas.openxmlformats.org/officeDocument/2006/relationships/customXml" Target="../ink/ink702.xml"/><Relationship Id="rId688" Type="http://schemas.openxmlformats.org/officeDocument/2006/relationships/image" Target="../media/image748.png"/><Relationship Id="rId38" Type="http://schemas.openxmlformats.org/officeDocument/2006/relationships/image" Target="../media/image427.png"/><Relationship Id="rId103" Type="http://schemas.openxmlformats.org/officeDocument/2006/relationships/image" Target="../media/image459.png"/><Relationship Id="rId310" Type="http://schemas.openxmlformats.org/officeDocument/2006/relationships/image" Target="../media/image560.png"/><Relationship Id="rId492" Type="http://schemas.openxmlformats.org/officeDocument/2006/relationships/image" Target="../media/image651.png"/><Relationship Id="rId548" Type="http://schemas.openxmlformats.org/officeDocument/2006/relationships/customXml" Target="../ink/ink723.xml"/><Relationship Id="rId713" Type="http://schemas.openxmlformats.org/officeDocument/2006/relationships/customXml" Target="../ink/ink806.xml"/><Relationship Id="rId91" Type="http://schemas.openxmlformats.org/officeDocument/2006/relationships/customXml" Target="../ink/ink491.xml"/><Relationship Id="rId145" Type="http://schemas.openxmlformats.org/officeDocument/2006/relationships/image" Target="../media/image479.png"/><Relationship Id="rId187" Type="http://schemas.openxmlformats.org/officeDocument/2006/relationships/customXml" Target="../ink/ink541.xml"/><Relationship Id="rId352" Type="http://schemas.openxmlformats.org/officeDocument/2006/relationships/image" Target="../media/image581.png"/><Relationship Id="rId394" Type="http://schemas.openxmlformats.org/officeDocument/2006/relationships/image" Target="../media/image602.png"/><Relationship Id="rId408" Type="http://schemas.openxmlformats.org/officeDocument/2006/relationships/image" Target="../media/image609.png"/><Relationship Id="rId615" Type="http://schemas.openxmlformats.org/officeDocument/2006/relationships/image" Target="../media/image712.png"/><Relationship Id="rId212" Type="http://schemas.openxmlformats.org/officeDocument/2006/relationships/customXml" Target="../ink/ink554.xml"/><Relationship Id="rId254" Type="http://schemas.openxmlformats.org/officeDocument/2006/relationships/image" Target="../media/image532.png"/><Relationship Id="rId657" Type="http://schemas.openxmlformats.org/officeDocument/2006/relationships/customXml" Target="../ink/ink778.xml"/><Relationship Id="rId699" Type="http://schemas.openxmlformats.org/officeDocument/2006/relationships/customXml" Target="../ink/ink799.xml"/><Relationship Id="rId49" Type="http://schemas.openxmlformats.org/officeDocument/2006/relationships/customXml" Target="../ink/ink470.xml"/><Relationship Id="rId114" Type="http://schemas.openxmlformats.org/officeDocument/2006/relationships/customXml" Target="../ink/ink503.xml"/><Relationship Id="rId296" Type="http://schemas.openxmlformats.org/officeDocument/2006/relationships/image" Target="../media/image553.png"/><Relationship Id="rId461" Type="http://schemas.openxmlformats.org/officeDocument/2006/relationships/customXml" Target="../ink/ink679.xml"/><Relationship Id="rId517" Type="http://schemas.openxmlformats.org/officeDocument/2006/relationships/image" Target="../media/image663.png"/><Relationship Id="rId559" Type="http://schemas.openxmlformats.org/officeDocument/2006/relationships/image" Target="../media/image684.png"/><Relationship Id="rId724" Type="http://schemas.openxmlformats.org/officeDocument/2006/relationships/image" Target="../media/image766.png"/><Relationship Id="rId60" Type="http://schemas.openxmlformats.org/officeDocument/2006/relationships/image" Target="../media/image438.png"/><Relationship Id="rId156" Type="http://schemas.openxmlformats.org/officeDocument/2006/relationships/customXml" Target="../ink/ink525.xml"/><Relationship Id="rId198" Type="http://schemas.openxmlformats.org/officeDocument/2006/relationships/image" Target="../media/image505.png"/><Relationship Id="rId321" Type="http://schemas.openxmlformats.org/officeDocument/2006/relationships/customXml" Target="../ink/ink609.xml"/><Relationship Id="rId363" Type="http://schemas.openxmlformats.org/officeDocument/2006/relationships/customXml" Target="../ink/ink630.xml"/><Relationship Id="rId419" Type="http://schemas.openxmlformats.org/officeDocument/2006/relationships/customXml" Target="../ink/ink658.xml"/><Relationship Id="rId570" Type="http://schemas.openxmlformats.org/officeDocument/2006/relationships/customXml" Target="../ink/ink734.xml"/><Relationship Id="rId626" Type="http://schemas.openxmlformats.org/officeDocument/2006/relationships/customXml" Target="../ink/ink762.xml"/><Relationship Id="rId223" Type="http://schemas.openxmlformats.org/officeDocument/2006/relationships/image" Target="../media/image517.png"/><Relationship Id="rId430" Type="http://schemas.openxmlformats.org/officeDocument/2006/relationships/image" Target="../media/image620.png"/><Relationship Id="rId668" Type="http://schemas.openxmlformats.org/officeDocument/2006/relationships/image" Target="../media/image738.png"/><Relationship Id="rId18" Type="http://schemas.openxmlformats.org/officeDocument/2006/relationships/image" Target="../media/image417.png"/><Relationship Id="rId265" Type="http://schemas.openxmlformats.org/officeDocument/2006/relationships/customXml" Target="../ink/ink581.xml"/><Relationship Id="rId472" Type="http://schemas.openxmlformats.org/officeDocument/2006/relationships/image" Target="../media/image641.png"/><Relationship Id="rId528" Type="http://schemas.openxmlformats.org/officeDocument/2006/relationships/customXml" Target="../ink/ink713.xml"/><Relationship Id="rId125" Type="http://schemas.openxmlformats.org/officeDocument/2006/relationships/image" Target="../media/image470.png"/><Relationship Id="rId167" Type="http://schemas.openxmlformats.org/officeDocument/2006/relationships/image" Target="../media/image490.png"/><Relationship Id="rId332" Type="http://schemas.openxmlformats.org/officeDocument/2006/relationships/image" Target="../media/image571.png"/><Relationship Id="rId374" Type="http://schemas.openxmlformats.org/officeDocument/2006/relationships/image" Target="../media/image592.png"/><Relationship Id="rId581" Type="http://schemas.openxmlformats.org/officeDocument/2006/relationships/image" Target="../media/image695.png"/><Relationship Id="rId71" Type="http://schemas.openxmlformats.org/officeDocument/2006/relationships/customXml" Target="../ink/ink481.xml"/><Relationship Id="rId234" Type="http://schemas.openxmlformats.org/officeDocument/2006/relationships/customXml" Target="../ink/ink565.xml"/><Relationship Id="rId637" Type="http://schemas.openxmlformats.org/officeDocument/2006/relationships/customXml" Target="../ink/ink768.xml"/><Relationship Id="rId679" Type="http://schemas.openxmlformats.org/officeDocument/2006/relationships/customXml" Target="../ink/ink789.xml"/><Relationship Id="rId2" Type="http://schemas.openxmlformats.org/officeDocument/2006/relationships/image" Target="../media/image409.png"/><Relationship Id="rId29" Type="http://schemas.openxmlformats.org/officeDocument/2006/relationships/customXml" Target="../ink/ink460.xml"/><Relationship Id="rId276" Type="http://schemas.openxmlformats.org/officeDocument/2006/relationships/image" Target="../media/image543.png"/><Relationship Id="rId441" Type="http://schemas.openxmlformats.org/officeDocument/2006/relationships/customXml" Target="../ink/ink669.xml"/><Relationship Id="rId483" Type="http://schemas.openxmlformats.org/officeDocument/2006/relationships/customXml" Target="../ink/ink690.xml"/><Relationship Id="rId539" Type="http://schemas.openxmlformats.org/officeDocument/2006/relationships/image" Target="../media/image674.png"/><Relationship Id="rId690" Type="http://schemas.openxmlformats.org/officeDocument/2006/relationships/image" Target="../media/image749.png"/><Relationship Id="rId704" Type="http://schemas.openxmlformats.org/officeDocument/2006/relationships/image" Target="../media/image756.png"/><Relationship Id="rId40" Type="http://schemas.openxmlformats.org/officeDocument/2006/relationships/image" Target="../media/image428.png"/><Relationship Id="rId136" Type="http://schemas.openxmlformats.org/officeDocument/2006/relationships/customXml" Target="../ink/ink514.xml"/><Relationship Id="rId178" Type="http://schemas.openxmlformats.org/officeDocument/2006/relationships/customXml" Target="../ink/ink536.xml"/><Relationship Id="rId301" Type="http://schemas.openxmlformats.org/officeDocument/2006/relationships/customXml" Target="../ink/ink599.xml"/><Relationship Id="rId343" Type="http://schemas.openxmlformats.org/officeDocument/2006/relationships/customXml" Target="../ink/ink620.xml"/><Relationship Id="rId550" Type="http://schemas.openxmlformats.org/officeDocument/2006/relationships/customXml" Target="../ink/ink724.xml"/><Relationship Id="rId82" Type="http://schemas.openxmlformats.org/officeDocument/2006/relationships/image" Target="../media/image449.png"/><Relationship Id="rId203" Type="http://schemas.openxmlformats.org/officeDocument/2006/relationships/customXml" Target="../ink/ink549.xml"/><Relationship Id="rId385" Type="http://schemas.openxmlformats.org/officeDocument/2006/relationships/customXml" Target="../ink/ink641.xml"/><Relationship Id="rId592" Type="http://schemas.openxmlformats.org/officeDocument/2006/relationships/customXml" Target="../ink/ink745.xml"/><Relationship Id="rId606" Type="http://schemas.openxmlformats.org/officeDocument/2006/relationships/customXml" Target="../ink/ink752.xml"/><Relationship Id="rId648" Type="http://schemas.openxmlformats.org/officeDocument/2006/relationships/image" Target="../media/image728.png"/><Relationship Id="rId245" Type="http://schemas.openxmlformats.org/officeDocument/2006/relationships/image" Target="../media/image528.png"/><Relationship Id="rId287" Type="http://schemas.openxmlformats.org/officeDocument/2006/relationships/customXml" Target="../ink/ink592.xml"/><Relationship Id="rId410" Type="http://schemas.openxmlformats.org/officeDocument/2006/relationships/image" Target="../media/image610.png"/><Relationship Id="rId452" Type="http://schemas.openxmlformats.org/officeDocument/2006/relationships/image" Target="../media/image631.png"/><Relationship Id="rId494" Type="http://schemas.openxmlformats.org/officeDocument/2006/relationships/image" Target="../media/image652.png"/><Relationship Id="rId508" Type="http://schemas.openxmlformats.org/officeDocument/2006/relationships/customXml" Target="../ink/ink703.xml"/><Relationship Id="rId715" Type="http://schemas.openxmlformats.org/officeDocument/2006/relationships/customXml" Target="../ink/ink807.xml"/><Relationship Id="rId105" Type="http://schemas.openxmlformats.org/officeDocument/2006/relationships/image" Target="../media/image460.png"/><Relationship Id="rId147" Type="http://schemas.openxmlformats.org/officeDocument/2006/relationships/image" Target="../media/image480.png"/><Relationship Id="rId312" Type="http://schemas.openxmlformats.org/officeDocument/2006/relationships/image" Target="../media/image561.png"/><Relationship Id="rId354" Type="http://schemas.openxmlformats.org/officeDocument/2006/relationships/image" Target="../media/image582.png"/><Relationship Id="rId51" Type="http://schemas.openxmlformats.org/officeDocument/2006/relationships/customXml" Target="../ink/ink471.xml"/><Relationship Id="rId93" Type="http://schemas.openxmlformats.org/officeDocument/2006/relationships/customXml" Target="../ink/ink492.xml"/><Relationship Id="rId189" Type="http://schemas.openxmlformats.org/officeDocument/2006/relationships/customXml" Target="../ink/ink542.xml"/><Relationship Id="rId396" Type="http://schemas.openxmlformats.org/officeDocument/2006/relationships/image" Target="../media/image603.png"/><Relationship Id="rId561" Type="http://schemas.openxmlformats.org/officeDocument/2006/relationships/image" Target="../media/image685.png"/><Relationship Id="rId617" Type="http://schemas.openxmlformats.org/officeDocument/2006/relationships/image" Target="../media/image713.png"/><Relationship Id="rId659" Type="http://schemas.openxmlformats.org/officeDocument/2006/relationships/customXml" Target="../ink/ink779.xml"/><Relationship Id="rId214" Type="http://schemas.openxmlformats.org/officeDocument/2006/relationships/customXml" Target="../ink/ink555.xml"/><Relationship Id="rId256" Type="http://schemas.openxmlformats.org/officeDocument/2006/relationships/image" Target="../media/image533.png"/><Relationship Id="rId298" Type="http://schemas.openxmlformats.org/officeDocument/2006/relationships/image" Target="../media/image554.png"/><Relationship Id="rId421" Type="http://schemas.openxmlformats.org/officeDocument/2006/relationships/customXml" Target="../ink/ink659.xml"/><Relationship Id="rId463" Type="http://schemas.openxmlformats.org/officeDocument/2006/relationships/customXml" Target="../ink/ink680.xml"/><Relationship Id="rId519" Type="http://schemas.openxmlformats.org/officeDocument/2006/relationships/image" Target="../media/image664.png"/><Relationship Id="rId670" Type="http://schemas.openxmlformats.org/officeDocument/2006/relationships/image" Target="../media/image739.png"/><Relationship Id="rId116" Type="http://schemas.openxmlformats.org/officeDocument/2006/relationships/customXml" Target="../ink/ink504.xml"/><Relationship Id="rId137" Type="http://schemas.openxmlformats.org/officeDocument/2006/relationships/image" Target="../media/image476.png"/><Relationship Id="rId158" Type="http://schemas.openxmlformats.org/officeDocument/2006/relationships/customXml" Target="../ink/ink526.xml"/><Relationship Id="rId302" Type="http://schemas.openxmlformats.org/officeDocument/2006/relationships/image" Target="../media/image556.png"/><Relationship Id="rId323" Type="http://schemas.openxmlformats.org/officeDocument/2006/relationships/customXml" Target="../ink/ink610.xml"/><Relationship Id="rId344" Type="http://schemas.openxmlformats.org/officeDocument/2006/relationships/image" Target="../media/image577.png"/><Relationship Id="rId530" Type="http://schemas.openxmlformats.org/officeDocument/2006/relationships/customXml" Target="../ink/ink714.xml"/><Relationship Id="rId691" Type="http://schemas.openxmlformats.org/officeDocument/2006/relationships/customXml" Target="../ink/ink795.xml"/><Relationship Id="rId726" Type="http://schemas.openxmlformats.org/officeDocument/2006/relationships/image" Target="../media/image767.png"/><Relationship Id="rId20" Type="http://schemas.openxmlformats.org/officeDocument/2006/relationships/image" Target="../media/image418.png"/><Relationship Id="rId41" Type="http://schemas.openxmlformats.org/officeDocument/2006/relationships/customXml" Target="../ink/ink466.xml"/><Relationship Id="rId62" Type="http://schemas.openxmlformats.org/officeDocument/2006/relationships/image" Target="../media/image439.png"/><Relationship Id="rId83" Type="http://schemas.openxmlformats.org/officeDocument/2006/relationships/customXml" Target="../ink/ink487.xml"/><Relationship Id="rId179" Type="http://schemas.openxmlformats.org/officeDocument/2006/relationships/customXml" Target="../ink/ink537.xml"/><Relationship Id="rId365" Type="http://schemas.openxmlformats.org/officeDocument/2006/relationships/customXml" Target="../ink/ink631.xml"/><Relationship Id="rId386" Type="http://schemas.openxmlformats.org/officeDocument/2006/relationships/image" Target="../media/image598.png"/><Relationship Id="rId551" Type="http://schemas.openxmlformats.org/officeDocument/2006/relationships/image" Target="../media/image680.png"/><Relationship Id="rId572" Type="http://schemas.openxmlformats.org/officeDocument/2006/relationships/customXml" Target="../ink/ink735.xml"/><Relationship Id="rId593" Type="http://schemas.openxmlformats.org/officeDocument/2006/relationships/image" Target="../media/image701.png"/><Relationship Id="rId607" Type="http://schemas.openxmlformats.org/officeDocument/2006/relationships/image" Target="../media/image708.png"/><Relationship Id="rId628" Type="http://schemas.openxmlformats.org/officeDocument/2006/relationships/image" Target="../media/image718.png"/><Relationship Id="rId649" Type="http://schemas.openxmlformats.org/officeDocument/2006/relationships/customXml" Target="../ink/ink774.xml"/><Relationship Id="rId190" Type="http://schemas.openxmlformats.org/officeDocument/2006/relationships/image" Target="../media/image501.png"/><Relationship Id="rId204" Type="http://schemas.openxmlformats.org/officeDocument/2006/relationships/customXml" Target="../ink/ink550.xml"/><Relationship Id="rId225" Type="http://schemas.openxmlformats.org/officeDocument/2006/relationships/image" Target="../media/image518.png"/><Relationship Id="rId246" Type="http://schemas.openxmlformats.org/officeDocument/2006/relationships/customXml" Target="../ink/ink571.xml"/><Relationship Id="rId267" Type="http://schemas.openxmlformats.org/officeDocument/2006/relationships/customXml" Target="../ink/ink582.xml"/><Relationship Id="rId288" Type="http://schemas.openxmlformats.org/officeDocument/2006/relationships/image" Target="../media/image549.png"/><Relationship Id="rId411" Type="http://schemas.openxmlformats.org/officeDocument/2006/relationships/customXml" Target="../ink/ink654.xml"/><Relationship Id="rId432" Type="http://schemas.openxmlformats.org/officeDocument/2006/relationships/image" Target="../media/image621.png"/><Relationship Id="rId453" Type="http://schemas.openxmlformats.org/officeDocument/2006/relationships/customXml" Target="../ink/ink675.xml"/><Relationship Id="rId474" Type="http://schemas.openxmlformats.org/officeDocument/2006/relationships/image" Target="../media/image642.png"/><Relationship Id="rId509" Type="http://schemas.openxmlformats.org/officeDocument/2006/relationships/image" Target="../media/image659.png"/><Relationship Id="rId660" Type="http://schemas.openxmlformats.org/officeDocument/2006/relationships/image" Target="../media/image734.png"/><Relationship Id="rId106" Type="http://schemas.openxmlformats.org/officeDocument/2006/relationships/customXml" Target="../ink/ink499.xml"/><Relationship Id="rId127" Type="http://schemas.openxmlformats.org/officeDocument/2006/relationships/image" Target="../media/image471.png"/><Relationship Id="rId313" Type="http://schemas.openxmlformats.org/officeDocument/2006/relationships/customXml" Target="../ink/ink605.xml"/><Relationship Id="rId495" Type="http://schemas.openxmlformats.org/officeDocument/2006/relationships/customXml" Target="../ink/ink696.xml"/><Relationship Id="rId681" Type="http://schemas.openxmlformats.org/officeDocument/2006/relationships/customXml" Target="../ink/ink790.xml"/><Relationship Id="rId716" Type="http://schemas.openxmlformats.org/officeDocument/2006/relationships/image" Target="../media/image762.png"/><Relationship Id="rId10" Type="http://schemas.openxmlformats.org/officeDocument/2006/relationships/image" Target="../media/image413.png"/><Relationship Id="rId31" Type="http://schemas.openxmlformats.org/officeDocument/2006/relationships/customXml" Target="../ink/ink461.xml"/><Relationship Id="rId52" Type="http://schemas.openxmlformats.org/officeDocument/2006/relationships/image" Target="../media/image434.png"/><Relationship Id="rId73" Type="http://schemas.openxmlformats.org/officeDocument/2006/relationships/customXml" Target="../ink/ink482.xml"/><Relationship Id="rId94" Type="http://schemas.openxmlformats.org/officeDocument/2006/relationships/image" Target="../media/image455.png"/><Relationship Id="rId148" Type="http://schemas.openxmlformats.org/officeDocument/2006/relationships/customXml" Target="../ink/ink521.xml"/><Relationship Id="rId169" Type="http://schemas.openxmlformats.org/officeDocument/2006/relationships/image" Target="../media/image491.png"/><Relationship Id="rId334" Type="http://schemas.openxmlformats.org/officeDocument/2006/relationships/image" Target="../media/image572.png"/><Relationship Id="rId355" Type="http://schemas.openxmlformats.org/officeDocument/2006/relationships/customXml" Target="../ink/ink626.xml"/><Relationship Id="rId376" Type="http://schemas.openxmlformats.org/officeDocument/2006/relationships/image" Target="../media/image593.png"/><Relationship Id="rId397" Type="http://schemas.openxmlformats.org/officeDocument/2006/relationships/customXml" Target="../ink/ink647.xml"/><Relationship Id="rId520" Type="http://schemas.openxmlformats.org/officeDocument/2006/relationships/customXml" Target="../ink/ink709.xml"/><Relationship Id="rId541" Type="http://schemas.openxmlformats.org/officeDocument/2006/relationships/image" Target="../media/image675.png"/><Relationship Id="rId562" Type="http://schemas.openxmlformats.org/officeDocument/2006/relationships/customXml" Target="../ink/ink730.xml"/><Relationship Id="rId583" Type="http://schemas.openxmlformats.org/officeDocument/2006/relationships/image" Target="../media/image696.png"/><Relationship Id="rId618" Type="http://schemas.openxmlformats.org/officeDocument/2006/relationships/customXml" Target="../ink/ink758.xml"/><Relationship Id="rId639" Type="http://schemas.openxmlformats.org/officeDocument/2006/relationships/customXml" Target="../ink/ink769.xml"/><Relationship Id="rId4" Type="http://schemas.openxmlformats.org/officeDocument/2006/relationships/image" Target="../media/image410.png"/><Relationship Id="rId180" Type="http://schemas.openxmlformats.org/officeDocument/2006/relationships/image" Target="../media/image496.png"/><Relationship Id="rId215" Type="http://schemas.openxmlformats.org/officeDocument/2006/relationships/image" Target="../media/image513.png"/><Relationship Id="rId236" Type="http://schemas.openxmlformats.org/officeDocument/2006/relationships/customXml" Target="../ink/ink566.xml"/><Relationship Id="rId257" Type="http://schemas.openxmlformats.org/officeDocument/2006/relationships/customXml" Target="../ink/ink577.xml"/><Relationship Id="rId278" Type="http://schemas.openxmlformats.org/officeDocument/2006/relationships/image" Target="../media/image544.png"/><Relationship Id="rId401" Type="http://schemas.openxmlformats.org/officeDocument/2006/relationships/customXml" Target="../ink/ink649.xml"/><Relationship Id="rId422" Type="http://schemas.openxmlformats.org/officeDocument/2006/relationships/image" Target="../media/image616.png"/><Relationship Id="rId443" Type="http://schemas.openxmlformats.org/officeDocument/2006/relationships/customXml" Target="../ink/ink670.xml"/><Relationship Id="rId464" Type="http://schemas.openxmlformats.org/officeDocument/2006/relationships/image" Target="../media/image637.png"/><Relationship Id="rId650" Type="http://schemas.openxmlformats.org/officeDocument/2006/relationships/image" Target="../media/image729.png"/><Relationship Id="rId303" Type="http://schemas.openxmlformats.org/officeDocument/2006/relationships/customXml" Target="../ink/ink600.xml"/><Relationship Id="rId485" Type="http://schemas.openxmlformats.org/officeDocument/2006/relationships/customXml" Target="../ink/ink691.xml"/><Relationship Id="rId692" Type="http://schemas.openxmlformats.org/officeDocument/2006/relationships/image" Target="../media/image750.png"/><Relationship Id="rId706" Type="http://schemas.openxmlformats.org/officeDocument/2006/relationships/image" Target="../media/image757.png"/><Relationship Id="rId42" Type="http://schemas.openxmlformats.org/officeDocument/2006/relationships/image" Target="../media/image429.png"/><Relationship Id="rId84" Type="http://schemas.openxmlformats.org/officeDocument/2006/relationships/image" Target="../media/image450.png"/><Relationship Id="rId138" Type="http://schemas.openxmlformats.org/officeDocument/2006/relationships/customXml" Target="../ink/ink515.xml"/><Relationship Id="rId345" Type="http://schemas.openxmlformats.org/officeDocument/2006/relationships/customXml" Target="../ink/ink621.xml"/><Relationship Id="rId387" Type="http://schemas.openxmlformats.org/officeDocument/2006/relationships/customXml" Target="../ink/ink642.xml"/><Relationship Id="rId510" Type="http://schemas.openxmlformats.org/officeDocument/2006/relationships/customXml" Target="../ink/ink704.xml"/><Relationship Id="rId552" Type="http://schemas.openxmlformats.org/officeDocument/2006/relationships/customXml" Target="../ink/ink725.xml"/><Relationship Id="rId594" Type="http://schemas.openxmlformats.org/officeDocument/2006/relationships/customXml" Target="../ink/ink746.xml"/><Relationship Id="rId608" Type="http://schemas.openxmlformats.org/officeDocument/2006/relationships/customXml" Target="../ink/ink753.xml"/><Relationship Id="rId191" Type="http://schemas.openxmlformats.org/officeDocument/2006/relationships/customXml" Target="../ink/ink543.xml"/><Relationship Id="rId205" Type="http://schemas.openxmlformats.org/officeDocument/2006/relationships/image" Target="../media/image508.png"/><Relationship Id="rId247" Type="http://schemas.openxmlformats.org/officeDocument/2006/relationships/image" Target="../media/image529.png"/><Relationship Id="rId412" Type="http://schemas.openxmlformats.org/officeDocument/2006/relationships/image" Target="../media/image611.png"/><Relationship Id="rId107" Type="http://schemas.openxmlformats.org/officeDocument/2006/relationships/image" Target="../media/image461.png"/><Relationship Id="rId289" Type="http://schemas.openxmlformats.org/officeDocument/2006/relationships/customXml" Target="../ink/ink593.xml"/><Relationship Id="rId454" Type="http://schemas.openxmlformats.org/officeDocument/2006/relationships/image" Target="../media/image632.png"/><Relationship Id="rId496" Type="http://schemas.openxmlformats.org/officeDocument/2006/relationships/image" Target="../media/image653.png"/><Relationship Id="rId661" Type="http://schemas.openxmlformats.org/officeDocument/2006/relationships/customXml" Target="../ink/ink780.xml"/><Relationship Id="rId717" Type="http://schemas.openxmlformats.org/officeDocument/2006/relationships/customXml" Target="../ink/ink808.xml"/><Relationship Id="rId11" Type="http://schemas.openxmlformats.org/officeDocument/2006/relationships/customXml" Target="../ink/ink451.xml"/><Relationship Id="rId53" Type="http://schemas.openxmlformats.org/officeDocument/2006/relationships/customXml" Target="../ink/ink472.xml"/><Relationship Id="rId149" Type="http://schemas.openxmlformats.org/officeDocument/2006/relationships/image" Target="../media/image481.png"/><Relationship Id="rId314" Type="http://schemas.openxmlformats.org/officeDocument/2006/relationships/image" Target="../media/image562.png"/><Relationship Id="rId356" Type="http://schemas.openxmlformats.org/officeDocument/2006/relationships/image" Target="../media/image583.png"/><Relationship Id="rId398" Type="http://schemas.openxmlformats.org/officeDocument/2006/relationships/image" Target="../media/image604.png"/><Relationship Id="rId521" Type="http://schemas.openxmlformats.org/officeDocument/2006/relationships/image" Target="../media/image665.png"/><Relationship Id="rId563" Type="http://schemas.openxmlformats.org/officeDocument/2006/relationships/image" Target="../media/image686.png"/><Relationship Id="rId619" Type="http://schemas.openxmlformats.org/officeDocument/2006/relationships/image" Target="../media/image714.png"/><Relationship Id="rId95" Type="http://schemas.openxmlformats.org/officeDocument/2006/relationships/customXml" Target="../ink/ink493.xml"/><Relationship Id="rId160" Type="http://schemas.openxmlformats.org/officeDocument/2006/relationships/customXml" Target="../ink/ink527.xml"/><Relationship Id="rId216" Type="http://schemas.openxmlformats.org/officeDocument/2006/relationships/customXml" Target="../ink/ink556.xml"/><Relationship Id="rId423" Type="http://schemas.openxmlformats.org/officeDocument/2006/relationships/customXml" Target="../ink/ink660.xml"/><Relationship Id="rId258" Type="http://schemas.openxmlformats.org/officeDocument/2006/relationships/image" Target="../media/image534.png"/><Relationship Id="rId465" Type="http://schemas.openxmlformats.org/officeDocument/2006/relationships/customXml" Target="../ink/ink681.xml"/><Relationship Id="rId630" Type="http://schemas.openxmlformats.org/officeDocument/2006/relationships/image" Target="../media/image719.png"/><Relationship Id="rId672" Type="http://schemas.openxmlformats.org/officeDocument/2006/relationships/image" Target="../media/image740.png"/><Relationship Id="rId728" Type="http://schemas.openxmlformats.org/officeDocument/2006/relationships/image" Target="../media/image768.png"/><Relationship Id="rId22" Type="http://schemas.openxmlformats.org/officeDocument/2006/relationships/image" Target="../media/image419.png"/><Relationship Id="rId64" Type="http://schemas.openxmlformats.org/officeDocument/2006/relationships/image" Target="../media/image440.png"/><Relationship Id="rId118" Type="http://schemas.openxmlformats.org/officeDocument/2006/relationships/customXml" Target="../ink/ink505.xml"/><Relationship Id="rId325" Type="http://schemas.openxmlformats.org/officeDocument/2006/relationships/customXml" Target="../ink/ink611.xml"/><Relationship Id="rId367" Type="http://schemas.openxmlformats.org/officeDocument/2006/relationships/customXml" Target="../ink/ink632.xml"/><Relationship Id="rId532" Type="http://schemas.openxmlformats.org/officeDocument/2006/relationships/customXml" Target="../ink/ink715.xml"/><Relationship Id="rId574" Type="http://schemas.openxmlformats.org/officeDocument/2006/relationships/customXml" Target="../ink/ink736.xml"/><Relationship Id="rId171" Type="http://schemas.openxmlformats.org/officeDocument/2006/relationships/image" Target="../media/image492.png"/><Relationship Id="rId227" Type="http://schemas.openxmlformats.org/officeDocument/2006/relationships/image" Target="../media/image519.png"/><Relationship Id="rId269" Type="http://schemas.openxmlformats.org/officeDocument/2006/relationships/customXml" Target="../ink/ink583.xml"/><Relationship Id="rId434" Type="http://schemas.openxmlformats.org/officeDocument/2006/relationships/image" Target="../media/image622.png"/><Relationship Id="rId476" Type="http://schemas.openxmlformats.org/officeDocument/2006/relationships/image" Target="../media/image643.png"/><Relationship Id="rId641" Type="http://schemas.openxmlformats.org/officeDocument/2006/relationships/customXml" Target="../ink/ink770.xml"/><Relationship Id="rId683" Type="http://schemas.openxmlformats.org/officeDocument/2006/relationships/customXml" Target="../ink/ink791.xml"/><Relationship Id="rId33" Type="http://schemas.openxmlformats.org/officeDocument/2006/relationships/customXml" Target="../ink/ink462.xml"/><Relationship Id="rId129" Type="http://schemas.openxmlformats.org/officeDocument/2006/relationships/image" Target="../media/image472.png"/><Relationship Id="rId280" Type="http://schemas.openxmlformats.org/officeDocument/2006/relationships/image" Target="../media/image545.png"/><Relationship Id="rId336" Type="http://schemas.openxmlformats.org/officeDocument/2006/relationships/image" Target="../media/image573.png"/><Relationship Id="rId501" Type="http://schemas.openxmlformats.org/officeDocument/2006/relationships/image" Target="../media/image655.png"/><Relationship Id="rId543" Type="http://schemas.openxmlformats.org/officeDocument/2006/relationships/image" Target="../media/image676.png"/><Relationship Id="rId75" Type="http://schemas.openxmlformats.org/officeDocument/2006/relationships/customXml" Target="../ink/ink483.xml"/><Relationship Id="rId140" Type="http://schemas.openxmlformats.org/officeDocument/2006/relationships/customXml" Target="../ink/ink517.xml"/><Relationship Id="rId182" Type="http://schemas.openxmlformats.org/officeDocument/2006/relationships/image" Target="../media/image497.png"/><Relationship Id="rId378" Type="http://schemas.openxmlformats.org/officeDocument/2006/relationships/image" Target="../media/image594.png"/><Relationship Id="rId403" Type="http://schemas.openxmlformats.org/officeDocument/2006/relationships/customXml" Target="../ink/ink650.xml"/><Relationship Id="rId585" Type="http://schemas.openxmlformats.org/officeDocument/2006/relationships/image" Target="../media/image697.png"/><Relationship Id="rId6" Type="http://schemas.openxmlformats.org/officeDocument/2006/relationships/image" Target="../media/image411.png"/><Relationship Id="rId238" Type="http://schemas.openxmlformats.org/officeDocument/2006/relationships/customXml" Target="../ink/ink567.xml"/><Relationship Id="rId445" Type="http://schemas.openxmlformats.org/officeDocument/2006/relationships/customXml" Target="../ink/ink671.xml"/><Relationship Id="rId487" Type="http://schemas.openxmlformats.org/officeDocument/2006/relationships/customXml" Target="../ink/ink692.xml"/><Relationship Id="rId610" Type="http://schemas.openxmlformats.org/officeDocument/2006/relationships/customXml" Target="../ink/ink754.xml"/><Relationship Id="rId652" Type="http://schemas.openxmlformats.org/officeDocument/2006/relationships/image" Target="../media/image730.png"/><Relationship Id="rId694" Type="http://schemas.openxmlformats.org/officeDocument/2006/relationships/image" Target="../media/image751.png"/><Relationship Id="rId708" Type="http://schemas.openxmlformats.org/officeDocument/2006/relationships/image" Target="../media/image758.png"/><Relationship Id="rId291" Type="http://schemas.openxmlformats.org/officeDocument/2006/relationships/customXml" Target="../ink/ink594.xml"/><Relationship Id="rId305" Type="http://schemas.openxmlformats.org/officeDocument/2006/relationships/customXml" Target="../ink/ink601.xml"/><Relationship Id="rId347" Type="http://schemas.openxmlformats.org/officeDocument/2006/relationships/customXml" Target="../ink/ink622.xml"/><Relationship Id="rId512" Type="http://schemas.openxmlformats.org/officeDocument/2006/relationships/customXml" Target="../ink/ink705.xml"/><Relationship Id="rId44" Type="http://schemas.openxmlformats.org/officeDocument/2006/relationships/image" Target="../media/image430.png"/><Relationship Id="rId86" Type="http://schemas.openxmlformats.org/officeDocument/2006/relationships/image" Target="../media/image451.png"/><Relationship Id="rId151" Type="http://schemas.openxmlformats.org/officeDocument/2006/relationships/image" Target="../media/image482.png"/><Relationship Id="rId389" Type="http://schemas.openxmlformats.org/officeDocument/2006/relationships/customXml" Target="../ink/ink643.xml"/><Relationship Id="rId554" Type="http://schemas.openxmlformats.org/officeDocument/2006/relationships/customXml" Target="../ink/ink726.xml"/><Relationship Id="rId596" Type="http://schemas.openxmlformats.org/officeDocument/2006/relationships/customXml" Target="../ink/ink747.xml"/><Relationship Id="rId193" Type="http://schemas.openxmlformats.org/officeDocument/2006/relationships/customXml" Target="../ink/ink544.xml"/><Relationship Id="rId207" Type="http://schemas.openxmlformats.org/officeDocument/2006/relationships/image" Target="../media/image509.png"/><Relationship Id="rId249" Type="http://schemas.openxmlformats.org/officeDocument/2006/relationships/image" Target="../media/image530.png"/><Relationship Id="rId414" Type="http://schemas.openxmlformats.org/officeDocument/2006/relationships/image" Target="../media/image612.png"/><Relationship Id="rId456" Type="http://schemas.openxmlformats.org/officeDocument/2006/relationships/image" Target="../media/image633.png"/><Relationship Id="rId498" Type="http://schemas.openxmlformats.org/officeDocument/2006/relationships/customXml" Target="../ink/ink698.xml"/><Relationship Id="rId621" Type="http://schemas.openxmlformats.org/officeDocument/2006/relationships/image" Target="../media/image715.png"/><Relationship Id="rId663" Type="http://schemas.openxmlformats.org/officeDocument/2006/relationships/customXml" Target="../ink/ink781.xml"/><Relationship Id="rId13" Type="http://schemas.openxmlformats.org/officeDocument/2006/relationships/customXml" Target="../ink/ink452.xml"/><Relationship Id="rId109" Type="http://schemas.openxmlformats.org/officeDocument/2006/relationships/image" Target="../media/image462.png"/><Relationship Id="rId260" Type="http://schemas.openxmlformats.org/officeDocument/2006/relationships/image" Target="../media/image535.png"/><Relationship Id="rId316" Type="http://schemas.openxmlformats.org/officeDocument/2006/relationships/image" Target="../media/image563.png"/><Relationship Id="rId523" Type="http://schemas.openxmlformats.org/officeDocument/2006/relationships/image" Target="../media/image666.png"/><Relationship Id="rId719" Type="http://schemas.openxmlformats.org/officeDocument/2006/relationships/customXml" Target="../ink/ink809.xml"/><Relationship Id="rId55" Type="http://schemas.openxmlformats.org/officeDocument/2006/relationships/customXml" Target="../ink/ink473.xml"/><Relationship Id="rId97" Type="http://schemas.openxmlformats.org/officeDocument/2006/relationships/customXml" Target="../ink/ink494.xml"/><Relationship Id="rId120" Type="http://schemas.openxmlformats.org/officeDocument/2006/relationships/customXml" Target="../ink/ink506.xml"/><Relationship Id="rId358" Type="http://schemas.openxmlformats.org/officeDocument/2006/relationships/image" Target="../media/image584.png"/><Relationship Id="rId565" Type="http://schemas.openxmlformats.org/officeDocument/2006/relationships/image" Target="../media/image687.png"/><Relationship Id="rId730" Type="http://schemas.openxmlformats.org/officeDocument/2006/relationships/image" Target="../media/image769.png"/><Relationship Id="rId162" Type="http://schemas.openxmlformats.org/officeDocument/2006/relationships/customXml" Target="../ink/ink528.xml"/><Relationship Id="rId218" Type="http://schemas.openxmlformats.org/officeDocument/2006/relationships/customXml" Target="../ink/ink557.xml"/><Relationship Id="rId425" Type="http://schemas.openxmlformats.org/officeDocument/2006/relationships/customXml" Target="../ink/ink661.xml"/><Relationship Id="rId467" Type="http://schemas.openxmlformats.org/officeDocument/2006/relationships/customXml" Target="../ink/ink682.xml"/><Relationship Id="rId632" Type="http://schemas.openxmlformats.org/officeDocument/2006/relationships/image" Target="../media/image720.png"/><Relationship Id="rId271" Type="http://schemas.openxmlformats.org/officeDocument/2006/relationships/customXml" Target="../ink/ink584.xml"/><Relationship Id="rId674" Type="http://schemas.openxmlformats.org/officeDocument/2006/relationships/image" Target="../media/image741.png"/><Relationship Id="rId24" Type="http://schemas.openxmlformats.org/officeDocument/2006/relationships/image" Target="../media/image420.png"/><Relationship Id="rId66" Type="http://schemas.openxmlformats.org/officeDocument/2006/relationships/image" Target="../media/image441.png"/><Relationship Id="rId131" Type="http://schemas.openxmlformats.org/officeDocument/2006/relationships/image" Target="../media/image473.png"/><Relationship Id="rId327" Type="http://schemas.openxmlformats.org/officeDocument/2006/relationships/customXml" Target="../ink/ink612.xml"/><Relationship Id="rId369" Type="http://schemas.openxmlformats.org/officeDocument/2006/relationships/customXml" Target="../ink/ink633.xml"/><Relationship Id="rId534" Type="http://schemas.openxmlformats.org/officeDocument/2006/relationships/customXml" Target="../ink/ink716.xml"/><Relationship Id="rId576" Type="http://schemas.openxmlformats.org/officeDocument/2006/relationships/customXml" Target="../ink/ink737.xml"/><Relationship Id="rId173" Type="http://schemas.openxmlformats.org/officeDocument/2006/relationships/image" Target="../media/image493.png"/><Relationship Id="rId229" Type="http://schemas.openxmlformats.org/officeDocument/2006/relationships/image" Target="../media/image520.png"/><Relationship Id="rId380" Type="http://schemas.openxmlformats.org/officeDocument/2006/relationships/image" Target="../media/image595.png"/><Relationship Id="rId436" Type="http://schemas.openxmlformats.org/officeDocument/2006/relationships/image" Target="../media/image623.png"/><Relationship Id="rId601" Type="http://schemas.openxmlformats.org/officeDocument/2006/relationships/image" Target="../media/image705.png"/><Relationship Id="rId643" Type="http://schemas.openxmlformats.org/officeDocument/2006/relationships/customXml" Target="../ink/ink771.xml"/><Relationship Id="rId240" Type="http://schemas.openxmlformats.org/officeDocument/2006/relationships/customXml" Target="../ink/ink568.xml"/><Relationship Id="rId478" Type="http://schemas.openxmlformats.org/officeDocument/2006/relationships/image" Target="../media/image644.png"/><Relationship Id="rId685" Type="http://schemas.openxmlformats.org/officeDocument/2006/relationships/customXml" Target="../ink/ink792.xml"/><Relationship Id="rId35" Type="http://schemas.openxmlformats.org/officeDocument/2006/relationships/customXml" Target="../ink/ink463.xml"/><Relationship Id="rId77" Type="http://schemas.openxmlformats.org/officeDocument/2006/relationships/customXml" Target="../ink/ink484.xml"/><Relationship Id="rId100" Type="http://schemas.openxmlformats.org/officeDocument/2006/relationships/customXml" Target="../ink/ink496.xml"/><Relationship Id="rId282" Type="http://schemas.openxmlformats.org/officeDocument/2006/relationships/image" Target="../media/image546.png"/><Relationship Id="rId338" Type="http://schemas.openxmlformats.org/officeDocument/2006/relationships/image" Target="../media/image574.png"/><Relationship Id="rId503" Type="http://schemas.openxmlformats.org/officeDocument/2006/relationships/image" Target="../media/image656.png"/><Relationship Id="rId545" Type="http://schemas.openxmlformats.org/officeDocument/2006/relationships/image" Target="../media/image677.png"/><Relationship Id="rId587" Type="http://schemas.openxmlformats.org/officeDocument/2006/relationships/image" Target="../media/image698.png"/><Relationship Id="rId710" Type="http://schemas.openxmlformats.org/officeDocument/2006/relationships/image" Target="../media/image759.png"/><Relationship Id="rId8" Type="http://schemas.openxmlformats.org/officeDocument/2006/relationships/image" Target="../media/image412.png"/><Relationship Id="rId142" Type="http://schemas.openxmlformats.org/officeDocument/2006/relationships/customXml" Target="../ink/ink518.xml"/><Relationship Id="rId184" Type="http://schemas.openxmlformats.org/officeDocument/2006/relationships/image" Target="../media/image498.png"/><Relationship Id="rId391" Type="http://schemas.openxmlformats.org/officeDocument/2006/relationships/customXml" Target="../ink/ink644.xml"/><Relationship Id="rId405" Type="http://schemas.openxmlformats.org/officeDocument/2006/relationships/customXml" Target="../ink/ink651.xml"/><Relationship Id="rId447" Type="http://schemas.openxmlformats.org/officeDocument/2006/relationships/customXml" Target="../ink/ink672.xml"/><Relationship Id="rId612" Type="http://schemas.openxmlformats.org/officeDocument/2006/relationships/customXml" Target="../ink/ink755.xml"/><Relationship Id="rId251" Type="http://schemas.openxmlformats.org/officeDocument/2006/relationships/customXml" Target="../ink/ink574.xml"/><Relationship Id="rId489" Type="http://schemas.openxmlformats.org/officeDocument/2006/relationships/customXml" Target="../ink/ink693.xml"/><Relationship Id="rId654" Type="http://schemas.openxmlformats.org/officeDocument/2006/relationships/image" Target="../media/image731.png"/><Relationship Id="rId696" Type="http://schemas.openxmlformats.org/officeDocument/2006/relationships/image" Target="../media/image752.png"/><Relationship Id="rId46" Type="http://schemas.openxmlformats.org/officeDocument/2006/relationships/image" Target="../media/image431.png"/><Relationship Id="rId293" Type="http://schemas.openxmlformats.org/officeDocument/2006/relationships/customXml" Target="../ink/ink595.xml"/><Relationship Id="rId307" Type="http://schemas.openxmlformats.org/officeDocument/2006/relationships/customXml" Target="../ink/ink602.xml"/><Relationship Id="rId349" Type="http://schemas.openxmlformats.org/officeDocument/2006/relationships/customXml" Target="../ink/ink623.xml"/><Relationship Id="rId514" Type="http://schemas.openxmlformats.org/officeDocument/2006/relationships/customXml" Target="../ink/ink706.xml"/><Relationship Id="rId556" Type="http://schemas.openxmlformats.org/officeDocument/2006/relationships/customXml" Target="../ink/ink727.xml"/><Relationship Id="rId721" Type="http://schemas.openxmlformats.org/officeDocument/2006/relationships/customXml" Target="../ink/ink810.xml"/><Relationship Id="rId88" Type="http://schemas.openxmlformats.org/officeDocument/2006/relationships/image" Target="../media/image452.png"/><Relationship Id="rId111" Type="http://schemas.openxmlformats.org/officeDocument/2006/relationships/image" Target="../media/image463.png"/><Relationship Id="rId153" Type="http://schemas.openxmlformats.org/officeDocument/2006/relationships/image" Target="../media/image483.png"/><Relationship Id="rId195" Type="http://schemas.openxmlformats.org/officeDocument/2006/relationships/customXml" Target="../ink/ink545.xml"/><Relationship Id="rId209" Type="http://schemas.openxmlformats.org/officeDocument/2006/relationships/image" Target="../media/image510.png"/><Relationship Id="rId360" Type="http://schemas.openxmlformats.org/officeDocument/2006/relationships/image" Target="../media/image585.png"/><Relationship Id="rId416" Type="http://schemas.openxmlformats.org/officeDocument/2006/relationships/image" Target="../media/image613.png"/><Relationship Id="rId598" Type="http://schemas.openxmlformats.org/officeDocument/2006/relationships/customXml" Target="../ink/ink748.xml"/><Relationship Id="rId220" Type="http://schemas.openxmlformats.org/officeDocument/2006/relationships/customXml" Target="../ink/ink558.xml"/><Relationship Id="rId458" Type="http://schemas.openxmlformats.org/officeDocument/2006/relationships/image" Target="../media/image634.png"/><Relationship Id="rId623" Type="http://schemas.openxmlformats.org/officeDocument/2006/relationships/image" Target="../media/image716.png"/><Relationship Id="rId665" Type="http://schemas.openxmlformats.org/officeDocument/2006/relationships/customXml" Target="../ink/ink782.xml"/><Relationship Id="rId15" Type="http://schemas.openxmlformats.org/officeDocument/2006/relationships/customXml" Target="../ink/ink453.xml"/><Relationship Id="rId57" Type="http://schemas.openxmlformats.org/officeDocument/2006/relationships/customXml" Target="../ink/ink474.xml"/><Relationship Id="rId262" Type="http://schemas.openxmlformats.org/officeDocument/2006/relationships/image" Target="../media/image536.png"/><Relationship Id="rId318" Type="http://schemas.openxmlformats.org/officeDocument/2006/relationships/image" Target="../media/image564.png"/><Relationship Id="rId525" Type="http://schemas.openxmlformats.org/officeDocument/2006/relationships/image" Target="../media/image667.png"/><Relationship Id="rId567" Type="http://schemas.openxmlformats.org/officeDocument/2006/relationships/image" Target="../media/image688.png"/><Relationship Id="rId99" Type="http://schemas.openxmlformats.org/officeDocument/2006/relationships/image" Target="../media/image457.png"/><Relationship Id="rId122" Type="http://schemas.openxmlformats.org/officeDocument/2006/relationships/customXml" Target="../ink/ink507.xml"/><Relationship Id="rId164" Type="http://schemas.openxmlformats.org/officeDocument/2006/relationships/customXml" Target="../ink/ink529.xml"/><Relationship Id="rId371" Type="http://schemas.openxmlformats.org/officeDocument/2006/relationships/customXml" Target="../ink/ink634.xml"/><Relationship Id="rId427" Type="http://schemas.openxmlformats.org/officeDocument/2006/relationships/customXml" Target="../ink/ink662.xml"/><Relationship Id="rId469" Type="http://schemas.openxmlformats.org/officeDocument/2006/relationships/customXml" Target="../ink/ink683.xml"/><Relationship Id="rId634" Type="http://schemas.openxmlformats.org/officeDocument/2006/relationships/image" Target="../media/image721.png"/><Relationship Id="rId676" Type="http://schemas.openxmlformats.org/officeDocument/2006/relationships/image" Target="../media/image742.png"/><Relationship Id="rId26" Type="http://schemas.openxmlformats.org/officeDocument/2006/relationships/image" Target="../media/image421.png"/><Relationship Id="rId231" Type="http://schemas.openxmlformats.org/officeDocument/2006/relationships/image" Target="../media/image521.png"/><Relationship Id="rId273" Type="http://schemas.openxmlformats.org/officeDocument/2006/relationships/customXml" Target="../ink/ink585.xml"/><Relationship Id="rId329" Type="http://schemas.openxmlformats.org/officeDocument/2006/relationships/customXml" Target="../ink/ink613.xml"/><Relationship Id="rId480" Type="http://schemas.openxmlformats.org/officeDocument/2006/relationships/image" Target="../media/image645.png"/><Relationship Id="rId536" Type="http://schemas.openxmlformats.org/officeDocument/2006/relationships/customXml" Target="../ink/ink717.xml"/><Relationship Id="rId701" Type="http://schemas.openxmlformats.org/officeDocument/2006/relationships/customXml" Target="../ink/ink800.xml"/><Relationship Id="rId68" Type="http://schemas.openxmlformats.org/officeDocument/2006/relationships/image" Target="../media/image442.png"/><Relationship Id="rId133" Type="http://schemas.openxmlformats.org/officeDocument/2006/relationships/image" Target="../media/image474.png"/><Relationship Id="rId175" Type="http://schemas.openxmlformats.org/officeDocument/2006/relationships/image" Target="../media/image494.png"/><Relationship Id="rId340" Type="http://schemas.openxmlformats.org/officeDocument/2006/relationships/image" Target="../media/image575.png"/><Relationship Id="rId578" Type="http://schemas.openxmlformats.org/officeDocument/2006/relationships/customXml" Target="../ink/ink738.xml"/><Relationship Id="rId200" Type="http://schemas.openxmlformats.org/officeDocument/2006/relationships/image" Target="../media/image506.png"/><Relationship Id="rId382" Type="http://schemas.openxmlformats.org/officeDocument/2006/relationships/image" Target="../media/image596.png"/><Relationship Id="rId438" Type="http://schemas.openxmlformats.org/officeDocument/2006/relationships/image" Target="../media/image624.png"/><Relationship Id="rId603" Type="http://schemas.openxmlformats.org/officeDocument/2006/relationships/image" Target="../media/image706.png"/><Relationship Id="rId645" Type="http://schemas.openxmlformats.org/officeDocument/2006/relationships/customXml" Target="../ink/ink772.xml"/><Relationship Id="rId687" Type="http://schemas.openxmlformats.org/officeDocument/2006/relationships/customXml" Target="../ink/ink793.xml"/><Relationship Id="rId242" Type="http://schemas.openxmlformats.org/officeDocument/2006/relationships/customXml" Target="../ink/ink569.xml"/><Relationship Id="rId284" Type="http://schemas.openxmlformats.org/officeDocument/2006/relationships/image" Target="../media/image547.png"/><Relationship Id="rId491" Type="http://schemas.openxmlformats.org/officeDocument/2006/relationships/customXml" Target="../ink/ink694.xml"/><Relationship Id="rId505" Type="http://schemas.openxmlformats.org/officeDocument/2006/relationships/image" Target="../media/image657.png"/><Relationship Id="rId712" Type="http://schemas.openxmlformats.org/officeDocument/2006/relationships/image" Target="../media/image760.png"/><Relationship Id="rId37" Type="http://schemas.openxmlformats.org/officeDocument/2006/relationships/customXml" Target="../ink/ink464.xml"/><Relationship Id="rId79" Type="http://schemas.openxmlformats.org/officeDocument/2006/relationships/customXml" Target="../ink/ink485.xml"/><Relationship Id="rId102" Type="http://schemas.openxmlformats.org/officeDocument/2006/relationships/customXml" Target="../ink/ink497.xml"/><Relationship Id="rId144" Type="http://schemas.openxmlformats.org/officeDocument/2006/relationships/customXml" Target="../ink/ink519.xml"/><Relationship Id="rId547" Type="http://schemas.openxmlformats.org/officeDocument/2006/relationships/image" Target="../media/image678.png"/><Relationship Id="rId589" Type="http://schemas.openxmlformats.org/officeDocument/2006/relationships/image" Target="../media/image699.png"/><Relationship Id="rId90" Type="http://schemas.openxmlformats.org/officeDocument/2006/relationships/image" Target="../media/image453.png"/><Relationship Id="rId186" Type="http://schemas.openxmlformats.org/officeDocument/2006/relationships/image" Target="../media/image499.png"/><Relationship Id="rId351" Type="http://schemas.openxmlformats.org/officeDocument/2006/relationships/customXml" Target="../ink/ink624.xml"/><Relationship Id="rId393" Type="http://schemas.openxmlformats.org/officeDocument/2006/relationships/customXml" Target="../ink/ink645.xml"/><Relationship Id="rId407" Type="http://schemas.openxmlformats.org/officeDocument/2006/relationships/customXml" Target="../ink/ink652.xml"/><Relationship Id="rId449" Type="http://schemas.openxmlformats.org/officeDocument/2006/relationships/customXml" Target="../ink/ink673.xml"/><Relationship Id="rId614" Type="http://schemas.openxmlformats.org/officeDocument/2006/relationships/customXml" Target="../ink/ink756.xml"/><Relationship Id="rId656" Type="http://schemas.openxmlformats.org/officeDocument/2006/relationships/image" Target="../media/image732.png"/><Relationship Id="rId211" Type="http://schemas.openxmlformats.org/officeDocument/2006/relationships/image" Target="../media/image511.png"/><Relationship Id="rId253" Type="http://schemas.openxmlformats.org/officeDocument/2006/relationships/customXml" Target="../ink/ink575.xml"/><Relationship Id="rId295" Type="http://schemas.openxmlformats.org/officeDocument/2006/relationships/customXml" Target="../ink/ink596.xml"/><Relationship Id="rId309" Type="http://schemas.openxmlformats.org/officeDocument/2006/relationships/customXml" Target="../ink/ink603.xml"/><Relationship Id="rId460" Type="http://schemas.openxmlformats.org/officeDocument/2006/relationships/image" Target="../media/image635.png"/><Relationship Id="rId516" Type="http://schemas.openxmlformats.org/officeDocument/2006/relationships/customXml" Target="../ink/ink707.xml"/><Relationship Id="rId698" Type="http://schemas.openxmlformats.org/officeDocument/2006/relationships/image" Target="../media/image753.png"/><Relationship Id="rId48" Type="http://schemas.openxmlformats.org/officeDocument/2006/relationships/image" Target="../media/image432.png"/><Relationship Id="rId113" Type="http://schemas.openxmlformats.org/officeDocument/2006/relationships/image" Target="../media/image464.png"/><Relationship Id="rId320" Type="http://schemas.openxmlformats.org/officeDocument/2006/relationships/image" Target="../media/image565.png"/><Relationship Id="rId558" Type="http://schemas.openxmlformats.org/officeDocument/2006/relationships/customXml" Target="../ink/ink728.xml"/><Relationship Id="rId723" Type="http://schemas.openxmlformats.org/officeDocument/2006/relationships/customXml" Target="../ink/ink811.xml"/><Relationship Id="rId155" Type="http://schemas.openxmlformats.org/officeDocument/2006/relationships/image" Target="../media/image484.png"/><Relationship Id="rId197" Type="http://schemas.openxmlformats.org/officeDocument/2006/relationships/customXml" Target="../ink/ink546.xml"/><Relationship Id="rId362" Type="http://schemas.openxmlformats.org/officeDocument/2006/relationships/image" Target="../media/image586.png"/><Relationship Id="rId418" Type="http://schemas.openxmlformats.org/officeDocument/2006/relationships/image" Target="../media/image614.png"/><Relationship Id="rId625" Type="http://schemas.openxmlformats.org/officeDocument/2006/relationships/image" Target="../media/image717.png"/><Relationship Id="rId222" Type="http://schemas.openxmlformats.org/officeDocument/2006/relationships/customXml" Target="../ink/ink559.xml"/><Relationship Id="rId264" Type="http://schemas.openxmlformats.org/officeDocument/2006/relationships/image" Target="../media/image537.png"/><Relationship Id="rId471" Type="http://schemas.openxmlformats.org/officeDocument/2006/relationships/customXml" Target="../ink/ink684.xml"/><Relationship Id="rId667" Type="http://schemas.openxmlformats.org/officeDocument/2006/relationships/customXml" Target="../ink/ink783.xml"/><Relationship Id="rId17" Type="http://schemas.openxmlformats.org/officeDocument/2006/relationships/customXml" Target="../ink/ink454.xml"/><Relationship Id="rId59" Type="http://schemas.openxmlformats.org/officeDocument/2006/relationships/customXml" Target="../ink/ink475.xml"/><Relationship Id="rId124" Type="http://schemas.openxmlformats.org/officeDocument/2006/relationships/customXml" Target="../ink/ink508.xml"/><Relationship Id="rId527" Type="http://schemas.openxmlformats.org/officeDocument/2006/relationships/image" Target="../media/image668.png"/><Relationship Id="rId569" Type="http://schemas.openxmlformats.org/officeDocument/2006/relationships/image" Target="../media/image689.png"/><Relationship Id="rId70" Type="http://schemas.openxmlformats.org/officeDocument/2006/relationships/image" Target="../media/image443.png"/><Relationship Id="rId166" Type="http://schemas.openxmlformats.org/officeDocument/2006/relationships/customXml" Target="../ink/ink530.xml"/><Relationship Id="rId331" Type="http://schemas.openxmlformats.org/officeDocument/2006/relationships/customXml" Target="../ink/ink614.xml"/><Relationship Id="rId373" Type="http://schemas.openxmlformats.org/officeDocument/2006/relationships/customXml" Target="../ink/ink635.xml"/><Relationship Id="rId429" Type="http://schemas.openxmlformats.org/officeDocument/2006/relationships/customXml" Target="../ink/ink663.xml"/><Relationship Id="rId580" Type="http://schemas.openxmlformats.org/officeDocument/2006/relationships/customXml" Target="../ink/ink739.xml"/><Relationship Id="rId636" Type="http://schemas.openxmlformats.org/officeDocument/2006/relationships/image" Target="../media/image72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22.png"/><Relationship Id="rId440" Type="http://schemas.openxmlformats.org/officeDocument/2006/relationships/image" Target="../media/image625.png"/><Relationship Id="rId678" Type="http://schemas.openxmlformats.org/officeDocument/2006/relationships/image" Target="../media/image743.png"/><Relationship Id="rId28" Type="http://schemas.openxmlformats.org/officeDocument/2006/relationships/image" Target="../media/image422.png"/><Relationship Id="rId275" Type="http://schemas.openxmlformats.org/officeDocument/2006/relationships/customXml" Target="../ink/ink586.xml"/><Relationship Id="rId300" Type="http://schemas.openxmlformats.org/officeDocument/2006/relationships/image" Target="../media/image555.png"/><Relationship Id="rId482" Type="http://schemas.openxmlformats.org/officeDocument/2006/relationships/image" Target="../media/image646.png"/><Relationship Id="rId538" Type="http://schemas.openxmlformats.org/officeDocument/2006/relationships/customXml" Target="../ink/ink718.xml"/><Relationship Id="rId703" Type="http://schemas.openxmlformats.org/officeDocument/2006/relationships/customXml" Target="../ink/ink801.xml"/><Relationship Id="rId81" Type="http://schemas.openxmlformats.org/officeDocument/2006/relationships/customXml" Target="../ink/ink486.xml"/><Relationship Id="rId135" Type="http://schemas.openxmlformats.org/officeDocument/2006/relationships/image" Target="../media/image475.png"/><Relationship Id="rId177" Type="http://schemas.openxmlformats.org/officeDocument/2006/relationships/image" Target="../media/image495.png"/><Relationship Id="rId342" Type="http://schemas.openxmlformats.org/officeDocument/2006/relationships/image" Target="../media/image576.png"/><Relationship Id="rId384" Type="http://schemas.openxmlformats.org/officeDocument/2006/relationships/image" Target="../media/image597.png"/><Relationship Id="rId591" Type="http://schemas.openxmlformats.org/officeDocument/2006/relationships/image" Target="../media/image700.png"/><Relationship Id="rId605" Type="http://schemas.openxmlformats.org/officeDocument/2006/relationships/image" Target="../media/image707.png"/><Relationship Id="rId202" Type="http://schemas.openxmlformats.org/officeDocument/2006/relationships/image" Target="../media/image507.png"/><Relationship Id="rId244" Type="http://schemas.openxmlformats.org/officeDocument/2006/relationships/customXml" Target="../ink/ink570.xml"/><Relationship Id="rId647" Type="http://schemas.openxmlformats.org/officeDocument/2006/relationships/customXml" Target="../ink/ink773.xml"/><Relationship Id="rId689" Type="http://schemas.openxmlformats.org/officeDocument/2006/relationships/customXml" Target="../ink/ink794.xml"/><Relationship Id="rId39" Type="http://schemas.openxmlformats.org/officeDocument/2006/relationships/customXml" Target="../ink/ink465.xml"/><Relationship Id="rId286" Type="http://schemas.openxmlformats.org/officeDocument/2006/relationships/image" Target="../media/image548.png"/><Relationship Id="rId451" Type="http://schemas.openxmlformats.org/officeDocument/2006/relationships/customXml" Target="../ink/ink674.xml"/><Relationship Id="rId493" Type="http://schemas.openxmlformats.org/officeDocument/2006/relationships/customXml" Target="../ink/ink695.xml"/><Relationship Id="rId507" Type="http://schemas.openxmlformats.org/officeDocument/2006/relationships/image" Target="../media/image658.png"/><Relationship Id="rId549" Type="http://schemas.openxmlformats.org/officeDocument/2006/relationships/image" Target="../media/image679.png"/><Relationship Id="rId714" Type="http://schemas.openxmlformats.org/officeDocument/2006/relationships/image" Target="../media/image761.png"/><Relationship Id="rId50" Type="http://schemas.openxmlformats.org/officeDocument/2006/relationships/image" Target="../media/image433.png"/><Relationship Id="rId104" Type="http://schemas.openxmlformats.org/officeDocument/2006/relationships/customXml" Target="../ink/ink498.xml"/><Relationship Id="rId146" Type="http://schemas.openxmlformats.org/officeDocument/2006/relationships/customXml" Target="../ink/ink520.xml"/><Relationship Id="rId188" Type="http://schemas.openxmlformats.org/officeDocument/2006/relationships/image" Target="../media/image500.png"/><Relationship Id="rId311" Type="http://schemas.openxmlformats.org/officeDocument/2006/relationships/customXml" Target="../ink/ink604.xml"/><Relationship Id="rId353" Type="http://schemas.openxmlformats.org/officeDocument/2006/relationships/customXml" Target="../ink/ink625.xml"/><Relationship Id="rId395" Type="http://schemas.openxmlformats.org/officeDocument/2006/relationships/customXml" Target="../ink/ink646.xml"/><Relationship Id="rId409" Type="http://schemas.openxmlformats.org/officeDocument/2006/relationships/customXml" Target="../ink/ink653.xml"/><Relationship Id="rId560" Type="http://schemas.openxmlformats.org/officeDocument/2006/relationships/customXml" Target="../ink/ink729.xml"/><Relationship Id="rId92" Type="http://schemas.openxmlformats.org/officeDocument/2006/relationships/image" Target="../media/image454.png"/><Relationship Id="rId213" Type="http://schemas.openxmlformats.org/officeDocument/2006/relationships/image" Target="../media/image512.png"/><Relationship Id="rId420" Type="http://schemas.openxmlformats.org/officeDocument/2006/relationships/image" Target="../media/image615.png"/><Relationship Id="rId616" Type="http://schemas.openxmlformats.org/officeDocument/2006/relationships/customXml" Target="../ink/ink757.xml"/><Relationship Id="rId658" Type="http://schemas.openxmlformats.org/officeDocument/2006/relationships/image" Target="../media/image733.png"/><Relationship Id="rId255" Type="http://schemas.openxmlformats.org/officeDocument/2006/relationships/customXml" Target="../ink/ink576.xml"/><Relationship Id="rId297" Type="http://schemas.openxmlformats.org/officeDocument/2006/relationships/customXml" Target="../ink/ink597.xml"/><Relationship Id="rId462" Type="http://schemas.openxmlformats.org/officeDocument/2006/relationships/image" Target="../media/image636.png"/><Relationship Id="rId518" Type="http://schemas.openxmlformats.org/officeDocument/2006/relationships/customXml" Target="../ink/ink708.xml"/><Relationship Id="rId725" Type="http://schemas.openxmlformats.org/officeDocument/2006/relationships/customXml" Target="../ink/ink812.xml"/><Relationship Id="rId115" Type="http://schemas.openxmlformats.org/officeDocument/2006/relationships/image" Target="../media/image465.png"/><Relationship Id="rId157" Type="http://schemas.openxmlformats.org/officeDocument/2006/relationships/image" Target="../media/image485.png"/><Relationship Id="rId322" Type="http://schemas.openxmlformats.org/officeDocument/2006/relationships/image" Target="../media/image566.png"/><Relationship Id="rId364" Type="http://schemas.openxmlformats.org/officeDocument/2006/relationships/image" Target="../media/image587.png"/><Relationship Id="rId61" Type="http://schemas.openxmlformats.org/officeDocument/2006/relationships/customXml" Target="../ink/ink476.xml"/><Relationship Id="rId199" Type="http://schemas.openxmlformats.org/officeDocument/2006/relationships/customXml" Target="../ink/ink547.xml"/><Relationship Id="rId571" Type="http://schemas.openxmlformats.org/officeDocument/2006/relationships/image" Target="../media/image690.png"/><Relationship Id="rId627" Type="http://schemas.openxmlformats.org/officeDocument/2006/relationships/customXml" Target="../ink/ink763.xml"/><Relationship Id="rId669" Type="http://schemas.openxmlformats.org/officeDocument/2006/relationships/customXml" Target="../ink/ink784.xml"/><Relationship Id="rId19" Type="http://schemas.openxmlformats.org/officeDocument/2006/relationships/customXml" Target="../ink/ink455.xml"/><Relationship Id="rId224" Type="http://schemas.openxmlformats.org/officeDocument/2006/relationships/customXml" Target="../ink/ink560.xml"/><Relationship Id="rId266" Type="http://schemas.openxmlformats.org/officeDocument/2006/relationships/image" Target="../media/image538.png"/><Relationship Id="rId431" Type="http://schemas.openxmlformats.org/officeDocument/2006/relationships/customXml" Target="../ink/ink664.xml"/><Relationship Id="rId473" Type="http://schemas.openxmlformats.org/officeDocument/2006/relationships/customXml" Target="../ink/ink685.xml"/><Relationship Id="rId529" Type="http://schemas.openxmlformats.org/officeDocument/2006/relationships/image" Target="../media/image669.png"/><Relationship Id="rId680" Type="http://schemas.openxmlformats.org/officeDocument/2006/relationships/image" Target="../media/image744.png"/><Relationship Id="rId30" Type="http://schemas.openxmlformats.org/officeDocument/2006/relationships/image" Target="../media/image423.png"/><Relationship Id="rId126" Type="http://schemas.openxmlformats.org/officeDocument/2006/relationships/customXml" Target="../ink/ink509.xml"/><Relationship Id="rId168" Type="http://schemas.openxmlformats.org/officeDocument/2006/relationships/customXml" Target="../ink/ink531.xml"/><Relationship Id="rId333" Type="http://schemas.openxmlformats.org/officeDocument/2006/relationships/customXml" Target="../ink/ink615.xml"/><Relationship Id="rId540" Type="http://schemas.openxmlformats.org/officeDocument/2006/relationships/customXml" Target="../ink/ink719.xml"/><Relationship Id="rId72" Type="http://schemas.openxmlformats.org/officeDocument/2006/relationships/image" Target="../media/image444.png"/><Relationship Id="rId375" Type="http://schemas.openxmlformats.org/officeDocument/2006/relationships/customXml" Target="../ink/ink636.xml"/><Relationship Id="rId582" Type="http://schemas.openxmlformats.org/officeDocument/2006/relationships/customXml" Target="../ink/ink740.xml"/><Relationship Id="rId638" Type="http://schemas.openxmlformats.org/officeDocument/2006/relationships/image" Target="../media/image723.png"/><Relationship Id="rId3" Type="http://schemas.openxmlformats.org/officeDocument/2006/relationships/customXml" Target="../ink/ink447.xml"/><Relationship Id="rId235" Type="http://schemas.openxmlformats.org/officeDocument/2006/relationships/image" Target="../media/image523.png"/><Relationship Id="rId277" Type="http://schemas.openxmlformats.org/officeDocument/2006/relationships/customXml" Target="../ink/ink587.xml"/><Relationship Id="rId400" Type="http://schemas.openxmlformats.org/officeDocument/2006/relationships/image" Target="../media/image605.png"/><Relationship Id="rId442" Type="http://schemas.openxmlformats.org/officeDocument/2006/relationships/image" Target="../media/image626.png"/><Relationship Id="rId484" Type="http://schemas.openxmlformats.org/officeDocument/2006/relationships/image" Target="../media/image647.png"/><Relationship Id="rId705" Type="http://schemas.openxmlformats.org/officeDocument/2006/relationships/customXml" Target="../ink/ink80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7.png"/><Relationship Id="rId299" Type="http://schemas.openxmlformats.org/officeDocument/2006/relationships/customXml" Target="../ink/ink965.xml"/><Relationship Id="rId21" Type="http://schemas.openxmlformats.org/officeDocument/2006/relationships/image" Target="../media/image779.png"/><Relationship Id="rId63" Type="http://schemas.openxmlformats.org/officeDocument/2006/relationships/image" Target="../media/image800.png"/><Relationship Id="rId159" Type="http://schemas.openxmlformats.org/officeDocument/2006/relationships/image" Target="../media/image847.png"/><Relationship Id="rId324" Type="http://schemas.openxmlformats.org/officeDocument/2006/relationships/image" Target="../media/image926.png"/><Relationship Id="rId366" Type="http://schemas.openxmlformats.org/officeDocument/2006/relationships/customXml" Target="../ink/ink999.xml"/><Relationship Id="rId531" Type="http://schemas.openxmlformats.org/officeDocument/2006/relationships/customXml" Target="../ink/ink1082.xml"/><Relationship Id="rId170" Type="http://schemas.openxmlformats.org/officeDocument/2006/relationships/customXml" Target="../ink/ink899.xml"/><Relationship Id="rId226" Type="http://schemas.openxmlformats.org/officeDocument/2006/relationships/customXml" Target="../ink/ink928.xml"/><Relationship Id="rId433" Type="http://schemas.openxmlformats.org/officeDocument/2006/relationships/customXml" Target="../ink/ink1033.xml"/><Relationship Id="rId268" Type="http://schemas.openxmlformats.org/officeDocument/2006/relationships/image" Target="../media/image898.png"/><Relationship Id="rId475" Type="http://schemas.openxmlformats.org/officeDocument/2006/relationships/customXml" Target="../ink/ink1054.xml"/><Relationship Id="rId32" Type="http://schemas.openxmlformats.org/officeDocument/2006/relationships/customXml" Target="../ink/ink830.xml"/><Relationship Id="rId74" Type="http://schemas.openxmlformats.org/officeDocument/2006/relationships/customXml" Target="../ink/ink851.xml"/><Relationship Id="rId128" Type="http://schemas.openxmlformats.org/officeDocument/2006/relationships/customXml" Target="../ink/ink878.xml"/><Relationship Id="rId335" Type="http://schemas.openxmlformats.org/officeDocument/2006/relationships/customXml" Target="../ink/ink983.xml"/><Relationship Id="rId377" Type="http://schemas.openxmlformats.org/officeDocument/2006/relationships/image" Target="../media/image952.png"/><Relationship Id="rId500" Type="http://schemas.openxmlformats.org/officeDocument/2006/relationships/image" Target="../media/image1012.png"/><Relationship Id="rId5" Type="http://schemas.openxmlformats.org/officeDocument/2006/relationships/image" Target="../media/image771.png"/><Relationship Id="rId181" Type="http://schemas.openxmlformats.org/officeDocument/2006/relationships/image" Target="../media/image858.png"/><Relationship Id="rId237" Type="http://schemas.openxmlformats.org/officeDocument/2006/relationships/image" Target="../media/image883.png"/><Relationship Id="rId402" Type="http://schemas.openxmlformats.org/officeDocument/2006/relationships/image" Target="../media/image964.png"/><Relationship Id="rId279" Type="http://schemas.openxmlformats.org/officeDocument/2006/relationships/customXml" Target="../ink/ink955.xml"/><Relationship Id="rId444" Type="http://schemas.openxmlformats.org/officeDocument/2006/relationships/image" Target="../media/image984.png"/><Relationship Id="rId486" Type="http://schemas.openxmlformats.org/officeDocument/2006/relationships/image" Target="../media/image1005.png"/><Relationship Id="rId43" Type="http://schemas.openxmlformats.org/officeDocument/2006/relationships/image" Target="../media/image790.png"/><Relationship Id="rId139" Type="http://schemas.openxmlformats.org/officeDocument/2006/relationships/image" Target="../media/image837.png"/><Relationship Id="rId290" Type="http://schemas.openxmlformats.org/officeDocument/2006/relationships/image" Target="../media/image909.png"/><Relationship Id="rId304" Type="http://schemas.openxmlformats.org/officeDocument/2006/relationships/image" Target="../media/image916.png"/><Relationship Id="rId346" Type="http://schemas.openxmlformats.org/officeDocument/2006/relationships/image" Target="../media/image937.png"/><Relationship Id="rId388" Type="http://schemas.openxmlformats.org/officeDocument/2006/relationships/image" Target="../media/image957.png"/><Relationship Id="rId511" Type="http://schemas.openxmlformats.org/officeDocument/2006/relationships/customXml" Target="../ink/ink1072.xml"/><Relationship Id="rId85" Type="http://schemas.openxmlformats.org/officeDocument/2006/relationships/image" Target="../media/image811.png"/><Relationship Id="rId150" Type="http://schemas.openxmlformats.org/officeDocument/2006/relationships/customXml" Target="../ink/ink889.xml"/><Relationship Id="rId192" Type="http://schemas.openxmlformats.org/officeDocument/2006/relationships/customXml" Target="../ink/ink910.xml"/><Relationship Id="rId206" Type="http://schemas.openxmlformats.org/officeDocument/2006/relationships/image" Target="../media/image868.png"/><Relationship Id="rId413" Type="http://schemas.openxmlformats.org/officeDocument/2006/relationships/customXml" Target="../ink/ink1023.xml"/><Relationship Id="rId248" Type="http://schemas.openxmlformats.org/officeDocument/2006/relationships/customXml" Target="../ink/ink939.xml"/><Relationship Id="rId455" Type="http://schemas.openxmlformats.org/officeDocument/2006/relationships/customXml" Target="../ink/ink1044.xml"/><Relationship Id="rId497" Type="http://schemas.openxmlformats.org/officeDocument/2006/relationships/customXml" Target="../ink/ink1065.xml"/><Relationship Id="rId12" Type="http://schemas.openxmlformats.org/officeDocument/2006/relationships/customXml" Target="../ink/ink820.xml"/><Relationship Id="rId108" Type="http://schemas.openxmlformats.org/officeDocument/2006/relationships/customXml" Target="../ink/ink868.xml"/><Relationship Id="rId315" Type="http://schemas.openxmlformats.org/officeDocument/2006/relationships/customXml" Target="../ink/ink973.xml"/><Relationship Id="rId357" Type="http://schemas.openxmlformats.org/officeDocument/2006/relationships/customXml" Target="../ink/ink994.xml"/><Relationship Id="rId522" Type="http://schemas.openxmlformats.org/officeDocument/2006/relationships/image" Target="../media/image1023.png"/><Relationship Id="rId54" Type="http://schemas.openxmlformats.org/officeDocument/2006/relationships/customXml" Target="../ink/ink841.xml"/><Relationship Id="rId96" Type="http://schemas.openxmlformats.org/officeDocument/2006/relationships/customXml" Target="../ink/ink862.xml"/><Relationship Id="rId161" Type="http://schemas.openxmlformats.org/officeDocument/2006/relationships/image" Target="../media/image848.png"/><Relationship Id="rId217" Type="http://schemas.openxmlformats.org/officeDocument/2006/relationships/customXml" Target="../ink/ink923.xml"/><Relationship Id="rId399" Type="http://schemas.openxmlformats.org/officeDocument/2006/relationships/customXml" Target="../ink/ink1016.xml"/><Relationship Id="rId259" Type="http://schemas.openxmlformats.org/officeDocument/2006/relationships/customXml" Target="../ink/ink945.xml"/><Relationship Id="rId424" Type="http://schemas.openxmlformats.org/officeDocument/2006/relationships/image" Target="../media/image433.png"/><Relationship Id="rId466" Type="http://schemas.openxmlformats.org/officeDocument/2006/relationships/image" Target="../media/image995.png"/><Relationship Id="rId23" Type="http://schemas.openxmlformats.org/officeDocument/2006/relationships/image" Target="../media/image780.png"/><Relationship Id="rId119" Type="http://schemas.openxmlformats.org/officeDocument/2006/relationships/image" Target="../media/image828.png"/><Relationship Id="rId270" Type="http://schemas.openxmlformats.org/officeDocument/2006/relationships/image" Target="../media/image899.png"/><Relationship Id="rId326" Type="http://schemas.openxmlformats.org/officeDocument/2006/relationships/image" Target="../media/image927.png"/><Relationship Id="rId533" Type="http://schemas.openxmlformats.org/officeDocument/2006/relationships/customXml" Target="../ink/ink1083.xml"/><Relationship Id="rId65" Type="http://schemas.openxmlformats.org/officeDocument/2006/relationships/image" Target="../media/image801.png"/><Relationship Id="rId130" Type="http://schemas.openxmlformats.org/officeDocument/2006/relationships/customXml" Target="../ink/ink879.xml"/><Relationship Id="rId368" Type="http://schemas.openxmlformats.org/officeDocument/2006/relationships/customXml" Target="../ink/ink1000.xml"/><Relationship Id="rId172" Type="http://schemas.openxmlformats.org/officeDocument/2006/relationships/customXml" Target="../ink/ink900.xml"/><Relationship Id="rId228" Type="http://schemas.openxmlformats.org/officeDocument/2006/relationships/customXml" Target="../ink/ink929.xml"/><Relationship Id="rId435" Type="http://schemas.openxmlformats.org/officeDocument/2006/relationships/customXml" Target="../ink/ink1034.xml"/><Relationship Id="rId477" Type="http://schemas.openxmlformats.org/officeDocument/2006/relationships/customXml" Target="../ink/ink1055.xml"/><Relationship Id="rId281" Type="http://schemas.openxmlformats.org/officeDocument/2006/relationships/customXml" Target="../ink/ink956.xml"/><Relationship Id="rId337" Type="http://schemas.openxmlformats.org/officeDocument/2006/relationships/customXml" Target="../ink/ink984.xml"/><Relationship Id="rId502" Type="http://schemas.openxmlformats.org/officeDocument/2006/relationships/image" Target="../media/image1013.png"/><Relationship Id="rId34" Type="http://schemas.openxmlformats.org/officeDocument/2006/relationships/customXml" Target="../ink/ink831.xml"/><Relationship Id="rId76" Type="http://schemas.openxmlformats.org/officeDocument/2006/relationships/customXml" Target="../ink/ink852.xml"/><Relationship Id="rId141" Type="http://schemas.openxmlformats.org/officeDocument/2006/relationships/image" Target="../media/image838.png"/><Relationship Id="rId379" Type="http://schemas.openxmlformats.org/officeDocument/2006/relationships/image" Target="../media/image953.png"/><Relationship Id="rId7" Type="http://schemas.openxmlformats.org/officeDocument/2006/relationships/image" Target="../media/image772.png"/><Relationship Id="rId183" Type="http://schemas.openxmlformats.org/officeDocument/2006/relationships/image" Target="../media/image859.png"/><Relationship Id="rId239" Type="http://schemas.openxmlformats.org/officeDocument/2006/relationships/image" Target="../media/image884.png"/><Relationship Id="rId390" Type="http://schemas.openxmlformats.org/officeDocument/2006/relationships/image" Target="../media/image958.png"/><Relationship Id="rId404" Type="http://schemas.openxmlformats.org/officeDocument/2006/relationships/image" Target="../media/image965.png"/><Relationship Id="rId446" Type="http://schemas.openxmlformats.org/officeDocument/2006/relationships/image" Target="../media/image985.png"/><Relationship Id="rId250" Type="http://schemas.openxmlformats.org/officeDocument/2006/relationships/customXml" Target="../ink/ink940.xml"/><Relationship Id="rId292" Type="http://schemas.openxmlformats.org/officeDocument/2006/relationships/image" Target="../media/image910.png"/><Relationship Id="rId306" Type="http://schemas.openxmlformats.org/officeDocument/2006/relationships/image" Target="../media/image917.png"/><Relationship Id="rId488" Type="http://schemas.openxmlformats.org/officeDocument/2006/relationships/image" Target="../media/image1006.png"/><Relationship Id="rId45" Type="http://schemas.openxmlformats.org/officeDocument/2006/relationships/image" Target="../media/image791.png"/><Relationship Id="rId87" Type="http://schemas.openxmlformats.org/officeDocument/2006/relationships/image" Target="../media/image812.png"/><Relationship Id="rId110" Type="http://schemas.openxmlformats.org/officeDocument/2006/relationships/customXml" Target="../ink/ink869.xml"/><Relationship Id="rId348" Type="http://schemas.openxmlformats.org/officeDocument/2006/relationships/image" Target="../media/image938.png"/><Relationship Id="rId513" Type="http://schemas.openxmlformats.org/officeDocument/2006/relationships/customXml" Target="../ink/ink1073.xml"/><Relationship Id="rId152" Type="http://schemas.openxmlformats.org/officeDocument/2006/relationships/customXml" Target="../ink/ink890.xml"/><Relationship Id="rId194" Type="http://schemas.openxmlformats.org/officeDocument/2006/relationships/customXml" Target="../ink/ink911.xml"/><Relationship Id="rId208" Type="http://schemas.openxmlformats.org/officeDocument/2006/relationships/image" Target="../media/image869.png"/><Relationship Id="rId415" Type="http://schemas.openxmlformats.org/officeDocument/2006/relationships/customXml" Target="../ink/ink1024.xml"/><Relationship Id="rId457" Type="http://schemas.openxmlformats.org/officeDocument/2006/relationships/customXml" Target="../ink/ink1045.xml"/><Relationship Id="rId261" Type="http://schemas.openxmlformats.org/officeDocument/2006/relationships/customXml" Target="../ink/ink946.xml"/><Relationship Id="rId499" Type="http://schemas.openxmlformats.org/officeDocument/2006/relationships/customXml" Target="../ink/ink1066.xml"/><Relationship Id="rId14" Type="http://schemas.openxmlformats.org/officeDocument/2006/relationships/customXml" Target="../ink/ink821.xml"/><Relationship Id="rId56" Type="http://schemas.openxmlformats.org/officeDocument/2006/relationships/customXml" Target="../ink/ink842.xml"/><Relationship Id="rId317" Type="http://schemas.openxmlformats.org/officeDocument/2006/relationships/customXml" Target="../ink/ink974.xml"/><Relationship Id="rId359" Type="http://schemas.openxmlformats.org/officeDocument/2006/relationships/customXml" Target="../ink/ink995.xml"/><Relationship Id="rId524" Type="http://schemas.openxmlformats.org/officeDocument/2006/relationships/image" Target="../media/image1024.png"/><Relationship Id="rId98" Type="http://schemas.openxmlformats.org/officeDocument/2006/relationships/customXml" Target="../ink/ink863.xml"/><Relationship Id="rId121" Type="http://schemas.openxmlformats.org/officeDocument/2006/relationships/image" Target="../media/image447.png"/><Relationship Id="rId163" Type="http://schemas.openxmlformats.org/officeDocument/2006/relationships/image" Target="../media/image849.png"/><Relationship Id="rId219" Type="http://schemas.openxmlformats.org/officeDocument/2006/relationships/customXml" Target="../ink/ink924.xml"/><Relationship Id="rId370" Type="http://schemas.openxmlformats.org/officeDocument/2006/relationships/customXml" Target="../ink/ink1001.xml"/><Relationship Id="rId426" Type="http://schemas.openxmlformats.org/officeDocument/2006/relationships/image" Target="../media/image975.png"/><Relationship Id="rId230" Type="http://schemas.openxmlformats.org/officeDocument/2006/relationships/customXml" Target="../ink/ink930.xml"/><Relationship Id="rId468" Type="http://schemas.openxmlformats.org/officeDocument/2006/relationships/image" Target="../media/image996.png"/><Relationship Id="rId25" Type="http://schemas.openxmlformats.org/officeDocument/2006/relationships/image" Target="../media/image781.png"/><Relationship Id="rId46" Type="http://schemas.openxmlformats.org/officeDocument/2006/relationships/customXml" Target="../ink/ink837.xml"/><Relationship Id="rId67" Type="http://schemas.openxmlformats.org/officeDocument/2006/relationships/image" Target="../media/image802.png"/><Relationship Id="rId272" Type="http://schemas.openxmlformats.org/officeDocument/2006/relationships/image" Target="../media/image900.png"/><Relationship Id="rId293" Type="http://schemas.openxmlformats.org/officeDocument/2006/relationships/customXml" Target="../ink/ink962.xml"/><Relationship Id="rId307" Type="http://schemas.openxmlformats.org/officeDocument/2006/relationships/customXml" Target="../ink/ink969.xml"/><Relationship Id="rId328" Type="http://schemas.openxmlformats.org/officeDocument/2006/relationships/image" Target="../media/image928.png"/><Relationship Id="rId349" Type="http://schemas.openxmlformats.org/officeDocument/2006/relationships/customXml" Target="../ink/ink990.xml"/><Relationship Id="rId514" Type="http://schemas.openxmlformats.org/officeDocument/2006/relationships/image" Target="../media/image1019.png"/><Relationship Id="rId535" Type="http://schemas.openxmlformats.org/officeDocument/2006/relationships/customXml" Target="../ink/ink1084.xml"/><Relationship Id="rId88" Type="http://schemas.openxmlformats.org/officeDocument/2006/relationships/customXml" Target="../ink/ink858.xml"/><Relationship Id="rId111" Type="http://schemas.openxmlformats.org/officeDocument/2006/relationships/image" Target="../media/image824.png"/><Relationship Id="rId132" Type="http://schemas.openxmlformats.org/officeDocument/2006/relationships/customXml" Target="../ink/ink880.xml"/><Relationship Id="rId153" Type="http://schemas.openxmlformats.org/officeDocument/2006/relationships/image" Target="../media/image844.png"/><Relationship Id="rId174" Type="http://schemas.openxmlformats.org/officeDocument/2006/relationships/customXml" Target="../ink/ink901.xml"/><Relationship Id="rId195" Type="http://schemas.openxmlformats.org/officeDocument/2006/relationships/image" Target="../media/image863.png"/><Relationship Id="rId209" Type="http://schemas.openxmlformats.org/officeDocument/2006/relationships/customXml" Target="../ink/ink919.xml"/><Relationship Id="rId360" Type="http://schemas.openxmlformats.org/officeDocument/2006/relationships/customXml" Target="../ink/ink996.xml"/><Relationship Id="rId381" Type="http://schemas.openxmlformats.org/officeDocument/2006/relationships/image" Target="../media/image954.png"/><Relationship Id="rId416" Type="http://schemas.openxmlformats.org/officeDocument/2006/relationships/image" Target="../media/image971.png"/><Relationship Id="rId220" Type="http://schemas.openxmlformats.org/officeDocument/2006/relationships/image" Target="../media/image875.png"/><Relationship Id="rId241" Type="http://schemas.openxmlformats.org/officeDocument/2006/relationships/image" Target="../media/image885.png"/><Relationship Id="rId437" Type="http://schemas.openxmlformats.org/officeDocument/2006/relationships/customXml" Target="../ink/ink1035.xml"/><Relationship Id="rId458" Type="http://schemas.openxmlformats.org/officeDocument/2006/relationships/image" Target="../media/image991.png"/><Relationship Id="rId479" Type="http://schemas.openxmlformats.org/officeDocument/2006/relationships/customXml" Target="../ink/ink1056.xml"/><Relationship Id="rId15" Type="http://schemas.openxmlformats.org/officeDocument/2006/relationships/image" Target="../media/image776.png"/><Relationship Id="rId36" Type="http://schemas.openxmlformats.org/officeDocument/2006/relationships/customXml" Target="../ink/ink832.xml"/><Relationship Id="rId57" Type="http://schemas.openxmlformats.org/officeDocument/2006/relationships/image" Target="../media/image797.png"/><Relationship Id="rId262" Type="http://schemas.openxmlformats.org/officeDocument/2006/relationships/image" Target="../media/image895.png"/><Relationship Id="rId283" Type="http://schemas.openxmlformats.org/officeDocument/2006/relationships/customXml" Target="../ink/ink957.xml"/><Relationship Id="rId318" Type="http://schemas.openxmlformats.org/officeDocument/2006/relationships/image" Target="../media/image923.png"/><Relationship Id="rId339" Type="http://schemas.openxmlformats.org/officeDocument/2006/relationships/customXml" Target="../ink/ink985.xml"/><Relationship Id="rId490" Type="http://schemas.openxmlformats.org/officeDocument/2006/relationships/image" Target="../media/image1007.png"/><Relationship Id="rId504" Type="http://schemas.openxmlformats.org/officeDocument/2006/relationships/image" Target="../media/image1014.png"/><Relationship Id="rId525" Type="http://schemas.openxmlformats.org/officeDocument/2006/relationships/customXml" Target="../ink/ink1079.xml"/><Relationship Id="rId78" Type="http://schemas.openxmlformats.org/officeDocument/2006/relationships/customXml" Target="../ink/ink853.xml"/><Relationship Id="rId99" Type="http://schemas.openxmlformats.org/officeDocument/2006/relationships/image" Target="../media/image818.png"/><Relationship Id="rId101" Type="http://schemas.openxmlformats.org/officeDocument/2006/relationships/image" Target="../media/image819.png"/><Relationship Id="rId122" Type="http://schemas.openxmlformats.org/officeDocument/2006/relationships/customXml" Target="../ink/ink875.xml"/><Relationship Id="rId143" Type="http://schemas.openxmlformats.org/officeDocument/2006/relationships/image" Target="../media/image839.png"/><Relationship Id="rId164" Type="http://schemas.openxmlformats.org/officeDocument/2006/relationships/customXml" Target="../ink/ink896.xml"/><Relationship Id="rId185" Type="http://schemas.openxmlformats.org/officeDocument/2006/relationships/image" Target="../media/image518.png"/><Relationship Id="rId350" Type="http://schemas.openxmlformats.org/officeDocument/2006/relationships/image" Target="../media/image939.png"/><Relationship Id="rId371" Type="http://schemas.openxmlformats.org/officeDocument/2006/relationships/image" Target="../media/image949.png"/><Relationship Id="rId406" Type="http://schemas.openxmlformats.org/officeDocument/2006/relationships/image" Target="../media/image966.png"/><Relationship Id="rId9" Type="http://schemas.openxmlformats.org/officeDocument/2006/relationships/image" Target="../media/image773.png"/><Relationship Id="rId210" Type="http://schemas.openxmlformats.org/officeDocument/2006/relationships/image" Target="../media/image870.png"/><Relationship Id="rId392" Type="http://schemas.openxmlformats.org/officeDocument/2006/relationships/image" Target="../media/image959.png"/><Relationship Id="rId427" Type="http://schemas.openxmlformats.org/officeDocument/2006/relationships/customXml" Target="../ink/ink1030.xml"/><Relationship Id="rId448" Type="http://schemas.openxmlformats.org/officeDocument/2006/relationships/image" Target="../media/image986.png"/><Relationship Id="rId469" Type="http://schemas.openxmlformats.org/officeDocument/2006/relationships/customXml" Target="../ink/ink1051.xml"/><Relationship Id="rId26" Type="http://schemas.openxmlformats.org/officeDocument/2006/relationships/customXml" Target="../ink/ink827.xml"/><Relationship Id="rId231" Type="http://schemas.openxmlformats.org/officeDocument/2006/relationships/image" Target="../media/image880.png"/><Relationship Id="rId252" Type="http://schemas.openxmlformats.org/officeDocument/2006/relationships/customXml" Target="../ink/ink941.xml"/><Relationship Id="rId273" Type="http://schemas.openxmlformats.org/officeDocument/2006/relationships/customXml" Target="../ink/ink952.xml"/><Relationship Id="rId294" Type="http://schemas.openxmlformats.org/officeDocument/2006/relationships/image" Target="../media/image911.png"/><Relationship Id="rId308" Type="http://schemas.openxmlformats.org/officeDocument/2006/relationships/image" Target="../media/image918.png"/><Relationship Id="rId329" Type="http://schemas.openxmlformats.org/officeDocument/2006/relationships/customXml" Target="../ink/ink980.xml"/><Relationship Id="rId480" Type="http://schemas.openxmlformats.org/officeDocument/2006/relationships/image" Target="../media/image1002.png"/><Relationship Id="rId515" Type="http://schemas.openxmlformats.org/officeDocument/2006/relationships/customXml" Target="../ink/ink1074.xml"/><Relationship Id="rId536" Type="http://schemas.openxmlformats.org/officeDocument/2006/relationships/image" Target="../media/image1030.png"/><Relationship Id="rId47" Type="http://schemas.openxmlformats.org/officeDocument/2006/relationships/image" Target="../media/image792.png"/><Relationship Id="rId68" Type="http://schemas.openxmlformats.org/officeDocument/2006/relationships/customXml" Target="../ink/ink848.xml"/><Relationship Id="rId89" Type="http://schemas.openxmlformats.org/officeDocument/2006/relationships/image" Target="../media/image813.png"/><Relationship Id="rId112" Type="http://schemas.openxmlformats.org/officeDocument/2006/relationships/customXml" Target="../ink/ink870.xml"/><Relationship Id="rId133" Type="http://schemas.openxmlformats.org/officeDocument/2006/relationships/image" Target="../media/image834.png"/><Relationship Id="rId154" Type="http://schemas.openxmlformats.org/officeDocument/2006/relationships/customXml" Target="../ink/ink891.xml"/><Relationship Id="rId175" Type="http://schemas.openxmlformats.org/officeDocument/2006/relationships/image" Target="../media/image855.png"/><Relationship Id="rId340" Type="http://schemas.openxmlformats.org/officeDocument/2006/relationships/image" Target="../media/image934.png"/><Relationship Id="rId361" Type="http://schemas.openxmlformats.org/officeDocument/2006/relationships/image" Target="../media/image944.png"/><Relationship Id="rId196" Type="http://schemas.openxmlformats.org/officeDocument/2006/relationships/customXml" Target="../ink/ink912.xml"/><Relationship Id="rId200" Type="http://schemas.openxmlformats.org/officeDocument/2006/relationships/customXml" Target="../ink/ink914.xml"/><Relationship Id="rId382" Type="http://schemas.openxmlformats.org/officeDocument/2006/relationships/customXml" Target="../ink/ink1007.xml"/><Relationship Id="rId417" Type="http://schemas.openxmlformats.org/officeDocument/2006/relationships/customXml" Target="../ink/ink1025.xml"/><Relationship Id="rId438" Type="http://schemas.openxmlformats.org/officeDocument/2006/relationships/image" Target="../media/image981.png"/><Relationship Id="rId459" Type="http://schemas.openxmlformats.org/officeDocument/2006/relationships/customXml" Target="../ink/ink1046.xml"/><Relationship Id="rId16" Type="http://schemas.openxmlformats.org/officeDocument/2006/relationships/customXml" Target="../ink/ink822.xml"/><Relationship Id="rId221" Type="http://schemas.openxmlformats.org/officeDocument/2006/relationships/customXml" Target="../ink/ink925.xml"/><Relationship Id="rId242" Type="http://schemas.openxmlformats.org/officeDocument/2006/relationships/customXml" Target="../ink/ink936.xml"/><Relationship Id="rId263" Type="http://schemas.openxmlformats.org/officeDocument/2006/relationships/customXml" Target="../ink/ink947.xml"/><Relationship Id="rId284" Type="http://schemas.openxmlformats.org/officeDocument/2006/relationships/image" Target="../media/image906.png"/><Relationship Id="rId319" Type="http://schemas.openxmlformats.org/officeDocument/2006/relationships/customXml" Target="../ink/ink975.xml"/><Relationship Id="rId470" Type="http://schemas.openxmlformats.org/officeDocument/2006/relationships/image" Target="../media/image997.png"/><Relationship Id="rId491" Type="http://schemas.openxmlformats.org/officeDocument/2006/relationships/customXml" Target="../ink/ink1062.xml"/><Relationship Id="rId505" Type="http://schemas.openxmlformats.org/officeDocument/2006/relationships/customXml" Target="../ink/ink1069.xml"/><Relationship Id="rId526" Type="http://schemas.openxmlformats.org/officeDocument/2006/relationships/image" Target="../media/image1025.png"/><Relationship Id="rId37" Type="http://schemas.openxmlformats.org/officeDocument/2006/relationships/image" Target="../media/image787.png"/><Relationship Id="rId58" Type="http://schemas.openxmlformats.org/officeDocument/2006/relationships/customXml" Target="../ink/ink843.xml"/><Relationship Id="rId79" Type="http://schemas.openxmlformats.org/officeDocument/2006/relationships/image" Target="../media/image808.png"/><Relationship Id="rId102" Type="http://schemas.openxmlformats.org/officeDocument/2006/relationships/customXml" Target="../ink/ink865.xml"/><Relationship Id="rId123" Type="http://schemas.openxmlformats.org/officeDocument/2006/relationships/image" Target="../media/image829.png"/><Relationship Id="rId144" Type="http://schemas.openxmlformats.org/officeDocument/2006/relationships/customXml" Target="../ink/ink886.xml"/><Relationship Id="rId330" Type="http://schemas.openxmlformats.org/officeDocument/2006/relationships/image" Target="../media/image929.png"/><Relationship Id="rId90" Type="http://schemas.openxmlformats.org/officeDocument/2006/relationships/customXml" Target="../ink/ink859.xml"/><Relationship Id="rId165" Type="http://schemas.openxmlformats.org/officeDocument/2006/relationships/image" Target="../media/image850.png"/><Relationship Id="rId186" Type="http://schemas.openxmlformats.org/officeDocument/2006/relationships/customXml" Target="../ink/ink907.xml"/><Relationship Id="rId351" Type="http://schemas.openxmlformats.org/officeDocument/2006/relationships/customXml" Target="../ink/ink991.xml"/><Relationship Id="rId372" Type="http://schemas.openxmlformats.org/officeDocument/2006/relationships/customXml" Target="../ink/ink1002.xml"/><Relationship Id="rId393" Type="http://schemas.openxmlformats.org/officeDocument/2006/relationships/customXml" Target="../ink/ink1013.xml"/><Relationship Id="rId407" Type="http://schemas.openxmlformats.org/officeDocument/2006/relationships/customXml" Target="../ink/ink1020.xml"/><Relationship Id="rId428" Type="http://schemas.openxmlformats.org/officeDocument/2006/relationships/image" Target="../media/image976.png"/><Relationship Id="rId449" Type="http://schemas.openxmlformats.org/officeDocument/2006/relationships/customXml" Target="../ink/ink1041.xml"/><Relationship Id="rId211" Type="http://schemas.openxmlformats.org/officeDocument/2006/relationships/customXml" Target="../ink/ink920.xml"/><Relationship Id="rId232" Type="http://schemas.openxmlformats.org/officeDocument/2006/relationships/customXml" Target="../ink/ink931.xml"/><Relationship Id="rId253" Type="http://schemas.openxmlformats.org/officeDocument/2006/relationships/customXml" Target="../ink/ink942.xml"/><Relationship Id="rId274" Type="http://schemas.openxmlformats.org/officeDocument/2006/relationships/image" Target="../media/image901.png"/><Relationship Id="rId295" Type="http://schemas.openxmlformats.org/officeDocument/2006/relationships/customXml" Target="../ink/ink963.xml"/><Relationship Id="rId309" Type="http://schemas.openxmlformats.org/officeDocument/2006/relationships/customXml" Target="../ink/ink970.xml"/><Relationship Id="rId460" Type="http://schemas.openxmlformats.org/officeDocument/2006/relationships/image" Target="../media/image992.png"/><Relationship Id="rId481" Type="http://schemas.openxmlformats.org/officeDocument/2006/relationships/customXml" Target="../ink/ink1057.xml"/><Relationship Id="rId516" Type="http://schemas.openxmlformats.org/officeDocument/2006/relationships/image" Target="../media/image1020.png"/><Relationship Id="rId27" Type="http://schemas.openxmlformats.org/officeDocument/2006/relationships/image" Target="../media/image782.png"/><Relationship Id="rId48" Type="http://schemas.openxmlformats.org/officeDocument/2006/relationships/customXml" Target="../ink/ink838.xml"/><Relationship Id="rId69" Type="http://schemas.openxmlformats.org/officeDocument/2006/relationships/image" Target="../media/image803.png"/><Relationship Id="rId113" Type="http://schemas.openxmlformats.org/officeDocument/2006/relationships/image" Target="../media/image825.png"/><Relationship Id="rId134" Type="http://schemas.openxmlformats.org/officeDocument/2006/relationships/customXml" Target="../ink/ink881.xml"/><Relationship Id="rId320" Type="http://schemas.openxmlformats.org/officeDocument/2006/relationships/image" Target="../media/image924.png"/><Relationship Id="rId537" Type="http://schemas.openxmlformats.org/officeDocument/2006/relationships/customXml" Target="../ink/ink1085.xml"/><Relationship Id="rId80" Type="http://schemas.openxmlformats.org/officeDocument/2006/relationships/customXml" Target="../ink/ink854.xml"/><Relationship Id="rId155" Type="http://schemas.openxmlformats.org/officeDocument/2006/relationships/image" Target="../media/image845.png"/><Relationship Id="rId176" Type="http://schemas.openxmlformats.org/officeDocument/2006/relationships/customXml" Target="../ink/ink902.xml"/><Relationship Id="rId197" Type="http://schemas.openxmlformats.org/officeDocument/2006/relationships/image" Target="../media/image864.png"/><Relationship Id="rId341" Type="http://schemas.openxmlformats.org/officeDocument/2006/relationships/customXml" Target="../ink/ink986.xml"/><Relationship Id="rId362" Type="http://schemas.openxmlformats.org/officeDocument/2006/relationships/customXml" Target="../ink/ink997.xml"/><Relationship Id="rId383" Type="http://schemas.openxmlformats.org/officeDocument/2006/relationships/image" Target="../media/image955.png"/><Relationship Id="rId418" Type="http://schemas.openxmlformats.org/officeDocument/2006/relationships/image" Target="../media/image972.png"/><Relationship Id="rId439" Type="http://schemas.openxmlformats.org/officeDocument/2006/relationships/customXml" Target="../ink/ink1036.xml"/><Relationship Id="rId201" Type="http://schemas.openxmlformats.org/officeDocument/2006/relationships/customXml" Target="../ink/ink915.xml"/><Relationship Id="rId222" Type="http://schemas.openxmlformats.org/officeDocument/2006/relationships/image" Target="../media/image876.png"/><Relationship Id="rId243" Type="http://schemas.openxmlformats.org/officeDocument/2006/relationships/image" Target="../media/image886.png"/><Relationship Id="rId264" Type="http://schemas.openxmlformats.org/officeDocument/2006/relationships/image" Target="../media/image896.png"/><Relationship Id="rId285" Type="http://schemas.openxmlformats.org/officeDocument/2006/relationships/customXml" Target="../ink/ink958.xml"/><Relationship Id="rId450" Type="http://schemas.openxmlformats.org/officeDocument/2006/relationships/image" Target="../media/image987.png"/><Relationship Id="rId471" Type="http://schemas.openxmlformats.org/officeDocument/2006/relationships/customXml" Target="../ink/ink1052.xml"/><Relationship Id="rId506" Type="http://schemas.openxmlformats.org/officeDocument/2006/relationships/image" Target="../media/image1015.png"/><Relationship Id="rId17" Type="http://schemas.openxmlformats.org/officeDocument/2006/relationships/image" Target="../media/image777.png"/><Relationship Id="rId38" Type="http://schemas.openxmlformats.org/officeDocument/2006/relationships/customXml" Target="../ink/ink833.xml"/><Relationship Id="rId59" Type="http://schemas.openxmlformats.org/officeDocument/2006/relationships/image" Target="../media/image798.png"/><Relationship Id="rId103" Type="http://schemas.openxmlformats.org/officeDocument/2006/relationships/image" Target="../media/image820.png"/><Relationship Id="rId124" Type="http://schemas.openxmlformats.org/officeDocument/2006/relationships/customXml" Target="../ink/ink876.xml"/><Relationship Id="rId310" Type="http://schemas.openxmlformats.org/officeDocument/2006/relationships/image" Target="../media/image919.png"/><Relationship Id="rId492" Type="http://schemas.openxmlformats.org/officeDocument/2006/relationships/image" Target="../media/image1008.png"/><Relationship Id="rId527" Type="http://schemas.openxmlformats.org/officeDocument/2006/relationships/customXml" Target="../ink/ink1080.xml"/><Relationship Id="rId70" Type="http://schemas.openxmlformats.org/officeDocument/2006/relationships/customXml" Target="../ink/ink849.xml"/><Relationship Id="rId91" Type="http://schemas.openxmlformats.org/officeDocument/2006/relationships/image" Target="../media/image814.png"/><Relationship Id="rId145" Type="http://schemas.openxmlformats.org/officeDocument/2006/relationships/image" Target="../media/image840.png"/><Relationship Id="rId166" Type="http://schemas.openxmlformats.org/officeDocument/2006/relationships/customXml" Target="../ink/ink897.xml"/><Relationship Id="rId187" Type="http://schemas.openxmlformats.org/officeDocument/2006/relationships/image" Target="../media/image507.png"/><Relationship Id="rId331" Type="http://schemas.openxmlformats.org/officeDocument/2006/relationships/customXml" Target="../ink/ink981.xml"/><Relationship Id="rId352" Type="http://schemas.openxmlformats.org/officeDocument/2006/relationships/image" Target="../media/image940.png"/><Relationship Id="rId373" Type="http://schemas.openxmlformats.org/officeDocument/2006/relationships/image" Target="../media/image950.png"/><Relationship Id="rId394" Type="http://schemas.openxmlformats.org/officeDocument/2006/relationships/image" Target="../media/image960.png"/><Relationship Id="rId408" Type="http://schemas.openxmlformats.org/officeDocument/2006/relationships/image" Target="../media/image967.png"/><Relationship Id="rId429" Type="http://schemas.openxmlformats.org/officeDocument/2006/relationships/customXml" Target="../ink/ink103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71.png"/><Relationship Id="rId233" Type="http://schemas.openxmlformats.org/officeDocument/2006/relationships/image" Target="../media/image881.png"/><Relationship Id="rId254" Type="http://schemas.openxmlformats.org/officeDocument/2006/relationships/image" Target="../media/image891.png"/><Relationship Id="rId440" Type="http://schemas.openxmlformats.org/officeDocument/2006/relationships/image" Target="../media/image982.png"/><Relationship Id="rId28" Type="http://schemas.openxmlformats.org/officeDocument/2006/relationships/customXml" Target="../ink/ink828.xml"/><Relationship Id="rId49" Type="http://schemas.openxmlformats.org/officeDocument/2006/relationships/image" Target="../media/image793.png"/><Relationship Id="rId114" Type="http://schemas.openxmlformats.org/officeDocument/2006/relationships/customXml" Target="../ink/ink871.xml"/><Relationship Id="rId275" Type="http://schemas.openxmlformats.org/officeDocument/2006/relationships/customXml" Target="../ink/ink953.xml"/><Relationship Id="rId296" Type="http://schemas.openxmlformats.org/officeDocument/2006/relationships/image" Target="../media/image912.png"/><Relationship Id="rId300" Type="http://schemas.openxmlformats.org/officeDocument/2006/relationships/image" Target="../media/image914.png"/><Relationship Id="rId461" Type="http://schemas.openxmlformats.org/officeDocument/2006/relationships/customXml" Target="../ink/ink1047.xml"/><Relationship Id="rId482" Type="http://schemas.openxmlformats.org/officeDocument/2006/relationships/image" Target="../media/image1003.png"/><Relationship Id="rId517" Type="http://schemas.openxmlformats.org/officeDocument/2006/relationships/customXml" Target="../ink/ink1075.xml"/><Relationship Id="rId538" Type="http://schemas.openxmlformats.org/officeDocument/2006/relationships/image" Target="../media/image1031.png"/><Relationship Id="rId60" Type="http://schemas.openxmlformats.org/officeDocument/2006/relationships/customXml" Target="../ink/ink844.xml"/><Relationship Id="rId81" Type="http://schemas.openxmlformats.org/officeDocument/2006/relationships/image" Target="../media/image809.png"/><Relationship Id="rId135" Type="http://schemas.openxmlformats.org/officeDocument/2006/relationships/image" Target="../media/image835.png"/><Relationship Id="rId156" Type="http://schemas.openxmlformats.org/officeDocument/2006/relationships/customXml" Target="../ink/ink892.xml"/><Relationship Id="rId177" Type="http://schemas.openxmlformats.org/officeDocument/2006/relationships/image" Target="../media/image856.png"/><Relationship Id="rId198" Type="http://schemas.openxmlformats.org/officeDocument/2006/relationships/customXml" Target="../ink/ink913.xml"/><Relationship Id="rId321" Type="http://schemas.openxmlformats.org/officeDocument/2006/relationships/customXml" Target="../ink/ink976.xml"/><Relationship Id="rId342" Type="http://schemas.openxmlformats.org/officeDocument/2006/relationships/image" Target="../media/image935.png"/><Relationship Id="rId363" Type="http://schemas.openxmlformats.org/officeDocument/2006/relationships/image" Target="../media/image945.png"/><Relationship Id="rId384" Type="http://schemas.openxmlformats.org/officeDocument/2006/relationships/customXml" Target="../ink/ink1008.xml"/><Relationship Id="rId419" Type="http://schemas.openxmlformats.org/officeDocument/2006/relationships/customXml" Target="../ink/ink1026.xml"/><Relationship Id="rId202" Type="http://schemas.openxmlformats.org/officeDocument/2006/relationships/image" Target="../media/image866.png"/><Relationship Id="rId223" Type="http://schemas.openxmlformats.org/officeDocument/2006/relationships/customXml" Target="../ink/ink926.xml"/><Relationship Id="rId244" Type="http://schemas.openxmlformats.org/officeDocument/2006/relationships/customXml" Target="../ink/ink937.xml"/><Relationship Id="rId430" Type="http://schemas.openxmlformats.org/officeDocument/2006/relationships/image" Target="../media/image977.png"/><Relationship Id="rId18" Type="http://schemas.openxmlformats.org/officeDocument/2006/relationships/customXml" Target="../ink/ink823.xml"/><Relationship Id="rId39" Type="http://schemas.openxmlformats.org/officeDocument/2006/relationships/image" Target="../media/image788.png"/><Relationship Id="rId265" Type="http://schemas.openxmlformats.org/officeDocument/2006/relationships/customXml" Target="../ink/ink948.xml"/><Relationship Id="rId286" Type="http://schemas.openxmlformats.org/officeDocument/2006/relationships/image" Target="../media/image907.png"/><Relationship Id="rId451" Type="http://schemas.openxmlformats.org/officeDocument/2006/relationships/customXml" Target="../ink/ink1042.xml"/><Relationship Id="rId472" Type="http://schemas.openxmlformats.org/officeDocument/2006/relationships/image" Target="../media/image998.png"/><Relationship Id="rId493" Type="http://schemas.openxmlformats.org/officeDocument/2006/relationships/customXml" Target="../ink/ink1063.xml"/><Relationship Id="rId507" Type="http://schemas.openxmlformats.org/officeDocument/2006/relationships/customXml" Target="../ink/ink1070.xml"/><Relationship Id="rId528" Type="http://schemas.openxmlformats.org/officeDocument/2006/relationships/image" Target="../media/image1026.png"/><Relationship Id="rId50" Type="http://schemas.openxmlformats.org/officeDocument/2006/relationships/customXml" Target="../ink/ink839.xml"/><Relationship Id="rId104" Type="http://schemas.openxmlformats.org/officeDocument/2006/relationships/customXml" Target="../ink/ink866.xml"/><Relationship Id="rId125" Type="http://schemas.openxmlformats.org/officeDocument/2006/relationships/image" Target="../media/image830.png"/><Relationship Id="rId146" Type="http://schemas.openxmlformats.org/officeDocument/2006/relationships/customXml" Target="../ink/ink887.xml"/><Relationship Id="rId167" Type="http://schemas.openxmlformats.org/officeDocument/2006/relationships/image" Target="../media/image851.png"/><Relationship Id="rId188" Type="http://schemas.openxmlformats.org/officeDocument/2006/relationships/customXml" Target="../ink/ink908.xml"/><Relationship Id="rId311" Type="http://schemas.openxmlformats.org/officeDocument/2006/relationships/customXml" Target="../ink/ink971.xml"/><Relationship Id="rId332" Type="http://schemas.openxmlformats.org/officeDocument/2006/relationships/image" Target="../media/image930.png"/><Relationship Id="rId353" Type="http://schemas.openxmlformats.org/officeDocument/2006/relationships/customXml" Target="../ink/ink992.xml"/><Relationship Id="rId374" Type="http://schemas.openxmlformats.org/officeDocument/2006/relationships/customXml" Target="../ink/ink1003.xml"/><Relationship Id="rId395" Type="http://schemas.openxmlformats.org/officeDocument/2006/relationships/customXml" Target="../ink/ink1014.xml"/><Relationship Id="rId409" Type="http://schemas.openxmlformats.org/officeDocument/2006/relationships/customXml" Target="../ink/ink1021.xml"/><Relationship Id="rId71" Type="http://schemas.openxmlformats.org/officeDocument/2006/relationships/image" Target="../media/image804.png"/><Relationship Id="rId92" Type="http://schemas.openxmlformats.org/officeDocument/2006/relationships/customXml" Target="../ink/ink860.xml"/><Relationship Id="rId213" Type="http://schemas.openxmlformats.org/officeDocument/2006/relationships/customXml" Target="../ink/ink921.xml"/><Relationship Id="rId234" Type="http://schemas.openxmlformats.org/officeDocument/2006/relationships/customXml" Target="../ink/ink932.xml"/><Relationship Id="rId420" Type="http://schemas.openxmlformats.org/officeDocument/2006/relationships/image" Target="../media/image973.png"/><Relationship Id="rId2" Type="http://schemas.openxmlformats.org/officeDocument/2006/relationships/customXml" Target="../ink/ink815.xml"/><Relationship Id="rId29" Type="http://schemas.openxmlformats.org/officeDocument/2006/relationships/image" Target="../media/image783.png"/><Relationship Id="rId255" Type="http://schemas.openxmlformats.org/officeDocument/2006/relationships/customXml" Target="../ink/ink943.xml"/><Relationship Id="rId276" Type="http://schemas.openxmlformats.org/officeDocument/2006/relationships/image" Target="../media/image902.png"/><Relationship Id="rId297" Type="http://schemas.openxmlformats.org/officeDocument/2006/relationships/customXml" Target="../ink/ink964.xml"/><Relationship Id="rId441" Type="http://schemas.openxmlformats.org/officeDocument/2006/relationships/customXml" Target="../ink/ink1037.xml"/><Relationship Id="rId462" Type="http://schemas.openxmlformats.org/officeDocument/2006/relationships/image" Target="../media/image993.png"/><Relationship Id="rId483" Type="http://schemas.openxmlformats.org/officeDocument/2006/relationships/customXml" Target="../ink/ink1058.xml"/><Relationship Id="rId518" Type="http://schemas.openxmlformats.org/officeDocument/2006/relationships/image" Target="../media/image1021.png"/><Relationship Id="rId40" Type="http://schemas.openxmlformats.org/officeDocument/2006/relationships/customXml" Target="../ink/ink834.xml"/><Relationship Id="rId115" Type="http://schemas.openxmlformats.org/officeDocument/2006/relationships/image" Target="../media/image826.png"/><Relationship Id="rId136" Type="http://schemas.openxmlformats.org/officeDocument/2006/relationships/customXml" Target="../ink/ink882.xml"/><Relationship Id="rId157" Type="http://schemas.openxmlformats.org/officeDocument/2006/relationships/image" Target="../media/image846.png"/><Relationship Id="rId178" Type="http://schemas.openxmlformats.org/officeDocument/2006/relationships/customXml" Target="../ink/ink903.xml"/><Relationship Id="rId301" Type="http://schemas.openxmlformats.org/officeDocument/2006/relationships/customXml" Target="../ink/ink966.xml"/><Relationship Id="rId322" Type="http://schemas.openxmlformats.org/officeDocument/2006/relationships/image" Target="../media/image925.png"/><Relationship Id="rId343" Type="http://schemas.openxmlformats.org/officeDocument/2006/relationships/customXml" Target="../ink/ink987.xml"/><Relationship Id="rId364" Type="http://schemas.openxmlformats.org/officeDocument/2006/relationships/customXml" Target="../ink/ink998.xml"/><Relationship Id="rId61" Type="http://schemas.openxmlformats.org/officeDocument/2006/relationships/image" Target="../media/image799.png"/><Relationship Id="rId82" Type="http://schemas.openxmlformats.org/officeDocument/2006/relationships/customXml" Target="../ink/ink855.xml"/><Relationship Id="rId199" Type="http://schemas.openxmlformats.org/officeDocument/2006/relationships/image" Target="../media/image865.png"/><Relationship Id="rId203" Type="http://schemas.openxmlformats.org/officeDocument/2006/relationships/customXml" Target="../ink/ink916.xml"/><Relationship Id="rId385" Type="http://schemas.openxmlformats.org/officeDocument/2006/relationships/image" Target="../media/image956.png"/><Relationship Id="rId19" Type="http://schemas.openxmlformats.org/officeDocument/2006/relationships/image" Target="../media/image778.png"/><Relationship Id="rId224" Type="http://schemas.openxmlformats.org/officeDocument/2006/relationships/image" Target="../media/image877.png"/><Relationship Id="rId245" Type="http://schemas.openxmlformats.org/officeDocument/2006/relationships/image" Target="../media/image887.png"/><Relationship Id="rId266" Type="http://schemas.openxmlformats.org/officeDocument/2006/relationships/image" Target="../media/image897.png"/><Relationship Id="rId287" Type="http://schemas.openxmlformats.org/officeDocument/2006/relationships/customXml" Target="../ink/ink959.xml"/><Relationship Id="rId410" Type="http://schemas.openxmlformats.org/officeDocument/2006/relationships/image" Target="../media/image968.png"/><Relationship Id="rId431" Type="http://schemas.openxmlformats.org/officeDocument/2006/relationships/customXml" Target="../ink/ink1032.xml"/><Relationship Id="rId452" Type="http://schemas.openxmlformats.org/officeDocument/2006/relationships/image" Target="../media/image988.png"/><Relationship Id="rId473" Type="http://schemas.openxmlformats.org/officeDocument/2006/relationships/customXml" Target="../ink/ink1053.xml"/><Relationship Id="rId494" Type="http://schemas.openxmlformats.org/officeDocument/2006/relationships/image" Target="../media/image1009.png"/><Relationship Id="rId508" Type="http://schemas.openxmlformats.org/officeDocument/2006/relationships/image" Target="../media/image1016.png"/><Relationship Id="rId529" Type="http://schemas.openxmlformats.org/officeDocument/2006/relationships/customXml" Target="../ink/ink1081.xml"/><Relationship Id="rId30" Type="http://schemas.openxmlformats.org/officeDocument/2006/relationships/customXml" Target="../ink/ink829.xml"/><Relationship Id="rId105" Type="http://schemas.openxmlformats.org/officeDocument/2006/relationships/image" Target="../media/image821.png"/><Relationship Id="rId126" Type="http://schemas.openxmlformats.org/officeDocument/2006/relationships/customXml" Target="../ink/ink877.xml"/><Relationship Id="rId147" Type="http://schemas.openxmlformats.org/officeDocument/2006/relationships/image" Target="../media/image841.png"/><Relationship Id="rId168" Type="http://schemas.openxmlformats.org/officeDocument/2006/relationships/customXml" Target="../ink/ink898.xml"/><Relationship Id="rId312" Type="http://schemas.openxmlformats.org/officeDocument/2006/relationships/image" Target="../media/image920.png"/><Relationship Id="rId333" Type="http://schemas.openxmlformats.org/officeDocument/2006/relationships/customXml" Target="../ink/ink982.xml"/><Relationship Id="rId354" Type="http://schemas.openxmlformats.org/officeDocument/2006/relationships/image" Target="../media/image941.png"/><Relationship Id="rId51" Type="http://schemas.openxmlformats.org/officeDocument/2006/relationships/image" Target="../media/image794.png"/><Relationship Id="rId72" Type="http://schemas.openxmlformats.org/officeDocument/2006/relationships/customXml" Target="../ink/ink850.xml"/><Relationship Id="rId93" Type="http://schemas.openxmlformats.org/officeDocument/2006/relationships/image" Target="../media/image815.png"/><Relationship Id="rId189" Type="http://schemas.openxmlformats.org/officeDocument/2006/relationships/image" Target="../media/image860.png"/><Relationship Id="rId375" Type="http://schemas.openxmlformats.org/officeDocument/2006/relationships/image" Target="../media/image951.png"/><Relationship Id="rId396" Type="http://schemas.openxmlformats.org/officeDocument/2006/relationships/image" Target="../media/image961.png"/><Relationship Id="rId3" Type="http://schemas.openxmlformats.org/officeDocument/2006/relationships/image" Target="../media/image770.png"/><Relationship Id="rId214" Type="http://schemas.openxmlformats.org/officeDocument/2006/relationships/image" Target="../media/image872.png"/><Relationship Id="rId235" Type="http://schemas.openxmlformats.org/officeDocument/2006/relationships/image" Target="../media/image882.png"/><Relationship Id="rId256" Type="http://schemas.openxmlformats.org/officeDocument/2006/relationships/image" Target="../media/image892.png"/><Relationship Id="rId277" Type="http://schemas.openxmlformats.org/officeDocument/2006/relationships/customXml" Target="../ink/ink954.xml"/><Relationship Id="rId298" Type="http://schemas.openxmlformats.org/officeDocument/2006/relationships/image" Target="../media/image913.png"/><Relationship Id="rId400" Type="http://schemas.openxmlformats.org/officeDocument/2006/relationships/image" Target="../media/image963.png"/><Relationship Id="rId421" Type="http://schemas.openxmlformats.org/officeDocument/2006/relationships/customXml" Target="../ink/ink1027.xml"/><Relationship Id="rId442" Type="http://schemas.openxmlformats.org/officeDocument/2006/relationships/image" Target="../media/image983.png"/><Relationship Id="rId463" Type="http://schemas.openxmlformats.org/officeDocument/2006/relationships/customXml" Target="../ink/ink1048.xml"/><Relationship Id="rId484" Type="http://schemas.openxmlformats.org/officeDocument/2006/relationships/image" Target="../media/image1004.png"/><Relationship Id="rId519" Type="http://schemas.openxmlformats.org/officeDocument/2006/relationships/customXml" Target="../ink/ink1076.xml"/><Relationship Id="rId116" Type="http://schemas.openxmlformats.org/officeDocument/2006/relationships/customXml" Target="../ink/ink872.xml"/><Relationship Id="rId137" Type="http://schemas.openxmlformats.org/officeDocument/2006/relationships/image" Target="../media/image836.png"/><Relationship Id="rId158" Type="http://schemas.openxmlformats.org/officeDocument/2006/relationships/customXml" Target="../ink/ink893.xml"/><Relationship Id="rId302" Type="http://schemas.openxmlformats.org/officeDocument/2006/relationships/image" Target="../media/image915.png"/><Relationship Id="rId323" Type="http://schemas.openxmlformats.org/officeDocument/2006/relationships/customXml" Target="../ink/ink977.xml"/><Relationship Id="rId344" Type="http://schemas.openxmlformats.org/officeDocument/2006/relationships/image" Target="../media/image936.png"/><Relationship Id="rId530" Type="http://schemas.openxmlformats.org/officeDocument/2006/relationships/image" Target="../media/image1027.png"/><Relationship Id="rId20" Type="http://schemas.openxmlformats.org/officeDocument/2006/relationships/customXml" Target="../ink/ink824.xml"/><Relationship Id="rId41" Type="http://schemas.openxmlformats.org/officeDocument/2006/relationships/image" Target="../media/image789.png"/><Relationship Id="rId62" Type="http://schemas.openxmlformats.org/officeDocument/2006/relationships/customXml" Target="../ink/ink845.xml"/><Relationship Id="rId83" Type="http://schemas.openxmlformats.org/officeDocument/2006/relationships/image" Target="../media/image810.png"/><Relationship Id="rId179" Type="http://schemas.openxmlformats.org/officeDocument/2006/relationships/image" Target="../media/image857.png"/><Relationship Id="rId365" Type="http://schemas.openxmlformats.org/officeDocument/2006/relationships/image" Target="../media/image946.png"/><Relationship Id="rId386" Type="http://schemas.openxmlformats.org/officeDocument/2006/relationships/customXml" Target="../ink/ink1009.xml"/><Relationship Id="rId190" Type="http://schemas.openxmlformats.org/officeDocument/2006/relationships/customXml" Target="../ink/ink909.xml"/><Relationship Id="rId204" Type="http://schemas.openxmlformats.org/officeDocument/2006/relationships/image" Target="../media/image867.png"/><Relationship Id="rId225" Type="http://schemas.openxmlformats.org/officeDocument/2006/relationships/customXml" Target="../ink/ink927.xml"/><Relationship Id="rId246" Type="http://schemas.openxmlformats.org/officeDocument/2006/relationships/customXml" Target="../ink/ink938.xml"/><Relationship Id="rId267" Type="http://schemas.openxmlformats.org/officeDocument/2006/relationships/customXml" Target="../ink/ink949.xml"/><Relationship Id="rId288" Type="http://schemas.openxmlformats.org/officeDocument/2006/relationships/image" Target="../media/image908.png"/><Relationship Id="rId411" Type="http://schemas.openxmlformats.org/officeDocument/2006/relationships/customXml" Target="../ink/ink1022.xml"/><Relationship Id="rId432" Type="http://schemas.openxmlformats.org/officeDocument/2006/relationships/image" Target="../media/image978.png"/><Relationship Id="rId453" Type="http://schemas.openxmlformats.org/officeDocument/2006/relationships/customXml" Target="../ink/ink1043.xml"/><Relationship Id="rId474" Type="http://schemas.openxmlformats.org/officeDocument/2006/relationships/image" Target="../media/image999.png"/><Relationship Id="rId509" Type="http://schemas.openxmlformats.org/officeDocument/2006/relationships/customXml" Target="../ink/ink1071.xml"/><Relationship Id="rId106" Type="http://schemas.openxmlformats.org/officeDocument/2006/relationships/customXml" Target="../ink/ink867.xml"/><Relationship Id="rId127" Type="http://schemas.openxmlformats.org/officeDocument/2006/relationships/image" Target="../media/image831.png"/><Relationship Id="rId313" Type="http://schemas.openxmlformats.org/officeDocument/2006/relationships/customXml" Target="../ink/ink972.xml"/><Relationship Id="rId495" Type="http://schemas.openxmlformats.org/officeDocument/2006/relationships/customXml" Target="../ink/ink1064.xml"/><Relationship Id="rId10" Type="http://schemas.openxmlformats.org/officeDocument/2006/relationships/customXml" Target="../ink/ink819.xml"/><Relationship Id="rId31" Type="http://schemas.openxmlformats.org/officeDocument/2006/relationships/image" Target="../media/image784.png"/><Relationship Id="rId52" Type="http://schemas.openxmlformats.org/officeDocument/2006/relationships/customXml" Target="../ink/ink840.xml"/><Relationship Id="rId73" Type="http://schemas.openxmlformats.org/officeDocument/2006/relationships/image" Target="../media/image805.png"/><Relationship Id="rId94" Type="http://schemas.openxmlformats.org/officeDocument/2006/relationships/customXml" Target="../ink/ink861.xml"/><Relationship Id="rId148" Type="http://schemas.openxmlformats.org/officeDocument/2006/relationships/customXml" Target="../ink/ink888.xml"/><Relationship Id="rId169" Type="http://schemas.openxmlformats.org/officeDocument/2006/relationships/image" Target="../media/image852.png"/><Relationship Id="rId334" Type="http://schemas.openxmlformats.org/officeDocument/2006/relationships/image" Target="../media/image931.png"/><Relationship Id="rId355" Type="http://schemas.openxmlformats.org/officeDocument/2006/relationships/customXml" Target="../ink/ink993.xml"/><Relationship Id="rId376" Type="http://schemas.openxmlformats.org/officeDocument/2006/relationships/customXml" Target="../ink/ink1004.xml"/><Relationship Id="rId397" Type="http://schemas.openxmlformats.org/officeDocument/2006/relationships/customXml" Target="../ink/ink1015.xml"/><Relationship Id="rId520" Type="http://schemas.openxmlformats.org/officeDocument/2006/relationships/image" Target="../media/image1022.png"/><Relationship Id="rId4" Type="http://schemas.openxmlformats.org/officeDocument/2006/relationships/customXml" Target="../ink/ink816.xml"/><Relationship Id="rId180" Type="http://schemas.openxmlformats.org/officeDocument/2006/relationships/customXml" Target="../ink/ink904.xml"/><Relationship Id="rId215" Type="http://schemas.openxmlformats.org/officeDocument/2006/relationships/customXml" Target="../ink/ink922.xml"/><Relationship Id="rId236" Type="http://schemas.openxmlformats.org/officeDocument/2006/relationships/customXml" Target="../ink/ink933.xml"/><Relationship Id="rId257" Type="http://schemas.openxmlformats.org/officeDocument/2006/relationships/customXml" Target="../ink/ink944.xml"/><Relationship Id="rId278" Type="http://schemas.openxmlformats.org/officeDocument/2006/relationships/image" Target="../media/image903.png"/><Relationship Id="rId401" Type="http://schemas.openxmlformats.org/officeDocument/2006/relationships/customXml" Target="../ink/ink1017.xml"/><Relationship Id="rId422" Type="http://schemas.openxmlformats.org/officeDocument/2006/relationships/image" Target="../media/image974.png"/><Relationship Id="rId443" Type="http://schemas.openxmlformats.org/officeDocument/2006/relationships/customXml" Target="../ink/ink1038.xml"/><Relationship Id="rId464" Type="http://schemas.openxmlformats.org/officeDocument/2006/relationships/image" Target="../media/image994.png"/><Relationship Id="rId303" Type="http://schemas.openxmlformats.org/officeDocument/2006/relationships/customXml" Target="../ink/ink967.xml"/><Relationship Id="rId485" Type="http://schemas.openxmlformats.org/officeDocument/2006/relationships/customXml" Target="../ink/ink1059.xml"/><Relationship Id="rId42" Type="http://schemas.openxmlformats.org/officeDocument/2006/relationships/customXml" Target="../ink/ink835.xml"/><Relationship Id="rId84" Type="http://schemas.openxmlformats.org/officeDocument/2006/relationships/customXml" Target="../ink/ink856.xml"/><Relationship Id="rId138" Type="http://schemas.openxmlformats.org/officeDocument/2006/relationships/customXml" Target="../ink/ink883.xml"/><Relationship Id="rId345" Type="http://schemas.openxmlformats.org/officeDocument/2006/relationships/customXml" Target="../ink/ink988.xml"/><Relationship Id="rId387" Type="http://schemas.openxmlformats.org/officeDocument/2006/relationships/customXml" Target="../ink/ink1010.xml"/><Relationship Id="rId510" Type="http://schemas.openxmlformats.org/officeDocument/2006/relationships/image" Target="../media/image1017.png"/><Relationship Id="rId191" Type="http://schemas.openxmlformats.org/officeDocument/2006/relationships/image" Target="../media/image861.png"/><Relationship Id="rId205" Type="http://schemas.openxmlformats.org/officeDocument/2006/relationships/customXml" Target="../ink/ink917.xml"/><Relationship Id="rId247" Type="http://schemas.openxmlformats.org/officeDocument/2006/relationships/image" Target="../media/image888.png"/><Relationship Id="rId412" Type="http://schemas.openxmlformats.org/officeDocument/2006/relationships/image" Target="../media/image969.png"/><Relationship Id="rId107" Type="http://schemas.openxmlformats.org/officeDocument/2006/relationships/image" Target="../media/image822.png"/><Relationship Id="rId289" Type="http://schemas.openxmlformats.org/officeDocument/2006/relationships/customXml" Target="../ink/ink960.xml"/><Relationship Id="rId454" Type="http://schemas.openxmlformats.org/officeDocument/2006/relationships/image" Target="../media/image989.png"/><Relationship Id="rId496" Type="http://schemas.openxmlformats.org/officeDocument/2006/relationships/image" Target="../media/image1010.png"/><Relationship Id="rId11" Type="http://schemas.openxmlformats.org/officeDocument/2006/relationships/image" Target="../media/image774.png"/><Relationship Id="rId53" Type="http://schemas.openxmlformats.org/officeDocument/2006/relationships/image" Target="../media/image795.png"/><Relationship Id="rId149" Type="http://schemas.openxmlformats.org/officeDocument/2006/relationships/image" Target="../media/image842.png"/><Relationship Id="rId314" Type="http://schemas.openxmlformats.org/officeDocument/2006/relationships/image" Target="../media/image921.png"/><Relationship Id="rId356" Type="http://schemas.openxmlformats.org/officeDocument/2006/relationships/image" Target="../media/image942.png"/><Relationship Id="rId398" Type="http://schemas.openxmlformats.org/officeDocument/2006/relationships/image" Target="../media/image962.png"/><Relationship Id="rId521" Type="http://schemas.openxmlformats.org/officeDocument/2006/relationships/customXml" Target="../ink/ink1077.xml"/><Relationship Id="rId95" Type="http://schemas.openxmlformats.org/officeDocument/2006/relationships/image" Target="../media/image816.png"/><Relationship Id="rId160" Type="http://schemas.openxmlformats.org/officeDocument/2006/relationships/customXml" Target="../ink/ink894.xml"/><Relationship Id="rId216" Type="http://schemas.openxmlformats.org/officeDocument/2006/relationships/image" Target="../media/image873.png"/><Relationship Id="rId423" Type="http://schemas.openxmlformats.org/officeDocument/2006/relationships/customXml" Target="../ink/ink1028.xml"/><Relationship Id="rId258" Type="http://schemas.openxmlformats.org/officeDocument/2006/relationships/image" Target="../media/image893.png"/><Relationship Id="rId465" Type="http://schemas.openxmlformats.org/officeDocument/2006/relationships/customXml" Target="../ink/ink1049.xml"/><Relationship Id="rId22" Type="http://schemas.openxmlformats.org/officeDocument/2006/relationships/customXml" Target="../ink/ink825.xml"/><Relationship Id="rId64" Type="http://schemas.openxmlformats.org/officeDocument/2006/relationships/customXml" Target="../ink/ink846.xml"/><Relationship Id="rId118" Type="http://schemas.openxmlformats.org/officeDocument/2006/relationships/customXml" Target="../ink/ink873.xml"/><Relationship Id="rId325" Type="http://schemas.openxmlformats.org/officeDocument/2006/relationships/customXml" Target="../ink/ink978.xml"/><Relationship Id="rId367" Type="http://schemas.openxmlformats.org/officeDocument/2006/relationships/image" Target="../media/image947.png"/><Relationship Id="rId532" Type="http://schemas.openxmlformats.org/officeDocument/2006/relationships/image" Target="../media/image1028.png"/><Relationship Id="rId171" Type="http://schemas.openxmlformats.org/officeDocument/2006/relationships/image" Target="../media/image853.png"/><Relationship Id="rId227" Type="http://schemas.openxmlformats.org/officeDocument/2006/relationships/image" Target="../media/image878.png"/><Relationship Id="rId269" Type="http://schemas.openxmlformats.org/officeDocument/2006/relationships/customXml" Target="../ink/ink950.xml"/><Relationship Id="rId434" Type="http://schemas.openxmlformats.org/officeDocument/2006/relationships/image" Target="../media/image979.png"/><Relationship Id="rId476" Type="http://schemas.openxmlformats.org/officeDocument/2006/relationships/image" Target="../media/image1000.png"/><Relationship Id="rId33" Type="http://schemas.openxmlformats.org/officeDocument/2006/relationships/image" Target="../media/image785.png"/><Relationship Id="rId129" Type="http://schemas.openxmlformats.org/officeDocument/2006/relationships/image" Target="../media/image832.png"/><Relationship Id="rId280" Type="http://schemas.openxmlformats.org/officeDocument/2006/relationships/image" Target="../media/image904.png"/><Relationship Id="rId336" Type="http://schemas.openxmlformats.org/officeDocument/2006/relationships/image" Target="../media/image932.png"/><Relationship Id="rId501" Type="http://schemas.openxmlformats.org/officeDocument/2006/relationships/customXml" Target="../ink/ink1067.xml"/><Relationship Id="rId75" Type="http://schemas.openxmlformats.org/officeDocument/2006/relationships/image" Target="../media/image806.png"/><Relationship Id="rId140" Type="http://schemas.openxmlformats.org/officeDocument/2006/relationships/customXml" Target="../ink/ink884.xml"/><Relationship Id="rId182" Type="http://schemas.openxmlformats.org/officeDocument/2006/relationships/customXml" Target="../ink/ink905.xml"/><Relationship Id="rId378" Type="http://schemas.openxmlformats.org/officeDocument/2006/relationships/customXml" Target="../ink/ink1005.xml"/><Relationship Id="rId403" Type="http://schemas.openxmlformats.org/officeDocument/2006/relationships/customXml" Target="../ink/ink1018.xml"/><Relationship Id="rId6" Type="http://schemas.openxmlformats.org/officeDocument/2006/relationships/customXml" Target="../ink/ink817.xml"/><Relationship Id="rId238" Type="http://schemas.openxmlformats.org/officeDocument/2006/relationships/customXml" Target="../ink/ink934.xml"/><Relationship Id="rId445" Type="http://schemas.openxmlformats.org/officeDocument/2006/relationships/customXml" Target="../ink/ink1039.xml"/><Relationship Id="rId487" Type="http://schemas.openxmlformats.org/officeDocument/2006/relationships/customXml" Target="../ink/ink1060.xml"/><Relationship Id="rId291" Type="http://schemas.openxmlformats.org/officeDocument/2006/relationships/customXml" Target="../ink/ink961.xml"/><Relationship Id="rId305" Type="http://schemas.openxmlformats.org/officeDocument/2006/relationships/customXml" Target="../ink/ink968.xml"/><Relationship Id="rId347" Type="http://schemas.openxmlformats.org/officeDocument/2006/relationships/customXml" Target="../ink/ink989.xml"/><Relationship Id="rId512" Type="http://schemas.openxmlformats.org/officeDocument/2006/relationships/image" Target="../media/image1018.png"/><Relationship Id="rId44" Type="http://schemas.openxmlformats.org/officeDocument/2006/relationships/customXml" Target="../ink/ink836.xml"/><Relationship Id="rId86" Type="http://schemas.openxmlformats.org/officeDocument/2006/relationships/customXml" Target="../ink/ink857.xml"/><Relationship Id="rId151" Type="http://schemas.openxmlformats.org/officeDocument/2006/relationships/image" Target="../media/image843.png"/><Relationship Id="rId389" Type="http://schemas.openxmlformats.org/officeDocument/2006/relationships/customXml" Target="../ink/ink1011.xml"/><Relationship Id="rId193" Type="http://schemas.openxmlformats.org/officeDocument/2006/relationships/image" Target="../media/image862.png"/><Relationship Id="rId207" Type="http://schemas.openxmlformats.org/officeDocument/2006/relationships/customXml" Target="../ink/ink918.xml"/><Relationship Id="rId249" Type="http://schemas.openxmlformats.org/officeDocument/2006/relationships/image" Target="../media/image889.png"/><Relationship Id="rId414" Type="http://schemas.openxmlformats.org/officeDocument/2006/relationships/image" Target="../media/image970.png"/><Relationship Id="rId456" Type="http://schemas.openxmlformats.org/officeDocument/2006/relationships/image" Target="../media/image990.png"/><Relationship Id="rId498" Type="http://schemas.openxmlformats.org/officeDocument/2006/relationships/image" Target="../media/image1011.png"/><Relationship Id="rId13" Type="http://schemas.openxmlformats.org/officeDocument/2006/relationships/image" Target="../media/image775.png"/><Relationship Id="rId109" Type="http://schemas.openxmlformats.org/officeDocument/2006/relationships/image" Target="../media/image823.png"/><Relationship Id="rId260" Type="http://schemas.openxmlformats.org/officeDocument/2006/relationships/image" Target="../media/image894.png"/><Relationship Id="rId316" Type="http://schemas.openxmlformats.org/officeDocument/2006/relationships/image" Target="../media/image922.png"/><Relationship Id="rId523" Type="http://schemas.openxmlformats.org/officeDocument/2006/relationships/customXml" Target="../ink/ink1078.xml"/><Relationship Id="rId55" Type="http://schemas.openxmlformats.org/officeDocument/2006/relationships/image" Target="../media/image796.png"/><Relationship Id="rId97" Type="http://schemas.openxmlformats.org/officeDocument/2006/relationships/image" Target="../media/image817.png"/><Relationship Id="rId120" Type="http://schemas.openxmlformats.org/officeDocument/2006/relationships/customXml" Target="../ink/ink874.xml"/><Relationship Id="rId358" Type="http://schemas.openxmlformats.org/officeDocument/2006/relationships/image" Target="../media/image943.png"/><Relationship Id="rId162" Type="http://schemas.openxmlformats.org/officeDocument/2006/relationships/customXml" Target="../ink/ink895.xml"/><Relationship Id="rId218" Type="http://schemas.openxmlformats.org/officeDocument/2006/relationships/image" Target="../media/image874.png"/><Relationship Id="rId425" Type="http://schemas.openxmlformats.org/officeDocument/2006/relationships/customXml" Target="../ink/ink1029.xml"/><Relationship Id="rId467" Type="http://schemas.openxmlformats.org/officeDocument/2006/relationships/customXml" Target="../ink/ink1050.xml"/><Relationship Id="rId271" Type="http://schemas.openxmlformats.org/officeDocument/2006/relationships/customXml" Target="../ink/ink951.xml"/><Relationship Id="rId24" Type="http://schemas.openxmlformats.org/officeDocument/2006/relationships/customXml" Target="../ink/ink826.xml"/><Relationship Id="rId66" Type="http://schemas.openxmlformats.org/officeDocument/2006/relationships/customXml" Target="../ink/ink847.xml"/><Relationship Id="rId131" Type="http://schemas.openxmlformats.org/officeDocument/2006/relationships/image" Target="../media/image833.png"/><Relationship Id="rId327" Type="http://schemas.openxmlformats.org/officeDocument/2006/relationships/customXml" Target="../ink/ink979.xml"/><Relationship Id="rId369" Type="http://schemas.openxmlformats.org/officeDocument/2006/relationships/image" Target="../media/image948.png"/><Relationship Id="rId534" Type="http://schemas.openxmlformats.org/officeDocument/2006/relationships/image" Target="../media/image1029.png"/><Relationship Id="rId173" Type="http://schemas.openxmlformats.org/officeDocument/2006/relationships/image" Target="../media/image854.png"/><Relationship Id="rId229" Type="http://schemas.openxmlformats.org/officeDocument/2006/relationships/image" Target="../media/image879.png"/><Relationship Id="rId380" Type="http://schemas.openxmlformats.org/officeDocument/2006/relationships/customXml" Target="../ink/ink1006.xml"/><Relationship Id="rId436" Type="http://schemas.openxmlformats.org/officeDocument/2006/relationships/image" Target="../media/image980.png"/><Relationship Id="rId240" Type="http://schemas.openxmlformats.org/officeDocument/2006/relationships/customXml" Target="../ink/ink935.xml"/><Relationship Id="rId478" Type="http://schemas.openxmlformats.org/officeDocument/2006/relationships/image" Target="../media/image1001.png"/><Relationship Id="rId35" Type="http://schemas.openxmlformats.org/officeDocument/2006/relationships/image" Target="../media/image786.png"/><Relationship Id="rId77" Type="http://schemas.openxmlformats.org/officeDocument/2006/relationships/image" Target="../media/image807.png"/><Relationship Id="rId100" Type="http://schemas.openxmlformats.org/officeDocument/2006/relationships/customXml" Target="../ink/ink864.xml"/><Relationship Id="rId282" Type="http://schemas.openxmlformats.org/officeDocument/2006/relationships/image" Target="../media/image905.png"/><Relationship Id="rId338" Type="http://schemas.openxmlformats.org/officeDocument/2006/relationships/image" Target="../media/image933.png"/><Relationship Id="rId503" Type="http://schemas.openxmlformats.org/officeDocument/2006/relationships/customXml" Target="../ink/ink1068.xml"/><Relationship Id="rId8" Type="http://schemas.openxmlformats.org/officeDocument/2006/relationships/customXml" Target="../ink/ink818.xml"/><Relationship Id="rId142" Type="http://schemas.openxmlformats.org/officeDocument/2006/relationships/customXml" Target="../ink/ink885.xml"/><Relationship Id="rId184" Type="http://schemas.openxmlformats.org/officeDocument/2006/relationships/customXml" Target="../ink/ink906.xml"/><Relationship Id="rId391" Type="http://schemas.openxmlformats.org/officeDocument/2006/relationships/customXml" Target="../ink/ink1012.xml"/><Relationship Id="rId405" Type="http://schemas.openxmlformats.org/officeDocument/2006/relationships/customXml" Target="../ink/ink1019.xml"/><Relationship Id="rId447" Type="http://schemas.openxmlformats.org/officeDocument/2006/relationships/customXml" Target="../ink/ink1040.xml"/><Relationship Id="rId251" Type="http://schemas.openxmlformats.org/officeDocument/2006/relationships/image" Target="../media/image890.png"/><Relationship Id="rId489" Type="http://schemas.openxmlformats.org/officeDocument/2006/relationships/customXml" Target="../ink/ink106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4.xml"/><Relationship Id="rId299" Type="http://schemas.openxmlformats.org/officeDocument/2006/relationships/image" Target="../media/image1175.png"/><Relationship Id="rId21" Type="http://schemas.openxmlformats.org/officeDocument/2006/relationships/image" Target="../media/image1041.png"/><Relationship Id="rId63" Type="http://schemas.openxmlformats.org/officeDocument/2006/relationships/customXml" Target="../ink/ink1116.xml"/><Relationship Id="rId159" Type="http://schemas.openxmlformats.org/officeDocument/2006/relationships/customXml" Target="../ink/ink1165.xml"/><Relationship Id="rId324" Type="http://schemas.openxmlformats.org/officeDocument/2006/relationships/customXml" Target="../ink/ink1249.xml"/><Relationship Id="rId366" Type="http://schemas.openxmlformats.org/officeDocument/2006/relationships/customXml" Target="../ink/ink1270.xml"/><Relationship Id="rId531" Type="http://schemas.openxmlformats.org/officeDocument/2006/relationships/image" Target="../media/image1288.png"/><Relationship Id="rId573" Type="http://schemas.openxmlformats.org/officeDocument/2006/relationships/image" Target="../media/image1309.png"/><Relationship Id="rId629" Type="http://schemas.openxmlformats.org/officeDocument/2006/relationships/customXml" Target="../ink/ink1404.xml"/><Relationship Id="rId170" Type="http://schemas.openxmlformats.org/officeDocument/2006/relationships/image" Target="../media/image1113.png"/><Relationship Id="rId226" Type="http://schemas.openxmlformats.org/officeDocument/2006/relationships/customXml" Target="../ink/ink1200.xml"/><Relationship Id="rId433" Type="http://schemas.openxmlformats.org/officeDocument/2006/relationships/image" Target="../media/image1240.png"/><Relationship Id="rId268" Type="http://schemas.openxmlformats.org/officeDocument/2006/relationships/customXml" Target="../ink/ink1221.xml"/><Relationship Id="rId475" Type="http://schemas.openxmlformats.org/officeDocument/2006/relationships/image" Target="../media/image1261.png"/><Relationship Id="rId640" Type="http://schemas.openxmlformats.org/officeDocument/2006/relationships/image" Target="../media/image1341.png"/><Relationship Id="rId32" Type="http://schemas.openxmlformats.org/officeDocument/2006/relationships/customXml" Target="../ink/ink1101.xml"/><Relationship Id="rId74" Type="http://schemas.openxmlformats.org/officeDocument/2006/relationships/image" Target="../media/image1067.png"/><Relationship Id="rId128" Type="http://schemas.openxmlformats.org/officeDocument/2006/relationships/image" Target="../media/image1092.png"/><Relationship Id="rId335" Type="http://schemas.openxmlformats.org/officeDocument/2006/relationships/image" Target="../media/image1193.png"/><Relationship Id="rId377" Type="http://schemas.openxmlformats.org/officeDocument/2006/relationships/customXml" Target="../ink/ink1276.xml"/><Relationship Id="rId500" Type="http://schemas.openxmlformats.org/officeDocument/2006/relationships/customXml" Target="../ink/ink1338.xml"/><Relationship Id="rId542" Type="http://schemas.openxmlformats.org/officeDocument/2006/relationships/customXml" Target="../ink/ink1359.xml"/><Relationship Id="rId584" Type="http://schemas.openxmlformats.org/officeDocument/2006/relationships/image" Target="../media/image1314.png"/><Relationship Id="rId5" Type="http://schemas.openxmlformats.org/officeDocument/2006/relationships/image" Target="../media/image1033.png"/><Relationship Id="rId181" Type="http://schemas.openxmlformats.org/officeDocument/2006/relationships/customXml" Target="../ink/ink1176.xml"/><Relationship Id="rId237" Type="http://schemas.openxmlformats.org/officeDocument/2006/relationships/image" Target="../media/image1144.png"/><Relationship Id="rId402" Type="http://schemas.openxmlformats.org/officeDocument/2006/relationships/image" Target="../media/image1225.png"/><Relationship Id="rId279" Type="http://schemas.openxmlformats.org/officeDocument/2006/relationships/image" Target="../media/image1165.png"/><Relationship Id="rId444" Type="http://schemas.openxmlformats.org/officeDocument/2006/relationships/customXml" Target="../ink/ink1310.xml"/><Relationship Id="rId486" Type="http://schemas.openxmlformats.org/officeDocument/2006/relationships/customXml" Target="../ink/ink1331.xml"/><Relationship Id="rId651" Type="http://schemas.openxmlformats.org/officeDocument/2006/relationships/customXml" Target="../ink/ink1415.xml"/><Relationship Id="rId43" Type="http://schemas.openxmlformats.org/officeDocument/2006/relationships/image" Target="../media/image1052.png"/><Relationship Id="rId139" Type="http://schemas.openxmlformats.org/officeDocument/2006/relationships/customXml" Target="../ink/ink1155.xml"/><Relationship Id="rId290" Type="http://schemas.openxmlformats.org/officeDocument/2006/relationships/customXml" Target="../ink/ink1232.xml"/><Relationship Id="rId304" Type="http://schemas.openxmlformats.org/officeDocument/2006/relationships/customXml" Target="../ink/ink1239.xml"/><Relationship Id="rId346" Type="http://schemas.openxmlformats.org/officeDocument/2006/relationships/customXml" Target="../ink/ink1260.xml"/><Relationship Id="rId388" Type="http://schemas.openxmlformats.org/officeDocument/2006/relationships/image" Target="../media/image1218.png"/><Relationship Id="rId511" Type="http://schemas.openxmlformats.org/officeDocument/2006/relationships/image" Target="../media/image1279.png"/><Relationship Id="rId553" Type="http://schemas.openxmlformats.org/officeDocument/2006/relationships/image" Target="../media/image1299.png"/><Relationship Id="rId609" Type="http://schemas.openxmlformats.org/officeDocument/2006/relationships/image" Target="../media/image1326.png"/><Relationship Id="rId85" Type="http://schemas.openxmlformats.org/officeDocument/2006/relationships/customXml" Target="../ink/ink1127.xml"/><Relationship Id="rId150" Type="http://schemas.openxmlformats.org/officeDocument/2006/relationships/image" Target="../media/image1103.png"/><Relationship Id="rId192" Type="http://schemas.openxmlformats.org/officeDocument/2006/relationships/customXml" Target="../ink/ink1182.xml"/><Relationship Id="rId206" Type="http://schemas.openxmlformats.org/officeDocument/2006/relationships/image" Target="../media/image775.png"/><Relationship Id="rId413" Type="http://schemas.openxmlformats.org/officeDocument/2006/relationships/image" Target="../media/image1230.png"/><Relationship Id="rId595" Type="http://schemas.openxmlformats.org/officeDocument/2006/relationships/image" Target="../media/image1319.png"/><Relationship Id="rId248" Type="http://schemas.openxmlformats.org/officeDocument/2006/relationships/customXml" Target="../ink/ink1211.xml"/><Relationship Id="rId455" Type="http://schemas.openxmlformats.org/officeDocument/2006/relationships/image" Target="../media/image1251.png"/><Relationship Id="rId497" Type="http://schemas.openxmlformats.org/officeDocument/2006/relationships/image" Target="../media/image1272.png"/><Relationship Id="rId620" Type="http://schemas.openxmlformats.org/officeDocument/2006/relationships/image" Target="../media/image1331.png"/><Relationship Id="rId662" Type="http://schemas.openxmlformats.org/officeDocument/2006/relationships/image" Target="../media/image1352.png"/><Relationship Id="rId12" Type="http://schemas.openxmlformats.org/officeDocument/2006/relationships/customXml" Target="../ink/ink1091.xml"/><Relationship Id="rId108" Type="http://schemas.openxmlformats.org/officeDocument/2006/relationships/image" Target="../media/image1082.png"/><Relationship Id="rId315" Type="http://schemas.openxmlformats.org/officeDocument/2006/relationships/image" Target="../media/image1183.png"/><Relationship Id="rId357" Type="http://schemas.openxmlformats.org/officeDocument/2006/relationships/image" Target="../media/image1203.png"/><Relationship Id="rId522" Type="http://schemas.openxmlformats.org/officeDocument/2006/relationships/customXml" Target="../ink/ink1349.xml"/><Relationship Id="rId54" Type="http://schemas.openxmlformats.org/officeDocument/2006/relationships/customXml" Target="../ink/ink1112.xml"/><Relationship Id="rId96" Type="http://schemas.openxmlformats.org/officeDocument/2006/relationships/customXml" Target="../ink/ink1133.xml"/><Relationship Id="rId161" Type="http://schemas.openxmlformats.org/officeDocument/2006/relationships/customXml" Target="../ink/ink1166.xml"/><Relationship Id="rId217" Type="http://schemas.openxmlformats.org/officeDocument/2006/relationships/image" Target="../media/image1134.png"/><Relationship Id="rId399" Type="http://schemas.openxmlformats.org/officeDocument/2006/relationships/customXml" Target="../ink/ink1287.xml"/><Relationship Id="rId564" Type="http://schemas.openxmlformats.org/officeDocument/2006/relationships/customXml" Target="../ink/ink1370.xml"/><Relationship Id="rId259" Type="http://schemas.openxmlformats.org/officeDocument/2006/relationships/image" Target="../media/image1155.png"/><Relationship Id="rId424" Type="http://schemas.openxmlformats.org/officeDocument/2006/relationships/customXml" Target="../ink/ink1300.xml"/><Relationship Id="rId466" Type="http://schemas.openxmlformats.org/officeDocument/2006/relationships/customXml" Target="../ink/ink1321.xml"/><Relationship Id="rId631" Type="http://schemas.openxmlformats.org/officeDocument/2006/relationships/customXml" Target="../ink/ink1405.xml"/><Relationship Id="rId23" Type="http://schemas.openxmlformats.org/officeDocument/2006/relationships/image" Target="../media/image1042.png"/><Relationship Id="rId119" Type="http://schemas.openxmlformats.org/officeDocument/2006/relationships/customXml" Target="../ink/ink1145.xml"/><Relationship Id="rId270" Type="http://schemas.openxmlformats.org/officeDocument/2006/relationships/customXml" Target="../ink/ink1222.xml"/><Relationship Id="rId326" Type="http://schemas.openxmlformats.org/officeDocument/2006/relationships/customXml" Target="../ink/ink1250.xml"/><Relationship Id="rId533" Type="http://schemas.openxmlformats.org/officeDocument/2006/relationships/image" Target="../media/image1289.png"/><Relationship Id="rId65" Type="http://schemas.openxmlformats.org/officeDocument/2006/relationships/customXml" Target="../ink/ink1117.xml"/><Relationship Id="rId130" Type="http://schemas.openxmlformats.org/officeDocument/2006/relationships/image" Target="../media/image1093.png"/><Relationship Id="rId368" Type="http://schemas.openxmlformats.org/officeDocument/2006/relationships/customXml" Target="../ink/ink1271.xml"/><Relationship Id="rId575" Type="http://schemas.openxmlformats.org/officeDocument/2006/relationships/image" Target="../media/image1310.png"/><Relationship Id="rId172" Type="http://schemas.openxmlformats.org/officeDocument/2006/relationships/image" Target="../media/image1114.png"/><Relationship Id="rId228" Type="http://schemas.openxmlformats.org/officeDocument/2006/relationships/customXml" Target="../ink/ink1201.xml"/><Relationship Id="rId435" Type="http://schemas.openxmlformats.org/officeDocument/2006/relationships/image" Target="../media/image1241.png"/><Relationship Id="rId477" Type="http://schemas.openxmlformats.org/officeDocument/2006/relationships/image" Target="../media/image1262.png"/><Relationship Id="rId600" Type="http://schemas.openxmlformats.org/officeDocument/2006/relationships/customXml" Target="../ink/ink1389.xml"/><Relationship Id="rId642" Type="http://schemas.openxmlformats.org/officeDocument/2006/relationships/image" Target="../media/image1342.png"/><Relationship Id="rId281" Type="http://schemas.openxmlformats.org/officeDocument/2006/relationships/image" Target="../media/image1166.png"/><Relationship Id="rId337" Type="http://schemas.openxmlformats.org/officeDocument/2006/relationships/image" Target="../media/image1194.png"/><Relationship Id="rId502" Type="http://schemas.openxmlformats.org/officeDocument/2006/relationships/customXml" Target="../ink/ink1339.xml"/><Relationship Id="rId34" Type="http://schemas.openxmlformats.org/officeDocument/2006/relationships/customXml" Target="../ink/ink1102.xml"/><Relationship Id="rId76" Type="http://schemas.openxmlformats.org/officeDocument/2006/relationships/image" Target="../media/image1068.png"/><Relationship Id="rId141" Type="http://schemas.openxmlformats.org/officeDocument/2006/relationships/customXml" Target="../ink/ink1156.xml"/><Relationship Id="rId379" Type="http://schemas.openxmlformats.org/officeDocument/2006/relationships/customXml" Target="../ink/ink1277.xml"/><Relationship Id="rId544" Type="http://schemas.openxmlformats.org/officeDocument/2006/relationships/customXml" Target="../ink/ink1360.xml"/><Relationship Id="rId586" Type="http://schemas.openxmlformats.org/officeDocument/2006/relationships/image" Target="../media/image1315.png"/><Relationship Id="rId7" Type="http://schemas.openxmlformats.org/officeDocument/2006/relationships/image" Target="../media/image1034.png"/><Relationship Id="rId183" Type="http://schemas.openxmlformats.org/officeDocument/2006/relationships/customXml" Target="../ink/ink1177.xml"/><Relationship Id="rId239" Type="http://schemas.openxmlformats.org/officeDocument/2006/relationships/image" Target="../media/image1145.png"/><Relationship Id="rId390" Type="http://schemas.openxmlformats.org/officeDocument/2006/relationships/image" Target="../media/image1219.png"/><Relationship Id="rId404" Type="http://schemas.openxmlformats.org/officeDocument/2006/relationships/customXml" Target="../ink/ink1290.xml"/><Relationship Id="rId446" Type="http://schemas.openxmlformats.org/officeDocument/2006/relationships/customXml" Target="../ink/ink1311.xml"/><Relationship Id="rId611" Type="http://schemas.openxmlformats.org/officeDocument/2006/relationships/image" Target="../media/image1327.png"/><Relationship Id="rId653" Type="http://schemas.openxmlformats.org/officeDocument/2006/relationships/customXml" Target="../ink/ink1416.xml"/><Relationship Id="rId250" Type="http://schemas.openxmlformats.org/officeDocument/2006/relationships/customXml" Target="../ink/ink1212.xml"/><Relationship Id="rId292" Type="http://schemas.openxmlformats.org/officeDocument/2006/relationships/customXml" Target="../ink/ink1233.xml"/><Relationship Id="rId306" Type="http://schemas.openxmlformats.org/officeDocument/2006/relationships/customXml" Target="../ink/ink1240.xml"/><Relationship Id="rId488" Type="http://schemas.openxmlformats.org/officeDocument/2006/relationships/customXml" Target="../ink/ink1332.xml"/><Relationship Id="rId45" Type="http://schemas.openxmlformats.org/officeDocument/2006/relationships/image" Target="../media/image1053.png"/><Relationship Id="rId87" Type="http://schemas.openxmlformats.org/officeDocument/2006/relationships/customXml" Target="../ink/ink1128.xml"/><Relationship Id="rId110" Type="http://schemas.openxmlformats.org/officeDocument/2006/relationships/image" Target="../media/image1083.png"/><Relationship Id="rId348" Type="http://schemas.openxmlformats.org/officeDocument/2006/relationships/customXml" Target="../ink/ink1261.xml"/><Relationship Id="rId513" Type="http://schemas.openxmlformats.org/officeDocument/2006/relationships/image" Target="../media/image1280.png"/><Relationship Id="rId555" Type="http://schemas.openxmlformats.org/officeDocument/2006/relationships/image" Target="../media/image1300.png"/><Relationship Id="rId597" Type="http://schemas.openxmlformats.org/officeDocument/2006/relationships/image" Target="../media/image1320.png"/><Relationship Id="rId152" Type="http://schemas.openxmlformats.org/officeDocument/2006/relationships/image" Target="../media/image1104.png"/><Relationship Id="rId194" Type="http://schemas.openxmlformats.org/officeDocument/2006/relationships/customXml" Target="../ink/ink1183.xml"/><Relationship Id="rId208" Type="http://schemas.openxmlformats.org/officeDocument/2006/relationships/customXml" Target="../ink/ink1191.xml"/><Relationship Id="rId415" Type="http://schemas.openxmlformats.org/officeDocument/2006/relationships/image" Target="../media/image1231.png"/><Relationship Id="rId457" Type="http://schemas.openxmlformats.org/officeDocument/2006/relationships/image" Target="../media/image1252.png"/><Relationship Id="rId622" Type="http://schemas.openxmlformats.org/officeDocument/2006/relationships/image" Target="../media/image1332.png"/><Relationship Id="rId261" Type="http://schemas.openxmlformats.org/officeDocument/2006/relationships/image" Target="../media/image1156.png"/><Relationship Id="rId499" Type="http://schemas.openxmlformats.org/officeDocument/2006/relationships/image" Target="../media/image1273.png"/><Relationship Id="rId664" Type="http://schemas.openxmlformats.org/officeDocument/2006/relationships/image" Target="../media/image1353.png"/><Relationship Id="rId14" Type="http://schemas.openxmlformats.org/officeDocument/2006/relationships/customXml" Target="../ink/ink1092.xml"/><Relationship Id="rId56" Type="http://schemas.openxmlformats.org/officeDocument/2006/relationships/customXml" Target="../ink/ink1113.xml"/><Relationship Id="rId317" Type="http://schemas.openxmlformats.org/officeDocument/2006/relationships/image" Target="../media/image1184.png"/><Relationship Id="rId359" Type="http://schemas.openxmlformats.org/officeDocument/2006/relationships/image" Target="../media/image1204.png"/><Relationship Id="rId524" Type="http://schemas.openxmlformats.org/officeDocument/2006/relationships/customXml" Target="../ink/ink1350.xml"/><Relationship Id="rId566" Type="http://schemas.openxmlformats.org/officeDocument/2006/relationships/customXml" Target="../ink/ink1371.xml"/><Relationship Id="rId98" Type="http://schemas.openxmlformats.org/officeDocument/2006/relationships/customXml" Target="../ink/ink1134.xml"/><Relationship Id="rId121" Type="http://schemas.openxmlformats.org/officeDocument/2006/relationships/customXml" Target="../ink/ink1146.xml"/><Relationship Id="rId163" Type="http://schemas.openxmlformats.org/officeDocument/2006/relationships/customXml" Target="../ink/ink1167.xml"/><Relationship Id="rId219" Type="http://schemas.openxmlformats.org/officeDocument/2006/relationships/image" Target="../media/image1135.png"/><Relationship Id="rId370" Type="http://schemas.openxmlformats.org/officeDocument/2006/relationships/customXml" Target="../ink/ink1272.xml"/><Relationship Id="rId426" Type="http://schemas.openxmlformats.org/officeDocument/2006/relationships/customXml" Target="../ink/ink1301.xml"/><Relationship Id="rId633" Type="http://schemas.openxmlformats.org/officeDocument/2006/relationships/customXml" Target="../ink/ink1406.xml"/><Relationship Id="rId230" Type="http://schemas.openxmlformats.org/officeDocument/2006/relationships/customXml" Target="../ink/ink1202.xml"/><Relationship Id="rId468" Type="http://schemas.openxmlformats.org/officeDocument/2006/relationships/customXml" Target="../ink/ink1322.xml"/><Relationship Id="rId25" Type="http://schemas.openxmlformats.org/officeDocument/2006/relationships/image" Target="../media/image1043.png"/><Relationship Id="rId67" Type="http://schemas.openxmlformats.org/officeDocument/2006/relationships/customXml" Target="../ink/ink1118.xml"/><Relationship Id="rId272" Type="http://schemas.openxmlformats.org/officeDocument/2006/relationships/customXml" Target="../ink/ink1223.xml"/><Relationship Id="rId328" Type="http://schemas.openxmlformats.org/officeDocument/2006/relationships/customXml" Target="../ink/ink1251.xml"/><Relationship Id="rId535" Type="http://schemas.openxmlformats.org/officeDocument/2006/relationships/image" Target="../media/image1290.png"/><Relationship Id="rId577" Type="http://schemas.openxmlformats.org/officeDocument/2006/relationships/image" Target="../media/image1311.png"/><Relationship Id="rId132" Type="http://schemas.openxmlformats.org/officeDocument/2006/relationships/image" Target="../media/image1094.png"/><Relationship Id="rId174" Type="http://schemas.openxmlformats.org/officeDocument/2006/relationships/image" Target="../media/image1115.png"/><Relationship Id="rId381" Type="http://schemas.openxmlformats.org/officeDocument/2006/relationships/customXml" Target="../ink/ink1278.xml"/><Relationship Id="rId602" Type="http://schemas.openxmlformats.org/officeDocument/2006/relationships/customXml" Target="../ink/ink1390.xml"/><Relationship Id="rId241" Type="http://schemas.openxmlformats.org/officeDocument/2006/relationships/image" Target="../media/image1146.png"/><Relationship Id="rId437" Type="http://schemas.openxmlformats.org/officeDocument/2006/relationships/image" Target="../media/image1242.png"/><Relationship Id="rId479" Type="http://schemas.openxmlformats.org/officeDocument/2006/relationships/image" Target="../media/image1263.png"/><Relationship Id="rId644" Type="http://schemas.openxmlformats.org/officeDocument/2006/relationships/image" Target="../media/image1343.png"/><Relationship Id="rId36" Type="http://schemas.openxmlformats.org/officeDocument/2006/relationships/customXml" Target="../ink/ink1103.xml"/><Relationship Id="rId283" Type="http://schemas.openxmlformats.org/officeDocument/2006/relationships/image" Target="../media/image1167.png"/><Relationship Id="rId339" Type="http://schemas.openxmlformats.org/officeDocument/2006/relationships/image" Target="../media/image567.png"/><Relationship Id="rId490" Type="http://schemas.openxmlformats.org/officeDocument/2006/relationships/customXml" Target="../ink/ink1333.xml"/><Relationship Id="rId504" Type="http://schemas.openxmlformats.org/officeDocument/2006/relationships/customXml" Target="../ink/ink1340.xml"/><Relationship Id="rId546" Type="http://schemas.openxmlformats.org/officeDocument/2006/relationships/customXml" Target="../ink/ink1361.xml"/><Relationship Id="rId78" Type="http://schemas.openxmlformats.org/officeDocument/2006/relationships/image" Target="../media/image1069.png"/><Relationship Id="rId101" Type="http://schemas.openxmlformats.org/officeDocument/2006/relationships/image" Target="../media/image1079.png"/><Relationship Id="rId143" Type="http://schemas.openxmlformats.org/officeDocument/2006/relationships/customXml" Target="../ink/ink1157.xml"/><Relationship Id="rId185" Type="http://schemas.openxmlformats.org/officeDocument/2006/relationships/image" Target="../media/image1120.png"/><Relationship Id="rId350" Type="http://schemas.openxmlformats.org/officeDocument/2006/relationships/customXml" Target="../ink/ink1262.xml"/><Relationship Id="rId406" Type="http://schemas.openxmlformats.org/officeDocument/2006/relationships/customXml" Target="../ink/ink1291.xml"/><Relationship Id="rId588" Type="http://schemas.openxmlformats.org/officeDocument/2006/relationships/image" Target="../media/image1316.png"/><Relationship Id="rId9" Type="http://schemas.openxmlformats.org/officeDocument/2006/relationships/image" Target="../media/image1035.png"/><Relationship Id="rId210" Type="http://schemas.openxmlformats.org/officeDocument/2006/relationships/customXml" Target="../ink/ink1192.xml"/><Relationship Id="rId392" Type="http://schemas.openxmlformats.org/officeDocument/2006/relationships/image" Target="../media/image1220.png"/><Relationship Id="rId448" Type="http://schemas.openxmlformats.org/officeDocument/2006/relationships/customXml" Target="../ink/ink1312.xml"/><Relationship Id="rId613" Type="http://schemas.openxmlformats.org/officeDocument/2006/relationships/customXml" Target="../ink/ink1396.xml"/><Relationship Id="rId655" Type="http://schemas.openxmlformats.org/officeDocument/2006/relationships/customXml" Target="../ink/ink1417.xml"/><Relationship Id="rId252" Type="http://schemas.openxmlformats.org/officeDocument/2006/relationships/customXml" Target="../ink/ink1213.xml"/><Relationship Id="rId294" Type="http://schemas.openxmlformats.org/officeDocument/2006/relationships/customXml" Target="../ink/ink1234.xml"/><Relationship Id="rId308" Type="http://schemas.openxmlformats.org/officeDocument/2006/relationships/customXml" Target="../ink/ink1241.xml"/><Relationship Id="rId515" Type="http://schemas.openxmlformats.org/officeDocument/2006/relationships/image" Target="../media/image1281.png"/><Relationship Id="rId47" Type="http://schemas.openxmlformats.org/officeDocument/2006/relationships/image" Target="../media/image1054.png"/><Relationship Id="rId89" Type="http://schemas.openxmlformats.org/officeDocument/2006/relationships/customXml" Target="../ink/ink1129.xml"/><Relationship Id="rId112" Type="http://schemas.openxmlformats.org/officeDocument/2006/relationships/image" Target="../media/image1084.png"/><Relationship Id="rId154" Type="http://schemas.openxmlformats.org/officeDocument/2006/relationships/image" Target="../media/image1105.png"/><Relationship Id="rId361" Type="http://schemas.openxmlformats.org/officeDocument/2006/relationships/image" Target="../media/image1205.png"/><Relationship Id="rId557" Type="http://schemas.openxmlformats.org/officeDocument/2006/relationships/image" Target="../media/image1301.png"/><Relationship Id="rId599" Type="http://schemas.openxmlformats.org/officeDocument/2006/relationships/image" Target="../media/image1321.png"/><Relationship Id="rId196" Type="http://schemas.openxmlformats.org/officeDocument/2006/relationships/customXml" Target="../ink/ink1184.xml"/><Relationship Id="rId417" Type="http://schemas.openxmlformats.org/officeDocument/2006/relationships/image" Target="../media/image1232.png"/><Relationship Id="rId459" Type="http://schemas.openxmlformats.org/officeDocument/2006/relationships/image" Target="../media/image1253.png"/><Relationship Id="rId624" Type="http://schemas.openxmlformats.org/officeDocument/2006/relationships/image" Target="../media/image1333.png"/><Relationship Id="rId666" Type="http://schemas.openxmlformats.org/officeDocument/2006/relationships/image" Target="../media/image1354.png"/><Relationship Id="rId16" Type="http://schemas.openxmlformats.org/officeDocument/2006/relationships/customXml" Target="../ink/ink1093.xml"/><Relationship Id="rId221" Type="http://schemas.openxmlformats.org/officeDocument/2006/relationships/image" Target="../media/image1136.png"/><Relationship Id="rId263" Type="http://schemas.openxmlformats.org/officeDocument/2006/relationships/image" Target="../media/image1157.png"/><Relationship Id="rId319" Type="http://schemas.openxmlformats.org/officeDocument/2006/relationships/image" Target="../media/image1185.png"/><Relationship Id="rId470" Type="http://schemas.openxmlformats.org/officeDocument/2006/relationships/customXml" Target="../ink/ink1323.xml"/><Relationship Id="rId526" Type="http://schemas.openxmlformats.org/officeDocument/2006/relationships/customXml" Target="../ink/ink1351.xml"/><Relationship Id="rId58" Type="http://schemas.openxmlformats.org/officeDocument/2006/relationships/image" Target="../media/image409.png"/><Relationship Id="rId123" Type="http://schemas.openxmlformats.org/officeDocument/2006/relationships/customXml" Target="../ink/ink1147.xml"/><Relationship Id="rId330" Type="http://schemas.openxmlformats.org/officeDocument/2006/relationships/customXml" Target="../ink/ink1252.xml"/><Relationship Id="rId568" Type="http://schemas.openxmlformats.org/officeDocument/2006/relationships/customXml" Target="../ink/ink1372.xml"/><Relationship Id="rId165" Type="http://schemas.openxmlformats.org/officeDocument/2006/relationships/customXml" Target="../ink/ink1168.xml"/><Relationship Id="rId372" Type="http://schemas.openxmlformats.org/officeDocument/2006/relationships/customXml" Target="../ink/ink1273.xml"/><Relationship Id="rId428" Type="http://schemas.openxmlformats.org/officeDocument/2006/relationships/customXml" Target="../ink/ink1302.xml"/><Relationship Id="rId635" Type="http://schemas.openxmlformats.org/officeDocument/2006/relationships/customXml" Target="../ink/ink1407.xml"/><Relationship Id="rId232" Type="http://schemas.openxmlformats.org/officeDocument/2006/relationships/customXml" Target="../ink/ink1203.xml"/><Relationship Id="rId274" Type="http://schemas.openxmlformats.org/officeDocument/2006/relationships/customXml" Target="../ink/ink1224.xml"/><Relationship Id="rId481" Type="http://schemas.openxmlformats.org/officeDocument/2006/relationships/image" Target="../media/image1264.png"/><Relationship Id="rId27" Type="http://schemas.openxmlformats.org/officeDocument/2006/relationships/image" Target="../media/image1044.png"/><Relationship Id="rId69" Type="http://schemas.openxmlformats.org/officeDocument/2006/relationships/customXml" Target="../ink/ink1119.xml"/><Relationship Id="rId134" Type="http://schemas.openxmlformats.org/officeDocument/2006/relationships/image" Target="../media/image1095.png"/><Relationship Id="rId537" Type="http://schemas.openxmlformats.org/officeDocument/2006/relationships/image" Target="../media/image1291.png"/><Relationship Id="rId579" Type="http://schemas.openxmlformats.org/officeDocument/2006/relationships/image" Target="../media/image1312.png"/><Relationship Id="rId80" Type="http://schemas.openxmlformats.org/officeDocument/2006/relationships/image" Target="../media/image1070.png"/><Relationship Id="rId176" Type="http://schemas.openxmlformats.org/officeDocument/2006/relationships/image" Target="../media/image1116.png"/><Relationship Id="rId341" Type="http://schemas.openxmlformats.org/officeDocument/2006/relationships/image" Target="../media/image1195.png"/><Relationship Id="rId383" Type="http://schemas.openxmlformats.org/officeDocument/2006/relationships/customXml" Target="../ink/ink1279.xml"/><Relationship Id="rId439" Type="http://schemas.openxmlformats.org/officeDocument/2006/relationships/image" Target="../media/image1243.png"/><Relationship Id="rId590" Type="http://schemas.openxmlformats.org/officeDocument/2006/relationships/customXml" Target="../ink/ink1384.xml"/><Relationship Id="rId604" Type="http://schemas.openxmlformats.org/officeDocument/2006/relationships/customXml" Target="../ink/ink1391.xml"/><Relationship Id="rId646" Type="http://schemas.openxmlformats.org/officeDocument/2006/relationships/image" Target="../media/image1344.png"/><Relationship Id="rId201" Type="http://schemas.openxmlformats.org/officeDocument/2006/relationships/customXml" Target="../ink/ink1187.xml"/><Relationship Id="rId243" Type="http://schemas.openxmlformats.org/officeDocument/2006/relationships/image" Target="../media/image1147.png"/><Relationship Id="rId285" Type="http://schemas.openxmlformats.org/officeDocument/2006/relationships/image" Target="../media/image1168.png"/><Relationship Id="rId450" Type="http://schemas.openxmlformats.org/officeDocument/2006/relationships/customXml" Target="../ink/ink1313.xml"/><Relationship Id="rId506" Type="http://schemas.openxmlformats.org/officeDocument/2006/relationships/customXml" Target="../ink/ink1341.xml"/><Relationship Id="rId38" Type="http://schemas.openxmlformats.org/officeDocument/2006/relationships/customXml" Target="../ink/ink1104.xml"/><Relationship Id="rId103" Type="http://schemas.openxmlformats.org/officeDocument/2006/relationships/image" Target="../media/image1080.png"/><Relationship Id="rId310" Type="http://schemas.openxmlformats.org/officeDocument/2006/relationships/customXml" Target="../ink/ink1242.xml"/><Relationship Id="rId492" Type="http://schemas.openxmlformats.org/officeDocument/2006/relationships/customXml" Target="../ink/ink1334.xml"/><Relationship Id="rId548" Type="http://schemas.openxmlformats.org/officeDocument/2006/relationships/customXml" Target="../ink/ink1362.xml"/><Relationship Id="rId91" Type="http://schemas.openxmlformats.org/officeDocument/2006/relationships/customXml" Target="../ink/ink1130.xml"/><Relationship Id="rId145" Type="http://schemas.openxmlformats.org/officeDocument/2006/relationships/customXml" Target="../ink/ink1158.xml"/><Relationship Id="rId187" Type="http://schemas.openxmlformats.org/officeDocument/2006/relationships/image" Target="../media/image1121.png"/><Relationship Id="rId352" Type="http://schemas.openxmlformats.org/officeDocument/2006/relationships/customXml" Target="../ink/ink1263.xml"/><Relationship Id="rId394" Type="http://schemas.openxmlformats.org/officeDocument/2006/relationships/image" Target="../media/image1221.png"/><Relationship Id="rId408" Type="http://schemas.openxmlformats.org/officeDocument/2006/relationships/customXml" Target="../ink/ink1292.xml"/><Relationship Id="rId615" Type="http://schemas.openxmlformats.org/officeDocument/2006/relationships/customXml" Target="../ink/ink1397.xml"/><Relationship Id="rId212" Type="http://schemas.openxmlformats.org/officeDocument/2006/relationships/customXml" Target="../ink/ink1193.xml"/><Relationship Id="rId254" Type="http://schemas.openxmlformats.org/officeDocument/2006/relationships/customXml" Target="../ink/ink1214.xml"/><Relationship Id="rId657" Type="http://schemas.openxmlformats.org/officeDocument/2006/relationships/customXml" Target="../ink/ink1418.xml"/><Relationship Id="rId49" Type="http://schemas.openxmlformats.org/officeDocument/2006/relationships/image" Target="../media/image1055.png"/><Relationship Id="rId114" Type="http://schemas.openxmlformats.org/officeDocument/2006/relationships/image" Target="../media/image1085.png"/><Relationship Id="rId296" Type="http://schemas.openxmlformats.org/officeDocument/2006/relationships/customXml" Target="../ink/ink1235.xml"/><Relationship Id="rId461" Type="http://schemas.openxmlformats.org/officeDocument/2006/relationships/image" Target="../media/image1254.png"/><Relationship Id="rId517" Type="http://schemas.openxmlformats.org/officeDocument/2006/relationships/image" Target="../media/image1282.png"/><Relationship Id="rId559" Type="http://schemas.openxmlformats.org/officeDocument/2006/relationships/image" Target="../media/image1302.png"/><Relationship Id="rId60" Type="http://schemas.openxmlformats.org/officeDocument/2006/relationships/image" Target="../media/image1060.png"/><Relationship Id="rId156" Type="http://schemas.openxmlformats.org/officeDocument/2006/relationships/image" Target="../media/image1106.png"/><Relationship Id="rId198" Type="http://schemas.openxmlformats.org/officeDocument/2006/relationships/customXml" Target="../ink/ink1185.xml"/><Relationship Id="rId321" Type="http://schemas.openxmlformats.org/officeDocument/2006/relationships/image" Target="../media/image1186.png"/><Relationship Id="rId363" Type="http://schemas.openxmlformats.org/officeDocument/2006/relationships/image" Target="../media/image1206.png"/><Relationship Id="rId419" Type="http://schemas.openxmlformats.org/officeDocument/2006/relationships/image" Target="../media/image1233.png"/><Relationship Id="rId570" Type="http://schemas.openxmlformats.org/officeDocument/2006/relationships/customXml" Target="../ink/ink1373.xml"/><Relationship Id="rId626" Type="http://schemas.openxmlformats.org/officeDocument/2006/relationships/image" Target="../media/image1334.png"/><Relationship Id="rId223" Type="http://schemas.openxmlformats.org/officeDocument/2006/relationships/image" Target="../media/image1137.png"/><Relationship Id="rId430" Type="http://schemas.openxmlformats.org/officeDocument/2006/relationships/customXml" Target="../ink/ink1303.xml"/><Relationship Id="rId668" Type="http://schemas.openxmlformats.org/officeDocument/2006/relationships/image" Target="../media/image1355.png"/><Relationship Id="rId18" Type="http://schemas.openxmlformats.org/officeDocument/2006/relationships/customXml" Target="../ink/ink1094.xml"/><Relationship Id="rId39" Type="http://schemas.openxmlformats.org/officeDocument/2006/relationships/image" Target="../media/image1050.png"/><Relationship Id="rId265" Type="http://schemas.openxmlformats.org/officeDocument/2006/relationships/image" Target="../media/image1158.png"/><Relationship Id="rId286" Type="http://schemas.openxmlformats.org/officeDocument/2006/relationships/customXml" Target="../ink/ink1230.xml"/><Relationship Id="rId451" Type="http://schemas.openxmlformats.org/officeDocument/2006/relationships/image" Target="../media/image1249.png"/><Relationship Id="rId472" Type="http://schemas.openxmlformats.org/officeDocument/2006/relationships/customXml" Target="../ink/ink1324.xml"/><Relationship Id="rId493" Type="http://schemas.openxmlformats.org/officeDocument/2006/relationships/image" Target="../media/image1270.png"/><Relationship Id="rId507" Type="http://schemas.openxmlformats.org/officeDocument/2006/relationships/image" Target="../media/image1277.png"/><Relationship Id="rId528" Type="http://schemas.openxmlformats.org/officeDocument/2006/relationships/customXml" Target="../ink/ink1352.xml"/><Relationship Id="rId549" Type="http://schemas.openxmlformats.org/officeDocument/2006/relationships/image" Target="../media/image1297.png"/><Relationship Id="rId50" Type="http://schemas.openxmlformats.org/officeDocument/2006/relationships/customXml" Target="../ink/ink1110.xml"/><Relationship Id="rId104" Type="http://schemas.openxmlformats.org/officeDocument/2006/relationships/customXml" Target="../ink/ink1137.xml"/><Relationship Id="rId125" Type="http://schemas.openxmlformats.org/officeDocument/2006/relationships/customXml" Target="../ink/ink1148.xml"/><Relationship Id="rId146" Type="http://schemas.openxmlformats.org/officeDocument/2006/relationships/image" Target="../media/image1101.png"/><Relationship Id="rId167" Type="http://schemas.openxmlformats.org/officeDocument/2006/relationships/customXml" Target="../ink/ink1169.xml"/><Relationship Id="rId188" Type="http://schemas.openxmlformats.org/officeDocument/2006/relationships/customXml" Target="../ink/ink1180.xml"/><Relationship Id="rId311" Type="http://schemas.openxmlformats.org/officeDocument/2006/relationships/image" Target="../media/image1181.png"/><Relationship Id="rId332" Type="http://schemas.openxmlformats.org/officeDocument/2006/relationships/customXml" Target="../ink/ink1253.xml"/><Relationship Id="rId353" Type="http://schemas.openxmlformats.org/officeDocument/2006/relationships/image" Target="../media/image1201.png"/><Relationship Id="rId374" Type="http://schemas.openxmlformats.org/officeDocument/2006/relationships/customXml" Target="../ink/ink1274.xml"/><Relationship Id="rId395" Type="http://schemas.openxmlformats.org/officeDocument/2006/relationships/customXml" Target="../ink/ink1285.xml"/><Relationship Id="rId409" Type="http://schemas.openxmlformats.org/officeDocument/2006/relationships/image" Target="../media/image1228.png"/><Relationship Id="rId560" Type="http://schemas.openxmlformats.org/officeDocument/2006/relationships/customXml" Target="../ink/ink1368.xml"/><Relationship Id="rId581" Type="http://schemas.openxmlformats.org/officeDocument/2006/relationships/customXml" Target="../ink/ink1379.xml"/><Relationship Id="rId71" Type="http://schemas.openxmlformats.org/officeDocument/2006/relationships/customXml" Target="../ink/ink1120.xml"/><Relationship Id="rId92" Type="http://schemas.openxmlformats.org/officeDocument/2006/relationships/image" Target="../media/image1075.png"/><Relationship Id="rId213" Type="http://schemas.openxmlformats.org/officeDocument/2006/relationships/image" Target="../media/image1132.png"/><Relationship Id="rId234" Type="http://schemas.openxmlformats.org/officeDocument/2006/relationships/customXml" Target="../ink/ink1204.xml"/><Relationship Id="rId420" Type="http://schemas.openxmlformats.org/officeDocument/2006/relationships/customXml" Target="../ink/ink1298.xml"/><Relationship Id="rId616" Type="http://schemas.openxmlformats.org/officeDocument/2006/relationships/image" Target="../media/image1329.png"/><Relationship Id="rId637" Type="http://schemas.openxmlformats.org/officeDocument/2006/relationships/customXml" Target="../ink/ink1408.xml"/><Relationship Id="rId658" Type="http://schemas.openxmlformats.org/officeDocument/2006/relationships/image" Target="../media/image1350.png"/><Relationship Id="rId2" Type="http://schemas.openxmlformats.org/officeDocument/2006/relationships/customXml" Target="../ink/ink1086.xml"/><Relationship Id="rId29" Type="http://schemas.openxmlformats.org/officeDocument/2006/relationships/image" Target="../media/image1045.png"/><Relationship Id="rId255" Type="http://schemas.openxmlformats.org/officeDocument/2006/relationships/image" Target="../media/image1153.png"/><Relationship Id="rId276" Type="http://schemas.openxmlformats.org/officeDocument/2006/relationships/customXml" Target="../ink/ink1225.xml"/><Relationship Id="rId297" Type="http://schemas.openxmlformats.org/officeDocument/2006/relationships/image" Target="../media/image1174.png"/><Relationship Id="rId441" Type="http://schemas.openxmlformats.org/officeDocument/2006/relationships/image" Target="../media/image1244.png"/><Relationship Id="rId462" Type="http://schemas.openxmlformats.org/officeDocument/2006/relationships/customXml" Target="../ink/ink1319.xml"/><Relationship Id="rId483" Type="http://schemas.openxmlformats.org/officeDocument/2006/relationships/image" Target="../media/image1265.png"/><Relationship Id="rId518" Type="http://schemas.openxmlformats.org/officeDocument/2006/relationships/customXml" Target="../ink/ink1347.xml"/><Relationship Id="rId539" Type="http://schemas.openxmlformats.org/officeDocument/2006/relationships/image" Target="../media/image1292.png"/><Relationship Id="rId40" Type="http://schemas.openxmlformats.org/officeDocument/2006/relationships/customXml" Target="../ink/ink1105.xml"/><Relationship Id="rId115" Type="http://schemas.openxmlformats.org/officeDocument/2006/relationships/customXml" Target="../ink/ink1143.xml"/><Relationship Id="rId136" Type="http://schemas.openxmlformats.org/officeDocument/2006/relationships/image" Target="../media/image1096.png"/><Relationship Id="rId157" Type="http://schemas.openxmlformats.org/officeDocument/2006/relationships/customXml" Target="../ink/ink1164.xml"/><Relationship Id="rId178" Type="http://schemas.openxmlformats.org/officeDocument/2006/relationships/image" Target="../media/image1117.png"/><Relationship Id="rId301" Type="http://schemas.openxmlformats.org/officeDocument/2006/relationships/image" Target="../media/image1176.png"/><Relationship Id="rId322" Type="http://schemas.openxmlformats.org/officeDocument/2006/relationships/customXml" Target="../ink/ink1248.xml"/><Relationship Id="rId343" Type="http://schemas.openxmlformats.org/officeDocument/2006/relationships/image" Target="../media/image1196.png"/><Relationship Id="rId364" Type="http://schemas.openxmlformats.org/officeDocument/2006/relationships/customXml" Target="../ink/ink1269.xml"/><Relationship Id="rId550" Type="http://schemas.openxmlformats.org/officeDocument/2006/relationships/customXml" Target="../ink/ink1363.xml"/><Relationship Id="rId61" Type="http://schemas.openxmlformats.org/officeDocument/2006/relationships/customXml" Target="../ink/ink1115.xml"/><Relationship Id="rId82" Type="http://schemas.openxmlformats.org/officeDocument/2006/relationships/image" Target="../media/image1071.png"/><Relationship Id="rId199" Type="http://schemas.openxmlformats.org/officeDocument/2006/relationships/customXml" Target="../ink/ink1186.xml"/><Relationship Id="rId203" Type="http://schemas.openxmlformats.org/officeDocument/2006/relationships/customXml" Target="../ink/ink1188.xml"/><Relationship Id="rId385" Type="http://schemas.openxmlformats.org/officeDocument/2006/relationships/customXml" Target="../ink/ink1280.xml"/><Relationship Id="rId571" Type="http://schemas.openxmlformats.org/officeDocument/2006/relationships/image" Target="../media/image1308.png"/><Relationship Id="rId592" Type="http://schemas.openxmlformats.org/officeDocument/2006/relationships/customXml" Target="../ink/ink1385.xml"/><Relationship Id="rId606" Type="http://schemas.openxmlformats.org/officeDocument/2006/relationships/customXml" Target="../ink/ink1392.xml"/><Relationship Id="rId627" Type="http://schemas.openxmlformats.org/officeDocument/2006/relationships/customXml" Target="../ink/ink1403.xml"/><Relationship Id="rId648" Type="http://schemas.openxmlformats.org/officeDocument/2006/relationships/image" Target="../media/image1345.png"/><Relationship Id="rId669" Type="http://schemas.openxmlformats.org/officeDocument/2006/relationships/customXml" Target="../ink/ink1424.xml"/><Relationship Id="rId19" Type="http://schemas.openxmlformats.org/officeDocument/2006/relationships/image" Target="../media/image1040.png"/><Relationship Id="rId224" Type="http://schemas.openxmlformats.org/officeDocument/2006/relationships/customXml" Target="../ink/ink1199.xml"/><Relationship Id="rId245" Type="http://schemas.openxmlformats.org/officeDocument/2006/relationships/image" Target="../media/image1148.png"/><Relationship Id="rId266" Type="http://schemas.openxmlformats.org/officeDocument/2006/relationships/customXml" Target="../ink/ink1220.xml"/><Relationship Id="rId287" Type="http://schemas.openxmlformats.org/officeDocument/2006/relationships/image" Target="../media/image1169.png"/><Relationship Id="rId410" Type="http://schemas.openxmlformats.org/officeDocument/2006/relationships/customXml" Target="../ink/ink1293.xml"/><Relationship Id="rId431" Type="http://schemas.openxmlformats.org/officeDocument/2006/relationships/image" Target="../media/image1239.png"/><Relationship Id="rId452" Type="http://schemas.openxmlformats.org/officeDocument/2006/relationships/customXml" Target="../ink/ink1314.xml"/><Relationship Id="rId473" Type="http://schemas.openxmlformats.org/officeDocument/2006/relationships/image" Target="../media/image1260.png"/><Relationship Id="rId494" Type="http://schemas.openxmlformats.org/officeDocument/2006/relationships/customXml" Target="../ink/ink1335.xml"/><Relationship Id="rId508" Type="http://schemas.openxmlformats.org/officeDocument/2006/relationships/customXml" Target="../ink/ink1342.xml"/><Relationship Id="rId529" Type="http://schemas.openxmlformats.org/officeDocument/2006/relationships/image" Target="../media/image679.png"/><Relationship Id="rId30" Type="http://schemas.openxmlformats.org/officeDocument/2006/relationships/customXml" Target="../ink/ink1100.xml"/><Relationship Id="rId105" Type="http://schemas.openxmlformats.org/officeDocument/2006/relationships/image" Target="../media/image1081.png"/><Relationship Id="rId126" Type="http://schemas.openxmlformats.org/officeDocument/2006/relationships/image" Target="../media/image1091.png"/><Relationship Id="rId147" Type="http://schemas.openxmlformats.org/officeDocument/2006/relationships/customXml" Target="../ink/ink1159.xml"/><Relationship Id="rId168" Type="http://schemas.openxmlformats.org/officeDocument/2006/relationships/image" Target="../media/image1112.png"/><Relationship Id="rId312" Type="http://schemas.openxmlformats.org/officeDocument/2006/relationships/customXml" Target="../ink/ink1243.xml"/><Relationship Id="rId333" Type="http://schemas.openxmlformats.org/officeDocument/2006/relationships/image" Target="../media/image1192.png"/><Relationship Id="rId354" Type="http://schemas.openxmlformats.org/officeDocument/2006/relationships/customXml" Target="../ink/ink1264.xml"/><Relationship Id="rId540" Type="http://schemas.openxmlformats.org/officeDocument/2006/relationships/customXml" Target="../ink/ink1358.xml"/><Relationship Id="rId51" Type="http://schemas.openxmlformats.org/officeDocument/2006/relationships/image" Target="../media/image1056.png"/><Relationship Id="rId72" Type="http://schemas.openxmlformats.org/officeDocument/2006/relationships/image" Target="../media/image1066.png"/><Relationship Id="rId93" Type="http://schemas.openxmlformats.org/officeDocument/2006/relationships/customXml" Target="../ink/ink1131.xml"/><Relationship Id="rId189" Type="http://schemas.openxmlformats.org/officeDocument/2006/relationships/image" Target="../media/image1122.png"/><Relationship Id="rId375" Type="http://schemas.openxmlformats.org/officeDocument/2006/relationships/customXml" Target="../ink/ink1275.xml"/><Relationship Id="rId396" Type="http://schemas.openxmlformats.org/officeDocument/2006/relationships/image" Target="../media/image1222.png"/><Relationship Id="rId561" Type="http://schemas.openxmlformats.org/officeDocument/2006/relationships/image" Target="../media/image1303.png"/><Relationship Id="rId582" Type="http://schemas.openxmlformats.org/officeDocument/2006/relationships/image" Target="../media/image1313.png"/><Relationship Id="rId617" Type="http://schemas.openxmlformats.org/officeDocument/2006/relationships/customXml" Target="../ink/ink1398.xml"/><Relationship Id="rId638" Type="http://schemas.openxmlformats.org/officeDocument/2006/relationships/image" Target="../media/image1340.png"/><Relationship Id="rId659" Type="http://schemas.openxmlformats.org/officeDocument/2006/relationships/customXml" Target="../ink/ink1419.xml"/><Relationship Id="rId3" Type="http://schemas.openxmlformats.org/officeDocument/2006/relationships/image" Target="../media/image1032.png"/><Relationship Id="rId214" Type="http://schemas.openxmlformats.org/officeDocument/2006/relationships/customXml" Target="../ink/ink1194.xml"/><Relationship Id="rId235" Type="http://schemas.openxmlformats.org/officeDocument/2006/relationships/image" Target="../media/image1143.png"/><Relationship Id="rId256" Type="http://schemas.openxmlformats.org/officeDocument/2006/relationships/customXml" Target="../ink/ink1215.xml"/><Relationship Id="rId277" Type="http://schemas.openxmlformats.org/officeDocument/2006/relationships/image" Target="../media/image1164.png"/><Relationship Id="rId298" Type="http://schemas.openxmlformats.org/officeDocument/2006/relationships/customXml" Target="../ink/ink1236.xml"/><Relationship Id="rId400" Type="http://schemas.openxmlformats.org/officeDocument/2006/relationships/image" Target="../media/image1224.png"/><Relationship Id="rId421" Type="http://schemas.openxmlformats.org/officeDocument/2006/relationships/image" Target="../media/image1234.png"/><Relationship Id="rId442" Type="http://schemas.openxmlformats.org/officeDocument/2006/relationships/customXml" Target="../ink/ink1309.xml"/><Relationship Id="rId463" Type="http://schemas.openxmlformats.org/officeDocument/2006/relationships/image" Target="../media/image1255.png"/><Relationship Id="rId484" Type="http://schemas.openxmlformats.org/officeDocument/2006/relationships/customXml" Target="../ink/ink1330.xml"/><Relationship Id="rId519" Type="http://schemas.openxmlformats.org/officeDocument/2006/relationships/image" Target="../media/image1283.png"/><Relationship Id="rId670" Type="http://schemas.openxmlformats.org/officeDocument/2006/relationships/image" Target="../media/image1356.png"/><Relationship Id="rId116" Type="http://schemas.openxmlformats.org/officeDocument/2006/relationships/image" Target="../media/image1086.png"/><Relationship Id="rId137" Type="http://schemas.openxmlformats.org/officeDocument/2006/relationships/customXml" Target="../ink/ink1154.xml"/><Relationship Id="rId158" Type="http://schemas.openxmlformats.org/officeDocument/2006/relationships/image" Target="../media/image1107.png"/><Relationship Id="rId302" Type="http://schemas.openxmlformats.org/officeDocument/2006/relationships/customXml" Target="../ink/ink1238.xml"/><Relationship Id="rId323" Type="http://schemas.openxmlformats.org/officeDocument/2006/relationships/image" Target="../media/image1187.png"/><Relationship Id="rId344" Type="http://schemas.openxmlformats.org/officeDocument/2006/relationships/customXml" Target="../ink/ink1259.xml"/><Relationship Id="rId530" Type="http://schemas.openxmlformats.org/officeDocument/2006/relationships/customXml" Target="../ink/ink1353.xml"/><Relationship Id="rId20" Type="http://schemas.openxmlformats.org/officeDocument/2006/relationships/customXml" Target="../ink/ink1095.xml"/><Relationship Id="rId41" Type="http://schemas.openxmlformats.org/officeDocument/2006/relationships/image" Target="../media/image1051.png"/><Relationship Id="rId62" Type="http://schemas.openxmlformats.org/officeDocument/2006/relationships/image" Target="../media/image1061.png"/><Relationship Id="rId83" Type="http://schemas.openxmlformats.org/officeDocument/2006/relationships/customXml" Target="../ink/ink1126.xml"/><Relationship Id="rId179" Type="http://schemas.openxmlformats.org/officeDocument/2006/relationships/customXml" Target="../ink/ink1175.xml"/><Relationship Id="rId365" Type="http://schemas.openxmlformats.org/officeDocument/2006/relationships/image" Target="../media/image1207.png"/><Relationship Id="rId386" Type="http://schemas.openxmlformats.org/officeDocument/2006/relationships/image" Target="../media/image1217.png"/><Relationship Id="rId551" Type="http://schemas.openxmlformats.org/officeDocument/2006/relationships/image" Target="../media/image1298.png"/><Relationship Id="rId572" Type="http://schemas.openxmlformats.org/officeDocument/2006/relationships/customXml" Target="../ink/ink1374.xml"/><Relationship Id="rId593" Type="http://schemas.openxmlformats.org/officeDocument/2006/relationships/image" Target="../media/image1318.png"/><Relationship Id="rId607" Type="http://schemas.openxmlformats.org/officeDocument/2006/relationships/image" Target="../media/image1325.png"/><Relationship Id="rId628" Type="http://schemas.openxmlformats.org/officeDocument/2006/relationships/image" Target="../media/image1335.png"/><Relationship Id="rId649" Type="http://schemas.openxmlformats.org/officeDocument/2006/relationships/customXml" Target="../ink/ink1414.xml"/><Relationship Id="rId190" Type="http://schemas.openxmlformats.org/officeDocument/2006/relationships/customXml" Target="../ink/ink1181.xml"/><Relationship Id="rId204" Type="http://schemas.openxmlformats.org/officeDocument/2006/relationships/image" Target="../media/image1129.png"/><Relationship Id="rId225" Type="http://schemas.openxmlformats.org/officeDocument/2006/relationships/image" Target="../media/image1138.png"/><Relationship Id="rId246" Type="http://schemas.openxmlformats.org/officeDocument/2006/relationships/customXml" Target="../ink/ink1210.xml"/><Relationship Id="rId267" Type="http://schemas.openxmlformats.org/officeDocument/2006/relationships/image" Target="../media/image1159.png"/><Relationship Id="rId288" Type="http://schemas.openxmlformats.org/officeDocument/2006/relationships/customXml" Target="../ink/ink1231.xml"/><Relationship Id="rId411" Type="http://schemas.openxmlformats.org/officeDocument/2006/relationships/image" Target="../media/image1229.png"/><Relationship Id="rId432" Type="http://schemas.openxmlformats.org/officeDocument/2006/relationships/customXml" Target="../ink/ink1304.xml"/><Relationship Id="rId453" Type="http://schemas.openxmlformats.org/officeDocument/2006/relationships/image" Target="../media/image1250.png"/><Relationship Id="rId474" Type="http://schemas.openxmlformats.org/officeDocument/2006/relationships/customXml" Target="../ink/ink1325.xml"/><Relationship Id="rId509" Type="http://schemas.openxmlformats.org/officeDocument/2006/relationships/image" Target="../media/image1278.png"/><Relationship Id="rId660" Type="http://schemas.openxmlformats.org/officeDocument/2006/relationships/image" Target="../media/image1351.png"/><Relationship Id="rId106" Type="http://schemas.openxmlformats.org/officeDocument/2006/relationships/customXml" Target="../ink/ink1138.xml"/><Relationship Id="rId127" Type="http://schemas.openxmlformats.org/officeDocument/2006/relationships/customXml" Target="../ink/ink1149.xml"/><Relationship Id="rId313" Type="http://schemas.openxmlformats.org/officeDocument/2006/relationships/image" Target="../media/image1182.png"/><Relationship Id="rId495" Type="http://schemas.openxmlformats.org/officeDocument/2006/relationships/image" Target="../media/image1271.png"/><Relationship Id="rId10" Type="http://schemas.openxmlformats.org/officeDocument/2006/relationships/customXml" Target="../ink/ink1090.xml"/><Relationship Id="rId31" Type="http://schemas.openxmlformats.org/officeDocument/2006/relationships/image" Target="../media/image1046.png"/><Relationship Id="rId52" Type="http://schemas.openxmlformats.org/officeDocument/2006/relationships/customXml" Target="../ink/ink1111.xml"/><Relationship Id="rId73" Type="http://schemas.openxmlformats.org/officeDocument/2006/relationships/customXml" Target="../ink/ink1121.xml"/><Relationship Id="rId94" Type="http://schemas.openxmlformats.org/officeDocument/2006/relationships/image" Target="../media/image1076.png"/><Relationship Id="rId148" Type="http://schemas.openxmlformats.org/officeDocument/2006/relationships/image" Target="../media/image1102.png"/><Relationship Id="rId169" Type="http://schemas.openxmlformats.org/officeDocument/2006/relationships/customXml" Target="../ink/ink1170.xml"/><Relationship Id="rId334" Type="http://schemas.openxmlformats.org/officeDocument/2006/relationships/customXml" Target="../ink/ink1254.xml"/><Relationship Id="rId355" Type="http://schemas.openxmlformats.org/officeDocument/2006/relationships/image" Target="../media/image1202.png"/><Relationship Id="rId376" Type="http://schemas.openxmlformats.org/officeDocument/2006/relationships/image" Target="../media/image1212.png"/><Relationship Id="rId397" Type="http://schemas.openxmlformats.org/officeDocument/2006/relationships/customXml" Target="../ink/ink1286.xml"/><Relationship Id="rId520" Type="http://schemas.openxmlformats.org/officeDocument/2006/relationships/customXml" Target="../ink/ink1348.xml"/><Relationship Id="rId541" Type="http://schemas.openxmlformats.org/officeDocument/2006/relationships/image" Target="../media/image1293.png"/><Relationship Id="rId562" Type="http://schemas.openxmlformats.org/officeDocument/2006/relationships/customXml" Target="../ink/ink1369.xml"/><Relationship Id="rId583" Type="http://schemas.openxmlformats.org/officeDocument/2006/relationships/customXml" Target="../ink/ink1380.xml"/><Relationship Id="rId618" Type="http://schemas.openxmlformats.org/officeDocument/2006/relationships/image" Target="../media/image1330.png"/><Relationship Id="rId639" Type="http://schemas.openxmlformats.org/officeDocument/2006/relationships/customXml" Target="../ink/ink1409.xml"/><Relationship Id="rId4" Type="http://schemas.openxmlformats.org/officeDocument/2006/relationships/customXml" Target="../ink/ink1087.xml"/><Relationship Id="rId180" Type="http://schemas.openxmlformats.org/officeDocument/2006/relationships/image" Target="../media/image1118.png"/><Relationship Id="rId215" Type="http://schemas.openxmlformats.org/officeDocument/2006/relationships/image" Target="../media/image1133.png"/><Relationship Id="rId236" Type="http://schemas.openxmlformats.org/officeDocument/2006/relationships/customXml" Target="../ink/ink1205.xml"/><Relationship Id="rId257" Type="http://schemas.openxmlformats.org/officeDocument/2006/relationships/image" Target="../media/image1154.png"/><Relationship Id="rId278" Type="http://schemas.openxmlformats.org/officeDocument/2006/relationships/customXml" Target="../ink/ink1226.xml"/><Relationship Id="rId401" Type="http://schemas.openxmlformats.org/officeDocument/2006/relationships/customXml" Target="../ink/ink1288.xml"/><Relationship Id="rId422" Type="http://schemas.openxmlformats.org/officeDocument/2006/relationships/customXml" Target="../ink/ink1299.xml"/><Relationship Id="rId443" Type="http://schemas.openxmlformats.org/officeDocument/2006/relationships/image" Target="../media/image1245.png"/><Relationship Id="rId464" Type="http://schemas.openxmlformats.org/officeDocument/2006/relationships/customXml" Target="../ink/ink1320.xml"/><Relationship Id="rId650" Type="http://schemas.openxmlformats.org/officeDocument/2006/relationships/image" Target="../media/image1346.png"/><Relationship Id="rId303" Type="http://schemas.openxmlformats.org/officeDocument/2006/relationships/image" Target="../media/image1177.png"/><Relationship Id="rId485" Type="http://schemas.openxmlformats.org/officeDocument/2006/relationships/image" Target="../media/image1266.png"/><Relationship Id="rId42" Type="http://schemas.openxmlformats.org/officeDocument/2006/relationships/customXml" Target="../ink/ink1106.xml"/><Relationship Id="rId84" Type="http://schemas.openxmlformats.org/officeDocument/2006/relationships/image" Target="../media/image1072.png"/><Relationship Id="rId138" Type="http://schemas.openxmlformats.org/officeDocument/2006/relationships/image" Target="../media/image1097.png"/><Relationship Id="rId345" Type="http://schemas.openxmlformats.org/officeDocument/2006/relationships/image" Target="../media/image1197.png"/><Relationship Id="rId387" Type="http://schemas.openxmlformats.org/officeDocument/2006/relationships/customXml" Target="../ink/ink1281.xml"/><Relationship Id="rId510" Type="http://schemas.openxmlformats.org/officeDocument/2006/relationships/customXml" Target="../ink/ink1343.xml"/><Relationship Id="rId552" Type="http://schemas.openxmlformats.org/officeDocument/2006/relationships/customXml" Target="../ink/ink1364.xml"/><Relationship Id="rId594" Type="http://schemas.openxmlformats.org/officeDocument/2006/relationships/customXml" Target="../ink/ink1386.xml"/><Relationship Id="rId608" Type="http://schemas.openxmlformats.org/officeDocument/2006/relationships/customXml" Target="../ink/ink1393.xml"/><Relationship Id="rId191" Type="http://schemas.openxmlformats.org/officeDocument/2006/relationships/image" Target="../media/image1123.png"/><Relationship Id="rId205" Type="http://schemas.openxmlformats.org/officeDocument/2006/relationships/customXml" Target="../ink/ink1189.xml"/><Relationship Id="rId247" Type="http://schemas.openxmlformats.org/officeDocument/2006/relationships/image" Target="../media/image1149.png"/><Relationship Id="rId412" Type="http://schemas.openxmlformats.org/officeDocument/2006/relationships/customXml" Target="../ink/ink1294.xml"/><Relationship Id="rId107" Type="http://schemas.openxmlformats.org/officeDocument/2006/relationships/customXml" Target="../ink/ink1139.xml"/><Relationship Id="rId289" Type="http://schemas.openxmlformats.org/officeDocument/2006/relationships/image" Target="../media/image1170.png"/><Relationship Id="rId454" Type="http://schemas.openxmlformats.org/officeDocument/2006/relationships/customXml" Target="../ink/ink1315.xml"/><Relationship Id="rId496" Type="http://schemas.openxmlformats.org/officeDocument/2006/relationships/customXml" Target="../ink/ink1336.xml"/><Relationship Id="rId661" Type="http://schemas.openxmlformats.org/officeDocument/2006/relationships/customXml" Target="../ink/ink1420.xml"/><Relationship Id="rId11" Type="http://schemas.openxmlformats.org/officeDocument/2006/relationships/image" Target="../media/image1036.png"/><Relationship Id="rId53" Type="http://schemas.openxmlformats.org/officeDocument/2006/relationships/image" Target="../media/image1057.png"/><Relationship Id="rId149" Type="http://schemas.openxmlformats.org/officeDocument/2006/relationships/customXml" Target="../ink/ink1160.xml"/><Relationship Id="rId314" Type="http://schemas.openxmlformats.org/officeDocument/2006/relationships/customXml" Target="../ink/ink1244.xml"/><Relationship Id="rId356" Type="http://schemas.openxmlformats.org/officeDocument/2006/relationships/customXml" Target="../ink/ink1265.xml"/><Relationship Id="rId398" Type="http://schemas.openxmlformats.org/officeDocument/2006/relationships/image" Target="../media/image1223.png"/><Relationship Id="rId521" Type="http://schemas.openxmlformats.org/officeDocument/2006/relationships/image" Target="../media/image1284.png"/><Relationship Id="rId563" Type="http://schemas.openxmlformats.org/officeDocument/2006/relationships/image" Target="../media/image1304.png"/><Relationship Id="rId619" Type="http://schemas.openxmlformats.org/officeDocument/2006/relationships/customXml" Target="../ink/ink1399.xml"/><Relationship Id="rId95" Type="http://schemas.openxmlformats.org/officeDocument/2006/relationships/customXml" Target="../ink/ink1132.xml"/><Relationship Id="rId160" Type="http://schemas.openxmlformats.org/officeDocument/2006/relationships/image" Target="../media/image1108.png"/><Relationship Id="rId216" Type="http://schemas.openxmlformats.org/officeDocument/2006/relationships/customXml" Target="../ink/ink1195.xml"/><Relationship Id="rId423" Type="http://schemas.openxmlformats.org/officeDocument/2006/relationships/image" Target="../media/image1235.png"/><Relationship Id="rId258" Type="http://schemas.openxmlformats.org/officeDocument/2006/relationships/customXml" Target="../ink/ink1216.xml"/><Relationship Id="rId465" Type="http://schemas.openxmlformats.org/officeDocument/2006/relationships/image" Target="../media/image1256.png"/><Relationship Id="rId630" Type="http://schemas.openxmlformats.org/officeDocument/2006/relationships/image" Target="../media/image1336.png"/><Relationship Id="rId22" Type="http://schemas.openxmlformats.org/officeDocument/2006/relationships/customXml" Target="../ink/ink1096.xml"/><Relationship Id="rId64" Type="http://schemas.openxmlformats.org/officeDocument/2006/relationships/image" Target="../media/image1062.png"/><Relationship Id="rId118" Type="http://schemas.openxmlformats.org/officeDocument/2006/relationships/image" Target="../media/image1087.png"/><Relationship Id="rId325" Type="http://schemas.openxmlformats.org/officeDocument/2006/relationships/image" Target="../media/image1188.png"/><Relationship Id="rId367" Type="http://schemas.openxmlformats.org/officeDocument/2006/relationships/image" Target="../media/image1208.png"/><Relationship Id="rId532" Type="http://schemas.openxmlformats.org/officeDocument/2006/relationships/customXml" Target="../ink/ink1354.xml"/><Relationship Id="rId574" Type="http://schemas.openxmlformats.org/officeDocument/2006/relationships/customXml" Target="../ink/ink1375.xml"/><Relationship Id="rId171" Type="http://schemas.openxmlformats.org/officeDocument/2006/relationships/customXml" Target="../ink/ink1171.xml"/><Relationship Id="rId227" Type="http://schemas.openxmlformats.org/officeDocument/2006/relationships/image" Target="../media/image1139.png"/><Relationship Id="rId269" Type="http://schemas.openxmlformats.org/officeDocument/2006/relationships/image" Target="../media/image1160.png"/><Relationship Id="rId434" Type="http://schemas.openxmlformats.org/officeDocument/2006/relationships/customXml" Target="../ink/ink1305.xml"/><Relationship Id="rId476" Type="http://schemas.openxmlformats.org/officeDocument/2006/relationships/customXml" Target="../ink/ink1326.xml"/><Relationship Id="rId641" Type="http://schemas.openxmlformats.org/officeDocument/2006/relationships/customXml" Target="../ink/ink1410.xml"/><Relationship Id="rId33" Type="http://schemas.openxmlformats.org/officeDocument/2006/relationships/image" Target="../media/image1047.png"/><Relationship Id="rId129" Type="http://schemas.openxmlformats.org/officeDocument/2006/relationships/customXml" Target="../ink/ink1150.xml"/><Relationship Id="rId280" Type="http://schemas.openxmlformats.org/officeDocument/2006/relationships/customXml" Target="../ink/ink1227.xml"/><Relationship Id="rId336" Type="http://schemas.openxmlformats.org/officeDocument/2006/relationships/customXml" Target="../ink/ink1255.xml"/><Relationship Id="rId501" Type="http://schemas.openxmlformats.org/officeDocument/2006/relationships/image" Target="../media/image1274.png"/><Relationship Id="rId543" Type="http://schemas.openxmlformats.org/officeDocument/2006/relationships/image" Target="../media/image1294.png"/><Relationship Id="rId75" Type="http://schemas.openxmlformats.org/officeDocument/2006/relationships/customXml" Target="../ink/ink1122.xml"/><Relationship Id="rId140" Type="http://schemas.openxmlformats.org/officeDocument/2006/relationships/image" Target="../media/image1098.png"/><Relationship Id="rId182" Type="http://schemas.openxmlformats.org/officeDocument/2006/relationships/image" Target="../media/image1119.png"/><Relationship Id="rId378" Type="http://schemas.openxmlformats.org/officeDocument/2006/relationships/image" Target="../media/image1213.png"/><Relationship Id="rId403" Type="http://schemas.openxmlformats.org/officeDocument/2006/relationships/customXml" Target="../ink/ink1289.xml"/><Relationship Id="rId585" Type="http://schemas.openxmlformats.org/officeDocument/2006/relationships/customXml" Target="../ink/ink1381.xml"/><Relationship Id="rId6" Type="http://schemas.openxmlformats.org/officeDocument/2006/relationships/customXml" Target="../ink/ink1088.xml"/><Relationship Id="rId238" Type="http://schemas.openxmlformats.org/officeDocument/2006/relationships/customXml" Target="../ink/ink1206.xml"/><Relationship Id="rId445" Type="http://schemas.openxmlformats.org/officeDocument/2006/relationships/image" Target="../media/image1246.png"/><Relationship Id="rId487" Type="http://schemas.openxmlformats.org/officeDocument/2006/relationships/image" Target="../media/image1267.png"/><Relationship Id="rId610" Type="http://schemas.openxmlformats.org/officeDocument/2006/relationships/customXml" Target="../ink/ink1394.xml"/><Relationship Id="rId652" Type="http://schemas.openxmlformats.org/officeDocument/2006/relationships/image" Target="../media/image1347.png"/><Relationship Id="rId291" Type="http://schemas.openxmlformats.org/officeDocument/2006/relationships/image" Target="../media/image1171.png"/><Relationship Id="rId305" Type="http://schemas.openxmlformats.org/officeDocument/2006/relationships/image" Target="../media/image1178.png"/><Relationship Id="rId347" Type="http://schemas.openxmlformats.org/officeDocument/2006/relationships/image" Target="../media/image1198.png"/><Relationship Id="rId512" Type="http://schemas.openxmlformats.org/officeDocument/2006/relationships/customXml" Target="../ink/ink1344.xml"/><Relationship Id="rId44" Type="http://schemas.openxmlformats.org/officeDocument/2006/relationships/customXml" Target="../ink/ink1107.xml"/><Relationship Id="rId86" Type="http://schemas.openxmlformats.org/officeDocument/2006/relationships/image" Target="../media/image447.png"/><Relationship Id="rId151" Type="http://schemas.openxmlformats.org/officeDocument/2006/relationships/customXml" Target="../ink/ink1161.xml"/><Relationship Id="rId389" Type="http://schemas.openxmlformats.org/officeDocument/2006/relationships/customXml" Target="../ink/ink1282.xml"/><Relationship Id="rId554" Type="http://schemas.openxmlformats.org/officeDocument/2006/relationships/customXml" Target="../ink/ink1365.xml"/><Relationship Id="rId596" Type="http://schemas.openxmlformats.org/officeDocument/2006/relationships/customXml" Target="../ink/ink1387.xml"/><Relationship Id="rId193" Type="http://schemas.openxmlformats.org/officeDocument/2006/relationships/image" Target="../media/image1124.png"/><Relationship Id="rId207" Type="http://schemas.openxmlformats.org/officeDocument/2006/relationships/customXml" Target="../ink/ink1190.xml"/><Relationship Id="rId249" Type="http://schemas.openxmlformats.org/officeDocument/2006/relationships/image" Target="../media/image1150.png"/><Relationship Id="rId414" Type="http://schemas.openxmlformats.org/officeDocument/2006/relationships/customXml" Target="../ink/ink1295.xml"/><Relationship Id="rId456" Type="http://schemas.openxmlformats.org/officeDocument/2006/relationships/customXml" Target="../ink/ink1316.xml"/><Relationship Id="rId498" Type="http://schemas.openxmlformats.org/officeDocument/2006/relationships/customXml" Target="../ink/ink1337.xml"/><Relationship Id="rId621" Type="http://schemas.openxmlformats.org/officeDocument/2006/relationships/customXml" Target="../ink/ink1400.xml"/><Relationship Id="rId663" Type="http://schemas.openxmlformats.org/officeDocument/2006/relationships/customXml" Target="../ink/ink1421.xml"/><Relationship Id="rId13" Type="http://schemas.openxmlformats.org/officeDocument/2006/relationships/image" Target="../media/image1037.png"/><Relationship Id="rId109" Type="http://schemas.openxmlformats.org/officeDocument/2006/relationships/customXml" Target="../ink/ink1140.xml"/><Relationship Id="rId260" Type="http://schemas.openxmlformats.org/officeDocument/2006/relationships/customXml" Target="../ink/ink1217.xml"/><Relationship Id="rId316" Type="http://schemas.openxmlformats.org/officeDocument/2006/relationships/customXml" Target="../ink/ink1245.xml"/><Relationship Id="rId523" Type="http://schemas.openxmlformats.org/officeDocument/2006/relationships/image" Target="../media/image1285.png"/><Relationship Id="rId55" Type="http://schemas.openxmlformats.org/officeDocument/2006/relationships/image" Target="../media/image1058.png"/><Relationship Id="rId97" Type="http://schemas.openxmlformats.org/officeDocument/2006/relationships/image" Target="../media/image1077.png"/><Relationship Id="rId120" Type="http://schemas.openxmlformats.org/officeDocument/2006/relationships/image" Target="../media/image1088.png"/><Relationship Id="rId358" Type="http://schemas.openxmlformats.org/officeDocument/2006/relationships/customXml" Target="../ink/ink1266.xml"/><Relationship Id="rId565" Type="http://schemas.openxmlformats.org/officeDocument/2006/relationships/image" Target="../media/image1305.png"/><Relationship Id="rId162" Type="http://schemas.openxmlformats.org/officeDocument/2006/relationships/image" Target="../media/image1109.png"/><Relationship Id="rId218" Type="http://schemas.openxmlformats.org/officeDocument/2006/relationships/customXml" Target="../ink/ink1196.xml"/><Relationship Id="rId425" Type="http://schemas.openxmlformats.org/officeDocument/2006/relationships/image" Target="../media/image1236.png"/><Relationship Id="rId467" Type="http://schemas.openxmlformats.org/officeDocument/2006/relationships/image" Target="../media/image1257.png"/><Relationship Id="rId632" Type="http://schemas.openxmlformats.org/officeDocument/2006/relationships/image" Target="../media/image1337.png"/><Relationship Id="rId271" Type="http://schemas.openxmlformats.org/officeDocument/2006/relationships/image" Target="../media/image1161.png"/><Relationship Id="rId24" Type="http://schemas.openxmlformats.org/officeDocument/2006/relationships/customXml" Target="../ink/ink1097.xml"/><Relationship Id="rId66" Type="http://schemas.openxmlformats.org/officeDocument/2006/relationships/image" Target="../media/image1063.png"/><Relationship Id="rId131" Type="http://schemas.openxmlformats.org/officeDocument/2006/relationships/customXml" Target="../ink/ink1151.xml"/><Relationship Id="rId327" Type="http://schemas.openxmlformats.org/officeDocument/2006/relationships/image" Target="../media/image1189.png"/><Relationship Id="rId369" Type="http://schemas.openxmlformats.org/officeDocument/2006/relationships/image" Target="../media/image1209.png"/><Relationship Id="rId534" Type="http://schemas.openxmlformats.org/officeDocument/2006/relationships/customXml" Target="../ink/ink1355.xml"/><Relationship Id="rId576" Type="http://schemas.openxmlformats.org/officeDocument/2006/relationships/customXml" Target="../ink/ink1376.xml"/><Relationship Id="rId173" Type="http://schemas.openxmlformats.org/officeDocument/2006/relationships/customXml" Target="../ink/ink1172.xml"/><Relationship Id="rId229" Type="http://schemas.openxmlformats.org/officeDocument/2006/relationships/image" Target="../media/image1140.png"/><Relationship Id="rId380" Type="http://schemas.openxmlformats.org/officeDocument/2006/relationships/image" Target="../media/image1214.png"/><Relationship Id="rId436" Type="http://schemas.openxmlformats.org/officeDocument/2006/relationships/customXml" Target="../ink/ink1306.xml"/><Relationship Id="rId601" Type="http://schemas.openxmlformats.org/officeDocument/2006/relationships/image" Target="../media/image1322.png"/><Relationship Id="rId643" Type="http://schemas.openxmlformats.org/officeDocument/2006/relationships/customXml" Target="../ink/ink1411.xml"/><Relationship Id="rId240" Type="http://schemas.openxmlformats.org/officeDocument/2006/relationships/customXml" Target="../ink/ink1207.xml"/><Relationship Id="rId478" Type="http://schemas.openxmlformats.org/officeDocument/2006/relationships/customXml" Target="../ink/ink1327.xml"/><Relationship Id="rId35" Type="http://schemas.openxmlformats.org/officeDocument/2006/relationships/image" Target="../media/image1048.png"/><Relationship Id="rId77" Type="http://schemas.openxmlformats.org/officeDocument/2006/relationships/customXml" Target="../ink/ink1123.xml"/><Relationship Id="rId100" Type="http://schemas.openxmlformats.org/officeDocument/2006/relationships/customXml" Target="../ink/ink1135.xml"/><Relationship Id="rId282" Type="http://schemas.openxmlformats.org/officeDocument/2006/relationships/customXml" Target="../ink/ink1228.xml"/><Relationship Id="rId338" Type="http://schemas.openxmlformats.org/officeDocument/2006/relationships/customXml" Target="../ink/ink1256.xml"/><Relationship Id="rId503" Type="http://schemas.openxmlformats.org/officeDocument/2006/relationships/image" Target="../media/image1275.png"/><Relationship Id="rId545" Type="http://schemas.openxmlformats.org/officeDocument/2006/relationships/image" Target="../media/image1295.png"/><Relationship Id="rId587" Type="http://schemas.openxmlformats.org/officeDocument/2006/relationships/customXml" Target="../ink/ink1382.xml"/><Relationship Id="rId8" Type="http://schemas.openxmlformats.org/officeDocument/2006/relationships/customXml" Target="../ink/ink1089.xml"/><Relationship Id="rId142" Type="http://schemas.openxmlformats.org/officeDocument/2006/relationships/image" Target="../media/image1099.png"/><Relationship Id="rId184" Type="http://schemas.openxmlformats.org/officeDocument/2006/relationships/customXml" Target="../ink/ink1178.xml"/><Relationship Id="rId391" Type="http://schemas.openxmlformats.org/officeDocument/2006/relationships/customXml" Target="../ink/ink1283.xml"/><Relationship Id="rId405" Type="http://schemas.openxmlformats.org/officeDocument/2006/relationships/image" Target="../media/image1226.png"/><Relationship Id="rId447" Type="http://schemas.openxmlformats.org/officeDocument/2006/relationships/image" Target="../media/image1247.png"/><Relationship Id="rId612" Type="http://schemas.openxmlformats.org/officeDocument/2006/relationships/customXml" Target="../ink/ink1395.xml"/><Relationship Id="rId251" Type="http://schemas.openxmlformats.org/officeDocument/2006/relationships/image" Target="../media/image1151.png"/><Relationship Id="rId489" Type="http://schemas.openxmlformats.org/officeDocument/2006/relationships/image" Target="../media/image1268.png"/><Relationship Id="rId654" Type="http://schemas.openxmlformats.org/officeDocument/2006/relationships/image" Target="../media/image1348.png"/><Relationship Id="rId46" Type="http://schemas.openxmlformats.org/officeDocument/2006/relationships/customXml" Target="../ink/ink1108.xml"/><Relationship Id="rId293" Type="http://schemas.openxmlformats.org/officeDocument/2006/relationships/image" Target="../media/image1172.png"/><Relationship Id="rId307" Type="http://schemas.openxmlformats.org/officeDocument/2006/relationships/image" Target="../media/image1179.png"/><Relationship Id="rId349" Type="http://schemas.openxmlformats.org/officeDocument/2006/relationships/image" Target="../media/image1199.png"/><Relationship Id="rId514" Type="http://schemas.openxmlformats.org/officeDocument/2006/relationships/customXml" Target="../ink/ink1345.xml"/><Relationship Id="rId556" Type="http://schemas.openxmlformats.org/officeDocument/2006/relationships/customXml" Target="../ink/ink1366.xml"/><Relationship Id="rId88" Type="http://schemas.openxmlformats.org/officeDocument/2006/relationships/image" Target="../media/image1073.png"/><Relationship Id="rId111" Type="http://schemas.openxmlformats.org/officeDocument/2006/relationships/customXml" Target="../ink/ink1141.xml"/><Relationship Id="rId153" Type="http://schemas.openxmlformats.org/officeDocument/2006/relationships/customXml" Target="../ink/ink1162.xml"/><Relationship Id="rId195" Type="http://schemas.openxmlformats.org/officeDocument/2006/relationships/image" Target="../media/image1125.png"/><Relationship Id="rId209" Type="http://schemas.openxmlformats.org/officeDocument/2006/relationships/image" Target="../media/image1130.png"/><Relationship Id="rId360" Type="http://schemas.openxmlformats.org/officeDocument/2006/relationships/customXml" Target="../ink/ink1267.xml"/><Relationship Id="rId416" Type="http://schemas.openxmlformats.org/officeDocument/2006/relationships/customXml" Target="../ink/ink1296.xml"/><Relationship Id="rId598" Type="http://schemas.openxmlformats.org/officeDocument/2006/relationships/customXml" Target="../ink/ink1388.xml"/><Relationship Id="rId220" Type="http://schemas.openxmlformats.org/officeDocument/2006/relationships/customXml" Target="../ink/ink1197.xml"/><Relationship Id="rId458" Type="http://schemas.openxmlformats.org/officeDocument/2006/relationships/customXml" Target="../ink/ink1317.xml"/><Relationship Id="rId623" Type="http://schemas.openxmlformats.org/officeDocument/2006/relationships/customXml" Target="../ink/ink1401.xml"/><Relationship Id="rId665" Type="http://schemas.openxmlformats.org/officeDocument/2006/relationships/customXml" Target="../ink/ink1422.xml"/><Relationship Id="rId15" Type="http://schemas.openxmlformats.org/officeDocument/2006/relationships/image" Target="../media/image1038.png"/><Relationship Id="rId57" Type="http://schemas.openxmlformats.org/officeDocument/2006/relationships/image" Target="../media/image1059.png"/><Relationship Id="rId262" Type="http://schemas.openxmlformats.org/officeDocument/2006/relationships/customXml" Target="../ink/ink1218.xml"/><Relationship Id="rId318" Type="http://schemas.openxmlformats.org/officeDocument/2006/relationships/customXml" Target="../ink/ink1246.xml"/><Relationship Id="rId525" Type="http://schemas.openxmlformats.org/officeDocument/2006/relationships/image" Target="../media/image1286.png"/><Relationship Id="rId567" Type="http://schemas.openxmlformats.org/officeDocument/2006/relationships/image" Target="../media/image1306.png"/><Relationship Id="rId99" Type="http://schemas.openxmlformats.org/officeDocument/2006/relationships/image" Target="../media/image1078.png"/><Relationship Id="rId122" Type="http://schemas.openxmlformats.org/officeDocument/2006/relationships/image" Target="../media/image1089.png"/><Relationship Id="rId164" Type="http://schemas.openxmlformats.org/officeDocument/2006/relationships/image" Target="../media/image1110.png"/><Relationship Id="rId371" Type="http://schemas.openxmlformats.org/officeDocument/2006/relationships/image" Target="../media/image1210.png"/><Relationship Id="rId427" Type="http://schemas.openxmlformats.org/officeDocument/2006/relationships/image" Target="../media/image1237.png"/><Relationship Id="rId469" Type="http://schemas.openxmlformats.org/officeDocument/2006/relationships/image" Target="../media/image1258.png"/><Relationship Id="rId634" Type="http://schemas.openxmlformats.org/officeDocument/2006/relationships/image" Target="../media/image1338.png"/><Relationship Id="rId26" Type="http://schemas.openxmlformats.org/officeDocument/2006/relationships/customXml" Target="../ink/ink1098.xml"/><Relationship Id="rId231" Type="http://schemas.openxmlformats.org/officeDocument/2006/relationships/image" Target="../media/image1141.png"/><Relationship Id="rId273" Type="http://schemas.openxmlformats.org/officeDocument/2006/relationships/image" Target="../media/image1162.png"/><Relationship Id="rId329" Type="http://schemas.openxmlformats.org/officeDocument/2006/relationships/image" Target="../media/image1190.png"/><Relationship Id="rId480" Type="http://schemas.openxmlformats.org/officeDocument/2006/relationships/customXml" Target="../ink/ink1328.xml"/><Relationship Id="rId536" Type="http://schemas.openxmlformats.org/officeDocument/2006/relationships/customXml" Target="../ink/ink1356.xml"/><Relationship Id="rId68" Type="http://schemas.openxmlformats.org/officeDocument/2006/relationships/image" Target="../media/image1064.png"/><Relationship Id="rId133" Type="http://schemas.openxmlformats.org/officeDocument/2006/relationships/customXml" Target="../ink/ink1152.xml"/><Relationship Id="rId175" Type="http://schemas.openxmlformats.org/officeDocument/2006/relationships/customXml" Target="../ink/ink1173.xml"/><Relationship Id="rId340" Type="http://schemas.openxmlformats.org/officeDocument/2006/relationships/customXml" Target="../ink/ink1257.xml"/><Relationship Id="rId578" Type="http://schemas.openxmlformats.org/officeDocument/2006/relationships/customXml" Target="../ink/ink1377.xml"/><Relationship Id="rId200" Type="http://schemas.openxmlformats.org/officeDocument/2006/relationships/image" Target="../media/image1127.png"/><Relationship Id="rId382" Type="http://schemas.openxmlformats.org/officeDocument/2006/relationships/image" Target="../media/image1215.png"/><Relationship Id="rId438" Type="http://schemas.openxmlformats.org/officeDocument/2006/relationships/customXml" Target="../ink/ink1307.xml"/><Relationship Id="rId603" Type="http://schemas.openxmlformats.org/officeDocument/2006/relationships/image" Target="../media/image1323.png"/><Relationship Id="rId645" Type="http://schemas.openxmlformats.org/officeDocument/2006/relationships/customXml" Target="../ink/ink1412.xml"/><Relationship Id="rId242" Type="http://schemas.openxmlformats.org/officeDocument/2006/relationships/customXml" Target="../ink/ink1208.xml"/><Relationship Id="rId284" Type="http://schemas.openxmlformats.org/officeDocument/2006/relationships/customXml" Target="../ink/ink1229.xml"/><Relationship Id="rId491" Type="http://schemas.openxmlformats.org/officeDocument/2006/relationships/image" Target="../media/image1269.png"/><Relationship Id="rId505" Type="http://schemas.openxmlformats.org/officeDocument/2006/relationships/image" Target="../media/image1276.png"/><Relationship Id="rId37" Type="http://schemas.openxmlformats.org/officeDocument/2006/relationships/image" Target="../media/image1049.png"/><Relationship Id="rId79" Type="http://schemas.openxmlformats.org/officeDocument/2006/relationships/customXml" Target="../ink/ink1124.xml"/><Relationship Id="rId102" Type="http://schemas.openxmlformats.org/officeDocument/2006/relationships/customXml" Target="../ink/ink1136.xml"/><Relationship Id="rId144" Type="http://schemas.openxmlformats.org/officeDocument/2006/relationships/image" Target="../media/image1100.png"/><Relationship Id="rId547" Type="http://schemas.openxmlformats.org/officeDocument/2006/relationships/image" Target="../media/image1296.png"/><Relationship Id="rId589" Type="http://schemas.openxmlformats.org/officeDocument/2006/relationships/customXml" Target="../ink/ink1383.xml"/><Relationship Id="rId90" Type="http://schemas.openxmlformats.org/officeDocument/2006/relationships/image" Target="../media/image1074.png"/><Relationship Id="rId186" Type="http://schemas.openxmlformats.org/officeDocument/2006/relationships/customXml" Target="../ink/ink1179.xml"/><Relationship Id="rId351" Type="http://schemas.openxmlformats.org/officeDocument/2006/relationships/image" Target="../media/image1200.png"/><Relationship Id="rId393" Type="http://schemas.openxmlformats.org/officeDocument/2006/relationships/customXml" Target="../ink/ink1284.xml"/><Relationship Id="rId407" Type="http://schemas.openxmlformats.org/officeDocument/2006/relationships/image" Target="../media/image1227.png"/><Relationship Id="rId449" Type="http://schemas.openxmlformats.org/officeDocument/2006/relationships/image" Target="../media/image1248.png"/><Relationship Id="rId614" Type="http://schemas.openxmlformats.org/officeDocument/2006/relationships/image" Target="../media/image1328.png"/><Relationship Id="rId656" Type="http://schemas.openxmlformats.org/officeDocument/2006/relationships/image" Target="../media/image1349.png"/><Relationship Id="rId211" Type="http://schemas.openxmlformats.org/officeDocument/2006/relationships/image" Target="../media/image1131.png"/><Relationship Id="rId253" Type="http://schemas.openxmlformats.org/officeDocument/2006/relationships/image" Target="../media/image1152.png"/><Relationship Id="rId295" Type="http://schemas.openxmlformats.org/officeDocument/2006/relationships/image" Target="../media/image1173.png"/><Relationship Id="rId309" Type="http://schemas.openxmlformats.org/officeDocument/2006/relationships/image" Target="../media/image1180.png"/><Relationship Id="rId460" Type="http://schemas.openxmlformats.org/officeDocument/2006/relationships/customXml" Target="../ink/ink1318.xml"/><Relationship Id="rId516" Type="http://schemas.openxmlformats.org/officeDocument/2006/relationships/customXml" Target="../ink/ink1346.xml"/><Relationship Id="rId48" Type="http://schemas.openxmlformats.org/officeDocument/2006/relationships/customXml" Target="../ink/ink1109.xml"/><Relationship Id="rId113" Type="http://schemas.openxmlformats.org/officeDocument/2006/relationships/customXml" Target="../ink/ink1142.xml"/><Relationship Id="rId320" Type="http://schemas.openxmlformats.org/officeDocument/2006/relationships/customXml" Target="../ink/ink1247.xml"/><Relationship Id="rId558" Type="http://schemas.openxmlformats.org/officeDocument/2006/relationships/customXml" Target="../ink/ink1367.xml"/><Relationship Id="rId155" Type="http://schemas.openxmlformats.org/officeDocument/2006/relationships/customXml" Target="../ink/ink1163.xml"/><Relationship Id="rId197" Type="http://schemas.openxmlformats.org/officeDocument/2006/relationships/image" Target="../media/image1126.png"/><Relationship Id="rId362" Type="http://schemas.openxmlformats.org/officeDocument/2006/relationships/customXml" Target="../ink/ink1268.xml"/><Relationship Id="rId418" Type="http://schemas.openxmlformats.org/officeDocument/2006/relationships/customXml" Target="../ink/ink1297.xml"/><Relationship Id="rId625" Type="http://schemas.openxmlformats.org/officeDocument/2006/relationships/customXml" Target="../ink/ink1402.xml"/><Relationship Id="rId222" Type="http://schemas.openxmlformats.org/officeDocument/2006/relationships/customXml" Target="../ink/ink1198.xml"/><Relationship Id="rId264" Type="http://schemas.openxmlformats.org/officeDocument/2006/relationships/customXml" Target="../ink/ink1219.xml"/><Relationship Id="rId471" Type="http://schemas.openxmlformats.org/officeDocument/2006/relationships/image" Target="../media/image1259.png"/><Relationship Id="rId667" Type="http://schemas.openxmlformats.org/officeDocument/2006/relationships/customXml" Target="../ink/ink1423.xml"/><Relationship Id="rId17" Type="http://schemas.openxmlformats.org/officeDocument/2006/relationships/image" Target="../media/image1039.png"/><Relationship Id="rId59" Type="http://schemas.openxmlformats.org/officeDocument/2006/relationships/customXml" Target="../ink/ink1114.xml"/><Relationship Id="rId124" Type="http://schemas.openxmlformats.org/officeDocument/2006/relationships/image" Target="../media/image1090.png"/><Relationship Id="rId527" Type="http://schemas.openxmlformats.org/officeDocument/2006/relationships/image" Target="../media/image1287.png"/><Relationship Id="rId569" Type="http://schemas.openxmlformats.org/officeDocument/2006/relationships/image" Target="../media/image1307.png"/><Relationship Id="rId70" Type="http://schemas.openxmlformats.org/officeDocument/2006/relationships/image" Target="../media/image1065.png"/><Relationship Id="rId166" Type="http://schemas.openxmlformats.org/officeDocument/2006/relationships/image" Target="../media/image1111.png"/><Relationship Id="rId331" Type="http://schemas.openxmlformats.org/officeDocument/2006/relationships/image" Target="../media/image1191.png"/><Relationship Id="rId373" Type="http://schemas.openxmlformats.org/officeDocument/2006/relationships/image" Target="../media/image1211.png"/><Relationship Id="rId429" Type="http://schemas.openxmlformats.org/officeDocument/2006/relationships/image" Target="../media/image1238.png"/><Relationship Id="rId580" Type="http://schemas.openxmlformats.org/officeDocument/2006/relationships/customXml" Target="../ink/ink1378.xml"/><Relationship Id="rId636" Type="http://schemas.openxmlformats.org/officeDocument/2006/relationships/image" Target="../media/image133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42.png"/><Relationship Id="rId440" Type="http://schemas.openxmlformats.org/officeDocument/2006/relationships/customXml" Target="../ink/ink1308.xml"/><Relationship Id="rId28" Type="http://schemas.openxmlformats.org/officeDocument/2006/relationships/customXml" Target="../ink/ink1099.xml"/><Relationship Id="rId275" Type="http://schemas.openxmlformats.org/officeDocument/2006/relationships/image" Target="../media/image1163.png"/><Relationship Id="rId300" Type="http://schemas.openxmlformats.org/officeDocument/2006/relationships/customXml" Target="../ink/ink1237.xml"/><Relationship Id="rId482" Type="http://schemas.openxmlformats.org/officeDocument/2006/relationships/customXml" Target="../ink/ink1329.xml"/><Relationship Id="rId538" Type="http://schemas.openxmlformats.org/officeDocument/2006/relationships/customXml" Target="../ink/ink1357.xml"/><Relationship Id="rId81" Type="http://schemas.openxmlformats.org/officeDocument/2006/relationships/customXml" Target="../ink/ink1125.xml"/><Relationship Id="rId135" Type="http://schemas.openxmlformats.org/officeDocument/2006/relationships/customXml" Target="../ink/ink1153.xml"/><Relationship Id="rId177" Type="http://schemas.openxmlformats.org/officeDocument/2006/relationships/customXml" Target="../ink/ink1174.xml"/><Relationship Id="rId342" Type="http://schemas.openxmlformats.org/officeDocument/2006/relationships/customXml" Target="../ink/ink1258.xml"/><Relationship Id="rId384" Type="http://schemas.openxmlformats.org/officeDocument/2006/relationships/image" Target="../media/image1216.png"/><Relationship Id="rId591" Type="http://schemas.openxmlformats.org/officeDocument/2006/relationships/image" Target="../media/image1317.png"/><Relationship Id="rId605" Type="http://schemas.openxmlformats.org/officeDocument/2006/relationships/image" Target="../media/image1324.png"/><Relationship Id="rId202" Type="http://schemas.openxmlformats.org/officeDocument/2006/relationships/image" Target="../media/image1128.png"/><Relationship Id="rId244" Type="http://schemas.openxmlformats.org/officeDocument/2006/relationships/customXml" Target="../ink/ink1209.xml"/><Relationship Id="rId647" Type="http://schemas.openxmlformats.org/officeDocument/2006/relationships/customXml" Target="../ink/ink141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83.xml"/><Relationship Id="rId299" Type="http://schemas.openxmlformats.org/officeDocument/2006/relationships/customXml" Target="../ink/ink1576.xml"/><Relationship Id="rId21" Type="http://schemas.openxmlformats.org/officeDocument/2006/relationships/image" Target="../media/image1365.png"/><Relationship Id="rId42" Type="http://schemas.openxmlformats.org/officeDocument/2006/relationships/image" Target="../media/image1374.png"/><Relationship Id="rId63" Type="http://schemas.openxmlformats.org/officeDocument/2006/relationships/customXml" Target="../ink/ink1456.xml"/><Relationship Id="rId84" Type="http://schemas.openxmlformats.org/officeDocument/2006/relationships/image" Target="../media/image1395.png"/><Relationship Id="rId138" Type="http://schemas.openxmlformats.org/officeDocument/2006/relationships/image" Target="../media/image1421.png"/><Relationship Id="rId159" Type="http://schemas.openxmlformats.org/officeDocument/2006/relationships/customXml" Target="../ink/ink1504.xml"/><Relationship Id="rId324" Type="http://schemas.openxmlformats.org/officeDocument/2006/relationships/image" Target="../media/image1511.png"/><Relationship Id="rId345" Type="http://schemas.openxmlformats.org/officeDocument/2006/relationships/customXml" Target="../ink/ink1599.xml"/><Relationship Id="rId366" Type="http://schemas.openxmlformats.org/officeDocument/2006/relationships/image" Target="../media/image1532.png"/><Relationship Id="rId170" Type="http://schemas.openxmlformats.org/officeDocument/2006/relationships/image" Target="../media/image1437.png"/><Relationship Id="rId191" Type="http://schemas.openxmlformats.org/officeDocument/2006/relationships/image" Target="../media/image1447.png"/><Relationship Id="rId205" Type="http://schemas.openxmlformats.org/officeDocument/2006/relationships/customXml" Target="../ink/ink1528.xml"/><Relationship Id="rId226" Type="http://schemas.openxmlformats.org/officeDocument/2006/relationships/customXml" Target="../ink/ink1539.xml"/><Relationship Id="rId247" Type="http://schemas.openxmlformats.org/officeDocument/2006/relationships/image" Target="../media/image1473.png"/><Relationship Id="rId107" Type="http://schemas.openxmlformats.org/officeDocument/2006/relationships/customXml" Target="../ink/ink1478.xml"/><Relationship Id="rId268" Type="http://schemas.openxmlformats.org/officeDocument/2006/relationships/customXml" Target="../ink/ink1560.xml"/><Relationship Id="rId289" Type="http://schemas.openxmlformats.org/officeDocument/2006/relationships/image" Target="../media/image1494.png"/><Relationship Id="rId11" Type="http://schemas.openxmlformats.org/officeDocument/2006/relationships/customXml" Target="../ink/ink1429.xml"/><Relationship Id="rId32" Type="http://schemas.openxmlformats.org/officeDocument/2006/relationships/image" Target="../media/image1370.png"/><Relationship Id="rId53" Type="http://schemas.openxmlformats.org/officeDocument/2006/relationships/customXml" Target="../ink/ink1451.xml"/><Relationship Id="rId74" Type="http://schemas.openxmlformats.org/officeDocument/2006/relationships/image" Target="../media/image1390.png"/><Relationship Id="rId128" Type="http://schemas.openxmlformats.org/officeDocument/2006/relationships/image" Target="../media/image447.png"/><Relationship Id="rId149" Type="http://schemas.openxmlformats.org/officeDocument/2006/relationships/customXml" Target="../ink/ink1499.xml"/><Relationship Id="rId314" Type="http://schemas.openxmlformats.org/officeDocument/2006/relationships/image" Target="../media/image1506.png"/><Relationship Id="rId335" Type="http://schemas.openxmlformats.org/officeDocument/2006/relationships/customXml" Target="../ink/ink1594.xml"/><Relationship Id="rId356" Type="http://schemas.openxmlformats.org/officeDocument/2006/relationships/image" Target="../media/image1527.png"/><Relationship Id="rId377" Type="http://schemas.openxmlformats.org/officeDocument/2006/relationships/customXml" Target="../ink/ink1615.xml"/><Relationship Id="rId5" Type="http://schemas.openxmlformats.org/officeDocument/2006/relationships/customXml" Target="../ink/ink1426.xml"/><Relationship Id="rId95" Type="http://schemas.openxmlformats.org/officeDocument/2006/relationships/customXml" Target="../ink/ink1472.xml"/><Relationship Id="rId160" Type="http://schemas.openxmlformats.org/officeDocument/2006/relationships/image" Target="../media/image1432.png"/><Relationship Id="rId181" Type="http://schemas.openxmlformats.org/officeDocument/2006/relationships/customXml" Target="../ink/ink1515.xml"/><Relationship Id="rId216" Type="http://schemas.openxmlformats.org/officeDocument/2006/relationships/customXml" Target="../ink/ink1534.xml"/><Relationship Id="rId237" Type="http://schemas.openxmlformats.org/officeDocument/2006/relationships/image" Target="../media/image1468.png"/><Relationship Id="rId258" Type="http://schemas.openxmlformats.org/officeDocument/2006/relationships/customXml" Target="../ink/ink1555.xml"/><Relationship Id="rId279" Type="http://schemas.openxmlformats.org/officeDocument/2006/relationships/image" Target="../media/image1489.png"/><Relationship Id="rId22" Type="http://schemas.openxmlformats.org/officeDocument/2006/relationships/customXml" Target="../ink/ink1435.xml"/><Relationship Id="rId43" Type="http://schemas.openxmlformats.org/officeDocument/2006/relationships/customXml" Target="../ink/ink1446.xml"/><Relationship Id="rId64" Type="http://schemas.openxmlformats.org/officeDocument/2006/relationships/image" Target="../media/image1385.png"/><Relationship Id="rId118" Type="http://schemas.openxmlformats.org/officeDocument/2006/relationships/image" Target="../media/image1412.png"/><Relationship Id="rId139" Type="http://schemas.openxmlformats.org/officeDocument/2006/relationships/customXml" Target="../ink/ink1494.xml"/><Relationship Id="rId290" Type="http://schemas.openxmlformats.org/officeDocument/2006/relationships/customXml" Target="../ink/ink1571.xml"/><Relationship Id="rId304" Type="http://schemas.openxmlformats.org/officeDocument/2006/relationships/image" Target="../media/image1501.png"/><Relationship Id="rId325" Type="http://schemas.openxmlformats.org/officeDocument/2006/relationships/customXml" Target="../ink/ink1589.xml"/><Relationship Id="rId346" Type="http://schemas.openxmlformats.org/officeDocument/2006/relationships/image" Target="../media/image1522.png"/><Relationship Id="rId367" Type="http://schemas.openxmlformats.org/officeDocument/2006/relationships/customXml" Target="../ink/ink1610.xml"/><Relationship Id="rId85" Type="http://schemas.openxmlformats.org/officeDocument/2006/relationships/customXml" Target="../ink/ink1467.xml"/><Relationship Id="rId150" Type="http://schemas.openxmlformats.org/officeDocument/2006/relationships/image" Target="../media/image1427.png"/><Relationship Id="rId171" Type="http://schemas.openxmlformats.org/officeDocument/2006/relationships/customXml" Target="../ink/ink1510.xml"/><Relationship Id="rId192" Type="http://schemas.openxmlformats.org/officeDocument/2006/relationships/customXml" Target="../ink/ink1521.xml"/><Relationship Id="rId206" Type="http://schemas.openxmlformats.org/officeDocument/2006/relationships/image" Target="../media/image1453.png"/><Relationship Id="rId227" Type="http://schemas.openxmlformats.org/officeDocument/2006/relationships/image" Target="../media/image1463.png"/><Relationship Id="rId248" Type="http://schemas.openxmlformats.org/officeDocument/2006/relationships/customXml" Target="../ink/ink1550.xml"/><Relationship Id="rId269" Type="http://schemas.openxmlformats.org/officeDocument/2006/relationships/image" Target="../media/image1484.png"/><Relationship Id="rId12" Type="http://schemas.openxmlformats.org/officeDocument/2006/relationships/image" Target="../media/image1361.png"/><Relationship Id="rId33" Type="http://schemas.openxmlformats.org/officeDocument/2006/relationships/customXml" Target="../ink/ink1441.xml"/><Relationship Id="rId108" Type="http://schemas.openxmlformats.org/officeDocument/2006/relationships/image" Target="../media/image1407.png"/><Relationship Id="rId129" Type="http://schemas.openxmlformats.org/officeDocument/2006/relationships/customXml" Target="../ink/ink1489.xml"/><Relationship Id="rId280" Type="http://schemas.openxmlformats.org/officeDocument/2006/relationships/customXml" Target="../ink/ink1566.xml"/><Relationship Id="rId315" Type="http://schemas.openxmlformats.org/officeDocument/2006/relationships/customXml" Target="../ink/ink1584.xml"/><Relationship Id="rId336" Type="http://schemas.openxmlformats.org/officeDocument/2006/relationships/image" Target="../media/image1517.png"/><Relationship Id="rId357" Type="http://schemas.openxmlformats.org/officeDocument/2006/relationships/customXml" Target="../ink/ink1605.xml"/><Relationship Id="rId54" Type="http://schemas.openxmlformats.org/officeDocument/2006/relationships/image" Target="../media/image1380.png"/><Relationship Id="rId75" Type="http://schemas.openxmlformats.org/officeDocument/2006/relationships/customXml" Target="../ink/ink1462.xml"/><Relationship Id="rId96" Type="http://schemas.openxmlformats.org/officeDocument/2006/relationships/image" Target="../media/image1401.png"/><Relationship Id="rId140" Type="http://schemas.openxmlformats.org/officeDocument/2006/relationships/image" Target="../media/image1422.png"/><Relationship Id="rId161" Type="http://schemas.openxmlformats.org/officeDocument/2006/relationships/customXml" Target="../ink/ink1505.xml"/><Relationship Id="rId182" Type="http://schemas.openxmlformats.org/officeDocument/2006/relationships/image" Target="../media/image1443.png"/><Relationship Id="rId217" Type="http://schemas.openxmlformats.org/officeDocument/2006/relationships/image" Target="../media/image1458.png"/><Relationship Id="rId378" Type="http://schemas.openxmlformats.org/officeDocument/2006/relationships/image" Target="../media/image1537.png"/><Relationship Id="rId6" Type="http://schemas.openxmlformats.org/officeDocument/2006/relationships/image" Target="../media/image567.png"/><Relationship Id="rId238" Type="http://schemas.openxmlformats.org/officeDocument/2006/relationships/customXml" Target="../ink/ink1545.xml"/><Relationship Id="rId259" Type="http://schemas.openxmlformats.org/officeDocument/2006/relationships/image" Target="../media/image1479.png"/><Relationship Id="rId23" Type="http://schemas.openxmlformats.org/officeDocument/2006/relationships/image" Target="../media/image1366.png"/><Relationship Id="rId119" Type="http://schemas.openxmlformats.org/officeDocument/2006/relationships/customXml" Target="../ink/ink1484.xml"/><Relationship Id="rId270" Type="http://schemas.openxmlformats.org/officeDocument/2006/relationships/customXml" Target="../ink/ink1561.xml"/><Relationship Id="rId291" Type="http://schemas.openxmlformats.org/officeDocument/2006/relationships/customXml" Target="../ink/ink1572.xml"/><Relationship Id="rId305" Type="http://schemas.openxmlformats.org/officeDocument/2006/relationships/customXml" Target="../ink/ink1579.xml"/><Relationship Id="rId326" Type="http://schemas.openxmlformats.org/officeDocument/2006/relationships/image" Target="../media/image1512.png"/><Relationship Id="rId347" Type="http://schemas.openxmlformats.org/officeDocument/2006/relationships/customXml" Target="../ink/ink1600.xml"/><Relationship Id="rId44" Type="http://schemas.openxmlformats.org/officeDocument/2006/relationships/image" Target="../media/image1375.png"/><Relationship Id="rId65" Type="http://schemas.openxmlformats.org/officeDocument/2006/relationships/customXml" Target="../ink/ink1457.xml"/><Relationship Id="rId86" Type="http://schemas.openxmlformats.org/officeDocument/2006/relationships/image" Target="../media/image1396.png"/><Relationship Id="rId130" Type="http://schemas.openxmlformats.org/officeDocument/2006/relationships/image" Target="../media/image1417.png"/><Relationship Id="rId151" Type="http://schemas.openxmlformats.org/officeDocument/2006/relationships/customXml" Target="../ink/ink1500.xml"/><Relationship Id="rId368" Type="http://schemas.openxmlformats.org/officeDocument/2006/relationships/image" Target="../media/image1533.png"/><Relationship Id="rId172" Type="http://schemas.openxmlformats.org/officeDocument/2006/relationships/image" Target="../media/image1438.png"/><Relationship Id="rId193" Type="http://schemas.openxmlformats.org/officeDocument/2006/relationships/image" Target="../media/image507.png"/><Relationship Id="rId207" Type="http://schemas.openxmlformats.org/officeDocument/2006/relationships/customXml" Target="../ink/ink1529.xml"/><Relationship Id="rId228" Type="http://schemas.openxmlformats.org/officeDocument/2006/relationships/customXml" Target="../ink/ink1540.xml"/><Relationship Id="rId249" Type="http://schemas.openxmlformats.org/officeDocument/2006/relationships/image" Target="../media/image1474.png"/><Relationship Id="rId13" Type="http://schemas.openxmlformats.org/officeDocument/2006/relationships/customXml" Target="../ink/ink1430.xml"/><Relationship Id="rId109" Type="http://schemas.openxmlformats.org/officeDocument/2006/relationships/customXml" Target="../ink/ink1479.xml"/><Relationship Id="rId260" Type="http://schemas.openxmlformats.org/officeDocument/2006/relationships/customXml" Target="../ink/ink1556.xml"/><Relationship Id="rId281" Type="http://schemas.openxmlformats.org/officeDocument/2006/relationships/image" Target="../media/image1490.png"/><Relationship Id="rId316" Type="http://schemas.openxmlformats.org/officeDocument/2006/relationships/image" Target="../media/image1507.png"/><Relationship Id="rId337" Type="http://schemas.openxmlformats.org/officeDocument/2006/relationships/customXml" Target="../ink/ink1595.xml"/><Relationship Id="rId34" Type="http://schemas.openxmlformats.org/officeDocument/2006/relationships/image" Target="../media/image1371.png"/><Relationship Id="rId55" Type="http://schemas.openxmlformats.org/officeDocument/2006/relationships/customXml" Target="../ink/ink1452.xml"/><Relationship Id="rId76" Type="http://schemas.openxmlformats.org/officeDocument/2006/relationships/image" Target="../media/image1391.png"/><Relationship Id="rId97" Type="http://schemas.openxmlformats.org/officeDocument/2006/relationships/customXml" Target="../ink/ink1473.xml"/><Relationship Id="rId120" Type="http://schemas.openxmlformats.org/officeDocument/2006/relationships/image" Target="../media/image1413.png"/><Relationship Id="rId141" Type="http://schemas.openxmlformats.org/officeDocument/2006/relationships/customXml" Target="../ink/ink1495.xml"/><Relationship Id="rId358" Type="http://schemas.openxmlformats.org/officeDocument/2006/relationships/image" Target="../media/image1528.png"/><Relationship Id="rId379" Type="http://schemas.openxmlformats.org/officeDocument/2006/relationships/customXml" Target="../ink/ink1616.xml"/><Relationship Id="rId7" Type="http://schemas.openxmlformats.org/officeDocument/2006/relationships/customXml" Target="../ink/ink1427.xml"/><Relationship Id="rId162" Type="http://schemas.openxmlformats.org/officeDocument/2006/relationships/image" Target="../media/image1433.png"/><Relationship Id="rId183" Type="http://schemas.openxmlformats.org/officeDocument/2006/relationships/customXml" Target="../ink/ink1516.xml"/><Relationship Id="rId218" Type="http://schemas.openxmlformats.org/officeDocument/2006/relationships/customXml" Target="../ink/ink1535.xml"/><Relationship Id="rId239" Type="http://schemas.openxmlformats.org/officeDocument/2006/relationships/image" Target="../media/image1469.png"/><Relationship Id="rId250" Type="http://schemas.openxmlformats.org/officeDocument/2006/relationships/customXml" Target="../ink/ink1551.xml"/><Relationship Id="rId271" Type="http://schemas.openxmlformats.org/officeDocument/2006/relationships/image" Target="../media/image1485.png"/><Relationship Id="rId292" Type="http://schemas.openxmlformats.org/officeDocument/2006/relationships/image" Target="../media/image1495.png"/><Relationship Id="rId306" Type="http://schemas.openxmlformats.org/officeDocument/2006/relationships/image" Target="../media/image1502.png"/><Relationship Id="rId24" Type="http://schemas.openxmlformats.org/officeDocument/2006/relationships/customXml" Target="../ink/ink1436.xml"/><Relationship Id="rId45" Type="http://schemas.openxmlformats.org/officeDocument/2006/relationships/customXml" Target="../ink/ink1447.xml"/><Relationship Id="rId66" Type="http://schemas.openxmlformats.org/officeDocument/2006/relationships/image" Target="../media/image1386.png"/><Relationship Id="rId87" Type="http://schemas.openxmlformats.org/officeDocument/2006/relationships/customXml" Target="../ink/ink1468.xml"/><Relationship Id="rId110" Type="http://schemas.openxmlformats.org/officeDocument/2006/relationships/image" Target="../media/image1408.png"/><Relationship Id="rId131" Type="http://schemas.openxmlformats.org/officeDocument/2006/relationships/customXml" Target="../ink/ink1490.xml"/><Relationship Id="rId327" Type="http://schemas.openxmlformats.org/officeDocument/2006/relationships/customXml" Target="../ink/ink1590.xml"/><Relationship Id="rId348" Type="http://schemas.openxmlformats.org/officeDocument/2006/relationships/image" Target="../media/image1523.png"/><Relationship Id="rId369" Type="http://schemas.openxmlformats.org/officeDocument/2006/relationships/customXml" Target="../ink/ink1611.xml"/><Relationship Id="rId152" Type="http://schemas.openxmlformats.org/officeDocument/2006/relationships/image" Target="../media/image1428.png"/><Relationship Id="rId173" Type="http://schemas.openxmlformats.org/officeDocument/2006/relationships/customXml" Target="../ink/ink1511.xml"/><Relationship Id="rId194" Type="http://schemas.openxmlformats.org/officeDocument/2006/relationships/customXml" Target="../ink/ink1522.xml"/><Relationship Id="rId208" Type="http://schemas.openxmlformats.org/officeDocument/2006/relationships/image" Target="../media/image1454.png"/><Relationship Id="rId229" Type="http://schemas.openxmlformats.org/officeDocument/2006/relationships/image" Target="../media/image1464.png"/><Relationship Id="rId380" Type="http://schemas.openxmlformats.org/officeDocument/2006/relationships/image" Target="../media/image1538.png"/><Relationship Id="rId240" Type="http://schemas.openxmlformats.org/officeDocument/2006/relationships/customXml" Target="../ink/ink1546.xml"/><Relationship Id="rId261" Type="http://schemas.openxmlformats.org/officeDocument/2006/relationships/image" Target="../media/image1480.png"/><Relationship Id="rId14" Type="http://schemas.openxmlformats.org/officeDocument/2006/relationships/image" Target="../media/image1362.png"/><Relationship Id="rId35" Type="http://schemas.openxmlformats.org/officeDocument/2006/relationships/customXml" Target="../ink/ink1442.xml"/><Relationship Id="rId56" Type="http://schemas.openxmlformats.org/officeDocument/2006/relationships/image" Target="../media/image1381.png"/><Relationship Id="rId77" Type="http://schemas.openxmlformats.org/officeDocument/2006/relationships/customXml" Target="../ink/ink1463.xml"/><Relationship Id="rId100" Type="http://schemas.openxmlformats.org/officeDocument/2006/relationships/image" Target="../media/image1403.png"/><Relationship Id="rId282" Type="http://schemas.openxmlformats.org/officeDocument/2006/relationships/customXml" Target="../ink/ink1567.xml"/><Relationship Id="rId317" Type="http://schemas.openxmlformats.org/officeDocument/2006/relationships/customXml" Target="../ink/ink1585.xml"/><Relationship Id="rId338" Type="http://schemas.openxmlformats.org/officeDocument/2006/relationships/image" Target="../media/image1518.png"/><Relationship Id="rId359" Type="http://schemas.openxmlformats.org/officeDocument/2006/relationships/customXml" Target="../ink/ink1606.xml"/><Relationship Id="rId8" Type="http://schemas.openxmlformats.org/officeDocument/2006/relationships/image" Target="../media/image1359.png"/><Relationship Id="rId98" Type="http://schemas.openxmlformats.org/officeDocument/2006/relationships/image" Target="../media/image1402.png"/><Relationship Id="rId121" Type="http://schemas.openxmlformats.org/officeDocument/2006/relationships/customXml" Target="../ink/ink1485.xml"/><Relationship Id="rId142" Type="http://schemas.openxmlformats.org/officeDocument/2006/relationships/image" Target="../media/image1423.png"/><Relationship Id="rId163" Type="http://schemas.openxmlformats.org/officeDocument/2006/relationships/customXml" Target="../ink/ink1506.xml"/><Relationship Id="rId184" Type="http://schemas.openxmlformats.org/officeDocument/2006/relationships/image" Target="../media/image1444.png"/><Relationship Id="rId219" Type="http://schemas.openxmlformats.org/officeDocument/2006/relationships/image" Target="../media/image1459.png"/><Relationship Id="rId370" Type="http://schemas.openxmlformats.org/officeDocument/2006/relationships/image" Target="../media/image1534.png"/><Relationship Id="rId230" Type="http://schemas.openxmlformats.org/officeDocument/2006/relationships/customXml" Target="../ink/ink1541.xml"/><Relationship Id="rId251" Type="http://schemas.openxmlformats.org/officeDocument/2006/relationships/image" Target="../media/image1475.png"/><Relationship Id="rId25" Type="http://schemas.openxmlformats.org/officeDocument/2006/relationships/image" Target="../media/image1367.png"/><Relationship Id="rId46" Type="http://schemas.openxmlformats.org/officeDocument/2006/relationships/image" Target="../media/image1376.png"/><Relationship Id="rId67" Type="http://schemas.openxmlformats.org/officeDocument/2006/relationships/customXml" Target="../ink/ink1458.xml"/><Relationship Id="rId272" Type="http://schemas.openxmlformats.org/officeDocument/2006/relationships/customXml" Target="../ink/ink1562.xml"/><Relationship Id="rId293" Type="http://schemas.openxmlformats.org/officeDocument/2006/relationships/customXml" Target="../ink/ink1573.xml"/><Relationship Id="rId307" Type="http://schemas.openxmlformats.org/officeDocument/2006/relationships/customXml" Target="../ink/ink1580.xml"/><Relationship Id="rId328" Type="http://schemas.openxmlformats.org/officeDocument/2006/relationships/image" Target="../media/image1513.png"/><Relationship Id="rId349" Type="http://schemas.openxmlformats.org/officeDocument/2006/relationships/customXml" Target="../ink/ink1601.xml"/><Relationship Id="rId88" Type="http://schemas.openxmlformats.org/officeDocument/2006/relationships/image" Target="../media/image1397.png"/><Relationship Id="rId111" Type="http://schemas.openxmlformats.org/officeDocument/2006/relationships/customXml" Target="../ink/ink1480.xml"/><Relationship Id="rId132" Type="http://schemas.openxmlformats.org/officeDocument/2006/relationships/image" Target="../media/image1418.png"/><Relationship Id="rId153" Type="http://schemas.openxmlformats.org/officeDocument/2006/relationships/customXml" Target="../ink/ink1501.xml"/><Relationship Id="rId174" Type="http://schemas.openxmlformats.org/officeDocument/2006/relationships/image" Target="../media/image1439.png"/><Relationship Id="rId195" Type="http://schemas.openxmlformats.org/officeDocument/2006/relationships/image" Target="../media/image1448.png"/><Relationship Id="rId209" Type="http://schemas.openxmlformats.org/officeDocument/2006/relationships/customXml" Target="../ink/ink1530.xml"/><Relationship Id="rId360" Type="http://schemas.openxmlformats.org/officeDocument/2006/relationships/image" Target="../media/image1529.png"/><Relationship Id="rId381" Type="http://schemas.openxmlformats.org/officeDocument/2006/relationships/customXml" Target="../ink/ink1617.xml"/><Relationship Id="rId220" Type="http://schemas.openxmlformats.org/officeDocument/2006/relationships/customXml" Target="../ink/ink1536.xml"/><Relationship Id="rId241" Type="http://schemas.openxmlformats.org/officeDocument/2006/relationships/image" Target="../media/image1470.png"/><Relationship Id="rId15" Type="http://schemas.openxmlformats.org/officeDocument/2006/relationships/customXml" Target="../ink/ink1431.xml"/><Relationship Id="rId36" Type="http://schemas.openxmlformats.org/officeDocument/2006/relationships/image" Target="../media/image1372.png"/><Relationship Id="rId57" Type="http://schemas.openxmlformats.org/officeDocument/2006/relationships/customXml" Target="../ink/ink1453.xml"/><Relationship Id="rId262" Type="http://schemas.openxmlformats.org/officeDocument/2006/relationships/customXml" Target="../ink/ink1557.xml"/><Relationship Id="rId283" Type="http://schemas.openxmlformats.org/officeDocument/2006/relationships/image" Target="../media/image1491.png"/><Relationship Id="rId318" Type="http://schemas.openxmlformats.org/officeDocument/2006/relationships/image" Target="../media/image1508.png"/><Relationship Id="rId339" Type="http://schemas.openxmlformats.org/officeDocument/2006/relationships/customXml" Target="../ink/ink1596.xml"/><Relationship Id="rId78" Type="http://schemas.openxmlformats.org/officeDocument/2006/relationships/image" Target="../media/image1392.png"/><Relationship Id="rId99" Type="http://schemas.openxmlformats.org/officeDocument/2006/relationships/customXml" Target="../ink/ink1474.xml"/><Relationship Id="rId101" Type="http://schemas.openxmlformats.org/officeDocument/2006/relationships/customXml" Target="../ink/ink1475.xml"/><Relationship Id="rId122" Type="http://schemas.openxmlformats.org/officeDocument/2006/relationships/image" Target="../media/image1414.png"/><Relationship Id="rId143" Type="http://schemas.openxmlformats.org/officeDocument/2006/relationships/customXml" Target="../ink/ink1496.xml"/><Relationship Id="rId164" Type="http://schemas.openxmlformats.org/officeDocument/2006/relationships/image" Target="../media/image1434.png"/><Relationship Id="rId185" Type="http://schemas.openxmlformats.org/officeDocument/2006/relationships/customXml" Target="../ink/ink1517.xml"/><Relationship Id="rId350" Type="http://schemas.openxmlformats.org/officeDocument/2006/relationships/image" Target="../media/image1524.png"/><Relationship Id="rId371" Type="http://schemas.openxmlformats.org/officeDocument/2006/relationships/customXml" Target="../ink/ink1612.xml"/><Relationship Id="rId9" Type="http://schemas.openxmlformats.org/officeDocument/2006/relationships/customXml" Target="../ink/ink1428.xml"/><Relationship Id="rId210" Type="http://schemas.openxmlformats.org/officeDocument/2006/relationships/image" Target="../media/image1455.png"/><Relationship Id="rId26" Type="http://schemas.openxmlformats.org/officeDocument/2006/relationships/customXml" Target="../ink/ink1437.xml"/><Relationship Id="rId231" Type="http://schemas.openxmlformats.org/officeDocument/2006/relationships/image" Target="../media/image1465.png"/><Relationship Id="rId252" Type="http://schemas.openxmlformats.org/officeDocument/2006/relationships/customXml" Target="../ink/ink1552.xml"/><Relationship Id="rId273" Type="http://schemas.openxmlformats.org/officeDocument/2006/relationships/image" Target="../media/image1486.png"/><Relationship Id="rId294" Type="http://schemas.openxmlformats.org/officeDocument/2006/relationships/image" Target="../media/image1496.png"/><Relationship Id="rId308" Type="http://schemas.openxmlformats.org/officeDocument/2006/relationships/image" Target="../media/image1503.png"/><Relationship Id="rId329" Type="http://schemas.openxmlformats.org/officeDocument/2006/relationships/customXml" Target="../ink/ink1591.xml"/><Relationship Id="rId47" Type="http://schemas.openxmlformats.org/officeDocument/2006/relationships/customXml" Target="../ink/ink1448.xml"/><Relationship Id="rId68" Type="http://schemas.openxmlformats.org/officeDocument/2006/relationships/image" Target="../media/image1387.png"/><Relationship Id="rId89" Type="http://schemas.openxmlformats.org/officeDocument/2006/relationships/customXml" Target="../ink/ink1469.xml"/><Relationship Id="rId112" Type="http://schemas.openxmlformats.org/officeDocument/2006/relationships/image" Target="../media/image1409.png"/><Relationship Id="rId133" Type="http://schemas.openxmlformats.org/officeDocument/2006/relationships/customXml" Target="../ink/ink1491.xml"/><Relationship Id="rId154" Type="http://schemas.openxmlformats.org/officeDocument/2006/relationships/image" Target="../media/image1429.png"/><Relationship Id="rId175" Type="http://schemas.openxmlformats.org/officeDocument/2006/relationships/customXml" Target="../ink/ink1512.xml"/><Relationship Id="rId340" Type="http://schemas.openxmlformats.org/officeDocument/2006/relationships/image" Target="../media/image1519.png"/><Relationship Id="rId361" Type="http://schemas.openxmlformats.org/officeDocument/2006/relationships/customXml" Target="../ink/ink1607.xml"/><Relationship Id="rId196" Type="http://schemas.openxmlformats.org/officeDocument/2006/relationships/customXml" Target="../ink/ink1523.xml"/><Relationship Id="rId200" Type="http://schemas.openxmlformats.org/officeDocument/2006/relationships/image" Target="../media/image1450.png"/><Relationship Id="rId382" Type="http://schemas.openxmlformats.org/officeDocument/2006/relationships/image" Target="../media/image1539.png"/><Relationship Id="rId16" Type="http://schemas.openxmlformats.org/officeDocument/2006/relationships/image" Target="../media/image1363.png"/><Relationship Id="rId221" Type="http://schemas.openxmlformats.org/officeDocument/2006/relationships/image" Target="../media/image1460.png"/><Relationship Id="rId242" Type="http://schemas.openxmlformats.org/officeDocument/2006/relationships/customXml" Target="../ink/ink1547.xml"/><Relationship Id="rId263" Type="http://schemas.openxmlformats.org/officeDocument/2006/relationships/image" Target="../media/image1481.png"/><Relationship Id="rId284" Type="http://schemas.openxmlformats.org/officeDocument/2006/relationships/customXml" Target="../ink/ink1568.xml"/><Relationship Id="rId319" Type="http://schemas.openxmlformats.org/officeDocument/2006/relationships/customXml" Target="../ink/ink1586.xml"/><Relationship Id="rId37" Type="http://schemas.openxmlformats.org/officeDocument/2006/relationships/customXml" Target="../ink/ink1443.xml"/><Relationship Id="rId58" Type="http://schemas.openxmlformats.org/officeDocument/2006/relationships/image" Target="../media/image1382.png"/><Relationship Id="rId79" Type="http://schemas.openxmlformats.org/officeDocument/2006/relationships/customXml" Target="../ink/ink1464.xml"/><Relationship Id="rId102" Type="http://schemas.openxmlformats.org/officeDocument/2006/relationships/image" Target="../media/image1404.png"/><Relationship Id="rId123" Type="http://schemas.openxmlformats.org/officeDocument/2006/relationships/customXml" Target="../ink/ink1486.xml"/><Relationship Id="rId144" Type="http://schemas.openxmlformats.org/officeDocument/2006/relationships/image" Target="../media/image1424.png"/><Relationship Id="rId330" Type="http://schemas.openxmlformats.org/officeDocument/2006/relationships/image" Target="../media/image1514.png"/><Relationship Id="rId90" Type="http://schemas.openxmlformats.org/officeDocument/2006/relationships/image" Target="../media/image1398.png"/><Relationship Id="rId165" Type="http://schemas.openxmlformats.org/officeDocument/2006/relationships/customXml" Target="../ink/ink1507.xml"/><Relationship Id="rId186" Type="http://schemas.openxmlformats.org/officeDocument/2006/relationships/image" Target="../media/image1445.png"/><Relationship Id="rId351" Type="http://schemas.openxmlformats.org/officeDocument/2006/relationships/customXml" Target="../ink/ink1602.xml"/><Relationship Id="rId372" Type="http://schemas.openxmlformats.org/officeDocument/2006/relationships/image" Target="../media/image1535.png"/><Relationship Id="rId211" Type="http://schemas.openxmlformats.org/officeDocument/2006/relationships/customXml" Target="../ink/ink1531.xml"/><Relationship Id="rId232" Type="http://schemas.openxmlformats.org/officeDocument/2006/relationships/customXml" Target="../ink/ink1542.xml"/><Relationship Id="rId253" Type="http://schemas.openxmlformats.org/officeDocument/2006/relationships/image" Target="../media/image1476.png"/><Relationship Id="rId274" Type="http://schemas.openxmlformats.org/officeDocument/2006/relationships/customXml" Target="../ink/ink1563.xml"/><Relationship Id="rId295" Type="http://schemas.openxmlformats.org/officeDocument/2006/relationships/customXml" Target="../ink/ink1574.xml"/><Relationship Id="rId309" Type="http://schemas.openxmlformats.org/officeDocument/2006/relationships/customXml" Target="../ink/ink1581.xml"/><Relationship Id="rId27" Type="http://schemas.openxmlformats.org/officeDocument/2006/relationships/customXml" Target="../ink/ink1438.xml"/><Relationship Id="rId48" Type="http://schemas.openxmlformats.org/officeDocument/2006/relationships/image" Target="../media/image1377.png"/><Relationship Id="rId69" Type="http://schemas.openxmlformats.org/officeDocument/2006/relationships/customXml" Target="../ink/ink1459.xml"/><Relationship Id="rId113" Type="http://schemas.openxmlformats.org/officeDocument/2006/relationships/customXml" Target="../ink/ink1481.xml"/><Relationship Id="rId134" Type="http://schemas.openxmlformats.org/officeDocument/2006/relationships/image" Target="../media/image1419.png"/><Relationship Id="rId320" Type="http://schemas.openxmlformats.org/officeDocument/2006/relationships/image" Target="../media/image1509.png"/><Relationship Id="rId80" Type="http://schemas.openxmlformats.org/officeDocument/2006/relationships/image" Target="../media/image1393.png"/><Relationship Id="rId155" Type="http://schemas.openxmlformats.org/officeDocument/2006/relationships/customXml" Target="../ink/ink1502.xml"/><Relationship Id="rId176" Type="http://schemas.openxmlformats.org/officeDocument/2006/relationships/image" Target="../media/image1440.png"/><Relationship Id="rId197" Type="http://schemas.openxmlformats.org/officeDocument/2006/relationships/image" Target="../media/image1449.png"/><Relationship Id="rId341" Type="http://schemas.openxmlformats.org/officeDocument/2006/relationships/customXml" Target="../ink/ink1597.xml"/><Relationship Id="rId362" Type="http://schemas.openxmlformats.org/officeDocument/2006/relationships/image" Target="../media/image1530.png"/><Relationship Id="rId383" Type="http://schemas.openxmlformats.org/officeDocument/2006/relationships/customXml" Target="../ink/ink1618.xml"/><Relationship Id="rId201" Type="http://schemas.openxmlformats.org/officeDocument/2006/relationships/customXml" Target="../ink/ink1526.xml"/><Relationship Id="rId222" Type="http://schemas.openxmlformats.org/officeDocument/2006/relationships/customXml" Target="../ink/ink1537.xml"/><Relationship Id="rId243" Type="http://schemas.openxmlformats.org/officeDocument/2006/relationships/image" Target="../media/image1471.png"/><Relationship Id="rId264" Type="http://schemas.openxmlformats.org/officeDocument/2006/relationships/customXml" Target="../ink/ink1558.xml"/><Relationship Id="rId285" Type="http://schemas.openxmlformats.org/officeDocument/2006/relationships/image" Target="../media/image1492.png"/><Relationship Id="rId17" Type="http://schemas.openxmlformats.org/officeDocument/2006/relationships/customXml" Target="../ink/ink1432.xml"/><Relationship Id="rId38" Type="http://schemas.openxmlformats.org/officeDocument/2006/relationships/image" Target="../media/image1177.png"/><Relationship Id="rId59" Type="http://schemas.openxmlformats.org/officeDocument/2006/relationships/customXml" Target="../ink/ink1454.xml"/><Relationship Id="rId103" Type="http://schemas.openxmlformats.org/officeDocument/2006/relationships/customXml" Target="../ink/ink1476.xml"/><Relationship Id="rId124" Type="http://schemas.openxmlformats.org/officeDocument/2006/relationships/image" Target="../media/image1415.png"/><Relationship Id="rId310" Type="http://schemas.openxmlformats.org/officeDocument/2006/relationships/image" Target="../media/image1504.png"/><Relationship Id="rId70" Type="http://schemas.openxmlformats.org/officeDocument/2006/relationships/image" Target="../media/image1388.png"/><Relationship Id="rId91" Type="http://schemas.openxmlformats.org/officeDocument/2006/relationships/customXml" Target="../ink/ink1470.xml"/><Relationship Id="rId145" Type="http://schemas.openxmlformats.org/officeDocument/2006/relationships/customXml" Target="../ink/ink1497.xml"/><Relationship Id="rId166" Type="http://schemas.openxmlformats.org/officeDocument/2006/relationships/image" Target="../media/image1435.png"/><Relationship Id="rId187" Type="http://schemas.openxmlformats.org/officeDocument/2006/relationships/customXml" Target="../ink/ink1518.xml"/><Relationship Id="rId331" Type="http://schemas.openxmlformats.org/officeDocument/2006/relationships/customXml" Target="../ink/ink1592.xml"/><Relationship Id="rId352" Type="http://schemas.openxmlformats.org/officeDocument/2006/relationships/image" Target="../media/image1525.png"/><Relationship Id="rId373" Type="http://schemas.openxmlformats.org/officeDocument/2006/relationships/customXml" Target="../ink/ink161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32.xml"/><Relationship Id="rId233" Type="http://schemas.openxmlformats.org/officeDocument/2006/relationships/image" Target="../media/image1466.png"/><Relationship Id="rId254" Type="http://schemas.openxmlformats.org/officeDocument/2006/relationships/customXml" Target="../ink/ink1553.xml"/><Relationship Id="rId28" Type="http://schemas.openxmlformats.org/officeDocument/2006/relationships/image" Target="../media/image1368.png"/><Relationship Id="rId49" Type="http://schemas.openxmlformats.org/officeDocument/2006/relationships/customXml" Target="../ink/ink1449.xml"/><Relationship Id="rId114" Type="http://schemas.openxmlformats.org/officeDocument/2006/relationships/image" Target="../media/image1410.png"/><Relationship Id="rId275" Type="http://schemas.openxmlformats.org/officeDocument/2006/relationships/image" Target="../media/image1487.png"/><Relationship Id="rId296" Type="http://schemas.openxmlformats.org/officeDocument/2006/relationships/image" Target="../media/image1497.png"/><Relationship Id="rId300" Type="http://schemas.openxmlformats.org/officeDocument/2006/relationships/image" Target="../media/image1499.png"/><Relationship Id="rId60" Type="http://schemas.openxmlformats.org/officeDocument/2006/relationships/image" Target="../media/image1383.png"/><Relationship Id="rId81" Type="http://schemas.openxmlformats.org/officeDocument/2006/relationships/customXml" Target="../ink/ink1465.xml"/><Relationship Id="rId135" Type="http://schemas.openxmlformats.org/officeDocument/2006/relationships/customXml" Target="../ink/ink1492.xml"/><Relationship Id="rId156" Type="http://schemas.openxmlformats.org/officeDocument/2006/relationships/image" Target="../media/image1430.png"/><Relationship Id="rId177" Type="http://schemas.openxmlformats.org/officeDocument/2006/relationships/customXml" Target="../ink/ink1513.xml"/><Relationship Id="rId198" Type="http://schemas.openxmlformats.org/officeDocument/2006/relationships/customXml" Target="../ink/ink1524.xml"/><Relationship Id="rId321" Type="http://schemas.openxmlformats.org/officeDocument/2006/relationships/customXml" Target="../ink/ink1587.xml"/><Relationship Id="rId342" Type="http://schemas.openxmlformats.org/officeDocument/2006/relationships/image" Target="../media/image1520.png"/><Relationship Id="rId363" Type="http://schemas.openxmlformats.org/officeDocument/2006/relationships/customXml" Target="../ink/ink1608.xml"/><Relationship Id="rId384" Type="http://schemas.openxmlformats.org/officeDocument/2006/relationships/image" Target="../media/image1540.png"/><Relationship Id="rId202" Type="http://schemas.openxmlformats.org/officeDocument/2006/relationships/image" Target="../media/image1451.png"/><Relationship Id="rId223" Type="http://schemas.openxmlformats.org/officeDocument/2006/relationships/image" Target="../media/image1461.png"/><Relationship Id="rId244" Type="http://schemas.openxmlformats.org/officeDocument/2006/relationships/customXml" Target="../ink/ink1548.xml"/><Relationship Id="rId18" Type="http://schemas.openxmlformats.org/officeDocument/2006/relationships/image" Target="../media/image1364.png"/><Relationship Id="rId39" Type="http://schemas.openxmlformats.org/officeDocument/2006/relationships/customXml" Target="../ink/ink1444.xml"/><Relationship Id="rId265" Type="http://schemas.openxmlformats.org/officeDocument/2006/relationships/image" Target="../media/image1482.png"/><Relationship Id="rId286" Type="http://schemas.openxmlformats.org/officeDocument/2006/relationships/customXml" Target="../ink/ink1569.xml"/><Relationship Id="rId50" Type="http://schemas.openxmlformats.org/officeDocument/2006/relationships/image" Target="../media/image1378.png"/><Relationship Id="rId104" Type="http://schemas.openxmlformats.org/officeDocument/2006/relationships/image" Target="../media/image1405.png"/><Relationship Id="rId125" Type="http://schemas.openxmlformats.org/officeDocument/2006/relationships/customXml" Target="../ink/ink1487.xml"/><Relationship Id="rId146" Type="http://schemas.openxmlformats.org/officeDocument/2006/relationships/image" Target="../media/image1425.png"/><Relationship Id="rId167" Type="http://schemas.openxmlformats.org/officeDocument/2006/relationships/customXml" Target="../ink/ink1508.xml"/><Relationship Id="rId188" Type="http://schemas.openxmlformats.org/officeDocument/2006/relationships/image" Target="../media/image1446.png"/><Relationship Id="rId311" Type="http://schemas.openxmlformats.org/officeDocument/2006/relationships/customXml" Target="../ink/ink1582.xml"/><Relationship Id="rId332" Type="http://schemas.openxmlformats.org/officeDocument/2006/relationships/image" Target="../media/image1515.png"/><Relationship Id="rId353" Type="http://schemas.openxmlformats.org/officeDocument/2006/relationships/customXml" Target="../ink/ink1603.xml"/><Relationship Id="rId374" Type="http://schemas.openxmlformats.org/officeDocument/2006/relationships/image" Target="../media/image1536.png"/><Relationship Id="rId71" Type="http://schemas.openxmlformats.org/officeDocument/2006/relationships/customXml" Target="../ink/ink1460.xml"/><Relationship Id="rId92" Type="http://schemas.openxmlformats.org/officeDocument/2006/relationships/image" Target="../media/image1399.png"/><Relationship Id="rId213" Type="http://schemas.openxmlformats.org/officeDocument/2006/relationships/image" Target="../media/image1456.png"/><Relationship Id="rId234" Type="http://schemas.openxmlformats.org/officeDocument/2006/relationships/customXml" Target="../ink/ink1543.xml"/><Relationship Id="rId2" Type="http://schemas.openxmlformats.org/officeDocument/2006/relationships/image" Target="../media/image1357.png"/><Relationship Id="rId29" Type="http://schemas.openxmlformats.org/officeDocument/2006/relationships/customXml" Target="../ink/ink1439.xml"/><Relationship Id="rId255" Type="http://schemas.openxmlformats.org/officeDocument/2006/relationships/image" Target="../media/image1477.png"/><Relationship Id="rId276" Type="http://schemas.openxmlformats.org/officeDocument/2006/relationships/customXml" Target="../ink/ink1564.xml"/><Relationship Id="rId297" Type="http://schemas.openxmlformats.org/officeDocument/2006/relationships/customXml" Target="../ink/ink1575.xml"/><Relationship Id="rId40" Type="http://schemas.openxmlformats.org/officeDocument/2006/relationships/image" Target="../media/image1373.png"/><Relationship Id="rId115" Type="http://schemas.openxmlformats.org/officeDocument/2006/relationships/customXml" Target="../ink/ink1482.xml"/><Relationship Id="rId136" Type="http://schemas.openxmlformats.org/officeDocument/2006/relationships/image" Target="../media/image1420.png"/><Relationship Id="rId157" Type="http://schemas.openxmlformats.org/officeDocument/2006/relationships/customXml" Target="../ink/ink1503.xml"/><Relationship Id="rId178" Type="http://schemas.openxmlformats.org/officeDocument/2006/relationships/image" Target="../media/image1441.png"/><Relationship Id="rId301" Type="http://schemas.openxmlformats.org/officeDocument/2006/relationships/customXml" Target="../ink/ink1577.xml"/><Relationship Id="rId322" Type="http://schemas.openxmlformats.org/officeDocument/2006/relationships/image" Target="../media/image1510.png"/><Relationship Id="rId343" Type="http://schemas.openxmlformats.org/officeDocument/2006/relationships/customXml" Target="../ink/ink1598.xml"/><Relationship Id="rId364" Type="http://schemas.openxmlformats.org/officeDocument/2006/relationships/image" Target="../media/image1531.png"/><Relationship Id="rId61" Type="http://schemas.openxmlformats.org/officeDocument/2006/relationships/customXml" Target="../ink/ink1455.xml"/><Relationship Id="rId82" Type="http://schemas.openxmlformats.org/officeDocument/2006/relationships/image" Target="../media/image1394.png"/><Relationship Id="rId199" Type="http://schemas.openxmlformats.org/officeDocument/2006/relationships/customXml" Target="../ink/ink1525.xml"/><Relationship Id="rId203" Type="http://schemas.openxmlformats.org/officeDocument/2006/relationships/customXml" Target="../ink/ink1527.xml"/><Relationship Id="rId385" Type="http://schemas.openxmlformats.org/officeDocument/2006/relationships/customXml" Target="../ink/ink1619.xml"/><Relationship Id="rId19" Type="http://schemas.openxmlformats.org/officeDocument/2006/relationships/customXml" Target="../ink/ink1433.xml"/><Relationship Id="rId224" Type="http://schemas.openxmlformats.org/officeDocument/2006/relationships/customXml" Target="../ink/ink1538.xml"/><Relationship Id="rId245" Type="http://schemas.openxmlformats.org/officeDocument/2006/relationships/image" Target="../media/image1472.png"/><Relationship Id="rId266" Type="http://schemas.openxmlformats.org/officeDocument/2006/relationships/customXml" Target="../ink/ink1559.xml"/><Relationship Id="rId287" Type="http://schemas.openxmlformats.org/officeDocument/2006/relationships/image" Target="../media/image1493.png"/><Relationship Id="rId30" Type="http://schemas.openxmlformats.org/officeDocument/2006/relationships/image" Target="../media/image1369.png"/><Relationship Id="rId105" Type="http://schemas.openxmlformats.org/officeDocument/2006/relationships/customXml" Target="../ink/ink1477.xml"/><Relationship Id="rId126" Type="http://schemas.openxmlformats.org/officeDocument/2006/relationships/image" Target="../media/image1416.png"/><Relationship Id="rId147" Type="http://schemas.openxmlformats.org/officeDocument/2006/relationships/customXml" Target="../ink/ink1498.xml"/><Relationship Id="rId168" Type="http://schemas.openxmlformats.org/officeDocument/2006/relationships/image" Target="../media/image1436.png"/><Relationship Id="rId312" Type="http://schemas.openxmlformats.org/officeDocument/2006/relationships/image" Target="../media/image1505.png"/><Relationship Id="rId333" Type="http://schemas.openxmlformats.org/officeDocument/2006/relationships/customXml" Target="../ink/ink1593.xml"/><Relationship Id="rId354" Type="http://schemas.openxmlformats.org/officeDocument/2006/relationships/image" Target="../media/image1526.png"/><Relationship Id="rId51" Type="http://schemas.openxmlformats.org/officeDocument/2006/relationships/customXml" Target="../ink/ink1450.xml"/><Relationship Id="rId72" Type="http://schemas.openxmlformats.org/officeDocument/2006/relationships/image" Target="../media/image1389.png"/><Relationship Id="rId93" Type="http://schemas.openxmlformats.org/officeDocument/2006/relationships/customXml" Target="../ink/ink1471.xml"/><Relationship Id="rId189" Type="http://schemas.openxmlformats.org/officeDocument/2006/relationships/customXml" Target="../ink/ink1519.xml"/><Relationship Id="rId375" Type="http://schemas.openxmlformats.org/officeDocument/2006/relationships/customXml" Target="../ink/ink1614.xml"/><Relationship Id="rId3" Type="http://schemas.openxmlformats.org/officeDocument/2006/relationships/customXml" Target="../ink/ink1425.xml"/><Relationship Id="rId214" Type="http://schemas.openxmlformats.org/officeDocument/2006/relationships/customXml" Target="../ink/ink1533.xml"/><Relationship Id="rId235" Type="http://schemas.openxmlformats.org/officeDocument/2006/relationships/image" Target="../media/image1467.png"/><Relationship Id="rId256" Type="http://schemas.openxmlformats.org/officeDocument/2006/relationships/customXml" Target="../ink/ink1554.xml"/><Relationship Id="rId277" Type="http://schemas.openxmlformats.org/officeDocument/2006/relationships/image" Target="../media/image1488.png"/><Relationship Id="rId298" Type="http://schemas.openxmlformats.org/officeDocument/2006/relationships/image" Target="../media/image1498.png"/><Relationship Id="rId116" Type="http://schemas.openxmlformats.org/officeDocument/2006/relationships/image" Target="../media/image1411.png"/><Relationship Id="rId137" Type="http://schemas.openxmlformats.org/officeDocument/2006/relationships/customXml" Target="../ink/ink1493.xml"/><Relationship Id="rId158" Type="http://schemas.openxmlformats.org/officeDocument/2006/relationships/image" Target="../media/image1431.png"/><Relationship Id="rId302" Type="http://schemas.openxmlformats.org/officeDocument/2006/relationships/image" Target="../media/image1500.png"/><Relationship Id="rId323" Type="http://schemas.openxmlformats.org/officeDocument/2006/relationships/customXml" Target="../ink/ink1588.xml"/><Relationship Id="rId344" Type="http://schemas.openxmlformats.org/officeDocument/2006/relationships/image" Target="../media/image1521.png"/><Relationship Id="rId20" Type="http://schemas.openxmlformats.org/officeDocument/2006/relationships/customXml" Target="../ink/ink1434.xml"/><Relationship Id="rId41" Type="http://schemas.openxmlformats.org/officeDocument/2006/relationships/customXml" Target="../ink/ink1445.xml"/><Relationship Id="rId62" Type="http://schemas.openxmlformats.org/officeDocument/2006/relationships/image" Target="../media/image1384.png"/><Relationship Id="rId83" Type="http://schemas.openxmlformats.org/officeDocument/2006/relationships/customXml" Target="../ink/ink1466.xml"/><Relationship Id="rId179" Type="http://schemas.openxmlformats.org/officeDocument/2006/relationships/customXml" Target="../ink/ink1514.xml"/><Relationship Id="rId365" Type="http://schemas.openxmlformats.org/officeDocument/2006/relationships/customXml" Target="../ink/ink1609.xml"/><Relationship Id="rId386" Type="http://schemas.openxmlformats.org/officeDocument/2006/relationships/image" Target="../media/image1541.png"/><Relationship Id="rId190" Type="http://schemas.openxmlformats.org/officeDocument/2006/relationships/customXml" Target="../ink/ink1520.xml"/><Relationship Id="rId204" Type="http://schemas.openxmlformats.org/officeDocument/2006/relationships/image" Target="../media/image1452.png"/><Relationship Id="rId225" Type="http://schemas.openxmlformats.org/officeDocument/2006/relationships/image" Target="../media/image1462.png"/><Relationship Id="rId246" Type="http://schemas.openxmlformats.org/officeDocument/2006/relationships/customXml" Target="../ink/ink1549.xml"/><Relationship Id="rId267" Type="http://schemas.openxmlformats.org/officeDocument/2006/relationships/image" Target="../media/image1483.png"/><Relationship Id="rId288" Type="http://schemas.openxmlformats.org/officeDocument/2006/relationships/customXml" Target="../ink/ink1570.xml"/><Relationship Id="rId106" Type="http://schemas.openxmlformats.org/officeDocument/2006/relationships/image" Target="../media/image1406.png"/><Relationship Id="rId127" Type="http://schemas.openxmlformats.org/officeDocument/2006/relationships/customXml" Target="../ink/ink1488.xml"/><Relationship Id="rId313" Type="http://schemas.openxmlformats.org/officeDocument/2006/relationships/customXml" Target="../ink/ink1583.xml"/><Relationship Id="rId10" Type="http://schemas.openxmlformats.org/officeDocument/2006/relationships/image" Target="../media/image1360.png"/><Relationship Id="rId31" Type="http://schemas.openxmlformats.org/officeDocument/2006/relationships/customXml" Target="../ink/ink1440.xml"/><Relationship Id="rId52" Type="http://schemas.openxmlformats.org/officeDocument/2006/relationships/image" Target="../media/image1379.png"/><Relationship Id="rId73" Type="http://schemas.openxmlformats.org/officeDocument/2006/relationships/customXml" Target="../ink/ink1461.xml"/><Relationship Id="rId94" Type="http://schemas.openxmlformats.org/officeDocument/2006/relationships/image" Target="../media/image1400.png"/><Relationship Id="rId148" Type="http://schemas.openxmlformats.org/officeDocument/2006/relationships/image" Target="../media/image1426.png"/><Relationship Id="rId169" Type="http://schemas.openxmlformats.org/officeDocument/2006/relationships/customXml" Target="../ink/ink1509.xml"/><Relationship Id="rId334" Type="http://schemas.openxmlformats.org/officeDocument/2006/relationships/image" Target="../media/image1516.png"/><Relationship Id="rId355" Type="http://schemas.openxmlformats.org/officeDocument/2006/relationships/customXml" Target="../ink/ink1604.xml"/><Relationship Id="rId376" Type="http://schemas.openxmlformats.org/officeDocument/2006/relationships/image" Target="../media/image974.png"/><Relationship Id="rId4" Type="http://schemas.openxmlformats.org/officeDocument/2006/relationships/image" Target="../media/image1358.png"/><Relationship Id="rId180" Type="http://schemas.openxmlformats.org/officeDocument/2006/relationships/image" Target="../media/image1442.png"/><Relationship Id="rId215" Type="http://schemas.openxmlformats.org/officeDocument/2006/relationships/image" Target="../media/image1457.png"/><Relationship Id="rId236" Type="http://schemas.openxmlformats.org/officeDocument/2006/relationships/customXml" Target="../ink/ink1544.xml"/><Relationship Id="rId257" Type="http://schemas.openxmlformats.org/officeDocument/2006/relationships/image" Target="../media/image1478.png"/><Relationship Id="rId278" Type="http://schemas.openxmlformats.org/officeDocument/2006/relationships/customXml" Target="../ink/ink1565.xml"/><Relationship Id="rId303" Type="http://schemas.openxmlformats.org/officeDocument/2006/relationships/customXml" Target="../ink/ink157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77.xml"/><Relationship Id="rId299" Type="http://schemas.openxmlformats.org/officeDocument/2006/relationships/image" Target="../media/image1685.png"/><Relationship Id="rId21" Type="http://schemas.openxmlformats.org/officeDocument/2006/relationships/customXml" Target="../ink/ink1629.xml"/><Relationship Id="rId63" Type="http://schemas.openxmlformats.org/officeDocument/2006/relationships/customXml" Target="../ink/ink1650.xml"/><Relationship Id="rId159" Type="http://schemas.openxmlformats.org/officeDocument/2006/relationships/image" Target="../media/image1618.png"/><Relationship Id="rId324" Type="http://schemas.openxmlformats.org/officeDocument/2006/relationships/image" Target="../media/image1696.png"/><Relationship Id="rId366" Type="http://schemas.openxmlformats.org/officeDocument/2006/relationships/customXml" Target="../ink/ink1804.xml"/><Relationship Id="rId170" Type="http://schemas.openxmlformats.org/officeDocument/2006/relationships/customXml" Target="../ink/ink1704.xml"/><Relationship Id="rId226" Type="http://schemas.openxmlformats.org/officeDocument/2006/relationships/image" Target="../media/image1651.png"/><Relationship Id="rId433" Type="http://schemas.openxmlformats.org/officeDocument/2006/relationships/image" Target="../media/image1750.png"/><Relationship Id="rId268" Type="http://schemas.openxmlformats.org/officeDocument/2006/relationships/customXml" Target="../ink/ink1754.xml"/><Relationship Id="rId32" Type="http://schemas.openxmlformats.org/officeDocument/2006/relationships/image" Target="../media/image1556.png"/><Relationship Id="rId74" Type="http://schemas.openxmlformats.org/officeDocument/2006/relationships/image" Target="../media/image1576.png"/><Relationship Id="rId128" Type="http://schemas.openxmlformats.org/officeDocument/2006/relationships/image" Target="../media/image1603.png"/><Relationship Id="rId335" Type="http://schemas.openxmlformats.org/officeDocument/2006/relationships/customXml" Target="../ink/ink1788.xml"/><Relationship Id="rId377" Type="http://schemas.openxmlformats.org/officeDocument/2006/relationships/image" Target="../media/image1722.png"/><Relationship Id="rId5" Type="http://schemas.openxmlformats.org/officeDocument/2006/relationships/customXml" Target="../ink/ink1621.xml"/><Relationship Id="rId181" Type="http://schemas.openxmlformats.org/officeDocument/2006/relationships/customXml" Target="../ink/ink1710.xml"/><Relationship Id="rId237" Type="http://schemas.openxmlformats.org/officeDocument/2006/relationships/customXml" Target="../ink/ink1738.xml"/><Relationship Id="rId402" Type="http://schemas.openxmlformats.org/officeDocument/2006/relationships/customXml" Target="../ink/ink1822.xml"/><Relationship Id="rId279" Type="http://schemas.openxmlformats.org/officeDocument/2006/relationships/image" Target="../media/image1676.png"/><Relationship Id="rId444" Type="http://schemas.openxmlformats.org/officeDocument/2006/relationships/customXml" Target="../ink/ink1843.xml"/><Relationship Id="rId43" Type="http://schemas.openxmlformats.org/officeDocument/2006/relationships/customXml" Target="../ink/ink1640.xml"/><Relationship Id="rId139" Type="http://schemas.openxmlformats.org/officeDocument/2006/relationships/customXml" Target="../ink/ink1688.xml"/><Relationship Id="rId290" Type="http://schemas.openxmlformats.org/officeDocument/2006/relationships/customXml" Target="../ink/ink1765.xml"/><Relationship Id="rId304" Type="http://schemas.openxmlformats.org/officeDocument/2006/relationships/customXml" Target="../ink/ink1772.xml"/><Relationship Id="rId346" Type="http://schemas.openxmlformats.org/officeDocument/2006/relationships/image" Target="../media/image1707.png"/><Relationship Id="rId388" Type="http://schemas.openxmlformats.org/officeDocument/2006/relationships/customXml" Target="../ink/ink1815.xml"/><Relationship Id="rId85" Type="http://schemas.openxmlformats.org/officeDocument/2006/relationships/customXml" Target="../ink/ink1661.xml"/><Relationship Id="rId150" Type="http://schemas.openxmlformats.org/officeDocument/2006/relationships/customXml" Target="../ink/ink1694.xml"/><Relationship Id="rId192" Type="http://schemas.openxmlformats.org/officeDocument/2006/relationships/image" Target="../media/image1634.png"/><Relationship Id="rId206" Type="http://schemas.openxmlformats.org/officeDocument/2006/relationships/image" Target="../media/image1641.png"/><Relationship Id="rId413" Type="http://schemas.openxmlformats.org/officeDocument/2006/relationships/image" Target="../media/image1740.png"/><Relationship Id="rId248" Type="http://schemas.openxmlformats.org/officeDocument/2006/relationships/image" Target="../media/image1661.png"/><Relationship Id="rId455" Type="http://schemas.openxmlformats.org/officeDocument/2006/relationships/image" Target="../media/image1761.png"/><Relationship Id="rId12" Type="http://schemas.openxmlformats.org/officeDocument/2006/relationships/image" Target="../media/image1546.png"/><Relationship Id="rId108" Type="http://schemas.openxmlformats.org/officeDocument/2006/relationships/image" Target="../media/image1593.png"/><Relationship Id="rId315" Type="http://schemas.openxmlformats.org/officeDocument/2006/relationships/image" Target="../media/image1692.png"/><Relationship Id="rId357" Type="http://schemas.openxmlformats.org/officeDocument/2006/relationships/image" Target="../media/image1712.png"/><Relationship Id="rId54" Type="http://schemas.openxmlformats.org/officeDocument/2006/relationships/image" Target="../media/image1566.png"/><Relationship Id="rId96" Type="http://schemas.openxmlformats.org/officeDocument/2006/relationships/image" Target="../media/image1587.png"/><Relationship Id="rId161" Type="http://schemas.openxmlformats.org/officeDocument/2006/relationships/image" Target="../media/image1619.png"/><Relationship Id="rId217" Type="http://schemas.openxmlformats.org/officeDocument/2006/relationships/customXml" Target="../ink/ink1728.xml"/><Relationship Id="rId399" Type="http://schemas.openxmlformats.org/officeDocument/2006/relationships/image" Target="../media/image1733.png"/><Relationship Id="rId259" Type="http://schemas.openxmlformats.org/officeDocument/2006/relationships/customXml" Target="../ink/ink1749.xml"/><Relationship Id="rId424" Type="http://schemas.openxmlformats.org/officeDocument/2006/relationships/customXml" Target="../ink/ink1833.xml"/><Relationship Id="rId466" Type="http://schemas.openxmlformats.org/officeDocument/2006/relationships/customXml" Target="../ink/ink1854.xml"/><Relationship Id="rId23" Type="http://schemas.openxmlformats.org/officeDocument/2006/relationships/customXml" Target="../ink/ink1630.xml"/><Relationship Id="rId119" Type="http://schemas.openxmlformats.org/officeDocument/2006/relationships/customXml" Target="../ink/ink1678.xml"/><Relationship Id="rId270" Type="http://schemas.openxmlformats.org/officeDocument/2006/relationships/customXml" Target="../ink/ink1755.xml"/><Relationship Id="rId326" Type="http://schemas.openxmlformats.org/officeDocument/2006/relationships/image" Target="../media/image1697.png"/><Relationship Id="rId65" Type="http://schemas.openxmlformats.org/officeDocument/2006/relationships/customXml" Target="../ink/ink1651.xml"/><Relationship Id="rId130" Type="http://schemas.openxmlformats.org/officeDocument/2006/relationships/image" Target="../media/image1604.png"/><Relationship Id="rId368" Type="http://schemas.openxmlformats.org/officeDocument/2006/relationships/customXml" Target="../ink/ink1805.xml"/><Relationship Id="rId172" Type="http://schemas.openxmlformats.org/officeDocument/2006/relationships/customXml" Target="../ink/ink1705.xml"/><Relationship Id="rId193" Type="http://schemas.openxmlformats.org/officeDocument/2006/relationships/customXml" Target="../ink/ink1716.xml"/><Relationship Id="rId207" Type="http://schemas.openxmlformats.org/officeDocument/2006/relationships/customXml" Target="../ink/ink1723.xml"/><Relationship Id="rId228" Type="http://schemas.openxmlformats.org/officeDocument/2006/relationships/image" Target="../media/image1652.png"/><Relationship Id="rId249" Type="http://schemas.openxmlformats.org/officeDocument/2006/relationships/customXml" Target="../ink/ink1744.xml"/><Relationship Id="rId414" Type="http://schemas.openxmlformats.org/officeDocument/2006/relationships/customXml" Target="../ink/ink1828.xml"/><Relationship Id="rId435" Type="http://schemas.openxmlformats.org/officeDocument/2006/relationships/image" Target="../media/image1751.png"/><Relationship Id="rId456" Type="http://schemas.openxmlformats.org/officeDocument/2006/relationships/customXml" Target="../ink/ink1849.xml"/><Relationship Id="rId13" Type="http://schemas.openxmlformats.org/officeDocument/2006/relationships/customXml" Target="../ink/ink1625.xml"/><Relationship Id="rId109" Type="http://schemas.openxmlformats.org/officeDocument/2006/relationships/customXml" Target="../ink/ink1673.xml"/><Relationship Id="rId260" Type="http://schemas.openxmlformats.org/officeDocument/2006/relationships/customXml" Target="../ink/ink1750.xml"/><Relationship Id="rId281" Type="http://schemas.openxmlformats.org/officeDocument/2006/relationships/image" Target="../media/image1677.png"/><Relationship Id="rId316" Type="http://schemas.openxmlformats.org/officeDocument/2006/relationships/customXml" Target="../ink/ink1778.xml"/><Relationship Id="rId337" Type="http://schemas.openxmlformats.org/officeDocument/2006/relationships/customXml" Target="../ink/ink1789.xml"/><Relationship Id="rId34" Type="http://schemas.openxmlformats.org/officeDocument/2006/relationships/image" Target="../media/image1557.png"/><Relationship Id="rId55" Type="http://schemas.openxmlformats.org/officeDocument/2006/relationships/customXml" Target="../ink/ink1646.xml"/><Relationship Id="rId76" Type="http://schemas.openxmlformats.org/officeDocument/2006/relationships/image" Target="../media/image1577.png"/><Relationship Id="rId97" Type="http://schemas.openxmlformats.org/officeDocument/2006/relationships/customXml" Target="../ink/ink1667.xml"/><Relationship Id="rId120" Type="http://schemas.openxmlformats.org/officeDocument/2006/relationships/image" Target="../media/image1599.png"/><Relationship Id="rId141" Type="http://schemas.openxmlformats.org/officeDocument/2006/relationships/customXml" Target="../ink/ink1689.xml"/><Relationship Id="rId358" Type="http://schemas.openxmlformats.org/officeDocument/2006/relationships/customXml" Target="../ink/ink1800.xml"/><Relationship Id="rId379" Type="http://schemas.openxmlformats.org/officeDocument/2006/relationships/image" Target="../media/image1723.png"/><Relationship Id="rId7" Type="http://schemas.openxmlformats.org/officeDocument/2006/relationships/customXml" Target="../ink/ink1622.xml"/><Relationship Id="rId162" Type="http://schemas.openxmlformats.org/officeDocument/2006/relationships/customXml" Target="../ink/ink1700.xml"/><Relationship Id="rId183" Type="http://schemas.openxmlformats.org/officeDocument/2006/relationships/customXml" Target="../ink/ink1711.xml"/><Relationship Id="rId218" Type="http://schemas.openxmlformats.org/officeDocument/2006/relationships/image" Target="../media/image1647.png"/><Relationship Id="rId239" Type="http://schemas.openxmlformats.org/officeDocument/2006/relationships/customXml" Target="../ink/ink1739.xml"/><Relationship Id="rId390" Type="http://schemas.openxmlformats.org/officeDocument/2006/relationships/customXml" Target="../ink/ink1816.xml"/><Relationship Id="rId404" Type="http://schemas.openxmlformats.org/officeDocument/2006/relationships/customXml" Target="../ink/ink1823.xml"/><Relationship Id="rId425" Type="http://schemas.openxmlformats.org/officeDocument/2006/relationships/image" Target="../media/image1746.png"/><Relationship Id="rId446" Type="http://schemas.openxmlformats.org/officeDocument/2006/relationships/customXml" Target="../ink/ink1844.xml"/><Relationship Id="rId467" Type="http://schemas.openxmlformats.org/officeDocument/2006/relationships/image" Target="../media/image1767.png"/><Relationship Id="rId250" Type="http://schemas.openxmlformats.org/officeDocument/2006/relationships/image" Target="../media/image1662.png"/><Relationship Id="rId271" Type="http://schemas.openxmlformats.org/officeDocument/2006/relationships/image" Target="../media/image1672.png"/><Relationship Id="rId292" Type="http://schemas.openxmlformats.org/officeDocument/2006/relationships/customXml" Target="../ink/ink1766.xml"/><Relationship Id="rId306" Type="http://schemas.openxmlformats.org/officeDocument/2006/relationships/customXml" Target="../ink/ink1773.xml"/><Relationship Id="rId24" Type="http://schemas.openxmlformats.org/officeDocument/2006/relationships/image" Target="../media/image1552.png"/><Relationship Id="rId45" Type="http://schemas.openxmlformats.org/officeDocument/2006/relationships/customXml" Target="../ink/ink1641.xml"/><Relationship Id="rId66" Type="http://schemas.openxmlformats.org/officeDocument/2006/relationships/image" Target="../media/image1572.png"/><Relationship Id="rId87" Type="http://schemas.openxmlformats.org/officeDocument/2006/relationships/customXml" Target="../ink/ink1662.xml"/><Relationship Id="rId110" Type="http://schemas.openxmlformats.org/officeDocument/2006/relationships/image" Target="../media/image1594.png"/><Relationship Id="rId131" Type="http://schemas.openxmlformats.org/officeDocument/2006/relationships/customXml" Target="../ink/ink1684.xml"/><Relationship Id="rId327" Type="http://schemas.openxmlformats.org/officeDocument/2006/relationships/customXml" Target="../ink/ink1784.xml"/><Relationship Id="rId348" Type="http://schemas.openxmlformats.org/officeDocument/2006/relationships/image" Target="../media/image1708.png"/><Relationship Id="rId369" Type="http://schemas.openxmlformats.org/officeDocument/2006/relationships/image" Target="../media/image1718.png"/><Relationship Id="rId152" Type="http://schemas.openxmlformats.org/officeDocument/2006/relationships/customXml" Target="../ink/ink1695.xml"/><Relationship Id="rId173" Type="http://schemas.openxmlformats.org/officeDocument/2006/relationships/image" Target="../media/image1625.png"/><Relationship Id="rId194" Type="http://schemas.openxmlformats.org/officeDocument/2006/relationships/image" Target="../media/image1635.png"/><Relationship Id="rId208" Type="http://schemas.openxmlformats.org/officeDocument/2006/relationships/image" Target="../media/image1642.png"/><Relationship Id="rId229" Type="http://schemas.openxmlformats.org/officeDocument/2006/relationships/customXml" Target="../ink/ink1734.xml"/><Relationship Id="rId380" Type="http://schemas.openxmlformats.org/officeDocument/2006/relationships/customXml" Target="../ink/ink1811.xml"/><Relationship Id="rId415" Type="http://schemas.openxmlformats.org/officeDocument/2006/relationships/image" Target="../media/image1741.png"/><Relationship Id="rId436" Type="http://schemas.openxmlformats.org/officeDocument/2006/relationships/customXml" Target="../ink/ink1839.xml"/><Relationship Id="rId457" Type="http://schemas.openxmlformats.org/officeDocument/2006/relationships/image" Target="../media/image1762.png"/><Relationship Id="rId240" Type="http://schemas.openxmlformats.org/officeDocument/2006/relationships/image" Target="../media/image1658.png"/><Relationship Id="rId261" Type="http://schemas.openxmlformats.org/officeDocument/2006/relationships/image" Target="../media/image1667.png"/><Relationship Id="rId14" Type="http://schemas.openxmlformats.org/officeDocument/2006/relationships/image" Target="../media/image1547.png"/><Relationship Id="rId35" Type="http://schemas.openxmlformats.org/officeDocument/2006/relationships/customXml" Target="../ink/ink1636.xml"/><Relationship Id="rId56" Type="http://schemas.openxmlformats.org/officeDocument/2006/relationships/image" Target="../media/image1567.png"/><Relationship Id="rId77" Type="http://schemas.openxmlformats.org/officeDocument/2006/relationships/customXml" Target="../ink/ink1657.xml"/><Relationship Id="rId100" Type="http://schemas.openxmlformats.org/officeDocument/2006/relationships/image" Target="../media/image1589.png"/><Relationship Id="rId282" Type="http://schemas.openxmlformats.org/officeDocument/2006/relationships/customXml" Target="../ink/ink1761.xml"/><Relationship Id="rId317" Type="http://schemas.openxmlformats.org/officeDocument/2006/relationships/customXml" Target="../ink/ink1779.xml"/><Relationship Id="rId338" Type="http://schemas.openxmlformats.org/officeDocument/2006/relationships/image" Target="../media/image1703.png"/><Relationship Id="rId359" Type="http://schemas.openxmlformats.org/officeDocument/2006/relationships/image" Target="../media/image1713.png"/><Relationship Id="rId8" Type="http://schemas.openxmlformats.org/officeDocument/2006/relationships/image" Target="../media/image1544.png"/><Relationship Id="rId98" Type="http://schemas.openxmlformats.org/officeDocument/2006/relationships/image" Target="../media/image1588.png"/><Relationship Id="rId121" Type="http://schemas.openxmlformats.org/officeDocument/2006/relationships/customXml" Target="../ink/ink1679.xml"/><Relationship Id="rId142" Type="http://schemas.openxmlformats.org/officeDocument/2006/relationships/customXml" Target="../ink/ink1690.xml"/><Relationship Id="rId163" Type="http://schemas.openxmlformats.org/officeDocument/2006/relationships/image" Target="../media/image1620.png"/><Relationship Id="rId184" Type="http://schemas.openxmlformats.org/officeDocument/2006/relationships/image" Target="../media/image1630.png"/><Relationship Id="rId219" Type="http://schemas.openxmlformats.org/officeDocument/2006/relationships/customXml" Target="../ink/ink1729.xml"/><Relationship Id="rId370" Type="http://schemas.openxmlformats.org/officeDocument/2006/relationships/customXml" Target="../ink/ink1806.xml"/><Relationship Id="rId391" Type="http://schemas.openxmlformats.org/officeDocument/2006/relationships/image" Target="../media/image1729.png"/><Relationship Id="rId405" Type="http://schemas.openxmlformats.org/officeDocument/2006/relationships/image" Target="../media/image1736.png"/><Relationship Id="rId426" Type="http://schemas.openxmlformats.org/officeDocument/2006/relationships/customXml" Target="../ink/ink1834.xml"/><Relationship Id="rId447" Type="http://schemas.openxmlformats.org/officeDocument/2006/relationships/image" Target="../media/image1757.png"/><Relationship Id="rId230" Type="http://schemas.openxmlformats.org/officeDocument/2006/relationships/image" Target="../media/image1653.png"/><Relationship Id="rId251" Type="http://schemas.openxmlformats.org/officeDocument/2006/relationships/customXml" Target="../ink/ink1745.xml"/><Relationship Id="rId468" Type="http://schemas.openxmlformats.org/officeDocument/2006/relationships/customXml" Target="../ink/ink1855.xml"/><Relationship Id="rId25" Type="http://schemas.openxmlformats.org/officeDocument/2006/relationships/customXml" Target="../ink/ink1631.xml"/><Relationship Id="rId46" Type="http://schemas.openxmlformats.org/officeDocument/2006/relationships/image" Target="../media/image1562.png"/><Relationship Id="rId67" Type="http://schemas.openxmlformats.org/officeDocument/2006/relationships/customXml" Target="../ink/ink1652.xml"/><Relationship Id="rId272" Type="http://schemas.openxmlformats.org/officeDocument/2006/relationships/customXml" Target="../ink/ink1756.xml"/><Relationship Id="rId293" Type="http://schemas.openxmlformats.org/officeDocument/2006/relationships/image" Target="../media/image1682.png"/><Relationship Id="rId307" Type="http://schemas.openxmlformats.org/officeDocument/2006/relationships/image" Target="../media/image1689.png"/><Relationship Id="rId328" Type="http://schemas.openxmlformats.org/officeDocument/2006/relationships/image" Target="../media/image1698.png"/><Relationship Id="rId349" Type="http://schemas.openxmlformats.org/officeDocument/2006/relationships/customXml" Target="../ink/ink1795.xml"/><Relationship Id="rId88" Type="http://schemas.openxmlformats.org/officeDocument/2006/relationships/image" Target="../media/image1583.png"/><Relationship Id="rId111" Type="http://schemas.openxmlformats.org/officeDocument/2006/relationships/customXml" Target="../ink/ink1674.xml"/><Relationship Id="rId132" Type="http://schemas.openxmlformats.org/officeDocument/2006/relationships/image" Target="../media/image1605.png"/><Relationship Id="rId153" Type="http://schemas.openxmlformats.org/officeDocument/2006/relationships/image" Target="../media/image1615.png"/><Relationship Id="rId174" Type="http://schemas.openxmlformats.org/officeDocument/2006/relationships/customXml" Target="../ink/ink1706.xml"/><Relationship Id="rId195" Type="http://schemas.openxmlformats.org/officeDocument/2006/relationships/customXml" Target="../ink/ink1717.xml"/><Relationship Id="rId209" Type="http://schemas.openxmlformats.org/officeDocument/2006/relationships/customXml" Target="../ink/ink1724.xml"/><Relationship Id="rId360" Type="http://schemas.openxmlformats.org/officeDocument/2006/relationships/customXml" Target="../ink/ink1801.xml"/><Relationship Id="rId381" Type="http://schemas.openxmlformats.org/officeDocument/2006/relationships/image" Target="../media/image1724.png"/><Relationship Id="rId416" Type="http://schemas.openxmlformats.org/officeDocument/2006/relationships/customXml" Target="../ink/ink1829.xml"/><Relationship Id="rId220" Type="http://schemas.openxmlformats.org/officeDocument/2006/relationships/image" Target="../media/image1648.png"/><Relationship Id="rId241" Type="http://schemas.openxmlformats.org/officeDocument/2006/relationships/customXml" Target="../ink/ink1740.xml"/><Relationship Id="rId437" Type="http://schemas.openxmlformats.org/officeDocument/2006/relationships/image" Target="../media/image1752.png"/><Relationship Id="rId458" Type="http://schemas.openxmlformats.org/officeDocument/2006/relationships/customXml" Target="../ink/ink1850.xml"/><Relationship Id="rId15" Type="http://schemas.openxmlformats.org/officeDocument/2006/relationships/customXml" Target="../ink/ink1626.xml"/><Relationship Id="rId36" Type="http://schemas.openxmlformats.org/officeDocument/2006/relationships/image" Target="../media/image1458.png"/><Relationship Id="rId57" Type="http://schemas.openxmlformats.org/officeDocument/2006/relationships/customXml" Target="../ink/ink1647.xml"/><Relationship Id="rId262" Type="http://schemas.openxmlformats.org/officeDocument/2006/relationships/customXml" Target="../ink/ink1751.xml"/><Relationship Id="rId283" Type="http://schemas.openxmlformats.org/officeDocument/2006/relationships/image" Target="../media/image1678.png"/><Relationship Id="rId318" Type="http://schemas.openxmlformats.org/officeDocument/2006/relationships/image" Target="../media/image1693.png"/><Relationship Id="rId339" Type="http://schemas.openxmlformats.org/officeDocument/2006/relationships/customXml" Target="../ink/ink1790.xml"/><Relationship Id="rId78" Type="http://schemas.openxmlformats.org/officeDocument/2006/relationships/image" Target="../media/image1578.png"/><Relationship Id="rId99" Type="http://schemas.openxmlformats.org/officeDocument/2006/relationships/customXml" Target="../ink/ink1668.xml"/><Relationship Id="rId101" Type="http://schemas.openxmlformats.org/officeDocument/2006/relationships/customXml" Target="../ink/ink1669.xml"/><Relationship Id="rId122" Type="http://schemas.openxmlformats.org/officeDocument/2006/relationships/image" Target="../media/image1600.png"/><Relationship Id="rId143" Type="http://schemas.openxmlformats.org/officeDocument/2006/relationships/image" Target="../media/image1610.png"/><Relationship Id="rId164" Type="http://schemas.openxmlformats.org/officeDocument/2006/relationships/customXml" Target="../ink/ink1701.xml"/><Relationship Id="rId185" Type="http://schemas.openxmlformats.org/officeDocument/2006/relationships/customXml" Target="../ink/ink1712.xml"/><Relationship Id="rId350" Type="http://schemas.openxmlformats.org/officeDocument/2006/relationships/customXml" Target="../ink/ink1796.xml"/><Relationship Id="rId371" Type="http://schemas.openxmlformats.org/officeDocument/2006/relationships/image" Target="../media/image1719.png"/><Relationship Id="rId406" Type="http://schemas.openxmlformats.org/officeDocument/2006/relationships/customXml" Target="../ink/ink1824.xml"/><Relationship Id="rId9" Type="http://schemas.openxmlformats.org/officeDocument/2006/relationships/customXml" Target="../ink/ink1623.xml"/><Relationship Id="rId210" Type="http://schemas.openxmlformats.org/officeDocument/2006/relationships/image" Target="../media/image1643.png"/><Relationship Id="rId392" Type="http://schemas.openxmlformats.org/officeDocument/2006/relationships/customXml" Target="../ink/ink1817.xml"/><Relationship Id="rId427" Type="http://schemas.openxmlformats.org/officeDocument/2006/relationships/image" Target="../media/image1747.png"/><Relationship Id="rId448" Type="http://schemas.openxmlformats.org/officeDocument/2006/relationships/customXml" Target="../ink/ink1845.xml"/><Relationship Id="rId469" Type="http://schemas.openxmlformats.org/officeDocument/2006/relationships/image" Target="../media/image1768.png"/><Relationship Id="rId26" Type="http://schemas.openxmlformats.org/officeDocument/2006/relationships/image" Target="../media/image1553.png"/><Relationship Id="rId231" Type="http://schemas.openxmlformats.org/officeDocument/2006/relationships/customXml" Target="../ink/ink1735.xml"/><Relationship Id="rId252" Type="http://schemas.openxmlformats.org/officeDocument/2006/relationships/image" Target="../media/image1663.png"/><Relationship Id="rId273" Type="http://schemas.openxmlformats.org/officeDocument/2006/relationships/image" Target="../media/image1673.png"/><Relationship Id="rId294" Type="http://schemas.openxmlformats.org/officeDocument/2006/relationships/customXml" Target="../ink/ink1767.xml"/><Relationship Id="rId308" Type="http://schemas.openxmlformats.org/officeDocument/2006/relationships/customXml" Target="../ink/ink1774.xml"/><Relationship Id="rId329" Type="http://schemas.openxmlformats.org/officeDocument/2006/relationships/customXml" Target="../ink/ink1785.xml"/><Relationship Id="rId47" Type="http://schemas.openxmlformats.org/officeDocument/2006/relationships/customXml" Target="../ink/ink1642.xml"/><Relationship Id="rId68" Type="http://schemas.openxmlformats.org/officeDocument/2006/relationships/image" Target="../media/image1573.png"/><Relationship Id="rId89" Type="http://schemas.openxmlformats.org/officeDocument/2006/relationships/customXml" Target="../ink/ink1663.xml"/><Relationship Id="rId112" Type="http://schemas.openxmlformats.org/officeDocument/2006/relationships/image" Target="../media/image1595.png"/><Relationship Id="rId133" Type="http://schemas.openxmlformats.org/officeDocument/2006/relationships/customXml" Target="../ink/ink1685.xml"/><Relationship Id="rId154" Type="http://schemas.openxmlformats.org/officeDocument/2006/relationships/customXml" Target="../ink/ink1696.xml"/><Relationship Id="rId175" Type="http://schemas.openxmlformats.org/officeDocument/2006/relationships/customXml" Target="../ink/ink1707.xml"/><Relationship Id="rId340" Type="http://schemas.openxmlformats.org/officeDocument/2006/relationships/image" Target="../media/image1704.png"/><Relationship Id="rId361" Type="http://schemas.openxmlformats.org/officeDocument/2006/relationships/image" Target="../media/image1714.png"/><Relationship Id="rId196" Type="http://schemas.openxmlformats.org/officeDocument/2006/relationships/image" Target="../media/image1636.png"/><Relationship Id="rId200" Type="http://schemas.openxmlformats.org/officeDocument/2006/relationships/image" Target="../media/image1638.png"/><Relationship Id="rId382" Type="http://schemas.openxmlformats.org/officeDocument/2006/relationships/customXml" Target="../ink/ink1812.xml"/><Relationship Id="rId417" Type="http://schemas.openxmlformats.org/officeDocument/2006/relationships/image" Target="../media/image1742.png"/><Relationship Id="rId438" Type="http://schemas.openxmlformats.org/officeDocument/2006/relationships/customXml" Target="../ink/ink1840.xml"/><Relationship Id="rId459" Type="http://schemas.openxmlformats.org/officeDocument/2006/relationships/image" Target="../media/image1763.png"/><Relationship Id="rId16" Type="http://schemas.openxmlformats.org/officeDocument/2006/relationships/image" Target="../media/image1548.png"/><Relationship Id="rId221" Type="http://schemas.openxmlformats.org/officeDocument/2006/relationships/customXml" Target="../ink/ink1730.xml"/><Relationship Id="rId242" Type="http://schemas.openxmlformats.org/officeDocument/2006/relationships/image" Target="../media/image1659.png"/><Relationship Id="rId263" Type="http://schemas.openxmlformats.org/officeDocument/2006/relationships/image" Target="../media/image1668.png"/><Relationship Id="rId284" Type="http://schemas.openxmlformats.org/officeDocument/2006/relationships/customXml" Target="../ink/ink1762.xml"/><Relationship Id="rId319" Type="http://schemas.openxmlformats.org/officeDocument/2006/relationships/customXml" Target="../ink/ink1780.xml"/><Relationship Id="rId470" Type="http://schemas.openxmlformats.org/officeDocument/2006/relationships/customXml" Target="../ink/ink1856.xml"/><Relationship Id="rId37" Type="http://schemas.openxmlformats.org/officeDocument/2006/relationships/customXml" Target="../ink/ink1637.xml"/><Relationship Id="rId58" Type="http://schemas.openxmlformats.org/officeDocument/2006/relationships/image" Target="../media/image1568.png"/><Relationship Id="rId79" Type="http://schemas.openxmlformats.org/officeDocument/2006/relationships/customXml" Target="../ink/ink1658.xml"/><Relationship Id="rId102" Type="http://schemas.openxmlformats.org/officeDocument/2006/relationships/image" Target="../media/image1590.png"/><Relationship Id="rId123" Type="http://schemas.openxmlformats.org/officeDocument/2006/relationships/customXml" Target="../ink/ink1680.xml"/><Relationship Id="rId144" Type="http://schemas.openxmlformats.org/officeDocument/2006/relationships/customXml" Target="../ink/ink1691.xml"/><Relationship Id="rId330" Type="http://schemas.openxmlformats.org/officeDocument/2006/relationships/image" Target="../media/image1699.png"/><Relationship Id="rId90" Type="http://schemas.openxmlformats.org/officeDocument/2006/relationships/image" Target="../media/image1584.png"/><Relationship Id="rId165" Type="http://schemas.openxmlformats.org/officeDocument/2006/relationships/image" Target="../media/image1621.png"/><Relationship Id="rId186" Type="http://schemas.openxmlformats.org/officeDocument/2006/relationships/image" Target="../media/image1631.png"/><Relationship Id="rId351" Type="http://schemas.openxmlformats.org/officeDocument/2006/relationships/image" Target="../media/image1709.png"/><Relationship Id="rId372" Type="http://schemas.openxmlformats.org/officeDocument/2006/relationships/customXml" Target="../ink/ink1807.xml"/><Relationship Id="rId393" Type="http://schemas.openxmlformats.org/officeDocument/2006/relationships/image" Target="../media/image1730.png"/><Relationship Id="rId407" Type="http://schemas.openxmlformats.org/officeDocument/2006/relationships/image" Target="../media/image1737.png"/><Relationship Id="rId428" Type="http://schemas.openxmlformats.org/officeDocument/2006/relationships/customXml" Target="../ink/ink1835.xml"/><Relationship Id="rId449" Type="http://schemas.openxmlformats.org/officeDocument/2006/relationships/image" Target="../media/image1758.png"/><Relationship Id="rId211" Type="http://schemas.openxmlformats.org/officeDocument/2006/relationships/customXml" Target="../ink/ink1725.xml"/><Relationship Id="rId232" Type="http://schemas.openxmlformats.org/officeDocument/2006/relationships/image" Target="../media/image1654.png"/><Relationship Id="rId253" Type="http://schemas.openxmlformats.org/officeDocument/2006/relationships/customXml" Target="../ink/ink1746.xml"/><Relationship Id="rId274" Type="http://schemas.openxmlformats.org/officeDocument/2006/relationships/customXml" Target="../ink/ink1757.xml"/><Relationship Id="rId295" Type="http://schemas.openxmlformats.org/officeDocument/2006/relationships/image" Target="../media/image1683.png"/><Relationship Id="rId309" Type="http://schemas.openxmlformats.org/officeDocument/2006/relationships/image" Target="../media/image1690.png"/><Relationship Id="rId460" Type="http://schemas.openxmlformats.org/officeDocument/2006/relationships/customXml" Target="../ink/ink1851.xml"/><Relationship Id="rId27" Type="http://schemas.openxmlformats.org/officeDocument/2006/relationships/customXml" Target="../ink/ink1632.xml"/><Relationship Id="rId48" Type="http://schemas.openxmlformats.org/officeDocument/2006/relationships/image" Target="../media/image1563.png"/><Relationship Id="rId69" Type="http://schemas.openxmlformats.org/officeDocument/2006/relationships/customXml" Target="../ink/ink1653.xml"/><Relationship Id="rId113" Type="http://schemas.openxmlformats.org/officeDocument/2006/relationships/customXml" Target="../ink/ink1675.xml"/><Relationship Id="rId134" Type="http://schemas.openxmlformats.org/officeDocument/2006/relationships/image" Target="../media/image1606.png"/><Relationship Id="rId320" Type="http://schemas.openxmlformats.org/officeDocument/2006/relationships/image" Target="../media/image1694.png"/><Relationship Id="rId80" Type="http://schemas.openxmlformats.org/officeDocument/2006/relationships/image" Target="../media/image1579.png"/><Relationship Id="rId155" Type="http://schemas.openxmlformats.org/officeDocument/2006/relationships/image" Target="../media/image1616.png"/><Relationship Id="rId176" Type="http://schemas.openxmlformats.org/officeDocument/2006/relationships/image" Target="../media/image1626.png"/><Relationship Id="rId197" Type="http://schemas.openxmlformats.org/officeDocument/2006/relationships/customXml" Target="../ink/ink1718.xml"/><Relationship Id="rId341" Type="http://schemas.openxmlformats.org/officeDocument/2006/relationships/customXml" Target="../ink/ink1791.xml"/><Relationship Id="rId362" Type="http://schemas.openxmlformats.org/officeDocument/2006/relationships/customXml" Target="../ink/ink1802.xml"/><Relationship Id="rId383" Type="http://schemas.openxmlformats.org/officeDocument/2006/relationships/image" Target="../media/image1725.png"/><Relationship Id="rId418" Type="http://schemas.openxmlformats.org/officeDocument/2006/relationships/customXml" Target="../ink/ink1830.xml"/><Relationship Id="rId439" Type="http://schemas.openxmlformats.org/officeDocument/2006/relationships/image" Target="../media/image1753.png"/><Relationship Id="rId201" Type="http://schemas.openxmlformats.org/officeDocument/2006/relationships/customXml" Target="../ink/ink1720.xml"/><Relationship Id="rId222" Type="http://schemas.openxmlformats.org/officeDocument/2006/relationships/image" Target="../media/image1649.png"/><Relationship Id="rId243" Type="http://schemas.openxmlformats.org/officeDocument/2006/relationships/customXml" Target="../ink/ink1741.xml"/><Relationship Id="rId264" Type="http://schemas.openxmlformats.org/officeDocument/2006/relationships/customXml" Target="../ink/ink1752.xml"/><Relationship Id="rId285" Type="http://schemas.openxmlformats.org/officeDocument/2006/relationships/image" Target="../media/image1679.png"/><Relationship Id="rId450" Type="http://schemas.openxmlformats.org/officeDocument/2006/relationships/customXml" Target="../ink/ink1846.xml"/><Relationship Id="rId471" Type="http://schemas.openxmlformats.org/officeDocument/2006/relationships/image" Target="../media/image1769.png"/><Relationship Id="rId17" Type="http://schemas.openxmlformats.org/officeDocument/2006/relationships/customXml" Target="../ink/ink1627.xml"/><Relationship Id="rId38" Type="http://schemas.openxmlformats.org/officeDocument/2006/relationships/image" Target="../media/image1558.png"/><Relationship Id="rId59" Type="http://schemas.openxmlformats.org/officeDocument/2006/relationships/customXml" Target="../ink/ink1648.xml"/><Relationship Id="rId103" Type="http://schemas.openxmlformats.org/officeDocument/2006/relationships/customXml" Target="../ink/ink1670.xml"/><Relationship Id="rId124" Type="http://schemas.openxmlformats.org/officeDocument/2006/relationships/image" Target="../media/image1601.png"/><Relationship Id="rId310" Type="http://schemas.openxmlformats.org/officeDocument/2006/relationships/customXml" Target="../ink/ink1775.xml"/><Relationship Id="rId70" Type="http://schemas.openxmlformats.org/officeDocument/2006/relationships/image" Target="../media/image1574.png"/><Relationship Id="rId91" Type="http://schemas.openxmlformats.org/officeDocument/2006/relationships/customXml" Target="../ink/ink1664.xml"/><Relationship Id="rId145" Type="http://schemas.openxmlformats.org/officeDocument/2006/relationships/image" Target="../media/image1611.png"/><Relationship Id="rId166" Type="http://schemas.openxmlformats.org/officeDocument/2006/relationships/customXml" Target="../ink/ink1702.xml"/><Relationship Id="rId187" Type="http://schemas.openxmlformats.org/officeDocument/2006/relationships/customXml" Target="../ink/ink1713.xml"/><Relationship Id="rId331" Type="http://schemas.openxmlformats.org/officeDocument/2006/relationships/customXml" Target="../ink/ink1786.xml"/><Relationship Id="rId352" Type="http://schemas.openxmlformats.org/officeDocument/2006/relationships/customXml" Target="../ink/ink1797.xml"/><Relationship Id="rId373" Type="http://schemas.openxmlformats.org/officeDocument/2006/relationships/image" Target="../media/image1720.png"/><Relationship Id="rId394" Type="http://schemas.openxmlformats.org/officeDocument/2006/relationships/customXml" Target="../ink/ink1818.xml"/><Relationship Id="rId408" Type="http://schemas.openxmlformats.org/officeDocument/2006/relationships/customXml" Target="../ink/ink1825.xml"/><Relationship Id="rId429" Type="http://schemas.openxmlformats.org/officeDocument/2006/relationships/image" Target="../media/image174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44.png"/><Relationship Id="rId233" Type="http://schemas.openxmlformats.org/officeDocument/2006/relationships/customXml" Target="../ink/ink1736.xml"/><Relationship Id="rId254" Type="http://schemas.openxmlformats.org/officeDocument/2006/relationships/image" Target="../media/image1664.png"/><Relationship Id="rId440" Type="http://schemas.openxmlformats.org/officeDocument/2006/relationships/customXml" Target="../ink/ink1841.xml"/><Relationship Id="rId28" Type="http://schemas.openxmlformats.org/officeDocument/2006/relationships/image" Target="../media/image1554.png"/><Relationship Id="rId49" Type="http://schemas.openxmlformats.org/officeDocument/2006/relationships/customXml" Target="../ink/ink1643.xml"/><Relationship Id="rId114" Type="http://schemas.openxmlformats.org/officeDocument/2006/relationships/image" Target="../media/image1596.png"/><Relationship Id="rId275" Type="http://schemas.openxmlformats.org/officeDocument/2006/relationships/image" Target="../media/image1674.png"/><Relationship Id="rId296" Type="http://schemas.openxmlformats.org/officeDocument/2006/relationships/customXml" Target="../ink/ink1768.xml"/><Relationship Id="rId300" Type="http://schemas.openxmlformats.org/officeDocument/2006/relationships/customXml" Target="../ink/ink1770.xml"/><Relationship Id="rId461" Type="http://schemas.openxmlformats.org/officeDocument/2006/relationships/image" Target="../media/image1764.png"/><Relationship Id="rId60" Type="http://schemas.openxmlformats.org/officeDocument/2006/relationships/image" Target="../media/image1569.png"/><Relationship Id="rId81" Type="http://schemas.openxmlformats.org/officeDocument/2006/relationships/customXml" Target="../ink/ink1659.xml"/><Relationship Id="rId135" Type="http://schemas.openxmlformats.org/officeDocument/2006/relationships/customXml" Target="../ink/ink1686.xml"/><Relationship Id="rId156" Type="http://schemas.openxmlformats.org/officeDocument/2006/relationships/customXml" Target="../ink/ink1697.xml"/><Relationship Id="rId177" Type="http://schemas.openxmlformats.org/officeDocument/2006/relationships/customXml" Target="../ink/ink1708.xml"/><Relationship Id="rId198" Type="http://schemas.openxmlformats.org/officeDocument/2006/relationships/image" Target="../media/image1637.png"/><Relationship Id="rId321" Type="http://schemas.openxmlformats.org/officeDocument/2006/relationships/customXml" Target="../ink/ink1781.xml"/><Relationship Id="rId342" Type="http://schemas.openxmlformats.org/officeDocument/2006/relationships/image" Target="../media/image1705.png"/><Relationship Id="rId363" Type="http://schemas.openxmlformats.org/officeDocument/2006/relationships/image" Target="../media/image1715.png"/><Relationship Id="rId384" Type="http://schemas.openxmlformats.org/officeDocument/2006/relationships/customXml" Target="../ink/ink1813.xml"/><Relationship Id="rId419" Type="http://schemas.openxmlformats.org/officeDocument/2006/relationships/image" Target="../media/image1743.png"/><Relationship Id="rId202" Type="http://schemas.openxmlformats.org/officeDocument/2006/relationships/image" Target="../media/image1639.png"/><Relationship Id="rId223" Type="http://schemas.openxmlformats.org/officeDocument/2006/relationships/customXml" Target="../ink/ink1731.xml"/><Relationship Id="rId244" Type="http://schemas.openxmlformats.org/officeDocument/2006/relationships/image" Target="../media/image567.png"/><Relationship Id="rId430" Type="http://schemas.openxmlformats.org/officeDocument/2006/relationships/customXml" Target="../ink/ink1836.xml"/><Relationship Id="rId18" Type="http://schemas.openxmlformats.org/officeDocument/2006/relationships/image" Target="../media/image1549.png"/><Relationship Id="rId39" Type="http://schemas.openxmlformats.org/officeDocument/2006/relationships/customXml" Target="../ink/ink1638.xml"/><Relationship Id="rId265" Type="http://schemas.openxmlformats.org/officeDocument/2006/relationships/image" Target="../media/image1669.png"/><Relationship Id="rId286" Type="http://schemas.openxmlformats.org/officeDocument/2006/relationships/customXml" Target="../ink/ink1763.xml"/><Relationship Id="rId451" Type="http://schemas.openxmlformats.org/officeDocument/2006/relationships/image" Target="../media/image1759.png"/><Relationship Id="rId472" Type="http://schemas.openxmlformats.org/officeDocument/2006/relationships/customXml" Target="../ink/ink1857.xml"/><Relationship Id="rId50" Type="http://schemas.openxmlformats.org/officeDocument/2006/relationships/image" Target="../media/image1564.png"/><Relationship Id="rId104" Type="http://schemas.openxmlformats.org/officeDocument/2006/relationships/image" Target="../media/image1591.png"/><Relationship Id="rId125" Type="http://schemas.openxmlformats.org/officeDocument/2006/relationships/customXml" Target="../ink/ink1681.xml"/><Relationship Id="rId146" Type="http://schemas.openxmlformats.org/officeDocument/2006/relationships/customXml" Target="../ink/ink1692.xml"/><Relationship Id="rId167" Type="http://schemas.openxmlformats.org/officeDocument/2006/relationships/image" Target="../media/image1622.png"/><Relationship Id="rId188" Type="http://schemas.openxmlformats.org/officeDocument/2006/relationships/image" Target="../media/image1632.png"/><Relationship Id="rId311" Type="http://schemas.openxmlformats.org/officeDocument/2006/relationships/image" Target="../media/image768.png"/><Relationship Id="rId332" Type="http://schemas.openxmlformats.org/officeDocument/2006/relationships/image" Target="../media/image1700.png"/><Relationship Id="rId353" Type="http://schemas.openxmlformats.org/officeDocument/2006/relationships/image" Target="../media/image1710.png"/><Relationship Id="rId374" Type="http://schemas.openxmlformats.org/officeDocument/2006/relationships/customXml" Target="../ink/ink1808.xml"/><Relationship Id="rId395" Type="http://schemas.openxmlformats.org/officeDocument/2006/relationships/image" Target="../media/image1731.png"/><Relationship Id="rId409" Type="http://schemas.openxmlformats.org/officeDocument/2006/relationships/image" Target="../media/image1738.png"/><Relationship Id="rId71" Type="http://schemas.openxmlformats.org/officeDocument/2006/relationships/customXml" Target="../ink/ink1654.xml"/><Relationship Id="rId92" Type="http://schemas.openxmlformats.org/officeDocument/2006/relationships/image" Target="../media/image1585.png"/><Relationship Id="rId213" Type="http://schemas.openxmlformats.org/officeDocument/2006/relationships/customXml" Target="../ink/ink1726.xml"/><Relationship Id="rId234" Type="http://schemas.openxmlformats.org/officeDocument/2006/relationships/image" Target="../media/image1655.png"/><Relationship Id="rId420" Type="http://schemas.openxmlformats.org/officeDocument/2006/relationships/customXml" Target="../ink/ink1831.xml"/><Relationship Id="rId2" Type="http://schemas.openxmlformats.org/officeDocument/2006/relationships/image" Target="../media/image1357.png"/><Relationship Id="rId29" Type="http://schemas.openxmlformats.org/officeDocument/2006/relationships/customXml" Target="../ink/ink1633.xml"/><Relationship Id="rId255" Type="http://schemas.openxmlformats.org/officeDocument/2006/relationships/customXml" Target="../ink/ink1747.xml"/><Relationship Id="rId276" Type="http://schemas.openxmlformats.org/officeDocument/2006/relationships/customXml" Target="../ink/ink1758.xml"/><Relationship Id="rId297" Type="http://schemas.openxmlformats.org/officeDocument/2006/relationships/image" Target="../media/image1684.png"/><Relationship Id="rId441" Type="http://schemas.openxmlformats.org/officeDocument/2006/relationships/image" Target="../media/image1754.png"/><Relationship Id="rId462" Type="http://schemas.openxmlformats.org/officeDocument/2006/relationships/customXml" Target="../ink/ink1852.xml"/><Relationship Id="rId40" Type="http://schemas.openxmlformats.org/officeDocument/2006/relationships/image" Target="../media/image1559.png"/><Relationship Id="rId115" Type="http://schemas.openxmlformats.org/officeDocument/2006/relationships/customXml" Target="../ink/ink1676.xml"/><Relationship Id="rId136" Type="http://schemas.openxmlformats.org/officeDocument/2006/relationships/image" Target="../media/image1607.png"/><Relationship Id="rId157" Type="http://schemas.openxmlformats.org/officeDocument/2006/relationships/image" Target="../media/image1617.png"/><Relationship Id="rId178" Type="http://schemas.openxmlformats.org/officeDocument/2006/relationships/image" Target="../media/image1627.png"/><Relationship Id="rId301" Type="http://schemas.openxmlformats.org/officeDocument/2006/relationships/image" Target="../media/image1686.png"/><Relationship Id="rId322" Type="http://schemas.openxmlformats.org/officeDocument/2006/relationships/image" Target="../media/image1695.png"/><Relationship Id="rId343" Type="http://schemas.openxmlformats.org/officeDocument/2006/relationships/customXml" Target="../ink/ink1792.xml"/><Relationship Id="rId364" Type="http://schemas.openxmlformats.org/officeDocument/2006/relationships/customXml" Target="../ink/ink1803.xml"/><Relationship Id="rId61" Type="http://schemas.openxmlformats.org/officeDocument/2006/relationships/customXml" Target="../ink/ink1649.xml"/><Relationship Id="rId82" Type="http://schemas.openxmlformats.org/officeDocument/2006/relationships/image" Target="../media/image1580.png"/><Relationship Id="rId199" Type="http://schemas.openxmlformats.org/officeDocument/2006/relationships/customXml" Target="../ink/ink1719.xml"/><Relationship Id="rId203" Type="http://schemas.openxmlformats.org/officeDocument/2006/relationships/customXml" Target="../ink/ink1721.xml"/><Relationship Id="rId385" Type="http://schemas.openxmlformats.org/officeDocument/2006/relationships/image" Target="../media/image1726.png"/><Relationship Id="rId19" Type="http://schemas.openxmlformats.org/officeDocument/2006/relationships/customXml" Target="../ink/ink1628.xml"/><Relationship Id="rId224" Type="http://schemas.openxmlformats.org/officeDocument/2006/relationships/image" Target="../media/image1650.png"/><Relationship Id="rId245" Type="http://schemas.openxmlformats.org/officeDocument/2006/relationships/customXml" Target="../ink/ink1742.xml"/><Relationship Id="rId266" Type="http://schemas.openxmlformats.org/officeDocument/2006/relationships/customXml" Target="../ink/ink1753.xml"/><Relationship Id="rId287" Type="http://schemas.openxmlformats.org/officeDocument/2006/relationships/image" Target="../media/image447.png"/><Relationship Id="rId410" Type="http://schemas.openxmlformats.org/officeDocument/2006/relationships/customXml" Target="../ink/ink1826.xml"/><Relationship Id="rId431" Type="http://schemas.openxmlformats.org/officeDocument/2006/relationships/image" Target="../media/image1749.png"/><Relationship Id="rId452" Type="http://schemas.openxmlformats.org/officeDocument/2006/relationships/customXml" Target="../ink/ink1847.xml"/><Relationship Id="rId473" Type="http://schemas.openxmlformats.org/officeDocument/2006/relationships/image" Target="../media/image1770.png"/><Relationship Id="rId30" Type="http://schemas.openxmlformats.org/officeDocument/2006/relationships/image" Target="../media/image1555.png"/><Relationship Id="rId105" Type="http://schemas.openxmlformats.org/officeDocument/2006/relationships/customXml" Target="../ink/ink1671.xml"/><Relationship Id="rId126" Type="http://schemas.openxmlformats.org/officeDocument/2006/relationships/image" Target="../media/image1602.png"/><Relationship Id="rId147" Type="http://schemas.openxmlformats.org/officeDocument/2006/relationships/image" Target="../media/image1612.png"/><Relationship Id="rId168" Type="http://schemas.openxmlformats.org/officeDocument/2006/relationships/customXml" Target="../ink/ink1703.xml"/><Relationship Id="rId312" Type="http://schemas.openxmlformats.org/officeDocument/2006/relationships/customXml" Target="../ink/ink1776.xml"/><Relationship Id="rId333" Type="http://schemas.openxmlformats.org/officeDocument/2006/relationships/customXml" Target="../ink/ink1787.xml"/><Relationship Id="rId354" Type="http://schemas.openxmlformats.org/officeDocument/2006/relationships/customXml" Target="../ink/ink1798.xml"/><Relationship Id="rId51" Type="http://schemas.openxmlformats.org/officeDocument/2006/relationships/customXml" Target="../ink/ink1644.xml"/><Relationship Id="rId72" Type="http://schemas.openxmlformats.org/officeDocument/2006/relationships/image" Target="../media/image1575.png"/><Relationship Id="rId93" Type="http://schemas.openxmlformats.org/officeDocument/2006/relationships/customXml" Target="../ink/ink1665.xml"/><Relationship Id="rId189" Type="http://schemas.openxmlformats.org/officeDocument/2006/relationships/customXml" Target="../ink/ink1714.xml"/><Relationship Id="rId375" Type="http://schemas.openxmlformats.org/officeDocument/2006/relationships/image" Target="../media/image1721.png"/><Relationship Id="rId396" Type="http://schemas.openxmlformats.org/officeDocument/2006/relationships/customXml" Target="../ink/ink1819.xml"/><Relationship Id="rId3" Type="http://schemas.openxmlformats.org/officeDocument/2006/relationships/customXml" Target="../ink/ink1620.xml"/><Relationship Id="rId214" Type="http://schemas.openxmlformats.org/officeDocument/2006/relationships/image" Target="../media/image1645.png"/><Relationship Id="rId235" Type="http://schemas.openxmlformats.org/officeDocument/2006/relationships/customXml" Target="../ink/ink1737.xml"/><Relationship Id="rId256" Type="http://schemas.openxmlformats.org/officeDocument/2006/relationships/image" Target="../media/image1665.png"/><Relationship Id="rId277" Type="http://schemas.openxmlformats.org/officeDocument/2006/relationships/image" Target="../media/image1675.png"/><Relationship Id="rId298" Type="http://schemas.openxmlformats.org/officeDocument/2006/relationships/customXml" Target="../ink/ink1769.xml"/><Relationship Id="rId400" Type="http://schemas.openxmlformats.org/officeDocument/2006/relationships/customXml" Target="../ink/ink1821.xml"/><Relationship Id="rId421" Type="http://schemas.openxmlformats.org/officeDocument/2006/relationships/image" Target="../media/image1744.png"/><Relationship Id="rId442" Type="http://schemas.openxmlformats.org/officeDocument/2006/relationships/customXml" Target="../ink/ink1842.xml"/><Relationship Id="rId463" Type="http://schemas.openxmlformats.org/officeDocument/2006/relationships/image" Target="../media/image1765.png"/><Relationship Id="rId116" Type="http://schemas.openxmlformats.org/officeDocument/2006/relationships/image" Target="../media/image1597.png"/><Relationship Id="rId137" Type="http://schemas.openxmlformats.org/officeDocument/2006/relationships/customXml" Target="../ink/ink1687.xml"/><Relationship Id="rId158" Type="http://schemas.openxmlformats.org/officeDocument/2006/relationships/customXml" Target="../ink/ink1698.xml"/><Relationship Id="rId302" Type="http://schemas.openxmlformats.org/officeDocument/2006/relationships/customXml" Target="../ink/ink1771.xml"/><Relationship Id="rId323" Type="http://schemas.openxmlformats.org/officeDocument/2006/relationships/customXml" Target="../ink/ink1782.xml"/><Relationship Id="rId344" Type="http://schemas.openxmlformats.org/officeDocument/2006/relationships/image" Target="../media/image1706.png"/><Relationship Id="rId20" Type="http://schemas.openxmlformats.org/officeDocument/2006/relationships/image" Target="../media/image1550.png"/><Relationship Id="rId41" Type="http://schemas.openxmlformats.org/officeDocument/2006/relationships/customXml" Target="../ink/ink1639.xml"/><Relationship Id="rId62" Type="http://schemas.openxmlformats.org/officeDocument/2006/relationships/image" Target="../media/image1570.png"/><Relationship Id="rId83" Type="http://schemas.openxmlformats.org/officeDocument/2006/relationships/customXml" Target="../ink/ink1660.xml"/><Relationship Id="rId179" Type="http://schemas.openxmlformats.org/officeDocument/2006/relationships/customXml" Target="../ink/ink1709.xml"/><Relationship Id="rId365" Type="http://schemas.openxmlformats.org/officeDocument/2006/relationships/image" Target="../media/image1716.png"/><Relationship Id="rId386" Type="http://schemas.openxmlformats.org/officeDocument/2006/relationships/customXml" Target="../ink/ink1814.xml"/><Relationship Id="rId190" Type="http://schemas.openxmlformats.org/officeDocument/2006/relationships/image" Target="../media/image1633.png"/><Relationship Id="rId204" Type="http://schemas.openxmlformats.org/officeDocument/2006/relationships/image" Target="../media/image1640.png"/><Relationship Id="rId225" Type="http://schemas.openxmlformats.org/officeDocument/2006/relationships/customXml" Target="../ink/ink1732.xml"/><Relationship Id="rId246" Type="http://schemas.openxmlformats.org/officeDocument/2006/relationships/image" Target="../media/image1660.png"/><Relationship Id="rId267" Type="http://schemas.openxmlformats.org/officeDocument/2006/relationships/image" Target="../media/image1670.png"/><Relationship Id="rId288" Type="http://schemas.openxmlformats.org/officeDocument/2006/relationships/customXml" Target="../ink/ink1764.xml"/><Relationship Id="rId411" Type="http://schemas.openxmlformats.org/officeDocument/2006/relationships/image" Target="../media/image1739.png"/><Relationship Id="rId432" Type="http://schemas.openxmlformats.org/officeDocument/2006/relationships/customXml" Target="../ink/ink1837.xml"/><Relationship Id="rId453" Type="http://schemas.openxmlformats.org/officeDocument/2006/relationships/image" Target="../media/image1760.png"/><Relationship Id="rId106" Type="http://schemas.openxmlformats.org/officeDocument/2006/relationships/image" Target="../media/image1592.png"/><Relationship Id="rId127" Type="http://schemas.openxmlformats.org/officeDocument/2006/relationships/customXml" Target="../ink/ink1682.xml"/><Relationship Id="rId313" Type="http://schemas.openxmlformats.org/officeDocument/2006/relationships/image" Target="../media/image1691.png"/><Relationship Id="rId10" Type="http://schemas.openxmlformats.org/officeDocument/2006/relationships/image" Target="../media/image1545.png"/><Relationship Id="rId31" Type="http://schemas.openxmlformats.org/officeDocument/2006/relationships/customXml" Target="../ink/ink1634.xml"/><Relationship Id="rId52" Type="http://schemas.openxmlformats.org/officeDocument/2006/relationships/image" Target="../media/image1565.png"/><Relationship Id="rId73" Type="http://schemas.openxmlformats.org/officeDocument/2006/relationships/customXml" Target="../ink/ink1655.xml"/><Relationship Id="rId94" Type="http://schemas.openxmlformats.org/officeDocument/2006/relationships/image" Target="../media/image1586.png"/><Relationship Id="rId148" Type="http://schemas.openxmlformats.org/officeDocument/2006/relationships/customXml" Target="../ink/ink1693.xml"/><Relationship Id="rId169" Type="http://schemas.openxmlformats.org/officeDocument/2006/relationships/image" Target="../media/image1623.png"/><Relationship Id="rId334" Type="http://schemas.openxmlformats.org/officeDocument/2006/relationships/image" Target="../media/image1701.png"/><Relationship Id="rId355" Type="http://schemas.openxmlformats.org/officeDocument/2006/relationships/image" Target="../media/image1711.png"/><Relationship Id="rId376" Type="http://schemas.openxmlformats.org/officeDocument/2006/relationships/customXml" Target="../ink/ink1809.xml"/><Relationship Id="rId397" Type="http://schemas.openxmlformats.org/officeDocument/2006/relationships/image" Target="../media/image1732.png"/><Relationship Id="rId4" Type="http://schemas.openxmlformats.org/officeDocument/2006/relationships/image" Target="../media/image1542.png"/><Relationship Id="rId180" Type="http://schemas.openxmlformats.org/officeDocument/2006/relationships/image" Target="../media/image1628.png"/><Relationship Id="rId215" Type="http://schemas.openxmlformats.org/officeDocument/2006/relationships/customXml" Target="../ink/ink1727.xml"/><Relationship Id="rId236" Type="http://schemas.openxmlformats.org/officeDocument/2006/relationships/image" Target="../media/image1656.png"/><Relationship Id="rId257" Type="http://schemas.openxmlformats.org/officeDocument/2006/relationships/customXml" Target="../ink/ink1748.xml"/><Relationship Id="rId278" Type="http://schemas.openxmlformats.org/officeDocument/2006/relationships/customXml" Target="../ink/ink1759.xml"/><Relationship Id="rId401" Type="http://schemas.openxmlformats.org/officeDocument/2006/relationships/image" Target="../media/image1734.png"/><Relationship Id="rId422" Type="http://schemas.openxmlformats.org/officeDocument/2006/relationships/customXml" Target="../ink/ink1832.xml"/><Relationship Id="rId443" Type="http://schemas.openxmlformats.org/officeDocument/2006/relationships/image" Target="../media/image1755.png"/><Relationship Id="rId464" Type="http://schemas.openxmlformats.org/officeDocument/2006/relationships/customXml" Target="../ink/ink1853.xml"/><Relationship Id="rId303" Type="http://schemas.openxmlformats.org/officeDocument/2006/relationships/image" Target="../media/image1687.png"/><Relationship Id="rId42" Type="http://schemas.openxmlformats.org/officeDocument/2006/relationships/image" Target="../media/image1560.png"/><Relationship Id="rId84" Type="http://schemas.openxmlformats.org/officeDocument/2006/relationships/image" Target="../media/image1581.png"/><Relationship Id="rId138" Type="http://schemas.openxmlformats.org/officeDocument/2006/relationships/image" Target="../media/image1608.png"/><Relationship Id="rId345" Type="http://schemas.openxmlformats.org/officeDocument/2006/relationships/customXml" Target="../ink/ink1793.xml"/><Relationship Id="rId387" Type="http://schemas.openxmlformats.org/officeDocument/2006/relationships/image" Target="../media/image1727.png"/><Relationship Id="rId191" Type="http://schemas.openxmlformats.org/officeDocument/2006/relationships/customXml" Target="../ink/ink1715.xml"/><Relationship Id="rId205" Type="http://schemas.openxmlformats.org/officeDocument/2006/relationships/customXml" Target="../ink/ink1722.xml"/><Relationship Id="rId247" Type="http://schemas.openxmlformats.org/officeDocument/2006/relationships/customXml" Target="../ink/ink1743.xml"/><Relationship Id="rId412" Type="http://schemas.openxmlformats.org/officeDocument/2006/relationships/customXml" Target="../ink/ink1827.xml"/><Relationship Id="rId107" Type="http://schemas.openxmlformats.org/officeDocument/2006/relationships/customXml" Target="../ink/ink1672.xml"/><Relationship Id="rId289" Type="http://schemas.openxmlformats.org/officeDocument/2006/relationships/image" Target="../media/image1680.png"/><Relationship Id="rId454" Type="http://schemas.openxmlformats.org/officeDocument/2006/relationships/customXml" Target="../ink/ink1848.xml"/><Relationship Id="rId11" Type="http://schemas.openxmlformats.org/officeDocument/2006/relationships/customXml" Target="../ink/ink1624.xml"/><Relationship Id="rId53" Type="http://schemas.openxmlformats.org/officeDocument/2006/relationships/customXml" Target="../ink/ink1645.xml"/><Relationship Id="rId149" Type="http://schemas.openxmlformats.org/officeDocument/2006/relationships/image" Target="../media/image1613.png"/><Relationship Id="rId314" Type="http://schemas.openxmlformats.org/officeDocument/2006/relationships/customXml" Target="../ink/ink1777.xml"/><Relationship Id="rId356" Type="http://schemas.openxmlformats.org/officeDocument/2006/relationships/customXml" Target="../ink/ink1799.xml"/><Relationship Id="rId398" Type="http://schemas.openxmlformats.org/officeDocument/2006/relationships/customXml" Target="../ink/ink1820.xml"/><Relationship Id="rId95" Type="http://schemas.openxmlformats.org/officeDocument/2006/relationships/customXml" Target="../ink/ink1666.xml"/><Relationship Id="rId160" Type="http://schemas.openxmlformats.org/officeDocument/2006/relationships/customXml" Target="../ink/ink1699.xml"/><Relationship Id="rId216" Type="http://schemas.openxmlformats.org/officeDocument/2006/relationships/image" Target="../media/image1646.png"/><Relationship Id="rId423" Type="http://schemas.openxmlformats.org/officeDocument/2006/relationships/image" Target="../media/image1745.png"/><Relationship Id="rId258" Type="http://schemas.openxmlformats.org/officeDocument/2006/relationships/image" Target="../media/image1666.png"/><Relationship Id="rId465" Type="http://schemas.openxmlformats.org/officeDocument/2006/relationships/image" Target="../media/image1766.png"/><Relationship Id="rId22" Type="http://schemas.openxmlformats.org/officeDocument/2006/relationships/image" Target="../media/image1551.png"/><Relationship Id="rId64" Type="http://schemas.openxmlformats.org/officeDocument/2006/relationships/image" Target="../media/image1571.png"/><Relationship Id="rId118" Type="http://schemas.openxmlformats.org/officeDocument/2006/relationships/image" Target="../media/image1598.png"/><Relationship Id="rId325" Type="http://schemas.openxmlformats.org/officeDocument/2006/relationships/customXml" Target="../ink/ink1783.xml"/><Relationship Id="rId367" Type="http://schemas.openxmlformats.org/officeDocument/2006/relationships/image" Target="../media/image1717.png"/><Relationship Id="rId171" Type="http://schemas.openxmlformats.org/officeDocument/2006/relationships/image" Target="../media/image1624.png"/><Relationship Id="rId227" Type="http://schemas.openxmlformats.org/officeDocument/2006/relationships/customXml" Target="../ink/ink1733.xml"/><Relationship Id="rId269" Type="http://schemas.openxmlformats.org/officeDocument/2006/relationships/image" Target="../media/image1671.png"/><Relationship Id="rId434" Type="http://schemas.openxmlformats.org/officeDocument/2006/relationships/customXml" Target="../ink/ink1838.xml"/><Relationship Id="rId33" Type="http://schemas.openxmlformats.org/officeDocument/2006/relationships/customXml" Target="../ink/ink1635.xml"/><Relationship Id="rId129" Type="http://schemas.openxmlformats.org/officeDocument/2006/relationships/customXml" Target="../ink/ink1683.xml"/><Relationship Id="rId280" Type="http://schemas.openxmlformats.org/officeDocument/2006/relationships/customXml" Target="../ink/ink1760.xml"/><Relationship Id="rId336" Type="http://schemas.openxmlformats.org/officeDocument/2006/relationships/image" Target="../media/image1702.png"/><Relationship Id="rId75" Type="http://schemas.openxmlformats.org/officeDocument/2006/relationships/customXml" Target="../ink/ink1656.xml"/><Relationship Id="rId140" Type="http://schemas.openxmlformats.org/officeDocument/2006/relationships/image" Target="../media/image1609.png"/><Relationship Id="rId182" Type="http://schemas.openxmlformats.org/officeDocument/2006/relationships/image" Target="../media/image1629.png"/><Relationship Id="rId378" Type="http://schemas.openxmlformats.org/officeDocument/2006/relationships/customXml" Target="../ink/ink1810.xml"/><Relationship Id="rId403" Type="http://schemas.openxmlformats.org/officeDocument/2006/relationships/image" Target="../media/image1735.png"/><Relationship Id="rId6" Type="http://schemas.openxmlformats.org/officeDocument/2006/relationships/image" Target="../media/image1543.png"/><Relationship Id="rId238" Type="http://schemas.openxmlformats.org/officeDocument/2006/relationships/image" Target="../media/image1657.png"/><Relationship Id="rId445" Type="http://schemas.openxmlformats.org/officeDocument/2006/relationships/image" Target="../media/image1756.png"/><Relationship Id="rId291" Type="http://schemas.openxmlformats.org/officeDocument/2006/relationships/image" Target="../media/image1681.png"/><Relationship Id="rId305" Type="http://schemas.openxmlformats.org/officeDocument/2006/relationships/image" Target="../media/image1688.png"/><Relationship Id="rId347" Type="http://schemas.openxmlformats.org/officeDocument/2006/relationships/customXml" Target="../ink/ink1794.xml"/><Relationship Id="rId44" Type="http://schemas.openxmlformats.org/officeDocument/2006/relationships/image" Target="../media/image1561.png"/><Relationship Id="rId86" Type="http://schemas.openxmlformats.org/officeDocument/2006/relationships/image" Target="../media/image1582.png"/><Relationship Id="rId151" Type="http://schemas.openxmlformats.org/officeDocument/2006/relationships/image" Target="../media/image1614.png"/><Relationship Id="rId389" Type="http://schemas.openxmlformats.org/officeDocument/2006/relationships/image" Target="../media/image172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15.xml"/><Relationship Id="rId299" Type="http://schemas.openxmlformats.org/officeDocument/2006/relationships/image" Target="../media/image1420.png"/><Relationship Id="rId21" Type="http://schemas.openxmlformats.org/officeDocument/2006/relationships/customXml" Target="../ink/ink1867.xml"/><Relationship Id="rId63" Type="http://schemas.openxmlformats.org/officeDocument/2006/relationships/customXml" Target="../ink/ink1888.xml"/><Relationship Id="rId159" Type="http://schemas.openxmlformats.org/officeDocument/2006/relationships/customXml" Target="../ink/ink1936.xml"/><Relationship Id="rId324" Type="http://schemas.openxmlformats.org/officeDocument/2006/relationships/image" Target="../media/image1923.png"/><Relationship Id="rId366" Type="http://schemas.openxmlformats.org/officeDocument/2006/relationships/image" Target="../media/image1944.png"/><Relationship Id="rId531" Type="http://schemas.openxmlformats.org/officeDocument/2006/relationships/image" Target="../media/image2022.png"/><Relationship Id="rId170" Type="http://schemas.openxmlformats.org/officeDocument/2006/relationships/image" Target="../media/image1853.png"/><Relationship Id="rId226" Type="http://schemas.openxmlformats.org/officeDocument/2006/relationships/image" Target="../media/image1878.png"/><Relationship Id="rId433" Type="http://schemas.openxmlformats.org/officeDocument/2006/relationships/image" Target="../media/image1974.png"/><Relationship Id="rId268" Type="http://schemas.openxmlformats.org/officeDocument/2006/relationships/image" Target="../media/image775.png"/><Relationship Id="rId475" Type="http://schemas.openxmlformats.org/officeDocument/2006/relationships/customXml" Target="../ink/ink2099.xml"/><Relationship Id="rId32" Type="http://schemas.openxmlformats.org/officeDocument/2006/relationships/image" Target="../media/image1785.png"/><Relationship Id="rId74" Type="http://schemas.openxmlformats.org/officeDocument/2006/relationships/image" Target="../media/image1806.png"/><Relationship Id="rId128" Type="http://schemas.openxmlformats.org/officeDocument/2006/relationships/image" Target="../media/image1833.png"/><Relationship Id="rId335" Type="http://schemas.openxmlformats.org/officeDocument/2006/relationships/customXml" Target="../ink/ink2026.xml"/><Relationship Id="rId377" Type="http://schemas.openxmlformats.org/officeDocument/2006/relationships/customXml" Target="../ink/ink2047.xml"/><Relationship Id="rId500" Type="http://schemas.openxmlformats.org/officeDocument/2006/relationships/image" Target="../media/image2007.png"/><Relationship Id="rId542" Type="http://schemas.openxmlformats.org/officeDocument/2006/relationships/customXml" Target="../ink/ink2133.xml"/><Relationship Id="rId5" Type="http://schemas.openxmlformats.org/officeDocument/2006/relationships/customXml" Target="../ink/ink1859.xml"/><Relationship Id="rId181" Type="http://schemas.openxmlformats.org/officeDocument/2006/relationships/image" Target="../media/image1857.png"/><Relationship Id="rId237" Type="http://schemas.openxmlformats.org/officeDocument/2006/relationships/customXml" Target="../ink/ink1976.xml"/><Relationship Id="rId402" Type="http://schemas.openxmlformats.org/officeDocument/2006/relationships/image" Target="../media/image1960.png"/><Relationship Id="rId279" Type="http://schemas.openxmlformats.org/officeDocument/2006/relationships/customXml" Target="../ink/ink1997.xml"/><Relationship Id="rId444" Type="http://schemas.openxmlformats.org/officeDocument/2006/relationships/customXml" Target="../ink/ink2083.xml"/><Relationship Id="rId486" Type="http://schemas.openxmlformats.org/officeDocument/2006/relationships/image" Target="../media/image2000.png"/><Relationship Id="rId43" Type="http://schemas.openxmlformats.org/officeDocument/2006/relationships/customXml" Target="../ink/ink1878.xml"/><Relationship Id="rId139" Type="http://schemas.openxmlformats.org/officeDocument/2006/relationships/customXml" Target="../ink/ink1926.xml"/><Relationship Id="rId290" Type="http://schemas.openxmlformats.org/officeDocument/2006/relationships/customXml" Target="../ink/ink2003.xml"/><Relationship Id="rId304" Type="http://schemas.openxmlformats.org/officeDocument/2006/relationships/image" Target="../media/image1913.png"/><Relationship Id="rId346" Type="http://schemas.openxmlformats.org/officeDocument/2006/relationships/image" Target="../media/image1934.png"/><Relationship Id="rId388" Type="http://schemas.openxmlformats.org/officeDocument/2006/relationships/image" Target="../media/image1954.png"/><Relationship Id="rId511" Type="http://schemas.openxmlformats.org/officeDocument/2006/relationships/image" Target="../media/image2012.png"/><Relationship Id="rId85" Type="http://schemas.openxmlformats.org/officeDocument/2006/relationships/customXml" Target="../ink/ink1899.xml"/><Relationship Id="rId150" Type="http://schemas.openxmlformats.org/officeDocument/2006/relationships/image" Target="../media/image1843.png"/><Relationship Id="rId192" Type="http://schemas.openxmlformats.org/officeDocument/2006/relationships/customXml" Target="../ink/ink1953.xml"/><Relationship Id="rId206" Type="http://schemas.openxmlformats.org/officeDocument/2006/relationships/image" Target="../media/image1869.png"/><Relationship Id="rId413" Type="http://schemas.openxmlformats.org/officeDocument/2006/relationships/customXml" Target="../ink/ink2066.xml"/><Relationship Id="rId248" Type="http://schemas.openxmlformats.org/officeDocument/2006/relationships/image" Target="../media/image1889.png"/><Relationship Id="rId455" Type="http://schemas.openxmlformats.org/officeDocument/2006/relationships/image" Target="../media/image1985.png"/><Relationship Id="rId497" Type="http://schemas.openxmlformats.org/officeDocument/2006/relationships/customXml" Target="../ink/ink2110.xml"/><Relationship Id="rId12" Type="http://schemas.openxmlformats.org/officeDocument/2006/relationships/image" Target="../media/image1775.png"/><Relationship Id="rId108" Type="http://schemas.openxmlformats.org/officeDocument/2006/relationships/image" Target="../media/image1823.png"/><Relationship Id="rId315" Type="http://schemas.openxmlformats.org/officeDocument/2006/relationships/customXml" Target="../ink/ink2016.xml"/><Relationship Id="rId357" Type="http://schemas.openxmlformats.org/officeDocument/2006/relationships/customXml" Target="../ink/ink2037.xml"/><Relationship Id="rId522" Type="http://schemas.openxmlformats.org/officeDocument/2006/relationships/customXml" Target="../ink/ink2123.xml"/><Relationship Id="rId54" Type="http://schemas.openxmlformats.org/officeDocument/2006/relationships/image" Target="../media/image1796.png"/><Relationship Id="rId96" Type="http://schemas.openxmlformats.org/officeDocument/2006/relationships/image" Target="../media/image1817.png"/><Relationship Id="rId161" Type="http://schemas.openxmlformats.org/officeDocument/2006/relationships/customXml" Target="../ink/ink1937.xml"/><Relationship Id="rId217" Type="http://schemas.openxmlformats.org/officeDocument/2006/relationships/customXml" Target="../ink/ink1966.xml"/><Relationship Id="rId399" Type="http://schemas.openxmlformats.org/officeDocument/2006/relationships/customXml" Target="../ink/ink2059.xml"/><Relationship Id="rId259" Type="http://schemas.openxmlformats.org/officeDocument/2006/relationships/customXml" Target="../ink/ink1987.xml"/><Relationship Id="rId424" Type="http://schemas.openxmlformats.org/officeDocument/2006/relationships/image" Target="../media/image1971.png"/><Relationship Id="rId466" Type="http://schemas.openxmlformats.org/officeDocument/2006/relationships/customXml" Target="../ink/ink2094.xml"/><Relationship Id="rId23" Type="http://schemas.openxmlformats.org/officeDocument/2006/relationships/customXml" Target="../ink/ink1868.xml"/><Relationship Id="rId119" Type="http://schemas.openxmlformats.org/officeDocument/2006/relationships/customXml" Target="../ink/ink1916.xml"/><Relationship Id="rId270" Type="http://schemas.openxmlformats.org/officeDocument/2006/relationships/image" Target="../media/image1898.png"/><Relationship Id="rId326" Type="http://schemas.openxmlformats.org/officeDocument/2006/relationships/image" Target="../media/image1924.png"/><Relationship Id="rId533" Type="http://schemas.openxmlformats.org/officeDocument/2006/relationships/image" Target="../media/image2023.png"/><Relationship Id="rId65" Type="http://schemas.openxmlformats.org/officeDocument/2006/relationships/customXml" Target="../ink/ink1889.xml"/><Relationship Id="rId130" Type="http://schemas.openxmlformats.org/officeDocument/2006/relationships/image" Target="../media/image1834.png"/><Relationship Id="rId368" Type="http://schemas.openxmlformats.org/officeDocument/2006/relationships/image" Target="../media/image1945.png"/><Relationship Id="rId172" Type="http://schemas.openxmlformats.org/officeDocument/2006/relationships/image" Target="../media/image679.png"/><Relationship Id="rId228" Type="http://schemas.openxmlformats.org/officeDocument/2006/relationships/image" Target="../media/image1879.png"/><Relationship Id="rId435" Type="http://schemas.openxmlformats.org/officeDocument/2006/relationships/image" Target="../media/image1975.png"/><Relationship Id="rId477" Type="http://schemas.openxmlformats.org/officeDocument/2006/relationships/customXml" Target="../ink/ink2100.xml"/><Relationship Id="rId281" Type="http://schemas.openxmlformats.org/officeDocument/2006/relationships/customXml" Target="../ink/ink1998.xml"/><Relationship Id="rId337" Type="http://schemas.openxmlformats.org/officeDocument/2006/relationships/customXml" Target="../ink/ink2027.xml"/><Relationship Id="rId502" Type="http://schemas.openxmlformats.org/officeDocument/2006/relationships/image" Target="../media/image2008.png"/><Relationship Id="rId34" Type="http://schemas.openxmlformats.org/officeDocument/2006/relationships/image" Target="../media/image1786.png"/><Relationship Id="rId76" Type="http://schemas.openxmlformats.org/officeDocument/2006/relationships/image" Target="../media/image1807.png"/><Relationship Id="rId141" Type="http://schemas.openxmlformats.org/officeDocument/2006/relationships/customXml" Target="../ink/ink1927.xml"/><Relationship Id="rId379" Type="http://schemas.openxmlformats.org/officeDocument/2006/relationships/customXml" Target="../ink/ink2048.xml"/><Relationship Id="rId544" Type="http://schemas.openxmlformats.org/officeDocument/2006/relationships/customXml" Target="../ink/ink2134.xml"/><Relationship Id="rId7" Type="http://schemas.openxmlformats.org/officeDocument/2006/relationships/customXml" Target="../ink/ink1860.xml"/><Relationship Id="rId183" Type="http://schemas.openxmlformats.org/officeDocument/2006/relationships/image" Target="../media/image1858.png"/><Relationship Id="rId239" Type="http://schemas.openxmlformats.org/officeDocument/2006/relationships/customXml" Target="../ink/ink1977.xml"/><Relationship Id="rId390" Type="http://schemas.openxmlformats.org/officeDocument/2006/relationships/image" Target="../media/image1955.png"/><Relationship Id="rId404" Type="http://schemas.openxmlformats.org/officeDocument/2006/relationships/image" Target="../media/image1961.png"/><Relationship Id="rId446" Type="http://schemas.openxmlformats.org/officeDocument/2006/relationships/customXml" Target="../ink/ink2084.xml"/><Relationship Id="rId250" Type="http://schemas.openxmlformats.org/officeDocument/2006/relationships/image" Target="../media/image1890.png"/><Relationship Id="rId292" Type="http://schemas.openxmlformats.org/officeDocument/2006/relationships/customXml" Target="../ink/ink2004.xml"/><Relationship Id="rId306" Type="http://schemas.openxmlformats.org/officeDocument/2006/relationships/image" Target="../media/image1914.png"/><Relationship Id="rId488" Type="http://schemas.openxmlformats.org/officeDocument/2006/relationships/image" Target="../media/image2001.png"/><Relationship Id="rId45" Type="http://schemas.openxmlformats.org/officeDocument/2006/relationships/customXml" Target="../ink/ink1879.xml"/><Relationship Id="rId87" Type="http://schemas.openxmlformats.org/officeDocument/2006/relationships/customXml" Target="../ink/ink1900.xml"/><Relationship Id="rId110" Type="http://schemas.openxmlformats.org/officeDocument/2006/relationships/image" Target="../media/image1824.png"/><Relationship Id="rId348" Type="http://schemas.openxmlformats.org/officeDocument/2006/relationships/image" Target="../media/image1935.png"/><Relationship Id="rId513" Type="http://schemas.openxmlformats.org/officeDocument/2006/relationships/image" Target="../media/image2013.png"/><Relationship Id="rId152" Type="http://schemas.openxmlformats.org/officeDocument/2006/relationships/image" Target="../media/image1844.png"/><Relationship Id="rId194" Type="http://schemas.openxmlformats.org/officeDocument/2006/relationships/customXml" Target="../ink/ink1954.xml"/><Relationship Id="rId208" Type="http://schemas.openxmlformats.org/officeDocument/2006/relationships/image" Target="../media/image1870.png"/><Relationship Id="rId415" Type="http://schemas.openxmlformats.org/officeDocument/2006/relationships/customXml" Target="../ink/ink2067.xml"/><Relationship Id="rId457" Type="http://schemas.openxmlformats.org/officeDocument/2006/relationships/image" Target="../media/image1986.png"/><Relationship Id="rId261" Type="http://schemas.openxmlformats.org/officeDocument/2006/relationships/customXml" Target="../ink/ink1988.xml"/><Relationship Id="rId499" Type="http://schemas.openxmlformats.org/officeDocument/2006/relationships/customXml" Target="../ink/ink2111.xml"/><Relationship Id="rId14" Type="http://schemas.openxmlformats.org/officeDocument/2006/relationships/image" Target="../media/image1776.png"/><Relationship Id="rId56" Type="http://schemas.openxmlformats.org/officeDocument/2006/relationships/image" Target="../media/image1797.png"/><Relationship Id="rId317" Type="http://schemas.openxmlformats.org/officeDocument/2006/relationships/customXml" Target="../ink/ink2017.xml"/><Relationship Id="rId359" Type="http://schemas.openxmlformats.org/officeDocument/2006/relationships/customXml" Target="../ink/ink2038.xml"/><Relationship Id="rId524" Type="http://schemas.openxmlformats.org/officeDocument/2006/relationships/customXml" Target="../ink/ink2124.xml"/><Relationship Id="rId98" Type="http://schemas.openxmlformats.org/officeDocument/2006/relationships/image" Target="../media/image1818.png"/><Relationship Id="rId121" Type="http://schemas.openxmlformats.org/officeDocument/2006/relationships/customXml" Target="../ink/ink1917.xml"/><Relationship Id="rId163" Type="http://schemas.openxmlformats.org/officeDocument/2006/relationships/customXml" Target="../ink/ink1938.xml"/><Relationship Id="rId219" Type="http://schemas.openxmlformats.org/officeDocument/2006/relationships/customXml" Target="../ink/ink1967.xml"/><Relationship Id="rId370" Type="http://schemas.openxmlformats.org/officeDocument/2006/relationships/image" Target="../media/image1946.png"/><Relationship Id="rId426" Type="http://schemas.openxmlformats.org/officeDocument/2006/relationships/customXml" Target="../ink/ink2073.xml"/><Relationship Id="rId230" Type="http://schemas.openxmlformats.org/officeDocument/2006/relationships/image" Target="../media/image1880.png"/><Relationship Id="rId468" Type="http://schemas.openxmlformats.org/officeDocument/2006/relationships/customXml" Target="../ink/ink2095.xml"/><Relationship Id="rId25" Type="http://schemas.openxmlformats.org/officeDocument/2006/relationships/customXml" Target="../ink/ink1869.xml"/><Relationship Id="rId67" Type="http://schemas.openxmlformats.org/officeDocument/2006/relationships/customXml" Target="../ink/ink1890.xml"/><Relationship Id="rId272" Type="http://schemas.openxmlformats.org/officeDocument/2006/relationships/image" Target="../media/image1899.png"/><Relationship Id="rId328" Type="http://schemas.openxmlformats.org/officeDocument/2006/relationships/image" Target="../media/image1925.png"/><Relationship Id="rId535" Type="http://schemas.openxmlformats.org/officeDocument/2006/relationships/image" Target="../media/image2024.png"/><Relationship Id="rId132" Type="http://schemas.openxmlformats.org/officeDocument/2006/relationships/image" Target="../media/image1835.png"/><Relationship Id="rId174" Type="http://schemas.openxmlformats.org/officeDocument/2006/relationships/image" Target="../media/image1854.png"/><Relationship Id="rId381" Type="http://schemas.openxmlformats.org/officeDocument/2006/relationships/customXml" Target="../ink/ink2049.xml"/><Relationship Id="rId220" Type="http://schemas.openxmlformats.org/officeDocument/2006/relationships/image" Target="../media/image1875.png"/><Relationship Id="rId241" Type="http://schemas.openxmlformats.org/officeDocument/2006/relationships/customXml" Target="../ink/ink1978.xml"/><Relationship Id="rId437" Type="http://schemas.openxmlformats.org/officeDocument/2006/relationships/image" Target="../media/image1976.png"/><Relationship Id="rId458" Type="http://schemas.openxmlformats.org/officeDocument/2006/relationships/customXml" Target="../ink/ink2090.xml"/><Relationship Id="rId479" Type="http://schemas.openxmlformats.org/officeDocument/2006/relationships/customXml" Target="../ink/ink2101.xml"/><Relationship Id="rId15" Type="http://schemas.openxmlformats.org/officeDocument/2006/relationships/customXml" Target="../ink/ink1864.xml"/><Relationship Id="rId36" Type="http://schemas.openxmlformats.org/officeDocument/2006/relationships/image" Target="../media/image1787.png"/><Relationship Id="rId57" Type="http://schemas.openxmlformats.org/officeDocument/2006/relationships/customXml" Target="../ink/ink1885.xml"/><Relationship Id="rId262" Type="http://schemas.openxmlformats.org/officeDocument/2006/relationships/image" Target="../media/image1896.png"/><Relationship Id="rId283" Type="http://schemas.openxmlformats.org/officeDocument/2006/relationships/customXml" Target="../ink/ink1999.xml"/><Relationship Id="rId318" Type="http://schemas.openxmlformats.org/officeDocument/2006/relationships/image" Target="../media/image1920.png"/><Relationship Id="rId339" Type="http://schemas.openxmlformats.org/officeDocument/2006/relationships/customXml" Target="../ink/ink2028.xml"/><Relationship Id="rId490" Type="http://schemas.openxmlformats.org/officeDocument/2006/relationships/image" Target="../media/image2002.png"/><Relationship Id="rId504" Type="http://schemas.openxmlformats.org/officeDocument/2006/relationships/image" Target="../media/image2009.png"/><Relationship Id="rId525" Type="http://schemas.openxmlformats.org/officeDocument/2006/relationships/image" Target="../media/image2019.png"/><Relationship Id="rId546" Type="http://schemas.openxmlformats.org/officeDocument/2006/relationships/customXml" Target="../ink/ink2135.xml"/><Relationship Id="rId78" Type="http://schemas.openxmlformats.org/officeDocument/2006/relationships/image" Target="../media/image1808.png"/><Relationship Id="rId99" Type="http://schemas.openxmlformats.org/officeDocument/2006/relationships/customXml" Target="../ink/ink1906.xml"/><Relationship Id="rId101" Type="http://schemas.openxmlformats.org/officeDocument/2006/relationships/customXml" Target="../ink/ink1907.xml"/><Relationship Id="rId122" Type="http://schemas.openxmlformats.org/officeDocument/2006/relationships/image" Target="../media/image1830.png"/><Relationship Id="rId143" Type="http://schemas.openxmlformats.org/officeDocument/2006/relationships/customXml" Target="../ink/ink1928.xml"/><Relationship Id="rId164" Type="http://schemas.openxmlformats.org/officeDocument/2006/relationships/image" Target="../media/image1850.png"/><Relationship Id="rId185" Type="http://schemas.openxmlformats.org/officeDocument/2006/relationships/image" Target="../media/image1859.png"/><Relationship Id="rId350" Type="http://schemas.openxmlformats.org/officeDocument/2006/relationships/image" Target="../media/image1936.png"/><Relationship Id="rId371" Type="http://schemas.openxmlformats.org/officeDocument/2006/relationships/customXml" Target="../ink/ink2044.xml"/><Relationship Id="rId406" Type="http://schemas.openxmlformats.org/officeDocument/2006/relationships/image" Target="../media/image1962.png"/><Relationship Id="rId9" Type="http://schemas.openxmlformats.org/officeDocument/2006/relationships/customXml" Target="../ink/ink1861.xml"/><Relationship Id="rId210" Type="http://schemas.openxmlformats.org/officeDocument/2006/relationships/image" Target="../media/image1871.png"/><Relationship Id="rId392" Type="http://schemas.openxmlformats.org/officeDocument/2006/relationships/image" Target="../media/image817.png"/><Relationship Id="rId427" Type="http://schemas.openxmlformats.org/officeDocument/2006/relationships/customXml" Target="../ink/ink2074.xml"/><Relationship Id="rId448" Type="http://schemas.openxmlformats.org/officeDocument/2006/relationships/customXml" Target="../ink/ink2085.xml"/><Relationship Id="rId469" Type="http://schemas.openxmlformats.org/officeDocument/2006/relationships/image" Target="../media/image1992.png"/><Relationship Id="rId26" Type="http://schemas.openxmlformats.org/officeDocument/2006/relationships/image" Target="../media/image1782.png"/><Relationship Id="rId231" Type="http://schemas.openxmlformats.org/officeDocument/2006/relationships/customXml" Target="../ink/ink1973.xml"/><Relationship Id="rId252" Type="http://schemas.openxmlformats.org/officeDocument/2006/relationships/image" Target="../media/image1891.png"/><Relationship Id="rId273" Type="http://schemas.openxmlformats.org/officeDocument/2006/relationships/customXml" Target="../ink/ink1994.xml"/><Relationship Id="rId294" Type="http://schemas.openxmlformats.org/officeDocument/2006/relationships/customXml" Target="../ink/ink2005.xml"/><Relationship Id="rId308" Type="http://schemas.openxmlformats.org/officeDocument/2006/relationships/image" Target="../media/image1915.png"/><Relationship Id="rId329" Type="http://schemas.openxmlformats.org/officeDocument/2006/relationships/customXml" Target="../ink/ink2023.xml"/><Relationship Id="rId480" Type="http://schemas.openxmlformats.org/officeDocument/2006/relationships/image" Target="../media/image1997.png"/><Relationship Id="rId515" Type="http://schemas.openxmlformats.org/officeDocument/2006/relationships/image" Target="../media/image2014.png"/><Relationship Id="rId536" Type="http://schemas.openxmlformats.org/officeDocument/2006/relationships/customXml" Target="../ink/ink2130.xml"/><Relationship Id="rId47" Type="http://schemas.openxmlformats.org/officeDocument/2006/relationships/customXml" Target="../ink/ink1880.xml"/><Relationship Id="rId68" Type="http://schemas.openxmlformats.org/officeDocument/2006/relationships/image" Target="../media/image1803.png"/><Relationship Id="rId89" Type="http://schemas.openxmlformats.org/officeDocument/2006/relationships/customXml" Target="../ink/ink1901.xml"/><Relationship Id="rId112" Type="http://schemas.openxmlformats.org/officeDocument/2006/relationships/image" Target="../media/image1825.png"/><Relationship Id="rId133" Type="http://schemas.openxmlformats.org/officeDocument/2006/relationships/customXml" Target="../ink/ink1923.xml"/><Relationship Id="rId154" Type="http://schemas.openxmlformats.org/officeDocument/2006/relationships/image" Target="../media/image1845.png"/><Relationship Id="rId175" Type="http://schemas.openxmlformats.org/officeDocument/2006/relationships/customXml" Target="../ink/ink1944.xml"/><Relationship Id="rId340" Type="http://schemas.openxmlformats.org/officeDocument/2006/relationships/image" Target="../media/image1931.png"/><Relationship Id="rId361" Type="http://schemas.openxmlformats.org/officeDocument/2006/relationships/customXml" Target="../ink/ink2039.xml"/><Relationship Id="rId196" Type="http://schemas.openxmlformats.org/officeDocument/2006/relationships/customXml" Target="../ink/ink1955.xml"/><Relationship Id="rId200" Type="http://schemas.openxmlformats.org/officeDocument/2006/relationships/image" Target="../media/image1866.png"/><Relationship Id="rId382" Type="http://schemas.openxmlformats.org/officeDocument/2006/relationships/customXml" Target="../ink/ink2050.xml"/><Relationship Id="rId417" Type="http://schemas.openxmlformats.org/officeDocument/2006/relationships/customXml" Target="../ink/ink2068.xml"/><Relationship Id="rId438" Type="http://schemas.openxmlformats.org/officeDocument/2006/relationships/customXml" Target="../ink/ink2080.xml"/><Relationship Id="rId459" Type="http://schemas.openxmlformats.org/officeDocument/2006/relationships/image" Target="../media/image1987.png"/><Relationship Id="rId16" Type="http://schemas.openxmlformats.org/officeDocument/2006/relationships/image" Target="../media/image1777.png"/><Relationship Id="rId221" Type="http://schemas.openxmlformats.org/officeDocument/2006/relationships/customXml" Target="../ink/ink1968.xml"/><Relationship Id="rId242" Type="http://schemas.openxmlformats.org/officeDocument/2006/relationships/image" Target="../media/image1886.png"/><Relationship Id="rId263" Type="http://schemas.openxmlformats.org/officeDocument/2006/relationships/customXml" Target="../ink/ink1989.xml"/><Relationship Id="rId284" Type="http://schemas.openxmlformats.org/officeDocument/2006/relationships/image" Target="../media/image1905.png"/><Relationship Id="rId319" Type="http://schemas.openxmlformats.org/officeDocument/2006/relationships/customXml" Target="../ink/ink2018.xml"/><Relationship Id="rId470" Type="http://schemas.openxmlformats.org/officeDocument/2006/relationships/customXml" Target="../ink/ink2096.xml"/><Relationship Id="rId491" Type="http://schemas.openxmlformats.org/officeDocument/2006/relationships/customXml" Target="../ink/ink2107.xml"/><Relationship Id="rId505" Type="http://schemas.openxmlformats.org/officeDocument/2006/relationships/customXml" Target="../ink/ink2114.xml"/><Relationship Id="rId526" Type="http://schemas.openxmlformats.org/officeDocument/2006/relationships/customXml" Target="../ink/ink2125.xml"/><Relationship Id="rId37" Type="http://schemas.openxmlformats.org/officeDocument/2006/relationships/customXml" Target="../ink/ink1875.xml"/><Relationship Id="rId58" Type="http://schemas.openxmlformats.org/officeDocument/2006/relationships/image" Target="../media/image1798.png"/><Relationship Id="rId79" Type="http://schemas.openxmlformats.org/officeDocument/2006/relationships/customXml" Target="../ink/ink1896.xml"/><Relationship Id="rId102" Type="http://schemas.openxmlformats.org/officeDocument/2006/relationships/image" Target="../media/image1820.png"/><Relationship Id="rId123" Type="http://schemas.openxmlformats.org/officeDocument/2006/relationships/customXml" Target="../ink/ink1918.xml"/><Relationship Id="rId144" Type="http://schemas.openxmlformats.org/officeDocument/2006/relationships/image" Target="../media/image1841.png"/><Relationship Id="rId330" Type="http://schemas.openxmlformats.org/officeDocument/2006/relationships/image" Target="../media/image1926.png"/><Relationship Id="rId547" Type="http://schemas.openxmlformats.org/officeDocument/2006/relationships/image" Target="../media/image2030.png"/><Relationship Id="rId90" Type="http://schemas.openxmlformats.org/officeDocument/2006/relationships/image" Target="../media/image1814.png"/><Relationship Id="rId165" Type="http://schemas.openxmlformats.org/officeDocument/2006/relationships/customXml" Target="../ink/ink1939.xml"/><Relationship Id="rId186" Type="http://schemas.openxmlformats.org/officeDocument/2006/relationships/customXml" Target="../ink/ink1950.xml"/><Relationship Id="rId351" Type="http://schemas.openxmlformats.org/officeDocument/2006/relationships/customXml" Target="../ink/ink2034.xml"/><Relationship Id="rId372" Type="http://schemas.openxmlformats.org/officeDocument/2006/relationships/image" Target="../media/image1947.png"/><Relationship Id="rId393" Type="http://schemas.openxmlformats.org/officeDocument/2006/relationships/customXml" Target="../ink/ink2056.xml"/><Relationship Id="rId407" Type="http://schemas.openxmlformats.org/officeDocument/2006/relationships/customXml" Target="../ink/ink2063.xml"/><Relationship Id="rId428" Type="http://schemas.openxmlformats.org/officeDocument/2006/relationships/customXml" Target="../ink/ink2075.xml"/><Relationship Id="rId449" Type="http://schemas.openxmlformats.org/officeDocument/2006/relationships/image" Target="../media/image1982.png"/><Relationship Id="rId211" Type="http://schemas.openxmlformats.org/officeDocument/2006/relationships/customXml" Target="../ink/ink1963.xml"/><Relationship Id="rId232" Type="http://schemas.openxmlformats.org/officeDocument/2006/relationships/image" Target="../media/image1881.png"/><Relationship Id="rId253" Type="http://schemas.openxmlformats.org/officeDocument/2006/relationships/customXml" Target="../ink/ink1984.xml"/><Relationship Id="rId274" Type="http://schemas.openxmlformats.org/officeDocument/2006/relationships/image" Target="../media/image1900.png"/><Relationship Id="rId295" Type="http://schemas.openxmlformats.org/officeDocument/2006/relationships/image" Target="../media/image1910.png"/><Relationship Id="rId309" Type="http://schemas.openxmlformats.org/officeDocument/2006/relationships/customXml" Target="../ink/ink2013.xml"/><Relationship Id="rId460" Type="http://schemas.openxmlformats.org/officeDocument/2006/relationships/customXml" Target="../ink/ink2091.xml"/><Relationship Id="rId481" Type="http://schemas.openxmlformats.org/officeDocument/2006/relationships/customXml" Target="../ink/ink2102.xml"/><Relationship Id="rId516" Type="http://schemas.openxmlformats.org/officeDocument/2006/relationships/customXml" Target="../ink/ink2120.xml"/><Relationship Id="rId27" Type="http://schemas.openxmlformats.org/officeDocument/2006/relationships/customXml" Target="../ink/ink1870.xml"/><Relationship Id="rId48" Type="http://schemas.openxmlformats.org/officeDocument/2006/relationships/image" Target="../media/image1793.png"/><Relationship Id="rId69" Type="http://schemas.openxmlformats.org/officeDocument/2006/relationships/customXml" Target="../ink/ink1891.xml"/><Relationship Id="rId113" Type="http://schemas.openxmlformats.org/officeDocument/2006/relationships/customXml" Target="../ink/ink1913.xml"/><Relationship Id="rId134" Type="http://schemas.openxmlformats.org/officeDocument/2006/relationships/image" Target="../media/image1836.png"/><Relationship Id="rId320" Type="http://schemas.openxmlformats.org/officeDocument/2006/relationships/image" Target="../media/image1921.png"/><Relationship Id="rId537" Type="http://schemas.openxmlformats.org/officeDocument/2006/relationships/image" Target="../media/image2025.png"/><Relationship Id="rId80" Type="http://schemas.openxmlformats.org/officeDocument/2006/relationships/image" Target="../media/image1809.png"/><Relationship Id="rId155" Type="http://schemas.openxmlformats.org/officeDocument/2006/relationships/customXml" Target="../ink/ink1934.xml"/><Relationship Id="rId176" Type="http://schemas.openxmlformats.org/officeDocument/2006/relationships/image" Target="../media/image1855.png"/><Relationship Id="rId197" Type="http://schemas.openxmlformats.org/officeDocument/2006/relationships/image" Target="../media/image1865.png"/><Relationship Id="rId341" Type="http://schemas.openxmlformats.org/officeDocument/2006/relationships/customXml" Target="../ink/ink2029.xml"/><Relationship Id="rId362" Type="http://schemas.openxmlformats.org/officeDocument/2006/relationships/image" Target="../media/image1942.png"/><Relationship Id="rId383" Type="http://schemas.openxmlformats.org/officeDocument/2006/relationships/customXml" Target="../ink/ink2051.xml"/><Relationship Id="rId418" Type="http://schemas.openxmlformats.org/officeDocument/2006/relationships/image" Target="../media/image1968.png"/><Relationship Id="rId439" Type="http://schemas.openxmlformats.org/officeDocument/2006/relationships/image" Target="../media/image1977.png"/><Relationship Id="rId201" Type="http://schemas.openxmlformats.org/officeDocument/2006/relationships/customXml" Target="../ink/ink1958.xml"/><Relationship Id="rId222" Type="http://schemas.openxmlformats.org/officeDocument/2006/relationships/image" Target="../media/image1876.png"/><Relationship Id="rId243" Type="http://schemas.openxmlformats.org/officeDocument/2006/relationships/customXml" Target="../ink/ink1979.xml"/><Relationship Id="rId264" Type="http://schemas.openxmlformats.org/officeDocument/2006/relationships/image" Target="../media/image1897.png"/><Relationship Id="rId285" Type="http://schemas.openxmlformats.org/officeDocument/2006/relationships/customXml" Target="../ink/ink2000.xml"/><Relationship Id="rId450" Type="http://schemas.openxmlformats.org/officeDocument/2006/relationships/customXml" Target="../ink/ink2086.xml"/><Relationship Id="rId471" Type="http://schemas.openxmlformats.org/officeDocument/2006/relationships/customXml" Target="../ink/ink2097.xml"/><Relationship Id="rId506" Type="http://schemas.openxmlformats.org/officeDocument/2006/relationships/image" Target="../media/image2010.png"/><Relationship Id="rId17" Type="http://schemas.openxmlformats.org/officeDocument/2006/relationships/customXml" Target="../ink/ink1865.xml"/><Relationship Id="rId38" Type="http://schemas.openxmlformats.org/officeDocument/2006/relationships/image" Target="../media/image1788.png"/><Relationship Id="rId59" Type="http://schemas.openxmlformats.org/officeDocument/2006/relationships/customXml" Target="../ink/ink1886.xml"/><Relationship Id="rId103" Type="http://schemas.openxmlformats.org/officeDocument/2006/relationships/customXml" Target="../ink/ink1908.xml"/><Relationship Id="rId124" Type="http://schemas.openxmlformats.org/officeDocument/2006/relationships/image" Target="../media/image1831.png"/><Relationship Id="rId310" Type="http://schemas.openxmlformats.org/officeDocument/2006/relationships/image" Target="../media/image1916.png"/><Relationship Id="rId492" Type="http://schemas.openxmlformats.org/officeDocument/2006/relationships/image" Target="../media/image2003.png"/><Relationship Id="rId527" Type="http://schemas.openxmlformats.org/officeDocument/2006/relationships/image" Target="../media/image2020.png"/><Relationship Id="rId548" Type="http://schemas.openxmlformats.org/officeDocument/2006/relationships/customXml" Target="../ink/ink2136.xml"/><Relationship Id="rId70" Type="http://schemas.openxmlformats.org/officeDocument/2006/relationships/image" Target="../media/image1804.png"/><Relationship Id="rId91" Type="http://schemas.openxmlformats.org/officeDocument/2006/relationships/customXml" Target="../ink/ink1902.xml"/><Relationship Id="rId145" Type="http://schemas.openxmlformats.org/officeDocument/2006/relationships/customXml" Target="../ink/ink1929.xml"/><Relationship Id="rId166" Type="http://schemas.openxmlformats.org/officeDocument/2006/relationships/image" Target="../media/image1851.png"/><Relationship Id="rId187" Type="http://schemas.openxmlformats.org/officeDocument/2006/relationships/image" Target="../media/image1860.png"/><Relationship Id="rId331" Type="http://schemas.openxmlformats.org/officeDocument/2006/relationships/customXml" Target="../ink/ink2024.xml"/><Relationship Id="rId352" Type="http://schemas.openxmlformats.org/officeDocument/2006/relationships/image" Target="../media/image1937.png"/><Relationship Id="rId373" Type="http://schemas.openxmlformats.org/officeDocument/2006/relationships/customXml" Target="../ink/ink2045.xml"/><Relationship Id="rId394" Type="http://schemas.openxmlformats.org/officeDocument/2006/relationships/image" Target="../media/image1956.png"/><Relationship Id="rId408" Type="http://schemas.openxmlformats.org/officeDocument/2006/relationships/image" Target="../media/image1963.png"/><Relationship Id="rId429" Type="http://schemas.openxmlformats.org/officeDocument/2006/relationships/image" Target="../media/image19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872.png"/><Relationship Id="rId233" Type="http://schemas.openxmlformats.org/officeDocument/2006/relationships/customXml" Target="../ink/ink1974.xml"/><Relationship Id="rId254" Type="http://schemas.openxmlformats.org/officeDocument/2006/relationships/image" Target="../media/image1892.png"/><Relationship Id="rId440" Type="http://schemas.openxmlformats.org/officeDocument/2006/relationships/customXml" Target="../ink/ink2081.xml"/><Relationship Id="rId28" Type="http://schemas.openxmlformats.org/officeDocument/2006/relationships/image" Target="../media/image1783.png"/><Relationship Id="rId49" Type="http://schemas.openxmlformats.org/officeDocument/2006/relationships/customXml" Target="../ink/ink1881.xml"/><Relationship Id="rId114" Type="http://schemas.openxmlformats.org/officeDocument/2006/relationships/image" Target="../media/image1826.png"/><Relationship Id="rId275" Type="http://schemas.openxmlformats.org/officeDocument/2006/relationships/customXml" Target="../ink/ink1995.xml"/><Relationship Id="rId296" Type="http://schemas.openxmlformats.org/officeDocument/2006/relationships/customXml" Target="../ink/ink2006.xml"/><Relationship Id="rId300" Type="http://schemas.openxmlformats.org/officeDocument/2006/relationships/customXml" Target="../ink/ink2008.xml"/><Relationship Id="rId461" Type="http://schemas.openxmlformats.org/officeDocument/2006/relationships/image" Target="../media/image1988.png"/><Relationship Id="rId482" Type="http://schemas.openxmlformats.org/officeDocument/2006/relationships/image" Target="../media/image1998.png"/><Relationship Id="rId517" Type="http://schemas.openxmlformats.org/officeDocument/2006/relationships/image" Target="../media/image2015.png"/><Relationship Id="rId538" Type="http://schemas.openxmlformats.org/officeDocument/2006/relationships/customXml" Target="../ink/ink2131.xml"/><Relationship Id="rId60" Type="http://schemas.openxmlformats.org/officeDocument/2006/relationships/image" Target="../media/image1799.png"/><Relationship Id="rId81" Type="http://schemas.openxmlformats.org/officeDocument/2006/relationships/customXml" Target="../ink/ink1897.xml"/><Relationship Id="rId135" Type="http://schemas.openxmlformats.org/officeDocument/2006/relationships/customXml" Target="../ink/ink1924.xml"/><Relationship Id="rId156" Type="http://schemas.openxmlformats.org/officeDocument/2006/relationships/image" Target="../media/image1846.png"/><Relationship Id="rId177" Type="http://schemas.openxmlformats.org/officeDocument/2006/relationships/customXml" Target="../ink/ink1945.xml"/><Relationship Id="rId198" Type="http://schemas.openxmlformats.org/officeDocument/2006/relationships/customXml" Target="../ink/ink1956.xml"/><Relationship Id="rId321" Type="http://schemas.openxmlformats.org/officeDocument/2006/relationships/customXml" Target="../ink/ink2019.xml"/><Relationship Id="rId342" Type="http://schemas.openxmlformats.org/officeDocument/2006/relationships/image" Target="../media/image1932.png"/><Relationship Id="rId363" Type="http://schemas.openxmlformats.org/officeDocument/2006/relationships/customXml" Target="../ink/ink2040.xml"/><Relationship Id="rId384" Type="http://schemas.openxmlformats.org/officeDocument/2006/relationships/image" Target="../media/image1952.png"/><Relationship Id="rId419" Type="http://schemas.openxmlformats.org/officeDocument/2006/relationships/customXml" Target="../ink/ink2069.xml"/><Relationship Id="rId202" Type="http://schemas.openxmlformats.org/officeDocument/2006/relationships/image" Target="../media/image1867.png"/><Relationship Id="rId223" Type="http://schemas.openxmlformats.org/officeDocument/2006/relationships/customXml" Target="../ink/ink1969.xml"/><Relationship Id="rId244" Type="http://schemas.openxmlformats.org/officeDocument/2006/relationships/image" Target="../media/image1887.png"/><Relationship Id="rId430" Type="http://schemas.openxmlformats.org/officeDocument/2006/relationships/customXml" Target="../ink/ink2076.xml"/><Relationship Id="rId18" Type="http://schemas.openxmlformats.org/officeDocument/2006/relationships/image" Target="../media/image1778.png"/><Relationship Id="rId39" Type="http://schemas.openxmlformats.org/officeDocument/2006/relationships/customXml" Target="../ink/ink1876.xml"/><Relationship Id="rId265" Type="http://schemas.openxmlformats.org/officeDocument/2006/relationships/customXml" Target="../ink/ink1990.xml"/><Relationship Id="rId286" Type="http://schemas.openxmlformats.org/officeDocument/2006/relationships/customXml" Target="../ink/ink2001.xml"/><Relationship Id="rId451" Type="http://schemas.openxmlformats.org/officeDocument/2006/relationships/image" Target="../media/image1983.png"/><Relationship Id="rId472" Type="http://schemas.openxmlformats.org/officeDocument/2006/relationships/image" Target="../media/image1993.png"/><Relationship Id="rId493" Type="http://schemas.openxmlformats.org/officeDocument/2006/relationships/customXml" Target="../ink/ink2108.xml"/><Relationship Id="rId507" Type="http://schemas.openxmlformats.org/officeDocument/2006/relationships/customXml" Target="../ink/ink2115.xml"/><Relationship Id="rId528" Type="http://schemas.openxmlformats.org/officeDocument/2006/relationships/customXml" Target="../ink/ink2126.xml"/><Relationship Id="rId549" Type="http://schemas.openxmlformats.org/officeDocument/2006/relationships/image" Target="../media/image2031.png"/><Relationship Id="rId50" Type="http://schemas.openxmlformats.org/officeDocument/2006/relationships/image" Target="../media/image1794.png"/><Relationship Id="rId104" Type="http://schemas.openxmlformats.org/officeDocument/2006/relationships/image" Target="../media/image1821.png"/><Relationship Id="rId125" Type="http://schemas.openxmlformats.org/officeDocument/2006/relationships/customXml" Target="../ink/ink1919.xml"/><Relationship Id="rId146" Type="http://schemas.openxmlformats.org/officeDocument/2006/relationships/image" Target="../media/image613.png"/><Relationship Id="rId167" Type="http://schemas.openxmlformats.org/officeDocument/2006/relationships/customXml" Target="../ink/ink1940.xml"/><Relationship Id="rId188" Type="http://schemas.openxmlformats.org/officeDocument/2006/relationships/customXml" Target="../ink/ink1951.xml"/><Relationship Id="rId311" Type="http://schemas.openxmlformats.org/officeDocument/2006/relationships/customXml" Target="../ink/ink2014.xml"/><Relationship Id="rId332" Type="http://schemas.openxmlformats.org/officeDocument/2006/relationships/image" Target="../media/image1927.png"/><Relationship Id="rId353" Type="http://schemas.openxmlformats.org/officeDocument/2006/relationships/customXml" Target="../ink/ink2035.xml"/><Relationship Id="rId374" Type="http://schemas.openxmlformats.org/officeDocument/2006/relationships/image" Target="../media/image1948.png"/><Relationship Id="rId395" Type="http://schemas.openxmlformats.org/officeDocument/2006/relationships/customXml" Target="../ink/ink2057.xml"/><Relationship Id="rId409" Type="http://schemas.openxmlformats.org/officeDocument/2006/relationships/customXml" Target="../ink/ink2064.xml"/><Relationship Id="rId71" Type="http://schemas.openxmlformats.org/officeDocument/2006/relationships/customXml" Target="../ink/ink1892.xml"/><Relationship Id="rId92" Type="http://schemas.openxmlformats.org/officeDocument/2006/relationships/image" Target="../media/image1815.png"/><Relationship Id="rId213" Type="http://schemas.openxmlformats.org/officeDocument/2006/relationships/customXml" Target="../ink/ink1964.xml"/><Relationship Id="rId234" Type="http://schemas.openxmlformats.org/officeDocument/2006/relationships/image" Target="../media/image1882.png"/><Relationship Id="rId420" Type="http://schemas.openxmlformats.org/officeDocument/2006/relationships/image" Target="../media/image1969.png"/><Relationship Id="rId2" Type="http://schemas.openxmlformats.org/officeDocument/2006/relationships/image" Target="../media/image1357.png"/><Relationship Id="rId29" Type="http://schemas.openxmlformats.org/officeDocument/2006/relationships/customXml" Target="../ink/ink1871.xml"/><Relationship Id="rId255" Type="http://schemas.openxmlformats.org/officeDocument/2006/relationships/customXml" Target="../ink/ink1985.xml"/><Relationship Id="rId276" Type="http://schemas.openxmlformats.org/officeDocument/2006/relationships/image" Target="../media/image1901.png"/><Relationship Id="rId297" Type="http://schemas.openxmlformats.org/officeDocument/2006/relationships/image" Target="../media/image1911.png"/><Relationship Id="rId441" Type="http://schemas.openxmlformats.org/officeDocument/2006/relationships/image" Target="../media/image1978.png"/><Relationship Id="rId462" Type="http://schemas.openxmlformats.org/officeDocument/2006/relationships/customXml" Target="../ink/ink2092.xml"/><Relationship Id="rId483" Type="http://schemas.openxmlformats.org/officeDocument/2006/relationships/customXml" Target="../ink/ink2103.xml"/><Relationship Id="rId518" Type="http://schemas.openxmlformats.org/officeDocument/2006/relationships/customXml" Target="../ink/ink2121.xml"/><Relationship Id="rId539" Type="http://schemas.openxmlformats.org/officeDocument/2006/relationships/image" Target="../media/image2026.png"/><Relationship Id="rId40" Type="http://schemas.openxmlformats.org/officeDocument/2006/relationships/image" Target="../media/image1789.png"/><Relationship Id="rId115" Type="http://schemas.openxmlformats.org/officeDocument/2006/relationships/customXml" Target="../ink/ink1914.xml"/><Relationship Id="rId136" Type="http://schemas.openxmlformats.org/officeDocument/2006/relationships/image" Target="../media/image1837.png"/><Relationship Id="rId157" Type="http://schemas.openxmlformats.org/officeDocument/2006/relationships/customXml" Target="../ink/ink1935.xml"/><Relationship Id="rId178" Type="http://schemas.openxmlformats.org/officeDocument/2006/relationships/image" Target="../media/image1856.png"/><Relationship Id="rId301" Type="http://schemas.openxmlformats.org/officeDocument/2006/relationships/customXml" Target="../ink/ink2009.xml"/><Relationship Id="rId322" Type="http://schemas.openxmlformats.org/officeDocument/2006/relationships/image" Target="../media/image1922.png"/><Relationship Id="rId343" Type="http://schemas.openxmlformats.org/officeDocument/2006/relationships/customXml" Target="../ink/ink2030.xml"/><Relationship Id="rId364" Type="http://schemas.openxmlformats.org/officeDocument/2006/relationships/image" Target="../media/image1943.png"/><Relationship Id="rId61" Type="http://schemas.openxmlformats.org/officeDocument/2006/relationships/customXml" Target="../ink/ink1887.xml"/><Relationship Id="rId82" Type="http://schemas.openxmlformats.org/officeDocument/2006/relationships/image" Target="../media/image1810.png"/><Relationship Id="rId199" Type="http://schemas.openxmlformats.org/officeDocument/2006/relationships/customXml" Target="../ink/ink1957.xml"/><Relationship Id="rId203" Type="http://schemas.openxmlformats.org/officeDocument/2006/relationships/customXml" Target="../ink/ink1959.xml"/><Relationship Id="rId385" Type="http://schemas.openxmlformats.org/officeDocument/2006/relationships/customXml" Target="../ink/ink2052.xml"/><Relationship Id="rId19" Type="http://schemas.openxmlformats.org/officeDocument/2006/relationships/customXml" Target="../ink/ink1866.xml"/><Relationship Id="rId224" Type="http://schemas.openxmlformats.org/officeDocument/2006/relationships/image" Target="../media/image1877.png"/><Relationship Id="rId245" Type="http://schemas.openxmlformats.org/officeDocument/2006/relationships/customXml" Target="../ink/ink1980.xml"/><Relationship Id="rId266" Type="http://schemas.openxmlformats.org/officeDocument/2006/relationships/image" Target="../media/image447.png"/><Relationship Id="rId287" Type="http://schemas.openxmlformats.org/officeDocument/2006/relationships/image" Target="../media/image1906.png"/><Relationship Id="rId410" Type="http://schemas.openxmlformats.org/officeDocument/2006/relationships/image" Target="../media/image1964.png"/><Relationship Id="rId431" Type="http://schemas.openxmlformats.org/officeDocument/2006/relationships/image" Target="../media/image1973.png"/><Relationship Id="rId452" Type="http://schemas.openxmlformats.org/officeDocument/2006/relationships/customXml" Target="../ink/ink2087.xml"/><Relationship Id="rId473" Type="http://schemas.openxmlformats.org/officeDocument/2006/relationships/customXml" Target="../ink/ink2098.xml"/><Relationship Id="rId494" Type="http://schemas.openxmlformats.org/officeDocument/2006/relationships/image" Target="../media/image2004.png"/><Relationship Id="rId508" Type="http://schemas.openxmlformats.org/officeDocument/2006/relationships/customXml" Target="../ink/ink2116.xml"/><Relationship Id="rId529" Type="http://schemas.openxmlformats.org/officeDocument/2006/relationships/image" Target="../media/image2021.png"/><Relationship Id="rId30" Type="http://schemas.openxmlformats.org/officeDocument/2006/relationships/image" Target="../media/image1784.png"/><Relationship Id="rId105" Type="http://schemas.openxmlformats.org/officeDocument/2006/relationships/customXml" Target="../ink/ink1909.xml"/><Relationship Id="rId126" Type="http://schemas.openxmlformats.org/officeDocument/2006/relationships/image" Target="../media/image1832.png"/><Relationship Id="rId147" Type="http://schemas.openxmlformats.org/officeDocument/2006/relationships/customXml" Target="../ink/ink1930.xml"/><Relationship Id="rId168" Type="http://schemas.openxmlformats.org/officeDocument/2006/relationships/image" Target="../media/image1852.png"/><Relationship Id="rId312" Type="http://schemas.openxmlformats.org/officeDocument/2006/relationships/image" Target="../media/image1917.png"/><Relationship Id="rId333" Type="http://schemas.openxmlformats.org/officeDocument/2006/relationships/customXml" Target="../ink/ink2025.xml"/><Relationship Id="rId354" Type="http://schemas.openxmlformats.org/officeDocument/2006/relationships/image" Target="../media/image1938.png"/><Relationship Id="rId540" Type="http://schemas.openxmlformats.org/officeDocument/2006/relationships/customXml" Target="../ink/ink2132.xml"/><Relationship Id="rId51" Type="http://schemas.openxmlformats.org/officeDocument/2006/relationships/customXml" Target="../ink/ink1882.xml"/><Relationship Id="rId72" Type="http://schemas.openxmlformats.org/officeDocument/2006/relationships/image" Target="../media/image1805.png"/><Relationship Id="rId93" Type="http://schemas.openxmlformats.org/officeDocument/2006/relationships/customXml" Target="../ink/ink1903.xml"/><Relationship Id="rId189" Type="http://schemas.openxmlformats.org/officeDocument/2006/relationships/image" Target="../media/image1861.png"/><Relationship Id="rId375" Type="http://schemas.openxmlformats.org/officeDocument/2006/relationships/customXml" Target="../ink/ink2046.xml"/><Relationship Id="rId396" Type="http://schemas.openxmlformats.org/officeDocument/2006/relationships/image" Target="../media/image1957.png"/><Relationship Id="rId3" Type="http://schemas.openxmlformats.org/officeDocument/2006/relationships/customXml" Target="../ink/ink1858.xml"/><Relationship Id="rId214" Type="http://schemas.openxmlformats.org/officeDocument/2006/relationships/image" Target="../media/image1873.png"/><Relationship Id="rId235" Type="http://schemas.openxmlformats.org/officeDocument/2006/relationships/customXml" Target="../ink/ink1975.xml"/><Relationship Id="rId256" Type="http://schemas.openxmlformats.org/officeDocument/2006/relationships/image" Target="../media/image1893.png"/><Relationship Id="rId277" Type="http://schemas.openxmlformats.org/officeDocument/2006/relationships/customXml" Target="../ink/ink1996.xml"/><Relationship Id="rId298" Type="http://schemas.openxmlformats.org/officeDocument/2006/relationships/customXml" Target="../ink/ink2007.xml"/><Relationship Id="rId400" Type="http://schemas.openxmlformats.org/officeDocument/2006/relationships/image" Target="../media/image1959.png"/><Relationship Id="rId421" Type="http://schemas.openxmlformats.org/officeDocument/2006/relationships/customXml" Target="../ink/ink2070.xml"/><Relationship Id="rId442" Type="http://schemas.openxmlformats.org/officeDocument/2006/relationships/customXml" Target="../ink/ink2082.xml"/><Relationship Id="rId463" Type="http://schemas.openxmlformats.org/officeDocument/2006/relationships/image" Target="../media/image1989.png"/><Relationship Id="rId484" Type="http://schemas.openxmlformats.org/officeDocument/2006/relationships/image" Target="../media/image1999.png"/><Relationship Id="rId519" Type="http://schemas.openxmlformats.org/officeDocument/2006/relationships/image" Target="../media/image2016.png"/><Relationship Id="rId116" Type="http://schemas.openxmlformats.org/officeDocument/2006/relationships/image" Target="../media/image1827.png"/><Relationship Id="rId137" Type="http://schemas.openxmlformats.org/officeDocument/2006/relationships/customXml" Target="../ink/ink1925.xml"/><Relationship Id="rId158" Type="http://schemas.openxmlformats.org/officeDocument/2006/relationships/image" Target="../media/image1847.png"/><Relationship Id="rId302" Type="http://schemas.openxmlformats.org/officeDocument/2006/relationships/image" Target="../media/image1912.png"/><Relationship Id="rId323" Type="http://schemas.openxmlformats.org/officeDocument/2006/relationships/customXml" Target="../ink/ink2020.xml"/><Relationship Id="rId344" Type="http://schemas.openxmlformats.org/officeDocument/2006/relationships/image" Target="../media/image1933.png"/><Relationship Id="rId530" Type="http://schemas.openxmlformats.org/officeDocument/2006/relationships/customXml" Target="../ink/ink2127.xml"/><Relationship Id="rId20" Type="http://schemas.openxmlformats.org/officeDocument/2006/relationships/image" Target="../media/image1779.png"/><Relationship Id="rId41" Type="http://schemas.openxmlformats.org/officeDocument/2006/relationships/customXml" Target="../ink/ink1877.xml"/><Relationship Id="rId62" Type="http://schemas.openxmlformats.org/officeDocument/2006/relationships/image" Target="../media/image1800.png"/><Relationship Id="rId83" Type="http://schemas.openxmlformats.org/officeDocument/2006/relationships/customXml" Target="../ink/ink1898.xml"/><Relationship Id="rId179" Type="http://schemas.openxmlformats.org/officeDocument/2006/relationships/customXml" Target="../ink/ink1946.xml"/><Relationship Id="rId365" Type="http://schemas.openxmlformats.org/officeDocument/2006/relationships/customXml" Target="../ink/ink2041.xml"/><Relationship Id="rId386" Type="http://schemas.openxmlformats.org/officeDocument/2006/relationships/image" Target="../media/image1953.png"/><Relationship Id="rId190" Type="http://schemas.openxmlformats.org/officeDocument/2006/relationships/customXml" Target="../ink/ink1952.xml"/><Relationship Id="rId204" Type="http://schemas.openxmlformats.org/officeDocument/2006/relationships/image" Target="../media/image1868.png"/><Relationship Id="rId225" Type="http://schemas.openxmlformats.org/officeDocument/2006/relationships/customXml" Target="../ink/ink1970.xml"/><Relationship Id="rId246" Type="http://schemas.openxmlformats.org/officeDocument/2006/relationships/image" Target="../media/image1888.png"/><Relationship Id="rId267" Type="http://schemas.openxmlformats.org/officeDocument/2006/relationships/customXml" Target="../ink/ink1991.xml"/><Relationship Id="rId288" Type="http://schemas.openxmlformats.org/officeDocument/2006/relationships/customXml" Target="../ink/ink2002.xml"/><Relationship Id="rId411" Type="http://schemas.openxmlformats.org/officeDocument/2006/relationships/customXml" Target="../ink/ink2065.xml"/><Relationship Id="rId432" Type="http://schemas.openxmlformats.org/officeDocument/2006/relationships/customXml" Target="../ink/ink2077.xml"/><Relationship Id="rId453" Type="http://schemas.openxmlformats.org/officeDocument/2006/relationships/image" Target="../media/image1984.png"/><Relationship Id="rId474" Type="http://schemas.openxmlformats.org/officeDocument/2006/relationships/image" Target="../media/image1994.png"/><Relationship Id="rId509" Type="http://schemas.openxmlformats.org/officeDocument/2006/relationships/image" Target="../media/image2011.png"/><Relationship Id="rId106" Type="http://schemas.openxmlformats.org/officeDocument/2006/relationships/image" Target="../media/image1822.png"/><Relationship Id="rId127" Type="http://schemas.openxmlformats.org/officeDocument/2006/relationships/customXml" Target="../ink/ink1920.xml"/><Relationship Id="rId313" Type="http://schemas.openxmlformats.org/officeDocument/2006/relationships/customXml" Target="../ink/ink2015.xml"/><Relationship Id="rId495" Type="http://schemas.openxmlformats.org/officeDocument/2006/relationships/customXml" Target="../ink/ink2109.xml"/><Relationship Id="rId10" Type="http://schemas.openxmlformats.org/officeDocument/2006/relationships/image" Target="../media/image1774.png"/><Relationship Id="rId31" Type="http://schemas.openxmlformats.org/officeDocument/2006/relationships/customXml" Target="../ink/ink1872.xml"/><Relationship Id="rId52" Type="http://schemas.openxmlformats.org/officeDocument/2006/relationships/image" Target="../media/image1795.png"/><Relationship Id="rId73" Type="http://schemas.openxmlformats.org/officeDocument/2006/relationships/customXml" Target="../ink/ink1893.xml"/><Relationship Id="rId94" Type="http://schemas.openxmlformats.org/officeDocument/2006/relationships/image" Target="../media/image1816.png"/><Relationship Id="rId148" Type="http://schemas.openxmlformats.org/officeDocument/2006/relationships/image" Target="../media/image1842.png"/><Relationship Id="rId169" Type="http://schemas.openxmlformats.org/officeDocument/2006/relationships/customXml" Target="../ink/ink1941.xml"/><Relationship Id="rId334" Type="http://schemas.openxmlformats.org/officeDocument/2006/relationships/image" Target="../media/image1928.png"/><Relationship Id="rId355" Type="http://schemas.openxmlformats.org/officeDocument/2006/relationships/customXml" Target="../ink/ink2036.xml"/><Relationship Id="rId376" Type="http://schemas.openxmlformats.org/officeDocument/2006/relationships/image" Target="../media/image1949.png"/><Relationship Id="rId397" Type="http://schemas.openxmlformats.org/officeDocument/2006/relationships/customXml" Target="../ink/ink2058.xml"/><Relationship Id="rId520" Type="http://schemas.openxmlformats.org/officeDocument/2006/relationships/customXml" Target="../ink/ink2122.xml"/><Relationship Id="rId541" Type="http://schemas.openxmlformats.org/officeDocument/2006/relationships/image" Target="../media/image2027.png"/><Relationship Id="rId4" Type="http://schemas.openxmlformats.org/officeDocument/2006/relationships/image" Target="../media/image1771.png"/><Relationship Id="rId180" Type="http://schemas.openxmlformats.org/officeDocument/2006/relationships/customXml" Target="../ink/ink1947.xml"/><Relationship Id="rId215" Type="http://schemas.openxmlformats.org/officeDocument/2006/relationships/customXml" Target="../ink/ink1965.xml"/><Relationship Id="rId236" Type="http://schemas.openxmlformats.org/officeDocument/2006/relationships/image" Target="../media/image1883.png"/><Relationship Id="rId257" Type="http://schemas.openxmlformats.org/officeDocument/2006/relationships/customXml" Target="../ink/ink1986.xml"/><Relationship Id="rId278" Type="http://schemas.openxmlformats.org/officeDocument/2006/relationships/image" Target="../media/image1902.png"/><Relationship Id="rId401" Type="http://schemas.openxmlformats.org/officeDocument/2006/relationships/customXml" Target="../ink/ink2060.xml"/><Relationship Id="rId422" Type="http://schemas.openxmlformats.org/officeDocument/2006/relationships/image" Target="../media/image1970.png"/><Relationship Id="rId443" Type="http://schemas.openxmlformats.org/officeDocument/2006/relationships/image" Target="../media/image1979.png"/><Relationship Id="rId464" Type="http://schemas.openxmlformats.org/officeDocument/2006/relationships/customXml" Target="../ink/ink2093.xml"/><Relationship Id="rId303" Type="http://schemas.openxmlformats.org/officeDocument/2006/relationships/customXml" Target="../ink/ink2010.xml"/><Relationship Id="rId485" Type="http://schemas.openxmlformats.org/officeDocument/2006/relationships/customXml" Target="../ink/ink2104.xml"/><Relationship Id="rId42" Type="http://schemas.openxmlformats.org/officeDocument/2006/relationships/image" Target="../media/image1790.png"/><Relationship Id="rId84" Type="http://schemas.openxmlformats.org/officeDocument/2006/relationships/image" Target="../media/image1811.png"/><Relationship Id="rId138" Type="http://schemas.openxmlformats.org/officeDocument/2006/relationships/image" Target="../media/image1838.png"/><Relationship Id="rId345" Type="http://schemas.openxmlformats.org/officeDocument/2006/relationships/customXml" Target="../ink/ink2031.xml"/><Relationship Id="rId387" Type="http://schemas.openxmlformats.org/officeDocument/2006/relationships/customXml" Target="../ink/ink2053.xml"/><Relationship Id="rId510" Type="http://schemas.openxmlformats.org/officeDocument/2006/relationships/customXml" Target="../ink/ink2117.xml"/><Relationship Id="rId191" Type="http://schemas.openxmlformats.org/officeDocument/2006/relationships/image" Target="../media/image1862.png"/><Relationship Id="rId205" Type="http://schemas.openxmlformats.org/officeDocument/2006/relationships/customXml" Target="../ink/ink1960.xml"/><Relationship Id="rId247" Type="http://schemas.openxmlformats.org/officeDocument/2006/relationships/customXml" Target="../ink/ink1981.xml"/><Relationship Id="rId412" Type="http://schemas.openxmlformats.org/officeDocument/2006/relationships/image" Target="../media/image1965.png"/><Relationship Id="rId107" Type="http://schemas.openxmlformats.org/officeDocument/2006/relationships/customXml" Target="../ink/ink1910.xml"/><Relationship Id="rId289" Type="http://schemas.openxmlformats.org/officeDocument/2006/relationships/image" Target="../media/image1907.png"/><Relationship Id="rId454" Type="http://schemas.openxmlformats.org/officeDocument/2006/relationships/customXml" Target="../ink/ink2088.xml"/><Relationship Id="rId496" Type="http://schemas.openxmlformats.org/officeDocument/2006/relationships/image" Target="../media/image2005.png"/><Relationship Id="rId11" Type="http://schemas.openxmlformats.org/officeDocument/2006/relationships/customXml" Target="../ink/ink1862.xml"/><Relationship Id="rId53" Type="http://schemas.openxmlformats.org/officeDocument/2006/relationships/customXml" Target="../ink/ink1883.xml"/><Relationship Id="rId149" Type="http://schemas.openxmlformats.org/officeDocument/2006/relationships/customXml" Target="../ink/ink1931.xml"/><Relationship Id="rId314" Type="http://schemas.openxmlformats.org/officeDocument/2006/relationships/image" Target="../media/image1918.png"/><Relationship Id="rId356" Type="http://schemas.openxmlformats.org/officeDocument/2006/relationships/image" Target="../media/image1939.png"/><Relationship Id="rId398" Type="http://schemas.openxmlformats.org/officeDocument/2006/relationships/image" Target="../media/image1958.png"/><Relationship Id="rId521" Type="http://schemas.openxmlformats.org/officeDocument/2006/relationships/image" Target="../media/image2017.png"/><Relationship Id="rId95" Type="http://schemas.openxmlformats.org/officeDocument/2006/relationships/customXml" Target="../ink/ink1904.xml"/><Relationship Id="rId160" Type="http://schemas.openxmlformats.org/officeDocument/2006/relationships/image" Target="../media/image1848.png"/><Relationship Id="rId216" Type="http://schemas.openxmlformats.org/officeDocument/2006/relationships/image" Target="../media/image1874.png"/><Relationship Id="rId423" Type="http://schemas.openxmlformats.org/officeDocument/2006/relationships/customXml" Target="../ink/ink2071.xml"/><Relationship Id="rId258" Type="http://schemas.openxmlformats.org/officeDocument/2006/relationships/image" Target="../media/image1894.png"/><Relationship Id="rId465" Type="http://schemas.openxmlformats.org/officeDocument/2006/relationships/image" Target="../media/image1990.png"/><Relationship Id="rId22" Type="http://schemas.openxmlformats.org/officeDocument/2006/relationships/image" Target="../media/image1780.png"/><Relationship Id="rId64" Type="http://schemas.openxmlformats.org/officeDocument/2006/relationships/image" Target="../media/image1801.png"/><Relationship Id="rId118" Type="http://schemas.openxmlformats.org/officeDocument/2006/relationships/image" Target="../media/image1828.png"/><Relationship Id="rId325" Type="http://schemas.openxmlformats.org/officeDocument/2006/relationships/customXml" Target="../ink/ink2021.xml"/><Relationship Id="rId367" Type="http://schemas.openxmlformats.org/officeDocument/2006/relationships/customXml" Target="../ink/ink2042.xml"/><Relationship Id="rId532" Type="http://schemas.openxmlformats.org/officeDocument/2006/relationships/customXml" Target="../ink/ink2128.xml"/><Relationship Id="rId171" Type="http://schemas.openxmlformats.org/officeDocument/2006/relationships/customXml" Target="../ink/ink1942.xml"/><Relationship Id="rId227" Type="http://schemas.openxmlformats.org/officeDocument/2006/relationships/customXml" Target="../ink/ink1971.xml"/><Relationship Id="rId269" Type="http://schemas.openxmlformats.org/officeDocument/2006/relationships/customXml" Target="../ink/ink1992.xml"/><Relationship Id="rId434" Type="http://schemas.openxmlformats.org/officeDocument/2006/relationships/customXml" Target="../ink/ink2078.xml"/><Relationship Id="rId476" Type="http://schemas.openxmlformats.org/officeDocument/2006/relationships/image" Target="../media/image1995.png"/><Relationship Id="rId33" Type="http://schemas.openxmlformats.org/officeDocument/2006/relationships/customXml" Target="../ink/ink1873.xml"/><Relationship Id="rId129" Type="http://schemas.openxmlformats.org/officeDocument/2006/relationships/customXml" Target="../ink/ink1921.xml"/><Relationship Id="rId280" Type="http://schemas.openxmlformats.org/officeDocument/2006/relationships/image" Target="../media/image1903.png"/><Relationship Id="rId336" Type="http://schemas.openxmlformats.org/officeDocument/2006/relationships/image" Target="../media/image1929.png"/><Relationship Id="rId501" Type="http://schemas.openxmlformats.org/officeDocument/2006/relationships/customXml" Target="../ink/ink2112.xml"/><Relationship Id="rId543" Type="http://schemas.openxmlformats.org/officeDocument/2006/relationships/image" Target="../media/image2028.png"/><Relationship Id="rId75" Type="http://schemas.openxmlformats.org/officeDocument/2006/relationships/customXml" Target="../ink/ink1894.xml"/><Relationship Id="rId140" Type="http://schemas.openxmlformats.org/officeDocument/2006/relationships/image" Target="../media/image1839.png"/><Relationship Id="rId182" Type="http://schemas.openxmlformats.org/officeDocument/2006/relationships/customXml" Target="../ink/ink1948.xml"/><Relationship Id="rId378" Type="http://schemas.openxmlformats.org/officeDocument/2006/relationships/image" Target="../media/image1950.png"/><Relationship Id="rId403" Type="http://schemas.openxmlformats.org/officeDocument/2006/relationships/customXml" Target="../ink/ink2061.xml"/><Relationship Id="rId6" Type="http://schemas.openxmlformats.org/officeDocument/2006/relationships/image" Target="../media/image1772.png"/><Relationship Id="rId238" Type="http://schemas.openxmlformats.org/officeDocument/2006/relationships/image" Target="../media/image1884.png"/><Relationship Id="rId445" Type="http://schemas.openxmlformats.org/officeDocument/2006/relationships/image" Target="../media/image1980.png"/><Relationship Id="rId487" Type="http://schemas.openxmlformats.org/officeDocument/2006/relationships/customXml" Target="../ink/ink2105.xml"/><Relationship Id="rId291" Type="http://schemas.openxmlformats.org/officeDocument/2006/relationships/image" Target="../media/image1908.png"/><Relationship Id="rId305" Type="http://schemas.openxmlformats.org/officeDocument/2006/relationships/customXml" Target="../ink/ink2011.xml"/><Relationship Id="rId347" Type="http://schemas.openxmlformats.org/officeDocument/2006/relationships/customXml" Target="../ink/ink2032.xml"/><Relationship Id="rId512" Type="http://schemas.openxmlformats.org/officeDocument/2006/relationships/customXml" Target="../ink/ink2118.xml"/><Relationship Id="rId44" Type="http://schemas.openxmlformats.org/officeDocument/2006/relationships/image" Target="../media/image1791.png"/><Relationship Id="rId86" Type="http://schemas.openxmlformats.org/officeDocument/2006/relationships/image" Target="../media/image1812.png"/><Relationship Id="rId151" Type="http://schemas.openxmlformats.org/officeDocument/2006/relationships/customXml" Target="../ink/ink1932.xml"/><Relationship Id="rId389" Type="http://schemas.openxmlformats.org/officeDocument/2006/relationships/customXml" Target="../ink/ink2054.xml"/><Relationship Id="rId193" Type="http://schemas.openxmlformats.org/officeDocument/2006/relationships/image" Target="../media/image1863.png"/><Relationship Id="rId207" Type="http://schemas.openxmlformats.org/officeDocument/2006/relationships/customXml" Target="../ink/ink1961.xml"/><Relationship Id="rId249" Type="http://schemas.openxmlformats.org/officeDocument/2006/relationships/customXml" Target="../ink/ink1982.xml"/><Relationship Id="rId414" Type="http://schemas.openxmlformats.org/officeDocument/2006/relationships/image" Target="../media/image1966.png"/><Relationship Id="rId456" Type="http://schemas.openxmlformats.org/officeDocument/2006/relationships/customXml" Target="../ink/ink2089.xml"/><Relationship Id="rId498" Type="http://schemas.openxmlformats.org/officeDocument/2006/relationships/image" Target="../media/image2006.png"/><Relationship Id="rId13" Type="http://schemas.openxmlformats.org/officeDocument/2006/relationships/customXml" Target="../ink/ink1863.xml"/><Relationship Id="rId109" Type="http://schemas.openxmlformats.org/officeDocument/2006/relationships/customXml" Target="../ink/ink1911.xml"/><Relationship Id="rId260" Type="http://schemas.openxmlformats.org/officeDocument/2006/relationships/image" Target="../media/image1895.png"/><Relationship Id="rId316" Type="http://schemas.openxmlformats.org/officeDocument/2006/relationships/image" Target="../media/image1919.png"/><Relationship Id="rId523" Type="http://schemas.openxmlformats.org/officeDocument/2006/relationships/image" Target="../media/image2018.png"/><Relationship Id="rId55" Type="http://schemas.openxmlformats.org/officeDocument/2006/relationships/customXml" Target="../ink/ink1884.xml"/><Relationship Id="rId97" Type="http://schemas.openxmlformats.org/officeDocument/2006/relationships/customXml" Target="../ink/ink1905.xml"/><Relationship Id="rId120" Type="http://schemas.openxmlformats.org/officeDocument/2006/relationships/image" Target="../media/image1829.png"/><Relationship Id="rId358" Type="http://schemas.openxmlformats.org/officeDocument/2006/relationships/image" Target="../media/image1940.png"/><Relationship Id="rId162" Type="http://schemas.openxmlformats.org/officeDocument/2006/relationships/image" Target="../media/image1849.png"/><Relationship Id="rId218" Type="http://schemas.openxmlformats.org/officeDocument/2006/relationships/image" Target="../media/image1683.png"/><Relationship Id="rId425" Type="http://schemas.openxmlformats.org/officeDocument/2006/relationships/customXml" Target="../ink/ink2072.xml"/><Relationship Id="rId467" Type="http://schemas.openxmlformats.org/officeDocument/2006/relationships/image" Target="../media/image1991.png"/><Relationship Id="rId271" Type="http://schemas.openxmlformats.org/officeDocument/2006/relationships/customXml" Target="../ink/ink1993.xml"/><Relationship Id="rId24" Type="http://schemas.openxmlformats.org/officeDocument/2006/relationships/image" Target="../media/image1781.png"/><Relationship Id="rId66" Type="http://schemas.openxmlformats.org/officeDocument/2006/relationships/image" Target="../media/image1802.png"/><Relationship Id="rId131" Type="http://schemas.openxmlformats.org/officeDocument/2006/relationships/customXml" Target="../ink/ink1922.xml"/><Relationship Id="rId327" Type="http://schemas.openxmlformats.org/officeDocument/2006/relationships/customXml" Target="../ink/ink2022.xml"/><Relationship Id="rId369" Type="http://schemas.openxmlformats.org/officeDocument/2006/relationships/customXml" Target="../ink/ink2043.xml"/><Relationship Id="rId534" Type="http://schemas.openxmlformats.org/officeDocument/2006/relationships/customXml" Target="../ink/ink2129.xml"/><Relationship Id="rId173" Type="http://schemas.openxmlformats.org/officeDocument/2006/relationships/customXml" Target="../ink/ink1943.xml"/><Relationship Id="rId229" Type="http://schemas.openxmlformats.org/officeDocument/2006/relationships/customXml" Target="../ink/ink1972.xml"/><Relationship Id="rId380" Type="http://schemas.openxmlformats.org/officeDocument/2006/relationships/image" Target="../media/image1951.png"/><Relationship Id="rId436" Type="http://schemas.openxmlformats.org/officeDocument/2006/relationships/customXml" Target="../ink/ink2079.xml"/><Relationship Id="rId240" Type="http://schemas.openxmlformats.org/officeDocument/2006/relationships/image" Target="../media/image1885.png"/><Relationship Id="rId478" Type="http://schemas.openxmlformats.org/officeDocument/2006/relationships/image" Target="../media/image1996.png"/><Relationship Id="rId35" Type="http://schemas.openxmlformats.org/officeDocument/2006/relationships/customXml" Target="../ink/ink1874.xml"/><Relationship Id="rId77" Type="http://schemas.openxmlformats.org/officeDocument/2006/relationships/customXml" Target="../ink/ink1895.xml"/><Relationship Id="rId100" Type="http://schemas.openxmlformats.org/officeDocument/2006/relationships/image" Target="../media/image1819.png"/><Relationship Id="rId282" Type="http://schemas.openxmlformats.org/officeDocument/2006/relationships/image" Target="../media/image1904.png"/><Relationship Id="rId338" Type="http://schemas.openxmlformats.org/officeDocument/2006/relationships/image" Target="../media/image1930.png"/><Relationship Id="rId503" Type="http://schemas.openxmlformats.org/officeDocument/2006/relationships/customXml" Target="../ink/ink2113.xml"/><Relationship Id="rId545" Type="http://schemas.openxmlformats.org/officeDocument/2006/relationships/image" Target="../media/image2029.png"/><Relationship Id="rId8" Type="http://schemas.openxmlformats.org/officeDocument/2006/relationships/image" Target="../media/image1773.png"/><Relationship Id="rId142" Type="http://schemas.openxmlformats.org/officeDocument/2006/relationships/image" Target="../media/image1840.png"/><Relationship Id="rId184" Type="http://schemas.openxmlformats.org/officeDocument/2006/relationships/customXml" Target="../ink/ink1949.xml"/><Relationship Id="rId391" Type="http://schemas.openxmlformats.org/officeDocument/2006/relationships/customXml" Target="../ink/ink2055.xml"/><Relationship Id="rId405" Type="http://schemas.openxmlformats.org/officeDocument/2006/relationships/customXml" Target="../ink/ink2062.xml"/><Relationship Id="rId447" Type="http://schemas.openxmlformats.org/officeDocument/2006/relationships/image" Target="../media/image1981.png"/><Relationship Id="rId251" Type="http://schemas.openxmlformats.org/officeDocument/2006/relationships/customXml" Target="../ink/ink1983.xml"/><Relationship Id="rId489" Type="http://schemas.openxmlformats.org/officeDocument/2006/relationships/customXml" Target="../ink/ink2106.xml"/><Relationship Id="rId46" Type="http://schemas.openxmlformats.org/officeDocument/2006/relationships/image" Target="../media/image1792.png"/><Relationship Id="rId293" Type="http://schemas.openxmlformats.org/officeDocument/2006/relationships/image" Target="../media/image1909.png"/><Relationship Id="rId307" Type="http://schemas.openxmlformats.org/officeDocument/2006/relationships/customXml" Target="../ink/ink2012.xml"/><Relationship Id="rId349" Type="http://schemas.openxmlformats.org/officeDocument/2006/relationships/customXml" Target="../ink/ink2033.xml"/><Relationship Id="rId514" Type="http://schemas.openxmlformats.org/officeDocument/2006/relationships/customXml" Target="../ink/ink2119.xml"/><Relationship Id="rId88" Type="http://schemas.openxmlformats.org/officeDocument/2006/relationships/image" Target="../media/image1813.png"/><Relationship Id="rId111" Type="http://schemas.openxmlformats.org/officeDocument/2006/relationships/customXml" Target="../ink/ink1912.xml"/><Relationship Id="rId153" Type="http://schemas.openxmlformats.org/officeDocument/2006/relationships/customXml" Target="../ink/ink1933.xml"/><Relationship Id="rId195" Type="http://schemas.openxmlformats.org/officeDocument/2006/relationships/image" Target="../media/image1864.png"/><Relationship Id="rId209" Type="http://schemas.openxmlformats.org/officeDocument/2006/relationships/customXml" Target="../ink/ink1962.xml"/><Relationship Id="rId360" Type="http://schemas.openxmlformats.org/officeDocument/2006/relationships/image" Target="../media/image1941.png"/><Relationship Id="rId416" Type="http://schemas.openxmlformats.org/officeDocument/2006/relationships/image" Target="../media/image19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844F2-F120-4380-A674-3EB359D61ABB}"/>
              </a:ext>
            </a:extLst>
          </p:cNvPr>
          <p:cNvGrpSpPr/>
          <p:nvPr/>
        </p:nvGrpSpPr>
        <p:grpSpPr>
          <a:xfrm>
            <a:off x="132452" y="163246"/>
            <a:ext cx="1594080" cy="388080"/>
            <a:chOff x="132452" y="163246"/>
            <a:chExt cx="15940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6254C3-D81D-477E-A90D-044F13FA899A}"/>
                    </a:ext>
                  </a:extLst>
                </p14:cNvPr>
                <p14:cNvContentPartPr/>
                <p14:nvPr/>
              </p14:nvContentPartPr>
              <p14:xfrm>
                <a:off x="132452" y="174766"/>
                <a:ext cx="134280" cy="28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6254C3-D81D-477E-A90D-044F13FA89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452" y="166126"/>
                  <a:ext cx="151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C055D9-E4F7-4594-B391-FA868026779A}"/>
                    </a:ext>
                  </a:extLst>
                </p14:cNvPr>
                <p14:cNvContentPartPr/>
                <p14:nvPr/>
              </p14:nvContentPartPr>
              <p14:xfrm>
                <a:off x="237212" y="200686"/>
                <a:ext cx="158400" cy="345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C055D9-E4F7-4594-B391-FA86802677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572" y="191686"/>
                  <a:ext cx="176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4382BA-93A9-45F2-9E6D-D69F8D91AD65}"/>
                    </a:ext>
                  </a:extLst>
                </p14:cNvPr>
                <p14:cNvContentPartPr/>
                <p14:nvPr/>
              </p14:nvContentPartPr>
              <p14:xfrm>
                <a:off x="162692" y="301846"/>
                <a:ext cx="183600" cy="3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4382BA-93A9-45F2-9E6D-D69F8D91A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692" y="292846"/>
                  <a:ext cx="201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6CA3BB-C544-406B-996A-FB6B160B8490}"/>
                    </a:ext>
                  </a:extLst>
                </p14:cNvPr>
                <p14:cNvContentPartPr/>
                <p14:nvPr/>
              </p14:nvContentPartPr>
              <p14:xfrm>
                <a:off x="453572" y="264046"/>
                <a:ext cx="169920" cy="26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6CA3BB-C544-406B-996A-FB6B160B84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572" y="255406"/>
                  <a:ext cx="187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E9236E-272F-4A62-B3D2-17E060C156DD}"/>
                    </a:ext>
                  </a:extLst>
                </p14:cNvPr>
                <p14:cNvContentPartPr/>
                <p14:nvPr/>
              </p14:nvContentPartPr>
              <p14:xfrm>
                <a:off x="700892" y="163246"/>
                <a:ext cx="540360" cy="38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E9236E-272F-4A62-B3D2-17E060C156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1892" y="154246"/>
                  <a:ext cx="558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F4E999-34D3-4B42-A17B-6FAE08CBF333}"/>
                    </a:ext>
                  </a:extLst>
                </p14:cNvPr>
                <p14:cNvContentPartPr/>
                <p14:nvPr/>
              </p14:nvContentPartPr>
              <p14:xfrm>
                <a:off x="1211732" y="188086"/>
                <a:ext cx="2880" cy="29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F4E999-34D3-4B42-A17B-6FAE08CBF3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3092" y="179086"/>
                  <a:ext cx="20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00D705-879B-47A6-A94A-6C8E42DF38B8}"/>
                    </a:ext>
                  </a:extLst>
                </p14:cNvPr>
                <p14:cNvContentPartPr/>
                <p14:nvPr/>
              </p14:nvContentPartPr>
              <p14:xfrm>
                <a:off x="1335212" y="298246"/>
                <a:ext cx="133920" cy="23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00D705-879B-47A6-A94A-6C8E42DF38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6572" y="289606"/>
                  <a:ext cx="151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CCF556-8CE8-4C84-81C3-42C139D50F55}"/>
                    </a:ext>
                  </a:extLst>
                </p14:cNvPr>
                <p14:cNvContentPartPr/>
                <p14:nvPr/>
              </p14:nvContentPartPr>
              <p14:xfrm>
                <a:off x="1560212" y="295366"/>
                <a:ext cx="166320" cy="25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CCF556-8CE8-4C84-81C3-42C139D50F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1572" y="286726"/>
                  <a:ext cx="1839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826A68-7EDA-4DF3-9382-D767EE473106}"/>
              </a:ext>
            </a:extLst>
          </p:cNvPr>
          <p:cNvGrpSpPr/>
          <p:nvPr/>
        </p:nvGrpSpPr>
        <p:grpSpPr>
          <a:xfrm>
            <a:off x="1960788" y="181171"/>
            <a:ext cx="683640" cy="339480"/>
            <a:chOff x="1960788" y="181171"/>
            <a:chExt cx="6836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24ABC7-944C-4336-8B99-CD85C04BE484}"/>
                    </a:ext>
                  </a:extLst>
                </p14:cNvPr>
                <p14:cNvContentPartPr/>
                <p14:nvPr/>
              </p14:nvContentPartPr>
              <p14:xfrm>
                <a:off x="1960788" y="189091"/>
                <a:ext cx="236880" cy="26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24ABC7-944C-4336-8B99-CD85C04BE4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1788" y="180091"/>
                  <a:ext cx="254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8A7ABB-BF29-4914-BC3C-1467FF97D8F6}"/>
                    </a:ext>
                  </a:extLst>
                </p14:cNvPr>
                <p14:cNvContentPartPr/>
                <p14:nvPr/>
              </p14:nvContentPartPr>
              <p14:xfrm>
                <a:off x="2144028" y="204931"/>
                <a:ext cx="195840" cy="315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8A7ABB-BF29-4914-BC3C-1467FF97D8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5388" y="196291"/>
                  <a:ext cx="213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A30F55-80C0-401E-AF86-91D70A4E4BAE}"/>
                    </a:ext>
                  </a:extLst>
                </p14:cNvPr>
                <p14:cNvContentPartPr/>
                <p14:nvPr/>
              </p14:nvContentPartPr>
              <p14:xfrm>
                <a:off x="2009748" y="313291"/>
                <a:ext cx="227160" cy="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A30F55-80C0-401E-AF86-91D70A4E4B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1108" y="304291"/>
                  <a:ext cx="244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D0CC77-FA2B-4622-A0C9-1BD176382886}"/>
                    </a:ext>
                  </a:extLst>
                </p14:cNvPr>
                <p14:cNvContentPartPr/>
                <p14:nvPr/>
              </p14:nvContentPartPr>
              <p14:xfrm>
                <a:off x="2417628" y="181171"/>
                <a:ext cx="22680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D0CC77-FA2B-4622-A0C9-1BD1763828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8988" y="172531"/>
                  <a:ext cx="2444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135910-BB72-4A1A-B3BC-2C0AE8F380A2}"/>
              </a:ext>
            </a:extLst>
          </p:cNvPr>
          <p:cNvGrpSpPr/>
          <p:nvPr/>
        </p:nvGrpSpPr>
        <p:grpSpPr>
          <a:xfrm>
            <a:off x="3064908" y="116371"/>
            <a:ext cx="434880" cy="560160"/>
            <a:chOff x="3064908" y="116371"/>
            <a:chExt cx="43488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73951-68A8-40D6-9CFE-E1C6EC66D98F}"/>
                    </a:ext>
                  </a:extLst>
                </p14:cNvPr>
                <p14:cNvContentPartPr/>
                <p14:nvPr/>
              </p14:nvContentPartPr>
              <p14:xfrm>
                <a:off x="3085428" y="308971"/>
                <a:ext cx="19800" cy="36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C73951-68A8-40D6-9CFE-E1C6EC66D9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6428" y="300331"/>
                  <a:ext cx="37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2AEDB8-2626-4B12-B7A2-CC9B64D41CA3}"/>
                    </a:ext>
                  </a:extLst>
                </p14:cNvPr>
                <p14:cNvContentPartPr/>
                <p14:nvPr/>
              </p14:nvContentPartPr>
              <p14:xfrm>
                <a:off x="3064908" y="277291"/>
                <a:ext cx="161640" cy="17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2AEDB8-2626-4B12-B7A2-CC9B64D41C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5908" y="268291"/>
                  <a:ext cx="179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1EDA97-DDE3-43ED-AC52-2AE5D178B842}"/>
                    </a:ext>
                  </a:extLst>
                </p14:cNvPr>
                <p14:cNvContentPartPr/>
                <p14:nvPr/>
              </p14:nvContentPartPr>
              <p14:xfrm>
                <a:off x="3284508" y="116371"/>
                <a:ext cx="2152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1EDA97-DDE3-43ED-AC52-2AE5D178B8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5868" y="107731"/>
                  <a:ext cx="23292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0B87B-1763-46D3-905B-86147508ACAD}"/>
              </a:ext>
            </a:extLst>
          </p:cNvPr>
          <p:cNvGrpSpPr/>
          <p:nvPr/>
        </p:nvGrpSpPr>
        <p:grpSpPr>
          <a:xfrm>
            <a:off x="3748548" y="153811"/>
            <a:ext cx="754560" cy="384840"/>
            <a:chOff x="3748548" y="153811"/>
            <a:chExt cx="7545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EC78C2-4739-4ACE-861A-D8EEAA89F3B5}"/>
                    </a:ext>
                  </a:extLst>
                </p14:cNvPr>
                <p14:cNvContentPartPr/>
                <p14:nvPr/>
              </p14:nvContentPartPr>
              <p14:xfrm>
                <a:off x="3748548" y="189451"/>
                <a:ext cx="238320" cy="349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EC78C2-4739-4ACE-861A-D8EEAA89F3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39548" y="180811"/>
                  <a:ext cx="255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47542D-50B1-4E03-A370-B8BAF49543A8}"/>
                    </a:ext>
                  </a:extLst>
                </p14:cNvPr>
                <p14:cNvContentPartPr/>
                <p14:nvPr/>
              </p14:nvContentPartPr>
              <p14:xfrm>
                <a:off x="4099908" y="234091"/>
                <a:ext cx="129960" cy="267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47542D-50B1-4E03-A370-B8BAF49543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1268" y="225091"/>
                  <a:ext cx="147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9C3C57-05A3-4D25-9E0C-CA515E617C00}"/>
                    </a:ext>
                  </a:extLst>
                </p14:cNvPr>
                <p14:cNvContentPartPr/>
                <p14:nvPr/>
              </p14:nvContentPartPr>
              <p14:xfrm>
                <a:off x="4146348" y="153811"/>
                <a:ext cx="74520" cy="2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9C3C57-05A3-4D25-9E0C-CA515E617C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7348" y="145171"/>
                  <a:ext cx="92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47855C-4741-40F5-A109-EFB76C676D24}"/>
                    </a:ext>
                  </a:extLst>
                </p14:cNvPr>
                <p14:cNvContentPartPr/>
                <p14:nvPr/>
              </p14:nvContentPartPr>
              <p14:xfrm>
                <a:off x="4379988" y="279451"/>
                <a:ext cx="51120" cy="24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47855C-4741-40F5-A109-EFB76C676D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348" y="270451"/>
                  <a:ext cx="68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9F42DE-C66F-4D22-8948-48F25C3C4EF5}"/>
                    </a:ext>
                  </a:extLst>
                </p14:cNvPr>
                <p14:cNvContentPartPr/>
                <p14:nvPr/>
              </p14:nvContentPartPr>
              <p14:xfrm>
                <a:off x="4314108" y="271531"/>
                <a:ext cx="189000" cy="2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9F42DE-C66F-4D22-8948-48F25C3C4E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5108" y="262891"/>
                  <a:ext cx="2066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4A766F7-627D-4D00-AE79-3E01253A1C46}"/>
                  </a:ext>
                </a:extLst>
              </p14:cNvPr>
              <p14:cNvContentPartPr/>
              <p14:nvPr/>
            </p14:nvContentPartPr>
            <p14:xfrm>
              <a:off x="112908" y="793171"/>
              <a:ext cx="4376160" cy="4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4A766F7-627D-4D00-AE79-3E01253A1C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268" y="784171"/>
                <a:ext cx="439380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CE1459B-A7B5-4BCB-94CE-360864A2E25A}"/>
              </a:ext>
            </a:extLst>
          </p:cNvPr>
          <p:cNvGrpSpPr/>
          <p:nvPr/>
        </p:nvGrpSpPr>
        <p:grpSpPr>
          <a:xfrm>
            <a:off x="3721548" y="1178731"/>
            <a:ext cx="609120" cy="424080"/>
            <a:chOff x="3721548" y="1178731"/>
            <a:chExt cx="60912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715B88-DA37-482E-8850-89A67C38C64E}"/>
                    </a:ext>
                  </a:extLst>
                </p14:cNvPr>
                <p14:cNvContentPartPr/>
                <p14:nvPr/>
              </p14:nvContentPartPr>
              <p14:xfrm>
                <a:off x="3756108" y="1178731"/>
                <a:ext cx="60480" cy="39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715B88-DA37-482E-8850-89A67C38C6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47468" y="1170091"/>
                  <a:ext cx="78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DC5003-3B42-4BB6-B20A-16CECC4C0F39}"/>
                    </a:ext>
                  </a:extLst>
                </p14:cNvPr>
                <p14:cNvContentPartPr/>
                <p14:nvPr/>
              </p14:nvContentPartPr>
              <p14:xfrm>
                <a:off x="3721548" y="1181251"/>
                <a:ext cx="245520" cy="42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DC5003-3B42-4BB6-B20A-16CECC4C0F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2908" y="1172251"/>
                  <a:ext cx="263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FFD569-447E-4A61-A095-8B572CB49CD1}"/>
                    </a:ext>
                  </a:extLst>
                </p14:cNvPr>
                <p14:cNvContentPartPr/>
                <p14:nvPr/>
              </p14:nvContentPartPr>
              <p14:xfrm>
                <a:off x="4058868" y="1241731"/>
                <a:ext cx="271800" cy="32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FFD569-447E-4A61-A095-8B572CB49C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49868" y="1232731"/>
                  <a:ext cx="28944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16E81D-CF24-4C52-9938-C4AC45995B14}"/>
                  </a:ext>
                </a:extLst>
              </p14:cNvPr>
              <p14:cNvContentPartPr/>
              <p14:nvPr/>
            </p14:nvContentPartPr>
            <p14:xfrm>
              <a:off x="4702188" y="1267291"/>
              <a:ext cx="502920" cy="279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16E81D-CF24-4C52-9938-C4AC45995B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93548" y="1258651"/>
                <a:ext cx="52056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0E10DC9-4D91-4E01-9809-3B85ACF4722E}"/>
              </a:ext>
            </a:extLst>
          </p:cNvPr>
          <p:cNvGrpSpPr/>
          <p:nvPr/>
        </p:nvGrpSpPr>
        <p:grpSpPr>
          <a:xfrm>
            <a:off x="5610468" y="1166851"/>
            <a:ext cx="660960" cy="392760"/>
            <a:chOff x="5610468" y="1166851"/>
            <a:chExt cx="66096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5C5662-3A6F-40C2-87A8-1D3E69ECEE89}"/>
                    </a:ext>
                  </a:extLst>
                </p14:cNvPr>
                <p14:cNvContentPartPr/>
                <p14:nvPr/>
              </p14:nvContentPartPr>
              <p14:xfrm>
                <a:off x="5610468" y="1166851"/>
                <a:ext cx="222480" cy="36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5C5662-3A6F-40C2-87A8-1D3E69ECEE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1468" y="1158211"/>
                  <a:ext cx="240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EC4E16-8699-4FDF-A108-69863B1F6D45}"/>
                    </a:ext>
                  </a:extLst>
                </p14:cNvPr>
                <p14:cNvContentPartPr/>
                <p14:nvPr/>
              </p14:nvContentPartPr>
              <p14:xfrm>
                <a:off x="5785068" y="1169371"/>
                <a:ext cx="149760" cy="390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EC4E16-8699-4FDF-A108-69863B1F6D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6428" y="1160731"/>
                  <a:ext cx="167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BCBCDE-399A-4F1C-8A05-8734C17AAC64}"/>
                    </a:ext>
                  </a:extLst>
                </p14:cNvPr>
                <p14:cNvContentPartPr/>
                <p14:nvPr/>
              </p14:nvContentPartPr>
              <p14:xfrm>
                <a:off x="5664828" y="1360531"/>
                <a:ext cx="268920" cy="1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BCBCDE-399A-4F1C-8A05-8734C17AAC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5828" y="1351531"/>
                  <a:ext cx="286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51B693-A037-40F9-8A6A-778119A95CA0}"/>
                    </a:ext>
                  </a:extLst>
                </p14:cNvPr>
                <p14:cNvContentPartPr/>
                <p14:nvPr/>
              </p14:nvContentPartPr>
              <p14:xfrm>
                <a:off x="5986308" y="1182691"/>
                <a:ext cx="285120" cy="33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51B693-A037-40F9-8A6A-778119A95C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7668" y="1173691"/>
                  <a:ext cx="30276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3C3786-4854-490E-94B2-906E9F5F9CCC}"/>
              </a:ext>
            </a:extLst>
          </p:cNvPr>
          <p:cNvGrpSpPr/>
          <p:nvPr/>
        </p:nvGrpSpPr>
        <p:grpSpPr>
          <a:xfrm>
            <a:off x="6727908" y="988651"/>
            <a:ext cx="354600" cy="492120"/>
            <a:chOff x="6727908" y="988651"/>
            <a:chExt cx="35460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9B8758-47B5-4A08-88F2-F0E2C0815CC3}"/>
                    </a:ext>
                  </a:extLst>
                </p14:cNvPr>
                <p14:cNvContentPartPr/>
                <p14:nvPr/>
              </p14:nvContentPartPr>
              <p14:xfrm>
                <a:off x="6727908" y="988651"/>
                <a:ext cx="354600" cy="4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9B8758-47B5-4A08-88F2-F0E2C0815C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9268" y="979651"/>
                  <a:ext cx="372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FD0859-2541-4C79-A65F-0895A3C50004}"/>
                    </a:ext>
                  </a:extLst>
                </p14:cNvPr>
                <p14:cNvContentPartPr/>
                <p14:nvPr/>
              </p14:nvContentPartPr>
              <p14:xfrm>
                <a:off x="7018788" y="1104571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FD0859-2541-4C79-A65F-0895A3C500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09788" y="1095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AF75C3-7042-41CB-9672-8AC650CA1DB9}"/>
              </a:ext>
            </a:extLst>
          </p:cNvPr>
          <p:cNvGrpSpPr/>
          <p:nvPr/>
        </p:nvGrpSpPr>
        <p:grpSpPr>
          <a:xfrm>
            <a:off x="7449348" y="1082611"/>
            <a:ext cx="894960" cy="323640"/>
            <a:chOff x="7449348" y="1082611"/>
            <a:chExt cx="89496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B7B997-F917-4FC9-B45B-3A1F01F66A41}"/>
                    </a:ext>
                  </a:extLst>
                </p14:cNvPr>
                <p14:cNvContentPartPr/>
                <p14:nvPr/>
              </p14:nvContentPartPr>
              <p14:xfrm>
                <a:off x="7449348" y="1082611"/>
                <a:ext cx="262800" cy="29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B7B997-F917-4FC9-B45B-3A1F01F66A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0348" y="1073971"/>
                  <a:ext cx="280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F3488A-9D04-4691-8A9D-24D0178A2BDB}"/>
                    </a:ext>
                  </a:extLst>
                </p14:cNvPr>
                <p14:cNvContentPartPr/>
                <p14:nvPr/>
              </p14:nvContentPartPr>
              <p14:xfrm>
                <a:off x="7874508" y="1089091"/>
                <a:ext cx="55080" cy="27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F3488A-9D04-4691-8A9D-24D0178A2B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65508" y="1080091"/>
                  <a:ext cx="72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1B78D8-50EA-47C2-92A7-6DD9B4EC42A7}"/>
                    </a:ext>
                  </a:extLst>
                </p14:cNvPr>
                <p14:cNvContentPartPr/>
                <p14:nvPr/>
              </p14:nvContentPartPr>
              <p14:xfrm>
                <a:off x="7871628" y="1083691"/>
                <a:ext cx="195840" cy="4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1B78D8-50EA-47C2-92A7-6DD9B4EC42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62988" y="1074691"/>
                  <a:ext cx="21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F093F7-4678-42EF-BD7B-E9F53E986234}"/>
                    </a:ext>
                  </a:extLst>
                </p14:cNvPr>
                <p14:cNvContentPartPr/>
                <p14:nvPr/>
              </p14:nvContentPartPr>
              <p14:xfrm>
                <a:off x="7864788" y="1208611"/>
                <a:ext cx="177480" cy="4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F093F7-4678-42EF-BD7B-E9F53E9862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55788" y="1199611"/>
                  <a:ext cx="19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289D2A-1B7D-4099-AC4A-A444F169D741}"/>
                    </a:ext>
                  </a:extLst>
                </p14:cNvPr>
                <p14:cNvContentPartPr/>
                <p14:nvPr/>
              </p14:nvContentPartPr>
              <p14:xfrm>
                <a:off x="8130828" y="1100251"/>
                <a:ext cx="82440" cy="306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289D2A-1B7D-4099-AC4A-A444F169D7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2188" y="1091251"/>
                  <a:ext cx="100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177238-80D5-4BED-BA6D-77BCDA73D470}"/>
                    </a:ext>
                  </a:extLst>
                </p14:cNvPr>
                <p14:cNvContentPartPr/>
                <p14:nvPr/>
              </p14:nvContentPartPr>
              <p14:xfrm>
                <a:off x="8121828" y="1088731"/>
                <a:ext cx="222480" cy="15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177238-80D5-4BED-BA6D-77BCDA73D4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12828" y="1080091"/>
                  <a:ext cx="2401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2DB5BDD-C333-4D49-B3D1-7A5839D2C7E4}"/>
              </a:ext>
            </a:extLst>
          </p:cNvPr>
          <p:cNvGrpSpPr/>
          <p:nvPr/>
        </p:nvGrpSpPr>
        <p:grpSpPr>
          <a:xfrm>
            <a:off x="191388" y="1137691"/>
            <a:ext cx="3025800" cy="675000"/>
            <a:chOff x="191388" y="1137691"/>
            <a:chExt cx="302580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09CA8A-AAC1-4A5A-9969-25C92E0B22A6}"/>
                    </a:ext>
                  </a:extLst>
                </p14:cNvPr>
                <p14:cNvContentPartPr/>
                <p14:nvPr/>
              </p14:nvContentPartPr>
              <p14:xfrm>
                <a:off x="191388" y="1139491"/>
                <a:ext cx="217800" cy="41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09CA8A-AAC1-4A5A-9969-25C92E0B22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2388" y="1130851"/>
                  <a:ext cx="2354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7A05CB-52A7-47EC-916E-335B660F3D18}"/>
                    </a:ext>
                  </a:extLst>
                </p14:cNvPr>
                <p14:cNvContentPartPr/>
                <p14:nvPr/>
              </p14:nvContentPartPr>
              <p14:xfrm>
                <a:off x="485148" y="1354771"/>
                <a:ext cx="160920" cy="38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7A05CB-52A7-47EC-916E-335B660F3D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508" y="1346131"/>
                  <a:ext cx="178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4920AB-2D81-4E38-AB76-215157B69592}"/>
                    </a:ext>
                  </a:extLst>
                </p14:cNvPr>
                <p14:cNvContentPartPr/>
                <p14:nvPr/>
              </p14:nvContentPartPr>
              <p14:xfrm>
                <a:off x="755148" y="1268011"/>
                <a:ext cx="59400" cy="31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4920AB-2D81-4E38-AB76-215157B695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6508" y="1259011"/>
                  <a:ext cx="77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767FFD-824F-41AF-A555-8A255CEE28D1}"/>
                    </a:ext>
                  </a:extLst>
                </p14:cNvPr>
                <p14:cNvContentPartPr/>
                <p14:nvPr/>
              </p14:nvContentPartPr>
              <p14:xfrm>
                <a:off x="711228" y="1373851"/>
                <a:ext cx="158760" cy="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767FFD-824F-41AF-A555-8A255CEE28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2588" y="1365211"/>
                  <a:ext cx="176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A6D50A-3D53-451C-8847-03A41EDAD3FF}"/>
                    </a:ext>
                  </a:extLst>
                </p14:cNvPr>
                <p14:cNvContentPartPr/>
                <p14:nvPr/>
              </p14:nvContentPartPr>
              <p14:xfrm>
                <a:off x="1241148" y="1355851"/>
                <a:ext cx="33120" cy="456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A6D50A-3D53-451C-8847-03A41EDAD3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2508" y="1347211"/>
                  <a:ext cx="507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6D6847-93A0-445D-82EE-692030CE4430}"/>
                    </a:ext>
                  </a:extLst>
                </p14:cNvPr>
                <p14:cNvContentPartPr/>
                <p14:nvPr/>
              </p14:nvContentPartPr>
              <p14:xfrm>
                <a:off x="1225308" y="1388611"/>
                <a:ext cx="123480" cy="18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6D6847-93A0-445D-82EE-692030CE44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16308" y="1379611"/>
                  <a:ext cx="141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2447D4-7D33-4B0A-B5AC-391BAF248682}"/>
                    </a:ext>
                  </a:extLst>
                </p14:cNvPr>
                <p14:cNvContentPartPr/>
                <p14:nvPr/>
              </p14:nvContentPartPr>
              <p14:xfrm>
                <a:off x="1407108" y="1137691"/>
                <a:ext cx="308160" cy="44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2447D4-7D33-4B0A-B5AC-391BAF2486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98108" y="1128691"/>
                  <a:ext cx="325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C8E9CD-A654-4037-B78A-E5D760FF75DB}"/>
                    </a:ext>
                  </a:extLst>
                </p14:cNvPr>
                <p14:cNvContentPartPr/>
                <p14:nvPr/>
              </p14:nvContentPartPr>
              <p14:xfrm>
                <a:off x="1820748" y="1307611"/>
                <a:ext cx="205920" cy="28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C8E9CD-A654-4037-B78A-E5D760FF75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12108" y="1298611"/>
                  <a:ext cx="223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8D9D45-EE92-4948-B588-3A0A1F7710F0}"/>
                    </a:ext>
                  </a:extLst>
                </p14:cNvPr>
                <p14:cNvContentPartPr/>
                <p14:nvPr/>
              </p14:nvContentPartPr>
              <p14:xfrm>
                <a:off x="2073468" y="1341811"/>
                <a:ext cx="210960" cy="27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8D9D45-EE92-4948-B588-3A0A1F7710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4828" y="1332811"/>
                  <a:ext cx="228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E76DB2-0B94-40EE-BB0B-2D24617D577D}"/>
                    </a:ext>
                  </a:extLst>
                </p14:cNvPr>
                <p14:cNvContentPartPr/>
                <p14:nvPr/>
              </p14:nvContentPartPr>
              <p14:xfrm>
                <a:off x="2293428" y="1339291"/>
                <a:ext cx="192600" cy="26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E76DB2-0B94-40EE-BB0B-2D24617D57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84788" y="1330291"/>
                  <a:ext cx="210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B2225E-9183-4400-92E5-7E6502DFE0E1}"/>
                    </a:ext>
                  </a:extLst>
                </p14:cNvPr>
                <p14:cNvContentPartPr/>
                <p14:nvPr/>
              </p14:nvContentPartPr>
              <p14:xfrm>
                <a:off x="2551548" y="1175851"/>
                <a:ext cx="268920" cy="44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B2225E-9183-4400-92E5-7E6502DFE0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42548" y="1166851"/>
                  <a:ext cx="2865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E86BCD-1E93-45B8-B362-34FC150E8A58}"/>
                    </a:ext>
                  </a:extLst>
                </p14:cNvPr>
                <p14:cNvContentPartPr/>
                <p14:nvPr/>
              </p14:nvContentPartPr>
              <p14:xfrm>
                <a:off x="2758548" y="1238851"/>
                <a:ext cx="1296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E86BCD-1E93-45B8-B362-34FC150E8A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49908" y="1229851"/>
                  <a:ext cx="30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5D23DB-D290-4276-B2FD-B8E549430081}"/>
                    </a:ext>
                  </a:extLst>
                </p14:cNvPr>
                <p14:cNvContentPartPr/>
                <p14:nvPr/>
              </p14:nvContentPartPr>
              <p14:xfrm>
                <a:off x="2825148" y="1341811"/>
                <a:ext cx="118440" cy="285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5D23DB-D290-4276-B2FD-B8E5494300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6508" y="1332811"/>
                  <a:ext cx="136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138CB5-E082-40B5-B1D9-F1731DC4256F}"/>
                    </a:ext>
                  </a:extLst>
                </p14:cNvPr>
                <p14:cNvContentPartPr/>
                <p14:nvPr/>
              </p14:nvContentPartPr>
              <p14:xfrm>
                <a:off x="2891748" y="1346851"/>
                <a:ext cx="183240" cy="5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138CB5-E082-40B5-B1D9-F1731DC425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83108" y="1338211"/>
                  <a:ext cx="200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D182CC-7CD6-4085-BB4A-90A894313556}"/>
                    </a:ext>
                  </a:extLst>
                </p14:cNvPr>
                <p14:cNvContentPartPr/>
                <p14:nvPr/>
              </p14:nvContentPartPr>
              <p14:xfrm>
                <a:off x="3009828" y="1327771"/>
                <a:ext cx="207360" cy="28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D182CC-7CD6-4085-BB4A-90A8943135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00828" y="1318771"/>
                  <a:ext cx="225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41FF3B-AABE-4D2E-AE63-54667586AD92}"/>
                    </a:ext>
                  </a:extLst>
                </p14:cNvPr>
                <p14:cNvContentPartPr/>
                <p14:nvPr/>
              </p14:nvContentPartPr>
              <p14:xfrm>
                <a:off x="935868" y="1586251"/>
                <a:ext cx="34920" cy="88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41FF3B-AABE-4D2E-AE63-54667586AD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6868" y="1577611"/>
                  <a:ext cx="525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DABEC7-6C6D-401F-9469-F2E4447A360D}"/>
              </a:ext>
            </a:extLst>
          </p:cNvPr>
          <p:cNvGrpSpPr/>
          <p:nvPr/>
        </p:nvGrpSpPr>
        <p:grpSpPr>
          <a:xfrm>
            <a:off x="874668" y="1981891"/>
            <a:ext cx="171720" cy="359280"/>
            <a:chOff x="874668" y="1981891"/>
            <a:chExt cx="1717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72B71E-AA92-4E69-82AF-90417165EC41}"/>
                    </a:ext>
                  </a:extLst>
                </p14:cNvPr>
                <p14:cNvContentPartPr/>
                <p14:nvPr/>
              </p14:nvContentPartPr>
              <p14:xfrm>
                <a:off x="874668" y="2132011"/>
                <a:ext cx="36360" cy="36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72B71E-AA92-4E69-82AF-90417165EC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668" y="2123011"/>
                  <a:ext cx="54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EDDEBC-B68A-4CAC-81B3-1B20B4E70393}"/>
                    </a:ext>
                  </a:extLst>
                </p14:cNvPr>
                <p14:cNvContentPartPr/>
                <p14:nvPr/>
              </p14:nvContentPartPr>
              <p14:xfrm>
                <a:off x="907068" y="1981891"/>
                <a:ext cx="139320" cy="35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EDDEBC-B68A-4CAC-81B3-1B20B4E703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068" y="1973251"/>
                  <a:ext cx="15696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25D339B-831C-4FF9-8797-2C9339CCFE88}"/>
              </a:ext>
            </a:extLst>
          </p:cNvPr>
          <p:cNvGrpSpPr/>
          <p:nvPr/>
        </p:nvGrpSpPr>
        <p:grpSpPr>
          <a:xfrm>
            <a:off x="1367148" y="1869571"/>
            <a:ext cx="1605960" cy="693360"/>
            <a:chOff x="1367148" y="1869571"/>
            <a:chExt cx="160596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6AB534-8568-4D2E-846E-2CA5D619574E}"/>
                    </a:ext>
                  </a:extLst>
                </p14:cNvPr>
                <p14:cNvContentPartPr/>
                <p14:nvPr/>
              </p14:nvContentPartPr>
              <p14:xfrm>
                <a:off x="1367148" y="2086291"/>
                <a:ext cx="111600" cy="476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6AB534-8568-4D2E-846E-2CA5D61957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58508" y="2077291"/>
                  <a:ext cx="129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18E754-0110-4ED1-9BF7-629855EF7763}"/>
                    </a:ext>
                  </a:extLst>
                </p14:cNvPr>
                <p14:cNvContentPartPr/>
                <p14:nvPr/>
              </p14:nvContentPartPr>
              <p14:xfrm>
                <a:off x="1510788" y="1869571"/>
                <a:ext cx="242640" cy="41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18E754-0110-4ED1-9BF7-629855EF77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01788" y="1860571"/>
                  <a:ext cx="2602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888277-E0CF-4CC7-8221-0B8E6893E19E}"/>
                    </a:ext>
                  </a:extLst>
                </p14:cNvPr>
                <p14:cNvContentPartPr/>
                <p14:nvPr/>
              </p14:nvContentPartPr>
              <p14:xfrm>
                <a:off x="1954308" y="2176651"/>
                <a:ext cx="371880" cy="11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888277-E0CF-4CC7-8221-0B8E6893E1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5668" y="2168011"/>
                  <a:ext cx="389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D298DB-A2FA-46D3-8E72-CDF2A71B4B9B}"/>
                    </a:ext>
                  </a:extLst>
                </p14:cNvPr>
                <p14:cNvContentPartPr/>
                <p14:nvPr/>
              </p14:nvContentPartPr>
              <p14:xfrm>
                <a:off x="2424108" y="2072971"/>
                <a:ext cx="54720" cy="14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D298DB-A2FA-46D3-8E72-CDF2A71B4B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15468" y="2063971"/>
                  <a:ext cx="72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28027C-221D-44C8-9ABC-AB2B80CD739A}"/>
                    </a:ext>
                  </a:extLst>
                </p14:cNvPr>
                <p14:cNvContentPartPr/>
                <p14:nvPr/>
              </p14:nvContentPartPr>
              <p14:xfrm>
                <a:off x="2456508" y="2078731"/>
                <a:ext cx="79200" cy="21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28027C-221D-44C8-9ABC-AB2B80CD73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47508" y="2070091"/>
                  <a:ext cx="96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C49D0F-A0B1-406D-B6BB-818474E68B41}"/>
                    </a:ext>
                  </a:extLst>
                </p14:cNvPr>
                <p14:cNvContentPartPr/>
                <p14:nvPr/>
              </p14:nvContentPartPr>
              <p14:xfrm>
                <a:off x="2706708" y="2145331"/>
                <a:ext cx="266400" cy="2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C49D0F-A0B1-406D-B6BB-818474E68B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97708" y="2136691"/>
                  <a:ext cx="2840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A5239F-CEC4-4D16-9CE1-8B5E218191B0}"/>
              </a:ext>
            </a:extLst>
          </p:cNvPr>
          <p:cNvGrpSpPr/>
          <p:nvPr/>
        </p:nvGrpSpPr>
        <p:grpSpPr>
          <a:xfrm>
            <a:off x="3650628" y="1868851"/>
            <a:ext cx="667080" cy="351360"/>
            <a:chOff x="3650628" y="1868851"/>
            <a:chExt cx="667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197286-B29B-4165-AD1B-517064052805}"/>
                    </a:ext>
                  </a:extLst>
                </p14:cNvPr>
                <p14:cNvContentPartPr/>
                <p14:nvPr/>
              </p14:nvContentPartPr>
              <p14:xfrm>
                <a:off x="3650628" y="1922851"/>
                <a:ext cx="123120" cy="297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197286-B29B-4165-AD1B-5170640528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1628" y="1913851"/>
                  <a:ext cx="140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497DB3-5500-4EF7-BC23-07B5BE425579}"/>
                    </a:ext>
                  </a:extLst>
                </p14:cNvPr>
                <p14:cNvContentPartPr/>
                <p14:nvPr/>
              </p14:nvContentPartPr>
              <p14:xfrm>
                <a:off x="3814068" y="1868851"/>
                <a:ext cx="117000" cy="35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497DB3-5500-4EF7-BC23-07B5BE425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5428" y="1859851"/>
                  <a:ext cx="134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558935-9590-4382-B725-7BEF2D0B37EE}"/>
                    </a:ext>
                  </a:extLst>
                </p14:cNvPr>
                <p14:cNvContentPartPr/>
                <p14:nvPr/>
              </p14:nvContentPartPr>
              <p14:xfrm>
                <a:off x="3685548" y="2018611"/>
                <a:ext cx="290880" cy="70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558935-9590-4382-B725-7BEF2D0B37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76908" y="2009611"/>
                  <a:ext cx="308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4FEB30-B592-427F-A377-EC86BF693086}"/>
                    </a:ext>
                  </a:extLst>
                </p14:cNvPr>
                <p14:cNvContentPartPr/>
                <p14:nvPr/>
              </p14:nvContentPartPr>
              <p14:xfrm>
                <a:off x="4060668" y="1890091"/>
                <a:ext cx="257040" cy="28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4FEB30-B592-427F-A377-EC86BF693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52028" y="1881451"/>
                  <a:ext cx="274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1F80BE3-471C-40C5-A21F-14D998731997}"/>
              </a:ext>
            </a:extLst>
          </p:cNvPr>
          <p:cNvGrpSpPr/>
          <p:nvPr/>
        </p:nvGrpSpPr>
        <p:grpSpPr>
          <a:xfrm>
            <a:off x="4846548" y="1989451"/>
            <a:ext cx="394920" cy="227880"/>
            <a:chOff x="4846548" y="1989451"/>
            <a:chExt cx="3949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D6496B-2203-48B0-BE32-4CE17111E5E9}"/>
                    </a:ext>
                  </a:extLst>
                </p14:cNvPr>
                <p14:cNvContentPartPr/>
                <p14:nvPr/>
              </p14:nvContentPartPr>
              <p14:xfrm>
                <a:off x="4846548" y="2072611"/>
                <a:ext cx="394920" cy="32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D6496B-2203-48B0-BE32-4CE17111E5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37548" y="2063611"/>
                  <a:ext cx="412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088812-5DA5-47CF-8927-706167B418C6}"/>
                    </a:ext>
                  </a:extLst>
                </p14:cNvPr>
                <p14:cNvContentPartPr/>
                <p14:nvPr/>
              </p14:nvContentPartPr>
              <p14:xfrm>
                <a:off x="5124108" y="1989451"/>
                <a:ext cx="109800" cy="227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088812-5DA5-47CF-8927-706167B418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15468" y="1980451"/>
                  <a:ext cx="1274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3FB985-B0A4-4741-B862-72E88804CE6F}"/>
              </a:ext>
            </a:extLst>
          </p:cNvPr>
          <p:cNvGrpSpPr/>
          <p:nvPr/>
        </p:nvGrpSpPr>
        <p:grpSpPr>
          <a:xfrm>
            <a:off x="5673828" y="1866331"/>
            <a:ext cx="578880" cy="356400"/>
            <a:chOff x="5673828" y="1866331"/>
            <a:chExt cx="5788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8CA51C-E972-4510-889A-1A2B05452991}"/>
                    </a:ext>
                  </a:extLst>
                </p14:cNvPr>
                <p14:cNvContentPartPr/>
                <p14:nvPr/>
              </p14:nvContentPartPr>
              <p14:xfrm>
                <a:off x="5673828" y="1922491"/>
                <a:ext cx="58320" cy="294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8CA51C-E972-4510-889A-1A2B054529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65188" y="1913851"/>
                  <a:ext cx="75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32B353-5087-46F3-AB47-00E8DBD3308C}"/>
                    </a:ext>
                  </a:extLst>
                </p14:cNvPr>
                <p14:cNvContentPartPr/>
                <p14:nvPr/>
              </p14:nvContentPartPr>
              <p14:xfrm>
                <a:off x="5701908" y="1866331"/>
                <a:ext cx="205920" cy="356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32B353-5087-46F3-AB47-00E8DBD330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92908" y="1857691"/>
                  <a:ext cx="223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E6D49C-4364-4B3D-B1F3-D7BFDFBF7595}"/>
                    </a:ext>
                  </a:extLst>
                </p14:cNvPr>
                <p14:cNvContentPartPr/>
                <p14:nvPr/>
              </p14:nvContentPartPr>
              <p14:xfrm>
                <a:off x="5956068" y="1888291"/>
                <a:ext cx="296640" cy="33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E6D49C-4364-4B3D-B1F3-D7BFDFBF75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47428" y="1879291"/>
                  <a:ext cx="3142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2D6ABFC-9935-4BAC-9E08-BE5E663A2805}"/>
              </a:ext>
            </a:extLst>
          </p:cNvPr>
          <p:cNvGrpSpPr/>
          <p:nvPr/>
        </p:nvGrpSpPr>
        <p:grpSpPr>
          <a:xfrm>
            <a:off x="6899628" y="1697491"/>
            <a:ext cx="340560" cy="480240"/>
            <a:chOff x="6899628" y="1697491"/>
            <a:chExt cx="34056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CA9877-A8E7-4D9D-A992-462C4E68D03F}"/>
                    </a:ext>
                  </a:extLst>
                </p14:cNvPr>
                <p14:cNvContentPartPr/>
                <p14:nvPr/>
              </p14:nvContentPartPr>
              <p14:xfrm>
                <a:off x="6899628" y="1697491"/>
                <a:ext cx="321120" cy="48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CA9877-A8E7-4D9D-A992-462C4E68D0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90628" y="1688851"/>
                  <a:ext cx="3387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42B362-05BD-4BF5-B844-0F4CB9A78563}"/>
                    </a:ext>
                  </a:extLst>
                </p14:cNvPr>
                <p14:cNvContentPartPr/>
                <p14:nvPr/>
              </p14:nvContentPartPr>
              <p14:xfrm>
                <a:off x="7209588" y="1854091"/>
                <a:ext cx="30600" cy="14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42B362-05BD-4BF5-B844-0F4CB9A785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00948" y="1845091"/>
                  <a:ext cx="48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A017B1A-FB42-4FEE-90C1-785A149A14BF}"/>
              </a:ext>
            </a:extLst>
          </p:cNvPr>
          <p:cNvGrpSpPr/>
          <p:nvPr/>
        </p:nvGrpSpPr>
        <p:grpSpPr>
          <a:xfrm>
            <a:off x="7661388" y="1757251"/>
            <a:ext cx="824040" cy="394920"/>
            <a:chOff x="7661388" y="1757251"/>
            <a:chExt cx="824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E5E984-D4B4-4364-96E9-2D89FA4F7B34}"/>
                    </a:ext>
                  </a:extLst>
                </p14:cNvPr>
                <p14:cNvContentPartPr/>
                <p14:nvPr/>
              </p14:nvContentPartPr>
              <p14:xfrm>
                <a:off x="7661388" y="1765891"/>
                <a:ext cx="221400" cy="321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E5E984-D4B4-4364-96E9-2D89FA4F7B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52748" y="1756891"/>
                  <a:ext cx="239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E3388D-A33F-411F-B022-7E4C2AA35143}"/>
                    </a:ext>
                  </a:extLst>
                </p14:cNvPr>
                <p14:cNvContentPartPr/>
                <p14:nvPr/>
              </p14:nvContentPartPr>
              <p14:xfrm>
                <a:off x="8001228" y="1775971"/>
                <a:ext cx="43200" cy="37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E3388D-A33F-411F-B022-7E4C2AA351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92228" y="1766971"/>
                  <a:ext cx="60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15D6AF-4E0A-46FF-B7D5-26A514D8457B}"/>
                    </a:ext>
                  </a:extLst>
                </p14:cNvPr>
                <p14:cNvContentPartPr/>
                <p14:nvPr/>
              </p14:nvContentPartPr>
              <p14:xfrm>
                <a:off x="8006988" y="1757251"/>
                <a:ext cx="163440" cy="3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15D6AF-4E0A-46FF-B7D5-26A514D845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98348" y="1748251"/>
                  <a:ext cx="181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3890D0-D542-4581-817A-DB3675C6033B}"/>
                    </a:ext>
                  </a:extLst>
                </p14:cNvPr>
                <p14:cNvContentPartPr/>
                <p14:nvPr/>
              </p14:nvContentPartPr>
              <p14:xfrm>
                <a:off x="7989708" y="1878931"/>
                <a:ext cx="190080" cy="1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3890D0-D542-4581-817A-DB3675C603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81068" y="1870291"/>
                  <a:ext cx="20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161D02-5586-4AE8-B6A6-D7A9900296B4}"/>
                    </a:ext>
                  </a:extLst>
                </p14:cNvPr>
                <p14:cNvContentPartPr/>
                <p14:nvPr/>
              </p14:nvContentPartPr>
              <p14:xfrm>
                <a:off x="8281308" y="1785331"/>
                <a:ext cx="42480" cy="36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161D02-5586-4AE8-B6A6-D7A9900296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72668" y="1776331"/>
                  <a:ext cx="60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713FF9-7EDE-41F1-8B58-171528C6C474}"/>
                    </a:ext>
                  </a:extLst>
                </p14:cNvPr>
                <p14:cNvContentPartPr/>
                <p14:nvPr/>
              </p14:nvContentPartPr>
              <p14:xfrm>
                <a:off x="8261868" y="1778851"/>
                <a:ext cx="201600" cy="25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713FF9-7EDE-41F1-8B58-171528C6C4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52868" y="1770211"/>
                  <a:ext cx="219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05CAA1-F4F9-4417-AC53-F8E1AC3722F3}"/>
                    </a:ext>
                  </a:extLst>
                </p14:cNvPr>
                <p14:cNvContentPartPr/>
                <p14:nvPr/>
              </p14:nvContentPartPr>
              <p14:xfrm>
                <a:off x="8278068" y="1911331"/>
                <a:ext cx="207360" cy="3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05CAA1-F4F9-4417-AC53-F8E1AC3722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69068" y="1902331"/>
                  <a:ext cx="2250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07BC297-5A62-4ED7-8E75-0902A85C8ADA}"/>
                  </a:ext>
                </a:extLst>
              </p14:cNvPr>
              <p14:cNvContentPartPr/>
              <p14:nvPr/>
            </p14:nvContentPartPr>
            <p14:xfrm>
              <a:off x="8575428" y="1989451"/>
              <a:ext cx="6120" cy="16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07BC297-5A62-4ED7-8E75-0902A85C8AD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66428" y="1980451"/>
                <a:ext cx="237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ED73F6-4DBC-4E33-988B-4E23EE593AF0}"/>
              </a:ext>
            </a:extLst>
          </p:cNvPr>
          <p:cNvGrpSpPr/>
          <p:nvPr/>
        </p:nvGrpSpPr>
        <p:grpSpPr>
          <a:xfrm>
            <a:off x="45228" y="1981531"/>
            <a:ext cx="321840" cy="444600"/>
            <a:chOff x="45228" y="1981531"/>
            <a:chExt cx="3218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CE9273-046B-41CD-B2A5-F79105895BB3}"/>
                    </a:ext>
                  </a:extLst>
                </p14:cNvPr>
                <p14:cNvContentPartPr/>
                <p14:nvPr/>
              </p14:nvContentPartPr>
              <p14:xfrm>
                <a:off x="213708" y="2121571"/>
                <a:ext cx="28080" cy="146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CE9273-046B-41CD-B2A5-F79105895BB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708" y="2112571"/>
                  <a:ext cx="45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3A6BAF-5C89-4132-A68C-4FDE73173A0E}"/>
                    </a:ext>
                  </a:extLst>
                </p14:cNvPr>
                <p14:cNvContentPartPr/>
                <p14:nvPr/>
              </p14:nvContentPartPr>
              <p14:xfrm>
                <a:off x="45228" y="1981531"/>
                <a:ext cx="321840" cy="444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3A6BAF-5C89-4132-A68C-4FDE73173A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88" y="1972891"/>
                  <a:ext cx="33948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D8F87C4-059A-4BFC-B7CE-D096E0AA6CD9}"/>
              </a:ext>
            </a:extLst>
          </p:cNvPr>
          <p:cNvGrpSpPr/>
          <p:nvPr/>
        </p:nvGrpSpPr>
        <p:grpSpPr>
          <a:xfrm>
            <a:off x="79068" y="2801251"/>
            <a:ext cx="324720" cy="437040"/>
            <a:chOff x="79068" y="2801251"/>
            <a:chExt cx="32472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DEA9A3-E1EA-4B84-86EB-5F1DFEE5D572}"/>
                    </a:ext>
                  </a:extLst>
                </p14:cNvPr>
                <p14:cNvContentPartPr/>
                <p14:nvPr/>
              </p14:nvContentPartPr>
              <p14:xfrm>
                <a:off x="183468" y="2931211"/>
                <a:ext cx="119880" cy="193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DEA9A3-E1EA-4B84-86EB-5F1DFEE5D5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4468" y="2922211"/>
                  <a:ext cx="137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EB0130-7585-4309-BA0D-D86ACA54FF03}"/>
                    </a:ext>
                  </a:extLst>
                </p14:cNvPr>
                <p14:cNvContentPartPr/>
                <p14:nvPr/>
              </p14:nvContentPartPr>
              <p14:xfrm>
                <a:off x="79068" y="2801251"/>
                <a:ext cx="324720" cy="437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EB0130-7585-4309-BA0D-D86ACA54FF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068" y="2792611"/>
                  <a:ext cx="34236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75DDB82-5FE7-4E40-88EE-F12F4E962353}"/>
              </a:ext>
            </a:extLst>
          </p:cNvPr>
          <p:cNvGrpSpPr/>
          <p:nvPr/>
        </p:nvGrpSpPr>
        <p:grpSpPr>
          <a:xfrm>
            <a:off x="943068" y="2681731"/>
            <a:ext cx="1191240" cy="468000"/>
            <a:chOff x="943068" y="2681731"/>
            <a:chExt cx="119124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75A6D17-1CE3-43AC-B271-6E776A6097CC}"/>
                    </a:ext>
                  </a:extLst>
                </p14:cNvPr>
                <p14:cNvContentPartPr/>
                <p14:nvPr/>
              </p14:nvContentPartPr>
              <p14:xfrm>
                <a:off x="943068" y="2730691"/>
                <a:ext cx="294120" cy="347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75A6D17-1CE3-43AC-B271-6E776A6097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4068" y="2721691"/>
                  <a:ext cx="311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494885-6295-4444-949D-1D4C17AC4378}"/>
                    </a:ext>
                  </a:extLst>
                </p14:cNvPr>
                <p14:cNvContentPartPr/>
                <p14:nvPr/>
              </p14:nvContentPartPr>
              <p14:xfrm>
                <a:off x="1240068" y="281781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494885-6295-4444-949D-1D4C17AC43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31428" y="2809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A3EE04-4223-4287-80BC-B71A4AEAD123}"/>
                    </a:ext>
                  </a:extLst>
                </p14:cNvPr>
                <p14:cNvContentPartPr/>
                <p14:nvPr/>
              </p14:nvContentPartPr>
              <p14:xfrm>
                <a:off x="1358508" y="2840851"/>
                <a:ext cx="217800" cy="264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A3EE04-4223-4287-80BC-B71A4AEAD1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49868" y="2831851"/>
                  <a:ext cx="235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358F73-07D3-4EA9-95E0-1E3988FE0738}"/>
                    </a:ext>
                  </a:extLst>
                </p14:cNvPr>
                <p14:cNvContentPartPr/>
                <p14:nvPr/>
              </p14:nvContentPartPr>
              <p14:xfrm>
                <a:off x="1617708" y="2702251"/>
                <a:ext cx="183600" cy="447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358F73-07D3-4EA9-95E0-1E3988FE07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08708" y="2693611"/>
                  <a:ext cx="201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672798-D2CF-48D8-BB21-68A9D4F39F5F}"/>
                    </a:ext>
                  </a:extLst>
                </p14:cNvPr>
                <p14:cNvContentPartPr/>
                <p14:nvPr/>
              </p14:nvContentPartPr>
              <p14:xfrm>
                <a:off x="1874748" y="2861731"/>
                <a:ext cx="115200" cy="200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672798-D2CF-48D8-BB21-68A9D4F39F5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66108" y="2852731"/>
                  <a:ext cx="132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6B18A7-B347-4BD1-9CBB-B78F1BCCD825}"/>
                    </a:ext>
                  </a:extLst>
                </p14:cNvPr>
                <p14:cNvContentPartPr/>
                <p14:nvPr/>
              </p14:nvContentPartPr>
              <p14:xfrm>
                <a:off x="2081748" y="2681731"/>
                <a:ext cx="52560" cy="41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6B18A7-B347-4BD1-9CBB-B78F1BCCD82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72748" y="2672731"/>
                  <a:ext cx="7020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E31EED7-270A-4704-B227-592C7922434F}"/>
                  </a:ext>
                </a:extLst>
              </p14:cNvPr>
              <p14:cNvContentPartPr/>
              <p14:nvPr/>
            </p14:nvContentPartPr>
            <p14:xfrm>
              <a:off x="2656668" y="2870011"/>
              <a:ext cx="80280" cy="209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E31EED7-270A-4704-B227-592C7922434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48028" y="2861011"/>
                <a:ext cx="97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07A5885-6A1D-4FDB-B8A6-6AC14DE5DA91}"/>
                  </a:ext>
                </a:extLst>
              </p14:cNvPr>
              <p14:cNvContentPartPr/>
              <p14:nvPr/>
            </p14:nvContentPartPr>
            <p14:xfrm>
              <a:off x="2770068" y="2659771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07A5885-6A1D-4FDB-B8A6-6AC14DE5DA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1428" y="26507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347169-059A-4327-853C-706C9613E6C4}"/>
              </a:ext>
            </a:extLst>
          </p:cNvPr>
          <p:cNvGrpSpPr/>
          <p:nvPr/>
        </p:nvGrpSpPr>
        <p:grpSpPr>
          <a:xfrm>
            <a:off x="3105588" y="2639971"/>
            <a:ext cx="1107000" cy="439200"/>
            <a:chOff x="3105588" y="2639971"/>
            <a:chExt cx="110700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2ADCDF-8BD0-4218-8657-405624560B0A}"/>
                    </a:ext>
                  </a:extLst>
                </p14:cNvPr>
                <p14:cNvContentPartPr/>
                <p14:nvPr/>
              </p14:nvContentPartPr>
              <p14:xfrm>
                <a:off x="3205668" y="2850211"/>
                <a:ext cx="8280" cy="15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2ADCDF-8BD0-4218-8657-405624560B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96668" y="2841571"/>
                  <a:ext cx="25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EC59714-CFD0-41D1-8A01-E07370ED13EB}"/>
                    </a:ext>
                  </a:extLst>
                </p14:cNvPr>
                <p14:cNvContentPartPr/>
                <p14:nvPr/>
              </p14:nvContentPartPr>
              <p14:xfrm>
                <a:off x="3105588" y="2639971"/>
                <a:ext cx="176400" cy="439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EC59714-CFD0-41D1-8A01-E07370ED13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6948" y="2630971"/>
                  <a:ext cx="1940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E52F98-BDA6-4003-AC48-F1F97ED6947F}"/>
                    </a:ext>
                  </a:extLst>
                </p14:cNvPr>
                <p14:cNvContentPartPr/>
                <p14:nvPr/>
              </p14:nvContentPartPr>
              <p14:xfrm>
                <a:off x="3351108" y="2835811"/>
                <a:ext cx="192600" cy="23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E52F98-BDA6-4003-AC48-F1F97ED694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42468" y="2826811"/>
                  <a:ext cx="210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D23C84-6A89-41A8-ACDC-864E4B63C0C4}"/>
                    </a:ext>
                  </a:extLst>
                </p14:cNvPr>
                <p14:cNvContentPartPr/>
                <p14:nvPr/>
              </p14:nvContentPartPr>
              <p14:xfrm>
                <a:off x="3865188" y="2747251"/>
                <a:ext cx="347400" cy="29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D23C84-6A89-41A8-ACDC-864E4B63C0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56188" y="2738251"/>
                  <a:ext cx="365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ADA20A-61E0-4902-BDE1-A0684DDB83D8}"/>
                    </a:ext>
                  </a:extLst>
                </p14:cNvPr>
                <p14:cNvContentPartPr/>
                <p14:nvPr/>
              </p14:nvContentPartPr>
              <p14:xfrm>
                <a:off x="3530748" y="2863891"/>
                <a:ext cx="154440" cy="198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ADA20A-61E0-4902-BDE1-A0684DDB83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21748" y="2854891"/>
                  <a:ext cx="1720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0249DD6-A167-4037-B884-88C7E068227F}"/>
                  </a:ext>
                </a:extLst>
              </p14:cNvPr>
              <p14:cNvContentPartPr/>
              <p14:nvPr/>
            </p14:nvContentPartPr>
            <p14:xfrm>
              <a:off x="4953468" y="2735731"/>
              <a:ext cx="411120" cy="214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0249DD6-A167-4037-B884-88C7E068227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44468" y="2727091"/>
                <a:ext cx="42876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6A6C06-C21E-41A0-94DB-8EC3C384B6F8}"/>
              </a:ext>
            </a:extLst>
          </p:cNvPr>
          <p:cNvGrpSpPr/>
          <p:nvPr/>
        </p:nvGrpSpPr>
        <p:grpSpPr>
          <a:xfrm>
            <a:off x="5822148" y="2539891"/>
            <a:ext cx="1169280" cy="622440"/>
            <a:chOff x="5822148" y="2539891"/>
            <a:chExt cx="1169280" cy="6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39BA30-95EC-425A-849A-24469C014D60}"/>
                    </a:ext>
                  </a:extLst>
                </p14:cNvPr>
                <p14:cNvContentPartPr/>
                <p14:nvPr/>
              </p14:nvContentPartPr>
              <p14:xfrm>
                <a:off x="5822148" y="2539891"/>
                <a:ext cx="255960" cy="44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39BA30-95EC-425A-849A-24469C014D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3148" y="2531251"/>
                  <a:ext cx="2736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B8B73A-CAC3-45FA-AE08-1742573EB378}"/>
                    </a:ext>
                  </a:extLst>
                </p14:cNvPr>
                <p14:cNvContentPartPr/>
                <p14:nvPr/>
              </p14:nvContentPartPr>
              <p14:xfrm>
                <a:off x="6131388" y="2753371"/>
                <a:ext cx="186120" cy="221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B8B73A-CAC3-45FA-AE08-1742573EB3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22748" y="2744731"/>
                  <a:ext cx="203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2226E0A-8FDF-46AF-B5D2-0556F0EC5702}"/>
                    </a:ext>
                  </a:extLst>
                </p14:cNvPr>
                <p14:cNvContentPartPr/>
                <p14:nvPr/>
              </p14:nvContentPartPr>
              <p14:xfrm>
                <a:off x="6370788" y="2783971"/>
                <a:ext cx="154440" cy="153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2226E0A-8FDF-46AF-B5D2-0556F0EC57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1788" y="2775331"/>
                  <a:ext cx="172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1C4CC3-5176-43DD-9CE0-8846AD8EB9F2}"/>
                    </a:ext>
                  </a:extLst>
                </p14:cNvPr>
                <p14:cNvContentPartPr/>
                <p14:nvPr/>
              </p14:nvContentPartPr>
              <p14:xfrm>
                <a:off x="6544308" y="2755531"/>
                <a:ext cx="163440" cy="21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1C4CC3-5176-43DD-9CE0-8846AD8EB9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35308" y="2746531"/>
                  <a:ext cx="181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283B598-262B-4C90-A7EB-660938CBDBE5}"/>
                    </a:ext>
                  </a:extLst>
                </p14:cNvPr>
                <p14:cNvContentPartPr/>
                <p14:nvPr/>
              </p14:nvContentPartPr>
              <p14:xfrm>
                <a:off x="6853908" y="2638891"/>
                <a:ext cx="82440" cy="523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283B598-262B-4C90-A7EB-660938CBDB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45268" y="2630251"/>
                  <a:ext cx="1000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87E6FA-3C1B-4B4F-BC2C-1C242AAE91E4}"/>
                    </a:ext>
                  </a:extLst>
                </p14:cNvPr>
                <p14:cNvContentPartPr/>
                <p14:nvPr/>
              </p14:nvContentPartPr>
              <p14:xfrm>
                <a:off x="6820788" y="2837611"/>
                <a:ext cx="170640" cy="41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87E6FA-3C1B-4B4F-BC2C-1C242AAE91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12148" y="2828971"/>
                  <a:ext cx="188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5456274-1931-4B2F-94B4-A71C243B3B9D}"/>
              </a:ext>
            </a:extLst>
          </p:cNvPr>
          <p:cNvGrpSpPr/>
          <p:nvPr/>
        </p:nvGrpSpPr>
        <p:grpSpPr>
          <a:xfrm>
            <a:off x="9853068" y="2562931"/>
            <a:ext cx="370440" cy="444600"/>
            <a:chOff x="9853068" y="2562931"/>
            <a:chExt cx="3704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7C0F85-0D1F-48B6-994C-6BE777EA8295}"/>
                    </a:ext>
                  </a:extLst>
                </p14:cNvPr>
                <p14:cNvContentPartPr/>
                <p14:nvPr/>
              </p14:nvContentPartPr>
              <p14:xfrm>
                <a:off x="9853068" y="2562931"/>
                <a:ext cx="274680" cy="286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7C0F85-0D1F-48B6-994C-6BE777EA829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44428" y="2553931"/>
                  <a:ext cx="292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DE8A56-FAC8-4FB7-8AC2-ECBF06DAD587}"/>
                    </a:ext>
                  </a:extLst>
                </p14:cNvPr>
                <p14:cNvContentPartPr/>
                <p14:nvPr/>
              </p14:nvContentPartPr>
              <p14:xfrm>
                <a:off x="10076988" y="2812051"/>
                <a:ext cx="146520" cy="195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DE8A56-FAC8-4FB7-8AC2-ECBF06DAD5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67988" y="2803411"/>
                  <a:ext cx="16416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270D0A3-7E39-42D0-B4E5-792A34819701}"/>
                  </a:ext>
                </a:extLst>
              </p14:cNvPr>
              <p14:cNvContentPartPr/>
              <p14:nvPr/>
            </p14:nvContentPartPr>
            <p14:xfrm>
              <a:off x="10411068" y="2786851"/>
              <a:ext cx="63000" cy="173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270D0A3-7E39-42D0-B4E5-792A3481970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02068" y="2777851"/>
                <a:ext cx="8064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AEBB564-E037-462F-9115-914EB8997B06}"/>
              </a:ext>
            </a:extLst>
          </p:cNvPr>
          <p:cNvGrpSpPr/>
          <p:nvPr/>
        </p:nvGrpSpPr>
        <p:grpSpPr>
          <a:xfrm>
            <a:off x="10767468" y="2562211"/>
            <a:ext cx="514800" cy="453960"/>
            <a:chOff x="10767468" y="2562211"/>
            <a:chExt cx="51480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DD415F2-3DAF-43F9-9089-E72A2456664A}"/>
                    </a:ext>
                  </a:extLst>
                </p14:cNvPr>
                <p14:cNvContentPartPr/>
                <p14:nvPr/>
              </p14:nvContentPartPr>
              <p14:xfrm>
                <a:off x="10767468" y="2562211"/>
                <a:ext cx="349920" cy="30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DD415F2-3DAF-43F9-9089-E72A24566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58468" y="2553571"/>
                  <a:ext cx="367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2C02974-C5C1-476F-BABC-FB39CA6CD68C}"/>
                    </a:ext>
                  </a:extLst>
                </p14:cNvPr>
                <p14:cNvContentPartPr/>
                <p14:nvPr/>
              </p14:nvContentPartPr>
              <p14:xfrm>
                <a:off x="11081028" y="2822851"/>
                <a:ext cx="201240" cy="19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2C02974-C5C1-476F-BABC-FB39CA6CD6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72028" y="2814211"/>
                  <a:ext cx="2188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77B8908-C59B-4F75-9A49-01728ADBA220}"/>
              </a:ext>
            </a:extLst>
          </p:cNvPr>
          <p:cNvGrpSpPr/>
          <p:nvPr/>
        </p:nvGrpSpPr>
        <p:grpSpPr>
          <a:xfrm>
            <a:off x="7288428" y="2422531"/>
            <a:ext cx="2249280" cy="1293480"/>
            <a:chOff x="7288428" y="2422531"/>
            <a:chExt cx="2249280" cy="12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8974EE-426F-45BB-B10F-0A14F5B6680E}"/>
                    </a:ext>
                  </a:extLst>
                </p14:cNvPr>
                <p14:cNvContentPartPr/>
                <p14:nvPr/>
              </p14:nvContentPartPr>
              <p14:xfrm>
                <a:off x="7304628" y="2524411"/>
                <a:ext cx="38520" cy="363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8974EE-426F-45BB-B10F-0A14F5B6680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95628" y="2515411"/>
                  <a:ext cx="56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B7BA75-FBFF-4624-9B05-53E4BAFFF1FE}"/>
                    </a:ext>
                  </a:extLst>
                </p14:cNvPr>
                <p14:cNvContentPartPr/>
                <p14:nvPr/>
              </p14:nvContentPartPr>
              <p14:xfrm>
                <a:off x="7288428" y="2656531"/>
                <a:ext cx="210960" cy="208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B7BA75-FBFF-4624-9B05-53E4BAFFF1F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79788" y="2647531"/>
                  <a:ext cx="228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2640F8-D778-4C35-BBE3-C88D212B1158}"/>
                    </a:ext>
                  </a:extLst>
                </p14:cNvPr>
                <p14:cNvContentPartPr/>
                <p14:nvPr/>
              </p14:nvContentPartPr>
              <p14:xfrm>
                <a:off x="7505868" y="2657611"/>
                <a:ext cx="243360" cy="24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2640F8-D778-4C35-BBE3-C88D212B115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97228" y="2648611"/>
                  <a:ext cx="261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6D3957-0303-496F-9A6A-9E1FE146D922}"/>
                    </a:ext>
                  </a:extLst>
                </p14:cNvPr>
                <p14:cNvContentPartPr/>
                <p14:nvPr/>
              </p14:nvContentPartPr>
              <p14:xfrm>
                <a:off x="7807908" y="2652211"/>
                <a:ext cx="199440" cy="215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6D3957-0303-496F-9A6A-9E1FE146D92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99268" y="2643211"/>
                  <a:ext cx="217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5C8D71E-4427-4BB9-8B50-6807ACCA732B}"/>
                    </a:ext>
                  </a:extLst>
                </p14:cNvPr>
                <p14:cNvContentPartPr/>
                <p14:nvPr/>
              </p14:nvContentPartPr>
              <p14:xfrm>
                <a:off x="8017428" y="2647171"/>
                <a:ext cx="41040" cy="186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5C8D71E-4427-4BB9-8B50-6807ACCA73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08788" y="2638531"/>
                  <a:ext cx="58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FA24FC5-97C0-4A50-BBDC-24A5A84221AD}"/>
                    </a:ext>
                  </a:extLst>
                </p14:cNvPr>
                <p14:cNvContentPartPr/>
                <p14:nvPr/>
              </p14:nvContentPartPr>
              <p14:xfrm>
                <a:off x="8057028" y="2477611"/>
                <a:ext cx="228240" cy="441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FA24FC5-97C0-4A50-BBDC-24A5A84221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48028" y="2468611"/>
                  <a:ext cx="2458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3C6EE3A-9FF0-4E18-88B8-159A4EFF557D}"/>
                    </a:ext>
                  </a:extLst>
                </p14:cNvPr>
                <p14:cNvContentPartPr/>
                <p14:nvPr/>
              </p14:nvContentPartPr>
              <p14:xfrm>
                <a:off x="8656428" y="2800171"/>
                <a:ext cx="144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3C6EE3A-9FF0-4E18-88B8-159A4EFF55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47428" y="279153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D22B83-F90B-4169-BE6E-C3E567D8DA75}"/>
                    </a:ext>
                  </a:extLst>
                </p14:cNvPr>
                <p14:cNvContentPartPr/>
                <p14:nvPr/>
              </p14:nvContentPartPr>
              <p14:xfrm>
                <a:off x="8850828" y="2564011"/>
                <a:ext cx="254880" cy="27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D22B83-F90B-4169-BE6E-C3E567D8DA7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842188" y="2555371"/>
                  <a:ext cx="272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117602F-9506-4C39-890E-841F959C45A2}"/>
                    </a:ext>
                  </a:extLst>
                </p14:cNvPr>
                <p14:cNvContentPartPr/>
                <p14:nvPr/>
              </p14:nvContentPartPr>
              <p14:xfrm>
                <a:off x="9063228" y="2839771"/>
                <a:ext cx="138600" cy="278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117602F-9506-4C39-890E-841F959C45A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054588" y="2830771"/>
                  <a:ext cx="156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6B0127A-1F63-44DE-87D1-590C06940624}"/>
                    </a:ext>
                  </a:extLst>
                </p14:cNvPr>
                <p14:cNvContentPartPr/>
                <p14:nvPr/>
              </p14:nvContentPartPr>
              <p14:xfrm>
                <a:off x="9457428" y="2741851"/>
                <a:ext cx="65880" cy="13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6B0127A-1F63-44DE-87D1-590C0694062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448428" y="2733211"/>
                  <a:ext cx="83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978DCF-B7EC-41C5-88FC-F0209F6FA13F}"/>
                    </a:ext>
                  </a:extLst>
                </p14:cNvPr>
                <p14:cNvContentPartPr/>
                <p14:nvPr/>
              </p14:nvContentPartPr>
              <p14:xfrm>
                <a:off x="9490908" y="2588851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978DCF-B7EC-41C5-88FC-F0209F6FA1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1908" y="2580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A36DC-A36D-4361-A99B-8EA111AFD03D}"/>
                    </a:ext>
                  </a:extLst>
                </p14:cNvPr>
                <p14:cNvContentPartPr/>
                <p14:nvPr/>
              </p14:nvContentPartPr>
              <p14:xfrm>
                <a:off x="8419908" y="2470411"/>
                <a:ext cx="242640" cy="162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A36DC-A36D-4361-A99B-8EA111AFD03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11268" y="2461411"/>
                  <a:ext cx="260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2757FF-323B-4C35-BCB4-754C3C45AF45}"/>
                    </a:ext>
                  </a:extLst>
                </p14:cNvPr>
                <p14:cNvContentPartPr/>
                <p14:nvPr/>
              </p14:nvContentPartPr>
              <p14:xfrm>
                <a:off x="8497668" y="2422531"/>
                <a:ext cx="266400" cy="589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2757FF-323B-4C35-BCB4-754C3C45AF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89028" y="2413531"/>
                  <a:ext cx="2840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A5C064-7266-46D8-9F01-BED46D15D225}"/>
                    </a:ext>
                  </a:extLst>
                </p14:cNvPr>
                <p14:cNvContentPartPr/>
                <p14:nvPr/>
              </p14:nvContentPartPr>
              <p14:xfrm>
                <a:off x="9055668" y="3384091"/>
                <a:ext cx="3600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A5C064-7266-46D8-9F01-BED46D15D2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47028" y="3375091"/>
                  <a:ext cx="53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2F231D4-2958-4C90-8BBC-E56FB630BB8A}"/>
                    </a:ext>
                  </a:extLst>
                </p14:cNvPr>
                <p14:cNvContentPartPr/>
                <p14:nvPr/>
              </p14:nvContentPartPr>
              <p14:xfrm>
                <a:off x="9088068" y="3217771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2F231D4-2958-4C90-8BBC-E56FB630BB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79428" y="3208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EE3C072-9A36-4CED-8077-5EBC08F5F953}"/>
                    </a:ext>
                  </a:extLst>
                </p14:cNvPr>
                <p14:cNvContentPartPr/>
                <p14:nvPr/>
              </p14:nvContentPartPr>
              <p14:xfrm>
                <a:off x="9188868" y="3298051"/>
                <a:ext cx="118800" cy="417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EE3C072-9A36-4CED-8077-5EBC08F5F95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179868" y="3289051"/>
                  <a:ext cx="1364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4E61F50-BD82-4A4C-8C50-EE0FEACDF544}"/>
                    </a:ext>
                  </a:extLst>
                </p14:cNvPr>
                <p14:cNvContentPartPr/>
                <p14:nvPr/>
              </p14:nvContentPartPr>
              <p14:xfrm>
                <a:off x="9489828" y="3548611"/>
                <a:ext cx="47880" cy="134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4E61F50-BD82-4A4C-8C50-EE0FEACDF54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480828" y="3539971"/>
                  <a:ext cx="6552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13B030D-379F-4990-A635-2DE9BD194151}"/>
                  </a:ext>
                </a:extLst>
              </p14:cNvPr>
              <p14:cNvContentPartPr/>
              <p14:nvPr/>
            </p14:nvContentPartPr>
            <p14:xfrm>
              <a:off x="10111188" y="3204091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13B030D-379F-4990-A635-2DE9BD1941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02188" y="31954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9EAC0B4-9D40-4DE5-A270-8130BE37B648}"/>
                  </a:ext>
                </a:extLst>
              </p14:cNvPr>
              <p14:cNvContentPartPr/>
              <p14:nvPr/>
            </p14:nvContentPartPr>
            <p14:xfrm>
              <a:off x="10621668" y="3509371"/>
              <a:ext cx="52560" cy="104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9EAC0B4-9D40-4DE5-A270-8130BE37B64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612668" y="3500371"/>
                <a:ext cx="7020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436D695-197B-4A4C-BA1F-F5454BC85B3C}"/>
              </a:ext>
            </a:extLst>
          </p:cNvPr>
          <p:cNvGrpSpPr/>
          <p:nvPr/>
        </p:nvGrpSpPr>
        <p:grpSpPr>
          <a:xfrm>
            <a:off x="10029108" y="3385891"/>
            <a:ext cx="363600" cy="391680"/>
            <a:chOff x="10029108" y="3385891"/>
            <a:chExt cx="3636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D11B19-D1E4-4837-8510-D8CC742032D9}"/>
                    </a:ext>
                  </a:extLst>
                </p14:cNvPr>
                <p14:cNvContentPartPr/>
                <p14:nvPr/>
              </p14:nvContentPartPr>
              <p14:xfrm>
                <a:off x="10029108" y="3385891"/>
                <a:ext cx="111600" cy="254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D11B19-D1E4-4837-8510-D8CC742032D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20108" y="3377251"/>
                  <a:ext cx="129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EB9769A-90E1-4018-AF29-291B750447BC}"/>
                    </a:ext>
                  </a:extLst>
                </p14:cNvPr>
                <p14:cNvContentPartPr/>
                <p14:nvPr/>
              </p14:nvContentPartPr>
              <p14:xfrm>
                <a:off x="10198668" y="3547891"/>
                <a:ext cx="194040" cy="229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EB9769A-90E1-4018-AF29-291B750447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89668" y="3538891"/>
                  <a:ext cx="211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D6F606B-71A7-4F04-8DD0-597733A38B3E}"/>
                    </a:ext>
                  </a:extLst>
                </p14:cNvPr>
                <p14:cNvContentPartPr/>
                <p14:nvPr/>
              </p14:nvContentPartPr>
              <p14:xfrm>
                <a:off x="10271028" y="3578851"/>
                <a:ext cx="24840" cy="24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D6F606B-71A7-4F04-8DD0-597733A38B3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62028" y="3570211"/>
                  <a:ext cx="424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378842A-2816-48AC-98B6-EB09A3C85B5A}"/>
                  </a:ext>
                </a:extLst>
              </p14:cNvPr>
              <p14:cNvContentPartPr/>
              <p14:nvPr/>
            </p14:nvContentPartPr>
            <p14:xfrm>
              <a:off x="10984908" y="3230371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378842A-2816-48AC-98B6-EB09A3C85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76268" y="32213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E99058F-E554-4BD6-9560-312F08C96644}"/>
              </a:ext>
            </a:extLst>
          </p:cNvPr>
          <p:cNvGrpSpPr/>
          <p:nvPr/>
        </p:nvGrpSpPr>
        <p:grpSpPr>
          <a:xfrm>
            <a:off x="10952508" y="3406051"/>
            <a:ext cx="273240" cy="344520"/>
            <a:chOff x="10952508" y="3406051"/>
            <a:chExt cx="2732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8EF02B-17CF-47D8-A124-0A8C2B8D894A}"/>
                    </a:ext>
                  </a:extLst>
                </p14:cNvPr>
                <p14:cNvContentPartPr/>
                <p14:nvPr/>
              </p14:nvContentPartPr>
              <p14:xfrm>
                <a:off x="10952508" y="3406051"/>
                <a:ext cx="66240" cy="20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8EF02B-17CF-47D8-A124-0A8C2B8D894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943868" y="3397411"/>
                  <a:ext cx="83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24C335F-BA2C-4B09-AAD2-76A0BA815114}"/>
                    </a:ext>
                  </a:extLst>
                </p14:cNvPr>
                <p14:cNvContentPartPr/>
                <p14:nvPr/>
              </p14:nvContentPartPr>
              <p14:xfrm>
                <a:off x="11075268" y="3522691"/>
                <a:ext cx="150480" cy="227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24C335F-BA2C-4B09-AAD2-76A0BA81511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66628" y="3514051"/>
                  <a:ext cx="16812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822919A-EC2C-4B03-878B-5E0A5111E175}"/>
                  </a:ext>
                </a:extLst>
              </p14:cNvPr>
              <p14:cNvContentPartPr/>
              <p14:nvPr/>
            </p14:nvContentPartPr>
            <p14:xfrm>
              <a:off x="2730828" y="2645011"/>
              <a:ext cx="8640" cy="28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822919A-EC2C-4B03-878B-5E0A5111E17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722188" y="2636371"/>
                <a:ext cx="262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C501B99-C9B4-4F46-B047-08A64F4CD70B}"/>
              </a:ext>
            </a:extLst>
          </p:cNvPr>
          <p:cNvGrpSpPr/>
          <p:nvPr/>
        </p:nvGrpSpPr>
        <p:grpSpPr>
          <a:xfrm>
            <a:off x="3108" y="4132531"/>
            <a:ext cx="416520" cy="534600"/>
            <a:chOff x="3108" y="4132531"/>
            <a:chExt cx="41652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C64C9AE-DABA-4A6D-BAE1-AA41BC6C8710}"/>
                    </a:ext>
                  </a:extLst>
                </p14:cNvPr>
                <p14:cNvContentPartPr/>
                <p14:nvPr/>
              </p14:nvContentPartPr>
              <p14:xfrm>
                <a:off x="130188" y="4326931"/>
                <a:ext cx="156960" cy="230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C64C9AE-DABA-4A6D-BAE1-AA41BC6C87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1548" y="4317931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FBE77A6-96E6-4D68-9CDD-58C488C193DB}"/>
                    </a:ext>
                  </a:extLst>
                </p14:cNvPr>
                <p14:cNvContentPartPr/>
                <p14:nvPr/>
              </p14:nvContentPartPr>
              <p14:xfrm>
                <a:off x="3108" y="4132531"/>
                <a:ext cx="416520" cy="534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FBE77A6-96E6-4D68-9CDD-58C488C193D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-5892" y="4123891"/>
                  <a:ext cx="434160" cy="55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38ED958-ECDC-4F73-A952-A7FAA46C0C45}"/>
              </a:ext>
            </a:extLst>
          </p:cNvPr>
          <p:cNvGrpSpPr/>
          <p:nvPr/>
        </p:nvGrpSpPr>
        <p:grpSpPr>
          <a:xfrm>
            <a:off x="1033068" y="4128571"/>
            <a:ext cx="668160" cy="380520"/>
            <a:chOff x="1033068" y="4128571"/>
            <a:chExt cx="66816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4F5981-80D4-4926-A464-81BDAEB6EFF8}"/>
                    </a:ext>
                  </a:extLst>
                </p14:cNvPr>
                <p14:cNvContentPartPr/>
                <p14:nvPr/>
              </p14:nvContentPartPr>
              <p14:xfrm>
                <a:off x="1033068" y="4171051"/>
                <a:ext cx="194760" cy="335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4F5981-80D4-4926-A464-81BDAEB6EFF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4428" y="4162411"/>
                  <a:ext cx="212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20022C-DDF8-4473-90C6-042391304061}"/>
                    </a:ext>
                  </a:extLst>
                </p14:cNvPr>
                <p14:cNvContentPartPr/>
                <p14:nvPr/>
              </p14:nvContentPartPr>
              <p14:xfrm>
                <a:off x="1256268" y="4166011"/>
                <a:ext cx="162360" cy="343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20022C-DDF8-4473-90C6-04239130406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247628" y="4157371"/>
                  <a:ext cx="180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0A3E19-565B-4DDB-B68E-FE0A437784AD}"/>
                    </a:ext>
                  </a:extLst>
                </p14:cNvPr>
                <p14:cNvContentPartPr/>
                <p14:nvPr/>
              </p14:nvContentPartPr>
              <p14:xfrm>
                <a:off x="1357068" y="4128571"/>
                <a:ext cx="74520" cy="1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0A3E19-565B-4DDB-B68E-FE0A437784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48428" y="4119931"/>
                  <a:ext cx="92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6B796B-55E4-405E-B4E2-392105C2985F}"/>
                    </a:ext>
                  </a:extLst>
                </p14:cNvPr>
                <p14:cNvContentPartPr/>
                <p14:nvPr/>
              </p14:nvContentPartPr>
              <p14:xfrm>
                <a:off x="1597908" y="4209931"/>
                <a:ext cx="22680" cy="257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6B796B-55E4-405E-B4E2-392105C2985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88908" y="4201291"/>
                  <a:ext cx="40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2867A9D-7388-4F64-8E9F-793EE1A141DC}"/>
                    </a:ext>
                  </a:extLst>
                </p14:cNvPr>
                <p14:cNvContentPartPr/>
                <p14:nvPr/>
              </p14:nvContentPartPr>
              <p14:xfrm>
                <a:off x="1536348" y="4230811"/>
                <a:ext cx="164880" cy="4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2867A9D-7388-4F64-8E9F-793EE1A141D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27708" y="4221811"/>
                  <a:ext cx="1825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A05EC88-D2DB-4058-A86B-5DC64BD0F4A8}"/>
              </a:ext>
            </a:extLst>
          </p:cNvPr>
          <p:cNvGrpSpPr/>
          <p:nvPr/>
        </p:nvGrpSpPr>
        <p:grpSpPr>
          <a:xfrm>
            <a:off x="2177508" y="4098331"/>
            <a:ext cx="278280" cy="375120"/>
            <a:chOff x="2177508" y="4098331"/>
            <a:chExt cx="278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651AA9-A87C-4828-9B5A-11A75304AB4B}"/>
                    </a:ext>
                  </a:extLst>
                </p14:cNvPr>
                <p14:cNvContentPartPr/>
                <p14:nvPr/>
              </p14:nvContentPartPr>
              <p14:xfrm>
                <a:off x="2177508" y="4098331"/>
                <a:ext cx="278280" cy="375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651AA9-A87C-4828-9B5A-11A75304AB4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168868" y="4089691"/>
                  <a:ext cx="295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87E1EC1-B74D-4E5C-BC7D-C57C6CE533D0}"/>
                    </a:ext>
                  </a:extLst>
                </p14:cNvPr>
                <p14:cNvContentPartPr/>
                <p14:nvPr/>
              </p14:nvContentPartPr>
              <p14:xfrm>
                <a:off x="2431308" y="4176451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87E1EC1-B74D-4E5C-BC7D-C57C6CE533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22308" y="4167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B0831C7-FE5C-4F32-8777-78201EC258B4}"/>
              </a:ext>
            </a:extLst>
          </p:cNvPr>
          <p:cNvGrpSpPr/>
          <p:nvPr/>
        </p:nvGrpSpPr>
        <p:grpSpPr>
          <a:xfrm>
            <a:off x="2702028" y="4141171"/>
            <a:ext cx="1159920" cy="512280"/>
            <a:chOff x="2702028" y="4141171"/>
            <a:chExt cx="115992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C2F27C4-0B74-498F-81B6-EA328F0E8562}"/>
                    </a:ext>
                  </a:extLst>
                </p14:cNvPr>
                <p14:cNvContentPartPr/>
                <p14:nvPr/>
              </p14:nvContentPartPr>
              <p14:xfrm>
                <a:off x="2702028" y="4263931"/>
                <a:ext cx="138240" cy="192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C2F27C4-0B74-498F-81B6-EA328F0E856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93028" y="4255291"/>
                  <a:ext cx="155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81FA56C-D960-4AF6-B3A9-0E5C788F9E96}"/>
                    </a:ext>
                  </a:extLst>
                </p14:cNvPr>
                <p14:cNvContentPartPr/>
                <p14:nvPr/>
              </p14:nvContentPartPr>
              <p14:xfrm>
                <a:off x="2868708" y="4295251"/>
                <a:ext cx="146160" cy="143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81FA56C-D960-4AF6-B3A9-0E5C788F9E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59708" y="4286251"/>
                  <a:ext cx="163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4DFE03-08E7-4A80-893A-D771510B8681}"/>
                    </a:ext>
                  </a:extLst>
                </p14:cNvPr>
                <p14:cNvContentPartPr/>
                <p14:nvPr/>
              </p14:nvContentPartPr>
              <p14:xfrm>
                <a:off x="3052668" y="4257811"/>
                <a:ext cx="165960" cy="395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4DFE03-08E7-4A80-893A-D771510B868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43668" y="4248811"/>
                  <a:ext cx="1836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2FB1CAF-9DC3-4DC6-906C-CE822018DA7D}"/>
                    </a:ext>
                  </a:extLst>
                </p14:cNvPr>
                <p14:cNvContentPartPr/>
                <p14:nvPr/>
              </p14:nvContentPartPr>
              <p14:xfrm>
                <a:off x="3234468" y="4141171"/>
                <a:ext cx="316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2FB1CAF-9DC3-4DC6-906C-CE822018DA7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25468" y="4132171"/>
                  <a:ext cx="49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8582F5A-83A5-42B6-9B99-E849BD1A54D2}"/>
                    </a:ext>
                  </a:extLst>
                </p14:cNvPr>
                <p14:cNvContentPartPr/>
                <p14:nvPr/>
              </p14:nvContentPartPr>
              <p14:xfrm>
                <a:off x="3341748" y="4227571"/>
                <a:ext cx="149760" cy="219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8582F5A-83A5-42B6-9B99-E849BD1A54D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33108" y="4218571"/>
                  <a:ext cx="167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E0DB51-C6BA-46F3-AB78-01F74ACEB80F}"/>
                    </a:ext>
                  </a:extLst>
                </p14:cNvPr>
                <p14:cNvContentPartPr/>
                <p14:nvPr/>
              </p14:nvContentPartPr>
              <p14:xfrm>
                <a:off x="3536868" y="4233691"/>
                <a:ext cx="110880" cy="225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E0DB51-C6BA-46F3-AB78-01F74ACEB80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27868" y="4224691"/>
                  <a:ext cx="128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FC9325-9FB6-4CEC-ADDB-CBD34683730D}"/>
                    </a:ext>
                  </a:extLst>
                </p14:cNvPr>
                <p14:cNvContentPartPr/>
                <p14:nvPr/>
              </p14:nvContentPartPr>
              <p14:xfrm>
                <a:off x="3703188" y="4283731"/>
                <a:ext cx="158760" cy="200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FC9325-9FB6-4CEC-ADDB-CBD34683730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94188" y="4275091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FA10110-CE7C-4DA8-A8AA-AA2D0942E53D}"/>
              </a:ext>
            </a:extLst>
          </p:cNvPr>
          <p:cNvGrpSpPr/>
          <p:nvPr/>
        </p:nvGrpSpPr>
        <p:grpSpPr>
          <a:xfrm>
            <a:off x="4257228" y="4064131"/>
            <a:ext cx="543240" cy="624600"/>
            <a:chOff x="4257228" y="4064131"/>
            <a:chExt cx="5432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5FC0205-8072-4543-ABFB-D2B79B67980A}"/>
                    </a:ext>
                  </a:extLst>
                </p14:cNvPr>
                <p14:cNvContentPartPr/>
                <p14:nvPr/>
              </p14:nvContentPartPr>
              <p14:xfrm>
                <a:off x="4257228" y="4064131"/>
                <a:ext cx="169560" cy="346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5FC0205-8072-4543-ABFB-D2B79B67980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8228" y="4055131"/>
                  <a:ext cx="187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BE7F911-EC8C-4B85-B9C5-A8E8F9B687DC}"/>
                    </a:ext>
                  </a:extLst>
                </p14:cNvPr>
                <p14:cNvContentPartPr/>
                <p14:nvPr/>
              </p14:nvContentPartPr>
              <p14:xfrm>
                <a:off x="4468188" y="4268611"/>
                <a:ext cx="332280" cy="42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BE7F911-EC8C-4B85-B9C5-A8E8F9B687D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59188" y="4259971"/>
                  <a:ext cx="3499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460D335-BC33-45EB-9802-0B1343F4C7D9}"/>
              </a:ext>
            </a:extLst>
          </p:cNvPr>
          <p:cNvGrpSpPr/>
          <p:nvPr/>
        </p:nvGrpSpPr>
        <p:grpSpPr>
          <a:xfrm>
            <a:off x="5144988" y="4069891"/>
            <a:ext cx="975960" cy="390240"/>
            <a:chOff x="5144988" y="4069891"/>
            <a:chExt cx="9759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709708-2674-40F8-B0E5-E6329A59312B}"/>
                    </a:ext>
                  </a:extLst>
                </p14:cNvPr>
                <p14:cNvContentPartPr/>
                <p14:nvPr/>
              </p14:nvContentPartPr>
              <p14:xfrm>
                <a:off x="5152188" y="4212811"/>
                <a:ext cx="23400" cy="5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2709708-2674-40F8-B0E5-E6329A59312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43188" y="4204171"/>
                  <a:ext cx="41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C4C74A2-1742-45C0-8D01-1BB43C754F0A}"/>
                    </a:ext>
                  </a:extLst>
                </p14:cNvPr>
                <p14:cNvContentPartPr/>
                <p14:nvPr/>
              </p14:nvContentPartPr>
              <p14:xfrm>
                <a:off x="5144988" y="4207771"/>
                <a:ext cx="263160" cy="252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4C74A2-1742-45C0-8D01-1BB43C754F0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36348" y="4198771"/>
                  <a:ext cx="280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6077C7E-51A5-48A1-AA46-2A59B33313F1}"/>
                    </a:ext>
                  </a:extLst>
                </p14:cNvPr>
                <p14:cNvContentPartPr/>
                <p14:nvPr/>
              </p14:nvContentPartPr>
              <p14:xfrm>
                <a:off x="5418948" y="4222171"/>
                <a:ext cx="144000" cy="211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6077C7E-51A5-48A1-AA46-2A59B33313F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0308" y="4213531"/>
                  <a:ext cx="161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ACF73B3-C763-43E2-93C2-4EB567E00931}"/>
                    </a:ext>
                  </a:extLst>
                </p14:cNvPr>
                <p14:cNvContentPartPr/>
                <p14:nvPr/>
              </p14:nvContentPartPr>
              <p14:xfrm>
                <a:off x="5614788" y="4069891"/>
                <a:ext cx="207720" cy="365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ACF73B3-C763-43E2-93C2-4EB567E0093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06148" y="4061251"/>
                  <a:ext cx="225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B528D13-5369-407C-8269-81D446F36D83}"/>
                    </a:ext>
                  </a:extLst>
                </p14:cNvPr>
                <p14:cNvContentPartPr/>
                <p14:nvPr/>
              </p14:nvContentPartPr>
              <p14:xfrm>
                <a:off x="5852028" y="4253491"/>
                <a:ext cx="159120" cy="167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B528D13-5369-407C-8269-81D446F36D8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43028" y="4244491"/>
                  <a:ext cx="176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1CC448-2AE5-42AB-8061-EA623B9CF238}"/>
                    </a:ext>
                  </a:extLst>
                </p14:cNvPr>
                <p14:cNvContentPartPr/>
                <p14:nvPr/>
              </p14:nvContentPartPr>
              <p14:xfrm>
                <a:off x="5972268" y="4130731"/>
                <a:ext cx="148680" cy="303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1CC448-2AE5-42AB-8061-EA623B9CF2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63628" y="4121731"/>
                  <a:ext cx="16632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BA48BBC-01D1-4ADF-AB75-E6BDC3243A2D}"/>
              </a:ext>
            </a:extLst>
          </p:cNvPr>
          <p:cNvGrpSpPr/>
          <p:nvPr/>
        </p:nvGrpSpPr>
        <p:grpSpPr>
          <a:xfrm>
            <a:off x="6470868" y="4024531"/>
            <a:ext cx="932760" cy="563760"/>
            <a:chOff x="6470868" y="4024531"/>
            <a:chExt cx="93276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64128AC-9920-47F7-BA00-10BE532C1F94}"/>
                    </a:ext>
                  </a:extLst>
                </p14:cNvPr>
                <p14:cNvContentPartPr/>
                <p14:nvPr/>
              </p14:nvContentPartPr>
              <p14:xfrm>
                <a:off x="6470868" y="4095811"/>
                <a:ext cx="168840" cy="28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64128AC-9920-47F7-BA00-10BE532C1F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61868" y="4087171"/>
                  <a:ext cx="186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E71276-959A-43A1-8D87-F1C4067B63D1}"/>
                    </a:ext>
                  </a:extLst>
                </p14:cNvPr>
                <p14:cNvContentPartPr/>
                <p14:nvPr/>
              </p14:nvContentPartPr>
              <p14:xfrm>
                <a:off x="6723588" y="4216051"/>
                <a:ext cx="11880" cy="149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E71276-959A-43A1-8D87-F1C4067B63D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14948" y="4207411"/>
                  <a:ext cx="29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9AD2153-38D4-49E3-83F8-382B98E5C121}"/>
                    </a:ext>
                  </a:extLst>
                </p14:cNvPr>
                <p14:cNvContentPartPr/>
                <p14:nvPr/>
              </p14:nvContentPartPr>
              <p14:xfrm>
                <a:off x="6669228" y="4110931"/>
                <a:ext cx="63000" cy="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9AD2153-38D4-49E3-83F8-382B98E5C12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60588" y="4102291"/>
                  <a:ext cx="80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A3F79F9-1607-4C7D-B547-107EBB2704AE}"/>
                    </a:ext>
                  </a:extLst>
                </p14:cNvPr>
                <p14:cNvContentPartPr/>
                <p14:nvPr/>
              </p14:nvContentPartPr>
              <p14:xfrm>
                <a:off x="6786948" y="4191211"/>
                <a:ext cx="141840" cy="182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A3F79F9-1607-4C7D-B547-107EBB2704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78308" y="4182211"/>
                  <a:ext cx="159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D89091-DFC5-483C-AC6E-55C339B474C7}"/>
                    </a:ext>
                  </a:extLst>
                </p14:cNvPr>
                <p14:cNvContentPartPr/>
                <p14:nvPr/>
              </p14:nvContentPartPr>
              <p14:xfrm>
                <a:off x="6959388" y="4150531"/>
                <a:ext cx="135000" cy="437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D89091-DFC5-483C-AC6E-55C339B474C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50748" y="4141531"/>
                  <a:ext cx="1526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D1C43A5-5574-44DA-9A45-63AFE04E854E}"/>
                    </a:ext>
                  </a:extLst>
                </p14:cNvPr>
                <p14:cNvContentPartPr/>
                <p14:nvPr/>
              </p14:nvContentPartPr>
              <p14:xfrm>
                <a:off x="7122468" y="4195171"/>
                <a:ext cx="262080" cy="162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D1C43A5-5574-44DA-9A45-63AFE04E85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113828" y="4186531"/>
                  <a:ext cx="279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242FB53-F50B-45E8-BA17-1568AE28F7B5}"/>
                    </a:ext>
                  </a:extLst>
                </p14:cNvPr>
                <p14:cNvContentPartPr/>
                <p14:nvPr/>
              </p14:nvContentPartPr>
              <p14:xfrm>
                <a:off x="7341708" y="4024531"/>
                <a:ext cx="61920" cy="358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242FB53-F50B-45E8-BA17-1568AE28F7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33068" y="4015531"/>
                  <a:ext cx="7956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1B7547E-3D71-4345-8BEA-E3839CC95C73}"/>
              </a:ext>
            </a:extLst>
          </p:cNvPr>
          <p:cNvGrpSpPr/>
          <p:nvPr/>
        </p:nvGrpSpPr>
        <p:grpSpPr>
          <a:xfrm>
            <a:off x="8786748" y="4005811"/>
            <a:ext cx="414000" cy="336600"/>
            <a:chOff x="8786748" y="4005811"/>
            <a:chExt cx="4140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B3C128-3245-47D0-AC8E-9D63360BA5E2}"/>
                    </a:ext>
                  </a:extLst>
                </p14:cNvPr>
                <p14:cNvContentPartPr/>
                <p14:nvPr/>
              </p14:nvContentPartPr>
              <p14:xfrm>
                <a:off x="8786748" y="4013011"/>
                <a:ext cx="141840" cy="275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B3C128-3245-47D0-AC8E-9D63360BA5E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78108" y="4004371"/>
                  <a:ext cx="159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0009A8E-9F8B-4963-BCB1-F73FC20C3500}"/>
                    </a:ext>
                  </a:extLst>
                </p14:cNvPr>
                <p14:cNvContentPartPr/>
                <p14:nvPr/>
              </p14:nvContentPartPr>
              <p14:xfrm>
                <a:off x="8862348" y="4005811"/>
                <a:ext cx="108000" cy="336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0009A8E-9F8B-4963-BCB1-F73FC20C350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53708" y="3996811"/>
                  <a:ext cx="12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E414D9D-C222-4826-92ED-6CAF96EB4639}"/>
                    </a:ext>
                  </a:extLst>
                </p14:cNvPr>
                <p14:cNvContentPartPr/>
                <p14:nvPr/>
              </p14:nvContentPartPr>
              <p14:xfrm>
                <a:off x="8813748" y="4164931"/>
                <a:ext cx="16128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E414D9D-C222-4826-92ED-6CAF96EB463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805108" y="4156291"/>
                  <a:ext cx="178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A382675-ABBE-4B36-A5D2-6409F35A7725}"/>
                    </a:ext>
                  </a:extLst>
                </p14:cNvPr>
                <p14:cNvContentPartPr/>
                <p14:nvPr/>
              </p14:nvContentPartPr>
              <p14:xfrm>
                <a:off x="9002388" y="4032811"/>
                <a:ext cx="198360" cy="294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A382675-ABBE-4B36-A5D2-6409F35A772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993748" y="4024171"/>
                  <a:ext cx="216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05BE70C-3387-4775-9671-8561C25B3811}"/>
                  </a:ext>
                </a:extLst>
              </p14:cNvPr>
              <p14:cNvContentPartPr/>
              <p14:nvPr/>
            </p14:nvContentPartPr>
            <p14:xfrm>
              <a:off x="9435108" y="4356451"/>
              <a:ext cx="3960" cy="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05BE70C-3387-4775-9671-8561C25B381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426468" y="4347811"/>
                <a:ext cx="21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CBE5838-905D-463F-B9EB-27B4D2F7B94F}"/>
              </a:ext>
            </a:extLst>
          </p:cNvPr>
          <p:cNvGrpSpPr/>
          <p:nvPr/>
        </p:nvGrpSpPr>
        <p:grpSpPr>
          <a:xfrm>
            <a:off x="7622868" y="4019491"/>
            <a:ext cx="772560" cy="356760"/>
            <a:chOff x="7622868" y="4019491"/>
            <a:chExt cx="77256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AF2C585-DA20-4972-BA5E-919037130F01}"/>
                    </a:ext>
                  </a:extLst>
                </p14:cNvPr>
                <p14:cNvContentPartPr/>
                <p14:nvPr/>
              </p14:nvContentPartPr>
              <p14:xfrm>
                <a:off x="7622868" y="4045411"/>
                <a:ext cx="45360" cy="287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AF2C585-DA20-4972-BA5E-919037130F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14228" y="4036411"/>
                  <a:ext cx="63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AD86C3-8194-496F-9AAF-59371025D801}"/>
                    </a:ext>
                  </a:extLst>
                </p14:cNvPr>
                <p14:cNvContentPartPr/>
                <p14:nvPr/>
              </p14:nvContentPartPr>
              <p14:xfrm>
                <a:off x="7633668" y="4143331"/>
                <a:ext cx="173520" cy="110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AD86C3-8194-496F-9AAF-59371025D80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625028" y="4134331"/>
                  <a:ext cx="191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6E7B1D5-54DD-4CC2-ACED-8E77A7DD7FF1}"/>
                    </a:ext>
                  </a:extLst>
                </p14:cNvPr>
                <p14:cNvContentPartPr/>
                <p14:nvPr/>
              </p14:nvContentPartPr>
              <p14:xfrm>
                <a:off x="7856508" y="4127851"/>
                <a:ext cx="138240" cy="18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6E7B1D5-54DD-4CC2-ACED-8E77A7DD7FF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847868" y="4118851"/>
                  <a:ext cx="155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55A550A-1A47-41C1-B6FA-16F4B3D6E817}"/>
                    </a:ext>
                  </a:extLst>
                </p14:cNvPr>
                <p14:cNvContentPartPr/>
                <p14:nvPr/>
              </p14:nvContentPartPr>
              <p14:xfrm>
                <a:off x="8009868" y="4112371"/>
                <a:ext cx="300960" cy="263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55A550A-1A47-41C1-B6FA-16F4B3D6E81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000868" y="4103731"/>
                  <a:ext cx="318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D9C21BD-7B38-4824-B3F1-F54DB7AE161C}"/>
                    </a:ext>
                  </a:extLst>
                </p14:cNvPr>
                <p14:cNvContentPartPr/>
                <p14:nvPr/>
              </p14:nvContentPartPr>
              <p14:xfrm>
                <a:off x="8244228" y="4066291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D9C21BD-7B38-4824-B3F1-F54DB7AE16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35588" y="4057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C03F3B-5DD2-4158-A6C4-835E9E477F0B}"/>
                    </a:ext>
                  </a:extLst>
                </p14:cNvPr>
                <p14:cNvContentPartPr/>
                <p14:nvPr/>
              </p14:nvContentPartPr>
              <p14:xfrm>
                <a:off x="8370588" y="4019491"/>
                <a:ext cx="24840" cy="342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C03F3B-5DD2-4158-A6C4-835E9E477F0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61588" y="4010491"/>
                  <a:ext cx="42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9C1E7E3-2439-43FF-B8B6-2131D06D75F2}"/>
                    </a:ext>
                  </a:extLst>
                </p14:cNvPr>
                <p14:cNvContentPartPr/>
                <p14:nvPr/>
              </p14:nvContentPartPr>
              <p14:xfrm>
                <a:off x="8235228" y="4076731"/>
                <a:ext cx="10800" cy="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9C1E7E3-2439-43FF-B8B6-2131D06D75F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26228" y="4067731"/>
                  <a:ext cx="2844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929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43C94-584D-4EC2-8FC2-846F54AC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6" t="17825" r="24788" b="18482"/>
          <a:stretch/>
        </p:blipFill>
        <p:spPr>
          <a:xfrm>
            <a:off x="2170847" y="124914"/>
            <a:ext cx="9832165" cy="6027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575DBF-6BF0-496B-BF7C-F8182308F667}"/>
                  </a:ext>
                </a:extLst>
              </p14:cNvPr>
              <p14:cNvContentPartPr/>
              <p14:nvPr/>
            </p14:nvContentPartPr>
            <p14:xfrm>
              <a:off x="702228" y="905491"/>
              <a:ext cx="5040" cy="2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575DBF-6BF0-496B-BF7C-F8182308F6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228" y="896851"/>
                <a:ext cx="226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1D142-0C09-4F78-ACDA-3734EE0F3C0F}"/>
              </a:ext>
            </a:extLst>
          </p:cNvPr>
          <p:cNvGrpSpPr/>
          <p:nvPr/>
        </p:nvGrpSpPr>
        <p:grpSpPr>
          <a:xfrm>
            <a:off x="177708" y="680491"/>
            <a:ext cx="1366920" cy="1727640"/>
            <a:chOff x="177708" y="680491"/>
            <a:chExt cx="1366920" cy="172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E02F3B-5224-4F19-9F41-DF6049E8AD60}"/>
                    </a:ext>
                  </a:extLst>
                </p14:cNvPr>
                <p14:cNvContentPartPr/>
                <p14:nvPr/>
              </p14:nvContentPartPr>
              <p14:xfrm>
                <a:off x="684588" y="801451"/>
                <a:ext cx="24480" cy="68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E02F3B-5224-4F19-9F41-DF6049E8AD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948" y="783811"/>
                  <a:ext cx="6012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262D09-F12F-4888-9B41-6FEDE296162C}"/>
                    </a:ext>
                  </a:extLst>
                </p14:cNvPr>
                <p14:cNvContentPartPr/>
                <p14:nvPr/>
              </p14:nvContentPartPr>
              <p14:xfrm>
                <a:off x="282108" y="1130491"/>
                <a:ext cx="425520" cy="39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262D09-F12F-4888-9B41-6FEDE29616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108" y="1112491"/>
                  <a:ext cx="461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24D60D-571F-40E1-BCB5-00DF6CD6A072}"/>
                    </a:ext>
                  </a:extLst>
                </p14:cNvPr>
                <p14:cNvContentPartPr/>
                <p14:nvPr/>
              </p14:nvContentPartPr>
              <p14:xfrm>
                <a:off x="716988" y="680491"/>
                <a:ext cx="827640" cy="28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24D60D-571F-40E1-BCB5-00DF6CD6A0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348" y="662491"/>
                  <a:ext cx="863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F8AD3-C052-4278-A7D1-13A945386DA1}"/>
                    </a:ext>
                  </a:extLst>
                </p14:cNvPr>
                <p14:cNvContentPartPr/>
                <p14:nvPr/>
              </p14:nvContentPartPr>
              <p14:xfrm>
                <a:off x="690348" y="1356931"/>
                <a:ext cx="274320" cy="24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F8AD3-C052-4278-A7D1-13A945386D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2708" y="1338931"/>
                  <a:ext cx="309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86C64D-F519-4817-8E08-3F68514499E1}"/>
                    </a:ext>
                  </a:extLst>
                </p14:cNvPr>
                <p14:cNvContentPartPr/>
                <p14:nvPr/>
              </p14:nvContentPartPr>
              <p14:xfrm>
                <a:off x="918228" y="1506331"/>
                <a:ext cx="88920" cy="158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86C64D-F519-4817-8E08-3F68514499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0588" y="1488331"/>
                  <a:ext cx="124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EC8BC0-481F-4320-A9FA-BF1793314926}"/>
                    </a:ext>
                  </a:extLst>
                </p14:cNvPr>
                <p14:cNvContentPartPr/>
                <p14:nvPr/>
              </p14:nvContentPartPr>
              <p14:xfrm>
                <a:off x="961428" y="1606051"/>
                <a:ext cx="79560" cy="80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EC8BC0-481F-4320-A9FA-BF17933149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428" y="1588411"/>
                  <a:ext cx="11520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954990-CD14-45A4-B90F-F08D8AAB95A5}"/>
                    </a:ext>
                  </a:extLst>
                </p14:cNvPr>
                <p14:cNvContentPartPr/>
                <p14:nvPr/>
              </p14:nvContentPartPr>
              <p14:xfrm>
                <a:off x="248268" y="1136611"/>
                <a:ext cx="419400" cy="1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954990-CD14-45A4-B90F-F08D8AAB95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628" y="1118971"/>
                  <a:ext cx="455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8CFB90-D16B-4320-8A31-CF7A26935E59}"/>
                    </a:ext>
                  </a:extLst>
                </p14:cNvPr>
                <p14:cNvContentPartPr/>
                <p14:nvPr/>
              </p14:nvContentPartPr>
              <p14:xfrm>
                <a:off x="177708" y="1118611"/>
                <a:ext cx="84240" cy="7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8CFB90-D16B-4320-8A31-CF7A26935E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0068" y="1100971"/>
                  <a:ext cx="119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B408B6-2399-4218-A299-3DE8FFB65A10}"/>
              </a:ext>
            </a:extLst>
          </p:cNvPr>
          <p:cNvGrpSpPr/>
          <p:nvPr/>
        </p:nvGrpSpPr>
        <p:grpSpPr>
          <a:xfrm>
            <a:off x="74748" y="696331"/>
            <a:ext cx="173520" cy="234360"/>
            <a:chOff x="74748" y="696331"/>
            <a:chExt cx="17352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023856-6A79-4A4A-91C5-4A3442BD5A91}"/>
                    </a:ext>
                  </a:extLst>
                </p14:cNvPr>
                <p14:cNvContentPartPr/>
                <p14:nvPr/>
              </p14:nvContentPartPr>
              <p14:xfrm>
                <a:off x="102468" y="696331"/>
                <a:ext cx="22320" cy="23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023856-6A79-4A4A-91C5-4A3442BD5A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828" y="687331"/>
                  <a:ext cx="39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AB51AB-4467-491A-9E97-6C2D1754086D}"/>
                    </a:ext>
                  </a:extLst>
                </p14:cNvPr>
                <p14:cNvContentPartPr/>
                <p14:nvPr/>
              </p14:nvContentPartPr>
              <p14:xfrm>
                <a:off x="74748" y="706411"/>
                <a:ext cx="173520" cy="21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AB51AB-4467-491A-9E97-6C2D175408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08" y="697771"/>
                  <a:ext cx="19116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989072-E410-46D1-88F4-F5C81A4843EB}"/>
                  </a:ext>
                </a:extLst>
              </p14:cNvPr>
              <p14:cNvContentPartPr/>
              <p14:nvPr/>
            </p14:nvContentPartPr>
            <p14:xfrm>
              <a:off x="1466508" y="340291"/>
              <a:ext cx="168840" cy="207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989072-E410-46D1-88F4-F5C81A484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57868" y="331291"/>
                <a:ext cx="1864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EB72CF6-C1F8-4989-BD72-C74BEF1CDDA0}"/>
              </a:ext>
            </a:extLst>
          </p:cNvPr>
          <p:cNvGrpSpPr/>
          <p:nvPr/>
        </p:nvGrpSpPr>
        <p:grpSpPr>
          <a:xfrm>
            <a:off x="664068" y="2301931"/>
            <a:ext cx="120600" cy="230760"/>
            <a:chOff x="664068" y="2301931"/>
            <a:chExt cx="12060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D00F73-3518-4E38-B1A7-E1B3CA1E49B2}"/>
                    </a:ext>
                  </a:extLst>
                </p14:cNvPr>
                <p14:cNvContentPartPr/>
                <p14:nvPr/>
              </p14:nvContentPartPr>
              <p14:xfrm>
                <a:off x="678828" y="2301931"/>
                <a:ext cx="104400" cy="23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D00F73-3518-4E38-B1A7-E1B3CA1E49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0188" y="2293291"/>
                  <a:ext cx="122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71D17F-828D-4B6F-9D90-7919D460A371}"/>
                    </a:ext>
                  </a:extLst>
                </p14:cNvPr>
                <p14:cNvContentPartPr/>
                <p14:nvPr/>
              </p14:nvContentPartPr>
              <p14:xfrm>
                <a:off x="674148" y="2420371"/>
                <a:ext cx="105840" cy="1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71D17F-828D-4B6F-9D90-7919D460A3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5508" y="2411371"/>
                  <a:ext cx="123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D26CAE-8C0D-444A-9CBA-4BA515D04435}"/>
                    </a:ext>
                  </a:extLst>
                </p14:cNvPr>
                <p14:cNvContentPartPr/>
                <p14:nvPr/>
              </p14:nvContentPartPr>
              <p14:xfrm>
                <a:off x="664068" y="2316331"/>
                <a:ext cx="120600" cy="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D26CAE-8C0D-444A-9CBA-4BA515D044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5068" y="2307331"/>
                  <a:ext cx="138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C8EB59-9CC8-41D3-80DE-F3951B65A93D}"/>
              </a:ext>
            </a:extLst>
          </p:cNvPr>
          <p:cNvGrpSpPr/>
          <p:nvPr/>
        </p:nvGrpSpPr>
        <p:grpSpPr>
          <a:xfrm>
            <a:off x="5468988" y="749251"/>
            <a:ext cx="157680" cy="1441800"/>
            <a:chOff x="5468988" y="749251"/>
            <a:chExt cx="157680" cy="14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92CC83-7834-4BDB-82B1-B0895DF97EF3}"/>
                    </a:ext>
                  </a:extLst>
                </p14:cNvPr>
                <p14:cNvContentPartPr/>
                <p14:nvPr/>
              </p14:nvContentPartPr>
              <p14:xfrm>
                <a:off x="5468988" y="765091"/>
                <a:ext cx="157680" cy="13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92CC83-7834-4BDB-82B1-B0895DF97E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60348" y="756451"/>
                  <a:ext cx="17532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0A4A9C-1BEE-4250-ADBC-802DCA582192}"/>
                    </a:ext>
                  </a:extLst>
                </p14:cNvPr>
                <p14:cNvContentPartPr/>
                <p14:nvPr/>
              </p14:nvContentPartPr>
              <p14:xfrm>
                <a:off x="5481948" y="2128771"/>
                <a:ext cx="36360" cy="62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0A4A9C-1BEE-4250-ADBC-802DCA58219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73308" y="2120131"/>
                  <a:ext cx="54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9AC0C7-A969-4D62-A7C3-D83183E990FF}"/>
                    </a:ext>
                  </a:extLst>
                </p14:cNvPr>
                <p14:cNvContentPartPr/>
                <p14:nvPr/>
              </p14:nvContentPartPr>
              <p14:xfrm>
                <a:off x="5539548" y="749251"/>
                <a:ext cx="45720" cy="4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9AC0C7-A969-4D62-A7C3-D83183E990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30908" y="740611"/>
                  <a:ext cx="633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FA622-2950-4FB7-9839-55798A64BA98}"/>
              </a:ext>
            </a:extLst>
          </p:cNvPr>
          <p:cNvGrpSpPr/>
          <p:nvPr/>
        </p:nvGrpSpPr>
        <p:grpSpPr>
          <a:xfrm>
            <a:off x="5675268" y="1252171"/>
            <a:ext cx="381600" cy="408960"/>
            <a:chOff x="5675268" y="1252171"/>
            <a:chExt cx="38160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D42775-5D2C-44BF-ABEA-55E4C4985627}"/>
                    </a:ext>
                  </a:extLst>
                </p14:cNvPr>
                <p14:cNvContentPartPr/>
                <p14:nvPr/>
              </p14:nvContentPartPr>
              <p14:xfrm>
                <a:off x="5675268" y="1252171"/>
                <a:ext cx="93960" cy="30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D42775-5D2C-44BF-ABEA-55E4C4985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57268" y="1234531"/>
                  <a:ext cx="129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C81CC9-F23C-4ED9-96D8-704E141772E6}"/>
                    </a:ext>
                  </a:extLst>
                </p14:cNvPr>
                <p14:cNvContentPartPr/>
                <p14:nvPr/>
              </p14:nvContentPartPr>
              <p14:xfrm>
                <a:off x="5827548" y="1494811"/>
                <a:ext cx="80280" cy="15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C81CC9-F23C-4ED9-96D8-704E141772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09548" y="1476811"/>
                  <a:ext cx="115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3F51A-CC48-408B-942A-E273D86967A0}"/>
                    </a:ext>
                  </a:extLst>
                </p14:cNvPr>
                <p14:cNvContentPartPr/>
                <p14:nvPr/>
              </p14:nvContentPartPr>
              <p14:xfrm>
                <a:off x="5944908" y="1489411"/>
                <a:ext cx="111960" cy="17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3F51A-CC48-408B-942A-E273D86967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26908" y="1471411"/>
                  <a:ext cx="1476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296A5F-2620-49C8-AE70-B778C334C2D1}"/>
              </a:ext>
            </a:extLst>
          </p:cNvPr>
          <p:cNvGrpSpPr/>
          <p:nvPr/>
        </p:nvGrpSpPr>
        <p:grpSpPr>
          <a:xfrm>
            <a:off x="425388" y="2788651"/>
            <a:ext cx="959400" cy="981000"/>
            <a:chOff x="425388" y="2788651"/>
            <a:chExt cx="959400" cy="9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DD58B8-1AFC-47F9-8BD0-9ED53A229D4E}"/>
                    </a:ext>
                  </a:extLst>
                </p14:cNvPr>
                <p14:cNvContentPartPr/>
                <p14:nvPr/>
              </p14:nvContentPartPr>
              <p14:xfrm>
                <a:off x="425388" y="2788651"/>
                <a:ext cx="106920" cy="32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DD58B8-1AFC-47F9-8BD0-9ED53A229D4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7748" y="2771011"/>
                  <a:ext cx="142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ADCF40-EE1C-41AF-BC96-79E1B7F71171}"/>
                    </a:ext>
                  </a:extLst>
                </p14:cNvPr>
                <p14:cNvContentPartPr/>
                <p14:nvPr/>
              </p14:nvContentPartPr>
              <p14:xfrm>
                <a:off x="611868" y="2910691"/>
                <a:ext cx="69120" cy="37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ADCF40-EE1C-41AF-BC96-79E1B7F711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3868" y="2892691"/>
                  <a:ext cx="104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720F70-7060-412C-9C8D-BF547FCB402C}"/>
                    </a:ext>
                  </a:extLst>
                </p14:cNvPr>
                <p14:cNvContentPartPr/>
                <p14:nvPr/>
              </p14:nvContentPartPr>
              <p14:xfrm>
                <a:off x="569028" y="3068731"/>
                <a:ext cx="8352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720F70-7060-412C-9C8D-BF547FCB40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1028" y="3051091"/>
                  <a:ext cx="11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9BE0C0-26C2-47E8-9ED6-4D1D69D27787}"/>
                    </a:ext>
                  </a:extLst>
                </p14:cNvPr>
                <p14:cNvContentPartPr/>
                <p14:nvPr/>
              </p14:nvContentPartPr>
              <p14:xfrm>
                <a:off x="748308" y="3059371"/>
                <a:ext cx="9972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9BE0C0-26C2-47E8-9ED6-4D1D69D277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0668" y="3041731"/>
                  <a:ext cx="135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75180C-3820-4FCE-AF44-BC53AAEE2E6C}"/>
                    </a:ext>
                  </a:extLst>
                </p14:cNvPr>
                <p14:cNvContentPartPr/>
                <p14:nvPr/>
              </p14:nvContentPartPr>
              <p14:xfrm>
                <a:off x="957828" y="2948131"/>
                <a:ext cx="93960" cy="1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75180C-3820-4FCE-AF44-BC53AAEE2E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188" y="2930131"/>
                  <a:ext cx="129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ABD074-B6C1-4186-AD56-4D74CA865144}"/>
                    </a:ext>
                  </a:extLst>
                </p14:cNvPr>
                <p14:cNvContentPartPr/>
                <p14:nvPr/>
              </p14:nvContentPartPr>
              <p14:xfrm>
                <a:off x="957828" y="2962531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ABD074-B6C1-4186-AD56-4D74CA8651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0188" y="29448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687D87-E5E5-48EB-9C0C-AAB483775876}"/>
                    </a:ext>
                  </a:extLst>
                </p14:cNvPr>
                <p14:cNvContentPartPr/>
                <p14:nvPr/>
              </p14:nvContentPartPr>
              <p14:xfrm>
                <a:off x="957828" y="2962531"/>
                <a:ext cx="100800" cy="3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687D87-E5E5-48EB-9C0C-AAB4837758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0188" y="2944891"/>
                  <a:ext cx="136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F9F84A-5DB4-4D69-AE6A-D3F9420D7038}"/>
                    </a:ext>
                  </a:extLst>
                </p14:cNvPr>
                <p14:cNvContentPartPr/>
                <p14:nvPr/>
              </p14:nvContentPartPr>
              <p14:xfrm>
                <a:off x="1244388" y="2803411"/>
                <a:ext cx="140400" cy="43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F9F84A-5DB4-4D69-AE6A-D3F9420D70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6388" y="2785411"/>
                  <a:ext cx="176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2D8D14-B48C-4694-A2CF-8E214A0DA84F}"/>
                    </a:ext>
                  </a:extLst>
                </p14:cNvPr>
                <p14:cNvContentPartPr/>
                <p14:nvPr/>
              </p14:nvContentPartPr>
              <p14:xfrm>
                <a:off x="481188" y="3322891"/>
                <a:ext cx="115920" cy="33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2D8D14-B48C-4694-A2CF-8E214A0DA8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3188" y="3304891"/>
                  <a:ext cx="151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E51642-7B09-4A9F-B0EC-0862C2CA8FD7}"/>
                    </a:ext>
                  </a:extLst>
                </p14:cNvPr>
                <p14:cNvContentPartPr/>
                <p14:nvPr/>
              </p14:nvContentPartPr>
              <p14:xfrm>
                <a:off x="655788" y="3605851"/>
                <a:ext cx="16560" cy="16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E51642-7B09-4A9F-B0EC-0862C2CA8F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8148" y="3588211"/>
                  <a:ext cx="52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6B3122-2296-41FE-A661-F09E6B04F2C2}"/>
                    </a:ext>
                  </a:extLst>
                </p14:cNvPr>
                <p14:cNvContentPartPr/>
                <p14:nvPr/>
              </p14:nvContentPartPr>
              <p14:xfrm>
                <a:off x="683508" y="3520531"/>
                <a:ext cx="72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6B3122-2296-41FE-A661-F09E6B04F2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5868" y="3502891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B71AC5-F94A-4FA2-A81B-6E293BF8F65C}"/>
                    </a:ext>
                  </a:extLst>
                </p14:cNvPr>
                <p14:cNvContentPartPr/>
                <p14:nvPr/>
              </p14:nvContentPartPr>
              <p14:xfrm>
                <a:off x="712668" y="3596491"/>
                <a:ext cx="12924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B71AC5-F94A-4FA2-A81B-6E293BF8F6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4668" y="3578851"/>
                  <a:ext cx="164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BD5943-6A72-4EB1-A330-41231EF6D1C6}"/>
                    </a:ext>
                  </a:extLst>
                </p14:cNvPr>
                <p14:cNvContentPartPr/>
                <p14:nvPr/>
              </p14:nvContentPartPr>
              <p14:xfrm>
                <a:off x="920748" y="3541411"/>
                <a:ext cx="80280" cy="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BD5943-6A72-4EB1-A330-41231EF6D1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3108" y="3523771"/>
                  <a:ext cx="115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D19942-7C2A-4976-A154-85053D7A3427}"/>
                    </a:ext>
                  </a:extLst>
                </p14:cNvPr>
                <p14:cNvContentPartPr/>
                <p14:nvPr/>
              </p14:nvContentPartPr>
              <p14:xfrm>
                <a:off x="946668" y="3597571"/>
                <a:ext cx="5652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D19942-7C2A-4976-A154-85053D7A34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8668" y="3579931"/>
                  <a:ext cx="92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7D9966-2D64-47BA-AC08-C5EE1633EF65}"/>
                    </a:ext>
                  </a:extLst>
                </p14:cNvPr>
                <p14:cNvContentPartPr/>
                <p14:nvPr/>
              </p14:nvContentPartPr>
              <p14:xfrm>
                <a:off x="1146828" y="3389491"/>
                <a:ext cx="132840" cy="17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7D9966-2D64-47BA-AC08-C5EE1633EF6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9188" y="3371851"/>
                  <a:ext cx="168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582D1E-1EF9-4A87-BDEF-A522F2D4C65F}"/>
                    </a:ext>
                  </a:extLst>
                </p14:cNvPr>
                <p14:cNvContentPartPr/>
                <p14:nvPr/>
              </p14:nvContentPartPr>
              <p14:xfrm>
                <a:off x="1185708" y="3626731"/>
                <a:ext cx="29160" cy="2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582D1E-1EF9-4A87-BDEF-A522F2D4C65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68068" y="3609091"/>
                  <a:ext cx="64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29766C-27AE-4DAE-AF66-9DDF71D47832}"/>
              </a:ext>
            </a:extLst>
          </p:cNvPr>
          <p:cNvGrpSpPr/>
          <p:nvPr/>
        </p:nvGrpSpPr>
        <p:grpSpPr>
          <a:xfrm>
            <a:off x="905628" y="3971611"/>
            <a:ext cx="45720" cy="92880"/>
            <a:chOff x="905628" y="3971611"/>
            <a:chExt cx="4572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F5AB97-DBA8-4072-A03E-1CA1CA720593}"/>
                    </a:ext>
                  </a:extLst>
                </p14:cNvPr>
                <p14:cNvContentPartPr/>
                <p14:nvPr/>
              </p14:nvContentPartPr>
              <p14:xfrm>
                <a:off x="905628" y="3971611"/>
                <a:ext cx="32760" cy="1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F5AB97-DBA8-4072-A03E-1CA1CA7205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988" y="3953611"/>
                  <a:ext cx="68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C3A834-B758-4058-80CF-22B2394D672B}"/>
                    </a:ext>
                  </a:extLst>
                </p14:cNvPr>
                <p14:cNvContentPartPr/>
                <p14:nvPr/>
              </p14:nvContentPartPr>
              <p14:xfrm>
                <a:off x="905628" y="4042531"/>
                <a:ext cx="45720" cy="2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C3A834-B758-4058-80CF-22B2394D67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7988" y="4024531"/>
                  <a:ext cx="81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3021C-6868-40C8-9505-A20EE35A560F}"/>
              </a:ext>
            </a:extLst>
          </p:cNvPr>
          <p:cNvGrpSpPr/>
          <p:nvPr/>
        </p:nvGrpSpPr>
        <p:grpSpPr>
          <a:xfrm>
            <a:off x="1078068" y="3789091"/>
            <a:ext cx="546840" cy="531000"/>
            <a:chOff x="1078068" y="3789091"/>
            <a:chExt cx="54684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B3BC1A-9EF3-406D-BFE5-5E8F1F75C7DC}"/>
                    </a:ext>
                  </a:extLst>
                </p14:cNvPr>
                <p14:cNvContentPartPr/>
                <p14:nvPr/>
              </p14:nvContentPartPr>
              <p14:xfrm>
                <a:off x="1078068" y="3789091"/>
                <a:ext cx="126720" cy="53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B3BC1A-9EF3-406D-BFE5-5E8F1F75C7D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9068" y="3780091"/>
                  <a:ext cx="1443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A55AF1-0A6C-4CBD-B4AD-10946293B3E8}"/>
                    </a:ext>
                  </a:extLst>
                </p14:cNvPr>
                <p14:cNvContentPartPr/>
                <p14:nvPr/>
              </p14:nvContentPartPr>
              <p14:xfrm>
                <a:off x="1273908" y="4036051"/>
                <a:ext cx="360" cy="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A55AF1-0A6C-4CBD-B4AD-10946293B3E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64908" y="4027051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C16A06-14D6-433D-9886-4AD33AE2171F}"/>
                    </a:ext>
                  </a:extLst>
                </p14:cNvPr>
                <p14:cNvContentPartPr/>
                <p14:nvPr/>
              </p14:nvContentPartPr>
              <p14:xfrm>
                <a:off x="1332948" y="3832291"/>
                <a:ext cx="181080" cy="18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C16A06-14D6-433D-9886-4AD33AE217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23948" y="3823651"/>
                  <a:ext cx="198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752A90-19C0-455A-B3F1-DFBC9A06E7AF}"/>
                    </a:ext>
                  </a:extLst>
                </p14:cNvPr>
                <p14:cNvContentPartPr/>
                <p14:nvPr/>
              </p14:nvContentPartPr>
              <p14:xfrm>
                <a:off x="1510068" y="3937771"/>
                <a:ext cx="114840" cy="171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752A90-19C0-455A-B3F1-DFBC9A06E7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01068" y="3929131"/>
                  <a:ext cx="1324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E34DBD-9BD3-40EE-9663-1ADD1AF27B2A}"/>
              </a:ext>
            </a:extLst>
          </p:cNvPr>
          <p:cNvGrpSpPr/>
          <p:nvPr/>
        </p:nvGrpSpPr>
        <p:grpSpPr>
          <a:xfrm>
            <a:off x="193908" y="4483891"/>
            <a:ext cx="543240" cy="354960"/>
            <a:chOff x="193908" y="4483891"/>
            <a:chExt cx="5432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068B18-EB03-4F0D-A97D-0E0FE003F923}"/>
                    </a:ext>
                  </a:extLst>
                </p14:cNvPr>
                <p14:cNvContentPartPr/>
                <p14:nvPr/>
              </p14:nvContentPartPr>
              <p14:xfrm>
                <a:off x="193908" y="4483891"/>
                <a:ext cx="199800" cy="19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068B18-EB03-4F0D-A97D-0E0FE003F92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5268" y="4474891"/>
                  <a:ext cx="217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51E1CC-51E5-4C68-933F-40F543E69A55}"/>
                    </a:ext>
                  </a:extLst>
                </p14:cNvPr>
                <p14:cNvContentPartPr/>
                <p14:nvPr/>
              </p14:nvContentPartPr>
              <p14:xfrm>
                <a:off x="345468" y="4629691"/>
                <a:ext cx="132840" cy="20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51E1CC-51E5-4C68-933F-40F543E69A5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6468" y="4621051"/>
                  <a:ext cx="150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A804AF-F04A-43AA-BB94-612A3A57F69E}"/>
                    </a:ext>
                  </a:extLst>
                </p14:cNvPr>
                <p14:cNvContentPartPr/>
                <p14:nvPr/>
              </p14:nvContentPartPr>
              <p14:xfrm>
                <a:off x="656868" y="4562731"/>
                <a:ext cx="79920" cy="2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A804AF-F04A-43AA-BB94-612A3A57F6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8228" y="4554091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3CEC47-9F76-4494-92F7-98DC8CF19AE2}"/>
                    </a:ext>
                  </a:extLst>
                </p14:cNvPr>
                <p14:cNvContentPartPr/>
                <p14:nvPr/>
              </p14:nvContentPartPr>
              <p14:xfrm>
                <a:off x="652188" y="4622131"/>
                <a:ext cx="84960" cy="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3CEC47-9F76-4494-92F7-98DC8CF19AE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3548" y="4613131"/>
                  <a:ext cx="102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ADED5F-0D81-40D6-9BB9-A1472E52F79B}"/>
              </a:ext>
            </a:extLst>
          </p:cNvPr>
          <p:cNvGrpSpPr/>
          <p:nvPr/>
        </p:nvGrpSpPr>
        <p:grpSpPr>
          <a:xfrm>
            <a:off x="844428" y="4265011"/>
            <a:ext cx="210960" cy="263160"/>
            <a:chOff x="844428" y="4265011"/>
            <a:chExt cx="2109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7889AE-5593-4DE1-82BE-DB2B13952D36}"/>
                    </a:ext>
                  </a:extLst>
                </p14:cNvPr>
                <p14:cNvContentPartPr/>
                <p14:nvPr/>
              </p14:nvContentPartPr>
              <p14:xfrm>
                <a:off x="844428" y="4265011"/>
                <a:ext cx="101160" cy="237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7889AE-5593-4DE1-82BE-DB2B13952D3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6788" y="4247371"/>
                  <a:ext cx="136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38A021-596E-469F-9A05-38A81C7D8A5A}"/>
                    </a:ext>
                  </a:extLst>
                </p14:cNvPr>
                <p14:cNvContentPartPr/>
                <p14:nvPr/>
              </p14:nvContentPartPr>
              <p14:xfrm>
                <a:off x="1027308" y="4413691"/>
                <a:ext cx="8640" cy="11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38A021-596E-469F-9A05-38A81C7D8A5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9308" y="4395691"/>
                  <a:ext cx="44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C47F22-F550-4490-881F-E50D392913A1}"/>
                    </a:ext>
                  </a:extLst>
                </p14:cNvPr>
                <p14:cNvContentPartPr/>
                <p14:nvPr/>
              </p14:nvContentPartPr>
              <p14:xfrm>
                <a:off x="950988" y="4407211"/>
                <a:ext cx="104400" cy="9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C47F22-F550-4490-881F-E50D392913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2988" y="4389571"/>
                  <a:ext cx="1400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5EBE9C-08FC-463D-805E-034810DD03D0}"/>
              </a:ext>
            </a:extLst>
          </p:cNvPr>
          <p:cNvGrpSpPr/>
          <p:nvPr/>
        </p:nvGrpSpPr>
        <p:grpSpPr>
          <a:xfrm>
            <a:off x="848028" y="4634011"/>
            <a:ext cx="320040" cy="489960"/>
            <a:chOff x="848028" y="4634011"/>
            <a:chExt cx="32004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08BE2F-BACD-47C5-9294-94E820D0A67D}"/>
                    </a:ext>
                  </a:extLst>
                </p14:cNvPr>
                <p14:cNvContentPartPr/>
                <p14:nvPr/>
              </p14:nvContentPartPr>
              <p14:xfrm>
                <a:off x="848028" y="4634011"/>
                <a:ext cx="268920" cy="3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08BE2F-BACD-47C5-9294-94E820D0A67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0028" y="4616371"/>
                  <a:ext cx="304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9F4651-E0A2-4EEE-B36D-0F6EF0034D58}"/>
                    </a:ext>
                  </a:extLst>
                </p14:cNvPr>
                <p14:cNvContentPartPr/>
                <p14:nvPr/>
              </p14:nvContentPartPr>
              <p14:xfrm>
                <a:off x="945228" y="4735891"/>
                <a:ext cx="10800" cy="258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9F4651-E0A2-4EEE-B36D-0F6EF0034D5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7228" y="4718251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D2E64B-F89A-4579-8928-D2D81E13B60A}"/>
                    </a:ext>
                  </a:extLst>
                </p14:cNvPr>
                <p14:cNvContentPartPr/>
                <p14:nvPr/>
              </p14:nvContentPartPr>
              <p14:xfrm>
                <a:off x="911028" y="4988971"/>
                <a:ext cx="84240" cy="2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D2E64B-F89A-4579-8928-D2D81E13B6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3028" y="4970971"/>
                  <a:ext cx="119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88B50B-8AD0-4AAA-A1E9-1845488C2CFC}"/>
                    </a:ext>
                  </a:extLst>
                </p14:cNvPr>
                <p14:cNvContentPartPr/>
                <p14:nvPr/>
              </p14:nvContentPartPr>
              <p14:xfrm>
                <a:off x="893028" y="4729411"/>
                <a:ext cx="81360" cy="1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88B50B-8AD0-4AAA-A1E9-1845488C2C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5388" y="4711411"/>
                  <a:ext cx="117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D2BA26-B57F-4499-AB65-EDBEED5CD8D0}"/>
                    </a:ext>
                  </a:extLst>
                </p14:cNvPr>
                <p14:cNvContentPartPr/>
                <p14:nvPr/>
              </p14:nvContentPartPr>
              <p14:xfrm>
                <a:off x="1052868" y="4954411"/>
                <a:ext cx="115200" cy="16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D2BA26-B57F-4499-AB65-EDBEED5CD8D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4868" y="4936771"/>
                  <a:ext cx="150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47688B-3C6E-4B10-B0AF-0EA98322415C}"/>
                    </a:ext>
                  </a:extLst>
                </p14:cNvPr>
                <p14:cNvContentPartPr/>
                <p14:nvPr/>
              </p14:nvContentPartPr>
              <p14:xfrm>
                <a:off x="1060788" y="5039371"/>
                <a:ext cx="98640" cy="2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47688B-3C6E-4B10-B0AF-0EA9832241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3148" y="5021731"/>
                  <a:ext cx="134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361242-36A5-4527-87E7-365B40ED0193}"/>
                    </a:ext>
                  </a:extLst>
                </p14:cNvPr>
                <p14:cNvContentPartPr/>
                <p14:nvPr/>
              </p14:nvContentPartPr>
              <p14:xfrm>
                <a:off x="1051428" y="4957291"/>
                <a:ext cx="112680" cy="7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361242-36A5-4527-87E7-365B40ED01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3788" y="4939651"/>
                  <a:ext cx="1483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B77EEC-BDB7-4234-AA1F-56400B96DAF8}"/>
              </a:ext>
            </a:extLst>
          </p:cNvPr>
          <p:cNvGrpSpPr/>
          <p:nvPr/>
        </p:nvGrpSpPr>
        <p:grpSpPr>
          <a:xfrm>
            <a:off x="108228" y="5337811"/>
            <a:ext cx="1499400" cy="489960"/>
            <a:chOff x="108228" y="5337811"/>
            <a:chExt cx="149940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5FBEC1-6474-4D8B-BFBD-46B6733568E4}"/>
                    </a:ext>
                  </a:extLst>
                </p14:cNvPr>
                <p14:cNvContentPartPr/>
                <p14:nvPr/>
              </p14:nvContentPartPr>
              <p14:xfrm>
                <a:off x="108228" y="5337811"/>
                <a:ext cx="185400" cy="34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5FBEC1-6474-4D8B-BFBD-46B6733568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88" y="5319811"/>
                  <a:ext cx="221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5FEAD0-2457-4165-BDCE-FA095A13DB3B}"/>
                    </a:ext>
                  </a:extLst>
                </p14:cNvPr>
                <p14:cNvContentPartPr/>
                <p14:nvPr/>
              </p14:nvContentPartPr>
              <p14:xfrm>
                <a:off x="311988" y="5647411"/>
                <a:ext cx="1440" cy="18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5FEAD0-2457-4165-BDCE-FA095A13DB3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4348" y="5629771"/>
                  <a:ext cx="37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108B01-A0EE-4D37-8039-56862D820403}"/>
                    </a:ext>
                  </a:extLst>
                </p14:cNvPr>
                <p14:cNvContentPartPr/>
                <p14:nvPr/>
              </p14:nvContentPartPr>
              <p14:xfrm>
                <a:off x="225228" y="5607811"/>
                <a:ext cx="176400" cy="2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108B01-A0EE-4D37-8039-56862D8204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7588" y="5590171"/>
                  <a:ext cx="212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A635BD1-DE6F-4DE5-8AA6-4AFBFA697095}"/>
                    </a:ext>
                  </a:extLst>
                </p14:cNvPr>
                <p14:cNvContentPartPr/>
                <p14:nvPr/>
              </p14:nvContentPartPr>
              <p14:xfrm>
                <a:off x="504228" y="5488291"/>
                <a:ext cx="849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A635BD1-DE6F-4DE5-8AA6-4AFBFA6970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6228" y="5470291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BA036B9-6FA2-4818-8B47-1E4698507363}"/>
                    </a:ext>
                  </a:extLst>
                </p14:cNvPr>
                <p14:cNvContentPartPr/>
                <p14:nvPr/>
              </p14:nvContentPartPr>
              <p14:xfrm>
                <a:off x="500628" y="5557771"/>
                <a:ext cx="87840" cy="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BA036B9-6FA2-4818-8B47-1E469850736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2988" y="5540131"/>
                  <a:ext cx="123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75D1D2-9A14-4349-B4D6-FEC3DBEA2835}"/>
                    </a:ext>
                  </a:extLst>
                </p14:cNvPr>
                <p14:cNvContentPartPr/>
                <p14:nvPr/>
              </p14:nvContentPartPr>
              <p14:xfrm>
                <a:off x="713748" y="5388211"/>
                <a:ext cx="136080" cy="229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75D1D2-9A14-4349-B4D6-FEC3DBEA283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5748" y="5370211"/>
                  <a:ext cx="171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F8B81C-6DDB-4DA8-BB10-FA5877AC8106}"/>
                    </a:ext>
                  </a:extLst>
                </p14:cNvPr>
                <p14:cNvContentPartPr/>
                <p14:nvPr/>
              </p14:nvContentPartPr>
              <p14:xfrm>
                <a:off x="895188" y="5386051"/>
                <a:ext cx="12564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F8B81C-6DDB-4DA8-BB10-FA5877AC810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7188" y="5368411"/>
                  <a:ext cx="161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3D291D-9880-406E-94C8-4AD6859C96D5}"/>
                    </a:ext>
                  </a:extLst>
                </p14:cNvPr>
                <p14:cNvContentPartPr/>
                <p14:nvPr/>
              </p14:nvContentPartPr>
              <p14:xfrm>
                <a:off x="1102548" y="5427091"/>
                <a:ext cx="184320" cy="155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3D291D-9880-406E-94C8-4AD6859C96D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548" y="5409091"/>
                  <a:ext cx="219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9FD3F8-46C6-4301-B05E-E40774A06785}"/>
                    </a:ext>
                  </a:extLst>
                </p14:cNvPr>
                <p14:cNvContentPartPr/>
                <p14:nvPr/>
              </p14:nvContentPartPr>
              <p14:xfrm>
                <a:off x="1341948" y="5357611"/>
                <a:ext cx="26568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9FD3F8-46C6-4301-B05E-E40774A067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24308" y="5339611"/>
                  <a:ext cx="30132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520C8B-106F-4EB7-9314-85B6229DCE10}"/>
                  </a:ext>
                </a:extLst>
              </p14:cNvPr>
              <p14:cNvContentPartPr/>
              <p14:nvPr/>
            </p14:nvContentPartPr>
            <p14:xfrm>
              <a:off x="62148" y="2558611"/>
              <a:ext cx="1656360" cy="3314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520C8B-106F-4EB7-9314-85B6229DCE1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3148" y="2549971"/>
                <a:ext cx="1674000" cy="33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C12942-4A35-4D22-BE86-A183FC0C7B4F}"/>
                  </a:ext>
                </a:extLst>
              </p14:cNvPr>
              <p14:cNvContentPartPr/>
              <p14:nvPr/>
            </p14:nvContentPartPr>
            <p14:xfrm>
              <a:off x="-13092" y="5879611"/>
              <a:ext cx="1655280" cy="59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C12942-4A35-4D22-BE86-A183FC0C7B4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-22092" y="5870971"/>
                <a:ext cx="1672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B1AD914-42DD-4EA6-9147-810344CA268A}"/>
                  </a:ext>
                </a:extLst>
              </p14:cNvPr>
              <p14:cNvContentPartPr/>
              <p14:nvPr/>
            </p14:nvContentPartPr>
            <p14:xfrm>
              <a:off x="6708" y="4238011"/>
              <a:ext cx="1644840" cy="66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B1AD914-42DD-4EA6-9147-810344CA268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-2292" y="4229371"/>
                <a:ext cx="1662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F300C6-BA76-433E-84ED-1F16A900D6A6}"/>
                  </a:ext>
                </a:extLst>
              </p14:cNvPr>
              <p14:cNvContentPartPr/>
              <p14:nvPr/>
            </p14:nvContentPartPr>
            <p14:xfrm>
              <a:off x="-19932" y="3291211"/>
              <a:ext cx="1703880" cy="42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F300C6-BA76-433E-84ED-1F16A900D6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-28932" y="3282571"/>
                <a:ext cx="172152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51E7485-82E7-497F-95B4-A4C469474A36}"/>
              </a:ext>
            </a:extLst>
          </p:cNvPr>
          <p:cNvGrpSpPr/>
          <p:nvPr/>
        </p:nvGrpSpPr>
        <p:grpSpPr>
          <a:xfrm>
            <a:off x="11028828" y="4130731"/>
            <a:ext cx="397440" cy="202680"/>
            <a:chOff x="11028828" y="4130731"/>
            <a:chExt cx="39744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721069-E86C-48DD-A617-C7BB8A6D0D42}"/>
                    </a:ext>
                  </a:extLst>
                </p14:cNvPr>
                <p14:cNvContentPartPr/>
                <p14:nvPr/>
              </p14:nvContentPartPr>
              <p14:xfrm>
                <a:off x="11028828" y="4130731"/>
                <a:ext cx="181080" cy="20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721069-E86C-48DD-A617-C7BB8A6D0D4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10828" y="4112731"/>
                  <a:ext cx="216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C6659B-790F-471D-8DE9-2B041CEE24CD}"/>
                    </a:ext>
                  </a:extLst>
                </p14:cNvPr>
                <p14:cNvContentPartPr/>
                <p14:nvPr/>
              </p14:nvContentPartPr>
              <p14:xfrm>
                <a:off x="11318268" y="4211011"/>
                <a:ext cx="964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C6659B-790F-471D-8DE9-2B041CEE24C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00268" y="4193011"/>
                  <a:ext cx="132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2808E6-B261-4672-BEB2-6876BF9E8845}"/>
                    </a:ext>
                  </a:extLst>
                </p14:cNvPr>
                <p14:cNvContentPartPr/>
                <p14:nvPr/>
              </p14:nvContentPartPr>
              <p14:xfrm>
                <a:off x="11308908" y="4278691"/>
                <a:ext cx="117360" cy="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2808E6-B261-4672-BEB2-6876BF9E88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91268" y="4260691"/>
                  <a:ext cx="1530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5E63B2-0F12-4CED-AC9D-D4E4F5E5B5B4}"/>
              </a:ext>
            </a:extLst>
          </p:cNvPr>
          <p:cNvGrpSpPr/>
          <p:nvPr/>
        </p:nvGrpSpPr>
        <p:grpSpPr>
          <a:xfrm>
            <a:off x="11699868" y="3901411"/>
            <a:ext cx="414000" cy="285120"/>
            <a:chOff x="11699868" y="3901411"/>
            <a:chExt cx="4140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398DE9-EC54-4674-B7B0-395DCE07FC10}"/>
                    </a:ext>
                  </a:extLst>
                </p14:cNvPr>
                <p14:cNvContentPartPr/>
                <p14:nvPr/>
              </p14:nvContentPartPr>
              <p14:xfrm>
                <a:off x="11699868" y="3901411"/>
                <a:ext cx="144360" cy="28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398DE9-EC54-4674-B7B0-395DCE07FC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81868" y="3883411"/>
                  <a:ext cx="180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10C360-CD1D-4D50-8A60-DB44A9F55658}"/>
                    </a:ext>
                  </a:extLst>
                </p14:cNvPr>
                <p14:cNvContentPartPr/>
                <p14:nvPr/>
              </p14:nvContentPartPr>
              <p14:xfrm>
                <a:off x="11918388" y="3977731"/>
                <a:ext cx="114480" cy="12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10C360-CD1D-4D50-8A60-DB44A9F5565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900388" y="3959731"/>
                  <a:ext cx="150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1C5AB7-C6E8-4135-9940-644CFA937BD0}"/>
                    </a:ext>
                  </a:extLst>
                </p14:cNvPr>
                <p14:cNvContentPartPr/>
                <p14:nvPr/>
              </p14:nvContentPartPr>
              <p14:xfrm>
                <a:off x="11979228" y="3903931"/>
                <a:ext cx="8280" cy="14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1C5AB7-C6E8-4135-9940-644CFA937BD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61228" y="3885931"/>
                  <a:ext cx="43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D8CE9A-2FC1-4AF3-92DA-B445965BA349}"/>
                    </a:ext>
                  </a:extLst>
                </p14:cNvPr>
                <p14:cNvContentPartPr/>
                <p14:nvPr/>
              </p14:nvContentPartPr>
              <p14:xfrm>
                <a:off x="12065988" y="3906811"/>
                <a:ext cx="47880" cy="198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D8CE9A-2FC1-4AF3-92DA-B445965BA34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47988" y="3889171"/>
                  <a:ext cx="8352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EA40AE9-F83F-4CA9-911F-1D391F1E6DE3}"/>
              </a:ext>
            </a:extLst>
          </p:cNvPr>
          <p:cNvGrpSpPr/>
          <p:nvPr/>
        </p:nvGrpSpPr>
        <p:grpSpPr>
          <a:xfrm>
            <a:off x="11705988" y="4247011"/>
            <a:ext cx="434520" cy="398520"/>
            <a:chOff x="11705988" y="4247011"/>
            <a:chExt cx="43452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4F006D-6628-4342-AE1F-760592E3C1D0}"/>
                    </a:ext>
                  </a:extLst>
                </p14:cNvPr>
                <p14:cNvContentPartPr/>
                <p14:nvPr/>
              </p14:nvContentPartPr>
              <p14:xfrm>
                <a:off x="11705988" y="4247011"/>
                <a:ext cx="434520" cy="1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4F006D-6628-4342-AE1F-760592E3C1D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87988" y="4229371"/>
                  <a:ext cx="470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095D69B-DE97-4E32-A125-9D658389E020}"/>
                    </a:ext>
                  </a:extLst>
                </p14:cNvPr>
                <p14:cNvContentPartPr/>
                <p14:nvPr/>
              </p14:nvContentPartPr>
              <p14:xfrm>
                <a:off x="11902908" y="4344211"/>
                <a:ext cx="127440" cy="301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095D69B-DE97-4E32-A125-9D658389E02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884908" y="4326571"/>
                  <a:ext cx="16308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63C076-93E7-47F9-88D2-D3C5FDA5D2EC}"/>
              </a:ext>
            </a:extLst>
          </p:cNvPr>
          <p:cNvGrpSpPr/>
          <p:nvPr/>
        </p:nvGrpSpPr>
        <p:grpSpPr>
          <a:xfrm>
            <a:off x="11312508" y="4700611"/>
            <a:ext cx="384840" cy="150480"/>
            <a:chOff x="11312508" y="4700611"/>
            <a:chExt cx="3848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BCE1FB-3286-41D8-97EE-EFFAC5D1BB6B}"/>
                    </a:ext>
                  </a:extLst>
                </p14:cNvPr>
                <p14:cNvContentPartPr/>
                <p14:nvPr/>
              </p14:nvContentPartPr>
              <p14:xfrm>
                <a:off x="11312508" y="4700611"/>
                <a:ext cx="163800" cy="43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BCE1FB-3286-41D8-97EE-EFFAC5D1BB6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94508" y="4682611"/>
                  <a:ext cx="199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9F0C70-3D59-4CB0-A862-F5FBCC92F0E1}"/>
                    </a:ext>
                  </a:extLst>
                </p14:cNvPr>
                <p14:cNvContentPartPr/>
                <p14:nvPr/>
              </p14:nvContentPartPr>
              <p14:xfrm>
                <a:off x="11340228" y="4780171"/>
                <a:ext cx="115920" cy="3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9F0C70-3D59-4CB0-A862-F5FBCC92F0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322588" y="4762531"/>
                  <a:ext cx="151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B55753-0C2C-40BD-BDA6-CB41272879EA}"/>
                    </a:ext>
                  </a:extLst>
                </p14:cNvPr>
                <p14:cNvContentPartPr/>
                <p14:nvPr/>
              </p14:nvContentPartPr>
              <p14:xfrm>
                <a:off x="11596188" y="4712131"/>
                <a:ext cx="101160" cy="13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B55753-0C2C-40BD-BDA6-CB41272879E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578188" y="4694131"/>
                  <a:ext cx="1368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5B311B8-3AFE-4882-A9E9-E2AA54B3841D}"/>
              </a:ext>
            </a:extLst>
          </p:cNvPr>
          <p:cNvGrpSpPr/>
          <p:nvPr/>
        </p:nvGrpSpPr>
        <p:grpSpPr>
          <a:xfrm>
            <a:off x="8132268" y="5013811"/>
            <a:ext cx="907560" cy="752760"/>
            <a:chOff x="8132268" y="5013811"/>
            <a:chExt cx="90756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BDA6423-1B5A-481F-9BE5-443194892F9A}"/>
                    </a:ext>
                  </a:extLst>
                </p14:cNvPr>
                <p14:cNvContentPartPr/>
                <p14:nvPr/>
              </p14:nvContentPartPr>
              <p14:xfrm>
                <a:off x="8132268" y="5213251"/>
                <a:ext cx="145080" cy="142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BDA6423-1B5A-481F-9BE5-443194892F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4268" y="5195251"/>
                  <a:ext cx="180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DC76F2-BB1A-4A1E-947A-1E2DC4AE273D}"/>
                    </a:ext>
                  </a:extLst>
                </p14:cNvPr>
                <p14:cNvContentPartPr/>
                <p14:nvPr/>
              </p14:nvContentPartPr>
              <p14:xfrm>
                <a:off x="8300028" y="5325571"/>
                <a:ext cx="84960" cy="145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DC76F2-BB1A-4A1E-947A-1E2DC4AE2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82028" y="5307931"/>
                  <a:ext cx="120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8A895C-11C6-43CB-A0B8-6F0AFC1DDE26}"/>
                    </a:ext>
                  </a:extLst>
                </p14:cNvPr>
                <p14:cNvContentPartPr/>
                <p14:nvPr/>
              </p14:nvContentPartPr>
              <p14:xfrm>
                <a:off x="8549868" y="5286331"/>
                <a:ext cx="76680" cy="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8A895C-11C6-43CB-A0B8-6F0AFC1DDE2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32228" y="5268331"/>
                  <a:ext cx="11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2A77C4-5B60-4B18-9D0B-A9F01D9F9531}"/>
                    </a:ext>
                  </a:extLst>
                </p14:cNvPr>
                <p14:cNvContentPartPr/>
                <p14:nvPr/>
              </p14:nvContentPartPr>
              <p14:xfrm>
                <a:off x="8545188" y="5353651"/>
                <a:ext cx="88200" cy="3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2A77C4-5B60-4B18-9D0B-A9F01D9F953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27548" y="5336011"/>
                  <a:ext cx="123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D5EDA9-0B39-46A0-8919-D0FCFF961836}"/>
                    </a:ext>
                  </a:extLst>
                </p14:cNvPr>
                <p14:cNvContentPartPr/>
                <p14:nvPr/>
              </p14:nvContentPartPr>
              <p14:xfrm>
                <a:off x="8757228" y="5013811"/>
                <a:ext cx="152280" cy="181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D5EDA9-0B39-46A0-8919-D0FCFF9618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39228" y="4995811"/>
                  <a:ext cx="187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2A8C53-77E6-40A1-9778-8AE94A82CFCC}"/>
                    </a:ext>
                  </a:extLst>
                </p14:cNvPr>
                <p14:cNvContentPartPr/>
                <p14:nvPr/>
              </p14:nvContentPartPr>
              <p14:xfrm>
                <a:off x="8997708" y="5119651"/>
                <a:ext cx="3960" cy="11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2A8C53-77E6-40A1-9778-8AE94A82CF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80068" y="5102011"/>
                  <a:ext cx="39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83AED3-C7F8-461A-B4E7-6CDAC48951C2}"/>
                    </a:ext>
                  </a:extLst>
                </p14:cNvPr>
                <p14:cNvContentPartPr/>
                <p14:nvPr/>
              </p14:nvContentPartPr>
              <p14:xfrm>
                <a:off x="8949468" y="5122891"/>
                <a:ext cx="80640" cy="5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83AED3-C7F8-461A-B4E7-6CDAC48951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31468" y="5104891"/>
                  <a:ext cx="116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DF129C-B31D-482A-A4B5-C0EF54D6C675}"/>
                    </a:ext>
                  </a:extLst>
                </p14:cNvPr>
                <p14:cNvContentPartPr/>
                <p14:nvPr/>
              </p14:nvContentPartPr>
              <p14:xfrm>
                <a:off x="8784948" y="5305051"/>
                <a:ext cx="228600" cy="4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DF129C-B31D-482A-A4B5-C0EF54D6C6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66948" y="5287051"/>
                  <a:ext cx="264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DEADFA0-FECB-4349-B911-3C3BD010C17F}"/>
                    </a:ext>
                  </a:extLst>
                </p14:cNvPr>
                <p14:cNvContentPartPr/>
                <p14:nvPr/>
              </p14:nvContentPartPr>
              <p14:xfrm>
                <a:off x="8883228" y="5379931"/>
                <a:ext cx="7200" cy="27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DEADFA0-FECB-4349-B911-3C3BD010C17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65588" y="5362291"/>
                  <a:ext cx="42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16DC47-6B82-4C44-ACE6-D0E1762F12C6}"/>
                    </a:ext>
                  </a:extLst>
                </p14:cNvPr>
                <p14:cNvContentPartPr/>
                <p14:nvPr/>
              </p14:nvContentPartPr>
              <p14:xfrm>
                <a:off x="8940108" y="5616811"/>
                <a:ext cx="65160" cy="149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16DC47-6B82-4C44-ACE6-D0E176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22108" y="5598811"/>
                  <a:ext cx="10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82BD65-6040-4E40-B91D-30461570FE2A}"/>
                    </a:ext>
                  </a:extLst>
                </p14:cNvPr>
                <p14:cNvContentPartPr/>
                <p14:nvPr/>
              </p14:nvContentPartPr>
              <p14:xfrm>
                <a:off x="8945868" y="5683771"/>
                <a:ext cx="70920" cy="7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82BD65-6040-4E40-B91D-30461570FE2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27868" y="5665771"/>
                  <a:ext cx="106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0432A1-9A46-43C5-BE89-E66071AEDE71}"/>
                    </a:ext>
                  </a:extLst>
                </p14:cNvPr>
                <p14:cNvContentPartPr/>
                <p14:nvPr/>
              </p14:nvContentPartPr>
              <p14:xfrm>
                <a:off x="8959548" y="5611051"/>
                <a:ext cx="80280" cy="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0432A1-9A46-43C5-BE89-E66071AEDE7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41908" y="5593411"/>
                  <a:ext cx="11592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755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E4757B-A148-4C3E-833E-3E2781BD13F4}"/>
                  </a:ext>
                </a:extLst>
              </p14:cNvPr>
              <p14:cNvContentPartPr/>
              <p14:nvPr/>
            </p14:nvContentPartPr>
            <p14:xfrm>
              <a:off x="349068" y="197731"/>
              <a:ext cx="36360" cy="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E4757B-A148-4C3E-833E-3E2781BD1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428" y="188731"/>
                <a:ext cx="54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814D2D-E905-4AF1-A0A4-481F1DA092AA}"/>
                  </a:ext>
                </a:extLst>
              </p14:cNvPr>
              <p14:cNvContentPartPr/>
              <p14:nvPr/>
            </p14:nvContentPartPr>
            <p14:xfrm>
              <a:off x="351588" y="211051"/>
              <a:ext cx="61560" cy="30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814D2D-E905-4AF1-A0A4-481F1DA092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588" y="202411"/>
                <a:ext cx="792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E19FBC-411F-4259-ACAD-FABB43CB254D}"/>
                  </a:ext>
                </a:extLst>
              </p14:cNvPr>
              <p14:cNvContentPartPr/>
              <p14:nvPr/>
            </p14:nvContentPartPr>
            <p14:xfrm>
              <a:off x="344748" y="240211"/>
              <a:ext cx="349560" cy="29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E19FBC-411F-4259-ACAD-FABB43CB25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108" y="231211"/>
                <a:ext cx="3672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03421-7E45-46A4-865D-CE1628762A43}"/>
                  </a:ext>
                </a:extLst>
              </p14:cNvPr>
              <p14:cNvContentPartPr/>
              <p14:nvPr/>
            </p14:nvContentPartPr>
            <p14:xfrm>
              <a:off x="757668" y="348931"/>
              <a:ext cx="142920" cy="18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03421-7E45-46A4-865D-CE1628762A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668" y="340291"/>
                <a:ext cx="160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8F02F6-001D-414E-9F75-62C41211FA91}"/>
                  </a:ext>
                </a:extLst>
              </p14:cNvPr>
              <p14:cNvContentPartPr/>
              <p14:nvPr/>
            </p14:nvContentPartPr>
            <p14:xfrm>
              <a:off x="946308" y="371611"/>
              <a:ext cx="145080" cy="21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8F02F6-001D-414E-9F75-62C41211FA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7308" y="362611"/>
                <a:ext cx="1627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578E352E-3D23-4906-89C0-A9D0776D969D}"/>
              </a:ext>
            </a:extLst>
          </p:cNvPr>
          <p:cNvGrpSpPr/>
          <p:nvPr/>
        </p:nvGrpSpPr>
        <p:grpSpPr>
          <a:xfrm>
            <a:off x="1124508" y="180811"/>
            <a:ext cx="1217880" cy="662400"/>
            <a:chOff x="1124508" y="180811"/>
            <a:chExt cx="121788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05B76F-E7E7-4CE7-A2B8-422702AEFB58}"/>
                    </a:ext>
                  </a:extLst>
                </p14:cNvPr>
                <p14:cNvContentPartPr/>
                <p14:nvPr/>
              </p14:nvContentPartPr>
              <p14:xfrm>
                <a:off x="1124508" y="389251"/>
                <a:ext cx="41040" cy="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05B76F-E7E7-4CE7-A2B8-422702AEFB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5868" y="380251"/>
                  <a:ext cx="58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D37DA2-10F5-4C44-9D68-969B046B3CE7}"/>
                    </a:ext>
                  </a:extLst>
                </p14:cNvPr>
                <p14:cNvContentPartPr/>
                <p14:nvPr/>
              </p14:nvContentPartPr>
              <p14:xfrm>
                <a:off x="1124508" y="368011"/>
                <a:ext cx="73800" cy="19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D37DA2-10F5-4C44-9D68-969B046B3C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5868" y="359011"/>
                  <a:ext cx="91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15044D-A224-44F8-8E01-9261F1DEC8AE}"/>
                    </a:ext>
                  </a:extLst>
                </p14:cNvPr>
                <p14:cNvContentPartPr/>
                <p14:nvPr/>
              </p14:nvContentPartPr>
              <p14:xfrm>
                <a:off x="1205508" y="274771"/>
                <a:ext cx="6120" cy="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15044D-A224-44F8-8E01-9261F1DEC8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6868" y="265771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796FBE-6777-4764-9022-7BAAA1DBD3EA}"/>
                    </a:ext>
                  </a:extLst>
                </p14:cNvPr>
                <p14:cNvContentPartPr/>
                <p14:nvPr/>
              </p14:nvContentPartPr>
              <p14:xfrm>
                <a:off x="1257348" y="334171"/>
                <a:ext cx="152280" cy="50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796FBE-6777-4764-9022-7BAAA1DBD3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8708" y="325531"/>
                  <a:ext cx="1699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A04862-A5DF-4BC5-A3F0-89BA8785E48F}"/>
                    </a:ext>
                  </a:extLst>
                </p14:cNvPr>
                <p14:cNvContentPartPr/>
                <p14:nvPr/>
              </p14:nvContentPartPr>
              <p14:xfrm>
                <a:off x="1470468" y="355771"/>
                <a:ext cx="129600" cy="218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A04862-A5DF-4BC5-A3F0-89BA8785E4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1828" y="347131"/>
                  <a:ext cx="14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A9DCCB-30B2-4E7A-8DA3-9BD35992C393}"/>
                    </a:ext>
                  </a:extLst>
                </p14:cNvPr>
                <p14:cNvContentPartPr/>
                <p14:nvPr/>
              </p14:nvContentPartPr>
              <p14:xfrm>
                <a:off x="1696908" y="328051"/>
                <a:ext cx="172080" cy="22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A9DCCB-30B2-4E7A-8DA3-9BD35992C3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7908" y="319411"/>
                  <a:ext cx="189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4FD1AD-812C-4116-ADCF-C43EFA7A3C8D}"/>
                    </a:ext>
                  </a:extLst>
                </p14:cNvPr>
                <p14:cNvContentPartPr/>
                <p14:nvPr/>
              </p14:nvContentPartPr>
              <p14:xfrm>
                <a:off x="1887708" y="302851"/>
                <a:ext cx="135360" cy="25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4FD1AD-812C-4116-ADCF-C43EFA7A3C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8708" y="294211"/>
                  <a:ext cx="153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6AADDB-403C-4466-857C-FDF2DE717C5B}"/>
                    </a:ext>
                  </a:extLst>
                </p14:cNvPr>
                <p14:cNvContentPartPr/>
                <p14:nvPr/>
              </p14:nvContentPartPr>
              <p14:xfrm>
                <a:off x="2125668" y="279091"/>
                <a:ext cx="93240" cy="26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6AADDB-403C-4466-857C-FDF2DE717C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6668" y="270451"/>
                  <a:ext cx="110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2E1F0C-1C26-46E5-89E2-B6F1636A8424}"/>
                    </a:ext>
                  </a:extLst>
                </p14:cNvPr>
                <p14:cNvContentPartPr/>
                <p14:nvPr/>
              </p14:nvContentPartPr>
              <p14:xfrm>
                <a:off x="2320788" y="341371"/>
                <a:ext cx="21600" cy="15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2E1F0C-1C26-46E5-89E2-B6F1636A84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1788" y="332371"/>
                  <a:ext cx="39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4F1BF8-46F9-495C-AE02-C94E6A6C5CDF}"/>
                    </a:ext>
                  </a:extLst>
                </p14:cNvPr>
                <p14:cNvContentPartPr/>
                <p14:nvPr/>
              </p14:nvContentPartPr>
              <p14:xfrm>
                <a:off x="2327988" y="18081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4F1BF8-46F9-495C-AE02-C94E6A6C5C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9348" y="172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9727BE-D6F0-4800-9E36-236B999BCB5E}"/>
              </a:ext>
            </a:extLst>
          </p:cNvPr>
          <p:cNvGrpSpPr/>
          <p:nvPr/>
        </p:nvGrpSpPr>
        <p:grpSpPr>
          <a:xfrm>
            <a:off x="2553708" y="139051"/>
            <a:ext cx="434520" cy="614880"/>
            <a:chOff x="2553708" y="139051"/>
            <a:chExt cx="43452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798749-A594-493F-8A60-ED02BC7987BF}"/>
                    </a:ext>
                  </a:extLst>
                </p14:cNvPr>
                <p14:cNvContentPartPr/>
                <p14:nvPr/>
              </p14:nvContentPartPr>
              <p14:xfrm>
                <a:off x="2556228" y="359371"/>
                <a:ext cx="86400" cy="39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798749-A594-493F-8A60-ED02BC7987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7228" y="350371"/>
                  <a:ext cx="1040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A5DD10-CFFB-4E09-870E-E10C5D118474}"/>
                    </a:ext>
                  </a:extLst>
                </p14:cNvPr>
                <p14:cNvContentPartPr/>
                <p14:nvPr/>
              </p14:nvContentPartPr>
              <p14:xfrm>
                <a:off x="2553708" y="347491"/>
                <a:ext cx="152640" cy="15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A5DD10-CFFB-4E09-870E-E10C5D1184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5068" y="338491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5F3EAB-71E4-4060-BB34-0FBFC567869C}"/>
                    </a:ext>
                  </a:extLst>
                </p14:cNvPr>
                <p14:cNvContentPartPr/>
                <p14:nvPr/>
              </p14:nvContentPartPr>
              <p14:xfrm>
                <a:off x="2725788" y="139051"/>
                <a:ext cx="262440" cy="39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5F3EAB-71E4-4060-BB34-0FBFC56786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7148" y="130411"/>
                  <a:ext cx="2800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48FAEE-9ECF-4F20-98B0-3B2546C99585}"/>
              </a:ext>
            </a:extLst>
          </p:cNvPr>
          <p:cNvGrpSpPr/>
          <p:nvPr/>
        </p:nvGrpSpPr>
        <p:grpSpPr>
          <a:xfrm>
            <a:off x="3186948" y="215371"/>
            <a:ext cx="1191240" cy="558000"/>
            <a:chOff x="3186948" y="215371"/>
            <a:chExt cx="119124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B7F180-F142-4B55-AD84-80C62BAFE521}"/>
                    </a:ext>
                  </a:extLst>
                </p14:cNvPr>
                <p14:cNvContentPartPr/>
                <p14:nvPr/>
              </p14:nvContentPartPr>
              <p14:xfrm>
                <a:off x="3186948" y="320131"/>
                <a:ext cx="213480" cy="22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B7F180-F142-4B55-AD84-80C62BAFE5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7948" y="311491"/>
                  <a:ext cx="231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CF08F0-FC6C-43C4-923D-617B106E5E5C}"/>
                    </a:ext>
                  </a:extLst>
                </p14:cNvPr>
                <p14:cNvContentPartPr/>
                <p14:nvPr/>
              </p14:nvContentPartPr>
              <p14:xfrm>
                <a:off x="3442548" y="271531"/>
                <a:ext cx="14976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CF08F0-FC6C-43C4-923D-617B106E5E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33908" y="262531"/>
                  <a:ext cx="167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14A868-6BB4-4ED1-AAF2-F4EC33CDD36E}"/>
                    </a:ext>
                  </a:extLst>
                </p14:cNvPr>
                <p14:cNvContentPartPr/>
                <p14:nvPr/>
              </p14:nvContentPartPr>
              <p14:xfrm>
                <a:off x="3536508" y="290251"/>
                <a:ext cx="9648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14A868-6BB4-4ED1-AAF2-F4EC33CDD36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27508" y="281611"/>
                  <a:ext cx="114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55BB6B-159A-4C2C-8B6A-459F017C3D91}"/>
                    </a:ext>
                  </a:extLst>
                </p14:cNvPr>
                <p14:cNvContentPartPr/>
                <p14:nvPr/>
              </p14:nvContentPartPr>
              <p14:xfrm>
                <a:off x="3681948" y="286291"/>
                <a:ext cx="156960" cy="19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55BB6B-159A-4C2C-8B6A-459F017C3D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3308" y="277291"/>
                  <a:ext cx="17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521B0D-3D71-4C39-B3E0-473490A32CB1}"/>
                    </a:ext>
                  </a:extLst>
                </p14:cNvPr>
                <p14:cNvContentPartPr/>
                <p14:nvPr/>
              </p14:nvContentPartPr>
              <p14:xfrm>
                <a:off x="3927468" y="292411"/>
                <a:ext cx="104400" cy="12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521B0D-3D71-4C39-B3E0-473490A32CB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18828" y="283411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1EEE81-4F5F-44D5-9EA3-985A280D12F1}"/>
                    </a:ext>
                  </a:extLst>
                </p14:cNvPr>
                <p14:cNvContentPartPr/>
                <p14:nvPr/>
              </p14:nvContentPartPr>
              <p14:xfrm>
                <a:off x="3961308" y="292411"/>
                <a:ext cx="239760" cy="48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1EEE81-4F5F-44D5-9EA3-985A280D12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2308" y="283411"/>
                  <a:ext cx="2574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4C2125-5019-4B42-BA12-4EF15498992C}"/>
                    </a:ext>
                  </a:extLst>
                </p14:cNvPr>
                <p14:cNvContentPartPr/>
                <p14:nvPr/>
              </p14:nvContentPartPr>
              <p14:xfrm>
                <a:off x="4199628" y="215371"/>
                <a:ext cx="178560" cy="32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4C2125-5019-4B42-BA12-4EF1549899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90628" y="206371"/>
                  <a:ext cx="1962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7493D9-7F08-4CB9-8BCE-B914A474CA23}"/>
              </a:ext>
            </a:extLst>
          </p:cNvPr>
          <p:cNvGrpSpPr/>
          <p:nvPr/>
        </p:nvGrpSpPr>
        <p:grpSpPr>
          <a:xfrm>
            <a:off x="4588428" y="55891"/>
            <a:ext cx="1488600" cy="671760"/>
            <a:chOff x="4588428" y="55891"/>
            <a:chExt cx="148860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38E065-ECC3-462B-BFE3-F34C94C4D39B}"/>
                    </a:ext>
                  </a:extLst>
                </p14:cNvPr>
                <p14:cNvContentPartPr/>
                <p14:nvPr/>
              </p14:nvContentPartPr>
              <p14:xfrm>
                <a:off x="4588428" y="437131"/>
                <a:ext cx="5040" cy="1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38E065-ECC3-462B-BFE3-F34C94C4D3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79428" y="428131"/>
                  <a:ext cx="22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33F380-16A9-4547-88FA-1C2A6BF7CC48}"/>
                    </a:ext>
                  </a:extLst>
                </p14:cNvPr>
                <p14:cNvContentPartPr/>
                <p14:nvPr/>
              </p14:nvContentPartPr>
              <p14:xfrm>
                <a:off x="4742148" y="101971"/>
                <a:ext cx="59400" cy="28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33F380-16A9-4547-88FA-1C2A6BF7CC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33508" y="92971"/>
                  <a:ext cx="77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D9F711-27A5-4C70-981A-C9987A550FF0}"/>
                    </a:ext>
                  </a:extLst>
                </p14:cNvPr>
                <p14:cNvContentPartPr/>
                <p14:nvPr/>
              </p14:nvContentPartPr>
              <p14:xfrm>
                <a:off x="4757268" y="55891"/>
                <a:ext cx="145080" cy="20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D9F711-27A5-4C70-981A-C9987A550F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48628" y="47251"/>
                  <a:ext cx="162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F856E8-BF8F-4DC1-8EF9-CFE0A4D38E20}"/>
                    </a:ext>
                  </a:extLst>
                </p14:cNvPr>
                <p14:cNvContentPartPr/>
                <p14:nvPr/>
              </p14:nvContentPartPr>
              <p14:xfrm>
                <a:off x="4907748" y="227251"/>
                <a:ext cx="209880" cy="16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F856E8-BF8F-4DC1-8EF9-CFE0A4D38E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9108" y="218251"/>
                  <a:ext cx="227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EBA449-84D1-4FC8-A97A-997A23563D5A}"/>
                    </a:ext>
                  </a:extLst>
                </p14:cNvPr>
                <p14:cNvContentPartPr/>
                <p14:nvPr/>
              </p14:nvContentPartPr>
              <p14:xfrm>
                <a:off x="5092428" y="229051"/>
                <a:ext cx="142920" cy="227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EBA449-84D1-4FC8-A97A-997A23563D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83788" y="220051"/>
                  <a:ext cx="160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5B4014-8989-42FD-9CD7-84E788A14B55}"/>
                    </a:ext>
                  </a:extLst>
                </p14:cNvPr>
                <p14:cNvContentPartPr/>
                <p14:nvPr/>
              </p14:nvContentPartPr>
              <p14:xfrm>
                <a:off x="5301228" y="279811"/>
                <a:ext cx="183240" cy="44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5B4014-8989-42FD-9CD7-84E788A14B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2588" y="271171"/>
                  <a:ext cx="2008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F3D68E-8B63-4A07-B3B7-1C8DAD784FA0}"/>
                    </a:ext>
                  </a:extLst>
                </p14:cNvPr>
                <p14:cNvContentPartPr/>
                <p14:nvPr/>
              </p14:nvContentPartPr>
              <p14:xfrm>
                <a:off x="5497068" y="270451"/>
                <a:ext cx="140400" cy="19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F3D68E-8B63-4A07-B3B7-1C8DAD784F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88068" y="261811"/>
                  <a:ext cx="15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F85365-DBC8-4F27-84CC-2188A8CE90DB}"/>
                    </a:ext>
                  </a:extLst>
                </p14:cNvPr>
                <p14:cNvContentPartPr/>
                <p14:nvPr/>
              </p14:nvContentPartPr>
              <p14:xfrm>
                <a:off x="5711988" y="249931"/>
                <a:ext cx="189000" cy="23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F85365-DBC8-4F27-84CC-2188A8CE90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03348" y="240931"/>
                  <a:ext cx="206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46511-1C76-458D-BCCE-361A594305DA}"/>
                    </a:ext>
                  </a:extLst>
                </p14:cNvPr>
                <p14:cNvContentPartPr/>
                <p14:nvPr/>
              </p14:nvContentPartPr>
              <p14:xfrm>
                <a:off x="5975148" y="142651"/>
                <a:ext cx="55440" cy="35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46511-1C76-458D-BCCE-361A594305D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6508" y="133651"/>
                  <a:ext cx="73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E05F71-941F-48D7-B3F0-48075B4D7B31}"/>
                    </a:ext>
                  </a:extLst>
                </p14:cNvPr>
                <p14:cNvContentPartPr/>
                <p14:nvPr/>
              </p14:nvContentPartPr>
              <p14:xfrm>
                <a:off x="5903148" y="242371"/>
                <a:ext cx="173880" cy="3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E05F71-941F-48D7-B3F0-48075B4D7B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94148" y="233731"/>
                  <a:ext cx="1915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CD2628-6F14-4417-A152-21369D11F414}"/>
                  </a:ext>
                </a:extLst>
              </p14:cNvPr>
              <p14:cNvContentPartPr/>
              <p14:nvPr/>
            </p14:nvContentPartPr>
            <p14:xfrm>
              <a:off x="359148" y="644131"/>
              <a:ext cx="5728320" cy="71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CD2628-6F14-4417-A152-21369D11F41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0508" y="635131"/>
                <a:ext cx="574596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00DEF68-B101-4881-97C3-BF3F60CFDE31}"/>
              </a:ext>
            </a:extLst>
          </p:cNvPr>
          <p:cNvGrpSpPr/>
          <p:nvPr/>
        </p:nvGrpSpPr>
        <p:grpSpPr>
          <a:xfrm>
            <a:off x="130188" y="944731"/>
            <a:ext cx="1688040" cy="444240"/>
            <a:chOff x="130188" y="944731"/>
            <a:chExt cx="168804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D71227-1AE6-44D8-A810-6CBBB5BE1F58}"/>
                    </a:ext>
                  </a:extLst>
                </p14:cNvPr>
                <p14:cNvContentPartPr/>
                <p14:nvPr/>
              </p14:nvContentPartPr>
              <p14:xfrm>
                <a:off x="130188" y="1147051"/>
                <a:ext cx="108000" cy="1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D71227-1AE6-44D8-A810-6CBBB5BE1F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1548" y="1138411"/>
                  <a:ext cx="125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F70BBE-E7C5-4F53-AE05-5D20F513274C}"/>
                    </a:ext>
                  </a:extLst>
                </p14:cNvPr>
                <p14:cNvContentPartPr/>
                <p14:nvPr/>
              </p14:nvContentPartPr>
              <p14:xfrm>
                <a:off x="339708" y="944731"/>
                <a:ext cx="298440" cy="425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F70BBE-E7C5-4F53-AE05-5D20F51327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1068" y="935731"/>
                  <a:ext cx="3160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2C3CF2-BDA4-4058-A849-F6E542B518DC}"/>
                    </a:ext>
                  </a:extLst>
                </p14:cNvPr>
                <p14:cNvContentPartPr/>
                <p14:nvPr/>
              </p14:nvContentPartPr>
              <p14:xfrm>
                <a:off x="737868" y="1161811"/>
                <a:ext cx="232200" cy="19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2C3CF2-BDA4-4058-A849-F6E542B518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8868" y="1153171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2F717E-082F-4C41-8177-866432684B44}"/>
                    </a:ext>
                  </a:extLst>
                </p14:cNvPr>
                <p14:cNvContentPartPr/>
                <p14:nvPr/>
              </p14:nvContentPartPr>
              <p14:xfrm>
                <a:off x="1071228" y="1171891"/>
                <a:ext cx="232920" cy="217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2F717E-082F-4C41-8177-866432684B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2588" y="1163251"/>
                  <a:ext cx="250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53B8FA-0B38-4580-8631-4FDAE05B1316}"/>
                    </a:ext>
                  </a:extLst>
                </p14:cNvPr>
                <p14:cNvContentPartPr/>
                <p14:nvPr/>
              </p14:nvContentPartPr>
              <p14:xfrm>
                <a:off x="1386228" y="1182331"/>
                <a:ext cx="116280" cy="181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53B8FA-0B38-4580-8631-4FDAE05B13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77228" y="1173331"/>
                  <a:ext cx="13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1B4B3C-3CED-415B-A335-7B2759717016}"/>
                    </a:ext>
                  </a:extLst>
                </p14:cNvPr>
                <p14:cNvContentPartPr/>
                <p14:nvPr/>
              </p14:nvContentPartPr>
              <p14:xfrm>
                <a:off x="1594308" y="1190611"/>
                <a:ext cx="223920" cy="18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1B4B3C-3CED-415B-A335-7B27597170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85668" y="1181611"/>
                  <a:ext cx="2415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C71C56E-2E34-430A-8125-F30C704CE9DB}"/>
              </a:ext>
            </a:extLst>
          </p:cNvPr>
          <p:cNvGrpSpPr/>
          <p:nvPr/>
        </p:nvGrpSpPr>
        <p:grpSpPr>
          <a:xfrm>
            <a:off x="2316108" y="964891"/>
            <a:ext cx="1588680" cy="388800"/>
            <a:chOff x="2316108" y="964891"/>
            <a:chExt cx="15886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C50970-2F5F-4103-A845-0886CC6DE182}"/>
                    </a:ext>
                  </a:extLst>
                </p14:cNvPr>
                <p14:cNvContentPartPr/>
                <p14:nvPr/>
              </p14:nvContentPartPr>
              <p14:xfrm>
                <a:off x="2316108" y="1010611"/>
                <a:ext cx="187200" cy="31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C50970-2F5F-4103-A845-0886CC6DE18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07108" y="1001971"/>
                  <a:ext cx="20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71DC22-5E20-4C56-96A8-D038EF05FE24}"/>
                    </a:ext>
                  </a:extLst>
                </p14:cNvPr>
                <p14:cNvContentPartPr/>
                <p14:nvPr/>
              </p14:nvContentPartPr>
              <p14:xfrm>
                <a:off x="2318988" y="1180531"/>
                <a:ext cx="201600" cy="23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71DC22-5E20-4C56-96A8-D038EF05FE2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09988" y="1171531"/>
                  <a:ext cx="21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7862BA-9DD4-4E07-8E64-72219BFA9461}"/>
                    </a:ext>
                  </a:extLst>
                </p14:cNvPr>
                <p14:cNvContentPartPr/>
                <p14:nvPr/>
              </p14:nvContentPartPr>
              <p14:xfrm>
                <a:off x="2340948" y="1036891"/>
                <a:ext cx="187920" cy="21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7862BA-9DD4-4E07-8E64-72219BFA94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31948" y="1027891"/>
                  <a:ext cx="205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FE81AE-02AC-492F-BE1B-7187B00BEB31}"/>
                    </a:ext>
                  </a:extLst>
                </p14:cNvPr>
                <p14:cNvContentPartPr/>
                <p14:nvPr/>
              </p14:nvContentPartPr>
              <p14:xfrm>
                <a:off x="2639388" y="1137691"/>
                <a:ext cx="257400" cy="21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FE81AE-02AC-492F-BE1B-7187B00BEB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30748" y="1128691"/>
                  <a:ext cx="275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3D7F55-0436-4BD7-B882-E0618A100A87}"/>
                    </a:ext>
                  </a:extLst>
                </p14:cNvPr>
                <p14:cNvContentPartPr/>
                <p14:nvPr/>
              </p14:nvContentPartPr>
              <p14:xfrm>
                <a:off x="2787708" y="1117891"/>
                <a:ext cx="30600" cy="203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3D7F55-0436-4BD7-B882-E0618A100A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78708" y="1109251"/>
                  <a:ext cx="48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A3BBC4-B2BE-4757-923C-E059A413DD95}"/>
                    </a:ext>
                  </a:extLst>
                </p14:cNvPr>
                <p14:cNvContentPartPr/>
                <p14:nvPr/>
              </p14:nvContentPartPr>
              <p14:xfrm>
                <a:off x="2960148" y="1097011"/>
                <a:ext cx="53640" cy="19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A3BBC4-B2BE-4757-923C-E059A413DD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51148" y="1088371"/>
                  <a:ext cx="71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2B3F51-6559-4541-AD69-51484AC2EABE}"/>
                    </a:ext>
                  </a:extLst>
                </p14:cNvPr>
                <p14:cNvContentPartPr/>
                <p14:nvPr/>
              </p14:nvContentPartPr>
              <p14:xfrm>
                <a:off x="2972748" y="1011691"/>
                <a:ext cx="66240" cy="1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2B3F51-6559-4541-AD69-51484AC2EA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64108" y="1003051"/>
                  <a:ext cx="8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7DBF96-F887-4E86-BB06-CBD53F9C6984}"/>
                    </a:ext>
                  </a:extLst>
                </p14:cNvPr>
                <p14:cNvContentPartPr/>
                <p14:nvPr/>
              </p14:nvContentPartPr>
              <p14:xfrm>
                <a:off x="3089748" y="976411"/>
                <a:ext cx="138240" cy="333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7DBF96-F887-4E86-BB06-CBD53F9C698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80748" y="967411"/>
                  <a:ext cx="155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EFD8D1-68E3-4FA4-901D-3A811FA71D94}"/>
                    </a:ext>
                  </a:extLst>
                </p14:cNvPr>
                <p14:cNvContentPartPr/>
                <p14:nvPr/>
              </p14:nvContentPartPr>
              <p14:xfrm>
                <a:off x="3309708" y="964891"/>
                <a:ext cx="20160" cy="36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EFD8D1-68E3-4FA4-901D-3A811FA71D9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00708" y="956251"/>
                  <a:ext cx="37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3A5210-3E91-42CF-8249-CF9F03B4F050}"/>
                    </a:ext>
                  </a:extLst>
                </p14:cNvPr>
                <p14:cNvContentPartPr/>
                <p14:nvPr/>
              </p14:nvContentPartPr>
              <p14:xfrm>
                <a:off x="3256428" y="1125091"/>
                <a:ext cx="142560" cy="11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3A5210-3E91-42CF-8249-CF9F03B4F0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47428" y="1116451"/>
                  <a:ext cx="16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92284B-096E-45D4-8707-5FBD157F3C53}"/>
                    </a:ext>
                  </a:extLst>
                </p14:cNvPr>
                <p14:cNvContentPartPr/>
                <p14:nvPr/>
              </p14:nvContentPartPr>
              <p14:xfrm>
                <a:off x="3446148" y="1070731"/>
                <a:ext cx="199440" cy="21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92284B-096E-45D4-8707-5FBD157F3C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37148" y="1062091"/>
                  <a:ext cx="217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148E8C-C7BD-42A0-A884-085E28F425C9}"/>
                    </a:ext>
                  </a:extLst>
                </p14:cNvPr>
                <p14:cNvContentPartPr/>
                <p14:nvPr/>
              </p14:nvContentPartPr>
              <p14:xfrm>
                <a:off x="3682308" y="1084051"/>
                <a:ext cx="222480" cy="208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148E8C-C7BD-42A0-A884-085E28F425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73308" y="1075411"/>
                  <a:ext cx="24012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86A5B98-11E1-4D33-B662-B04453904D73}"/>
                  </a:ext>
                </a:extLst>
              </p14:cNvPr>
              <p14:cNvContentPartPr/>
              <p14:nvPr/>
            </p14:nvContentPartPr>
            <p14:xfrm>
              <a:off x="86268" y="1730971"/>
              <a:ext cx="138240" cy="1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86A5B98-11E1-4D33-B662-B04453904D7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628" y="1722331"/>
                <a:ext cx="1558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41F2159-41A5-41B3-A065-A42A1F1F68F0}"/>
              </a:ext>
            </a:extLst>
          </p:cNvPr>
          <p:cNvGrpSpPr/>
          <p:nvPr/>
        </p:nvGrpSpPr>
        <p:grpSpPr>
          <a:xfrm>
            <a:off x="494868" y="1608571"/>
            <a:ext cx="1517760" cy="369000"/>
            <a:chOff x="494868" y="1608571"/>
            <a:chExt cx="15177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3C897B-4D9A-43FC-9A80-9B8E09D7697C}"/>
                    </a:ext>
                  </a:extLst>
                </p14:cNvPr>
                <p14:cNvContentPartPr/>
                <p14:nvPr/>
              </p14:nvContentPartPr>
              <p14:xfrm>
                <a:off x="494868" y="1608571"/>
                <a:ext cx="393120" cy="36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3C897B-4D9A-43FC-9A80-9B8E09D769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5868" y="1599931"/>
                  <a:ext cx="41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D5FC4B-17B9-4B41-84B4-430F6EB9874F}"/>
                    </a:ext>
                  </a:extLst>
                </p14:cNvPr>
                <p14:cNvContentPartPr/>
                <p14:nvPr/>
              </p14:nvContentPartPr>
              <p14:xfrm>
                <a:off x="1000668" y="1746091"/>
                <a:ext cx="242280" cy="21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D5FC4B-17B9-4B41-84B4-430F6EB9874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1668" y="1737451"/>
                  <a:ext cx="259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B23D22-A79A-4D03-8B14-98F79B2B09CB}"/>
                    </a:ext>
                  </a:extLst>
                </p14:cNvPr>
                <p14:cNvContentPartPr/>
                <p14:nvPr/>
              </p14:nvContentPartPr>
              <p14:xfrm>
                <a:off x="1290108" y="1729171"/>
                <a:ext cx="222840" cy="24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B23D22-A79A-4D03-8B14-98F79B2B09C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81108" y="1720171"/>
                  <a:ext cx="240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2E4230-CF14-46D0-AB8B-E8FDFF481514}"/>
                    </a:ext>
                  </a:extLst>
                </p14:cNvPr>
                <p14:cNvContentPartPr/>
                <p14:nvPr/>
              </p14:nvContentPartPr>
              <p14:xfrm>
                <a:off x="1576668" y="1736371"/>
                <a:ext cx="111960" cy="192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2E4230-CF14-46D0-AB8B-E8FDFF4815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67668" y="1727371"/>
                  <a:ext cx="129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D6904E-89DB-4E5B-B1CE-F77D09BF5AB6}"/>
                    </a:ext>
                  </a:extLst>
                </p14:cNvPr>
                <p14:cNvContentPartPr/>
                <p14:nvPr/>
              </p14:nvContentPartPr>
              <p14:xfrm>
                <a:off x="1819668" y="1730971"/>
                <a:ext cx="192960" cy="21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D6904E-89DB-4E5B-B1CE-F77D09BF5A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10668" y="1722331"/>
                  <a:ext cx="2106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6E177E-72C9-41BE-BDC7-7AD33FCFA74C}"/>
              </a:ext>
            </a:extLst>
          </p:cNvPr>
          <p:cNvGrpSpPr/>
          <p:nvPr/>
        </p:nvGrpSpPr>
        <p:grpSpPr>
          <a:xfrm>
            <a:off x="2514828" y="1515691"/>
            <a:ext cx="820440" cy="408960"/>
            <a:chOff x="2514828" y="1515691"/>
            <a:chExt cx="82044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7CF432-6AEC-4535-A9DB-69F42654D990}"/>
                    </a:ext>
                  </a:extLst>
                </p14:cNvPr>
                <p14:cNvContentPartPr/>
                <p14:nvPr/>
              </p14:nvContentPartPr>
              <p14:xfrm>
                <a:off x="2514828" y="1515691"/>
                <a:ext cx="254160" cy="37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7CF432-6AEC-4535-A9DB-69F42654D9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05828" y="1506691"/>
                  <a:ext cx="2718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1FF5E6-5E6D-4617-9C47-4E14A0C2A696}"/>
                    </a:ext>
                  </a:extLst>
                </p14:cNvPr>
                <p14:cNvContentPartPr/>
                <p14:nvPr/>
              </p14:nvContentPartPr>
              <p14:xfrm>
                <a:off x="2818308" y="1674091"/>
                <a:ext cx="113400" cy="250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1FF5E6-5E6D-4617-9C47-4E14A0C2A69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09308" y="1665091"/>
                  <a:ext cx="131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A7942B-3F25-48CE-9700-B16D04442886}"/>
                    </a:ext>
                  </a:extLst>
                </p14:cNvPr>
                <p14:cNvContentPartPr/>
                <p14:nvPr/>
              </p14:nvContentPartPr>
              <p14:xfrm>
                <a:off x="3014508" y="1667611"/>
                <a:ext cx="90360" cy="229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A7942B-3F25-48CE-9700-B16D0444288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5508" y="1658611"/>
                  <a:ext cx="108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475C4C-C9C0-4674-9436-72C5E8516CCD}"/>
                    </a:ext>
                  </a:extLst>
                </p14:cNvPr>
                <p14:cNvContentPartPr/>
                <p14:nvPr/>
              </p14:nvContentPartPr>
              <p14:xfrm>
                <a:off x="3183348" y="1712611"/>
                <a:ext cx="151920" cy="18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475C4C-C9C0-4674-9436-72C5E8516CC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74708" y="1703611"/>
                  <a:ext cx="16956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3748F4-EE66-48BC-8CF0-81D8725E5298}"/>
                  </a:ext>
                </a:extLst>
              </p14:cNvPr>
              <p14:cNvContentPartPr/>
              <p14:nvPr/>
            </p14:nvContentPartPr>
            <p14:xfrm>
              <a:off x="117588" y="2278531"/>
              <a:ext cx="160200" cy="22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3748F4-EE66-48BC-8CF0-81D8725E529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8948" y="2269891"/>
                <a:ext cx="17784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1BBB7205-47EA-4C1E-99B3-85274932C71A}"/>
              </a:ext>
            </a:extLst>
          </p:cNvPr>
          <p:cNvGrpSpPr/>
          <p:nvPr/>
        </p:nvGrpSpPr>
        <p:grpSpPr>
          <a:xfrm>
            <a:off x="554628" y="2161891"/>
            <a:ext cx="1514160" cy="370440"/>
            <a:chOff x="554628" y="2161891"/>
            <a:chExt cx="15141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59F260-3672-48D0-9CE8-1F81F92467C1}"/>
                    </a:ext>
                  </a:extLst>
                </p14:cNvPr>
                <p14:cNvContentPartPr/>
                <p14:nvPr/>
              </p14:nvContentPartPr>
              <p14:xfrm>
                <a:off x="554628" y="2161891"/>
                <a:ext cx="351720" cy="352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59F260-3672-48D0-9CE8-1F81F92467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5988" y="2152891"/>
                  <a:ext cx="369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67D8FC-B903-4960-B838-83B91704AEC1}"/>
                    </a:ext>
                  </a:extLst>
                </p14:cNvPr>
                <p14:cNvContentPartPr/>
                <p14:nvPr/>
              </p14:nvContentPartPr>
              <p14:xfrm>
                <a:off x="1013628" y="2291131"/>
                <a:ext cx="243000" cy="236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67D8FC-B903-4960-B838-83B91704AE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4988" y="2282491"/>
                  <a:ext cx="26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3DB3C0-CB15-45B5-BAA9-EF1BB52214CC}"/>
                    </a:ext>
                  </a:extLst>
                </p14:cNvPr>
                <p14:cNvContentPartPr/>
                <p14:nvPr/>
              </p14:nvContentPartPr>
              <p14:xfrm>
                <a:off x="1320348" y="2303011"/>
                <a:ext cx="251280" cy="229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3DB3C0-CB15-45B5-BAA9-EF1BB52214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11348" y="2294371"/>
                  <a:ext cx="268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F73B9B-782E-4129-B147-47353AD6EDB3}"/>
                    </a:ext>
                  </a:extLst>
                </p14:cNvPr>
                <p14:cNvContentPartPr/>
                <p14:nvPr/>
              </p14:nvContentPartPr>
              <p14:xfrm>
                <a:off x="1625268" y="2275651"/>
                <a:ext cx="133560" cy="21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F73B9B-782E-4129-B147-47353AD6EDB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16268" y="2267011"/>
                  <a:ext cx="15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3C4E4E-41E1-4739-8FF4-AAF4317BAD43}"/>
                    </a:ext>
                  </a:extLst>
                </p14:cNvPr>
                <p14:cNvContentPartPr/>
                <p14:nvPr/>
              </p14:nvContentPartPr>
              <p14:xfrm>
                <a:off x="1862868" y="2234971"/>
                <a:ext cx="205920" cy="25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3C4E4E-41E1-4739-8FF4-AAF4317BAD4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53868" y="2226331"/>
                  <a:ext cx="2235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FDF98D-DFE4-4073-874D-6B7CC248AAB3}"/>
              </a:ext>
            </a:extLst>
          </p:cNvPr>
          <p:cNvGrpSpPr/>
          <p:nvPr/>
        </p:nvGrpSpPr>
        <p:grpSpPr>
          <a:xfrm>
            <a:off x="2667108" y="2091331"/>
            <a:ext cx="1701720" cy="399600"/>
            <a:chOff x="2667108" y="2091331"/>
            <a:chExt cx="17017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BF7CAD-1D60-4CBF-AF77-ED861BDC4528}"/>
                    </a:ext>
                  </a:extLst>
                </p14:cNvPr>
                <p14:cNvContentPartPr/>
                <p14:nvPr/>
              </p14:nvContentPartPr>
              <p14:xfrm>
                <a:off x="2667108" y="2111131"/>
                <a:ext cx="349200" cy="37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BF7CAD-1D60-4CBF-AF77-ED861BDC45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58108" y="2102491"/>
                  <a:ext cx="366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340997-241D-4877-A7ED-C938C34B6A0F}"/>
                    </a:ext>
                  </a:extLst>
                </p14:cNvPr>
                <p14:cNvContentPartPr/>
                <p14:nvPr/>
              </p14:nvContentPartPr>
              <p14:xfrm>
                <a:off x="3085068" y="2097451"/>
                <a:ext cx="69840" cy="358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340997-241D-4877-A7ED-C938C34B6A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76068" y="2088811"/>
                  <a:ext cx="874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E267E8-29E4-4C84-844D-784E2F9764DC}"/>
                    </a:ext>
                  </a:extLst>
                </p14:cNvPr>
                <p14:cNvContentPartPr/>
                <p14:nvPr/>
              </p14:nvContentPartPr>
              <p14:xfrm>
                <a:off x="3194868" y="2105731"/>
                <a:ext cx="54720" cy="34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E267E8-29E4-4C84-844D-784E2F9764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86228" y="2097091"/>
                  <a:ext cx="72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8E6A8B-E552-4ABE-9B1B-0BD03B863898}"/>
                    </a:ext>
                  </a:extLst>
                </p14:cNvPr>
                <p14:cNvContentPartPr/>
                <p14:nvPr/>
              </p14:nvContentPartPr>
              <p14:xfrm>
                <a:off x="3326988" y="2193211"/>
                <a:ext cx="124200" cy="24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8E6A8B-E552-4ABE-9B1B-0BD03B863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17988" y="2184571"/>
                  <a:ext cx="141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39EA93-FD31-4145-8D6D-18D1E38C033E}"/>
                    </a:ext>
                  </a:extLst>
                </p14:cNvPr>
                <p14:cNvContentPartPr/>
                <p14:nvPr/>
              </p14:nvContentPartPr>
              <p14:xfrm>
                <a:off x="3522108" y="2230651"/>
                <a:ext cx="188280" cy="235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39EA93-FD31-4145-8D6D-18D1E38C03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13108" y="2222011"/>
                  <a:ext cx="205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FFB85D-167B-4B47-BBB9-722CE3E99DCF}"/>
                    </a:ext>
                  </a:extLst>
                </p14:cNvPr>
                <p14:cNvContentPartPr/>
                <p14:nvPr/>
              </p14:nvContentPartPr>
              <p14:xfrm>
                <a:off x="3745308" y="2091331"/>
                <a:ext cx="21600" cy="39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FFB85D-167B-4B47-BBB9-722CE3E99D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36668" y="2082331"/>
                  <a:ext cx="39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568CD6-00E7-4C7B-974E-4EAFD780201B}"/>
                    </a:ext>
                  </a:extLst>
                </p14:cNvPr>
                <p14:cNvContentPartPr/>
                <p14:nvPr/>
              </p14:nvContentPartPr>
              <p14:xfrm>
                <a:off x="3700668" y="2238571"/>
                <a:ext cx="358560" cy="230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568CD6-00E7-4C7B-974E-4EAFD780201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92028" y="2229931"/>
                  <a:ext cx="376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0F5ED3-FABD-4D7F-9303-7B939E57C37D}"/>
                    </a:ext>
                  </a:extLst>
                </p14:cNvPr>
                <p14:cNvContentPartPr/>
                <p14:nvPr/>
              </p14:nvContentPartPr>
              <p14:xfrm>
                <a:off x="4146348" y="2200771"/>
                <a:ext cx="222480" cy="257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0F5ED3-FABD-4D7F-9303-7B939E57C37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37348" y="2192131"/>
                  <a:ext cx="24012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D7B6922-CE0D-4B24-90E1-DAB1F386ADE3}"/>
                  </a:ext>
                </a:extLst>
              </p14:cNvPr>
              <p14:cNvContentPartPr/>
              <p14:nvPr/>
            </p14:nvContentPartPr>
            <p14:xfrm>
              <a:off x="4334988" y="1033651"/>
              <a:ext cx="258480" cy="14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D7B6922-CE0D-4B24-90E1-DAB1F386ADE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325988" y="1024651"/>
                <a:ext cx="2761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A678505-03AB-4B7D-A15D-10795A97BB42}"/>
              </a:ext>
            </a:extLst>
          </p:cNvPr>
          <p:cNvGrpSpPr/>
          <p:nvPr/>
        </p:nvGrpSpPr>
        <p:grpSpPr>
          <a:xfrm>
            <a:off x="6228228" y="964891"/>
            <a:ext cx="15840" cy="125280"/>
            <a:chOff x="6228228" y="964891"/>
            <a:chExt cx="1584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8D710A-B51C-4786-B2CB-A7D2F69ECDF7}"/>
                    </a:ext>
                  </a:extLst>
                </p14:cNvPr>
                <p14:cNvContentPartPr/>
                <p14:nvPr/>
              </p14:nvContentPartPr>
              <p14:xfrm>
                <a:off x="6235428" y="964891"/>
                <a:ext cx="8640" cy="1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8D710A-B51C-4786-B2CB-A7D2F69ECDF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17428" y="947251"/>
                  <a:ext cx="44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B76A05-E1DA-4E39-83D3-2E0E6C7EAF66}"/>
                    </a:ext>
                  </a:extLst>
                </p14:cNvPr>
                <p14:cNvContentPartPr/>
                <p14:nvPr/>
              </p14:nvContentPartPr>
              <p14:xfrm>
                <a:off x="6228228" y="1089811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B76A05-E1DA-4E39-83D3-2E0E6C7EAF6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10588" y="10721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EDE5EF-48CF-4CB9-BC69-E5F74FB81F4F}"/>
              </a:ext>
            </a:extLst>
          </p:cNvPr>
          <p:cNvGrpSpPr/>
          <p:nvPr/>
        </p:nvGrpSpPr>
        <p:grpSpPr>
          <a:xfrm>
            <a:off x="6631068" y="814411"/>
            <a:ext cx="813960" cy="352080"/>
            <a:chOff x="6631068" y="814411"/>
            <a:chExt cx="81396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AA425D-1978-4E9E-B992-3E38FC58ACA3}"/>
                    </a:ext>
                  </a:extLst>
                </p14:cNvPr>
                <p14:cNvContentPartPr/>
                <p14:nvPr/>
              </p14:nvContentPartPr>
              <p14:xfrm>
                <a:off x="6631068" y="814411"/>
                <a:ext cx="178920" cy="313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AA425D-1978-4E9E-B992-3E38FC58AC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13068" y="796411"/>
                  <a:ext cx="214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50CEA5-672B-43F4-9BDE-EE6309CC9ABE}"/>
                    </a:ext>
                  </a:extLst>
                </p14:cNvPr>
                <p14:cNvContentPartPr/>
                <p14:nvPr/>
              </p14:nvContentPartPr>
              <p14:xfrm>
                <a:off x="6888828" y="937891"/>
                <a:ext cx="138600" cy="22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50CEA5-672B-43F4-9BDE-EE6309CC9A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70828" y="919891"/>
                  <a:ext cx="174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9BC056-6DA5-4D29-A7CA-0A3A4BB827F7}"/>
                    </a:ext>
                  </a:extLst>
                </p14:cNvPr>
                <p14:cNvContentPartPr/>
                <p14:nvPr/>
              </p14:nvContentPartPr>
              <p14:xfrm>
                <a:off x="7108068" y="950491"/>
                <a:ext cx="84960" cy="15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9BC056-6DA5-4D29-A7CA-0A3A4BB827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90068" y="932851"/>
                  <a:ext cx="120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41B134-A89E-4C77-B456-9B3B241EB502}"/>
                    </a:ext>
                  </a:extLst>
                </p14:cNvPr>
                <p14:cNvContentPartPr/>
                <p14:nvPr/>
              </p14:nvContentPartPr>
              <p14:xfrm>
                <a:off x="7272228" y="952291"/>
                <a:ext cx="172800" cy="185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41B134-A89E-4C77-B456-9B3B241EB50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54588" y="934291"/>
                  <a:ext cx="20844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8068F9E-381B-4312-9E7A-3EC2930D0CA3}"/>
                  </a:ext>
                </a:extLst>
              </p14:cNvPr>
              <p14:cNvContentPartPr/>
              <p14:nvPr/>
            </p14:nvContentPartPr>
            <p14:xfrm>
              <a:off x="7936428" y="930691"/>
              <a:ext cx="360" cy="6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8068F9E-381B-4312-9E7A-3EC2930D0CA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18788" y="912691"/>
                <a:ext cx="36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76C1138-ED6E-4544-9C1F-4BE8DC824DC2}"/>
                  </a:ext>
                </a:extLst>
              </p14:cNvPr>
              <p14:cNvContentPartPr/>
              <p14:nvPr/>
            </p14:nvContentPartPr>
            <p14:xfrm>
              <a:off x="7904028" y="1082611"/>
              <a:ext cx="67320" cy="102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76C1138-ED6E-4544-9C1F-4BE8DC824DC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886388" y="1064611"/>
                <a:ext cx="10296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EAE4361-809C-4CD0-8DC8-B4B24E743E3D}"/>
              </a:ext>
            </a:extLst>
          </p:cNvPr>
          <p:cNvGrpSpPr/>
          <p:nvPr/>
        </p:nvGrpSpPr>
        <p:grpSpPr>
          <a:xfrm>
            <a:off x="8557428" y="835651"/>
            <a:ext cx="754200" cy="306000"/>
            <a:chOff x="8557428" y="835651"/>
            <a:chExt cx="75420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597ECB-7371-4C29-AA95-31B2560F74CA}"/>
                    </a:ext>
                  </a:extLst>
                </p14:cNvPr>
                <p14:cNvContentPartPr/>
                <p14:nvPr/>
              </p14:nvContentPartPr>
              <p14:xfrm>
                <a:off x="8557428" y="835651"/>
                <a:ext cx="197640" cy="306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597ECB-7371-4C29-AA95-31B2560F74C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39788" y="818011"/>
                  <a:ext cx="233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5F679F5-3FFC-4446-BA55-5A1F514D28CD}"/>
                    </a:ext>
                  </a:extLst>
                </p14:cNvPr>
                <p14:cNvContentPartPr/>
                <p14:nvPr/>
              </p14:nvContentPartPr>
              <p14:xfrm>
                <a:off x="8879628" y="863731"/>
                <a:ext cx="138240" cy="237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5F679F5-3FFC-4446-BA55-5A1F514D28C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61988" y="845731"/>
                  <a:ext cx="173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E0AEC4-2888-4FE7-AB5D-79A0F97DB315}"/>
                    </a:ext>
                  </a:extLst>
                </p14:cNvPr>
                <p14:cNvContentPartPr/>
                <p14:nvPr/>
              </p14:nvContentPartPr>
              <p14:xfrm>
                <a:off x="9184188" y="853651"/>
                <a:ext cx="33480" cy="263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E0AEC4-2888-4FE7-AB5D-79A0F97DB31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66188" y="835651"/>
                  <a:ext cx="69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07F817-625D-4BA4-A2E2-CF51DA55D875}"/>
                    </a:ext>
                  </a:extLst>
                </p14:cNvPr>
                <p14:cNvContentPartPr/>
                <p14:nvPr/>
              </p14:nvContentPartPr>
              <p14:xfrm>
                <a:off x="9120468" y="844291"/>
                <a:ext cx="191160" cy="20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07F817-625D-4BA4-A2E2-CF51DA55D8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02828" y="826291"/>
                  <a:ext cx="2268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9971C6-7F38-4317-B4C3-CCE1A6A84D55}"/>
              </a:ext>
            </a:extLst>
          </p:cNvPr>
          <p:cNvGrpSpPr/>
          <p:nvPr/>
        </p:nvGrpSpPr>
        <p:grpSpPr>
          <a:xfrm>
            <a:off x="9605388" y="958771"/>
            <a:ext cx="69840" cy="171000"/>
            <a:chOff x="9605388" y="958771"/>
            <a:chExt cx="6984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CFACAB-77B8-4C27-9B48-4FFFF8054CD4}"/>
                    </a:ext>
                  </a:extLst>
                </p14:cNvPr>
                <p14:cNvContentPartPr/>
                <p14:nvPr/>
              </p14:nvContentPartPr>
              <p14:xfrm>
                <a:off x="9627348" y="958771"/>
                <a:ext cx="720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CFACAB-77B8-4C27-9B48-4FFFF8054CD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09708" y="940771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BD529D-8432-43A5-A1A3-276B7BFAE56F}"/>
                    </a:ext>
                  </a:extLst>
                </p14:cNvPr>
                <p14:cNvContentPartPr/>
                <p14:nvPr/>
              </p14:nvContentPartPr>
              <p14:xfrm>
                <a:off x="9605388" y="1038691"/>
                <a:ext cx="69840" cy="9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BD529D-8432-43A5-A1A3-276B7BFAE56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587748" y="1021051"/>
                  <a:ext cx="1054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6D6D9CB-D703-4059-AC30-91B94AD70B40}"/>
              </a:ext>
            </a:extLst>
          </p:cNvPr>
          <p:cNvGrpSpPr/>
          <p:nvPr/>
        </p:nvGrpSpPr>
        <p:grpSpPr>
          <a:xfrm>
            <a:off x="9971868" y="640171"/>
            <a:ext cx="1714680" cy="514800"/>
            <a:chOff x="9971868" y="640171"/>
            <a:chExt cx="17146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2F0876-C70F-45DA-8DA7-F6915F745668}"/>
                    </a:ext>
                  </a:extLst>
                </p14:cNvPr>
                <p14:cNvContentPartPr/>
                <p14:nvPr/>
              </p14:nvContentPartPr>
              <p14:xfrm>
                <a:off x="9971868" y="836731"/>
                <a:ext cx="3103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2F0876-C70F-45DA-8DA7-F6915F74566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53868" y="819091"/>
                  <a:ext cx="345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28BE0A-278D-44E8-A43E-CB051BA3B3C2}"/>
                    </a:ext>
                  </a:extLst>
                </p14:cNvPr>
                <p14:cNvContentPartPr/>
                <p14:nvPr/>
              </p14:nvContentPartPr>
              <p14:xfrm>
                <a:off x="10382268" y="758611"/>
                <a:ext cx="36000" cy="362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28BE0A-278D-44E8-A43E-CB051BA3B3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64628" y="740971"/>
                  <a:ext cx="716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536344-A247-4070-972F-A83D65ADA4CB}"/>
                    </a:ext>
                  </a:extLst>
                </p14:cNvPr>
                <p14:cNvContentPartPr/>
                <p14:nvPr/>
              </p14:nvContentPartPr>
              <p14:xfrm>
                <a:off x="10531308" y="766171"/>
                <a:ext cx="7200" cy="310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536344-A247-4070-972F-A83D65ADA4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13308" y="748171"/>
                  <a:ext cx="42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896D71-B491-4A61-BD41-93263A547F38}"/>
                    </a:ext>
                  </a:extLst>
                </p14:cNvPr>
                <p14:cNvContentPartPr/>
                <p14:nvPr/>
              </p14:nvContentPartPr>
              <p14:xfrm>
                <a:off x="10590348" y="884251"/>
                <a:ext cx="133920" cy="21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896D71-B491-4A61-BD41-93263A547F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72348" y="866611"/>
                  <a:ext cx="169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50E9AD-9ADF-45ED-A163-88E980FCE380}"/>
                    </a:ext>
                  </a:extLst>
                </p14:cNvPr>
                <p14:cNvContentPartPr/>
                <p14:nvPr/>
              </p14:nvContentPartPr>
              <p14:xfrm>
                <a:off x="10781148" y="900451"/>
                <a:ext cx="116280" cy="205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50E9AD-9ADF-45ED-A163-88E980FCE38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63148" y="882811"/>
                  <a:ext cx="151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2B99E-205B-4D6B-AE0E-8A477FCFABC0}"/>
                    </a:ext>
                  </a:extLst>
                </p14:cNvPr>
                <p14:cNvContentPartPr/>
                <p14:nvPr/>
              </p14:nvContentPartPr>
              <p14:xfrm>
                <a:off x="10965108" y="772291"/>
                <a:ext cx="10800" cy="329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2B99E-205B-4D6B-AE0E-8A477FCFABC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947468" y="754291"/>
                  <a:ext cx="46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FBEB5A1-7AB5-4036-ABE2-441672C2CEB9}"/>
                    </a:ext>
                  </a:extLst>
                </p14:cNvPr>
                <p14:cNvContentPartPr/>
                <p14:nvPr/>
              </p14:nvContentPartPr>
              <p14:xfrm>
                <a:off x="10934148" y="883531"/>
                <a:ext cx="160200" cy="10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FBEB5A1-7AB5-4036-ABE2-441672C2CEB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16148" y="865891"/>
                  <a:ext cx="195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47C5DB-25A8-4ED1-9C86-2B1BA42F72AB}"/>
                    </a:ext>
                  </a:extLst>
                </p14:cNvPr>
                <p14:cNvContentPartPr/>
                <p14:nvPr/>
              </p14:nvContentPartPr>
              <p14:xfrm>
                <a:off x="11077068" y="886771"/>
                <a:ext cx="144360" cy="199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47C5DB-25A8-4ED1-9C86-2B1BA42F72A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59428" y="869131"/>
                  <a:ext cx="180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69FE64-6F09-405E-AC3F-D4D5E636C3CC}"/>
                    </a:ext>
                  </a:extLst>
                </p14:cNvPr>
                <p14:cNvContentPartPr/>
                <p14:nvPr/>
              </p14:nvContentPartPr>
              <p14:xfrm>
                <a:off x="11335548" y="863011"/>
                <a:ext cx="154440" cy="20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69FE64-6F09-405E-AC3F-D4D5E636C3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17908" y="845011"/>
                  <a:ext cx="19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798157-F838-461E-B979-B3246E85D7B2}"/>
                    </a:ext>
                  </a:extLst>
                </p14:cNvPr>
                <p14:cNvContentPartPr/>
                <p14:nvPr/>
              </p14:nvContentPartPr>
              <p14:xfrm>
                <a:off x="11570628" y="640171"/>
                <a:ext cx="115920" cy="514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798157-F838-461E-B979-B3246E85D7B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52628" y="622171"/>
                  <a:ext cx="15156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40D95F-2DCB-4E9C-906A-5FB8E0822629}"/>
              </a:ext>
            </a:extLst>
          </p:cNvPr>
          <p:cNvGrpSpPr/>
          <p:nvPr/>
        </p:nvGrpSpPr>
        <p:grpSpPr>
          <a:xfrm>
            <a:off x="6103308" y="1730971"/>
            <a:ext cx="24480" cy="138960"/>
            <a:chOff x="6103308" y="1730971"/>
            <a:chExt cx="244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559FC17-5AF6-4444-A34B-09282992F2D6}"/>
                    </a:ext>
                  </a:extLst>
                </p14:cNvPr>
                <p14:cNvContentPartPr/>
                <p14:nvPr/>
              </p14:nvContentPartPr>
              <p14:xfrm>
                <a:off x="6103308" y="1730971"/>
                <a:ext cx="10800" cy="1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559FC17-5AF6-4444-A34B-09282992F2D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85668" y="1713331"/>
                  <a:ext cx="4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79F743-A277-438F-84CF-FB0BA4B8381F}"/>
                    </a:ext>
                  </a:extLst>
                </p14:cNvPr>
                <p14:cNvContentPartPr/>
                <p14:nvPr/>
              </p14:nvContentPartPr>
              <p14:xfrm>
                <a:off x="6115908" y="1837171"/>
                <a:ext cx="11880" cy="32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79F743-A277-438F-84CF-FB0BA4B838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098268" y="1819531"/>
                  <a:ext cx="475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BDA7DB-C6FE-4AB4-878E-99210E80B339}"/>
              </a:ext>
            </a:extLst>
          </p:cNvPr>
          <p:cNvGrpSpPr/>
          <p:nvPr/>
        </p:nvGrpSpPr>
        <p:grpSpPr>
          <a:xfrm>
            <a:off x="5268828" y="1554211"/>
            <a:ext cx="625320" cy="390960"/>
            <a:chOff x="5268828" y="1554211"/>
            <a:chExt cx="6253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FF5508E-A41F-4A12-89EE-90A6486F7D12}"/>
                    </a:ext>
                  </a:extLst>
                </p14:cNvPr>
                <p14:cNvContentPartPr/>
                <p14:nvPr/>
              </p14:nvContentPartPr>
              <p14:xfrm>
                <a:off x="5268828" y="1554211"/>
                <a:ext cx="133920" cy="39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FF5508E-A41F-4A12-89EE-90A6486F7D1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51188" y="1536211"/>
                  <a:ext cx="169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62264D-EE1C-4FC4-B5FE-B24BD0D57810}"/>
                    </a:ext>
                  </a:extLst>
                </p14:cNvPr>
                <p14:cNvContentPartPr/>
                <p14:nvPr/>
              </p14:nvContentPartPr>
              <p14:xfrm>
                <a:off x="5585988" y="1606051"/>
                <a:ext cx="29160" cy="290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62264D-EE1C-4FC4-B5FE-B24BD0D5781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68348" y="1588411"/>
                  <a:ext cx="64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1E198FF-DCAD-4114-80BE-CF79F854BD80}"/>
                    </a:ext>
                  </a:extLst>
                </p14:cNvPr>
                <p14:cNvContentPartPr/>
                <p14:nvPr/>
              </p14:nvContentPartPr>
              <p14:xfrm>
                <a:off x="5709828" y="1718731"/>
                <a:ext cx="184320" cy="22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1E198FF-DCAD-4114-80BE-CF79F854BD8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92188" y="1700731"/>
                  <a:ext cx="219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8AE7FD-F1A5-4E46-B1D2-67AF514E185C}"/>
                    </a:ext>
                  </a:extLst>
                </p14:cNvPr>
                <p14:cNvContentPartPr/>
                <p14:nvPr/>
              </p14:nvContentPartPr>
              <p14:xfrm>
                <a:off x="5537388" y="1569691"/>
                <a:ext cx="52560" cy="3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8AE7FD-F1A5-4E46-B1D2-67AF514E185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19748" y="1552051"/>
                  <a:ext cx="88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1F6C9F-4E45-44C2-B534-1AFC4F539350}"/>
                    </a:ext>
                  </a:extLst>
                </p14:cNvPr>
                <p14:cNvContentPartPr/>
                <p14:nvPr/>
              </p14:nvContentPartPr>
              <p14:xfrm>
                <a:off x="5591748" y="1868491"/>
                <a:ext cx="49680" cy="16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1F6C9F-4E45-44C2-B534-1AFC4F53935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74108" y="1850851"/>
                  <a:ext cx="853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334EBE-B5DC-4503-8695-084DDA7CAFCE}"/>
              </a:ext>
            </a:extLst>
          </p:cNvPr>
          <p:cNvGrpSpPr/>
          <p:nvPr/>
        </p:nvGrpSpPr>
        <p:grpSpPr>
          <a:xfrm>
            <a:off x="5245788" y="841051"/>
            <a:ext cx="693720" cy="375120"/>
            <a:chOff x="5245788" y="841051"/>
            <a:chExt cx="69372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38531C-C224-4DEF-9501-207ABDA464B3}"/>
                    </a:ext>
                  </a:extLst>
                </p14:cNvPr>
                <p14:cNvContentPartPr/>
                <p14:nvPr/>
              </p14:nvContentPartPr>
              <p14:xfrm>
                <a:off x="5245788" y="841051"/>
                <a:ext cx="134640" cy="371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38531C-C224-4DEF-9501-207ABDA464B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227788" y="823051"/>
                  <a:ext cx="170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6C4758-351A-4F20-9E30-8D6C730803D3}"/>
                    </a:ext>
                  </a:extLst>
                </p14:cNvPr>
                <p14:cNvContentPartPr/>
                <p14:nvPr/>
              </p14:nvContentPartPr>
              <p14:xfrm>
                <a:off x="5501388" y="922411"/>
                <a:ext cx="43200" cy="26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6C4758-351A-4F20-9E30-8D6C730803D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748" y="904771"/>
                  <a:ext cx="78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91DB09-9111-4695-BBC1-E1865BBBF055}"/>
                    </a:ext>
                  </a:extLst>
                </p14:cNvPr>
                <p14:cNvContentPartPr/>
                <p14:nvPr/>
              </p14:nvContentPartPr>
              <p14:xfrm>
                <a:off x="5679588" y="900451"/>
                <a:ext cx="17640" cy="275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91DB09-9111-4695-BBC1-E1865BBBF05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61948" y="882451"/>
                  <a:ext cx="5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0D05D8F-2024-4B2C-8752-E57AB99ECF43}"/>
                    </a:ext>
                  </a:extLst>
                </p14:cNvPr>
                <p14:cNvContentPartPr/>
                <p14:nvPr/>
              </p14:nvContentPartPr>
              <p14:xfrm>
                <a:off x="5656548" y="905491"/>
                <a:ext cx="282960" cy="26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0D05D8F-2024-4B2C-8752-E57AB99ECF4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38908" y="887851"/>
                  <a:ext cx="318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53F7C27-489A-4921-9107-5AFD9FED2386}"/>
                    </a:ext>
                  </a:extLst>
                </p14:cNvPr>
                <p14:cNvContentPartPr/>
                <p14:nvPr/>
              </p14:nvContentPartPr>
              <p14:xfrm>
                <a:off x="5542068" y="953371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53F7C27-489A-4921-9107-5AFD9FED23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24068" y="935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67FF9D7-C89F-4124-A760-0EF9DC70E470}"/>
                    </a:ext>
                  </a:extLst>
                </p14:cNvPr>
                <p14:cNvContentPartPr/>
                <p14:nvPr/>
              </p14:nvContentPartPr>
              <p14:xfrm>
                <a:off x="5486628" y="1176211"/>
                <a:ext cx="69480" cy="39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67FF9D7-C89F-4124-A760-0EF9DC70E47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68628" y="1158211"/>
                  <a:ext cx="105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1CF90D0-7CC9-468F-BE15-ADE10815E374}"/>
                    </a:ext>
                  </a:extLst>
                </p14:cNvPr>
                <p14:cNvContentPartPr/>
                <p14:nvPr/>
              </p14:nvContentPartPr>
              <p14:xfrm>
                <a:off x="5502828" y="946171"/>
                <a:ext cx="64080" cy="6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1CF90D0-7CC9-468F-BE15-ADE10815E3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84828" y="928171"/>
                  <a:ext cx="997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2B26D80-E454-440F-A678-89863F072558}"/>
              </a:ext>
            </a:extLst>
          </p:cNvPr>
          <p:cNvGrpSpPr/>
          <p:nvPr/>
        </p:nvGrpSpPr>
        <p:grpSpPr>
          <a:xfrm>
            <a:off x="6578508" y="1526131"/>
            <a:ext cx="1299240" cy="364320"/>
            <a:chOff x="6578508" y="1526131"/>
            <a:chExt cx="129924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D3041E-D79D-4273-825D-59DF22028320}"/>
                    </a:ext>
                  </a:extLst>
                </p14:cNvPr>
                <p14:cNvContentPartPr/>
                <p14:nvPr/>
              </p14:nvContentPartPr>
              <p14:xfrm>
                <a:off x="6578508" y="1667611"/>
                <a:ext cx="172080" cy="199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D3041E-D79D-4273-825D-59DF2202832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60868" y="1649611"/>
                  <a:ext cx="207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6A5FD67-F831-49D9-A7BD-647629737C5E}"/>
                    </a:ext>
                  </a:extLst>
                </p14:cNvPr>
                <p14:cNvContentPartPr/>
                <p14:nvPr/>
              </p14:nvContentPartPr>
              <p14:xfrm>
                <a:off x="6775788" y="1673011"/>
                <a:ext cx="230760" cy="21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6A5FD67-F831-49D9-A7BD-647629737C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7788" y="1655371"/>
                  <a:ext cx="266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65401A-C96D-4D6F-A792-C8F0C90542D1}"/>
                    </a:ext>
                  </a:extLst>
                </p14:cNvPr>
                <p14:cNvContentPartPr/>
                <p14:nvPr/>
              </p14:nvContentPartPr>
              <p14:xfrm>
                <a:off x="7076748" y="1640611"/>
                <a:ext cx="47880" cy="20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65401A-C96D-4D6F-A792-C8F0C90542D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58748" y="1622611"/>
                  <a:ext cx="8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F7C094-A0CE-4681-A5EB-02B86649049D}"/>
                    </a:ext>
                  </a:extLst>
                </p14:cNvPr>
                <p14:cNvContentPartPr/>
                <p14:nvPr/>
              </p14:nvContentPartPr>
              <p14:xfrm>
                <a:off x="7090428" y="1576891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F7C094-A0CE-4681-A5EB-02B8664904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72788" y="15592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18DE97-B15F-4527-875B-C9E6A728C017}"/>
                    </a:ext>
                  </a:extLst>
                </p14:cNvPr>
                <p14:cNvContentPartPr/>
                <p14:nvPr/>
              </p14:nvContentPartPr>
              <p14:xfrm>
                <a:off x="7225788" y="1526131"/>
                <a:ext cx="32760" cy="304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18DE97-B15F-4527-875B-C9E6A728C01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08148" y="1508131"/>
                  <a:ext cx="68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9D5151A-D17A-48CA-A9F1-008A543E4324}"/>
                    </a:ext>
                  </a:extLst>
                </p14:cNvPr>
                <p14:cNvContentPartPr/>
                <p14:nvPr/>
              </p14:nvContentPartPr>
              <p14:xfrm>
                <a:off x="7185468" y="1674811"/>
                <a:ext cx="132120" cy="1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9D5151A-D17A-48CA-A9F1-008A543E432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67468" y="1657171"/>
                  <a:ext cx="167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49EC36-A41C-4C27-8901-7EE6ACDCDC56}"/>
                    </a:ext>
                  </a:extLst>
                </p14:cNvPr>
                <p14:cNvContentPartPr/>
                <p14:nvPr/>
              </p14:nvContentPartPr>
              <p14:xfrm>
                <a:off x="7370508" y="1541611"/>
                <a:ext cx="144000" cy="315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49EC36-A41C-4C27-8901-7EE6ACDCDC5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52868" y="1523971"/>
                  <a:ext cx="179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D9C82B-1D49-497E-BFB5-4D29EBC1234D}"/>
                    </a:ext>
                  </a:extLst>
                </p14:cNvPr>
                <p14:cNvContentPartPr/>
                <p14:nvPr/>
              </p14:nvContentPartPr>
              <p14:xfrm>
                <a:off x="7562748" y="1660411"/>
                <a:ext cx="150840" cy="19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D9C82B-1D49-497E-BFB5-4D29EBC1234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44748" y="1642411"/>
                  <a:ext cx="186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C80012-1196-415E-8E2F-A429836ABA26}"/>
                    </a:ext>
                  </a:extLst>
                </p14:cNvPr>
                <p14:cNvContentPartPr/>
                <p14:nvPr/>
              </p14:nvContentPartPr>
              <p14:xfrm>
                <a:off x="7720068" y="1642771"/>
                <a:ext cx="33840" cy="21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C80012-1196-415E-8E2F-A429836ABA2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2428" y="1624771"/>
                  <a:ext cx="69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7929726-CD31-4923-AA54-F4DE2E69AF57}"/>
                    </a:ext>
                  </a:extLst>
                </p14:cNvPr>
                <p14:cNvContentPartPr/>
                <p14:nvPr/>
              </p14:nvContentPartPr>
              <p14:xfrm>
                <a:off x="7720068" y="1642771"/>
                <a:ext cx="157680" cy="74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7929726-CD31-4923-AA54-F4DE2E69AF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02428" y="1624771"/>
                  <a:ext cx="19332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1A1090E-FAD8-445B-BF59-97A41F70892B}"/>
                  </a:ext>
                </a:extLst>
              </p14:cNvPr>
              <p14:cNvContentPartPr/>
              <p14:nvPr/>
            </p14:nvContentPartPr>
            <p14:xfrm>
              <a:off x="8048748" y="1686331"/>
              <a:ext cx="104400" cy="240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1A1090E-FAD8-445B-BF59-97A41F70892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031108" y="1668691"/>
                <a:ext cx="14004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3E78AF-9607-4EB7-A4EC-C7D96F46F09E}"/>
              </a:ext>
            </a:extLst>
          </p:cNvPr>
          <p:cNvGrpSpPr/>
          <p:nvPr/>
        </p:nvGrpSpPr>
        <p:grpSpPr>
          <a:xfrm>
            <a:off x="8761548" y="1502731"/>
            <a:ext cx="713520" cy="322200"/>
            <a:chOff x="8761548" y="1502731"/>
            <a:chExt cx="71352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C0779C-432E-4366-B38E-F8BC4AFE10E5}"/>
                    </a:ext>
                  </a:extLst>
                </p14:cNvPr>
                <p14:cNvContentPartPr/>
                <p14:nvPr/>
              </p14:nvContentPartPr>
              <p14:xfrm>
                <a:off x="8761548" y="1502731"/>
                <a:ext cx="185760" cy="297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C0779C-432E-4366-B38E-F8BC4AFE10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43548" y="1484731"/>
                  <a:ext cx="221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1201CB-89D4-4ACE-AD8C-61C1816A2F89}"/>
                    </a:ext>
                  </a:extLst>
                </p14:cNvPr>
                <p14:cNvContentPartPr/>
                <p14:nvPr/>
              </p14:nvContentPartPr>
              <p14:xfrm>
                <a:off x="9062508" y="1601371"/>
                <a:ext cx="127440" cy="18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1201CB-89D4-4ACE-AD8C-61C1816A2F8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44868" y="1583731"/>
                  <a:ext cx="163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64C76F-D514-4ABA-9F69-3CD49841D623}"/>
                    </a:ext>
                  </a:extLst>
                </p14:cNvPr>
                <p14:cNvContentPartPr/>
                <p14:nvPr/>
              </p14:nvContentPartPr>
              <p14:xfrm>
                <a:off x="9366348" y="1560691"/>
                <a:ext cx="7200" cy="264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64C76F-D514-4ABA-9F69-3CD49841D62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348708" y="1543051"/>
                  <a:ext cx="42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1C9ABEC-AF8F-4449-9247-A05E1B3B0765}"/>
                    </a:ext>
                  </a:extLst>
                </p14:cNvPr>
                <p14:cNvContentPartPr/>
                <p14:nvPr/>
              </p14:nvContentPartPr>
              <p14:xfrm>
                <a:off x="9276708" y="1659331"/>
                <a:ext cx="198360" cy="2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1C9ABEC-AF8F-4449-9247-A05E1B3B07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59068" y="1641331"/>
                  <a:ext cx="23400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8371B87-E69F-438D-BC4D-313574E54B05}"/>
                  </a:ext>
                </a:extLst>
              </p14:cNvPr>
              <p14:cNvContentPartPr/>
              <p14:nvPr/>
            </p14:nvContentPartPr>
            <p14:xfrm>
              <a:off x="9701508" y="1594891"/>
              <a:ext cx="27000" cy="3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8371B87-E69F-438D-BC4D-313574E54B0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683508" y="1576891"/>
                <a:ext cx="62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66B62C5-3DD9-4725-92B8-ABA0A6F295C8}"/>
                  </a:ext>
                </a:extLst>
              </p14:cNvPr>
              <p14:cNvContentPartPr/>
              <p14:nvPr/>
            </p14:nvContentPartPr>
            <p14:xfrm>
              <a:off x="9705108" y="1766611"/>
              <a:ext cx="54720" cy="795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66B62C5-3DD9-4725-92B8-ABA0A6F295C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687108" y="1748611"/>
                <a:ext cx="903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A24E2F4-0C8E-4249-AB20-D23935EAB470}"/>
              </a:ext>
            </a:extLst>
          </p:cNvPr>
          <p:cNvGrpSpPr/>
          <p:nvPr/>
        </p:nvGrpSpPr>
        <p:grpSpPr>
          <a:xfrm>
            <a:off x="10224588" y="1369891"/>
            <a:ext cx="1531440" cy="586440"/>
            <a:chOff x="10224588" y="1369891"/>
            <a:chExt cx="153144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3BB8386-83F0-4BCB-851E-45E12431FC24}"/>
                    </a:ext>
                  </a:extLst>
                </p14:cNvPr>
                <p14:cNvContentPartPr/>
                <p14:nvPr/>
              </p14:nvContentPartPr>
              <p14:xfrm>
                <a:off x="10224588" y="1460251"/>
                <a:ext cx="281520" cy="318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3BB8386-83F0-4BCB-851E-45E12431FC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06588" y="1442251"/>
                  <a:ext cx="317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C3C2B54-5B04-49A4-88BE-6ABCA12CB77C}"/>
                    </a:ext>
                  </a:extLst>
                </p14:cNvPr>
                <p14:cNvContentPartPr/>
                <p14:nvPr/>
              </p14:nvContentPartPr>
              <p14:xfrm>
                <a:off x="10586748" y="1476091"/>
                <a:ext cx="14400" cy="340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C3C2B54-5B04-49A4-88BE-6ABCA12CB77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569108" y="1458091"/>
                  <a:ext cx="50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2E5F72-6E28-41F6-9DA0-72DD491C2EFE}"/>
                    </a:ext>
                  </a:extLst>
                </p14:cNvPr>
                <p14:cNvContentPartPr/>
                <p14:nvPr/>
              </p14:nvContentPartPr>
              <p14:xfrm>
                <a:off x="10668828" y="1508491"/>
                <a:ext cx="17640" cy="298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2E5F72-6E28-41F6-9DA0-72DD491C2EF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651188" y="1490491"/>
                  <a:ext cx="53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F1712D-690C-4FA5-8B04-60B61A0F7E1E}"/>
                    </a:ext>
                  </a:extLst>
                </p14:cNvPr>
                <p14:cNvContentPartPr/>
                <p14:nvPr/>
              </p14:nvContentPartPr>
              <p14:xfrm>
                <a:off x="10757028" y="1623331"/>
                <a:ext cx="106920" cy="19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F1712D-690C-4FA5-8B04-60B61A0F7E1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739028" y="1605331"/>
                  <a:ext cx="142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4444C3-6783-42E3-88D2-B6D203725753}"/>
                    </a:ext>
                  </a:extLst>
                </p14:cNvPr>
                <p14:cNvContentPartPr/>
                <p14:nvPr/>
              </p14:nvContentPartPr>
              <p14:xfrm>
                <a:off x="10921548" y="1613251"/>
                <a:ext cx="150480" cy="228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4444C3-6783-42E3-88D2-B6D20372575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903548" y="1595611"/>
                  <a:ext cx="186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72A7D4-F502-40AF-AB8C-40346465CADF}"/>
                    </a:ext>
                  </a:extLst>
                </p14:cNvPr>
                <p14:cNvContentPartPr/>
                <p14:nvPr/>
              </p14:nvContentPartPr>
              <p14:xfrm>
                <a:off x="11114508" y="1502011"/>
                <a:ext cx="9720" cy="325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72A7D4-F502-40AF-AB8C-40346465CAD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096868" y="1484371"/>
                  <a:ext cx="45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CF2AFEB-6496-488D-9005-B407D6462D40}"/>
                    </a:ext>
                  </a:extLst>
                </p14:cNvPr>
                <p14:cNvContentPartPr/>
                <p14:nvPr/>
              </p14:nvContentPartPr>
              <p14:xfrm>
                <a:off x="11069508" y="1588411"/>
                <a:ext cx="263880" cy="23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CF2AFEB-6496-488D-9005-B407D6462D4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51508" y="1570771"/>
                  <a:ext cx="299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BC4BD5-7E5A-4C61-8AFC-4ABCA11713AD}"/>
                    </a:ext>
                  </a:extLst>
                </p14:cNvPr>
                <p14:cNvContentPartPr/>
                <p14:nvPr/>
              </p14:nvContentPartPr>
              <p14:xfrm>
                <a:off x="11403948" y="1593811"/>
                <a:ext cx="131400" cy="180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BC4BD5-7E5A-4C61-8AFC-4ABCA11713A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85948" y="1575811"/>
                  <a:ext cx="167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A7D2B5F-9089-437F-B22E-6C76D7919844}"/>
                    </a:ext>
                  </a:extLst>
                </p14:cNvPr>
                <p14:cNvContentPartPr/>
                <p14:nvPr/>
              </p14:nvContentPartPr>
              <p14:xfrm>
                <a:off x="11562348" y="1369891"/>
                <a:ext cx="193680" cy="586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A7D2B5F-9089-437F-B22E-6C76D791984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544708" y="1351891"/>
                  <a:ext cx="229320" cy="62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36AA2C4-374E-42CB-BFE6-3DE4F25CB81F}"/>
                  </a:ext>
                </a:extLst>
              </p14:cNvPr>
              <p14:cNvContentPartPr/>
              <p14:nvPr/>
            </p14:nvContentPartPr>
            <p14:xfrm>
              <a:off x="5257668" y="2135971"/>
              <a:ext cx="123840" cy="4384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36AA2C4-374E-42CB-BFE6-3DE4F25CB81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240028" y="2118331"/>
                <a:ext cx="15948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3DD27A5-5FEE-4AFC-8032-4B292C078A67}"/>
              </a:ext>
            </a:extLst>
          </p:cNvPr>
          <p:cNvGrpSpPr/>
          <p:nvPr/>
        </p:nvGrpSpPr>
        <p:grpSpPr>
          <a:xfrm>
            <a:off x="5690028" y="2203651"/>
            <a:ext cx="540720" cy="412920"/>
            <a:chOff x="5690028" y="2203651"/>
            <a:chExt cx="54072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04DCE8-2113-4D01-B79C-F21EEC826DAC}"/>
                    </a:ext>
                  </a:extLst>
                </p14:cNvPr>
                <p14:cNvContentPartPr/>
                <p14:nvPr/>
              </p14:nvContentPartPr>
              <p14:xfrm>
                <a:off x="5771028" y="2232451"/>
                <a:ext cx="9360" cy="304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04DCE8-2113-4D01-B79C-F21EEC826D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753388" y="2214451"/>
                  <a:ext cx="45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C91C1B5-A1EC-475F-AC8B-0A127DB9ADDA}"/>
                    </a:ext>
                  </a:extLst>
                </p14:cNvPr>
                <p14:cNvContentPartPr/>
                <p14:nvPr/>
              </p14:nvContentPartPr>
              <p14:xfrm>
                <a:off x="5690028" y="2539891"/>
                <a:ext cx="135720" cy="4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C91C1B5-A1EC-475F-AC8B-0A127DB9ADD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72388" y="2522251"/>
                  <a:ext cx="171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8BF82C8-C98C-4272-9311-01100EE18C9A}"/>
                    </a:ext>
                  </a:extLst>
                </p14:cNvPr>
                <p14:cNvContentPartPr/>
                <p14:nvPr/>
              </p14:nvContentPartPr>
              <p14:xfrm>
                <a:off x="5713428" y="2203651"/>
                <a:ext cx="136800" cy="73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8BF82C8-C98C-4272-9311-01100EE18C9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95428" y="2186011"/>
                  <a:ext cx="172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7BA792-5358-4AE1-9EC3-CAB1A7786FE8}"/>
                    </a:ext>
                  </a:extLst>
                </p14:cNvPr>
                <p14:cNvContentPartPr/>
                <p14:nvPr/>
              </p14:nvContentPartPr>
              <p14:xfrm>
                <a:off x="5919348" y="2392651"/>
                <a:ext cx="138240" cy="206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7BA792-5358-4AE1-9EC3-CAB1A7786FE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01348" y="2374651"/>
                  <a:ext cx="173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A05536-7E0C-4515-BE49-9AE43259D9F4}"/>
                    </a:ext>
                  </a:extLst>
                </p14:cNvPr>
                <p14:cNvContentPartPr/>
                <p14:nvPr/>
              </p14:nvContentPartPr>
              <p14:xfrm>
                <a:off x="6188988" y="2369251"/>
                <a:ext cx="6120" cy="3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A05536-7E0C-4515-BE49-9AE43259D9F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170988" y="2351611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AA2213F-4113-48C5-A82F-BB8D73722745}"/>
                    </a:ext>
                  </a:extLst>
                </p14:cNvPr>
                <p14:cNvContentPartPr/>
                <p14:nvPr/>
              </p14:nvContentPartPr>
              <p14:xfrm>
                <a:off x="6201588" y="2517211"/>
                <a:ext cx="29160" cy="99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AA2213F-4113-48C5-A82F-BB8D7372274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183948" y="2499211"/>
                  <a:ext cx="648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4A92EF0-D864-408E-BE2B-7125945E38D2}"/>
              </a:ext>
            </a:extLst>
          </p:cNvPr>
          <p:cNvGrpSpPr/>
          <p:nvPr/>
        </p:nvGrpSpPr>
        <p:grpSpPr>
          <a:xfrm>
            <a:off x="6734028" y="2192131"/>
            <a:ext cx="808200" cy="428040"/>
            <a:chOff x="6734028" y="2192131"/>
            <a:chExt cx="8082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BEAD3FD-0091-4A72-808C-F2FFC409AAAD}"/>
                    </a:ext>
                  </a:extLst>
                </p14:cNvPr>
                <p14:cNvContentPartPr/>
                <p14:nvPr/>
              </p14:nvContentPartPr>
              <p14:xfrm>
                <a:off x="6734028" y="2192131"/>
                <a:ext cx="163440" cy="428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BEAD3FD-0091-4A72-808C-F2FFC409AAA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16388" y="2174491"/>
                  <a:ext cx="1990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66BD57-AFC8-49AA-878D-CF1C4F55EFDA}"/>
                    </a:ext>
                  </a:extLst>
                </p14:cNvPr>
                <p14:cNvContentPartPr/>
                <p14:nvPr/>
              </p14:nvContentPartPr>
              <p14:xfrm>
                <a:off x="7001148" y="2380771"/>
                <a:ext cx="148680" cy="234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66BD57-AFC8-49AA-878D-CF1C4F55EF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83508" y="2363131"/>
                  <a:ext cx="184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B509A0C-D907-4A18-8565-C6EA635A292E}"/>
                    </a:ext>
                  </a:extLst>
                </p14:cNvPr>
                <p14:cNvContentPartPr/>
                <p14:nvPr/>
              </p14:nvContentPartPr>
              <p14:xfrm>
                <a:off x="7226868" y="2372491"/>
                <a:ext cx="76320" cy="21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B509A0C-D907-4A18-8565-C6EA635A292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208868" y="2354491"/>
                  <a:ext cx="111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2B7CBC-6596-40D7-B1AD-2FDAC2F8FA48}"/>
                    </a:ext>
                  </a:extLst>
                </p14:cNvPr>
                <p14:cNvContentPartPr/>
                <p14:nvPr/>
              </p14:nvContentPartPr>
              <p14:xfrm>
                <a:off x="7379868" y="2376451"/>
                <a:ext cx="162360" cy="215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2B7CBC-6596-40D7-B1AD-2FDAC2F8FA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61868" y="2358811"/>
                  <a:ext cx="19800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980B12F-EC1F-4F7C-8CAC-A342CFA731B6}"/>
                  </a:ext>
                </a:extLst>
              </p14:cNvPr>
              <p14:cNvContentPartPr/>
              <p14:nvPr/>
            </p14:nvContentPartPr>
            <p14:xfrm>
              <a:off x="8189868" y="2345491"/>
              <a:ext cx="10800" cy="27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980B12F-EC1F-4F7C-8CAC-A342CFA731B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172228" y="2327491"/>
                <a:ext cx="46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04BA9B5-E5A7-4781-A297-374DFF2E6AED}"/>
                  </a:ext>
                </a:extLst>
              </p14:cNvPr>
              <p14:cNvContentPartPr/>
              <p14:nvPr/>
            </p14:nvContentPartPr>
            <p14:xfrm>
              <a:off x="8157468" y="2494171"/>
              <a:ext cx="99720" cy="122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04BA9B5-E5A7-4781-A297-374DFF2E6AE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139828" y="2476531"/>
                <a:ext cx="1353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E60E60-0FB7-45A8-938A-30740CDCE8A4}"/>
              </a:ext>
            </a:extLst>
          </p:cNvPr>
          <p:cNvGrpSpPr/>
          <p:nvPr/>
        </p:nvGrpSpPr>
        <p:grpSpPr>
          <a:xfrm>
            <a:off x="8837868" y="2175571"/>
            <a:ext cx="932040" cy="391680"/>
            <a:chOff x="8837868" y="2175571"/>
            <a:chExt cx="9320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D685E53-35CC-41E1-A46E-AB0EF6039DB7}"/>
                    </a:ext>
                  </a:extLst>
                </p14:cNvPr>
                <p14:cNvContentPartPr/>
                <p14:nvPr/>
              </p14:nvContentPartPr>
              <p14:xfrm>
                <a:off x="8837868" y="2215891"/>
                <a:ext cx="221760" cy="327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D685E53-35CC-41E1-A46E-AB0EF6039DB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820228" y="2197891"/>
                  <a:ext cx="257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18F5152-1D26-47C3-BAAC-3970336EFB9B}"/>
                    </a:ext>
                  </a:extLst>
                </p14:cNvPr>
                <p14:cNvContentPartPr/>
                <p14:nvPr/>
              </p14:nvContentPartPr>
              <p14:xfrm>
                <a:off x="9172668" y="2261251"/>
                <a:ext cx="159120" cy="219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18F5152-1D26-47C3-BAAC-3970336EFB9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154668" y="2243611"/>
                  <a:ext cx="194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69DBA14-A962-44E2-A576-B5B6186C2297}"/>
                    </a:ext>
                  </a:extLst>
                </p14:cNvPr>
                <p14:cNvContentPartPr/>
                <p14:nvPr/>
              </p14:nvContentPartPr>
              <p14:xfrm>
                <a:off x="9444468" y="2175571"/>
                <a:ext cx="41040" cy="317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69DBA14-A962-44E2-A576-B5B6186C229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426828" y="2157931"/>
                  <a:ext cx="76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9D4A8C6-6BEA-4F2C-85A3-09E6647CA3B4}"/>
                    </a:ext>
                  </a:extLst>
                </p14:cNvPr>
                <p14:cNvContentPartPr/>
                <p14:nvPr/>
              </p14:nvContentPartPr>
              <p14:xfrm>
                <a:off x="9367068" y="2290051"/>
                <a:ext cx="236520" cy="37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9D4A8C6-6BEA-4F2C-85A3-09E6647CA3B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349068" y="2272411"/>
                  <a:ext cx="272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F1FA99-1F3A-4DFA-824C-54088765B1DE}"/>
                    </a:ext>
                  </a:extLst>
                </p14:cNvPr>
                <p14:cNvContentPartPr/>
                <p14:nvPr/>
              </p14:nvContentPartPr>
              <p14:xfrm>
                <a:off x="9729228" y="2303731"/>
                <a:ext cx="31680" cy="18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F1FA99-1F3A-4DFA-824C-54088765B1D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11588" y="2285731"/>
                  <a:ext cx="67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B1805CC-39ED-47CB-8069-244269DE32CC}"/>
                    </a:ext>
                  </a:extLst>
                </p14:cNvPr>
                <p14:cNvContentPartPr/>
                <p14:nvPr/>
              </p14:nvContentPartPr>
              <p14:xfrm>
                <a:off x="9677028" y="2475451"/>
                <a:ext cx="92880" cy="91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B1805CC-39ED-47CB-8069-244269DE32C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659388" y="2457811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1592C68-F50D-4ECC-A5FA-B66824D8E287}"/>
              </a:ext>
            </a:extLst>
          </p:cNvPr>
          <p:cNvGrpSpPr/>
          <p:nvPr/>
        </p:nvGrpSpPr>
        <p:grpSpPr>
          <a:xfrm>
            <a:off x="10191108" y="2077651"/>
            <a:ext cx="1423800" cy="450000"/>
            <a:chOff x="10191108" y="2077651"/>
            <a:chExt cx="142380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08E5D8E-2FDD-49EE-B97C-E5FF1966F466}"/>
                    </a:ext>
                  </a:extLst>
                </p14:cNvPr>
                <p14:cNvContentPartPr/>
                <p14:nvPr/>
              </p14:nvContentPartPr>
              <p14:xfrm>
                <a:off x="10204068" y="2216251"/>
                <a:ext cx="153720" cy="268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08E5D8E-2FDD-49EE-B97C-E5FF1966F46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86428" y="2198251"/>
                  <a:ext cx="189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FE11618-F5E3-4EEF-B87E-95994FF000C5}"/>
                    </a:ext>
                  </a:extLst>
                </p14:cNvPr>
                <p14:cNvContentPartPr/>
                <p14:nvPr/>
              </p14:nvContentPartPr>
              <p14:xfrm>
                <a:off x="10203708" y="2298331"/>
                <a:ext cx="164880" cy="2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E11618-F5E3-4EEF-B87E-95994FF000C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86068" y="2280691"/>
                  <a:ext cx="200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2F1850-B03A-488A-82D3-E4726B35A107}"/>
                    </a:ext>
                  </a:extLst>
                </p14:cNvPr>
                <p14:cNvContentPartPr/>
                <p14:nvPr/>
              </p14:nvContentPartPr>
              <p14:xfrm>
                <a:off x="10191108" y="2154691"/>
                <a:ext cx="171720" cy="5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2F1850-B03A-488A-82D3-E4726B35A10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73108" y="2137051"/>
                  <a:ext cx="207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04B7AE-BF2E-4B13-8F5D-25CB0885B06B}"/>
                    </a:ext>
                  </a:extLst>
                </p14:cNvPr>
                <p14:cNvContentPartPr/>
                <p14:nvPr/>
              </p14:nvContentPartPr>
              <p14:xfrm>
                <a:off x="10416828" y="2291491"/>
                <a:ext cx="208800" cy="218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04B7AE-BF2E-4B13-8F5D-25CB0885B06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98828" y="2273851"/>
                  <a:ext cx="244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509ECD6-FA35-4D43-A2E8-EE7E964DE862}"/>
                    </a:ext>
                  </a:extLst>
                </p14:cNvPr>
                <p14:cNvContentPartPr/>
                <p14:nvPr/>
              </p14:nvContentPartPr>
              <p14:xfrm>
                <a:off x="10506828" y="2293291"/>
                <a:ext cx="42120" cy="180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509ECD6-FA35-4D43-A2E8-EE7E964DE86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89188" y="2275291"/>
                  <a:ext cx="7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D21A753-A2CF-4778-A4C6-A4B8297F2F5F}"/>
                    </a:ext>
                  </a:extLst>
                </p14:cNvPr>
                <p14:cNvContentPartPr/>
                <p14:nvPr/>
              </p14:nvContentPartPr>
              <p14:xfrm>
                <a:off x="10701228" y="2290051"/>
                <a:ext cx="38520" cy="169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D21A753-A2CF-4778-A4C6-A4B8297F2F5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83588" y="2272411"/>
                  <a:ext cx="74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972CEAB-62D1-4772-8D43-9D4744DE57B0}"/>
                    </a:ext>
                  </a:extLst>
                </p14:cNvPr>
                <p14:cNvContentPartPr/>
                <p14:nvPr/>
              </p14:nvContentPartPr>
              <p14:xfrm>
                <a:off x="10691148" y="2162251"/>
                <a:ext cx="200520" cy="312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972CEAB-62D1-4772-8D43-9D4744DE57B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73148" y="2144251"/>
                  <a:ext cx="236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CFDD57A-8451-4D55-AAD5-130237F9C57C}"/>
                    </a:ext>
                  </a:extLst>
                </p14:cNvPr>
                <p14:cNvContentPartPr/>
                <p14:nvPr/>
              </p14:nvContentPartPr>
              <p14:xfrm>
                <a:off x="10816068" y="2299411"/>
                <a:ext cx="14724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CFDD57A-8451-4D55-AAD5-130237F9C57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98068" y="2281771"/>
                  <a:ext cx="182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FBDB203-C768-4384-92AE-416306BF4EAD}"/>
                    </a:ext>
                  </a:extLst>
                </p14:cNvPr>
                <p14:cNvContentPartPr/>
                <p14:nvPr/>
              </p14:nvContentPartPr>
              <p14:xfrm>
                <a:off x="10972308" y="2177731"/>
                <a:ext cx="144000" cy="3398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FBDB203-C768-4384-92AE-416306BF4EA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954308" y="2159731"/>
                  <a:ext cx="179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FC1205-2C12-41DC-84EC-40B2B1C8F356}"/>
                    </a:ext>
                  </a:extLst>
                </p14:cNvPr>
                <p14:cNvContentPartPr/>
                <p14:nvPr/>
              </p14:nvContentPartPr>
              <p14:xfrm>
                <a:off x="11137548" y="2248651"/>
                <a:ext cx="157680" cy="185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FC1205-2C12-41DC-84EC-40B2B1C8F3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19908" y="2231011"/>
                  <a:ext cx="193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020430C-FE47-4744-B1C9-09B77E5EE400}"/>
                    </a:ext>
                  </a:extLst>
                </p14:cNvPr>
                <p14:cNvContentPartPr/>
                <p14:nvPr/>
              </p14:nvContentPartPr>
              <p14:xfrm>
                <a:off x="11326188" y="2261971"/>
                <a:ext cx="132120" cy="218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020430C-FE47-4744-B1C9-09B77E5EE40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08548" y="2244331"/>
                  <a:ext cx="167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F38929-6AC9-4DD1-AFF1-E89284797D94}"/>
                    </a:ext>
                  </a:extLst>
                </p14:cNvPr>
                <p14:cNvContentPartPr/>
                <p14:nvPr/>
              </p14:nvContentPartPr>
              <p14:xfrm>
                <a:off x="11479188" y="2077651"/>
                <a:ext cx="135720" cy="450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F38929-6AC9-4DD1-AFF1-E89284797D9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461188" y="2060011"/>
                  <a:ext cx="171360" cy="48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35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29ADBF-8BA8-4ECF-B374-A93AA632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6478" cy="66817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8F1005A-D6BC-47A2-8110-9FE1E14ADE83}"/>
              </a:ext>
            </a:extLst>
          </p:cNvPr>
          <p:cNvGrpSpPr/>
          <p:nvPr/>
        </p:nvGrpSpPr>
        <p:grpSpPr>
          <a:xfrm>
            <a:off x="5154348" y="99811"/>
            <a:ext cx="999360" cy="345600"/>
            <a:chOff x="5154348" y="99811"/>
            <a:chExt cx="9993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881A9A-2DE0-4EC5-8F30-64AB8016AC79}"/>
                    </a:ext>
                  </a:extLst>
                </p14:cNvPr>
                <p14:cNvContentPartPr/>
                <p14:nvPr/>
              </p14:nvContentPartPr>
              <p14:xfrm>
                <a:off x="5190348" y="99811"/>
                <a:ext cx="179280" cy="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881A9A-2DE0-4EC5-8F30-64AB8016AC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72708" y="81811"/>
                  <a:ext cx="21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F3D6AF-4668-4D94-B0BD-39C0D88158BB}"/>
                    </a:ext>
                  </a:extLst>
                </p14:cNvPr>
                <p14:cNvContentPartPr/>
                <p14:nvPr/>
              </p14:nvContentPartPr>
              <p14:xfrm>
                <a:off x="5154348" y="99811"/>
                <a:ext cx="150840" cy="32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F3D6AF-4668-4D94-B0BD-39C0D88158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6348" y="81811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76F6CA-3395-4E22-8E7F-40BCE5BB7215}"/>
                    </a:ext>
                  </a:extLst>
                </p14:cNvPr>
                <p14:cNvContentPartPr/>
                <p14:nvPr/>
              </p14:nvContentPartPr>
              <p14:xfrm>
                <a:off x="5352348" y="259291"/>
                <a:ext cx="145080" cy="18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76F6CA-3395-4E22-8E7F-40BCE5BB72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4348" y="241651"/>
                  <a:ext cx="180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00FB0D-F1E3-44B4-8CBC-67B17B7585A5}"/>
                    </a:ext>
                  </a:extLst>
                </p14:cNvPr>
                <p14:cNvContentPartPr/>
                <p14:nvPr/>
              </p14:nvContentPartPr>
              <p14:xfrm>
                <a:off x="5570868" y="286651"/>
                <a:ext cx="172440" cy="14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00FB0D-F1E3-44B4-8CBC-67B17B7585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3228" y="269011"/>
                  <a:ext cx="208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A6CB95-2317-4509-98EF-809D2E5E3080}"/>
                    </a:ext>
                  </a:extLst>
                </p14:cNvPr>
                <p14:cNvContentPartPr/>
                <p14:nvPr/>
              </p14:nvContentPartPr>
              <p14:xfrm>
                <a:off x="5793348" y="247771"/>
                <a:ext cx="158760" cy="17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A6CB95-2317-4509-98EF-809D2E5E30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5348" y="229771"/>
                  <a:ext cx="194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A5B832-175B-4EFE-A860-8AEF56000AAF}"/>
                    </a:ext>
                  </a:extLst>
                </p14:cNvPr>
                <p14:cNvContentPartPr/>
                <p14:nvPr/>
              </p14:nvContentPartPr>
              <p14:xfrm>
                <a:off x="6017628" y="113491"/>
                <a:ext cx="136080" cy="29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A5B832-175B-4EFE-A860-8AEF56000A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99988" y="95491"/>
                  <a:ext cx="17172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8ED2BA-5A1D-4236-81FF-98075A80F147}"/>
                  </a:ext>
                </a:extLst>
              </p14:cNvPr>
              <p14:cNvContentPartPr/>
              <p14:nvPr/>
            </p14:nvContentPartPr>
            <p14:xfrm>
              <a:off x="5170548" y="516331"/>
              <a:ext cx="1014120" cy="5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8ED2BA-5A1D-4236-81FF-98075A80F1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1548" y="507331"/>
                <a:ext cx="10317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76B74-BCEA-4FA2-A205-75B50136B2D3}"/>
              </a:ext>
            </a:extLst>
          </p:cNvPr>
          <p:cNvGrpSpPr/>
          <p:nvPr/>
        </p:nvGrpSpPr>
        <p:grpSpPr>
          <a:xfrm>
            <a:off x="6327948" y="294571"/>
            <a:ext cx="9360" cy="90720"/>
            <a:chOff x="6327948" y="294571"/>
            <a:chExt cx="936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3D0711-6627-4CC6-9CE2-C3225D237E28}"/>
                    </a:ext>
                  </a:extLst>
                </p14:cNvPr>
                <p14:cNvContentPartPr/>
                <p14:nvPr/>
              </p14:nvContentPartPr>
              <p14:xfrm>
                <a:off x="6327948" y="294571"/>
                <a:ext cx="5040" cy="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3D0711-6627-4CC6-9CE2-C3225D237E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8948" y="285571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9753A7-2311-4D3D-A31F-9885442D3148}"/>
                    </a:ext>
                  </a:extLst>
                </p14:cNvPr>
                <p14:cNvContentPartPr/>
                <p14:nvPr/>
              </p14:nvContentPartPr>
              <p14:xfrm>
                <a:off x="6328308" y="379891"/>
                <a:ext cx="9000" cy="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9753A7-2311-4D3D-A31F-9885442D31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19668" y="370891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D04-E34A-43FE-AE5E-13B3A9EB7B8F}"/>
              </a:ext>
            </a:extLst>
          </p:cNvPr>
          <p:cNvGrpSpPr/>
          <p:nvPr/>
        </p:nvGrpSpPr>
        <p:grpSpPr>
          <a:xfrm>
            <a:off x="5227068" y="834571"/>
            <a:ext cx="282960" cy="191160"/>
            <a:chOff x="5227068" y="834571"/>
            <a:chExt cx="2829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57A0F-5D30-4AC2-B47B-5DD7995FEDB0}"/>
                    </a:ext>
                  </a:extLst>
                </p14:cNvPr>
                <p14:cNvContentPartPr/>
                <p14:nvPr/>
              </p14:nvContentPartPr>
              <p14:xfrm>
                <a:off x="5227068" y="834571"/>
                <a:ext cx="136080" cy="19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57A0F-5D30-4AC2-B47B-5DD7995FED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8068" y="825931"/>
                  <a:ext cx="153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CA61E-127F-4DE8-89F9-5260B50FDC86}"/>
                    </a:ext>
                  </a:extLst>
                </p14:cNvPr>
                <p14:cNvContentPartPr/>
                <p14:nvPr/>
              </p14:nvContentPartPr>
              <p14:xfrm>
                <a:off x="5501388" y="994051"/>
                <a:ext cx="8640" cy="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CA61E-127F-4DE8-89F9-5260B50FDC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92748" y="985051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EDEB0B-B3F4-489B-8976-CCE6F3EA3A12}"/>
              </a:ext>
            </a:extLst>
          </p:cNvPr>
          <p:cNvGrpSpPr/>
          <p:nvPr/>
        </p:nvGrpSpPr>
        <p:grpSpPr>
          <a:xfrm>
            <a:off x="5760588" y="824851"/>
            <a:ext cx="304920" cy="296640"/>
            <a:chOff x="5760588" y="824851"/>
            <a:chExt cx="3049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C6A24D-858A-4907-BBE8-E6446986B043}"/>
                    </a:ext>
                  </a:extLst>
                </p14:cNvPr>
                <p14:cNvContentPartPr/>
                <p14:nvPr/>
              </p14:nvContentPartPr>
              <p14:xfrm>
                <a:off x="5760588" y="824851"/>
                <a:ext cx="148320" cy="18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C6A24D-858A-4907-BBE8-E6446986B0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51948" y="815851"/>
                  <a:ext cx="165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CF7489-3E1C-49CD-A50D-644A76087BC9}"/>
                    </a:ext>
                  </a:extLst>
                </p14:cNvPr>
                <p14:cNvContentPartPr/>
                <p14:nvPr/>
              </p14:nvContentPartPr>
              <p14:xfrm>
                <a:off x="5946348" y="939691"/>
                <a:ext cx="119160" cy="18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CF7489-3E1C-49CD-A50D-644A76087B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7708" y="931051"/>
                  <a:ext cx="1368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6E48F2-5224-48D7-AC04-C8D0E15A530D}"/>
              </a:ext>
            </a:extLst>
          </p:cNvPr>
          <p:cNvGrpSpPr/>
          <p:nvPr/>
        </p:nvGrpSpPr>
        <p:grpSpPr>
          <a:xfrm>
            <a:off x="6331188" y="827371"/>
            <a:ext cx="106200" cy="113400"/>
            <a:chOff x="6331188" y="827371"/>
            <a:chExt cx="1062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288896-D997-46D2-9F39-7911A52BA288}"/>
                    </a:ext>
                  </a:extLst>
                </p14:cNvPr>
                <p14:cNvContentPartPr/>
                <p14:nvPr/>
              </p14:nvContentPartPr>
              <p14:xfrm>
                <a:off x="6331188" y="827371"/>
                <a:ext cx="106200" cy="2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288896-D997-46D2-9F39-7911A52BA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22548" y="818731"/>
                  <a:ext cx="123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F48351-73AA-49A4-9578-45D0727E985A}"/>
                    </a:ext>
                  </a:extLst>
                </p14:cNvPr>
                <p14:cNvContentPartPr/>
                <p14:nvPr/>
              </p14:nvContentPartPr>
              <p14:xfrm>
                <a:off x="6331188" y="928891"/>
                <a:ext cx="105840" cy="1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F48351-73AA-49A4-9578-45D0727E98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22548" y="920251"/>
                  <a:ext cx="1234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EF1447-7EF7-4BE8-8854-CB38A15563F4}"/>
              </a:ext>
            </a:extLst>
          </p:cNvPr>
          <p:cNvGrpSpPr/>
          <p:nvPr/>
        </p:nvGrpSpPr>
        <p:grpSpPr>
          <a:xfrm>
            <a:off x="6696948" y="406891"/>
            <a:ext cx="374400" cy="359640"/>
            <a:chOff x="6696948" y="406891"/>
            <a:chExt cx="37440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62469-4781-4E0C-BE92-133F1625B455}"/>
                    </a:ext>
                  </a:extLst>
                </p14:cNvPr>
                <p14:cNvContentPartPr/>
                <p14:nvPr/>
              </p14:nvContentPartPr>
              <p14:xfrm>
                <a:off x="6696948" y="406891"/>
                <a:ext cx="243360" cy="28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62469-4781-4E0C-BE92-133F1625B4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88308" y="398251"/>
                  <a:ext cx="261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208F7A-6CB3-40CD-BCFE-53810BB0CF56}"/>
                    </a:ext>
                  </a:extLst>
                </p14:cNvPr>
                <p14:cNvContentPartPr/>
                <p14:nvPr/>
              </p14:nvContentPartPr>
              <p14:xfrm>
                <a:off x="7001148" y="604171"/>
                <a:ext cx="15840" cy="16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208F7A-6CB3-40CD-BCFE-53810BB0CF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92148" y="595531"/>
                  <a:ext cx="33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68EE84-5FE5-4D9F-8D28-7581E77FC237}"/>
                    </a:ext>
                  </a:extLst>
                </p14:cNvPr>
                <p14:cNvContentPartPr/>
                <p14:nvPr/>
              </p14:nvContentPartPr>
              <p14:xfrm>
                <a:off x="6916908" y="600211"/>
                <a:ext cx="154440" cy="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68EE84-5FE5-4D9F-8D28-7581E77FC2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08268" y="591211"/>
                  <a:ext cx="1720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5BC00A-876B-4B72-A945-457B5A35E41B}"/>
                  </a:ext>
                </a:extLst>
              </p14:cNvPr>
              <p14:cNvContentPartPr/>
              <p14:nvPr/>
            </p14:nvContentPartPr>
            <p14:xfrm>
              <a:off x="6712788" y="856531"/>
              <a:ext cx="410760" cy="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5BC00A-876B-4B72-A945-457B5A35E4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3788" y="847531"/>
                <a:ext cx="4284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180B58C-4511-4C8D-88D6-CFDCBD59C96C}"/>
              </a:ext>
            </a:extLst>
          </p:cNvPr>
          <p:cNvGrpSpPr/>
          <p:nvPr/>
        </p:nvGrpSpPr>
        <p:grpSpPr>
          <a:xfrm>
            <a:off x="6865788" y="948331"/>
            <a:ext cx="263160" cy="440640"/>
            <a:chOff x="6865788" y="948331"/>
            <a:chExt cx="26316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C2A058-E390-41B2-AF9E-4E204BBEC0DB}"/>
                    </a:ext>
                  </a:extLst>
                </p14:cNvPr>
                <p14:cNvContentPartPr/>
                <p14:nvPr/>
              </p14:nvContentPartPr>
              <p14:xfrm>
                <a:off x="6874068" y="948331"/>
                <a:ext cx="38520" cy="30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C2A058-E390-41B2-AF9E-4E204BBEC0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65428" y="939331"/>
                  <a:ext cx="56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3F622E-C0AC-4339-AF60-13B3A4D572EC}"/>
                    </a:ext>
                  </a:extLst>
                </p14:cNvPr>
                <p14:cNvContentPartPr/>
                <p14:nvPr/>
              </p14:nvContentPartPr>
              <p14:xfrm>
                <a:off x="6882348" y="1255411"/>
                <a:ext cx="61200" cy="2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3F622E-C0AC-4339-AF60-13B3A4D572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73348" y="1246411"/>
                  <a:ext cx="7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D08E32-D795-4817-AD0E-D58A2EF8DB9D}"/>
                    </a:ext>
                  </a:extLst>
                </p14:cNvPr>
                <p14:cNvContentPartPr/>
                <p14:nvPr/>
              </p14:nvContentPartPr>
              <p14:xfrm>
                <a:off x="6865788" y="976411"/>
                <a:ext cx="90000" cy="2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D08E32-D795-4817-AD0E-D58A2EF8DB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56788" y="967411"/>
                  <a:ext cx="107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FD590C-BA69-4228-A2A0-353884AD0DD3}"/>
                    </a:ext>
                  </a:extLst>
                </p14:cNvPr>
                <p14:cNvContentPartPr/>
                <p14:nvPr/>
              </p14:nvContentPartPr>
              <p14:xfrm>
                <a:off x="7010508" y="1236691"/>
                <a:ext cx="81360" cy="15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FD590C-BA69-4228-A2A0-353884AD0D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01868" y="1227691"/>
                  <a:ext cx="99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B5DEBB-0180-475F-AF63-98748A14E8D6}"/>
                    </a:ext>
                  </a:extLst>
                </p14:cNvPr>
                <p14:cNvContentPartPr/>
                <p14:nvPr/>
              </p14:nvContentPartPr>
              <p14:xfrm>
                <a:off x="7001508" y="1308331"/>
                <a:ext cx="9072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B5DEBB-0180-475F-AF63-98748A14E8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92508" y="1299691"/>
                  <a:ext cx="10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A90464-11C0-4E9C-A9D8-50161F6EA5CA}"/>
                    </a:ext>
                  </a:extLst>
                </p14:cNvPr>
                <p14:cNvContentPartPr/>
                <p14:nvPr/>
              </p14:nvContentPartPr>
              <p14:xfrm>
                <a:off x="7020948" y="1254331"/>
                <a:ext cx="108000" cy="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A90464-11C0-4E9C-A9D8-50161F6EA5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2308" y="1245331"/>
                  <a:ext cx="1256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BAF737-1BFB-44CE-B6A2-3145502EC771}"/>
              </a:ext>
            </a:extLst>
          </p:cNvPr>
          <p:cNvGrpSpPr/>
          <p:nvPr/>
        </p:nvGrpSpPr>
        <p:grpSpPr>
          <a:xfrm>
            <a:off x="7450428" y="798211"/>
            <a:ext cx="77040" cy="70920"/>
            <a:chOff x="7450428" y="798211"/>
            <a:chExt cx="7704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D9E281-8403-4365-92A8-C4B3678D340A}"/>
                    </a:ext>
                  </a:extLst>
                </p14:cNvPr>
                <p14:cNvContentPartPr/>
                <p14:nvPr/>
              </p14:nvContentPartPr>
              <p14:xfrm>
                <a:off x="7472028" y="855451"/>
                <a:ext cx="55440" cy="1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D9E281-8403-4365-92A8-C4B3678D34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63028" y="846811"/>
                  <a:ext cx="7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89C299-9EF9-4773-9EC1-860322CC2DB2}"/>
                    </a:ext>
                  </a:extLst>
                </p14:cNvPr>
                <p14:cNvContentPartPr/>
                <p14:nvPr/>
              </p14:nvContentPartPr>
              <p14:xfrm>
                <a:off x="7450428" y="798211"/>
                <a:ext cx="67680" cy="3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89C299-9EF9-4773-9EC1-860322CC2D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41428" y="789571"/>
                  <a:ext cx="8532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374B47-8461-4B1F-A48C-0D2DBE51B5F9}"/>
              </a:ext>
            </a:extLst>
          </p:cNvPr>
          <p:cNvGrpSpPr/>
          <p:nvPr/>
        </p:nvGrpSpPr>
        <p:grpSpPr>
          <a:xfrm>
            <a:off x="7909788" y="557371"/>
            <a:ext cx="761040" cy="306000"/>
            <a:chOff x="7909788" y="557371"/>
            <a:chExt cx="7610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8A9563-FC1D-4728-BF4C-3AFB310B23FD}"/>
                    </a:ext>
                  </a:extLst>
                </p14:cNvPr>
                <p14:cNvContentPartPr/>
                <p14:nvPr/>
              </p14:nvContentPartPr>
              <p14:xfrm>
                <a:off x="7909788" y="585811"/>
                <a:ext cx="11484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8A9563-FC1D-4728-BF4C-3AFB310B23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01148" y="577171"/>
                  <a:ext cx="132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109DD8-8ED9-46A5-8777-CC443AF5370E}"/>
                    </a:ext>
                  </a:extLst>
                </p14:cNvPr>
                <p14:cNvContentPartPr/>
                <p14:nvPr/>
              </p14:nvContentPartPr>
              <p14:xfrm>
                <a:off x="8068548" y="557371"/>
                <a:ext cx="119520" cy="225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109DD8-8ED9-46A5-8777-CC443AF537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59548" y="548371"/>
                  <a:ext cx="137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EFC419-08BB-4119-AE36-193047B8C6AD}"/>
                    </a:ext>
                  </a:extLst>
                </p14:cNvPr>
                <p14:cNvContentPartPr/>
                <p14:nvPr/>
              </p14:nvContentPartPr>
              <p14:xfrm>
                <a:off x="8258268" y="644131"/>
                <a:ext cx="188280" cy="14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EFC419-08BB-4119-AE36-193047B8C6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49628" y="635131"/>
                  <a:ext cx="205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3322A6-BCE7-41EA-9CC2-5C9BA9A0DFEE}"/>
                    </a:ext>
                  </a:extLst>
                </p14:cNvPr>
                <p14:cNvContentPartPr/>
                <p14:nvPr/>
              </p14:nvContentPartPr>
              <p14:xfrm>
                <a:off x="8482908" y="562051"/>
                <a:ext cx="187920" cy="210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3322A6-BCE7-41EA-9CC2-5C9BA9A0DFE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73908" y="553051"/>
                  <a:ext cx="205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86C3D2-F3AC-4A13-AE5F-CBD5D4AEDB56}"/>
                    </a:ext>
                  </a:extLst>
                </p14:cNvPr>
                <p14:cNvContentPartPr/>
                <p14:nvPr/>
              </p14:nvContentPartPr>
              <p14:xfrm>
                <a:off x="7914468" y="818731"/>
                <a:ext cx="680400" cy="4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86C3D2-F3AC-4A13-AE5F-CBD5D4AEDB5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05468" y="809731"/>
                  <a:ext cx="6980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A7EEEF-A7F6-467A-9ABE-0A61DD0D6AEA}"/>
              </a:ext>
            </a:extLst>
          </p:cNvPr>
          <p:cNvGrpSpPr/>
          <p:nvPr/>
        </p:nvGrpSpPr>
        <p:grpSpPr>
          <a:xfrm>
            <a:off x="8157468" y="960571"/>
            <a:ext cx="336240" cy="421560"/>
            <a:chOff x="8157468" y="960571"/>
            <a:chExt cx="33624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4FE66-B295-46BA-8A2A-86C03DBF0D35}"/>
                    </a:ext>
                  </a:extLst>
                </p14:cNvPr>
                <p14:cNvContentPartPr/>
                <p14:nvPr/>
              </p14:nvContentPartPr>
              <p14:xfrm>
                <a:off x="8195628" y="960571"/>
                <a:ext cx="24840" cy="28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4FE66-B295-46BA-8A2A-86C03DBF0D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86988" y="951931"/>
                  <a:ext cx="42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0E034A-0D54-4ADE-ACDD-962A2BCC7DCD}"/>
                    </a:ext>
                  </a:extLst>
                </p14:cNvPr>
                <p14:cNvContentPartPr/>
                <p14:nvPr/>
              </p14:nvContentPartPr>
              <p14:xfrm>
                <a:off x="8164668" y="1213651"/>
                <a:ext cx="108000" cy="4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0E034A-0D54-4ADE-ACDD-962A2BCC7D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55668" y="1205011"/>
                  <a:ext cx="125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9919C7-71DF-4A21-8CE1-011B728C9E4E}"/>
                    </a:ext>
                  </a:extLst>
                </p14:cNvPr>
                <p14:cNvContentPartPr/>
                <p14:nvPr/>
              </p14:nvContentPartPr>
              <p14:xfrm>
                <a:off x="8157468" y="965971"/>
                <a:ext cx="128880" cy="9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9919C7-71DF-4A21-8CE1-011B728C9E4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48828" y="956971"/>
                  <a:ext cx="146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B894CF-A2A8-4ED6-84B4-1E0FA7727899}"/>
                    </a:ext>
                  </a:extLst>
                </p14:cNvPr>
                <p14:cNvContentPartPr/>
                <p14:nvPr/>
              </p14:nvContentPartPr>
              <p14:xfrm>
                <a:off x="8371668" y="1228411"/>
                <a:ext cx="118080" cy="15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B894CF-A2A8-4ED6-84B4-1E0FA77278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3028" y="1219411"/>
                  <a:ext cx="135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C915AE-6A73-41BE-8831-F382FCF4ACCD}"/>
                    </a:ext>
                  </a:extLst>
                </p14:cNvPr>
                <p14:cNvContentPartPr/>
                <p14:nvPr/>
              </p14:nvContentPartPr>
              <p14:xfrm>
                <a:off x="8387868" y="1273051"/>
                <a:ext cx="92880" cy="1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C915AE-6A73-41BE-8831-F382FCF4AC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79228" y="1264051"/>
                  <a:ext cx="110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A719B9-9D69-4E22-B07C-0C2FE97ECEB1}"/>
                    </a:ext>
                  </a:extLst>
                </p14:cNvPr>
                <p14:cNvContentPartPr/>
                <p14:nvPr/>
              </p14:nvContentPartPr>
              <p14:xfrm>
                <a:off x="8387868" y="127305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A719B9-9D69-4E22-B07C-0C2FE97ECEB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79228" y="1264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0B1AB4-609A-496B-8213-751E8D110B3E}"/>
                    </a:ext>
                  </a:extLst>
                </p14:cNvPr>
                <p14:cNvContentPartPr/>
                <p14:nvPr/>
              </p14:nvContentPartPr>
              <p14:xfrm>
                <a:off x="8387868" y="1234531"/>
                <a:ext cx="10584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0B1AB4-609A-496B-8213-751E8D110B3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79228" y="1225531"/>
                  <a:ext cx="123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40A398-99A9-4D38-A29D-CBE1E7F2CC2B}"/>
              </a:ext>
            </a:extLst>
          </p:cNvPr>
          <p:cNvGrpSpPr/>
          <p:nvPr/>
        </p:nvGrpSpPr>
        <p:grpSpPr>
          <a:xfrm>
            <a:off x="5172708" y="1601011"/>
            <a:ext cx="1745640" cy="520200"/>
            <a:chOff x="5172708" y="1601011"/>
            <a:chExt cx="174564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29E6F9-67E1-41AB-8A75-2E4131063A20}"/>
                    </a:ext>
                  </a:extLst>
                </p14:cNvPr>
                <p14:cNvContentPartPr/>
                <p14:nvPr/>
              </p14:nvContentPartPr>
              <p14:xfrm>
                <a:off x="5172708" y="1628011"/>
                <a:ext cx="10908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29E6F9-67E1-41AB-8A75-2E4131063A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64068" y="1619371"/>
                  <a:ext cx="126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281C82-D523-4CD2-9ED9-E0B379B259F9}"/>
                    </a:ext>
                  </a:extLst>
                </p14:cNvPr>
                <p14:cNvContentPartPr/>
                <p14:nvPr/>
              </p14:nvContentPartPr>
              <p14:xfrm>
                <a:off x="5286108" y="1601011"/>
                <a:ext cx="128880" cy="41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281C82-D523-4CD2-9ED9-E0B379B259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77468" y="1592011"/>
                  <a:ext cx="146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779108-1A77-4A8D-AEFB-54E952AA5ADD}"/>
                    </a:ext>
                  </a:extLst>
                </p14:cNvPr>
                <p14:cNvContentPartPr/>
                <p14:nvPr/>
              </p14:nvContentPartPr>
              <p14:xfrm>
                <a:off x="5535228" y="1767331"/>
                <a:ext cx="165600" cy="16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779108-1A77-4A8D-AEFB-54E952AA5A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26588" y="1758331"/>
                  <a:ext cx="183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BB972-8C00-4F7E-BC4F-BCDE7968096D}"/>
                    </a:ext>
                  </a:extLst>
                </p14:cNvPr>
                <p14:cNvContentPartPr/>
                <p14:nvPr/>
              </p14:nvContentPartPr>
              <p14:xfrm>
                <a:off x="5742948" y="1771651"/>
                <a:ext cx="11304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BB972-8C00-4F7E-BC4F-BCDE7968096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33948" y="1762651"/>
                  <a:ext cx="130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DEE36F-5A66-42A4-B584-DF41520F023E}"/>
                    </a:ext>
                  </a:extLst>
                </p14:cNvPr>
                <p14:cNvContentPartPr/>
                <p14:nvPr/>
              </p14:nvContentPartPr>
              <p14:xfrm>
                <a:off x="5863908" y="1803691"/>
                <a:ext cx="109080" cy="17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DEE36F-5A66-42A4-B584-DF41520F02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54908" y="1794691"/>
                  <a:ext cx="126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CC6D17-B97C-4B7C-857C-8AF0A9D71B0C}"/>
                    </a:ext>
                  </a:extLst>
                </p14:cNvPr>
                <p14:cNvContentPartPr/>
                <p14:nvPr/>
              </p14:nvContentPartPr>
              <p14:xfrm>
                <a:off x="5992788" y="1778491"/>
                <a:ext cx="111960" cy="342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CC6D17-B97C-4B7C-857C-8AF0A9D71B0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84148" y="1769851"/>
                  <a:ext cx="129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6BF334-0262-46FE-8930-B54FC18397D9}"/>
                    </a:ext>
                  </a:extLst>
                </p14:cNvPr>
                <p14:cNvContentPartPr/>
                <p14:nvPr/>
              </p14:nvContentPartPr>
              <p14:xfrm>
                <a:off x="6146148" y="1693531"/>
                <a:ext cx="140400" cy="28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6BF334-0262-46FE-8930-B54FC18397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37148" y="1684891"/>
                  <a:ext cx="158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D738AE-F21A-4034-BDC0-105367F478A5}"/>
                    </a:ext>
                  </a:extLst>
                </p14:cNvPr>
                <p14:cNvContentPartPr/>
                <p14:nvPr/>
              </p14:nvContentPartPr>
              <p14:xfrm>
                <a:off x="6326868" y="1762291"/>
                <a:ext cx="46800" cy="167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D738AE-F21A-4034-BDC0-105367F478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17868" y="1753651"/>
                  <a:ext cx="6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FD6A95-2E6E-4515-8138-BCCA6AEAE857}"/>
                    </a:ext>
                  </a:extLst>
                </p14:cNvPr>
                <p14:cNvContentPartPr/>
                <p14:nvPr/>
              </p14:nvContentPartPr>
              <p14:xfrm>
                <a:off x="6304548" y="1661491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FD6A95-2E6E-4515-8138-BCCA6AEAE85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95908" y="1652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6A4FC9-9AF7-4D98-84A6-88D6E39BA735}"/>
                    </a:ext>
                  </a:extLst>
                </p14:cNvPr>
                <p14:cNvContentPartPr/>
                <p14:nvPr/>
              </p14:nvContentPartPr>
              <p14:xfrm>
                <a:off x="6412188" y="1628011"/>
                <a:ext cx="44280" cy="33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6A4FC9-9AF7-4D98-84A6-88D6E39BA7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3548" y="1619371"/>
                  <a:ext cx="61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564DA1-01FC-4065-8BAF-DFE704E6E2B8}"/>
                    </a:ext>
                  </a:extLst>
                </p14:cNvPr>
                <p14:cNvContentPartPr/>
                <p14:nvPr/>
              </p14:nvContentPartPr>
              <p14:xfrm>
                <a:off x="6384468" y="1756171"/>
                <a:ext cx="197280" cy="15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564DA1-01FC-4065-8BAF-DFE704E6E2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75828" y="1747171"/>
                  <a:ext cx="21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F6AF92-19B3-4313-94C3-7D822324E257}"/>
                    </a:ext>
                  </a:extLst>
                </p14:cNvPr>
                <p14:cNvContentPartPr/>
                <p14:nvPr/>
              </p14:nvContentPartPr>
              <p14:xfrm>
                <a:off x="6572028" y="1740691"/>
                <a:ext cx="16560" cy="20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F6AF92-19B3-4313-94C3-7D822324E2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63028" y="1732051"/>
                  <a:ext cx="34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19BD36-B3D2-43B1-AB71-44960539C2F6}"/>
                    </a:ext>
                  </a:extLst>
                </p14:cNvPr>
                <p14:cNvContentPartPr/>
                <p14:nvPr/>
              </p14:nvContentPartPr>
              <p14:xfrm>
                <a:off x="6629988" y="1766611"/>
                <a:ext cx="131760" cy="20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19BD36-B3D2-43B1-AB71-44960539C2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0988" y="1757611"/>
                  <a:ext cx="149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B93104-D09E-4D4C-8372-143F3099C8A0}"/>
                    </a:ext>
                  </a:extLst>
                </p14:cNvPr>
                <p14:cNvContentPartPr/>
                <p14:nvPr/>
              </p14:nvContentPartPr>
              <p14:xfrm>
                <a:off x="6774708" y="1744291"/>
                <a:ext cx="143640" cy="36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B93104-D09E-4D4C-8372-143F3099C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65708" y="1735291"/>
                  <a:ext cx="16128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9534904-F40C-49D1-8CD0-D149DBD13DE9}"/>
              </a:ext>
            </a:extLst>
          </p:cNvPr>
          <p:cNvGrpSpPr/>
          <p:nvPr/>
        </p:nvGrpSpPr>
        <p:grpSpPr>
          <a:xfrm>
            <a:off x="7179708" y="1533331"/>
            <a:ext cx="359640" cy="532440"/>
            <a:chOff x="7179708" y="1533331"/>
            <a:chExt cx="35964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488D03-5517-4684-9269-A980BC8C8E80}"/>
                    </a:ext>
                  </a:extLst>
                </p14:cNvPr>
                <p14:cNvContentPartPr/>
                <p14:nvPr/>
              </p14:nvContentPartPr>
              <p14:xfrm>
                <a:off x="7228308" y="1562491"/>
                <a:ext cx="44280" cy="31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488D03-5517-4684-9269-A980BC8C8E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19308" y="1553491"/>
                  <a:ext cx="61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6C07A8-B492-42BB-8E94-04775B16E3B5}"/>
                    </a:ext>
                  </a:extLst>
                </p14:cNvPr>
                <p14:cNvContentPartPr/>
                <p14:nvPr/>
              </p14:nvContentPartPr>
              <p14:xfrm>
                <a:off x="7179708" y="1830691"/>
                <a:ext cx="136440" cy="49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6C07A8-B492-42BB-8E94-04775B16E3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0708" y="1822051"/>
                  <a:ext cx="154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F03AB1-B40A-4259-A18B-CEA724147034}"/>
                    </a:ext>
                  </a:extLst>
                </p14:cNvPr>
                <p14:cNvContentPartPr/>
                <p14:nvPr/>
              </p14:nvContentPartPr>
              <p14:xfrm>
                <a:off x="7211028" y="1533331"/>
                <a:ext cx="96480" cy="2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F03AB1-B40A-4259-A18B-CEA7241470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2028" y="1524331"/>
                  <a:ext cx="114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DC5D10-1273-4AE5-A874-52E57A99BA03}"/>
                    </a:ext>
                  </a:extLst>
                </p14:cNvPr>
                <p14:cNvContentPartPr/>
                <p14:nvPr/>
              </p14:nvContentPartPr>
              <p14:xfrm>
                <a:off x="7422708" y="1843651"/>
                <a:ext cx="116640" cy="22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DC5D10-1273-4AE5-A874-52E57A99BA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13708" y="1834651"/>
                  <a:ext cx="134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50F150-275E-467D-A5A1-D28592BDCB67}"/>
                    </a:ext>
                  </a:extLst>
                </p14:cNvPr>
                <p14:cNvContentPartPr/>
                <p14:nvPr/>
              </p14:nvContentPartPr>
              <p14:xfrm>
                <a:off x="7406508" y="1905931"/>
                <a:ext cx="111600" cy="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50F150-275E-467D-A5A1-D28592BDCB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508" y="1897291"/>
                  <a:ext cx="12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523781-88FE-436F-A568-5D3DD625523A}"/>
                    </a:ext>
                  </a:extLst>
                </p14:cNvPr>
                <p14:cNvContentPartPr/>
                <p14:nvPr/>
              </p14:nvContentPartPr>
              <p14:xfrm>
                <a:off x="7419108" y="1818451"/>
                <a:ext cx="106920" cy="2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523781-88FE-436F-A568-5D3DD62552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0468" y="1809811"/>
                  <a:ext cx="124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EA30FF-A446-4015-A32C-757995D92C7D}"/>
              </a:ext>
            </a:extLst>
          </p:cNvPr>
          <p:cNvGrpSpPr/>
          <p:nvPr/>
        </p:nvGrpSpPr>
        <p:grpSpPr>
          <a:xfrm>
            <a:off x="7855428" y="1528291"/>
            <a:ext cx="354600" cy="562320"/>
            <a:chOff x="7855428" y="1528291"/>
            <a:chExt cx="35460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41AB6A-A618-43E3-8909-D100DA8DDB9D}"/>
                    </a:ext>
                  </a:extLst>
                </p14:cNvPr>
                <p14:cNvContentPartPr/>
                <p14:nvPr/>
              </p14:nvContentPartPr>
              <p14:xfrm>
                <a:off x="7874148" y="1661491"/>
                <a:ext cx="44280" cy="42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41AB6A-A618-43E3-8909-D100DA8DDB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5148" y="1652491"/>
                  <a:ext cx="619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EAC42AB-644D-4B64-86A5-70AB7F40D9BB}"/>
                    </a:ext>
                  </a:extLst>
                </p14:cNvPr>
                <p14:cNvContentPartPr/>
                <p14:nvPr/>
              </p14:nvContentPartPr>
              <p14:xfrm>
                <a:off x="7855428" y="1713691"/>
                <a:ext cx="13752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EAC42AB-644D-4B64-86A5-70AB7F40D9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46788" y="1705051"/>
                  <a:ext cx="155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C3B7BD-351C-40CE-9C31-4A282412DCD0}"/>
                    </a:ext>
                  </a:extLst>
                </p14:cNvPr>
                <p14:cNvContentPartPr/>
                <p14:nvPr/>
              </p14:nvContentPartPr>
              <p14:xfrm>
                <a:off x="8042988" y="1528291"/>
                <a:ext cx="167040" cy="34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C3B7BD-351C-40CE-9C31-4A282412DC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33988" y="1519651"/>
                  <a:ext cx="1846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F0260D-0314-4409-A03E-690DCAE30112}"/>
              </a:ext>
            </a:extLst>
          </p:cNvPr>
          <p:cNvGrpSpPr/>
          <p:nvPr/>
        </p:nvGrpSpPr>
        <p:grpSpPr>
          <a:xfrm>
            <a:off x="8471388" y="1545931"/>
            <a:ext cx="612000" cy="307080"/>
            <a:chOff x="8471388" y="1545931"/>
            <a:chExt cx="6120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86CEE9-D644-4D5B-A7BD-6327F66B697C}"/>
                    </a:ext>
                  </a:extLst>
                </p14:cNvPr>
                <p14:cNvContentPartPr/>
                <p14:nvPr/>
              </p14:nvContentPartPr>
              <p14:xfrm>
                <a:off x="8507028" y="1558891"/>
                <a:ext cx="11880" cy="24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86CEE9-D644-4D5B-A7BD-6327F66B697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8388" y="1550251"/>
                  <a:ext cx="29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650E9C-FF7F-4F7D-AB78-C02A3FDD972B}"/>
                    </a:ext>
                  </a:extLst>
                </p14:cNvPr>
                <p14:cNvContentPartPr/>
                <p14:nvPr/>
              </p14:nvContentPartPr>
              <p14:xfrm>
                <a:off x="8471388" y="1545931"/>
                <a:ext cx="166320" cy="26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650E9C-FF7F-4F7D-AB78-C02A3FDD97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388" y="1536931"/>
                  <a:ext cx="183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F35EDCD-5429-4EC4-BBCA-9654BAF2B118}"/>
                    </a:ext>
                  </a:extLst>
                </p14:cNvPr>
                <p14:cNvContentPartPr/>
                <p14:nvPr/>
              </p14:nvContentPartPr>
              <p14:xfrm>
                <a:off x="8712948" y="1673371"/>
                <a:ext cx="15480" cy="170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F35EDCD-5429-4EC4-BBCA-9654BAF2B1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4308" y="1664731"/>
                  <a:ext cx="3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587F99-207D-4755-B646-963F7EC1DD5E}"/>
                    </a:ext>
                  </a:extLst>
                </p14:cNvPr>
                <p14:cNvContentPartPr/>
                <p14:nvPr/>
              </p14:nvContentPartPr>
              <p14:xfrm>
                <a:off x="8676228" y="1577971"/>
                <a:ext cx="80280" cy="1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587F99-207D-4755-B646-963F7EC1DD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67228" y="1569331"/>
                  <a:ext cx="97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DF010C-3144-4CC5-BD66-456BBC26C8C5}"/>
                    </a:ext>
                  </a:extLst>
                </p14:cNvPr>
                <p14:cNvContentPartPr/>
                <p14:nvPr/>
              </p14:nvContentPartPr>
              <p14:xfrm>
                <a:off x="8787468" y="1608571"/>
                <a:ext cx="105480" cy="23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DF010C-3144-4CC5-BD66-456BBC26C8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78468" y="1599571"/>
                  <a:ext cx="12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D2BF05-296A-4B71-80A5-3D04185F9781}"/>
                    </a:ext>
                  </a:extLst>
                </p14:cNvPr>
                <p14:cNvContentPartPr/>
                <p14:nvPr/>
              </p14:nvContentPartPr>
              <p14:xfrm>
                <a:off x="8980788" y="1643491"/>
                <a:ext cx="102600" cy="20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D2BF05-296A-4B71-80A5-3D04185F97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71788" y="1634851"/>
                  <a:ext cx="12024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C1F826A-C1BE-49D7-8A90-6D6BE32A9BD9}"/>
                  </a:ext>
                </a:extLst>
              </p14:cNvPr>
              <p14:cNvContentPartPr/>
              <p14:nvPr/>
            </p14:nvContentPartPr>
            <p14:xfrm>
              <a:off x="9351948" y="1672651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C1F826A-C1BE-49D7-8A90-6D6BE32A9B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343308" y="1664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62CCFEF-7D1E-4B85-AC02-DCF44D44561A}"/>
                  </a:ext>
                </a:extLst>
              </p14:cNvPr>
              <p14:cNvContentPartPr/>
              <p14:nvPr/>
            </p14:nvContentPartPr>
            <p14:xfrm>
              <a:off x="9365988" y="1771651"/>
              <a:ext cx="360" cy="4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62CCFEF-7D1E-4B85-AC02-DCF44D44561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356988" y="1763011"/>
                <a:ext cx="180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1D3C27-7455-43EF-A633-615EC8AE6E52}"/>
              </a:ext>
            </a:extLst>
          </p:cNvPr>
          <p:cNvGrpSpPr/>
          <p:nvPr/>
        </p:nvGrpSpPr>
        <p:grpSpPr>
          <a:xfrm>
            <a:off x="9555708" y="1555291"/>
            <a:ext cx="971280" cy="459360"/>
            <a:chOff x="9555708" y="1555291"/>
            <a:chExt cx="97128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55AB90-8046-4620-8029-E7163890F409}"/>
                    </a:ext>
                  </a:extLst>
                </p14:cNvPr>
                <p14:cNvContentPartPr/>
                <p14:nvPr/>
              </p14:nvContentPartPr>
              <p14:xfrm>
                <a:off x="9555708" y="1555291"/>
                <a:ext cx="183240" cy="268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55AB90-8046-4620-8029-E7163890F4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46708" y="1546651"/>
                  <a:ext cx="200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124994-510C-4081-8E18-F810EA7665F6}"/>
                    </a:ext>
                  </a:extLst>
                </p14:cNvPr>
                <p14:cNvContentPartPr/>
                <p14:nvPr/>
              </p14:nvContentPartPr>
              <p14:xfrm>
                <a:off x="9769908" y="1696771"/>
                <a:ext cx="95400" cy="13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124994-510C-4081-8E18-F810EA7665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60908" y="1687771"/>
                  <a:ext cx="113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62871B-BD10-40BB-B710-636FA141AB61}"/>
                    </a:ext>
                  </a:extLst>
                </p14:cNvPr>
                <p14:cNvContentPartPr/>
                <p14:nvPr/>
              </p14:nvContentPartPr>
              <p14:xfrm>
                <a:off x="9958188" y="1556371"/>
                <a:ext cx="24840" cy="300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62871B-BD10-40BB-B710-636FA141AB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49548" y="1547371"/>
                  <a:ext cx="4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62319E-CC14-4499-BD34-7B7651D6BDE0}"/>
                    </a:ext>
                  </a:extLst>
                </p14:cNvPr>
                <p14:cNvContentPartPr/>
                <p14:nvPr/>
              </p14:nvContentPartPr>
              <p14:xfrm>
                <a:off x="10024428" y="1577611"/>
                <a:ext cx="11880" cy="262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62319E-CC14-4499-BD34-7B7651D6B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5428" y="1568611"/>
                  <a:ext cx="29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E1052C-F675-4E29-9D77-AC0AF727B34F}"/>
                    </a:ext>
                  </a:extLst>
                </p14:cNvPr>
                <p14:cNvContentPartPr/>
                <p14:nvPr/>
              </p14:nvContentPartPr>
              <p14:xfrm>
                <a:off x="9988428" y="1683091"/>
                <a:ext cx="104400" cy="1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E1052C-F675-4E29-9D77-AC0AF727B3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79788" y="1674451"/>
                  <a:ext cx="122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634074-705F-4392-A467-10484BE534F4}"/>
                    </a:ext>
                  </a:extLst>
                </p14:cNvPr>
                <p14:cNvContentPartPr/>
                <p14:nvPr/>
              </p14:nvContentPartPr>
              <p14:xfrm>
                <a:off x="10111188" y="1652851"/>
                <a:ext cx="89640" cy="200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634074-705F-4392-A467-10484BE534F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02188" y="1644211"/>
                  <a:ext cx="107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CBC6C81-06C8-4285-B07D-5C0B886F5208}"/>
                    </a:ext>
                  </a:extLst>
                </p14:cNvPr>
                <p14:cNvContentPartPr/>
                <p14:nvPr/>
              </p14:nvContentPartPr>
              <p14:xfrm>
                <a:off x="10249788" y="1638451"/>
                <a:ext cx="93240" cy="37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CBC6C81-06C8-4285-B07D-5C0B886F52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41148" y="1629811"/>
                  <a:ext cx="110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CA71EB-133B-408F-8C64-19080831EDE7}"/>
                    </a:ext>
                  </a:extLst>
                </p14:cNvPr>
                <p14:cNvContentPartPr/>
                <p14:nvPr/>
              </p14:nvContentPartPr>
              <p14:xfrm>
                <a:off x="10395948" y="1625851"/>
                <a:ext cx="131040" cy="197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CA71EB-133B-408F-8C64-19080831ED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86948" y="1617211"/>
                  <a:ext cx="1486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888A96-E8D0-48E8-832D-8778819EA531}"/>
              </a:ext>
            </a:extLst>
          </p:cNvPr>
          <p:cNvGrpSpPr/>
          <p:nvPr/>
        </p:nvGrpSpPr>
        <p:grpSpPr>
          <a:xfrm>
            <a:off x="10740828" y="1475371"/>
            <a:ext cx="983880" cy="359280"/>
            <a:chOff x="10740828" y="1475371"/>
            <a:chExt cx="98388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CBF4A9-7BC5-4CD0-8DFB-A7FBFAC41A60}"/>
                    </a:ext>
                  </a:extLst>
                </p14:cNvPr>
                <p14:cNvContentPartPr/>
                <p14:nvPr/>
              </p14:nvContentPartPr>
              <p14:xfrm>
                <a:off x="10773228" y="1572571"/>
                <a:ext cx="20520" cy="250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CBF4A9-7BC5-4CD0-8DFB-A7FBFAC41A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64228" y="1563571"/>
                  <a:ext cx="38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295902-5F81-4BC6-A32A-4E7E8AD032E5}"/>
                    </a:ext>
                  </a:extLst>
                </p14:cNvPr>
                <p14:cNvContentPartPr/>
                <p14:nvPr/>
              </p14:nvContentPartPr>
              <p14:xfrm>
                <a:off x="10740828" y="1550971"/>
                <a:ext cx="166320" cy="283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295902-5F81-4BC6-A32A-4E7E8AD032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31828" y="1542331"/>
                  <a:ext cx="183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A9D42F-64E1-4DA7-9399-7E0C745B0BB6}"/>
                    </a:ext>
                  </a:extLst>
                </p14:cNvPr>
                <p14:cNvContentPartPr/>
                <p14:nvPr/>
              </p14:nvContentPartPr>
              <p14:xfrm>
                <a:off x="10969788" y="1639531"/>
                <a:ext cx="15480" cy="151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A9D42F-64E1-4DA7-9399-7E0C745B0BB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61148" y="1630531"/>
                  <a:ext cx="3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DDD583A-7270-4CD0-BE21-C827901D654A}"/>
                    </a:ext>
                  </a:extLst>
                </p14:cNvPr>
                <p14:cNvContentPartPr/>
                <p14:nvPr/>
              </p14:nvContentPartPr>
              <p14:xfrm>
                <a:off x="10959348" y="1534411"/>
                <a:ext cx="58320" cy="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DDD583A-7270-4CD0-BE21-C827901D65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50708" y="1525411"/>
                  <a:ext cx="75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37EE44-F343-452A-9E83-44F49E4AC824}"/>
                    </a:ext>
                  </a:extLst>
                </p14:cNvPr>
                <p14:cNvContentPartPr/>
                <p14:nvPr/>
              </p14:nvContentPartPr>
              <p14:xfrm>
                <a:off x="11059068" y="1610371"/>
                <a:ext cx="100440" cy="187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37EE44-F343-452A-9E83-44F49E4AC8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50068" y="1601371"/>
                  <a:ext cx="118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3A1AC0-8E29-4F15-AB7B-08736F8AD6B1}"/>
                    </a:ext>
                  </a:extLst>
                </p14:cNvPr>
                <p14:cNvContentPartPr/>
                <p14:nvPr/>
              </p14:nvContentPartPr>
              <p14:xfrm>
                <a:off x="11205948" y="1630891"/>
                <a:ext cx="33840" cy="15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3A1AC0-8E29-4F15-AB7B-08736F8AD6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97308" y="1622251"/>
                  <a:ext cx="51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8730BCC-4049-41B4-8506-381E9637CBE0}"/>
                    </a:ext>
                  </a:extLst>
                </p14:cNvPr>
                <p14:cNvContentPartPr/>
                <p14:nvPr/>
              </p14:nvContentPartPr>
              <p14:xfrm>
                <a:off x="11215308" y="1517851"/>
                <a:ext cx="25920" cy="1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8730BCC-4049-41B4-8506-381E9637CB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06308" y="1508851"/>
                  <a:ext cx="43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A2A81E-1ADF-43DB-9F2C-8CF6D4DD2753}"/>
                    </a:ext>
                  </a:extLst>
                </p14:cNvPr>
                <p14:cNvContentPartPr/>
                <p14:nvPr/>
              </p14:nvContentPartPr>
              <p14:xfrm>
                <a:off x="11294148" y="1562491"/>
                <a:ext cx="111600" cy="231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A2A81E-1ADF-43DB-9F2C-8CF6D4DD27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85148" y="1553491"/>
                  <a:ext cx="12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631DBDF-360E-4F69-9A5D-BF14CEF61358}"/>
                    </a:ext>
                  </a:extLst>
                </p14:cNvPr>
                <p14:cNvContentPartPr/>
                <p14:nvPr/>
              </p14:nvContentPartPr>
              <p14:xfrm>
                <a:off x="11371188" y="1475371"/>
                <a:ext cx="37080" cy="33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631DBDF-360E-4F69-9A5D-BF14CEF61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62188" y="1466371"/>
                  <a:ext cx="54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7AD4BC-F3BD-4C3E-960E-436D29A8ED8D}"/>
                    </a:ext>
                  </a:extLst>
                </p14:cNvPr>
                <p14:cNvContentPartPr/>
                <p14:nvPr/>
              </p14:nvContentPartPr>
              <p14:xfrm>
                <a:off x="11453628" y="1601731"/>
                <a:ext cx="138240" cy="19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7AD4BC-F3BD-4C3E-960E-436D29A8ED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44988" y="1592731"/>
                  <a:ext cx="155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03D5C6-48C9-4FDD-9029-18B121A84159}"/>
                    </a:ext>
                  </a:extLst>
                </p14:cNvPr>
                <p14:cNvContentPartPr/>
                <p14:nvPr/>
              </p14:nvContentPartPr>
              <p14:xfrm>
                <a:off x="11623908" y="1601011"/>
                <a:ext cx="100800" cy="169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03D5C6-48C9-4FDD-9029-18B121A841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4908" y="1592011"/>
                  <a:ext cx="11844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14D80D0-76B3-4277-8E76-A0A0836EBC5C}"/>
                  </a:ext>
                </a:extLst>
              </p14:cNvPr>
              <p14:cNvContentPartPr/>
              <p14:nvPr/>
            </p14:nvContentPartPr>
            <p14:xfrm>
              <a:off x="5206548" y="2267371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14D80D0-76B3-4277-8E76-A0A0836EBC5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97548" y="22583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B7F3647-D2E4-4DB9-B8F2-DD2A2A5F6076}"/>
              </a:ext>
            </a:extLst>
          </p:cNvPr>
          <p:cNvGrpSpPr/>
          <p:nvPr/>
        </p:nvGrpSpPr>
        <p:grpSpPr>
          <a:xfrm>
            <a:off x="5217708" y="2087731"/>
            <a:ext cx="1352160" cy="460080"/>
            <a:chOff x="5217708" y="2087731"/>
            <a:chExt cx="135216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22BEED-28CF-44D0-897F-DFF3D9DBFF66}"/>
                    </a:ext>
                  </a:extLst>
                </p14:cNvPr>
                <p14:cNvContentPartPr/>
                <p14:nvPr/>
              </p14:nvContentPartPr>
              <p14:xfrm>
                <a:off x="5217708" y="2087731"/>
                <a:ext cx="169920" cy="298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22BEED-28CF-44D0-897F-DFF3D9DBFF6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08708" y="2079091"/>
                  <a:ext cx="187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9FC0C05-3801-43EF-B4C9-50FC3B87680A}"/>
                    </a:ext>
                  </a:extLst>
                </p14:cNvPr>
                <p14:cNvContentPartPr/>
                <p14:nvPr/>
              </p14:nvContentPartPr>
              <p14:xfrm>
                <a:off x="5396268" y="2230651"/>
                <a:ext cx="59760" cy="17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FC0C05-3801-43EF-B4C9-50FC3B87680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87268" y="2222011"/>
                  <a:ext cx="7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BAD7D00-DD8A-4244-A395-E602DC5D0750}"/>
                    </a:ext>
                  </a:extLst>
                </p14:cNvPr>
                <p14:cNvContentPartPr/>
                <p14:nvPr/>
              </p14:nvContentPartPr>
              <p14:xfrm>
                <a:off x="5389428" y="2151811"/>
                <a:ext cx="16560" cy="4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BAD7D00-DD8A-4244-A395-E602DC5D075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80428" y="2142811"/>
                  <a:ext cx="34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58F590-77BA-435F-95E8-18CFC8D54D9D}"/>
                    </a:ext>
                  </a:extLst>
                </p14:cNvPr>
                <p14:cNvContentPartPr/>
                <p14:nvPr/>
              </p14:nvContentPartPr>
              <p14:xfrm>
                <a:off x="5490588" y="2219491"/>
                <a:ext cx="102600" cy="328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58F590-77BA-435F-95E8-18CFC8D54D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81588" y="2210491"/>
                  <a:ext cx="120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8FE381-6445-4BB6-AF18-15114D501350}"/>
                    </a:ext>
                  </a:extLst>
                </p14:cNvPr>
                <p14:cNvContentPartPr/>
                <p14:nvPr/>
              </p14:nvContentPartPr>
              <p14:xfrm>
                <a:off x="5630988" y="2215891"/>
                <a:ext cx="93240" cy="178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8FE381-6445-4BB6-AF18-15114D50135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22348" y="2206891"/>
                  <a:ext cx="11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88E30C-C193-4184-979B-1A9C6E84F078}"/>
                    </a:ext>
                  </a:extLst>
                </p14:cNvPr>
                <p14:cNvContentPartPr/>
                <p14:nvPr/>
              </p14:nvContentPartPr>
              <p14:xfrm>
                <a:off x="5760588" y="2201851"/>
                <a:ext cx="148320" cy="166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88E30C-C193-4184-979B-1A9C6E84F0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51948" y="2193211"/>
                  <a:ext cx="165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065B12-6DC5-43F0-885F-CA6D277F4E23}"/>
                    </a:ext>
                  </a:extLst>
                </p14:cNvPr>
                <p14:cNvContentPartPr/>
                <p14:nvPr/>
              </p14:nvContentPartPr>
              <p14:xfrm>
                <a:off x="5949948" y="2194291"/>
                <a:ext cx="129600" cy="183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065B12-6DC5-43F0-885F-CA6D277F4E2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40948" y="2185291"/>
                  <a:ext cx="147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CFBC228-497F-482B-9710-D33D6CA5172F}"/>
                    </a:ext>
                  </a:extLst>
                </p14:cNvPr>
                <p14:cNvContentPartPr/>
                <p14:nvPr/>
              </p14:nvContentPartPr>
              <p14:xfrm>
                <a:off x="6146148" y="2093491"/>
                <a:ext cx="27000" cy="30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CFBC228-497F-482B-9710-D33D6CA517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37148" y="2084491"/>
                  <a:ext cx="44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82FCE8-6B16-4BA6-B72F-E069A3104092}"/>
                    </a:ext>
                  </a:extLst>
                </p14:cNvPr>
                <p14:cNvContentPartPr/>
                <p14:nvPr/>
              </p14:nvContentPartPr>
              <p14:xfrm>
                <a:off x="6151908" y="2220571"/>
                <a:ext cx="86040" cy="14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82FCE8-6B16-4BA6-B72F-E069A310409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43268" y="2211931"/>
                  <a:ext cx="103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A4FA7C-1EDF-4CDE-86E0-ECC028D7B46B}"/>
                    </a:ext>
                  </a:extLst>
                </p14:cNvPr>
                <p14:cNvContentPartPr/>
                <p14:nvPr/>
              </p14:nvContentPartPr>
              <p14:xfrm>
                <a:off x="6291948" y="2173411"/>
                <a:ext cx="123120" cy="223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A4FA7C-1EDF-4CDE-86E0-ECC028D7B46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82948" y="2164411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A5F1BB2-7EFC-4F67-8514-329F0BAEC7EA}"/>
                    </a:ext>
                  </a:extLst>
                </p14:cNvPr>
                <p14:cNvContentPartPr/>
                <p14:nvPr/>
              </p14:nvContentPartPr>
              <p14:xfrm>
                <a:off x="6460428" y="2180971"/>
                <a:ext cx="109440" cy="19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A5F1BB2-7EFC-4F67-8514-329F0BAEC7E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51788" y="2171971"/>
                  <a:ext cx="1270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CB88C43-AEA1-4456-B6AF-F119D9F3906F}"/>
              </a:ext>
            </a:extLst>
          </p:cNvPr>
          <p:cNvGrpSpPr/>
          <p:nvPr/>
        </p:nvGrpSpPr>
        <p:grpSpPr>
          <a:xfrm>
            <a:off x="6749148" y="2247571"/>
            <a:ext cx="7200" cy="104400"/>
            <a:chOff x="6749148" y="2247571"/>
            <a:chExt cx="720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456EC3-2F70-4F17-A0BD-9986B384BB6D}"/>
                    </a:ext>
                  </a:extLst>
                </p14:cNvPr>
                <p14:cNvContentPartPr/>
                <p14:nvPr/>
              </p14:nvContentPartPr>
              <p14:xfrm>
                <a:off x="6754908" y="2247571"/>
                <a:ext cx="1440" cy="12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456EC3-2F70-4F17-A0BD-9986B384BB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46268" y="2238571"/>
                  <a:ext cx="1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61312A-2292-4DB6-B84D-30CF3475F397}"/>
                    </a:ext>
                  </a:extLst>
                </p14:cNvPr>
                <p14:cNvContentPartPr/>
                <p14:nvPr/>
              </p14:nvContentPartPr>
              <p14:xfrm>
                <a:off x="6749148" y="2350531"/>
                <a:ext cx="2520" cy="1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61312A-2292-4DB6-B84D-30CF3475F39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40148" y="2341531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25CFF7-C9FC-42A6-83AB-D7CC00086FAA}"/>
                  </a:ext>
                </a:extLst>
              </p14:cNvPr>
              <p14:cNvContentPartPr/>
              <p14:nvPr/>
            </p14:nvContentPartPr>
            <p14:xfrm>
              <a:off x="7151988" y="2276731"/>
              <a:ext cx="105840" cy="20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25CFF7-C9FC-42A6-83AB-D7CC00086FA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142988" y="2267731"/>
                <a:ext cx="123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0ECA96-778D-4568-9F3B-52F16A5E025C}"/>
                  </a:ext>
                </a:extLst>
              </p14:cNvPr>
              <p14:cNvContentPartPr/>
              <p14:nvPr/>
            </p14:nvContentPartPr>
            <p14:xfrm>
              <a:off x="7134348" y="2724211"/>
              <a:ext cx="90720" cy="2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0ECA96-778D-4568-9F3B-52F16A5E025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25708" y="2715571"/>
                <a:ext cx="1083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BF05CD-16F3-4879-A39F-21F8DF1127CE}"/>
              </a:ext>
            </a:extLst>
          </p:cNvPr>
          <p:cNvGrpSpPr/>
          <p:nvPr/>
        </p:nvGrpSpPr>
        <p:grpSpPr>
          <a:xfrm>
            <a:off x="7492188" y="2075851"/>
            <a:ext cx="1032480" cy="771480"/>
            <a:chOff x="7492188" y="2075851"/>
            <a:chExt cx="103248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2C898E-5869-40BA-87CE-DD910E22D52B}"/>
                    </a:ext>
                  </a:extLst>
                </p14:cNvPr>
                <p14:cNvContentPartPr/>
                <p14:nvPr/>
              </p14:nvContentPartPr>
              <p14:xfrm>
                <a:off x="7492188" y="2227411"/>
                <a:ext cx="197280" cy="201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2C898E-5869-40BA-87CE-DD910E22D5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83188" y="2218771"/>
                  <a:ext cx="214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9A0131-98AE-4AFA-ACBA-D5B6A3590576}"/>
                    </a:ext>
                  </a:extLst>
                </p14:cNvPr>
                <p14:cNvContentPartPr/>
                <p14:nvPr/>
              </p14:nvContentPartPr>
              <p14:xfrm>
                <a:off x="7746708" y="2224531"/>
                <a:ext cx="131040" cy="169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9A0131-98AE-4AFA-ACBA-D5B6A35905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38068" y="2215531"/>
                  <a:ext cx="148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C2C0D0-B4E3-4653-92F0-A71B16E8F8FE}"/>
                    </a:ext>
                  </a:extLst>
                </p14:cNvPr>
                <p14:cNvContentPartPr/>
                <p14:nvPr/>
              </p14:nvContentPartPr>
              <p14:xfrm>
                <a:off x="7900788" y="2140291"/>
                <a:ext cx="23400" cy="298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C2C0D0-B4E3-4653-92F0-A71B16E8F8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91788" y="2131651"/>
                  <a:ext cx="41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91BCA29-0963-47DA-8C26-A0C93AA58B8B}"/>
                    </a:ext>
                  </a:extLst>
                </p14:cNvPr>
                <p14:cNvContentPartPr/>
                <p14:nvPr/>
              </p14:nvContentPartPr>
              <p14:xfrm>
                <a:off x="7865868" y="2248291"/>
                <a:ext cx="213840" cy="181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91BCA29-0963-47DA-8C26-A0C93AA58B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57228" y="2239651"/>
                  <a:ext cx="231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1F5E8E7-EAD6-46D5-8390-099513741EDC}"/>
                    </a:ext>
                  </a:extLst>
                </p14:cNvPr>
                <p14:cNvContentPartPr/>
                <p14:nvPr/>
              </p14:nvContentPartPr>
              <p14:xfrm>
                <a:off x="8150988" y="2075851"/>
                <a:ext cx="120240" cy="343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1F5E8E7-EAD6-46D5-8390-099513741E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42348" y="2066851"/>
                  <a:ext cx="1378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7B74A0-1511-4C98-B4C7-4701C18D9EBF}"/>
                    </a:ext>
                  </a:extLst>
                </p14:cNvPr>
                <p14:cNvContentPartPr/>
                <p14:nvPr/>
              </p14:nvContentPartPr>
              <p14:xfrm>
                <a:off x="8323068" y="2222371"/>
                <a:ext cx="124920" cy="168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7B74A0-1511-4C98-B4C7-4701C18D9E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4428" y="2213731"/>
                  <a:ext cx="142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6FC033-F0AB-4B5A-B8D4-FC6F72835932}"/>
                    </a:ext>
                  </a:extLst>
                </p14:cNvPr>
                <p14:cNvContentPartPr/>
                <p14:nvPr/>
              </p14:nvContentPartPr>
              <p14:xfrm>
                <a:off x="7513068" y="2655451"/>
                <a:ext cx="195840" cy="179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6FC033-F0AB-4B5A-B8D4-FC6F728359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04068" y="2646451"/>
                  <a:ext cx="213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58A2AC-C035-4B70-AA2C-2DB73C9C827E}"/>
                    </a:ext>
                  </a:extLst>
                </p14:cNvPr>
                <p14:cNvContentPartPr/>
                <p14:nvPr/>
              </p14:nvContentPartPr>
              <p14:xfrm>
                <a:off x="7801068" y="2649691"/>
                <a:ext cx="164880" cy="19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58A2AC-C035-4B70-AA2C-2DB73C9C827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92068" y="2640691"/>
                  <a:ext cx="182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43C438E-9934-4CC3-9885-987D51A65920}"/>
                    </a:ext>
                  </a:extLst>
                </p14:cNvPr>
                <p14:cNvContentPartPr/>
                <p14:nvPr/>
              </p14:nvContentPartPr>
              <p14:xfrm>
                <a:off x="7974588" y="2579491"/>
                <a:ext cx="6120" cy="251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43C438E-9934-4CC3-9885-987D51A659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65948" y="2570851"/>
                  <a:ext cx="23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6DE76D-569C-4A2F-B6C1-7B335F657D46}"/>
                    </a:ext>
                  </a:extLst>
                </p14:cNvPr>
                <p14:cNvContentPartPr/>
                <p14:nvPr/>
              </p14:nvContentPartPr>
              <p14:xfrm>
                <a:off x="7906548" y="2661211"/>
                <a:ext cx="220320" cy="14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6DE76D-569C-4A2F-B6C1-7B335F657D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97548" y="2652211"/>
                  <a:ext cx="237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777D42-1F43-4B8F-9180-1E6F29F6B91D}"/>
                    </a:ext>
                  </a:extLst>
                </p14:cNvPr>
                <p14:cNvContentPartPr/>
                <p14:nvPr/>
              </p14:nvContentPartPr>
              <p14:xfrm>
                <a:off x="8188428" y="2485531"/>
                <a:ext cx="142200" cy="306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777D42-1F43-4B8F-9180-1E6F29F6B9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79428" y="2476531"/>
                  <a:ext cx="159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F6C18A-25BD-4DF2-AEF0-6DA6BFE63EF5}"/>
                    </a:ext>
                  </a:extLst>
                </p14:cNvPr>
                <p14:cNvContentPartPr/>
                <p14:nvPr/>
              </p14:nvContentPartPr>
              <p14:xfrm>
                <a:off x="8425668" y="2603611"/>
                <a:ext cx="99000" cy="17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F6C18A-25BD-4DF2-AEF0-6DA6BFE63E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16668" y="2594971"/>
                  <a:ext cx="1166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AD7C237-3DB1-4E66-9A8E-985CEFF9F395}"/>
              </a:ext>
            </a:extLst>
          </p:cNvPr>
          <p:cNvGrpSpPr/>
          <p:nvPr/>
        </p:nvGrpSpPr>
        <p:grpSpPr>
          <a:xfrm>
            <a:off x="8705028" y="2085211"/>
            <a:ext cx="1715400" cy="864000"/>
            <a:chOff x="8705028" y="2085211"/>
            <a:chExt cx="171540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6D3AA8-0F06-482F-BE57-C41784FD81E1}"/>
                    </a:ext>
                  </a:extLst>
                </p14:cNvPr>
                <p14:cNvContentPartPr/>
                <p14:nvPr/>
              </p14:nvContentPartPr>
              <p14:xfrm>
                <a:off x="8705028" y="2187811"/>
                <a:ext cx="297720" cy="235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6D3AA8-0F06-482F-BE57-C41784FD81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96028" y="2179171"/>
                  <a:ext cx="315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97A97B-CBEB-4A9B-ACCA-7DA3B320A6F4}"/>
                    </a:ext>
                  </a:extLst>
                </p14:cNvPr>
                <p14:cNvContentPartPr/>
                <p14:nvPr/>
              </p14:nvContentPartPr>
              <p14:xfrm>
                <a:off x="8875308" y="2190331"/>
                <a:ext cx="120600" cy="212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97A97B-CBEB-4A9B-ACCA-7DA3B320A6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66308" y="2181331"/>
                  <a:ext cx="138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4D64CA8-65FC-444E-A626-0EB564479C12}"/>
                    </a:ext>
                  </a:extLst>
                </p14:cNvPr>
                <p14:cNvContentPartPr/>
                <p14:nvPr/>
              </p14:nvContentPartPr>
              <p14:xfrm>
                <a:off x="9035868" y="2165131"/>
                <a:ext cx="134640" cy="228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4D64CA8-65FC-444E-A626-0EB564479C1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27228" y="2156491"/>
                  <a:ext cx="152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F7E25B-000C-47E5-8305-0E2A635FC6F5}"/>
                    </a:ext>
                  </a:extLst>
                </p14:cNvPr>
                <p14:cNvContentPartPr/>
                <p14:nvPr/>
              </p14:nvContentPartPr>
              <p14:xfrm>
                <a:off x="9205428" y="2197171"/>
                <a:ext cx="131760" cy="19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F7E25B-000C-47E5-8305-0E2A635FC6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96428" y="2188531"/>
                  <a:ext cx="14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3625CF-BEA1-4516-B159-F7271E5D28E0}"/>
                    </a:ext>
                  </a:extLst>
                </p14:cNvPr>
                <p14:cNvContentPartPr/>
                <p14:nvPr/>
              </p14:nvContentPartPr>
              <p14:xfrm>
                <a:off x="9399108" y="2085211"/>
                <a:ext cx="12240" cy="289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3625CF-BEA1-4516-B159-F7271E5D28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90468" y="2076211"/>
                  <a:ext cx="29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C315044-D00E-4845-933C-98362CB91A38}"/>
                    </a:ext>
                  </a:extLst>
                </p14:cNvPr>
                <p14:cNvContentPartPr/>
                <p14:nvPr/>
              </p14:nvContentPartPr>
              <p14:xfrm>
                <a:off x="9367068" y="2153611"/>
                <a:ext cx="134640" cy="11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C315044-D00E-4845-933C-98362CB91A3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358068" y="2144971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2C32529-B887-4DFA-B3E5-8FBB9A700CDC}"/>
                    </a:ext>
                  </a:extLst>
                </p14:cNvPr>
                <p14:cNvContentPartPr/>
                <p14:nvPr/>
              </p14:nvContentPartPr>
              <p14:xfrm>
                <a:off x="8747148" y="2616931"/>
                <a:ext cx="131760" cy="208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2C32529-B887-4DFA-B3E5-8FBB9A700C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38508" y="2608291"/>
                  <a:ext cx="149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AF95B1-5E17-4625-AA9F-75C360C44391}"/>
                    </a:ext>
                  </a:extLst>
                </p14:cNvPr>
                <p14:cNvContentPartPr/>
                <p14:nvPr/>
              </p14:nvContentPartPr>
              <p14:xfrm>
                <a:off x="8940108" y="2646091"/>
                <a:ext cx="110520" cy="303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AF95B1-5E17-4625-AA9F-75C360C4439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31108" y="2637451"/>
                  <a:ext cx="128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87AF354-CD74-4E6A-9FA8-B9CE7FD2D990}"/>
                    </a:ext>
                  </a:extLst>
                </p14:cNvPr>
                <p14:cNvContentPartPr/>
                <p14:nvPr/>
              </p14:nvContentPartPr>
              <p14:xfrm>
                <a:off x="9094908" y="2655451"/>
                <a:ext cx="39960" cy="178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87AF354-CD74-4E6A-9FA8-B9CE7FD2D99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86268" y="2646811"/>
                  <a:ext cx="57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6EE6B4-58D5-4FD4-8673-9ABFE13BE143}"/>
                    </a:ext>
                  </a:extLst>
                </p14:cNvPr>
                <p14:cNvContentPartPr/>
                <p14:nvPr/>
              </p14:nvContentPartPr>
              <p14:xfrm>
                <a:off x="9097428" y="2651491"/>
                <a:ext cx="144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6EE6B4-58D5-4FD4-8673-9ABFE13BE1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8428" y="264249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121B61E-7441-4F32-A553-20E40D133564}"/>
                    </a:ext>
                  </a:extLst>
                </p14:cNvPr>
                <p14:cNvContentPartPr/>
                <p14:nvPr/>
              </p14:nvContentPartPr>
              <p14:xfrm>
                <a:off x="9112188" y="2639971"/>
                <a:ext cx="122040" cy="81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121B61E-7441-4F32-A553-20E40D13356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03188" y="2631331"/>
                  <a:ext cx="139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B14C61B-6238-4F52-9F46-50A5C2A453D0}"/>
                    </a:ext>
                  </a:extLst>
                </p14:cNvPr>
                <p14:cNvContentPartPr/>
                <p14:nvPr/>
              </p14:nvContentPartPr>
              <p14:xfrm>
                <a:off x="9258708" y="2610811"/>
                <a:ext cx="97920" cy="174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B14C61B-6238-4F52-9F46-50A5C2A453D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50068" y="2601811"/>
                  <a:ext cx="115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7C5267-F422-4D3B-9D86-2BAC47617CCE}"/>
                    </a:ext>
                  </a:extLst>
                </p14:cNvPr>
                <p14:cNvContentPartPr/>
                <p14:nvPr/>
              </p14:nvContentPartPr>
              <p14:xfrm>
                <a:off x="9409908" y="2533411"/>
                <a:ext cx="51480" cy="250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7C5267-F422-4D3B-9D86-2BAC47617C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01268" y="2524771"/>
                  <a:ext cx="69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9FB151C-DEC6-47BC-A82C-DDFF0A8DCC0E}"/>
                    </a:ext>
                  </a:extLst>
                </p14:cNvPr>
                <p14:cNvContentPartPr/>
                <p14:nvPr/>
              </p14:nvContentPartPr>
              <p14:xfrm>
                <a:off x="9418548" y="2630611"/>
                <a:ext cx="128520" cy="119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9FB151C-DEC6-47BC-A82C-DDFF0A8DCC0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409908" y="2621611"/>
                  <a:ext cx="14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051579-AB59-4C54-B67A-318B03D34C6B}"/>
                    </a:ext>
                  </a:extLst>
                </p14:cNvPr>
                <p14:cNvContentPartPr/>
                <p14:nvPr/>
              </p14:nvContentPartPr>
              <p14:xfrm>
                <a:off x="9576588" y="2605411"/>
                <a:ext cx="80280" cy="162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051579-AB59-4C54-B67A-318B03D34C6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567948" y="2596771"/>
                  <a:ext cx="97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E861433-533C-436F-A9F3-D8223D638ED0}"/>
                    </a:ext>
                  </a:extLst>
                </p14:cNvPr>
                <p14:cNvContentPartPr/>
                <p14:nvPr/>
              </p14:nvContentPartPr>
              <p14:xfrm>
                <a:off x="9771348" y="2581651"/>
                <a:ext cx="16560" cy="158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E861433-533C-436F-A9F3-D8223D638ED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62708" y="2572651"/>
                  <a:ext cx="34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C6712B9-4136-4F55-B697-DC8F90A2B50F}"/>
                    </a:ext>
                  </a:extLst>
                </p14:cNvPr>
                <p14:cNvContentPartPr/>
                <p14:nvPr/>
              </p14:nvContentPartPr>
              <p14:xfrm>
                <a:off x="9723468" y="2492011"/>
                <a:ext cx="52560" cy="29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C6712B9-4136-4F55-B697-DC8F90A2B50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14468" y="2483371"/>
                  <a:ext cx="7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521FC2-E9EC-43B9-A353-02A28CFF6130}"/>
                    </a:ext>
                  </a:extLst>
                </p14:cNvPr>
                <p14:cNvContentPartPr/>
                <p14:nvPr/>
              </p14:nvContentPartPr>
              <p14:xfrm>
                <a:off x="9850908" y="2564371"/>
                <a:ext cx="156960" cy="16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521FC2-E9EC-43B9-A353-02A28CFF61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41908" y="2555731"/>
                  <a:ext cx="174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B64806-7A46-4D9A-8D9D-150DF8E4D3E2}"/>
                    </a:ext>
                  </a:extLst>
                </p14:cNvPr>
                <p14:cNvContentPartPr/>
                <p14:nvPr/>
              </p14:nvContentPartPr>
              <p14:xfrm>
                <a:off x="10061508" y="2577691"/>
                <a:ext cx="92520" cy="173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B64806-7A46-4D9A-8D9D-150DF8E4D3E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052508" y="2569051"/>
                  <a:ext cx="110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EE7F38D-FA93-4D7E-B931-059514013464}"/>
                    </a:ext>
                  </a:extLst>
                </p14:cNvPr>
                <p14:cNvContentPartPr/>
                <p14:nvPr/>
              </p14:nvContentPartPr>
              <p14:xfrm>
                <a:off x="10218108" y="2570131"/>
                <a:ext cx="69840" cy="15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EE7F38D-FA93-4D7E-B931-0595140134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09468" y="2561491"/>
                  <a:ext cx="87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339836-04A3-44D3-8354-8E390C5D7052}"/>
                    </a:ext>
                  </a:extLst>
                </p14:cNvPr>
                <p14:cNvContentPartPr/>
                <p14:nvPr/>
              </p14:nvContentPartPr>
              <p14:xfrm>
                <a:off x="10384428" y="2581651"/>
                <a:ext cx="16200" cy="174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339836-04A3-44D3-8354-8E390C5D705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75788" y="2572651"/>
                  <a:ext cx="33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31F4DCE-7C24-433F-A6BD-8AAFA2B9D224}"/>
                    </a:ext>
                  </a:extLst>
                </p14:cNvPr>
                <p14:cNvContentPartPr/>
                <p14:nvPr/>
              </p14:nvContentPartPr>
              <p14:xfrm>
                <a:off x="10336908" y="2461051"/>
                <a:ext cx="83520" cy="5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31F4DCE-7C24-433F-A6BD-8AAFA2B9D22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327908" y="2452051"/>
                  <a:ext cx="10116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1ADC69E-A590-4D47-B5EB-A6B2F340C0C0}"/>
                  </a:ext>
                </a:extLst>
              </p14:cNvPr>
              <p14:cNvContentPartPr/>
              <p14:nvPr/>
            </p14:nvContentPartPr>
            <p14:xfrm>
              <a:off x="8341788" y="2900251"/>
              <a:ext cx="113760" cy="470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1ADC69E-A590-4D47-B5EB-A6B2F340C0C0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323788" y="2882251"/>
                <a:ext cx="14940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46A4919-44AC-4FB4-A6F7-CD114B167270}"/>
              </a:ext>
            </a:extLst>
          </p:cNvPr>
          <p:cNvGrpSpPr/>
          <p:nvPr/>
        </p:nvGrpSpPr>
        <p:grpSpPr>
          <a:xfrm>
            <a:off x="8685228" y="2940931"/>
            <a:ext cx="668520" cy="447120"/>
            <a:chOff x="8685228" y="2940931"/>
            <a:chExt cx="66852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546DB0-35FB-42E4-A532-C9CDD23EC8AF}"/>
                    </a:ext>
                  </a:extLst>
                </p14:cNvPr>
                <p14:cNvContentPartPr/>
                <p14:nvPr/>
              </p14:nvContentPartPr>
              <p14:xfrm>
                <a:off x="8685228" y="2957131"/>
                <a:ext cx="133560" cy="43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546DB0-35FB-42E4-A532-C9CDD23EC8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667588" y="2939131"/>
                  <a:ext cx="1692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4A9F626-274E-4524-AB0C-F53A5B9BC80A}"/>
                    </a:ext>
                  </a:extLst>
                </p14:cNvPr>
                <p14:cNvContentPartPr/>
                <p14:nvPr/>
              </p14:nvContentPartPr>
              <p14:xfrm>
                <a:off x="8912028" y="3197971"/>
                <a:ext cx="252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4A9F626-274E-4524-AB0C-F53A5B9BC80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94388" y="3179971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634215E-4CF1-4471-BF09-D91B050F999A}"/>
                    </a:ext>
                  </a:extLst>
                </p14:cNvPr>
                <p14:cNvContentPartPr/>
                <p14:nvPr/>
              </p14:nvContentPartPr>
              <p14:xfrm>
                <a:off x="9062508" y="2940931"/>
                <a:ext cx="279720" cy="447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634215E-4CF1-4471-BF09-D91B050F999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44868" y="2922931"/>
                  <a:ext cx="315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8CD4CEA-B37C-4AA9-9564-947A2E078F9C}"/>
                    </a:ext>
                  </a:extLst>
                </p14:cNvPr>
                <p14:cNvContentPartPr/>
                <p14:nvPr/>
              </p14:nvContentPartPr>
              <p14:xfrm>
                <a:off x="9252588" y="3271771"/>
                <a:ext cx="101160" cy="16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8CD4CEA-B37C-4AA9-9564-947A2E078F9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34588" y="3254131"/>
                  <a:ext cx="136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D819288-E6CF-489E-B263-9ABCFDE34ACC}"/>
                    </a:ext>
                  </a:extLst>
                </p14:cNvPr>
                <p14:cNvContentPartPr/>
                <p14:nvPr/>
              </p14:nvContentPartPr>
              <p14:xfrm>
                <a:off x="9259428" y="3208411"/>
                <a:ext cx="75600" cy="16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D819288-E6CF-489E-B263-9ABCFDE34AC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41428" y="3190411"/>
                  <a:ext cx="1112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448CE76-467F-4385-A53D-B43B26048F61}"/>
              </a:ext>
            </a:extLst>
          </p:cNvPr>
          <p:cNvGrpSpPr/>
          <p:nvPr/>
        </p:nvGrpSpPr>
        <p:grpSpPr>
          <a:xfrm>
            <a:off x="9576588" y="2969011"/>
            <a:ext cx="186840" cy="405720"/>
            <a:chOff x="9576588" y="2969011"/>
            <a:chExt cx="1868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08DA90-8DA6-47BE-B651-894F5916A284}"/>
                    </a:ext>
                  </a:extLst>
                </p14:cNvPr>
                <p14:cNvContentPartPr/>
                <p14:nvPr/>
              </p14:nvContentPartPr>
              <p14:xfrm>
                <a:off x="9576588" y="2969011"/>
                <a:ext cx="181080" cy="33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08DA90-8DA6-47BE-B651-894F5916A28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58588" y="2951011"/>
                  <a:ext cx="216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205CD8A-A8A1-47D8-B322-2372AF051639}"/>
                    </a:ext>
                  </a:extLst>
                </p14:cNvPr>
                <p14:cNvContentPartPr/>
                <p14:nvPr/>
              </p14:nvContentPartPr>
              <p14:xfrm>
                <a:off x="9643908" y="3214531"/>
                <a:ext cx="119520" cy="160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205CD8A-A8A1-47D8-B322-2372AF05163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625908" y="3196891"/>
                  <a:ext cx="1551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1553B9F-A2F6-4F18-8D85-9A842A5B0B0C}"/>
              </a:ext>
            </a:extLst>
          </p:cNvPr>
          <p:cNvGrpSpPr/>
          <p:nvPr/>
        </p:nvGrpSpPr>
        <p:grpSpPr>
          <a:xfrm>
            <a:off x="9934068" y="2994211"/>
            <a:ext cx="325440" cy="243720"/>
            <a:chOff x="9934068" y="2994211"/>
            <a:chExt cx="3254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431FDB-A2E0-4497-A5E0-F3AD3131F117}"/>
                    </a:ext>
                  </a:extLst>
                </p14:cNvPr>
                <p14:cNvContentPartPr/>
                <p14:nvPr/>
              </p14:nvContentPartPr>
              <p14:xfrm>
                <a:off x="9934068" y="2994211"/>
                <a:ext cx="61560" cy="243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431FDB-A2E0-4497-A5E0-F3AD3131F11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16428" y="2976211"/>
                  <a:ext cx="97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8A41FD1-AFAD-4670-B783-9F3D60EBF044}"/>
                    </a:ext>
                  </a:extLst>
                </p14:cNvPr>
                <p14:cNvContentPartPr/>
                <p14:nvPr/>
              </p14:nvContentPartPr>
              <p14:xfrm>
                <a:off x="10052868" y="3002851"/>
                <a:ext cx="149760" cy="218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8A41FD1-AFAD-4670-B783-9F3D60EBF04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35228" y="2985211"/>
                  <a:ext cx="185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E8F7461-DE08-42DD-AB43-78A7D68BAA4F}"/>
                    </a:ext>
                  </a:extLst>
                </p14:cNvPr>
                <p14:cNvContentPartPr/>
                <p14:nvPr/>
              </p14:nvContentPartPr>
              <p14:xfrm>
                <a:off x="10258068" y="3203011"/>
                <a:ext cx="1440" cy="18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E8F7461-DE08-42DD-AB43-78A7D68BAA4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40428" y="3185371"/>
                  <a:ext cx="370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158AFAD-CE4A-4904-AE15-3DDDD5E1D6EA}"/>
              </a:ext>
            </a:extLst>
          </p:cNvPr>
          <p:cNvGrpSpPr/>
          <p:nvPr/>
        </p:nvGrpSpPr>
        <p:grpSpPr>
          <a:xfrm>
            <a:off x="10425108" y="2876491"/>
            <a:ext cx="574200" cy="469440"/>
            <a:chOff x="10425108" y="2876491"/>
            <a:chExt cx="57420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16E3A4-309B-46C6-A11E-6E3827ED4F4D}"/>
                    </a:ext>
                  </a:extLst>
                </p14:cNvPr>
                <p14:cNvContentPartPr/>
                <p14:nvPr/>
              </p14:nvContentPartPr>
              <p14:xfrm>
                <a:off x="10425108" y="2911771"/>
                <a:ext cx="163440" cy="297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16E3A4-309B-46C6-A11E-6E3827ED4F4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07108" y="2893771"/>
                  <a:ext cx="19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CD1278-1546-40D5-93FB-3C6968E8157C}"/>
                    </a:ext>
                  </a:extLst>
                </p14:cNvPr>
                <p14:cNvContentPartPr/>
                <p14:nvPr/>
              </p14:nvContentPartPr>
              <p14:xfrm>
                <a:off x="10625268" y="3183931"/>
                <a:ext cx="113400" cy="118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CD1278-1546-40D5-93FB-3C6968E8157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07628" y="3165931"/>
                  <a:ext cx="149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55316A1-4474-4758-8114-EB2267AAD634}"/>
                    </a:ext>
                  </a:extLst>
                </p14:cNvPr>
                <p14:cNvContentPartPr/>
                <p14:nvPr/>
              </p14:nvContentPartPr>
              <p14:xfrm>
                <a:off x="10855308" y="2876491"/>
                <a:ext cx="144000" cy="469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55316A1-4474-4758-8114-EB2267AAD63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37668" y="2858851"/>
                  <a:ext cx="17964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CDEF457-537B-40B6-80C9-8753EF360EA3}"/>
              </a:ext>
            </a:extLst>
          </p:cNvPr>
          <p:cNvGrpSpPr/>
          <p:nvPr/>
        </p:nvGrpSpPr>
        <p:grpSpPr>
          <a:xfrm>
            <a:off x="6669588" y="2705491"/>
            <a:ext cx="1362240" cy="772200"/>
            <a:chOff x="6669588" y="2705491"/>
            <a:chExt cx="136224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6282451-6E92-42F3-9B4C-36356AC89A04}"/>
                    </a:ext>
                  </a:extLst>
                </p14:cNvPr>
                <p14:cNvContentPartPr/>
                <p14:nvPr/>
              </p14:nvContentPartPr>
              <p14:xfrm>
                <a:off x="7085028" y="3107251"/>
                <a:ext cx="95040" cy="197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6282451-6E92-42F3-9B4C-36356AC89A0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76388" y="3098611"/>
                  <a:ext cx="112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F3CA2EA-31D4-4490-A8BB-8ABBD101D41A}"/>
                    </a:ext>
                  </a:extLst>
                </p14:cNvPr>
                <p14:cNvContentPartPr/>
                <p14:nvPr/>
              </p14:nvContentPartPr>
              <p14:xfrm>
                <a:off x="7184388" y="3113011"/>
                <a:ext cx="163080" cy="364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F3CA2EA-31D4-4490-A8BB-8ABBD101D41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175388" y="3104011"/>
                  <a:ext cx="180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CB10D9-35DA-4FB5-9443-93ADD347BC7A}"/>
                    </a:ext>
                  </a:extLst>
                </p14:cNvPr>
                <p14:cNvContentPartPr/>
                <p14:nvPr/>
              </p14:nvContentPartPr>
              <p14:xfrm>
                <a:off x="7363308" y="3147931"/>
                <a:ext cx="101520" cy="154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CB10D9-35DA-4FB5-9443-93ADD347BC7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354308" y="3139291"/>
                  <a:ext cx="11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EFD3F0C-4283-45A8-A256-F58B6B434A4C}"/>
                    </a:ext>
                  </a:extLst>
                </p14:cNvPr>
                <p14:cNvContentPartPr/>
                <p14:nvPr/>
              </p14:nvContentPartPr>
              <p14:xfrm>
                <a:off x="7487508" y="3136771"/>
                <a:ext cx="115920" cy="171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EFD3F0C-4283-45A8-A256-F58B6B434A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78508" y="3128131"/>
                  <a:ext cx="133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9706B5-A12D-47E8-B01B-AEF26C3D47F4}"/>
                    </a:ext>
                  </a:extLst>
                </p14:cNvPr>
                <p14:cNvContentPartPr/>
                <p14:nvPr/>
              </p14:nvContentPartPr>
              <p14:xfrm>
                <a:off x="7616748" y="3136411"/>
                <a:ext cx="175320" cy="181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9706B5-A12D-47E8-B01B-AEF26C3D47F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08108" y="3127771"/>
                  <a:ext cx="192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7B89068-6737-4C2E-B7F5-770F4B9583B8}"/>
                    </a:ext>
                  </a:extLst>
                </p14:cNvPr>
                <p14:cNvContentPartPr/>
                <p14:nvPr/>
              </p14:nvContentPartPr>
              <p14:xfrm>
                <a:off x="7830228" y="3046771"/>
                <a:ext cx="31320" cy="268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7B89068-6737-4C2E-B7F5-770F4B9583B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821228" y="3037771"/>
                  <a:ext cx="48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4D115E4-E691-4860-84CD-3142B7FE8104}"/>
                    </a:ext>
                  </a:extLst>
                </p14:cNvPr>
                <p14:cNvContentPartPr/>
                <p14:nvPr/>
              </p14:nvContentPartPr>
              <p14:xfrm>
                <a:off x="7804668" y="3128131"/>
                <a:ext cx="95040" cy="3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4D115E4-E691-4860-84CD-3142B7FE810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96028" y="3119491"/>
                  <a:ext cx="112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B41EA83-A24A-48B2-AE8B-96A6CBF7DD62}"/>
                    </a:ext>
                  </a:extLst>
                </p14:cNvPr>
                <p14:cNvContentPartPr/>
                <p14:nvPr/>
              </p14:nvContentPartPr>
              <p14:xfrm>
                <a:off x="8015268" y="3107251"/>
                <a:ext cx="360" cy="31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B41EA83-A24A-48B2-AE8B-96A6CBF7DD6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006268" y="3098611"/>
                  <a:ext cx="18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7BBC169-D196-4EC4-B9DA-1FA540DE6A98}"/>
                    </a:ext>
                  </a:extLst>
                </p14:cNvPr>
                <p14:cNvContentPartPr/>
                <p14:nvPr/>
              </p14:nvContentPartPr>
              <p14:xfrm>
                <a:off x="8025708" y="3214531"/>
                <a:ext cx="6120" cy="1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7BBC169-D196-4EC4-B9DA-1FA540DE6A9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16708" y="3205891"/>
                  <a:ext cx="23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E417AD-C51C-4003-8CD6-D3DF23BF6818}"/>
                    </a:ext>
                  </a:extLst>
                </p14:cNvPr>
                <p14:cNvContentPartPr/>
                <p14:nvPr/>
              </p14:nvContentPartPr>
              <p14:xfrm>
                <a:off x="7177188" y="2705491"/>
                <a:ext cx="15480" cy="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E417AD-C51C-4003-8CD6-D3DF23BF681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68548" y="2696851"/>
                  <a:ext cx="33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81A766E-5AEB-4FFC-98C0-9E29820C0FD3}"/>
                    </a:ext>
                  </a:extLst>
                </p14:cNvPr>
                <p14:cNvContentPartPr/>
                <p14:nvPr/>
              </p14:nvContentPartPr>
              <p14:xfrm>
                <a:off x="7192308" y="2705491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81A766E-5AEB-4FFC-98C0-9E29820C0F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183668" y="2696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AA38A1-B2BE-493E-BF5B-6C0D6895550F}"/>
                    </a:ext>
                  </a:extLst>
                </p14:cNvPr>
                <p14:cNvContentPartPr/>
                <p14:nvPr/>
              </p14:nvContentPartPr>
              <p14:xfrm>
                <a:off x="6669588" y="2705491"/>
                <a:ext cx="596520" cy="578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AA38A1-B2BE-493E-BF5B-6C0D689555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60588" y="2696851"/>
                  <a:ext cx="614160" cy="59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3FE6D46-5DC7-4AD6-977F-A763A70BB01D}"/>
              </a:ext>
            </a:extLst>
          </p:cNvPr>
          <p:cNvGrpSpPr/>
          <p:nvPr/>
        </p:nvGrpSpPr>
        <p:grpSpPr>
          <a:xfrm>
            <a:off x="9747228" y="1993051"/>
            <a:ext cx="1266840" cy="339120"/>
            <a:chOff x="9747228" y="1993051"/>
            <a:chExt cx="12668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6C45726-47B9-45F5-B9AB-3FB12B55D094}"/>
                    </a:ext>
                  </a:extLst>
                </p14:cNvPr>
                <p14:cNvContentPartPr/>
                <p14:nvPr/>
              </p14:nvContentPartPr>
              <p14:xfrm>
                <a:off x="9747228" y="1993051"/>
                <a:ext cx="71640" cy="327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6C45726-47B9-45F5-B9AB-3FB12B55D09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738588" y="1984411"/>
                  <a:ext cx="89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A6C8DDA-5082-4F63-9F2F-F8D66D3DBEBF}"/>
                    </a:ext>
                  </a:extLst>
                </p14:cNvPr>
                <p14:cNvContentPartPr/>
                <p14:nvPr/>
              </p14:nvContentPartPr>
              <p14:xfrm>
                <a:off x="9890508" y="2064331"/>
                <a:ext cx="14760" cy="257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A6C8DDA-5082-4F63-9F2F-F8D66D3DBEB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881868" y="2055331"/>
                  <a:ext cx="32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E44A222-4AB3-4F5B-9313-349BE1617667}"/>
                    </a:ext>
                  </a:extLst>
                </p14:cNvPr>
                <p14:cNvContentPartPr/>
                <p14:nvPr/>
              </p14:nvContentPartPr>
              <p14:xfrm>
                <a:off x="9840468" y="2161171"/>
                <a:ext cx="104400" cy="8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E44A222-4AB3-4F5B-9313-349BE161766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831468" y="2152171"/>
                  <a:ext cx="12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0D34097-18E0-4738-89BF-B660D7B0DF8D}"/>
                    </a:ext>
                  </a:extLst>
                </p14:cNvPr>
                <p14:cNvContentPartPr/>
                <p14:nvPr/>
              </p14:nvContentPartPr>
              <p14:xfrm>
                <a:off x="9980508" y="2154691"/>
                <a:ext cx="20160" cy="118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0D34097-18E0-4738-89BF-B660D7B0DF8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971508" y="2146051"/>
                  <a:ext cx="3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4203A6C-ED19-404E-864C-E9B217702B02}"/>
                    </a:ext>
                  </a:extLst>
                </p14:cNvPr>
                <p14:cNvContentPartPr/>
                <p14:nvPr/>
              </p14:nvContentPartPr>
              <p14:xfrm>
                <a:off x="9972228" y="2074771"/>
                <a:ext cx="30600" cy="8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4203A6C-ED19-404E-864C-E9B217702B0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963588" y="2065771"/>
                  <a:ext cx="48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E65D07-59A0-4371-86C1-E20DFC707B65}"/>
                    </a:ext>
                  </a:extLst>
                </p14:cNvPr>
                <p14:cNvContentPartPr/>
                <p14:nvPr/>
              </p14:nvContentPartPr>
              <p14:xfrm>
                <a:off x="10083468" y="2035171"/>
                <a:ext cx="96120" cy="263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E65D07-59A0-4371-86C1-E20DFC707B6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074468" y="2026171"/>
                  <a:ext cx="11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4898221-22B9-40D6-959A-6C44E979E2A2}"/>
                    </a:ext>
                  </a:extLst>
                </p14:cNvPr>
                <p14:cNvContentPartPr/>
                <p14:nvPr/>
              </p14:nvContentPartPr>
              <p14:xfrm>
                <a:off x="10206228" y="2141731"/>
                <a:ext cx="117000" cy="190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4898221-22B9-40D6-959A-6C44E979E2A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197228" y="2133091"/>
                  <a:ext cx="134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4C77A30-F4B7-4008-88AB-5B59CBE3A5BE}"/>
                    </a:ext>
                  </a:extLst>
                </p14:cNvPr>
                <p14:cNvContentPartPr/>
                <p14:nvPr/>
              </p14:nvContentPartPr>
              <p14:xfrm>
                <a:off x="10357788" y="2071531"/>
                <a:ext cx="34920" cy="231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4C77A30-F4B7-4008-88AB-5B59CBE3A5B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348788" y="2062531"/>
                  <a:ext cx="52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9E464BA-BFC7-44AD-AC09-CE1246A1EB69}"/>
                    </a:ext>
                  </a:extLst>
                </p14:cNvPr>
                <p14:cNvContentPartPr/>
                <p14:nvPr/>
              </p14:nvContentPartPr>
              <p14:xfrm>
                <a:off x="10370028" y="2152891"/>
                <a:ext cx="98280" cy="121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9E464BA-BFC7-44AD-AC09-CE1246A1EB6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361028" y="2143891"/>
                  <a:ext cx="115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77D2AD6-F6E3-4E50-AB83-8BBFF19D6756}"/>
                    </a:ext>
                  </a:extLst>
                </p14:cNvPr>
                <p14:cNvContentPartPr/>
                <p14:nvPr/>
              </p14:nvContentPartPr>
              <p14:xfrm>
                <a:off x="10598628" y="2125891"/>
                <a:ext cx="111240" cy="174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77D2AD6-F6E3-4E50-AB83-8BBFF19D67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589628" y="2116891"/>
                  <a:ext cx="128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725BF3A-66DF-41EF-A3D5-26E4FA358AE2}"/>
                    </a:ext>
                  </a:extLst>
                </p14:cNvPr>
                <p14:cNvContentPartPr/>
                <p14:nvPr/>
              </p14:nvContentPartPr>
              <p14:xfrm>
                <a:off x="10756308" y="2010691"/>
                <a:ext cx="92160" cy="286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725BF3A-66DF-41EF-A3D5-26E4FA358AE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747668" y="2002051"/>
                  <a:ext cx="109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4875AEB-8963-40C6-87C3-16141A1A322C}"/>
                    </a:ext>
                  </a:extLst>
                </p14:cNvPr>
                <p14:cNvContentPartPr/>
                <p14:nvPr/>
              </p14:nvContentPartPr>
              <p14:xfrm>
                <a:off x="10880508" y="2107171"/>
                <a:ext cx="133560" cy="193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4875AEB-8963-40C6-87C3-16141A1A322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71868" y="2098531"/>
                  <a:ext cx="1512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41498A5-E9DE-489E-A817-7FEDD1104E82}"/>
              </a:ext>
            </a:extLst>
          </p:cNvPr>
          <p:cNvGrpSpPr/>
          <p:nvPr/>
        </p:nvGrpSpPr>
        <p:grpSpPr>
          <a:xfrm>
            <a:off x="11172468" y="1927891"/>
            <a:ext cx="827640" cy="482400"/>
            <a:chOff x="11172468" y="1927891"/>
            <a:chExt cx="82764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DB3E99-7213-40C1-859B-EACE59060604}"/>
                    </a:ext>
                  </a:extLst>
                </p14:cNvPr>
                <p14:cNvContentPartPr/>
                <p14:nvPr/>
              </p14:nvContentPartPr>
              <p14:xfrm>
                <a:off x="11172468" y="2105371"/>
                <a:ext cx="72000" cy="169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DB3E99-7213-40C1-859B-EACE5906060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163828" y="2096371"/>
                  <a:ext cx="89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E19B20-0F75-46FB-830F-F6E601DCEB48}"/>
                    </a:ext>
                  </a:extLst>
                </p14:cNvPr>
                <p14:cNvContentPartPr/>
                <p14:nvPr/>
              </p14:nvContentPartPr>
              <p14:xfrm>
                <a:off x="11320068" y="2093851"/>
                <a:ext cx="104040" cy="316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E19B20-0F75-46FB-830F-F6E601DCEB4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11428" y="2085211"/>
                  <a:ext cx="121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2301B63-C5AA-4047-96A5-E778BFCE2E4E}"/>
                    </a:ext>
                  </a:extLst>
                </p14:cNvPr>
                <p14:cNvContentPartPr/>
                <p14:nvPr/>
              </p14:nvContentPartPr>
              <p14:xfrm>
                <a:off x="11482428" y="2079451"/>
                <a:ext cx="79200" cy="177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2301B63-C5AA-4047-96A5-E778BFCE2E4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473788" y="2070451"/>
                  <a:ext cx="9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9A35A74-0390-4672-B900-76AD4E5BB1ED}"/>
                    </a:ext>
                  </a:extLst>
                </p14:cNvPr>
                <p14:cNvContentPartPr/>
                <p14:nvPr/>
              </p14:nvContentPartPr>
              <p14:xfrm>
                <a:off x="11582148" y="2089171"/>
                <a:ext cx="99720" cy="129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9A35A74-0390-4672-B900-76AD4E5BB1E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573148" y="2080531"/>
                  <a:ext cx="117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933DDF8-64EB-4F57-A5C9-B2CEBC8BADBB}"/>
                    </a:ext>
                  </a:extLst>
                </p14:cNvPr>
                <p14:cNvContentPartPr/>
                <p14:nvPr/>
              </p14:nvContentPartPr>
              <p14:xfrm>
                <a:off x="11684028" y="2064331"/>
                <a:ext cx="126360" cy="158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933DDF8-64EB-4F57-A5C9-B2CEBC8BADB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675028" y="2055691"/>
                  <a:ext cx="144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C0690C-6643-4B67-AAD1-950D0CA4CD3C}"/>
                    </a:ext>
                  </a:extLst>
                </p14:cNvPr>
                <p14:cNvContentPartPr/>
                <p14:nvPr/>
              </p14:nvContentPartPr>
              <p14:xfrm>
                <a:off x="11831988" y="1974691"/>
                <a:ext cx="45000" cy="259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C0690C-6643-4B67-AAD1-950D0CA4CD3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823348" y="1966051"/>
                  <a:ext cx="62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657E52B-1DE1-45D7-B364-AEB8ED7ED66B}"/>
                    </a:ext>
                  </a:extLst>
                </p14:cNvPr>
                <p14:cNvContentPartPr/>
                <p14:nvPr/>
              </p14:nvContentPartPr>
              <p14:xfrm>
                <a:off x="11778708" y="2067211"/>
                <a:ext cx="97560" cy="14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657E52B-1DE1-45D7-B364-AEB8ED7ED66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770068" y="2058571"/>
                  <a:ext cx="115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6FA6BCC-6EE0-497D-8152-F17570A6DFF0}"/>
                    </a:ext>
                  </a:extLst>
                </p14:cNvPr>
                <p14:cNvContentPartPr/>
                <p14:nvPr/>
              </p14:nvContentPartPr>
              <p14:xfrm>
                <a:off x="11891028" y="1927891"/>
                <a:ext cx="109080" cy="476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6FA6BCC-6EE0-497D-8152-F17570A6DFF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882388" y="1918891"/>
                  <a:ext cx="12672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3448751-FDB6-4F87-B075-B3FA6A44EB50}"/>
              </a:ext>
            </a:extLst>
          </p:cNvPr>
          <p:cNvGrpSpPr/>
          <p:nvPr/>
        </p:nvGrpSpPr>
        <p:grpSpPr>
          <a:xfrm>
            <a:off x="7657788" y="3787291"/>
            <a:ext cx="519840" cy="266040"/>
            <a:chOff x="7657788" y="3787291"/>
            <a:chExt cx="5198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AE01A5B-87BB-45EE-94E4-3E021E9FD15F}"/>
                    </a:ext>
                  </a:extLst>
                </p14:cNvPr>
                <p14:cNvContentPartPr/>
                <p14:nvPr/>
              </p14:nvContentPartPr>
              <p14:xfrm>
                <a:off x="7657788" y="3787291"/>
                <a:ext cx="16920" cy="186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AE01A5B-87BB-45EE-94E4-3E021E9FD15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648788" y="3778291"/>
                  <a:ext cx="3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3EE49B0-14DD-43BD-A4D3-A8E150379DBF}"/>
                    </a:ext>
                  </a:extLst>
                </p14:cNvPr>
                <p14:cNvContentPartPr/>
                <p14:nvPr/>
              </p14:nvContentPartPr>
              <p14:xfrm>
                <a:off x="7739868" y="3976651"/>
                <a:ext cx="25200" cy="76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3EE49B0-14DD-43BD-A4D3-A8E150379DB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730868" y="3967651"/>
                  <a:ext cx="42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FB8166A-97BF-4D69-9401-9A1A6C55608F}"/>
                    </a:ext>
                  </a:extLst>
                </p14:cNvPr>
                <p14:cNvContentPartPr/>
                <p14:nvPr/>
              </p14:nvContentPartPr>
              <p14:xfrm>
                <a:off x="7840308" y="3808891"/>
                <a:ext cx="109440" cy="186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FB8166A-97BF-4D69-9401-9A1A6C55608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831308" y="3799891"/>
                  <a:ext cx="12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E23743-675F-4D10-93FE-1E74C0182966}"/>
                    </a:ext>
                  </a:extLst>
                </p14:cNvPr>
                <p14:cNvContentPartPr/>
                <p14:nvPr/>
              </p14:nvContentPartPr>
              <p14:xfrm>
                <a:off x="8028948" y="3821131"/>
                <a:ext cx="11880" cy="163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E23743-675F-4D10-93FE-1E74C018296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020308" y="3812131"/>
                  <a:ext cx="29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2EF1D49-4267-47EF-9226-C204459F3C31}"/>
                    </a:ext>
                  </a:extLst>
                </p14:cNvPr>
                <p14:cNvContentPartPr/>
                <p14:nvPr/>
              </p14:nvContentPartPr>
              <p14:xfrm>
                <a:off x="8060268" y="3802411"/>
                <a:ext cx="117360" cy="183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2EF1D49-4267-47EF-9226-C204459F3C3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051628" y="3793771"/>
                  <a:ext cx="1350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04A8574-CB61-4FC3-844A-F6ACA6223140}"/>
              </a:ext>
            </a:extLst>
          </p:cNvPr>
          <p:cNvGrpSpPr/>
          <p:nvPr/>
        </p:nvGrpSpPr>
        <p:grpSpPr>
          <a:xfrm>
            <a:off x="8365188" y="3736891"/>
            <a:ext cx="1203480" cy="278280"/>
            <a:chOff x="8365188" y="3736891"/>
            <a:chExt cx="120348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0C2925D-82A8-486A-9803-80512A8F6AFE}"/>
                    </a:ext>
                  </a:extLst>
                </p14:cNvPr>
                <p14:cNvContentPartPr/>
                <p14:nvPr/>
              </p14:nvContentPartPr>
              <p14:xfrm>
                <a:off x="8365188" y="3879451"/>
                <a:ext cx="69480" cy="39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0C2925D-82A8-486A-9803-80512A8F6AF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356548" y="3870811"/>
                  <a:ext cx="87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FE46421-0313-4986-A4A6-92656610112F}"/>
                    </a:ext>
                  </a:extLst>
                </p14:cNvPr>
                <p14:cNvContentPartPr/>
                <p14:nvPr/>
              </p14:nvContentPartPr>
              <p14:xfrm>
                <a:off x="8366988" y="3938131"/>
                <a:ext cx="8100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FE46421-0313-4986-A4A6-92656610112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58348" y="3929131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1E2339D-B743-46DE-99D7-3E01788226C2}"/>
                    </a:ext>
                  </a:extLst>
                </p14:cNvPr>
                <p14:cNvContentPartPr/>
                <p14:nvPr/>
              </p14:nvContentPartPr>
              <p14:xfrm>
                <a:off x="8583348" y="3774691"/>
                <a:ext cx="23400" cy="216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1E2339D-B743-46DE-99D7-3E01788226C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74708" y="3765691"/>
                  <a:ext cx="41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CC837C9-706C-4B9F-B644-D7817DC2D27C}"/>
                    </a:ext>
                  </a:extLst>
                </p14:cNvPr>
                <p14:cNvContentPartPr/>
                <p14:nvPr/>
              </p14:nvContentPartPr>
              <p14:xfrm>
                <a:off x="8665788" y="3772891"/>
                <a:ext cx="138240" cy="242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CC837C9-706C-4B9F-B644-D7817DC2D27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56788" y="3764251"/>
                  <a:ext cx="155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9EB1FA5-74DC-4A06-9894-244F1342FA74}"/>
                    </a:ext>
                  </a:extLst>
                </p14:cNvPr>
                <p14:cNvContentPartPr/>
                <p14:nvPr/>
              </p14:nvContentPartPr>
              <p14:xfrm>
                <a:off x="8813748" y="3776491"/>
                <a:ext cx="126360" cy="224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9EB1FA5-74DC-4A06-9894-244F1342FA7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04748" y="3767851"/>
                  <a:ext cx="144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8A36D95-8829-4E46-9181-678D031B1D24}"/>
                    </a:ext>
                  </a:extLst>
                </p14:cNvPr>
                <p14:cNvContentPartPr/>
                <p14:nvPr/>
              </p14:nvContentPartPr>
              <p14:xfrm>
                <a:off x="9049908" y="3736891"/>
                <a:ext cx="42120" cy="244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8A36D95-8829-4E46-9181-678D031B1D2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40908" y="3728251"/>
                  <a:ext cx="59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D3CA5F3-AA2E-4E5B-9921-E036CFAC1570}"/>
                    </a:ext>
                  </a:extLst>
                </p14:cNvPr>
                <p14:cNvContentPartPr/>
                <p14:nvPr/>
              </p14:nvContentPartPr>
              <p14:xfrm>
                <a:off x="9070068" y="3772891"/>
                <a:ext cx="115560" cy="213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D3CA5F3-AA2E-4E5B-9921-E036CFAC157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61428" y="3764251"/>
                  <a:ext cx="133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848BE13-36FA-4074-8471-F840D4ED89D9}"/>
                    </a:ext>
                  </a:extLst>
                </p14:cNvPr>
                <p14:cNvContentPartPr/>
                <p14:nvPr/>
              </p14:nvContentPartPr>
              <p14:xfrm>
                <a:off x="9289308" y="3765691"/>
                <a:ext cx="279360" cy="198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848BE13-36FA-4074-8471-F840D4ED89D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80668" y="3756691"/>
                  <a:ext cx="2970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76D16F0-66C2-44CF-ADC2-6D0EC8C0AC14}"/>
              </a:ext>
            </a:extLst>
          </p:cNvPr>
          <p:cNvGrpSpPr/>
          <p:nvPr/>
        </p:nvGrpSpPr>
        <p:grpSpPr>
          <a:xfrm>
            <a:off x="5809188" y="3743371"/>
            <a:ext cx="1697040" cy="769680"/>
            <a:chOff x="5809188" y="3743371"/>
            <a:chExt cx="169704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09E0F32-6976-4AF1-B594-89994AF23318}"/>
                    </a:ext>
                  </a:extLst>
                </p14:cNvPr>
                <p14:cNvContentPartPr/>
                <p14:nvPr/>
              </p14:nvContentPartPr>
              <p14:xfrm>
                <a:off x="5809188" y="3834091"/>
                <a:ext cx="107640" cy="512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09E0F32-6976-4AF1-B594-89994AF2331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800188" y="3825091"/>
                  <a:ext cx="1252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73BC14B-0E69-424C-B458-25330494443E}"/>
                    </a:ext>
                  </a:extLst>
                </p14:cNvPr>
                <p14:cNvContentPartPr/>
                <p14:nvPr/>
              </p14:nvContentPartPr>
              <p14:xfrm>
                <a:off x="5971548" y="4024531"/>
                <a:ext cx="360" cy="9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73BC14B-0E69-424C-B458-25330494443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962548" y="4015531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9B580AB-5891-41E2-B993-A1AEC37794C3}"/>
                    </a:ext>
                  </a:extLst>
                </p14:cNvPr>
                <p14:cNvContentPartPr/>
                <p14:nvPr/>
              </p14:nvContentPartPr>
              <p14:xfrm>
                <a:off x="6131028" y="3743371"/>
                <a:ext cx="150840" cy="345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9B580AB-5891-41E2-B993-A1AEC37794C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122028" y="3734731"/>
                  <a:ext cx="168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6778A5C-3D28-42A0-A566-D09F67F9CD74}"/>
                    </a:ext>
                  </a:extLst>
                </p14:cNvPr>
                <p14:cNvContentPartPr/>
                <p14:nvPr/>
              </p14:nvContentPartPr>
              <p14:xfrm>
                <a:off x="6334428" y="3961171"/>
                <a:ext cx="87480" cy="170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6778A5C-3D28-42A0-A566-D09F67F9CD7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325428" y="3952171"/>
                  <a:ext cx="105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CB23CF-0F4E-44C7-B49F-1F7EE53D3CBD}"/>
                    </a:ext>
                  </a:extLst>
                </p14:cNvPr>
                <p14:cNvContentPartPr/>
                <p14:nvPr/>
              </p14:nvContentPartPr>
              <p14:xfrm>
                <a:off x="6349908" y="4001491"/>
                <a:ext cx="88200" cy="22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CB23CF-0F4E-44C7-B49F-1F7EE53D3CB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340908" y="3992851"/>
                  <a:ext cx="105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6AF9143-9630-49C8-84A1-F973718A7CF3}"/>
                    </a:ext>
                  </a:extLst>
                </p14:cNvPr>
                <p14:cNvContentPartPr/>
                <p14:nvPr/>
              </p14:nvContentPartPr>
              <p14:xfrm>
                <a:off x="6345228" y="3926611"/>
                <a:ext cx="103320" cy="8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6AF9143-9630-49C8-84A1-F973718A7CF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336228" y="3917971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5DFB6A-CDAD-4CB4-9EBE-5073D92E4A03}"/>
                    </a:ext>
                  </a:extLst>
                </p14:cNvPr>
                <p14:cNvContentPartPr/>
                <p14:nvPr/>
              </p14:nvContentPartPr>
              <p14:xfrm>
                <a:off x="6671028" y="3845611"/>
                <a:ext cx="108360" cy="7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5DFB6A-CDAD-4CB4-9EBE-5073D92E4A0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662388" y="3836611"/>
                  <a:ext cx="12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39DE33E-CFD8-45C8-852B-C1B044ED21E3}"/>
                    </a:ext>
                  </a:extLst>
                </p14:cNvPr>
                <p14:cNvContentPartPr/>
                <p14:nvPr/>
              </p14:nvContentPartPr>
              <p14:xfrm>
                <a:off x="6668868" y="3937051"/>
                <a:ext cx="122040" cy="23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39DE33E-CFD8-45C8-852B-C1B044ED21E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9868" y="3928411"/>
                  <a:ext cx="139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65D3A1D-09FD-4A56-8CBE-BF9C79D86694}"/>
                    </a:ext>
                  </a:extLst>
                </p14:cNvPr>
                <p14:cNvContentPartPr/>
                <p14:nvPr/>
              </p14:nvContentPartPr>
              <p14:xfrm>
                <a:off x="7031388" y="3794491"/>
                <a:ext cx="11880" cy="205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65D3A1D-09FD-4A56-8CBE-BF9C79D8669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022748" y="3785491"/>
                  <a:ext cx="2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BD4A67-0486-4512-91B8-5B07A549913E}"/>
                    </a:ext>
                  </a:extLst>
                </p14:cNvPr>
                <p14:cNvContentPartPr/>
                <p14:nvPr/>
              </p14:nvContentPartPr>
              <p14:xfrm>
                <a:off x="7097268" y="3793411"/>
                <a:ext cx="118080" cy="201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BD4A67-0486-4512-91B8-5B07A549913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88628" y="3784771"/>
                  <a:ext cx="135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5C3F240-6056-487C-831A-03B58203EE7F}"/>
                    </a:ext>
                  </a:extLst>
                </p14:cNvPr>
                <p14:cNvContentPartPr/>
                <p14:nvPr/>
              </p14:nvContentPartPr>
              <p14:xfrm>
                <a:off x="7255308" y="3797011"/>
                <a:ext cx="135000" cy="213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5C3F240-6056-487C-831A-03B58203EE7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246308" y="3788371"/>
                  <a:ext cx="152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09450D7-8664-47D6-927E-4200F760877A}"/>
                    </a:ext>
                  </a:extLst>
                </p14:cNvPr>
                <p14:cNvContentPartPr/>
                <p14:nvPr/>
              </p14:nvContentPartPr>
              <p14:xfrm>
                <a:off x="7504788" y="3969451"/>
                <a:ext cx="1440" cy="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09450D7-8664-47D6-927E-4200F760877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496148" y="396045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D12702-18C1-4FEE-8AAE-B9E8393A9D00}"/>
                    </a:ext>
                  </a:extLst>
                </p14:cNvPr>
                <p14:cNvContentPartPr/>
                <p14:nvPr/>
              </p14:nvContentPartPr>
              <p14:xfrm>
                <a:off x="5909988" y="4277611"/>
                <a:ext cx="33840" cy="174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D12702-18C1-4FEE-8AAE-B9E8393A9D0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901348" y="4268611"/>
                  <a:ext cx="5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B31E569-703A-48F6-9DFF-0527D3767117}"/>
                    </a:ext>
                  </a:extLst>
                </p14:cNvPr>
                <p14:cNvContentPartPr/>
                <p14:nvPr/>
              </p14:nvContentPartPr>
              <p14:xfrm>
                <a:off x="6007188" y="4242691"/>
                <a:ext cx="129960" cy="203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B31E569-703A-48F6-9DFF-0527D376711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998548" y="4233691"/>
                  <a:ext cx="147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E86614F-E191-4AD9-B33B-F8999B5D3CE4}"/>
                    </a:ext>
                  </a:extLst>
                </p14:cNvPr>
                <p14:cNvContentPartPr/>
                <p14:nvPr/>
              </p14:nvContentPartPr>
              <p14:xfrm>
                <a:off x="6219228" y="4378411"/>
                <a:ext cx="10800" cy="19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E86614F-E191-4AD9-B33B-F8999B5D3CE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210228" y="4369771"/>
                  <a:ext cx="28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427AB30-8227-4622-8E5E-E5E30C3E8FDE}"/>
                    </a:ext>
                  </a:extLst>
                </p14:cNvPr>
                <p14:cNvContentPartPr/>
                <p14:nvPr/>
              </p14:nvContentPartPr>
              <p14:xfrm>
                <a:off x="6285468" y="4181491"/>
                <a:ext cx="133560" cy="270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427AB30-8227-4622-8E5E-E5E30C3E8F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276828" y="4172851"/>
                  <a:ext cx="151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AEAE5E-01E1-43E9-93FA-4AF934FA507B}"/>
                    </a:ext>
                  </a:extLst>
                </p14:cNvPr>
                <p14:cNvContentPartPr/>
                <p14:nvPr/>
              </p14:nvContentPartPr>
              <p14:xfrm>
                <a:off x="6474828" y="4392091"/>
                <a:ext cx="118440" cy="120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AEAE5E-01E1-43E9-93FA-4AF934FA507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466188" y="4383091"/>
                  <a:ext cx="136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2180A2-A3E5-4AF9-8DAF-44DCCBFF3007}"/>
                    </a:ext>
                  </a:extLst>
                </p14:cNvPr>
                <p14:cNvContentPartPr/>
                <p14:nvPr/>
              </p14:nvContentPartPr>
              <p14:xfrm>
                <a:off x="6789468" y="4306771"/>
                <a:ext cx="98640" cy="1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2180A2-A3E5-4AF9-8DAF-44DCCBFF300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780828" y="4297771"/>
                  <a:ext cx="116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8A879E6-0E2C-4596-AC29-E34D57DCAE54}"/>
                    </a:ext>
                  </a:extLst>
                </p14:cNvPr>
                <p14:cNvContentPartPr/>
                <p14:nvPr/>
              </p14:nvContentPartPr>
              <p14:xfrm>
                <a:off x="6802428" y="4367971"/>
                <a:ext cx="80280" cy="11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8A879E6-0E2C-4596-AC29-E34D57DCAE5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793428" y="4359331"/>
                  <a:ext cx="979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D190F5E-74A0-46A1-B8DB-E2C454B216B1}"/>
              </a:ext>
            </a:extLst>
          </p:cNvPr>
          <p:cNvGrpSpPr/>
          <p:nvPr/>
        </p:nvGrpSpPr>
        <p:grpSpPr>
          <a:xfrm>
            <a:off x="7155228" y="4238011"/>
            <a:ext cx="304920" cy="189720"/>
            <a:chOff x="7155228" y="4238011"/>
            <a:chExt cx="3049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688D39F-B6E5-4DFD-BF88-417574CB849F}"/>
                    </a:ext>
                  </a:extLst>
                </p14:cNvPr>
                <p14:cNvContentPartPr/>
                <p14:nvPr/>
              </p14:nvContentPartPr>
              <p14:xfrm>
                <a:off x="7155228" y="4238011"/>
                <a:ext cx="44280" cy="1897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688D39F-B6E5-4DFD-BF88-417574CB849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146588" y="4229011"/>
                  <a:ext cx="61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E58E86E-49E4-4897-BA94-F6D3B4AC49C6}"/>
                    </a:ext>
                  </a:extLst>
                </p14:cNvPr>
                <p14:cNvContentPartPr/>
                <p14:nvPr/>
              </p14:nvContentPartPr>
              <p14:xfrm>
                <a:off x="7250988" y="4250611"/>
                <a:ext cx="134640" cy="153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E58E86E-49E4-4897-BA94-F6D3B4AC49C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242348" y="4241971"/>
                  <a:ext cx="152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1D716CE-563B-4740-BDB5-BEBF877953E3}"/>
                    </a:ext>
                  </a:extLst>
                </p14:cNvPr>
                <p14:cNvContentPartPr/>
                <p14:nvPr/>
              </p14:nvContentPartPr>
              <p14:xfrm>
                <a:off x="7459788" y="4411891"/>
                <a:ext cx="360" cy="10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1D716CE-563B-4740-BDB5-BEBF877953E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450788" y="4402891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498E938-1141-41E6-AC44-6BDD62E0BE7C}"/>
              </a:ext>
            </a:extLst>
          </p:cNvPr>
          <p:cNvGrpSpPr/>
          <p:nvPr/>
        </p:nvGrpSpPr>
        <p:grpSpPr>
          <a:xfrm>
            <a:off x="7623948" y="4250611"/>
            <a:ext cx="546840" cy="255240"/>
            <a:chOff x="7623948" y="4250611"/>
            <a:chExt cx="5468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A5A5642-01F0-44F7-B08B-6CA8FC3D40C5}"/>
                    </a:ext>
                  </a:extLst>
                </p14:cNvPr>
                <p14:cNvContentPartPr/>
                <p14:nvPr/>
              </p14:nvContentPartPr>
              <p14:xfrm>
                <a:off x="7623948" y="4258171"/>
                <a:ext cx="102600" cy="115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A5A5642-01F0-44F7-B08B-6CA8FC3D40C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615308" y="4249171"/>
                  <a:ext cx="120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1B6CF2E-806E-483D-8727-68F9947FE2B6}"/>
                    </a:ext>
                  </a:extLst>
                </p14:cNvPr>
                <p14:cNvContentPartPr/>
                <p14:nvPr/>
              </p14:nvContentPartPr>
              <p14:xfrm>
                <a:off x="7714308" y="4250611"/>
                <a:ext cx="23400" cy="230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1B6CF2E-806E-483D-8727-68F9947FE2B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705668" y="4241611"/>
                  <a:ext cx="41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C61C6AF-6818-488A-BE30-B6A4ECAEC607}"/>
                    </a:ext>
                  </a:extLst>
                </p14:cNvPr>
                <p14:cNvContentPartPr/>
                <p14:nvPr/>
              </p14:nvContentPartPr>
              <p14:xfrm>
                <a:off x="7785948" y="4416931"/>
                <a:ext cx="38520" cy="88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C61C6AF-6818-488A-BE30-B6A4ECAEC60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777308" y="4408291"/>
                  <a:ext cx="56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22EF4B4-9704-43B9-95F4-7D7E4E8EBD83}"/>
                    </a:ext>
                  </a:extLst>
                </p14:cNvPr>
                <p14:cNvContentPartPr/>
                <p14:nvPr/>
              </p14:nvContentPartPr>
              <p14:xfrm>
                <a:off x="7857948" y="4272571"/>
                <a:ext cx="85320" cy="207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22EF4B4-9704-43B9-95F4-7D7E4E8EBD8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848948" y="4263571"/>
                  <a:ext cx="102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DCB1B46-762E-4446-8A5E-2398A4442176}"/>
                    </a:ext>
                  </a:extLst>
                </p14:cNvPr>
                <p14:cNvContentPartPr/>
                <p14:nvPr/>
              </p14:nvContentPartPr>
              <p14:xfrm>
                <a:off x="7898268" y="4373371"/>
                <a:ext cx="74520" cy="15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DCB1B46-762E-4446-8A5E-2398A444217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889628" y="4364371"/>
                  <a:ext cx="92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C4CE852-C456-4907-AD39-D6E6A67A0C1E}"/>
                    </a:ext>
                  </a:extLst>
                </p14:cNvPr>
                <p14:cNvContentPartPr/>
                <p14:nvPr/>
              </p14:nvContentPartPr>
              <p14:xfrm>
                <a:off x="8035068" y="4303891"/>
                <a:ext cx="31680" cy="173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C4CE852-C456-4907-AD39-D6E6A67A0C1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026068" y="4295251"/>
                  <a:ext cx="49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6BB2BC4-A0FD-46DC-B295-E6F5445282AB}"/>
                    </a:ext>
                  </a:extLst>
                </p14:cNvPr>
                <p14:cNvContentPartPr/>
                <p14:nvPr/>
              </p14:nvContentPartPr>
              <p14:xfrm>
                <a:off x="8036868" y="4306771"/>
                <a:ext cx="133920" cy="183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6BB2BC4-A0FD-46DC-B295-E6F5445282A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027868" y="4297771"/>
                  <a:ext cx="1515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6AE2343-088E-4C14-AAEC-A08BC8AF6389}"/>
              </a:ext>
            </a:extLst>
          </p:cNvPr>
          <p:cNvGrpSpPr/>
          <p:nvPr/>
        </p:nvGrpSpPr>
        <p:grpSpPr>
          <a:xfrm>
            <a:off x="8385708" y="4330531"/>
            <a:ext cx="75960" cy="64800"/>
            <a:chOff x="8385708" y="4330531"/>
            <a:chExt cx="7596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7EFA199-BBBD-48C4-884F-93A94AA96ADE}"/>
                    </a:ext>
                  </a:extLst>
                </p14:cNvPr>
                <p14:cNvContentPartPr/>
                <p14:nvPr/>
              </p14:nvContentPartPr>
              <p14:xfrm>
                <a:off x="8385708" y="4330531"/>
                <a:ext cx="75960" cy="6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7EFA199-BBBD-48C4-884F-93A94AA96AD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376708" y="4321531"/>
                  <a:ext cx="93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89A19EA-5E65-42BE-A665-A47F0FC08092}"/>
                    </a:ext>
                  </a:extLst>
                </p14:cNvPr>
                <p14:cNvContentPartPr/>
                <p14:nvPr/>
              </p14:nvContentPartPr>
              <p14:xfrm>
                <a:off x="8386788" y="4330531"/>
                <a:ext cx="68760" cy="648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89A19EA-5E65-42BE-A665-A47F0FC0809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377788" y="4321891"/>
                  <a:ext cx="864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959E353-7B2A-4885-915C-3C54688BA3EA}"/>
              </a:ext>
            </a:extLst>
          </p:cNvPr>
          <p:cNvGrpSpPr/>
          <p:nvPr/>
        </p:nvGrpSpPr>
        <p:grpSpPr>
          <a:xfrm>
            <a:off x="8740668" y="4200571"/>
            <a:ext cx="1037520" cy="243000"/>
            <a:chOff x="8740668" y="4200571"/>
            <a:chExt cx="10375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4091CBD-3042-40AD-8330-7956BCACDFEB}"/>
                    </a:ext>
                  </a:extLst>
                </p14:cNvPr>
                <p14:cNvContentPartPr/>
                <p14:nvPr/>
              </p14:nvContentPartPr>
              <p14:xfrm>
                <a:off x="8740668" y="4229731"/>
                <a:ext cx="122400" cy="124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4091CBD-3042-40AD-8330-7956BCACDFE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731668" y="4220731"/>
                  <a:ext cx="140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9EAFAB9-6A25-4048-BC83-A890D05D3319}"/>
                    </a:ext>
                  </a:extLst>
                </p14:cNvPr>
                <p14:cNvContentPartPr/>
                <p14:nvPr/>
              </p14:nvContentPartPr>
              <p14:xfrm>
                <a:off x="8844348" y="4200571"/>
                <a:ext cx="9000" cy="241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9EAFAB9-6A25-4048-BC83-A890D05D331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835708" y="4191571"/>
                  <a:ext cx="26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41EC301-CD03-4987-9B8B-DB0D9ACB9E1E}"/>
                    </a:ext>
                  </a:extLst>
                </p14:cNvPr>
                <p14:cNvContentPartPr/>
                <p14:nvPr/>
              </p14:nvContentPartPr>
              <p14:xfrm>
                <a:off x="8892588" y="4239811"/>
                <a:ext cx="97560" cy="203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41EC301-CD03-4987-9B8B-DB0D9ACB9E1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883588" y="4231171"/>
                  <a:ext cx="115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1DB14F7-33E8-4873-8F2F-9114C8790D79}"/>
                    </a:ext>
                  </a:extLst>
                </p14:cNvPr>
                <p14:cNvContentPartPr/>
                <p14:nvPr/>
              </p14:nvContentPartPr>
              <p14:xfrm>
                <a:off x="8945868" y="4325491"/>
                <a:ext cx="93960" cy="32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1DB14F7-33E8-4873-8F2F-9114C8790D7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936868" y="4316491"/>
                  <a:ext cx="111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2C925A7-186D-43FC-BD03-F5CA2A3DF206}"/>
                    </a:ext>
                  </a:extLst>
                </p14:cNvPr>
                <p14:cNvContentPartPr/>
                <p14:nvPr/>
              </p14:nvContentPartPr>
              <p14:xfrm>
                <a:off x="9063948" y="4226491"/>
                <a:ext cx="110520" cy="179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2C925A7-186D-43FC-BD03-F5CA2A3DF20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055308" y="421785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B8C54DD-E4A7-4D03-A8CD-0ADEC2BD2454}"/>
                    </a:ext>
                  </a:extLst>
                </p14:cNvPr>
                <p14:cNvContentPartPr/>
                <p14:nvPr/>
              </p14:nvContentPartPr>
              <p14:xfrm>
                <a:off x="9281028" y="4244491"/>
                <a:ext cx="14760" cy="1782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B8C54DD-E4A7-4D03-A8CD-0ADEC2BD245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272028" y="4235851"/>
                  <a:ext cx="32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C2141CE-BC4B-479D-8F53-66B212E43C4F}"/>
                    </a:ext>
                  </a:extLst>
                </p14:cNvPr>
                <p14:cNvContentPartPr/>
                <p14:nvPr/>
              </p14:nvContentPartPr>
              <p14:xfrm>
                <a:off x="9261588" y="4236571"/>
                <a:ext cx="131040" cy="196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C2141CE-BC4B-479D-8F53-66B212E43C4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252948" y="4227571"/>
                  <a:ext cx="148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4B5EA53-569A-4CB9-B576-4C213A53A336}"/>
                    </a:ext>
                  </a:extLst>
                </p14:cNvPr>
                <p14:cNvContentPartPr/>
                <p14:nvPr/>
              </p14:nvContentPartPr>
              <p14:xfrm>
                <a:off x="9459588" y="4211011"/>
                <a:ext cx="318600" cy="169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4B5EA53-569A-4CB9-B576-4C213A53A33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450588" y="4202011"/>
                  <a:ext cx="33624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276402C-133E-4EB1-80BC-19C37BA3EB2F}"/>
                  </a:ext>
                </a:extLst>
              </p14:cNvPr>
              <p14:cNvContentPartPr/>
              <p14:nvPr/>
            </p14:nvContentPartPr>
            <p14:xfrm>
              <a:off x="9989508" y="3772891"/>
              <a:ext cx="123120" cy="5821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276402C-133E-4EB1-80BC-19C37BA3EB2F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9980868" y="3763891"/>
                <a:ext cx="14076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FF0EF79-F76A-4A1E-9795-81DC6C2F02EC}"/>
              </a:ext>
            </a:extLst>
          </p:cNvPr>
          <p:cNvGrpSpPr/>
          <p:nvPr/>
        </p:nvGrpSpPr>
        <p:grpSpPr>
          <a:xfrm>
            <a:off x="10323948" y="3786931"/>
            <a:ext cx="1658520" cy="542160"/>
            <a:chOff x="10323948" y="3786931"/>
            <a:chExt cx="165852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D7A30D4-609D-4EAE-9FCF-09EB85987E49}"/>
                    </a:ext>
                  </a:extLst>
                </p14:cNvPr>
                <p14:cNvContentPartPr/>
                <p14:nvPr/>
              </p14:nvContentPartPr>
              <p14:xfrm>
                <a:off x="10323948" y="3902491"/>
                <a:ext cx="97200" cy="4266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D7A30D4-609D-4EAE-9FCF-09EB85987E4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314948" y="3893491"/>
                  <a:ext cx="1148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7D067B-DF95-4AEB-9520-C65E4F0CEB47}"/>
                    </a:ext>
                  </a:extLst>
                </p14:cNvPr>
                <p14:cNvContentPartPr/>
                <p14:nvPr/>
              </p14:nvContentPartPr>
              <p14:xfrm>
                <a:off x="10490628" y="4073491"/>
                <a:ext cx="5040" cy="4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7D067B-DF95-4AEB-9520-C65E4F0CEB4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481988" y="4064491"/>
                  <a:ext cx="2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D988B16-6FC7-4E2C-82E9-FA03FA889C24}"/>
                    </a:ext>
                  </a:extLst>
                </p14:cNvPr>
                <p14:cNvContentPartPr/>
                <p14:nvPr/>
              </p14:nvContentPartPr>
              <p14:xfrm>
                <a:off x="10589268" y="3835891"/>
                <a:ext cx="150840" cy="324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D988B16-6FC7-4E2C-82E9-FA03FA889C2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580268" y="3826891"/>
                  <a:ext cx="168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53ADD90-1059-499A-A623-96471B4C5484}"/>
                    </a:ext>
                  </a:extLst>
                </p14:cNvPr>
                <p14:cNvContentPartPr/>
                <p14:nvPr/>
              </p14:nvContentPartPr>
              <p14:xfrm>
                <a:off x="10787628" y="4083931"/>
                <a:ext cx="105120" cy="1645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53ADD90-1059-499A-A623-96471B4C548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778988" y="4074931"/>
                  <a:ext cx="12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694BA5B-3C48-45DD-8BCA-09732A503FD3}"/>
                    </a:ext>
                  </a:extLst>
                </p14:cNvPr>
                <p14:cNvContentPartPr/>
                <p14:nvPr/>
              </p14:nvContentPartPr>
              <p14:xfrm>
                <a:off x="10797348" y="4125691"/>
                <a:ext cx="97560" cy="14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694BA5B-3C48-45DD-8BCA-09732A503FD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788708" y="4116691"/>
                  <a:ext cx="115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58E837A-A0EF-474F-A97E-D97884541FF1}"/>
                    </a:ext>
                  </a:extLst>
                </p14:cNvPr>
                <p14:cNvContentPartPr/>
                <p14:nvPr/>
              </p14:nvContentPartPr>
              <p14:xfrm>
                <a:off x="10792668" y="4042171"/>
                <a:ext cx="113760" cy="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58E837A-A0EF-474F-A97E-D97884541FF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784028" y="4033531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AEAF594-77CA-4BE9-AC39-7521E84C4259}"/>
                    </a:ext>
                  </a:extLst>
                </p14:cNvPr>
                <p14:cNvContentPartPr/>
                <p14:nvPr/>
              </p14:nvContentPartPr>
              <p14:xfrm>
                <a:off x="11041788" y="3829771"/>
                <a:ext cx="210600" cy="3034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AEAF594-77CA-4BE9-AC39-7521E84C425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033148" y="3821131"/>
                  <a:ext cx="22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F1F70BF-570D-462F-8161-4E260080E9A3}"/>
                    </a:ext>
                  </a:extLst>
                </p14:cNvPr>
                <p14:cNvContentPartPr/>
                <p14:nvPr/>
              </p14:nvContentPartPr>
              <p14:xfrm>
                <a:off x="11365788" y="4003651"/>
                <a:ext cx="5040" cy="25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F1F70BF-570D-462F-8161-4E260080E9A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356788" y="3995011"/>
                  <a:ext cx="22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A9C746C-76D3-429D-BD02-A3F3978994EA}"/>
                    </a:ext>
                  </a:extLst>
                </p14:cNvPr>
                <p14:cNvContentPartPr/>
                <p14:nvPr/>
              </p14:nvContentPartPr>
              <p14:xfrm>
                <a:off x="11435628" y="3864331"/>
                <a:ext cx="39240" cy="246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A9C746C-76D3-429D-BD02-A3F3978994E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426628" y="3855331"/>
                  <a:ext cx="56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013AA41-5E01-48F0-825D-D1DE4BF3B9EF}"/>
                    </a:ext>
                  </a:extLst>
                </p14:cNvPr>
                <p14:cNvContentPartPr/>
                <p14:nvPr/>
              </p14:nvContentPartPr>
              <p14:xfrm>
                <a:off x="11509068" y="3884851"/>
                <a:ext cx="97560" cy="1627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013AA41-5E01-48F0-825D-D1DE4BF3B9E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500428" y="3876211"/>
                  <a:ext cx="115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D812AB7-50D0-403B-9C71-CC661ACE3E4C}"/>
                    </a:ext>
                  </a:extLst>
                </p14:cNvPr>
                <p14:cNvContentPartPr/>
                <p14:nvPr/>
              </p14:nvContentPartPr>
              <p14:xfrm>
                <a:off x="11680428" y="3786931"/>
                <a:ext cx="157680" cy="290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D812AB7-50D0-403B-9C71-CC661ACE3E4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671788" y="3777931"/>
                  <a:ext cx="17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CEA642D-562F-4DFA-ACAC-767750F43847}"/>
                    </a:ext>
                  </a:extLst>
                </p14:cNvPr>
                <p14:cNvContentPartPr/>
                <p14:nvPr/>
              </p14:nvContentPartPr>
              <p14:xfrm>
                <a:off x="11884548" y="4001131"/>
                <a:ext cx="97920" cy="132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CEA642D-562F-4DFA-ACAC-767750F4384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1875548" y="3992131"/>
                  <a:ext cx="115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AA0F6CC-F0A6-49D2-A7F6-9D06DF0FEBAF}"/>
                    </a:ext>
                  </a:extLst>
                </p14:cNvPr>
                <p14:cNvContentPartPr/>
                <p14:nvPr/>
              </p14:nvContentPartPr>
              <p14:xfrm>
                <a:off x="11634348" y="4087891"/>
                <a:ext cx="1440" cy="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AA0F6CC-F0A6-49D2-A7F6-9D06DF0FEBA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625348" y="407925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43A95B2-34A9-4EF1-8EAD-48F3B17FAF25}"/>
              </a:ext>
            </a:extLst>
          </p:cNvPr>
          <p:cNvGrpSpPr/>
          <p:nvPr/>
        </p:nvGrpSpPr>
        <p:grpSpPr>
          <a:xfrm>
            <a:off x="5009628" y="3549691"/>
            <a:ext cx="528840" cy="426240"/>
            <a:chOff x="5009628" y="3549691"/>
            <a:chExt cx="5288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1D7263D-137D-4E54-B0A0-2E13B411D783}"/>
                    </a:ext>
                  </a:extLst>
                </p14:cNvPr>
                <p14:cNvContentPartPr/>
                <p14:nvPr/>
              </p14:nvContentPartPr>
              <p14:xfrm>
                <a:off x="5009628" y="3662011"/>
                <a:ext cx="141840" cy="177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1D7263D-137D-4E54-B0A0-2E13B411D78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000628" y="3653011"/>
                  <a:ext cx="159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69950A7-AB88-48A6-B084-1E7C132C3BB0}"/>
                    </a:ext>
                  </a:extLst>
                </p14:cNvPr>
                <p14:cNvContentPartPr/>
                <p14:nvPr/>
              </p14:nvContentPartPr>
              <p14:xfrm>
                <a:off x="5146428" y="3647971"/>
                <a:ext cx="140040" cy="180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69950A7-AB88-48A6-B084-1E7C132C3BB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137788" y="3639331"/>
                  <a:ext cx="15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2AE3ACE-F080-4C20-8710-004D3158D2FA}"/>
                    </a:ext>
                  </a:extLst>
                </p14:cNvPr>
                <p14:cNvContentPartPr/>
                <p14:nvPr/>
              </p14:nvContentPartPr>
              <p14:xfrm>
                <a:off x="5265948" y="3549691"/>
                <a:ext cx="32040" cy="256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2AE3ACE-F080-4C20-8710-004D3158D2F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257308" y="3541051"/>
                  <a:ext cx="49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AF2E755-F0C3-477A-A61C-9BD6D89A89E7}"/>
                    </a:ext>
                  </a:extLst>
                </p14:cNvPr>
                <p14:cNvContentPartPr/>
                <p14:nvPr/>
              </p14:nvContentPartPr>
              <p14:xfrm>
                <a:off x="5250468" y="3664891"/>
                <a:ext cx="126360" cy="163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AF2E755-F0C3-477A-A61C-9BD6D89A89E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241468" y="3655891"/>
                  <a:ext cx="14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39C401F-FEC2-4E00-9BE8-CF85C4F4EA11}"/>
                    </a:ext>
                  </a:extLst>
                </p14:cNvPr>
                <p14:cNvContentPartPr/>
                <p14:nvPr/>
              </p14:nvContentPartPr>
              <p14:xfrm>
                <a:off x="5532708" y="3664171"/>
                <a:ext cx="360" cy="8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39C401F-FEC2-4E00-9BE8-CF85C4F4EA1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524068" y="3655531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C496BE1-FB09-4268-A288-B3546557F672}"/>
                    </a:ext>
                  </a:extLst>
                </p14:cNvPr>
                <p14:cNvContentPartPr/>
                <p14:nvPr/>
              </p14:nvContentPartPr>
              <p14:xfrm>
                <a:off x="5532708" y="3672811"/>
                <a:ext cx="360" cy="69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C496BE1-FB09-4268-A288-B3546557F67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524068" y="3663811"/>
                  <a:ext cx="18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3F36A07-7DE8-4F23-84A4-7B0C7490C2E0}"/>
                    </a:ext>
                  </a:extLst>
                </p14:cNvPr>
                <p14:cNvContentPartPr/>
                <p14:nvPr/>
              </p14:nvContentPartPr>
              <p14:xfrm>
                <a:off x="5508588" y="3688651"/>
                <a:ext cx="26280" cy="40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3F36A07-7DE8-4F23-84A4-7B0C7490C2E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499588" y="3679651"/>
                  <a:ext cx="43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5FA8D39-653B-4E1B-9E24-0D9FC9B751AE}"/>
                    </a:ext>
                  </a:extLst>
                </p14:cNvPr>
                <p14:cNvContentPartPr/>
                <p14:nvPr/>
              </p14:nvContentPartPr>
              <p14:xfrm>
                <a:off x="5529468" y="3797731"/>
                <a:ext cx="9000" cy="18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5FA8D39-653B-4E1B-9E24-0D9FC9B751A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520828" y="3788731"/>
                  <a:ext cx="26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83A8E76-31BD-4074-9085-13BF5326F67E}"/>
                    </a:ext>
                  </a:extLst>
                </p14:cNvPr>
                <p14:cNvContentPartPr/>
                <p14:nvPr/>
              </p14:nvContentPartPr>
              <p14:xfrm>
                <a:off x="5011788" y="3914011"/>
                <a:ext cx="319680" cy="619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83A8E76-31BD-4074-9085-13BF5326F67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003148" y="3905371"/>
                  <a:ext cx="3373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4853325-208F-4149-B7F5-478CD3F12509}"/>
              </a:ext>
            </a:extLst>
          </p:cNvPr>
          <p:cNvGrpSpPr/>
          <p:nvPr/>
        </p:nvGrpSpPr>
        <p:grpSpPr>
          <a:xfrm>
            <a:off x="5878668" y="4641571"/>
            <a:ext cx="561600" cy="356760"/>
            <a:chOff x="5878668" y="4641571"/>
            <a:chExt cx="5616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5CB759A-1029-4257-B82F-23F4179A6C1D}"/>
                    </a:ext>
                  </a:extLst>
                </p14:cNvPr>
                <p14:cNvContentPartPr/>
                <p14:nvPr/>
              </p14:nvContentPartPr>
              <p14:xfrm>
                <a:off x="5878668" y="4673971"/>
                <a:ext cx="34920" cy="275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5CB759A-1029-4257-B82F-23F4179A6C1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870028" y="4665331"/>
                  <a:ext cx="52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89FDBB8-311B-47F9-A962-EC0C914B8819}"/>
                    </a:ext>
                  </a:extLst>
                </p14:cNvPr>
                <p14:cNvContentPartPr/>
                <p14:nvPr/>
              </p14:nvContentPartPr>
              <p14:xfrm>
                <a:off x="5918268" y="4641571"/>
                <a:ext cx="141120" cy="3092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89FDBB8-311B-47F9-A962-EC0C914B881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909268" y="4632931"/>
                  <a:ext cx="158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5AA03CF-6F11-42BA-9841-CB27B9005740}"/>
                    </a:ext>
                  </a:extLst>
                </p14:cNvPr>
                <p14:cNvContentPartPr/>
                <p14:nvPr/>
              </p14:nvContentPartPr>
              <p14:xfrm>
                <a:off x="6099348" y="4811131"/>
                <a:ext cx="70200" cy="1717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5AA03CF-6F11-42BA-9841-CB27B900574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90708" y="4802131"/>
                  <a:ext cx="87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A6D3B54-05FC-456C-BACE-8C75999DADAC}"/>
                    </a:ext>
                  </a:extLst>
                </p14:cNvPr>
                <p14:cNvContentPartPr/>
                <p14:nvPr/>
              </p14:nvContentPartPr>
              <p14:xfrm>
                <a:off x="6208788" y="4842811"/>
                <a:ext cx="124200" cy="1555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A6D3B54-05FC-456C-BACE-8C75999DADA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199788" y="4833811"/>
                  <a:ext cx="141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7C34D07-FED8-47B2-B7B1-7E3103391D77}"/>
                    </a:ext>
                  </a:extLst>
                </p14:cNvPr>
                <p14:cNvContentPartPr/>
                <p14:nvPr/>
              </p14:nvContentPartPr>
              <p14:xfrm>
                <a:off x="6436308" y="4826971"/>
                <a:ext cx="3960" cy="28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7C34D07-FED8-47B2-B7B1-7E3103391D7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27308" y="4818331"/>
                  <a:ext cx="216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9CAB351-6331-44CF-9A18-1C63E67563F2}"/>
              </a:ext>
            </a:extLst>
          </p:cNvPr>
          <p:cNvGrpSpPr/>
          <p:nvPr/>
        </p:nvGrpSpPr>
        <p:grpSpPr>
          <a:xfrm>
            <a:off x="6672828" y="4675411"/>
            <a:ext cx="465480" cy="450000"/>
            <a:chOff x="6672828" y="4675411"/>
            <a:chExt cx="46548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849FF5D-5100-4776-9560-3B486F10F33E}"/>
                    </a:ext>
                  </a:extLst>
                </p14:cNvPr>
                <p14:cNvContentPartPr/>
                <p14:nvPr/>
              </p14:nvContentPartPr>
              <p14:xfrm>
                <a:off x="6672828" y="4730131"/>
                <a:ext cx="115200" cy="395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849FF5D-5100-4776-9560-3B486F10F33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63828" y="4721131"/>
                  <a:ext cx="1328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37CF503-8935-41BD-AC77-1FF5CF675AA9}"/>
                    </a:ext>
                  </a:extLst>
                </p14:cNvPr>
                <p14:cNvContentPartPr/>
                <p14:nvPr/>
              </p14:nvContentPartPr>
              <p14:xfrm>
                <a:off x="6875868" y="4675411"/>
                <a:ext cx="262440" cy="3196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37CF503-8935-41BD-AC77-1FF5CF675AA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866868" y="4666771"/>
                  <a:ext cx="280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ED1DF0A-C1E3-48DE-9618-899A0F658AE4}"/>
                    </a:ext>
                  </a:extLst>
                </p14:cNvPr>
                <p14:cNvContentPartPr/>
                <p14:nvPr/>
              </p14:nvContentPartPr>
              <p14:xfrm>
                <a:off x="7077828" y="4886371"/>
                <a:ext cx="57600" cy="140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ED1DF0A-C1E3-48DE-9618-899A0F658AE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068828" y="4877731"/>
                  <a:ext cx="75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0A840F9-543C-4035-AACA-EEB0240D34A1}"/>
                    </a:ext>
                  </a:extLst>
                </p14:cNvPr>
                <p14:cNvContentPartPr/>
                <p14:nvPr/>
              </p14:nvContentPartPr>
              <p14:xfrm>
                <a:off x="7032828" y="4814731"/>
                <a:ext cx="83520" cy="97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0A840F9-543C-4035-AACA-EEB0240D34A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023828" y="4805731"/>
                  <a:ext cx="10116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F2EF443-BAA5-49F1-A354-6C1E8351CAB0}"/>
                  </a:ext>
                </a:extLst>
              </p14:cNvPr>
              <p14:cNvContentPartPr/>
              <p14:nvPr/>
            </p14:nvContentPartPr>
            <p14:xfrm>
              <a:off x="7346388" y="4655251"/>
              <a:ext cx="126360" cy="2865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F2EF443-BAA5-49F1-A354-6C1E8351CAB0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337388" y="4646611"/>
                <a:ext cx="14400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BF501FD8-AF35-49B4-808F-7EB6D5440424}"/>
              </a:ext>
            </a:extLst>
          </p:cNvPr>
          <p:cNvGrpSpPr/>
          <p:nvPr/>
        </p:nvGrpSpPr>
        <p:grpSpPr>
          <a:xfrm>
            <a:off x="7692348" y="4666411"/>
            <a:ext cx="636840" cy="367200"/>
            <a:chOff x="7692348" y="4666411"/>
            <a:chExt cx="63684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6D596CB-C34D-43BE-BCAC-B00DB7013EA1}"/>
                    </a:ext>
                  </a:extLst>
                </p14:cNvPr>
                <p14:cNvContentPartPr/>
                <p14:nvPr/>
              </p14:nvContentPartPr>
              <p14:xfrm>
                <a:off x="7692348" y="4689091"/>
                <a:ext cx="37440" cy="2667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6D596CB-C34D-43BE-BCAC-B00DB7013EA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83348" y="4680451"/>
                  <a:ext cx="55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2022D27-38B7-4901-A44A-BFF672779E73}"/>
                    </a:ext>
                  </a:extLst>
                </p14:cNvPr>
                <p14:cNvContentPartPr/>
                <p14:nvPr/>
              </p14:nvContentPartPr>
              <p14:xfrm>
                <a:off x="7773708" y="4725091"/>
                <a:ext cx="115560" cy="229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2022D27-38B7-4901-A44A-BFF672779E7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65068" y="4716451"/>
                  <a:ext cx="133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A565874-CA4C-4B4D-9BBC-82F99C5833DB}"/>
                    </a:ext>
                  </a:extLst>
                </p14:cNvPr>
                <p14:cNvContentPartPr/>
                <p14:nvPr/>
              </p14:nvContentPartPr>
              <p14:xfrm>
                <a:off x="7963068" y="4666411"/>
                <a:ext cx="156960" cy="3049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A565874-CA4C-4B4D-9BBC-82F99C5833D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54068" y="4657411"/>
                  <a:ext cx="174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F812DDC-87AD-45E8-824E-EFCD125779CB}"/>
                    </a:ext>
                  </a:extLst>
                </p14:cNvPr>
                <p14:cNvContentPartPr/>
                <p14:nvPr/>
              </p14:nvContentPartPr>
              <p14:xfrm>
                <a:off x="8185188" y="4884931"/>
                <a:ext cx="144000" cy="1486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F812DDC-87AD-45E8-824E-EFCD125779C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176548" y="4876291"/>
                  <a:ext cx="1616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2A83FF94-8CE5-4EE2-90B5-8C7831F72E1F}"/>
              </a:ext>
            </a:extLst>
          </p:cNvPr>
          <p:cNvGrpSpPr/>
          <p:nvPr/>
        </p:nvGrpSpPr>
        <p:grpSpPr>
          <a:xfrm>
            <a:off x="8628708" y="4637611"/>
            <a:ext cx="851760" cy="353520"/>
            <a:chOff x="8628708" y="4637611"/>
            <a:chExt cx="8517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2093FBE-6697-49FF-BB83-C44FBB947DA7}"/>
                    </a:ext>
                  </a:extLst>
                </p14:cNvPr>
                <p14:cNvContentPartPr/>
                <p14:nvPr/>
              </p14:nvContentPartPr>
              <p14:xfrm>
                <a:off x="8736708" y="4637611"/>
                <a:ext cx="10080" cy="337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2093FBE-6697-49FF-BB83-C44FBB947DA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728068" y="4628611"/>
                  <a:ext cx="27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504FD8F-7094-4371-A0CE-609F251F2AA5}"/>
                    </a:ext>
                  </a:extLst>
                </p14:cNvPr>
                <p14:cNvContentPartPr/>
                <p14:nvPr/>
              </p14:nvContentPartPr>
              <p14:xfrm>
                <a:off x="8628708" y="4667851"/>
                <a:ext cx="191160" cy="10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504FD8F-7094-4371-A0CE-609F251F2AA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619708" y="4658851"/>
                  <a:ext cx="208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3847E62-DA40-4A6E-AC14-DF5C9883E364}"/>
                    </a:ext>
                  </a:extLst>
                </p14:cNvPr>
                <p14:cNvContentPartPr/>
                <p14:nvPr/>
              </p14:nvContentPartPr>
              <p14:xfrm>
                <a:off x="8877468" y="4693051"/>
                <a:ext cx="360" cy="3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3847E62-DA40-4A6E-AC14-DF5C9883E36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868468" y="4684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60943BE-4364-4A2D-8E34-7EE73789D0E8}"/>
                    </a:ext>
                  </a:extLst>
                </p14:cNvPr>
                <p14:cNvContentPartPr/>
                <p14:nvPr/>
              </p14:nvContentPartPr>
              <p14:xfrm>
                <a:off x="8873868" y="4693051"/>
                <a:ext cx="26280" cy="2628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60943BE-4364-4A2D-8E34-7EE73789D0E8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864868" y="4684051"/>
                  <a:ext cx="43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7F8EF79-2B38-4651-B988-0C74BCC641CB}"/>
                    </a:ext>
                  </a:extLst>
                </p14:cNvPr>
                <p14:cNvContentPartPr/>
                <p14:nvPr/>
              </p14:nvContentPartPr>
              <p14:xfrm>
                <a:off x="8919228" y="4689811"/>
                <a:ext cx="68760" cy="291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7F8EF79-2B38-4651-B988-0C74BCC641C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910228" y="4680811"/>
                  <a:ext cx="86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AA6ECC0-391B-4387-A09B-2630213B06EA}"/>
                    </a:ext>
                  </a:extLst>
                </p14:cNvPr>
                <p14:cNvContentPartPr/>
                <p14:nvPr/>
              </p14:nvContentPartPr>
              <p14:xfrm>
                <a:off x="8936508" y="4713211"/>
                <a:ext cx="123120" cy="2779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AA6ECC0-391B-4387-A09B-2630213B06E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927508" y="4704571"/>
                  <a:ext cx="140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60130CD-7334-4D4D-8AB9-8058179242DD}"/>
                    </a:ext>
                  </a:extLst>
                </p14:cNvPr>
                <p14:cNvContentPartPr/>
                <p14:nvPr/>
              </p14:nvContentPartPr>
              <p14:xfrm>
                <a:off x="9073308" y="4738051"/>
                <a:ext cx="78480" cy="2145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60130CD-7334-4D4D-8AB9-8058179242DD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064668" y="4729411"/>
                  <a:ext cx="96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D9768C2-762D-4137-89C5-E73DA56D6A95}"/>
                    </a:ext>
                  </a:extLst>
                </p14:cNvPr>
                <p14:cNvContentPartPr/>
                <p14:nvPr/>
              </p14:nvContentPartPr>
              <p14:xfrm>
                <a:off x="9174828" y="4691971"/>
                <a:ext cx="91080" cy="265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D9768C2-762D-4137-89C5-E73DA56D6A9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166188" y="4682971"/>
                  <a:ext cx="108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C93D1FE-ABA5-4C3D-A3A2-3795C5B2E19F}"/>
                    </a:ext>
                  </a:extLst>
                </p14:cNvPr>
                <p14:cNvContentPartPr/>
                <p14:nvPr/>
              </p14:nvContentPartPr>
              <p14:xfrm>
                <a:off x="9120468" y="4824091"/>
                <a:ext cx="110160" cy="24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C93D1FE-ABA5-4C3D-A3A2-3795C5B2E19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111828" y="4815091"/>
                  <a:ext cx="127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5CA4B71-C0B4-4A8B-8A4B-1FAC2A12E2C3}"/>
                    </a:ext>
                  </a:extLst>
                </p14:cNvPr>
                <p14:cNvContentPartPr/>
                <p14:nvPr/>
              </p14:nvContentPartPr>
              <p14:xfrm>
                <a:off x="9297588" y="4678291"/>
                <a:ext cx="33840" cy="253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5CA4B71-C0B4-4A8B-8A4B-1FAC2A12E2C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288588" y="4669651"/>
                  <a:ext cx="5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DDB08D5-9FBE-4A5E-9BAD-ACE54FD0FC3E}"/>
                    </a:ext>
                  </a:extLst>
                </p14:cNvPr>
                <p14:cNvContentPartPr/>
                <p14:nvPr/>
              </p14:nvContentPartPr>
              <p14:xfrm>
                <a:off x="9303708" y="4682251"/>
                <a:ext cx="176760" cy="2325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DDB08D5-9FBE-4A5E-9BAD-ACE54FD0FC3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295068" y="4673251"/>
                  <a:ext cx="19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092DC05-A69C-4F12-9287-F0D4EF30ACCE}"/>
              </a:ext>
            </a:extLst>
          </p:cNvPr>
          <p:cNvGrpSpPr/>
          <p:nvPr/>
        </p:nvGrpSpPr>
        <p:grpSpPr>
          <a:xfrm>
            <a:off x="9633828" y="4639771"/>
            <a:ext cx="894240" cy="301680"/>
            <a:chOff x="9633828" y="4639771"/>
            <a:chExt cx="8942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AA7F661-14A7-4224-A80E-B2AB6AC950A1}"/>
                    </a:ext>
                  </a:extLst>
                </p14:cNvPr>
                <p14:cNvContentPartPr/>
                <p14:nvPr/>
              </p14:nvContentPartPr>
              <p14:xfrm>
                <a:off x="9637428" y="4697011"/>
                <a:ext cx="20880" cy="2412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AA7F661-14A7-4224-A80E-B2AB6AC950A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628428" y="4688371"/>
                  <a:ext cx="38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7BABBEC-A3E7-4FB7-A03E-0BBF6B60031A}"/>
                    </a:ext>
                  </a:extLst>
                </p14:cNvPr>
                <p14:cNvContentPartPr/>
                <p14:nvPr/>
              </p14:nvContentPartPr>
              <p14:xfrm>
                <a:off x="9633828" y="4647691"/>
                <a:ext cx="110520" cy="2937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7BABBEC-A3E7-4FB7-A03E-0BBF6B60031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625188" y="4638691"/>
                  <a:ext cx="128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7688F36-1E07-4619-9D5B-D141D3AC36B9}"/>
                    </a:ext>
                  </a:extLst>
                </p14:cNvPr>
                <p14:cNvContentPartPr/>
                <p14:nvPr/>
              </p14:nvContentPartPr>
              <p14:xfrm>
                <a:off x="9821028" y="4661011"/>
                <a:ext cx="138240" cy="258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7688F36-1E07-4619-9D5B-D141D3AC36B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812028" y="4652371"/>
                  <a:ext cx="155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187ADD7-F16B-41F3-BAC2-57A3BE8FDE92}"/>
                    </a:ext>
                  </a:extLst>
                </p14:cNvPr>
                <p14:cNvContentPartPr/>
                <p14:nvPr/>
              </p14:nvContentPartPr>
              <p14:xfrm>
                <a:off x="10019748" y="4645171"/>
                <a:ext cx="109080" cy="252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187ADD7-F16B-41F3-BAC2-57A3BE8FDE9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010748" y="4636171"/>
                  <a:ext cx="12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353D426-7F74-46E6-97AC-0CDB99677D4E}"/>
                    </a:ext>
                  </a:extLst>
                </p14:cNvPr>
                <p14:cNvContentPartPr/>
                <p14:nvPr/>
              </p14:nvContentPartPr>
              <p14:xfrm>
                <a:off x="10171308" y="4675051"/>
                <a:ext cx="133560" cy="2322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353D426-7F74-46E6-97AC-0CDB99677D4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162668" y="4666411"/>
                  <a:ext cx="151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73D6FF3-B3FE-4BF4-B768-227158B56163}"/>
                    </a:ext>
                  </a:extLst>
                </p14:cNvPr>
                <p14:cNvContentPartPr/>
                <p14:nvPr/>
              </p14:nvContentPartPr>
              <p14:xfrm>
                <a:off x="10193268" y="4779451"/>
                <a:ext cx="98640" cy="21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73D6FF3-B3FE-4BF4-B768-227158B56163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184628" y="4770451"/>
                  <a:ext cx="116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5F0E1D5-AD55-43FA-8BEB-DDABFB03BF37}"/>
                    </a:ext>
                  </a:extLst>
                </p14:cNvPr>
                <p14:cNvContentPartPr/>
                <p14:nvPr/>
              </p14:nvContentPartPr>
              <p14:xfrm>
                <a:off x="10182828" y="4683691"/>
                <a:ext cx="118440" cy="147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5F0E1D5-AD55-43FA-8BEB-DDABFB03BF3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174188" y="4674691"/>
                  <a:ext cx="136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86A1907-8E0E-4E5B-B334-77798EEB22F1}"/>
                    </a:ext>
                  </a:extLst>
                </p14:cNvPr>
                <p14:cNvContentPartPr/>
                <p14:nvPr/>
              </p14:nvContentPartPr>
              <p14:xfrm>
                <a:off x="10354188" y="4677211"/>
                <a:ext cx="38520" cy="2167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86A1907-8E0E-4E5B-B334-77798EEB22F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345548" y="4668211"/>
                  <a:ext cx="56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F8E20FF-6BBA-409F-97EA-599C92130C2A}"/>
                    </a:ext>
                  </a:extLst>
                </p14:cNvPr>
                <p14:cNvContentPartPr/>
                <p14:nvPr/>
              </p14:nvContentPartPr>
              <p14:xfrm>
                <a:off x="10356348" y="4784491"/>
                <a:ext cx="171720" cy="108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F8E20FF-6BBA-409F-97EA-599C92130C2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347708" y="4775851"/>
                  <a:ext cx="189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9CB60F2-DCBB-470F-AAA5-B3B8549E4552}"/>
                    </a:ext>
                  </a:extLst>
                </p14:cNvPr>
                <p14:cNvContentPartPr/>
                <p14:nvPr/>
              </p14:nvContentPartPr>
              <p14:xfrm>
                <a:off x="10502508" y="4639771"/>
                <a:ext cx="22320" cy="2556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9CB60F2-DCBB-470F-AAA5-B3B8549E455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493508" y="4631131"/>
                  <a:ext cx="399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8B1D50F-8582-40D6-A04E-8A4B62F537E2}"/>
              </a:ext>
            </a:extLst>
          </p:cNvPr>
          <p:cNvGrpSpPr/>
          <p:nvPr/>
        </p:nvGrpSpPr>
        <p:grpSpPr>
          <a:xfrm>
            <a:off x="10825068" y="4630411"/>
            <a:ext cx="1434600" cy="482040"/>
            <a:chOff x="10825068" y="4630411"/>
            <a:chExt cx="143460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08922D2-8A9A-4F0F-878D-7D0AD39EF469}"/>
                    </a:ext>
                  </a:extLst>
                </p14:cNvPr>
                <p14:cNvContentPartPr/>
                <p14:nvPr/>
              </p14:nvContentPartPr>
              <p14:xfrm>
                <a:off x="10825068" y="4738771"/>
                <a:ext cx="359280" cy="1976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08922D2-8A9A-4F0F-878D-7D0AD39EF46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816428" y="4729771"/>
                  <a:ext cx="37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0773E7A-368A-4069-BB6D-AFADB8196C6B}"/>
                    </a:ext>
                  </a:extLst>
                </p14:cNvPr>
                <p14:cNvContentPartPr/>
                <p14:nvPr/>
              </p14:nvContentPartPr>
              <p14:xfrm>
                <a:off x="11173548" y="4767931"/>
                <a:ext cx="103320" cy="141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0773E7A-368A-4069-BB6D-AFADB8196C6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164908" y="4758931"/>
                  <a:ext cx="120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76E9EE5-C14F-4FA4-A7CC-AB58FDD7ECED}"/>
                    </a:ext>
                  </a:extLst>
                </p14:cNvPr>
                <p14:cNvContentPartPr/>
                <p14:nvPr/>
              </p14:nvContentPartPr>
              <p14:xfrm>
                <a:off x="11343828" y="4747411"/>
                <a:ext cx="89280" cy="3650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76E9EE5-C14F-4FA4-A7CC-AB58FDD7ECE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334828" y="4738411"/>
                  <a:ext cx="106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02E5B93-7A52-462E-A4F3-6A18CF4E58B4}"/>
                    </a:ext>
                  </a:extLst>
                </p14:cNvPr>
                <p14:cNvContentPartPr/>
                <p14:nvPr/>
              </p14:nvContentPartPr>
              <p14:xfrm>
                <a:off x="11475588" y="4747771"/>
                <a:ext cx="83520" cy="3099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02E5B93-7A52-462E-A4F3-6A18CF4E58B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466948" y="4738771"/>
                  <a:ext cx="101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BE81CEF-B85B-4E39-857B-266DE58ADE54}"/>
                    </a:ext>
                  </a:extLst>
                </p14:cNvPr>
                <p14:cNvContentPartPr/>
                <p14:nvPr/>
              </p14:nvContentPartPr>
              <p14:xfrm>
                <a:off x="11592588" y="4762531"/>
                <a:ext cx="100080" cy="141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BE81CEF-B85B-4E39-857B-266DE58ADE5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583588" y="4753891"/>
                  <a:ext cx="117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71BF9D0-A491-4F9B-B041-259C82F3E8F1}"/>
                    </a:ext>
                  </a:extLst>
                </p14:cNvPr>
                <p14:cNvContentPartPr/>
                <p14:nvPr/>
              </p14:nvContentPartPr>
              <p14:xfrm>
                <a:off x="11730108" y="4754251"/>
                <a:ext cx="106920" cy="1461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71BF9D0-A491-4F9B-B041-259C82F3E8F1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721468" y="4745611"/>
                  <a:ext cx="124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228D056-F407-497A-AC8C-6E73A20D5858}"/>
                    </a:ext>
                  </a:extLst>
                </p14:cNvPr>
                <p14:cNvContentPartPr/>
                <p14:nvPr/>
              </p14:nvContentPartPr>
              <p14:xfrm>
                <a:off x="11870148" y="4730491"/>
                <a:ext cx="81360" cy="1641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228D056-F407-497A-AC8C-6E73A20D5858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861508" y="4721491"/>
                  <a:ext cx="99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926EB07-C9AD-4F43-A605-C20656AD5FE1}"/>
                    </a:ext>
                  </a:extLst>
                </p14:cNvPr>
                <p14:cNvContentPartPr/>
                <p14:nvPr/>
              </p14:nvContentPartPr>
              <p14:xfrm>
                <a:off x="11985708" y="4630411"/>
                <a:ext cx="41400" cy="2880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926EB07-C9AD-4F43-A605-C20656AD5FE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976708" y="4621771"/>
                  <a:ext cx="59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8B4CE08-3E58-4A37-AABB-A89EA9BA17E0}"/>
                    </a:ext>
                  </a:extLst>
                </p14:cNvPr>
                <p14:cNvContentPartPr/>
                <p14:nvPr/>
              </p14:nvContentPartPr>
              <p14:xfrm>
                <a:off x="12011628" y="4767571"/>
                <a:ext cx="82080" cy="1119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8B4CE08-3E58-4A37-AABB-A89EA9BA17E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2002988" y="4758571"/>
                  <a:ext cx="9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D66B038-76BE-4BBC-9D8C-1A7BBB29C49D}"/>
                    </a:ext>
                  </a:extLst>
                </p14:cNvPr>
                <p14:cNvContentPartPr/>
                <p14:nvPr/>
              </p14:nvContentPartPr>
              <p14:xfrm>
                <a:off x="12094788" y="4737691"/>
                <a:ext cx="65160" cy="1458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D66B038-76BE-4BBC-9D8C-1A7BBB29C49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2085788" y="4728691"/>
                  <a:ext cx="82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B9590D0-98BD-4F9D-A221-684717875A81}"/>
                    </a:ext>
                  </a:extLst>
                </p14:cNvPr>
                <p14:cNvContentPartPr/>
                <p14:nvPr/>
              </p14:nvContentPartPr>
              <p14:xfrm>
                <a:off x="12174708" y="4780171"/>
                <a:ext cx="84960" cy="140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B9590D0-98BD-4F9D-A221-684717875A8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2165708" y="4771531"/>
                  <a:ext cx="1026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4A44D0D8-A789-4630-A1F8-CB09AF526832}"/>
              </a:ext>
            </a:extLst>
          </p:cNvPr>
          <p:cNvGrpSpPr/>
          <p:nvPr/>
        </p:nvGrpSpPr>
        <p:grpSpPr>
          <a:xfrm>
            <a:off x="9186708" y="5069611"/>
            <a:ext cx="1821600" cy="484560"/>
            <a:chOff x="9186708" y="5069611"/>
            <a:chExt cx="182160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31A7C3C-5AA2-41C8-AEFC-697B2A8ED600}"/>
                    </a:ext>
                  </a:extLst>
                </p14:cNvPr>
                <p14:cNvContentPartPr/>
                <p14:nvPr/>
              </p14:nvContentPartPr>
              <p14:xfrm>
                <a:off x="9186708" y="5125771"/>
                <a:ext cx="36000" cy="2289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31A7C3C-5AA2-41C8-AEFC-697B2A8ED60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177708" y="5117131"/>
                  <a:ext cx="53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55AD434-004E-40D3-8A9A-6BD612294BAE}"/>
                    </a:ext>
                  </a:extLst>
                </p14:cNvPr>
                <p14:cNvContentPartPr/>
                <p14:nvPr/>
              </p14:nvContentPartPr>
              <p14:xfrm>
                <a:off x="9210828" y="5085451"/>
                <a:ext cx="123840" cy="291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55AD434-004E-40D3-8A9A-6BD612294BA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201828" y="5076451"/>
                  <a:ext cx="141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FC113D5-CB7E-4163-AF2F-C2225E47F956}"/>
                    </a:ext>
                  </a:extLst>
                </p14:cNvPr>
                <p14:cNvContentPartPr/>
                <p14:nvPr/>
              </p14:nvContentPartPr>
              <p14:xfrm>
                <a:off x="9227028" y="5282011"/>
                <a:ext cx="87120" cy="64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FC113D5-CB7E-4163-AF2F-C2225E47F956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218028" y="5273371"/>
                  <a:ext cx="104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69BCA93-C918-4A38-8CC4-E513279B3C0B}"/>
                    </a:ext>
                  </a:extLst>
                </p14:cNvPr>
                <p14:cNvContentPartPr/>
                <p14:nvPr/>
              </p14:nvContentPartPr>
              <p14:xfrm>
                <a:off x="9333588" y="5204971"/>
                <a:ext cx="135720" cy="3492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69BCA93-C918-4A38-8CC4-E513279B3C0B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324588" y="5196331"/>
                  <a:ext cx="153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BAF19B6-71E7-4472-A54C-AD5D9AF50CD5}"/>
                    </a:ext>
                  </a:extLst>
                </p14:cNvPr>
                <p14:cNvContentPartPr/>
                <p14:nvPr/>
              </p14:nvContentPartPr>
              <p14:xfrm>
                <a:off x="9481188" y="5183731"/>
                <a:ext cx="251640" cy="1879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BAF19B6-71E7-4472-A54C-AD5D9AF50CD5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472548" y="5175091"/>
                  <a:ext cx="26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D404567-0B4A-4651-B8C0-B5ED776234DA}"/>
                    </a:ext>
                  </a:extLst>
                </p14:cNvPr>
                <p14:cNvContentPartPr/>
                <p14:nvPr/>
              </p14:nvContentPartPr>
              <p14:xfrm>
                <a:off x="9798348" y="5069611"/>
                <a:ext cx="28440" cy="2739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D404567-0B4A-4651-B8C0-B5ED776234D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9789348" y="5060971"/>
                  <a:ext cx="46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80B1D2D-352C-453B-897A-B24C364F0214}"/>
                    </a:ext>
                  </a:extLst>
                </p14:cNvPr>
                <p14:cNvContentPartPr/>
                <p14:nvPr/>
              </p14:nvContentPartPr>
              <p14:xfrm>
                <a:off x="9805548" y="5172571"/>
                <a:ext cx="155520" cy="142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80B1D2D-352C-453B-897A-B24C364F02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796548" y="5163931"/>
                  <a:ext cx="173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80620F1-F928-47BD-9BCE-062943031F28}"/>
                    </a:ext>
                  </a:extLst>
                </p14:cNvPr>
                <p14:cNvContentPartPr/>
                <p14:nvPr/>
              </p14:nvContentPartPr>
              <p14:xfrm>
                <a:off x="9985548" y="5127931"/>
                <a:ext cx="143280" cy="2368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80620F1-F928-47BD-9BCE-062943031F28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976908" y="5118931"/>
                  <a:ext cx="160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4B4C65C-D2F7-4E55-BC0D-CAEB64E0BB1C}"/>
                    </a:ext>
                  </a:extLst>
                </p14:cNvPr>
                <p14:cNvContentPartPr/>
                <p14:nvPr/>
              </p14:nvContentPartPr>
              <p14:xfrm>
                <a:off x="10161948" y="5166451"/>
                <a:ext cx="32760" cy="1670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4B4C65C-D2F7-4E55-BC0D-CAEB64E0BB1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153308" y="5157811"/>
                  <a:ext cx="50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9C6C5E2-64F5-4B8C-B99A-DB4791F6642D}"/>
                    </a:ext>
                  </a:extLst>
                </p14:cNvPr>
                <p14:cNvContentPartPr/>
                <p14:nvPr/>
              </p14:nvContentPartPr>
              <p14:xfrm>
                <a:off x="10144668" y="5105251"/>
                <a:ext cx="360" cy="3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9C6C5E2-64F5-4B8C-B99A-DB4791F6642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136028" y="5096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51926E00-1BBB-48AA-B938-5920D776AE18}"/>
                    </a:ext>
                  </a:extLst>
                </p14:cNvPr>
                <p14:cNvContentPartPr/>
                <p14:nvPr/>
              </p14:nvContentPartPr>
              <p14:xfrm>
                <a:off x="10310268" y="5158171"/>
                <a:ext cx="228240" cy="1749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51926E00-1BBB-48AA-B938-5920D776AE1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301268" y="5149531"/>
                  <a:ext cx="245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788EABE-0970-4193-9CC9-8D0E53CE6252}"/>
                    </a:ext>
                  </a:extLst>
                </p14:cNvPr>
                <p14:cNvContentPartPr/>
                <p14:nvPr/>
              </p14:nvContentPartPr>
              <p14:xfrm>
                <a:off x="10587468" y="5138371"/>
                <a:ext cx="118800" cy="1972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788EABE-0970-4193-9CC9-8D0E53CE625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578828" y="5129731"/>
                  <a:ext cx="136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2698BFE-8E8C-4601-9DA5-F9433132DE3F}"/>
                    </a:ext>
                  </a:extLst>
                </p14:cNvPr>
                <p14:cNvContentPartPr/>
                <p14:nvPr/>
              </p14:nvContentPartPr>
              <p14:xfrm>
                <a:off x="10767468" y="5154211"/>
                <a:ext cx="94680" cy="2131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2698BFE-8E8C-4601-9DA5-F9433132DE3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758468" y="5145571"/>
                  <a:ext cx="112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537057B-8EEF-489E-A236-243D468DDE8D}"/>
                    </a:ext>
                  </a:extLst>
                </p14:cNvPr>
                <p14:cNvContentPartPr/>
                <p14:nvPr/>
              </p14:nvContentPartPr>
              <p14:xfrm>
                <a:off x="11001108" y="5226931"/>
                <a:ext cx="7200" cy="75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537057B-8EEF-489E-A236-243D468DDE8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992468" y="5218291"/>
                  <a:ext cx="2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0DDD2E7-A338-46F2-A4A9-30A417D00AD1}"/>
                    </a:ext>
                  </a:extLst>
                </p14:cNvPr>
                <p14:cNvContentPartPr/>
                <p14:nvPr/>
              </p14:nvContentPartPr>
              <p14:xfrm>
                <a:off x="10923708" y="5137291"/>
                <a:ext cx="27000" cy="1882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0DDD2E7-A338-46F2-A4A9-30A417D00AD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914708" y="5128651"/>
                  <a:ext cx="44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3DC9ABF-BE7D-414A-BCF9-EADABBD74100}"/>
                    </a:ext>
                  </a:extLst>
                </p14:cNvPr>
                <p14:cNvContentPartPr/>
                <p14:nvPr/>
              </p14:nvContentPartPr>
              <p14:xfrm>
                <a:off x="10858908" y="5077171"/>
                <a:ext cx="53640" cy="273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3DC9ABF-BE7D-414A-BCF9-EADABBD7410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849908" y="5068171"/>
                  <a:ext cx="71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99A264FB-8345-4C5F-BF68-CF48492BC4BB}"/>
              </a:ext>
            </a:extLst>
          </p:cNvPr>
          <p:cNvGrpSpPr/>
          <p:nvPr/>
        </p:nvGrpSpPr>
        <p:grpSpPr>
          <a:xfrm>
            <a:off x="5261988" y="5661091"/>
            <a:ext cx="566280" cy="433800"/>
            <a:chOff x="5261988" y="5661091"/>
            <a:chExt cx="56628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F31FD11-D7A1-4E4E-9371-D1EC7869D8FA}"/>
                    </a:ext>
                  </a:extLst>
                </p14:cNvPr>
                <p14:cNvContentPartPr/>
                <p14:nvPr/>
              </p14:nvContentPartPr>
              <p14:xfrm>
                <a:off x="5261988" y="5661091"/>
                <a:ext cx="232920" cy="3409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F31FD11-D7A1-4E4E-9371-D1EC7869D8FA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52988" y="5652091"/>
                  <a:ext cx="250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1104DF3-281B-45E9-A083-45680AEAEAB8}"/>
                    </a:ext>
                  </a:extLst>
                </p14:cNvPr>
                <p14:cNvContentPartPr/>
                <p14:nvPr/>
              </p14:nvContentPartPr>
              <p14:xfrm>
                <a:off x="5531268" y="5866651"/>
                <a:ext cx="155880" cy="1681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1104DF3-281B-45E9-A083-45680AEAEAB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522628" y="5858011"/>
                  <a:ext cx="173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7393E12-0EF2-4494-9337-6B3607571183}"/>
                    </a:ext>
                  </a:extLst>
                </p14:cNvPr>
                <p14:cNvContentPartPr/>
                <p14:nvPr/>
              </p14:nvContentPartPr>
              <p14:xfrm>
                <a:off x="5685348" y="5751451"/>
                <a:ext cx="41040" cy="343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7393E12-0EF2-4494-9337-6B360757118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676348" y="5742811"/>
                  <a:ext cx="58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30913C5-B570-4B1E-BE25-839B0E65E8FA}"/>
                    </a:ext>
                  </a:extLst>
                </p14:cNvPr>
                <p14:cNvContentPartPr/>
                <p14:nvPr/>
              </p14:nvContentPartPr>
              <p14:xfrm>
                <a:off x="5650788" y="5895451"/>
                <a:ext cx="177480" cy="75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30913C5-B570-4B1E-BE25-839B0E65E8F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642148" y="5886451"/>
                  <a:ext cx="195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2DA37C63-3F88-49B1-976A-CFA00B433DC3}"/>
              </a:ext>
            </a:extLst>
          </p:cNvPr>
          <p:cNvGrpSpPr/>
          <p:nvPr/>
        </p:nvGrpSpPr>
        <p:grpSpPr>
          <a:xfrm>
            <a:off x="6023388" y="5716531"/>
            <a:ext cx="891720" cy="318240"/>
            <a:chOff x="6023388" y="5716531"/>
            <a:chExt cx="8917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C7A6105-031D-4855-A93D-504D6393CD61}"/>
                    </a:ext>
                  </a:extLst>
                </p14:cNvPr>
                <p14:cNvContentPartPr/>
                <p14:nvPr/>
              </p14:nvContentPartPr>
              <p14:xfrm>
                <a:off x="6050748" y="5735971"/>
                <a:ext cx="128160" cy="2829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C7A6105-031D-4855-A93D-504D6393CD6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041748" y="5727331"/>
                  <a:ext cx="145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913A413-E9D8-401D-868A-51C81F524893}"/>
                    </a:ext>
                  </a:extLst>
                </p14:cNvPr>
                <p14:cNvContentPartPr/>
                <p14:nvPr/>
              </p14:nvContentPartPr>
              <p14:xfrm>
                <a:off x="6023388" y="5753611"/>
                <a:ext cx="176400" cy="1378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913A413-E9D8-401D-868A-51C81F52489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014748" y="5744971"/>
                  <a:ext cx="194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800C4C2-13B2-4204-B64D-B5BB12B93307}"/>
                    </a:ext>
                  </a:extLst>
                </p14:cNvPr>
                <p14:cNvContentPartPr/>
                <p14:nvPr/>
              </p14:nvContentPartPr>
              <p14:xfrm>
                <a:off x="6242268" y="5836411"/>
                <a:ext cx="222480" cy="1760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800C4C2-13B2-4204-B64D-B5BB12B93307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233268" y="5827771"/>
                  <a:ext cx="240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F633B0E-5D66-4E1C-8B6A-5343DB35E2BB}"/>
                    </a:ext>
                  </a:extLst>
                </p14:cNvPr>
                <p14:cNvContentPartPr/>
                <p14:nvPr/>
              </p14:nvContentPartPr>
              <p14:xfrm>
                <a:off x="6282588" y="5821291"/>
                <a:ext cx="138240" cy="1782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F633B0E-5D66-4E1C-8B6A-5343DB35E2B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273948" y="5812651"/>
                  <a:ext cx="155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1F49A15-E742-4448-9D4D-66668BB8C149}"/>
                    </a:ext>
                  </a:extLst>
                </p14:cNvPr>
                <p14:cNvContentPartPr/>
                <p14:nvPr/>
              </p14:nvContentPartPr>
              <p14:xfrm>
                <a:off x="6450708" y="5807971"/>
                <a:ext cx="142560" cy="226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1F49A15-E742-4448-9D4D-66668BB8C14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441708" y="5798971"/>
                  <a:ext cx="160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9CC854D-26B0-450B-9804-09AD2C88FB8A}"/>
                    </a:ext>
                  </a:extLst>
                </p14:cNvPr>
                <p14:cNvContentPartPr/>
                <p14:nvPr/>
              </p14:nvContentPartPr>
              <p14:xfrm>
                <a:off x="6633228" y="5818051"/>
                <a:ext cx="174240" cy="2077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9CC854D-26B0-450B-9804-09AD2C88FB8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624588" y="5809411"/>
                  <a:ext cx="191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8F43BAB-9B97-488C-A48B-4602D97DCC6C}"/>
                    </a:ext>
                  </a:extLst>
                </p14:cNvPr>
                <p14:cNvContentPartPr/>
                <p14:nvPr/>
              </p14:nvContentPartPr>
              <p14:xfrm>
                <a:off x="6793068" y="5716531"/>
                <a:ext cx="67680" cy="3078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8F43BAB-9B97-488C-A48B-4602D97DCC6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784068" y="5707531"/>
                  <a:ext cx="85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6A478D4-4355-4457-AC0B-81829D7EA57A}"/>
                    </a:ext>
                  </a:extLst>
                </p14:cNvPr>
                <p14:cNvContentPartPr/>
                <p14:nvPr/>
              </p14:nvContentPartPr>
              <p14:xfrm>
                <a:off x="6780468" y="5834971"/>
                <a:ext cx="134640" cy="75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6A478D4-4355-4457-AC0B-81829D7EA57A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771468" y="5825971"/>
                  <a:ext cx="1522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C3DE7EBF-FCE1-47B0-A85F-C49CAC9048E3}"/>
              </a:ext>
            </a:extLst>
          </p:cNvPr>
          <p:cNvGrpSpPr/>
          <p:nvPr/>
        </p:nvGrpSpPr>
        <p:grpSpPr>
          <a:xfrm>
            <a:off x="7108068" y="5804731"/>
            <a:ext cx="57960" cy="203760"/>
            <a:chOff x="7108068" y="5804731"/>
            <a:chExt cx="579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4DD6287-F122-45C5-A6F5-FF976259A76B}"/>
                    </a:ext>
                  </a:extLst>
                </p14:cNvPr>
                <p14:cNvContentPartPr/>
                <p14:nvPr/>
              </p14:nvContentPartPr>
              <p14:xfrm>
                <a:off x="7108068" y="5804731"/>
                <a:ext cx="36360" cy="619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4DD6287-F122-45C5-A6F5-FF976259A76B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099068" y="5795731"/>
                  <a:ext cx="54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6C55235-20EA-43BE-8250-15ECAB83D06E}"/>
                    </a:ext>
                  </a:extLst>
                </p14:cNvPr>
                <p14:cNvContentPartPr/>
                <p14:nvPr/>
              </p14:nvContentPartPr>
              <p14:xfrm>
                <a:off x="7137948" y="5958811"/>
                <a:ext cx="28080" cy="496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6C55235-20EA-43BE-8250-15ECAB83D06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129308" y="5949811"/>
                  <a:ext cx="457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267CA676-CD30-42C1-A0B9-113FB0A2115E}"/>
              </a:ext>
            </a:extLst>
          </p:cNvPr>
          <p:cNvGrpSpPr/>
          <p:nvPr/>
        </p:nvGrpSpPr>
        <p:grpSpPr>
          <a:xfrm>
            <a:off x="7639068" y="5849371"/>
            <a:ext cx="393840" cy="571320"/>
            <a:chOff x="7639068" y="5849371"/>
            <a:chExt cx="39384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70C0612-D93E-4BDF-8421-19614A45CC41}"/>
                    </a:ext>
                  </a:extLst>
                </p14:cNvPr>
                <p14:cNvContentPartPr/>
                <p14:nvPr/>
              </p14:nvContentPartPr>
              <p14:xfrm>
                <a:off x="7726908" y="5849371"/>
                <a:ext cx="21240" cy="3517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70C0612-D93E-4BDF-8421-19614A45CC4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718268" y="5840371"/>
                  <a:ext cx="3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FC7F243-AB23-4879-9690-534D4F6FC071}"/>
                    </a:ext>
                  </a:extLst>
                </p14:cNvPr>
                <p14:cNvContentPartPr/>
                <p14:nvPr/>
              </p14:nvContentPartPr>
              <p14:xfrm>
                <a:off x="7642668" y="6204331"/>
                <a:ext cx="141480" cy="21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FC7F243-AB23-4879-9690-534D4F6FC07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633668" y="6195691"/>
                  <a:ext cx="159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749BFF1-21B4-4BA5-9270-DC4425F67F1E}"/>
                    </a:ext>
                  </a:extLst>
                </p14:cNvPr>
                <p14:cNvContentPartPr/>
                <p14:nvPr/>
              </p14:nvContentPartPr>
              <p14:xfrm>
                <a:off x="7639068" y="5870251"/>
                <a:ext cx="165960" cy="169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749BFF1-21B4-4BA5-9270-DC4425F67F1E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630428" y="5861611"/>
                  <a:ext cx="183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7B7341A-CF9C-4819-89DA-399F28CEB8A0}"/>
                    </a:ext>
                  </a:extLst>
                </p14:cNvPr>
                <p14:cNvContentPartPr/>
                <p14:nvPr/>
              </p14:nvContentPartPr>
              <p14:xfrm>
                <a:off x="7898268" y="6186691"/>
                <a:ext cx="134640" cy="2340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7B7341A-CF9C-4819-89DA-399F28CEB8A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889628" y="6177691"/>
                  <a:ext cx="152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7E04D6EF-51E7-4CC7-B1AB-20BA4D0D1AB1}"/>
              </a:ext>
            </a:extLst>
          </p:cNvPr>
          <p:cNvGrpSpPr/>
          <p:nvPr/>
        </p:nvGrpSpPr>
        <p:grpSpPr>
          <a:xfrm>
            <a:off x="8238468" y="6059611"/>
            <a:ext cx="104760" cy="96120"/>
            <a:chOff x="8238468" y="6059611"/>
            <a:chExt cx="10476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E1FC7A8-BF71-46D2-B721-C4B7BF17AD62}"/>
                    </a:ext>
                  </a:extLst>
                </p14:cNvPr>
                <p14:cNvContentPartPr/>
                <p14:nvPr/>
              </p14:nvContentPartPr>
              <p14:xfrm>
                <a:off x="8247828" y="6059611"/>
                <a:ext cx="95400" cy="3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E1FC7A8-BF71-46D2-B721-C4B7BF17AD62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239188" y="6050971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BA4A200-EDC3-4DE6-B77B-964E630CA08D}"/>
                    </a:ext>
                  </a:extLst>
                </p14:cNvPr>
                <p14:cNvContentPartPr/>
                <p14:nvPr/>
              </p14:nvContentPartPr>
              <p14:xfrm>
                <a:off x="8238468" y="6133771"/>
                <a:ext cx="75960" cy="21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BA4A200-EDC3-4DE6-B77B-964E630CA08D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229828" y="6124771"/>
                  <a:ext cx="936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D9D37C72-48C4-4D3A-B853-45F55FEB526B}"/>
              </a:ext>
            </a:extLst>
          </p:cNvPr>
          <p:cNvGrpSpPr/>
          <p:nvPr/>
        </p:nvGrpSpPr>
        <p:grpSpPr>
          <a:xfrm>
            <a:off x="8523228" y="5713291"/>
            <a:ext cx="1862640" cy="1054080"/>
            <a:chOff x="8523228" y="5713291"/>
            <a:chExt cx="1862640" cy="10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AC5EE4F-0A2A-4587-B18B-30D85B50B307}"/>
                    </a:ext>
                  </a:extLst>
                </p14:cNvPr>
                <p14:cNvContentPartPr/>
                <p14:nvPr/>
              </p14:nvContentPartPr>
              <p14:xfrm>
                <a:off x="8555628" y="6130171"/>
                <a:ext cx="1312200" cy="680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AC5EE4F-0A2A-4587-B18B-30D85B50B30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546988" y="6121531"/>
                  <a:ext cx="1329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0451F37-46E4-4A92-9699-522A25672C63}"/>
                    </a:ext>
                  </a:extLst>
                </p14:cNvPr>
                <p14:cNvContentPartPr/>
                <p14:nvPr/>
              </p14:nvContentPartPr>
              <p14:xfrm>
                <a:off x="8523228" y="6288571"/>
                <a:ext cx="322200" cy="4532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0451F37-46E4-4A92-9699-522A25672C63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514588" y="6279931"/>
                  <a:ext cx="339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53092D7-1E04-4239-8EE5-C2131568DCC8}"/>
                    </a:ext>
                  </a:extLst>
                </p14:cNvPr>
                <p14:cNvContentPartPr/>
                <p14:nvPr/>
              </p14:nvContentPartPr>
              <p14:xfrm>
                <a:off x="8854428" y="6559291"/>
                <a:ext cx="129960" cy="2080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53092D7-1E04-4239-8EE5-C2131568DCC8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845428" y="6550651"/>
                  <a:ext cx="147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8C7FBAE-2AA2-4BD2-9ADA-16DC31968BA3}"/>
                    </a:ext>
                  </a:extLst>
                </p14:cNvPr>
                <p14:cNvContentPartPr/>
                <p14:nvPr/>
              </p14:nvContentPartPr>
              <p14:xfrm>
                <a:off x="9098508" y="6503131"/>
                <a:ext cx="119520" cy="75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8C7FBAE-2AA2-4BD2-9ADA-16DC31968BA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089508" y="6494491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4AA7EBD-69DD-4687-8758-CF2DD74A12BB}"/>
                    </a:ext>
                  </a:extLst>
                </p14:cNvPr>
                <p14:cNvContentPartPr/>
                <p14:nvPr/>
              </p14:nvContentPartPr>
              <p14:xfrm>
                <a:off x="9167988" y="6398011"/>
                <a:ext cx="6120" cy="2512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4AA7EBD-69DD-4687-8758-CF2DD74A12B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158988" y="6389371"/>
                  <a:ext cx="23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4043BDC-6275-459F-AECA-A7DEC92908EF}"/>
                    </a:ext>
                  </a:extLst>
                </p14:cNvPr>
                <p14:cNvContentPartPr/>
                <p14:nvPr/>
              </p14:nvContentPartPr>
              <p14:xfrm>
                <a:off x="9461388" y="6372811"/>
                <a:ext cx="125280" cy="3369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4043BDC-6275-459F-AECA-A7DEC92908E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452388" y="6363811"/>
                  <a:ext cx="142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86BE6F6-788E-4EDC-8B3B-F5B53E160DE0}"/>
                    </a:ext>
                  </a:extLst>
                </p14:cNvPr>
                <p14:cNvContentPartPr/>
                <p14:nvPr/>
              </p14:nvContentPartPr>
              <p14:xfrm>
                <a:off x="9638148" y="6490891"/>
                <a:ext cx="135720" cy="36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86BE6F6-788E-4EDC-8B3B-F5B53E160DE0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9629148" y="6481891"/>
                  <a:ext cx="153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AA18B73-A6B1-42A8-B67C-80B1BDEEEBC8}"/>
                    </a:ext>
                  </a:extLst>
                </p14:cNvPr>
                <p14:cNvContentPartPr/>
                <p14:nvPr/>
              </p14:nvContentPartPr>
              <p14:xfrm>
                <a:off x="9700428" y="6418891"/>
                <a:ext cx="27000" cy="1836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AA18B73-A6B1-42A8-B67C-80B1BDEEEBC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691428" y="6410251"/>
                  <a:ext cx="44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789F80D-354E-47C0-A9BA-58B0FC16E5E9}"/>
                    </a:ext>
                  </a:extLst>
                </p14:cNvPr>
                <p14:cNvContentPartPr/>
                <p14:nvPr/>
              </p14:nvContentPartPr>
              <p14:xfrm>
                <a:off x="9836148" y="6381091"/>
                <a:ext cx="44280" cy="2307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789F80D-354E-47C0-A9BA-58B0FC16E5E9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27148" y="6372091"/>
                  <a:ext cx="61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25DD8E0-5166-4BEC-928C-0C048B1FE4E0}"/>
                    </a:ext>
                  </a:extLst>
                </p14:cNvPr>
                <p14:cNvContentPartPr/>
                <p14:nvPr/>
              </p14:nvContentPartPr>
              <p14:xfrm>
                <a:off x="9351228" y="6331411"/>
                <a:ext cx="175680" cy="3909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25DD8E0-5166-4BEC-928C-0C048B1FE4E0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342588" y="6322771"/>
                  <a:ext cx="193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E27B863-ADAF-4E79-9E00-1D1C9A349486}"/>
                    </a:ext>
                  </a:extLst>
                </p14:cNvPr>
                <p14:cNvContentPartPr/>
                <p14:nvPr/>
              </p14:nvContentPartPr>
              <p14:xfrm>
                <a:off x="9957108" y="6355171"/>
                <a:ext cx="83160" cy="2829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E27B863-ADAF-4E79-9E00-1D1C9A34948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948108" y="6346531"/>
                  <a:ext cx="100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4317BDE-FAB9-4843-8284-2E04AEEE0DC5}"/>
                    </a:ext>
                  </a:extLst>
                </p14:cNvPr>
                <p14:cNvContentPartPr/>
                <p14:nvPr/>
              </p14:nvContentPartPr>
              <p14:xfrm>
                <a:off x="10123428" y="6247891"/>
                <a:ext cx="261360" cy="3898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4317BDE-FAB9-4843-8284-2E04AEEE0DC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14428" y="6239251"/>
                  <a:ext cx="279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9BD6525-3E9D-4196-8D74-908D4B36FD4F}"/>
                    </a:ext>
                  </a:extLst>
                </p14:cNvPr>
                <p14:cNvContentPartPr/>
                <p14:nvPr/>
              </p14:nvContentPartPr>
              <p14:xfrm>
                <a:off x="10310988" y="6507451"/>
                <a:ext cx="70560" cy="439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9BD6525-3E9D-4196-8D74-908D4B36FD4F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302348" y="6498451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CBA7AA1-540E-4CA3-8C6D-1DAC19EC1B95}"/>
                    </a:ext>
                  </a:extLst>
                </p14:cNvPr>
                <p14:cNvContentPartPr/>
                <p14:nvPr/>
              </p14:nvContentPartPr>
              <p14:xfrm>
                <a:off x="10290468" y="6426091"/>
                <a:ext cx="95400" cy="234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CBA7AA1-540E-4CA3-8C6D-1DAC19EC1B95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281828" y="6417451"/>
                  <a:ext cx="113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E253984-49AD-4C8E-BB89-92A1A40C388E}"/>
                    </a:ext>
                  </a:extLst>
                </p14:cNvPr>
                <p14:cNvContentPartPr/>
                <p14:nvPr/>
              </p14:nvContentPartPr>
              <p14:xfrm>
                <a:off x="8557068" y="5716171"/>
                <a:ext cx="143640" cy="286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E253984-49AD-4C8E-BB89-92A1A40C388E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548068" y="5707171"/>
                  <a:ext cx="161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EE491B0-4BE1-4FA7-B180-37E76928ABA6}"/>
                    </a:ext>
                  </a:extLst>
                </p14:cNvPr>
                <p14:cNvContentPartPr/>
                <p14:nvPr/>
              </p14:nvContentPartPr>
              <p14:xfrm>
                <a:off x="8703228" y="5863051"/>
                <a:ext cx="122400" cy="2235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EE491B0-4BE1-4FA7-B180-37E76928ABA6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694228" y="5854411"/>
                  <a:ext cx="140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5389716-A087-4B58-B5FF-14A920E540C0}"/>
                    </a:ext>
                  </a:extLst>
                </p14:cNvPr>
                <p14:cNvContentPartPr/>
                <p14:nvPr/>
              </p14:nvContentPartPr>
              <p14:xfrm>
                <a:off x="8879628" y="5879251"/>
                <a:ext cx="119520" cy="2275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5389716-A087-4B58-B5FF-14A920E540C0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870988" y="5870611"/>
                  <a:ext cx="137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098C78C-F1BF-4D0B-8EAD-8B7126789FA0}"/>
                    </a:ext>
                  </a:extLst>
                </p14:cNvPr>
                <p14:cNvContentPartPr/>
                <p14:nvPr/>
              </p14:nvContentPartPr>
              <p14:xfrm>
                <a:off x="9129828" y="5872411"/>
                <a:ext cx="134640" cy="273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098C78C-F1BF-4D0B-8EAD-8B7126789FA0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9120828" y="5863411"/>
                  <a:ext cx="152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238C1A0-C16F-4753-A601-5C7438F2189A}"/>
                    </a:ext>
                  </a:extLst>
                </p14:cNvPr>
                <p14:cNvContentPartPr/>
                <p14:nvPr/>
              </p14:nvContentPartPr>
              <p14:xfrm>
                <a:off x="9401268" y="5713291"/>
                <a:ext cx="225000" cy="2779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238C1A0-C16F-4753-A601-5C7438F2189A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9392628" y="5704291"/>
                  <a:ext cx="242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D21A2C5-CD23-4AE4-9C27-2E4A0FD2C753}"/>
                    </a:ext>
                  </a:extLst>
                </p14:cNvPr>
                <p14:cNvContentPartPr/>
                <p14:nvPr/>
              </p14:nvContentPartPr>
              <p14:xfrm>
                <a:off x="9620508" y="5869171"/>
                <a:ext cx="98640" cy="1944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D21A2C5-CD23-4AE4-9C27-2E4A0FD2C753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611508" y="5860171"/>
                  <a:ext cx="116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FF03C19-DC33-44B1-9C28-6AEA5068FF6E}"/>
                    </a:ext>
                  </a:extLst>
                </p14:cNvPr>
                <p14:cNvContentPartPr/>
                <p14:nvPr/>
              </p14:nvContentPartPr>
              <p14:xfrm>
                <a:off x="9756948" y="5893291"/>
                <a:ext cx="99720" cy="1537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FF03C19-DC33-44B1-9C28-6AEA5068FF6E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748308" y="5884291"/>
                  <a:ext cx="117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76AE30D-BFEA-4353-A4ED-5215D218D887}"/>
                    </a:ext>
                  </a:extLst>
                </p14:cNvPr>
                <p14:cNvContentPartPr/>
                <p14:nvPr/>
              </p14:nvContentPartPr>
              <p14:xfrm>
                <a:off x="9781428" y="5955571"/>
                <a:ext cx="84960" cy="118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76AE30D-BFEA-4353-A4ED-5215D218D887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772428" y="5946931"/>
                  <a:ext cx="102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0417AA1-97FD-43AC-A7A2-E38CC9216AC9}"/>
                    </a:ext>
                  </a:extLst>
                </p14:cNvPr>
                <p14:cNvContentPartPr/>
                <p14:nvPr/>
              </p14:nvContentPartPr>
              <p14:xfrm>
                <a:off x="9763788" y="5895451"/>
                <a:ext cx="134640" cy="723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0417AA1-97FD-43AC-A7A2-E38CC9216AC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755148" y="5886451"/>
                  <a:ext cx="152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826DC85-853D-47E8-A275-52C3A3C8C93C}"/>
                    </a:ext>
                  </a:extLst>
                </p14:cNvPr>
                <p14:cNvContentPartPr/>
                <p14:nvPr/>
              </p14:nvContentPartPr>
              <p14:xfrm>
                <a:off x="9840828" y="6102451"/>
                <a:ext cx="466560" cy="180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826DC85-853D-47E8-A275-52C3A3C8C93C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832188" y="6093811"/>
                  <a:ext cx="4842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7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71BAF81B-D35C-4D42-88E7-86F9857721A9}"/>
                  </a:ext>
                </a:extLst>
              </p14:cNvPr>
              <p14:cNvContentPartPr/>
              <p14:nvPr/>
            </p14:nvContentPartPr>
            <p14:xfrm>
              <a:off x="5835828" y="6021811"/>
              <a:ext cx="12960" cy="180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71BAF81B-D35C-4D42-88E7-86F9857721A9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5827188" y="6013171"/>
                <a:ext cx="30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9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68D34116-BAD2-4085-A4EF-6A06B0D41DB0}"/>
                  </a:ext>
                </a:extLst>
              </p14:cNvPr>
              <p14:cNvContentPartPr/>
              <p14:nvPr/>
            </p14:nvContentPartPr>
            <p14:xfrm>
              <a:off x="5293308" y="6189931"/>
              <a:ext cx="312840" cy="147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68D34116-BAD2-4085-A4EF-6A06B0D41DB0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5284308" y="6180931"/>
                <a:ext cx="33048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86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FD69BF-30E7-4F25-952D-E5958AF952C8}"/>
              </a:ext>
            </a:extLst>
          </p:cNvPr>
          <p:cNvGrpSpPr/>
          <p:nvPr/>
        </p:nvGrpSpPr>
        <p:grpSpPr>
          <a:xfrm>
            <a:off x="481188" y="497611"/>
            <a:ext cx="840600" cy="622800"/>
            <a:chOff x="481188" y="497611"/>
            <a:chExt cx="84060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BF4038-CE6B-4395-9F18-9EAF736E5EC0}"/>
                    </a:ext>
                  </a:extLst>
                </p14:cNvPr>
                <p14:cNvContentPartPr/>
                <p14:nvPr/>
              </p14:nvContentPartPr>
              <p14:xfrm>
                <a:off x="527988" y="510571"/>
                <a:ext cx="272520" cy="38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BF4038-CE6B-4395-9F18-9EAF736E5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988" y="501571"/>
                  <a:ext cx="290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FCC949-7D62-4309-BC61-69BE3D567B98}"/>
                    </a:ext>
                  </a:extLst>
                </p14:cNvPr>
                <p14:cNvContentPartPr/>
                <p14:nvPr/>
              </p14:nvContentPartPr>
              <p14:xfrm>
                <a:off x="737868" y="532891"/>
                <a:ext cx="96480" cy="3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FCC949-7D62-4309-BC61-69BE3D567B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228" y="523891"/>
                  <a:ext cx="114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33B882-4098-45CF-9AEE-F56840A6C944}"/>
                    </a:ext>
                  </a:extLst>
                </p14:cNvPr>
                <p14:cNvContentPartPr/>
                <p14:nvPr/>
              </p14:nvContentPartPr>
              <p14:xfrm>
                <a:off x="481188" y="497611"/>
                <a:ext cx="96480" cy="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33B882-4098-45CF-9AEE-F56840A6C9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188" y="488611"/>
                  <a:ext cx="11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388CD1-23C1-441B-9FFB-DAFC459151FD}"/>
                    </a:ext>
                  </a:extLst>
                </p14:cNvPr>
                <p14:cNvContentPartPr/>
                <p14:nvPr/>
              </p14:nvContentPartPr>
              <p14:xfrm>
                <a:off x="814908" y="864811"/>
                <a:ext cx="78840" cy="23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388CD1-23C1-441B-9FFB-DAFC459151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908" y="85581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0CB2DF-5FBC-428B-ABE7-09D96336E80E}"/>
                    </a:ext>
                  </a:extLst>
                </p14:cNvPr>
                <p14:cNvContentPartPr/>
                <p14:nvPr/>
              </p14:nvContentPartPr>
              <p14:xfrm>
                <a:off x="933708" y="884251"/>
                <a:ext cx="119160" cy="236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0CB2DF-5FBC-428B-ABE7-09D96336E8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708" y="875611"/>
                  <a:ext cx="136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35EF54-25B3-46A8-883F-CB50DFAC4A57}"/>
                    </a:ext>
                  </a:extLst>
                </p14:cNvPr>
                <p14:cNvContentPartPr/>
                <p14:nvPr/>
              </p14:nvContentPartPr>
              <p14:xfrm>
                <a:off x="1240428" y="754651"/>
                <a:ext cx="81360" cy="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35EF54-25B3-46A8-883F-CB50DFAC4A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1788" y="745651"/>
                  <a:ext cx="99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3ABD57-6B06-45AB-9D10-00A4B8592BFF}"/>
                    </a:ext>
                  </a:extLst>
                </p14:cNvPr>
                <p14:cNvContentPartPr/>
                <p14:nvPr/>
              </p14:nvContentPartPr>
              <p14:xfrm>
                <a:off x="1204428" y="685891"/>
                <a:ext cx="114840" cy="6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3ABD57-6B06-45AB-9D10-00A4B8592B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5428" y="677251"/>
                  <a:ext cx="1324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FD5B19-E310-46B5-9CD1-9B8C0295F826}"/>
              </a:ext>
            </a:extLst>
          </p:cNvPr>
          <p:cNvGrpSpPr/>
          <p:nvPr/>
        </p:nvGrpSpPr>
        <p:grpSpPr>
          <a:xfrm>
            <a:off x="1951068" y="150211"/>
            <a:ext cx="303480" cy="348120"/>
            <a:chOff x="1951068" y="150211"/>
            <a:chExt cx="30348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8511EC-6FA4-4186-834D-A0D0C002ADF4}"/>
                    </a:ext>
                  </a:extLst>
                </p14:cNvPr>
                <p14:cNvContentPartPr/>
                <p14:nvPr/>
              </p14:nvContentPartPr>
              <p14:xfrm>
                <a:off x="1951068" y="150211"/>
                <a:ext cx="153000" cy="28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8511EC-6FA4-4186-834D-A0D0C002AD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428" y="141571"/>
                  <a:ext cx="170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613D03-DE26-4ECA-BBD9-2566251A2B15}"/>
                    </a:ext>
                  </a:extLst>
                </p14:cNvPr>
                <p14:cNvContentPartPr/>
                <p14:nvPr/>
              </p14:nvContentPartPr>
              <p14:xfrm>
                <a:off x="2146188" y="386011"/>
                <a:ext cx="108360" cy="11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613D03-DE26-4ECA-BBD9-2566251A2B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7188" y="377011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B6E5994-AF1A-4315-9F15-2F94F553BE63}"/>
                  </a:ext>
                </a:extLst>
              </p14:cNvPr>
              <p14:cNvContentPartPr/>
              <p14:nvPr/>
            </p14:nvContentPartPr>
            <p14:xfrm>
              <a:off x="1566588" y="628651"/>
              <a:ext cx="1094040" cy="4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B6E5994-AF1A-4315-9F15-2F94F553BE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7948" y="619651"/>
                <a:ext cx="111168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E0207-98A1-41F9-8B35-09A7C26CAF99}"/>
              </a:ext>
            </a:extLst>
          </p:cNvPr>
          <p:cNvGrpSpPr/>
          <p:nvPr/>
        </p:nvGrpSpPr>
        <p:grpSpPr>
          <a:xfrm>
            <a:off x="1574868" y="843211"/>
            <a:ext cx="1088280" cy="444240"/>
            <a:chOff x="1574868" y="843211"/>
            <a:chExt cx="108828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B7FE80-8AD1-4BAB-AC4A-88E54216126D}"/>
                    </a:ext>
                  </a:extLst>
                </p14:cNvPr>
                <p14:cNvContentPartPr/>
                <p14:nvPr/>
              </p14:nvContentPartPr>
              <p14:xfrm>
                <a:off x="1574868" y="914851"/>
                <a:ext cx="164520" cy="31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B7FE80-8AD1-4BAB-AC4A-88E5421612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5868" y="906211"/>
                  <a:ext cx="18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5F9C04-35E7-48DB-BD7C-422CEFBB18D9}"/>
                    </a:ext>
                  </a:extLst>
                </p14:cNvPr>
                <p14:cNvContentPartPr/>
                <p14:nvPr/>
              </p14:nvContentPartPr>
              <p14:xfrm>
                <a:off x="1798068" y="1152091"/>
                <a:ext cx="16560" cy="13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5F9C04-35E7-48DB-BD7C-422CEFBB18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89068" y="1143091"/>
                  <a:ext cx="34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216632-F780-45C9-9C1F-2AD0205057CD}"/>
                    </a:ext>
                  </a:extLst>
                </p14:cNvPr>
                <p14:cNvContentPartPr/>
                <p14:nvPr/>
              </p14:nvContentPartPr>
              <p14:xfrm>
                <a:off x="1962228" y="1046251"/>
                <a:ext cx="181080" cy="1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216632-F780-45C9-9C1F-2AD0205057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3588" y="1037251"/>
                  <a:ext cx="198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A246D1-CF2A-4B56-8E43-DF67220D78C0}"/>
                    </a:ext>
                  </a:extLst>
                </p14:cNvPr>
                <p14:cNvContentPartPr/>
                <p14:nvPr/>
              </p14:nvContentPartPr>
              <p14:xfrm>
                <a:off x="2033148" y="959851"/>
                <a:ext cx="41040" cy="21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A246D1-CF2A-4B56-8E43-DF67220D78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4148" y="950851"/>
                  <a:ext cx="58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7F76EC-B066-4881-9D6D-7CBD1DA1D340}"/>
                    </a:ext>
                  </a:extLst>
                </p14:cNvPr>
                <p14:cNvContentPartPr/>
                <p14:nvPr/>
              </p14:nvContentPartPr>
              <p14:xfrm>
                <a:off x="2318988" y="843211"/>
                <a:ext cx="164160" cy="30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7F76EC-B066-4881-9D6D-7CBD1DA1D3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9988" y="834211"/>
                  <a:ext cx="181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AD8758-0C4E-453C-8791-1E0787F54FBA}"/>
                    </a:ext>
                  </a:extLst>
                </p14:cNvPr>
                <p14:cNvContentPartPr/>
                <p14:nvPr/>
              </p14:nvContentPartPr>
              <p14:xfrm>
                <a:off x="2556228" y="1125091"/>
                <a:ext cx="106920" cy="15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AD8758-0C4E-453C-8791-1E0787F54F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7228" y="1116091"/>
                  <a:ext cx="12456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1E09E6-C80E-40C2-A1FF-2A66FA5A812F}"/>
                  </a:ext>
                </a:extLst>
              </p14:cNvPr>
              <p14:cNvContentPartPr/>
              <p14:nvPr/>
            </p14:nvContentPartPr>
            <p14:xfrm>
              <a:off x="2851788" y="619291"/>
              <a:ext cx="32400" cy="4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1E09E6-C80E-40C2-A1FF-2A66FA5A81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3148" y="610651"/>
                <a:ext cx="500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A8A4B58-D19A-4BA1-8F1E-FC7D3FEB8BAA}"/>
              </a:ext>
            </a:extLst>
          </p:cNvPr>
          <p:cNvGrpSpPr/>
          <p:nvPr/>
        </p:nvGrpSpPr>
        <p:grpSpPr>
          <a:xfrm>
            <a:off x="3113508" y="442531"/>
            <a:ext cx="503280" cy="369000"/>
            <a:chOff x="3113508" y="442531"/>
            <a:chExt cx="50328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52F636-21A1-46DE-908A-0E021BF6307D}"/>
                    </a:ext>
                  </a:extLst>
                </p14:cNvPr>
                <p14:cNvContentPartPr/>
                <p14:nvPr/>
              </p14:nvContentPartPr>
              <p14:xfrm>
                <a:off x="3113508" y="442531"/>
                <a:ext cx="160560" cy="31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52F636-21A1-46DE-908A-0E021BF630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4508" y="433891"/>
                  <a:ext cx="178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B4D6E3-05E1-4013-87EC-C6F809FF140D}"/>
                    </a:ext>
                  </a:extLst>
                </p14:cNvPr>
                <p14:cNvContentPartPr/>
                <p14:nvPr/>
              </p14:nvContentPartPr>
              <p14:xfrm>
                <a:off x="3323388" y="667171"/>
                <a:ext cx="124200" cy="14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B4D6E3-05E1-4013-87EC-C6F809FF14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14748" y="658171"/>
                  <a:ext cx="141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2DF099-CEBB-43E9-B527-19DB4BBE46CD}"/>
                    </a:ext>
                  </a:extLst>
                </p14:cNvPr>
                <p14:cNvContentPartPr/>
                <p14:nvPr/>
              </p14:nvContentPartPr>
              <p14:xfrm>
                <a:off x="3480708" y="680491"/>
                <a:ext cx="136080" cy="12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2DF099-CEBB-43E9-B527-19DB4BBE46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1708" y="671491"/>
                  <a:ext cx="153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0BDF28-D937-41C5-8543-92F50BE18697}"/>
              </a:ext>
            </a:extLst>
          </p:cNvPr>
          <p:cNvGrpSpPr/>
          <p:nvPr/>
        </p:nvGrpSpPr>
        <p:grpSpPr>
          <a:xfrm>
            <a:off x="3832788" y="614611"/>
            <a:ext cx="95040" cy="68760"/>
            <a:chOff x="3832788" y="614611"/>
            <a:chExt cx="9504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CB34AC-EE07-413C-981E-98534E5393D7}"/>
                    </a:ext>
                  </a:extLst>
                </p14:cNvPr>
                <p14:cNvContentPartPr/>
                <p14:nvPr/>
              </p14:nvContentPartPr>
              <p14:xfrm>
                <a:off x="3832788" y="614611"/>
                <a:ext cx="81720" cy="2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CB34AC-EE07-413C-981E-98534E5393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3788" y="605611"/>
                  <a:ext cx="99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73C8B-565A-487C-97FB-E92A882FEE7E}"/>
                    </a:ext>
                  </a:extLst>
                </p14:cNvPr>
                <p14:cNvContentPartPr/>
                <p14:nvPr/>
              </p14:nvContentPartPr>
              <p14:xfrm>
                <a:off x="3847548" y="680851"/>
                <a:ext cx="80280" cy="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73C8B-565A-487C-97FB-E92A882FEE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38548" y="671851"/>
                  <a:ext cx="979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07379-8D9E-4AC7-B1F8-09BECA41C1D2}"/>
              </a:ext>
            </a:extLst>
          </p:cNvPr>
          <p:cNvGrpSpPr/>
          <p:nvPr/>
        </p:nvGrpSpPr>
        <p:grpSpPr>
          <a:xfrm>
            <a:off x="4292148" y="225811"/>
            <a:ext cx="588240" cy="268920"/>
            <a:chOff x="4292148" y="225811"/>
            <a:chExt cx="5882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F6F3B8-543A-4F1E-9527-CB657DDF6312}"/>
                    </a:ext>
                  </a:extLst>
                </p14:cNvPr>
                <p14:cNvContentPartPr/>
                <p14:nvPr/>
              </p14:nvContentPartPr>
              <p14:xfrm>
                <a:off x="4292148" y="225811"/>
                <a:ext cx="86040" cy="11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F6F3B8-543A-4F1E-9527-CB657DDF63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83148" y="217171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322F9-DBBC-4976-9558-BCF319E98736}"/>
                    </a:ext>
                  </a:extLst>
                </p14:cNvPr>
                <p14:cNvContentPartPr/>
                <p14:nvPr/>
              </p14:nvContentPartPr>
              <p14:xfrm>
                <a:off x="4370988" y="238411"/>
                <a:ext cx="11880" cy="21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322F9-DBBC-4976-9558-BCF319E987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1988" y="229411"/>
                  <a:ext cx="29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F7BF37-D0D1-4CD1-BC80-6862FB736C6B}"/>
                    </a:ext>
                  </a:extLst>
                </p14:cNvPr>
                <p14:cNvContentPartPr/>
                <p14:nvPr/>
              </p14:nvContentPartPr>
              <p14:xfrm>
                <a:off x="4433268" y="409051"/>
                <a:ext cx="36360" cy="8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F7BF37-D0D1-4CD1-BC80-6862FB736C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24628" y="400051"/>
                  <a:ext cx="54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69E523-37D6-4A02-A62D-428F1C8487F9}"/>
                    </a:ext>
                  </a:extLst>
                </p14:cNvPr>
                <p14:cNvContentPartPr/>
                <p14:nvPr/>
              </p14:nvContentPartPr>
              <p14:xfrm>
                <a:off x="4517868" y="266131"/>
                <a:ext cx="105840" cy="19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69E523-37D6-4A02-A62D-428F1C8487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8868" y="257491"/>
                  <a:ext cx="123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689F26-E78B-4632-B38C-D155F3CA1CAB}"/>
                    </a:ext>
                  </a:extLst>
                </p14:cNvPr>
                <p14:cNvContentPartPr/>
                <p14:nvPr/>
              </p14:nvContentPartPr>
              <p14:xfrm>
                <a:off x="4559628" y="334171"/>
                <a:ext cx="96480" cy="1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689F26-E78B-4632-B38C-D155F3CA1C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50628" y="325171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520C92-ADBA-4056-8011-B8674B2BAF60}"/>
                    </a:ext>
                  </a:extLst>
                </p14:cNvPr>
                <p14:cNvContentPartPr/>
                <p14:nvPr/>
              </p14:nvContentPartPr>
              <p14:xfrm>
                <a:off x="4737828" y="256051"/>
                <a:ext cx="10800" cy="209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520C92-ADBA-4056-8011-B8674B2BAF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28828" y="247051"/>
                  <a:ext cx="2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6A326A-D310-4B54-BD14-1D3B52A963C8}"/>
                    </a:ext>
                  </a:extLst>
                </p14:cNvPr>
                <p14:cNvContentPartPr/>
                <p14:nvPr/>
              </p14:nvContentPartPr>
              <p14:xfrm>
                <a:off x="4729908" y="260011"/>
                <a:ext cx="150480" cy="20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6A326A-D310-4B54-BD14-1D3B52A963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20908" y="251371"/>
                  <a:ext cx="16812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25F180-D549-4FA0-98F9-ED8263AEDE18}"/>
                  </a:ext>
                </a:extLst>
              </p14:cNvPr>
              <p14:cNvContentPartPr/>
              <p14:nvPr/>
            </p14:nvContentPartPr>
            <p14:xfrm>
              <a:off x="4125468" y="612451"/>
              <a:ext cx="1070280" cy="23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25F180-D549-4FA0-98F9-ED8263AEDE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16468" y="603451"/>
                <a:ext cx="10879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9E28DAD-EE2C-4D05-B9C5-90C0BB6782C7}"/>
              </a:ext>
            </a:extLst>
          </p:cNvPr>
          <p:cNvGrpSpPr/>
          <p:nvPr/>
        </p:nvGrpSpPr>
        <p:grpSpPr>
          <a:xfrm>
            <a:off x="4105668" y="815131"/>
            <a:ext cx="1373400" cy="348840"/>
            <a:chOff x="4105668" y="815131"/>
            <a:chExt cx="137340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E270D3-AA8B-4D35-A619-DEB098D8D466}"/>
                    </a:ext>
                  </a:extLst>
                </p14:cNvPr>
                <p14:cNvContentPartPr/>
                <p14:nvPr/>
              </p14:nvContentPartPr>
              <p14:xfrm>
                <a:off x="4105668" y="815131"/>
                <a:ext cx="74160" cy="16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E270D3-AA8B-4D35-A619-DEB098D8D4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7028" y="806131"/>
                  <a:ext cx="91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40D0DA-8BBA-480B-B96D-D6A8BA6BDE1F}"/>
                    </a:ext>
                  </a:extLst>
                </p14:cNvPr>
                <p14:cNvContentPartPr/>
                <p14:nvPr/>
              </p14:nvContentPartPr>
              <p14:xfrm>
                <a:off x="4192428" y="841051"/>
                <a:ext cx="2520" cy="283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40D0DA-8BBA-480B-B96D-D6A8BA6BDE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83788" y="832051"/>
                  <a:ext cx="20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E5DD9B-DE21-47A2-AF63-BC82930E496C}"/>
                    </a:ext>
                  </a:extLst>
                </p14:cNvPr>
                <p14:cNvContentPartPr/>
                <p14:nvPr/>
              </p14:nvContentPartPr>
              <p14:xfrm>
                <a:off x="4282788" y="1058491"/>
                <a:ext cx="30600" cy="10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E5DD9B-DE21-47A2-AF63-BC82930E49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4148" y="1049851"/>
                  <a:ext cx="4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9C5140-CEA1-4C83-99AC-1696DFAFDA50}"/>
                    </a:ext>
                  </a:extLst>
                </p14:cNvPr>
                <p14:cNvContentPartPr/>
                <p14:nvPr/>
              </p14:nvContentPartPr>
              <p14:xfrm>
                <a:off x="4352268" y="888931"/>
                <a:ext cx="83520" cy="23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9C5140-CEA1-4C83-99AC-1696DFAFDA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3628" y="880291"/>
                  <a:ext cx="101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B4FD07-60D1-45F4-ADD4-0E60510D410D}"/>
                    </a:ext>
                  </a:extLst>
                </p14:cNvPr>
                <p14:cNvContentPartPr/>
                <p14:nvPr/>
              </p14:nvContentPartPr>
              <p14:xfrm>
                <a:off x="4383588" y="947251"/>
                <a:ext cx="84960" cy="30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B4FD07-60D1-45F4-ADD4-0E60510D41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4588" y="938251"/>
                  <a:ext cx="102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CE277F-6E72-4C9A-A957-E47A78103EC7}"/>
                    </a:ext>
                  </a:extLst>
                </p14:cNvPr>
                <p14:cNvContentPartPr/>
                <p14:nvPr/>
              </p14:nvContentPartPr>
              <p14:xfrm>
                <a:off x="4512108" y="871291"/>
                <a:ext cx="18720" cy="23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CE277F-6E72-4C9A-A957-E47A78103E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03108" y="862291"/>
                  <a:ext cx="36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B4BA5A-E194-40A9-A87B-61226F8718B3}"/>
                    </a:ext>
                  </a:extLst>
                </p14:cNvPr>
                <p14:cNvContentPartPr/>
                <p14:nvPr/>
              </p14:nvContentPartPr>
              <p14:xfrm>
                <a:off x="4521108" y="920251"/>
                <a:ext cx="133560" cy="19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B4BA5A-E194-40A9-A87B-61226F8718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12468" y="911251"/>
                  <a:ext cx="151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1164F3-1154-4334-9666-94B67F9A8919}"/>
                    </a:ext>
                  </a:extLst>
                </p14:cNvPr>
                <p14:cNvContentPartPr/>
                <p14:nvPr/>
              </p14:nvContentPartPr>
              <p14:xfrm>
                <a:off x="4781748" y="999091"/>
                <a:ext cx="123120" cy="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1164F3-1154-4334-9666-94B67F9A89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72748" y="990451"/>
                  <a:ext cx="14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208DD9-136B-48C8-8A94-0E6B975FC681}"/>
                    </a:ext>
                  </a:extLst>
                </p14:cNvPr>
                <p14:cNvContentPartPr/>
                <p14:nvPr/>
              </p14:nvContentPartPr>
              <p14:xfrm>
                <a:off x="4827828" y="915931"/>
                <a:ext cx="22320" cy="19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208DD9-136B-48C8-8A94-0E6B975FC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9188" y="907291"/>
                  <a:ext cx="39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E3F759-AA45-49E2-B8E1-87268BDDC68D}"/>
                    </a:ext>
                  </a:extLst>
                </p14:cNvPr>
                <p14:cNvContentPartPr/>
                <p14:nvPr/>
              </p14:nvContentPartPr>
              <p14:xfrm>
                <a:off x="4977228" y="922051"/>
                <a:ext cx="110520" cy="16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E3F759-AA45-49E2-B8E1-87268BDDC6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68588" y="913411"/>
                  <a:ext cx="128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3B52A2-13F4-46F0-B1CD-E6A7FE6347B3}"/>
                    </a:ext>
                  </a:extLst>
                </p14:cNvPr>
                <p14:cNvContentPartPr/>
                <p14:nvPr/>
              </p14:nvContentPartPr>
              <p14:xfrm>
                <a:off x="5133468" y="911971"/>
                <a:ext cx="116640" cy="22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3B52A2-13F4-46F0-B1CD-E6A7FE6347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24468" y="902971"/>
                  <a:ext cx="13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E61919-DAEA-4346-9296-6B0D42141C8D}"/>
                    </a:ext>
                  </a:extLst>
                </p14:cNvPr>
                <p14:cNvContentPartPr/>
                <p14:nvPr/>
              </p14:nvContentPartPr>
              <p14:xfrm>
                <a:off x="5348028" y="941131"/>
                <a:ext cx="12600" cy="16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E61919-DAEA-4346-9296-6B0D42141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39388" y="932131"/>
                  <a:ext cx="30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1F8FAF-CC55-436E-B639-7803CC1BC1D3}"/>
                    </a:ext>
                  </a:extLst>
                </p14:cNvPr>
                <p14:cNvContentPartPr/>
                <p14:nvPr/>
              </p14:nvContentPartPr>
              <p14:xfrm>
                <a:off x="5385828" y="946171"/>
                <a:ext cx="93240" cy="142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1F8FAF-CC55-436E-B639-7803CC1BC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6828" y="937171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6B1E17-B483-4557-BD20-9B45B9DAF413}"/>
              </a:ext>
            </a:extLst>
          </p:cNvPr>
          <p:cNvGrpSpPr/>
          <p:nvPr/>
        </p:nvGrpSpPr>
        <p:grpSpPr>
          <a:xfrm>
            <a:off x="5166948" y="594091"/>
            <a:ext cx="370800" cy="50400"/>
            <a:chOff x="5166948" y="594091"/>
            <a:chExt cx="37080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7637D4-09E8-4E27-B02C-64303C92D2E4}"/>
                    </a:ext>
                  </a:extLst>
                </p14:cNvPr>
                <p14:cNvContentPartPr/>
                <p14:nvPr/>
              </p14:nvContentPartPr>
              <p14:xfrm>
                <a:off x="5520108" y="594451"/>
                <a:ext cx="17640" cy="5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7637D4-09E8-4E27-B02C-64303C92D2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11108" y="585451"/>
                  <a:ext cx="35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F5725E-1D52-4BED-AA61-9228573F8FA1}"/>
                    </a:ext>
                  </a:extLst>
                </p14:cNvPr>
                <p14:cNvContentPartPr/>
                <p14:nvPr/>
              </p14:nvContentPartPr>
              <p14:xfrm>
                <a:off x="5166948" y="594091"/>
                <a:ext cx="213480" cy="15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F5725E-1D52-4BED-AA61-9228573F8F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58308" y="585451"/>
                  <a:ext cx="231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1D2AB7-4B7A-4321-9B63-22A6A3A15E92}"/>
              </a:ext>
            </a:extLst>
          </p:cNvPr>
          <p:cNvGrpSpPr/>
          <p:nvPr/>
        </p:nvGrpSpPr>
        <p:grpSpPr>
          <a:xfrm>
            <a:off x="5745828" y="413011"/>
            <a:ext cx="254520" cy="291960"/>
            <a:chOff x="5745828" y="413011"/>
            <a:chExt cx="25452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BA040D-A6B0-49DB-AC60-77F3664C5607}"/>
                    </a:ext>
                  </a:extLst>
                </p14:cNvPr>
                <p14:cNvContentPartPr/>
                <p14:nvPr/>
              </p14:nvContentPartPr>
              <p14:xfrm>
                <a:off x="5745828" y="413011"/>
                <a:ext cx="68760" cy="29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BA040D-A6B0-49DB-AC60-77F3664C56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36828" y="404371"/>
                  <a:ext cx="86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AAA343-99D2-47C0-9B7D-9A14D22C00AB}"/>
                    </a:ext>
                  </a:extLst>
                </p14:cNvPr>
                <p14:cNvContentPartPr/>
                <p14:nvPr/>
              </p14:nvContentPartPr>
              <p14:xfrm>
                <a:off x="5879748" y="446491"/>
                <a:ext cx="120600" cy="234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AAA343-99D2-47C0-9B7D-9A14D22C00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1108" y="437491"/>
                  <a:ext cx="1382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095BD2-4E62-4671-9234-DBA77C1C5D91}"/>
              </a:ext>
            </a:extLst>
          </p:cNvPr>
          <p:cNvGrpSpPr/>
          <p:nvPr/>
        </p:nvGrpSpPr>
        <p:grpSpPr>
          <a:xfrm>
            <a:off x="6235068" y="426691"/>
            <a:ext cx="752040" cy="318600"/>
            <a:chOff x="6235068" y="426691"/>
            <a:chExt cx="75204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2FAEF1-CA37-4174-A497-78D7B6B3A9F6}"/>
                    </a:ext>
                  </a:extLst>
                </p14:cNvPr>
                <p14:cNvContentPartPr/>
                <p14:nvPr/>
              </p14:nvContentPartPr>
              <p14:xfrm>
                <a:off x="6245508" y="526771"/>
                <a:ext cx="943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2FAEF1-CA37-4174-A497-78D7B6B3A9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36868" y="517771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BBD45B-AE83-41B7-9C9D-F59B29B1D93D}"/>
                    </a:ext>
                  </a:extLst>
                </p14:cNvPr>
                <p14:cNvContentPartPr/>
                <p14:nvPr/>
              </p14:nvContentPartPr>
              <p14:xfrm>
                <a:off x="6235068" y="580771"/>
                <a:ext cx="107280" cy="2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BBD45B-AE83-41B7-9C9D-F59B29B1D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26068" y="572131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E77164-2B4C-40AD-8EB5-E266BEE528DD}"/>
                    </a:ext>
                  </a:extLst>
                </p14:cNvPr>
                <p14:cNvContentPartPr/>
                <p14:nvPr/>
              </p14:nvContentPartPr>
              <p14:xfrm>
                <a:off x="6504708" y="426691"/>
                <a:ext cx="24840" cy="17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E77164-2B4C-40AD-8EB5-E266BEE528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6068" y="418051"/>
                  <a:ext cx="42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E265F1-5B9F-4B22-90C0-DA8E5EEC3D39}"/>
                    </a:ext>
                  </a:extLst>
                </p14:cNvPr>
                <p14:cNvContentPartPr/>
                <p14:nvPr/>
              </p14:nvContentPartPr>
              <p14:xfrm>
                <a:off x="6611268" y="631531"/>
                <a:ext cx="52920" cy="10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E265F1-5B9F-4B22-90C0-DA8E5EEC3D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02628" y="622531"/>
                  <a:ext cx="7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CB0DF0-BB5D-4934-AB96-6AEF950F5395}"/>
                    </a:ext>
                  </a:extLst>
                </p14:cNvPr>
                <p14:cNvContentPartPr/>
                <p14:nvPr/>
              </p14:nvContentPartPr>
              <p14:xfrm>
                <a:off x="6714228" y="458371"/>
                <a:ext cx="105840" cy="28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CB0DF0-BB5D-4934-AB96-6AEF950F53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05588" y="449731"/>
                  <a:ext cx="123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10871-27F1-4E6C-98C5-D2A8C747E9A1}"/>
                    </a:ext>
                  </a:extLst>
                </p14:cNvPr>
                <p14:cNvContentPartPr/>
                <p14:nvPr/>
              </p14:nvContentPartPr>
              <p14:xfrm>
                <a:off x="6764268" y="554851"/>
                <a:ext cx="77760" cy="1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10871-27F1-4E6C-98C5-D2A8C747E9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5268" y="545851"/>
                  <a:ext cx="95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A52FF3-146B-4ACE-91D5-8E9B6D8F49FA}"/>
                    </a:ext>
                  </a:extLst>
                </p14:cNvPr>
                <p14:cNvContentPartPr/>
                <p14:nvPr/>
              </p14:nvContentPartPr>
              <p14:xfrm>
                <a:off x="6855708" y="470251"/>
                <a:ext cx="131400" cy="235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A52FF3-146B-4ACE-91D5-8E9B6D8F49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46708" y="461611"/>
                  <a:ext cx="1490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6514FA2-7326-4CDF-9A2B-9F45D95A9E26}"/>
                  </a:ext>
                </a:extLst>
              </p14:cNvPr>
              <p14:cNvContentPartPr/>
              <p14:nvPr/>
            </p14:nvContentPartPr>
            <p14:xfrm>
              <a:off x="7165668" y="515971"/>
              <a:ext cx="186840" cy="174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6514FA2-7326-4CDF-9A2B-9F45D95A9E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57028" y="507331"/>
                <a:ext cx="20448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C0724-C32E-4FFA-9F71-C19A328DF81D}"/>
              </a:ext>
            </a:extLst>
          </p:cNvPr>
          <p:cNvGrpSpPr/>
          <p:nvPr/>
        </p:nvGrpSpPr>
        <p:grpSpPr>
          <a:xfrm>
            <a:off x="660468" y="1659331"/>
            <a:ext cx="610200" cy="559440"/>
            <a:chOff x="660468" y="1659331"/>
            <a:chExt cx="61020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C63515-FB80-41E9-BF98-0032A80ED9D0}"/>
                    </a:ext>
                  </a:extLst>
                </p14:cNvPr>
                <p14:cNvContentPartPr/>
                <p14:nvPr/>
              </p14:nvContentPartPr>
              <p14:xfrm>
                <a:off x="660468" y="1659331"/>
                <a:ext cx="175680" cy="315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C63515-FB80-41E9-BF98-0032A80ED9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1468" y="1650331"/>
                  <a:ext cx="193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F3C403-0BE3-4843-9EEC-79FDF7D8915F}"/>
                    </a:ext>
                  </a:extLst>
                </p14:cNvPr>
                <p14:cNvContentPartPr/>
                <p14:nvPr/>
              </p14:nvContentPartPr>
              <p14:xfrm>
                <a:off x="927588" y="1957771"/>
                <a:ext cx="137160" cy="207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F3C403-0BE3-4843-9EEC-79FDF7D891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8948" y="1949131"/>
                  <a:ext cx="154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A75876-C072-4B03-82EE-EB421C98D6B9}"/>
                    </a:ext>
                  </a:extLst>
                </p14:cNvPr>
                <p14:cNvContentPartPr/>
                <p14:nvPr/>
              </p14:nvContentPartPr>
              <p14:xfrm>
                <a:off x="1128108" y="1997731"/>
                <a:ext cx="142560" cy="22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A75876-C072-4B03-82EE-EB421C98D6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9108" y="1988731"/>
                  <a:ext cx="1602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A496BBB-426F-4FC7-ABBC-87C1D617183F}"/>
              </a:ext>
            </a:extLst>
          </p:cNvPr>
          <p:cNvGrpSpPr/>
          <p:nvPr/>
        </p:nvGrpSpPr>
        <p:grpSpPr>
          <a:xfrm>
            <a:off x="1570188" y="1822771"/>
            <a:ext cx="100440" cy="74880"/>
            <a:chOff x="1570188" y="1822771"/>
            <a:chExt cx="10044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56C8B1-3E90-4B70-808B-F4414A1B2206}"/>
                    </a:ext>
                  </a:extLst>
                </p14:cNvPr>
                <p14:cNvContentPartPr/>
                <p14:nvPr/>
              </p14:nvContentPartPr>
              <p14:xfrm>
                <a:off x="1574508" y="1822771"/>
                <a:ext cx="78120" cy="8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56C8B1-3E90-4B70-808B-F4414A1B22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5508" y="1813771"/>
                  <a:ext cx="95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73122C-9299-45A1-A3A5-F5B6C1DDB1DF}"/>
                    </a:ext>
                  </a:extLst>
                </p14:cNvPr>
                <p14:cNvContentPartPr/>
                <p14:nvPr/>
              </p14:nvContentPartPr>
              <p14:xfrm>
                <a:off x="1575948" y="1822771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73122C-9299-45A1-A3A5-F5B6C1DDB1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66948" y="1813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0D0B59-1272-4B48-A94E-F2BEAF0C177D}"/>
                    </a:ext>
                  </a:extLst>
                </p14:cNvPr>
                <p14:cNvContentPartPr/>
                <p14:nvPr/>
              </p14:nvContentPartPr>
              <p14:xfrm>
                <a:off x="1570188" y="1822771"/>
                <a:ext cx="100440" cy="7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0D0B59-1272-4B48-A94E-F2BEAF0C17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61188" y="1813771"/>
                  <a:ext cx="1180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C3EC46D-C206-4E6E-B460-A4B98128EB33}"/>
              </a:ext>
            </a:extLst>
          </p:cNvPr>
          <p:cNvGrpSpPr/>
          <p:nvPr/>
        </p:nvGrpSpPr>
        <p:grpSpPr>
          <a:xfrm>
            <a:off x="1872228" y="1653931"/>
            <a:ext cx="952920" cy="449640"/>
            <a:chOff x="1872228" y="1653931"/>
            <a:chExt cx="95292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924841-DA16-4A25-9385-EA83175011A3}"/>
                    </a:ext>
                  </a:extLst>
                </p14:cNvPr>
                <p14:cNvContentPartPr/>
                <p14:nvPr/>
              </p14:nvContentPartPr>
              <p14:xfrm>
                <a:off x="1872228" y="1687771"/>
                <a:ext cx="27000" cy="225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924841-DA16-4A25-9385-EA83175011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63228" y="1678771"/>
                  <a:ext cx="44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FB4177-C3F9-46E2-AA3D-C6CDDF981468}"/>
                    </a:ext>
                  </a:extLst>
                </p14:cNvPr>
                <p14:cNvContentPartPr/>
                <p14:nvPr/>
              </p14:nvContentPartPr>
              <p14:xfrm>
                <a:off x="1880148" y="1653931"/>
                <a:ext cx="138240" cy="237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FB4177-C3F9-46E2-AA3D-C6CDDF9814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71508" y="1644931"/>
                  <a:ext cx="155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1BC90C-2D91-4BC7-919E-1D1B88E61982}"/>
                    </a:ext>
                  </a:extLst>
                </p14:cNvPr>
                <p14:cNvContentPartPr/>
                <p14:nvPr/>
              </p14:nvContentPartPr>
              <p14:xfrm>
                <a:off x="2046828" y="1891171"/>
                <a:ext cx="21240" cy="135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1BC90C-2D91-4BC7-919E-1D1B88E619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38188" y="1882171"/>
                  <a:ext cx="3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C39335-6D2B-4820-AF28-A5DC3B063CCB}"/>
                    </a:ext>
                  </a:extLst>
                </p14:cNvPr>
                <p14:cNvContentPartPr/>
                <p14:nvPr/>
              </p14:nvContentPartPr>
              <p14:xfrm>
                <a:off x="2221788" y="1683811"/>
                <a:ext cx="90720" cy="239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C39335-6D2B-4820-AF28-A5DC3B063C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2788" y="1675171"/>
                  <a:ext cx="108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36B5D8-2A39-4902-BA3E-06E06F6DB923}"/>
                    </a:ext>
                  </a:extLst>
                </p14:cNvPr>
                <p14:cNvContentPartPr/>
                <p14:nvPr/>
              </p14:nvContentPartPr>
              <p14:xfrm>
                <a:off x="2281548" y="1722691"/>
                <a:ext cx="106920" cy="264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36B5D8-2A39-4902-BA3E-06E06F6DB9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2908" y="1714051"/>
                  <a:ext cx="12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C1C9AD-4212-449D-9F49-47DCA83FAB16}"/>
                    </a:ext>
                  </a:extLst>
                </p14:cNvPr>
                <p14:cNvContentPartPr/>
                <p14:nvPr/>
              </p14:nvContentPartPr>
              <p14:xfrm>
                <a:off x="2522388" y="1714411"/>
                <a:ext cx="140760" cy="255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C1C9AD-4212-449D-9F49-47DCA83FAB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3748" y="1705411"/>
                  <a:ext cx="15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C1E92F-0C8F-4F9B-A55C-8D289BA955A7}"/>
                    </a:ext>
                  </a:extLst>
                </p14:cNvPr>
                <p14:cNvContentPartPr/>
                <p14:nvPr/>
              </p14:nvContentPartPr>
              <p14:xfrm>
                <a:off x="2707788" y="1959571"/>
                <a:ext cx="117360" cy="144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C1E92F-0C8F-4F9B-A55C-8D289BA955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98788" y="1950931"/>
                  <a:ext cx="1350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05E67C3-BF37-40D7-BB70-C7B4C4B7F0F7}"/>
              </a:ext>
            </a:extLst>
          </p:cNvPr>
          <p:cNvGrpSpPr/>
          <p:nvPr/>
        </p:nvGrpSpPr>
        <p:grpSpPr>
          <a:xfrm>
            <a:off x="3067788" y="1859131"/>
            <a:ext cx="102240" cy="60120"/>
            <a:chOff x="3067788" y="1859131"/>
            <a:chExt cx="10224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18C5CEE-9ACC-4E42-BA5C-516D33CD9FE6}"/>
                    </a:ext>
                  </a:extLst>
                </p14:cNvPr>
                <p14:cNvContentPartPr/>
                <p14:nvPr/>
              </p14:nvContentPartPr>
              <p14:xfrm>
                <a:off x="3067788" y="1859131"/>
                <a:ext cx="10224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18C5CEE-9ACC-4E42-BA5C-516D33CD9F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58788" y="1850491"/>
                  <a:ext cx="11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DA781F-4C16-4937-8817-7037064345FE}"/>
                    </a:ext>
                  </a:extLst>
                </p14:cNvPr>
                <p14:cNvContentPartPr/>
                <p14:nvPr/>
              </p14:nvContentPartPr>
              <p14:xfrm>
                <a:off x="3069228" y="1912411"/>
                <a:ext cx="99000" cy="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DA781F-4C16-4937-8817-7037064345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60228" y="1903411"/>
                  <a:ext cx="1166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9BA042-A0C1-49D3-92D1-6F6239760C32}"/>
              </a:ext>
            </a:extLst>
          </p:cNvPr>
          <p:cNvGrpSpPr/>
          <p:nvPr/>
        </p:nvGrpSpPr>
        <p:grpSpPr>
          <a:xfrm>
            <a:off x="3413748" y="1475011"/>
            <a:ext cx="1047600" cy="433440"/>
            <a:chOff x="3413748" y="1475011"/>
            <a:chExt cx="104760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AA106F5-EBDA-4C69-8613-681C931E7F32}"/>
                    </a:ext>
                  </a:extLst>
                </p14:cNvPr>
                <p14:cNvContentPartPr/>
                <p14:nvPr/>
              </p14:nvContentPartPr>
              <p14:xfrm>
                <a:off x="3484308" y="1475011"/>
                <a:ext cx="163440" cy="27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AA106F5-EBDA-4C69-8613-681C931E7F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75308" y="1466011"/>
                  <a:ext cx="181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FA4D27-B4C9-4F84-9188-31035F1EDDBC}"/>
                    </a:ext>
                  </a:extLst>
                </p14:cNvPr>
                <p14:cNvContentPartPr/>
                <p14:nvPr/>
              </p14:nvContentPartPr>
              <p14:xfrm>
                <a:off x="3713628" y="1701811"/>
                <a:ext cx="7200" cy="12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FA4D27-B4C9-4F84-9188-31035F1EDD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4628" y="1693171"/>
                  <a:ext cx="2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863426-96CB-48F7-9562-A1D48F0B40F7}"/>
                    </a:ext>
                  </a:extLst>
                </p14:cNvPr>
                <p14:cNvContentPartPr/>
                <p14:nvPr/>
              </p14:nvContentPartPr>
              <p14:xfrm>
                <a:off x="3874188" y="1716571"/>
                <a:ext cx="6120" cy="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863426-96CB-48F7-9562-A1D48F0B40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5548" y="1707571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30FB3C-5166-473F-952D-352D4FE84C99}"/>
                    </a:ext>
                  </a:extLst>
                </p14:cNvPr>
                <p14:cNvContentPartPr/>
                <p14:nvPr/>
              </p14:nvContentPartPr>
              <p14:xfrm>
                <a:off x="4045548" y="1478971"/>
                <a:ext cx="157320" cy="261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30FB3C-5166-473F-952D-352D4FE84C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36548" y="1470331"/>
                  <a:ext cx="174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0E1716-D4F3-485E-8D28-A3C3B94D45EE}"/>
                    </a:ext>
                  </a:extLst>
                </p14:cNvPr>
                <p14:cNvContentPartPr/>
                <p14:nvPr/>
              </p14:nvContentPartPr>
              <p14:xfrm>
                <a:off x="4259388" y="1684171"/>
                <a:ext cx="122040" cy="11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0E1716-D4F3-485E-8D28-A3C3B94D45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50388" y="1675531"/>
                  <a:ext cx="13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899FA7C-55E7-4705-AEC9-FAB9C4A9FE13}"/>
                    </a:ext>
                  </a:extLst>
                </p14:cNvPr>
                <p14:cNvContentPartPr/>
                <p14:nvPr/>
              </p14:nvContentPartPr>
              <p14:xfrm>
                <a:off x="3413748" y="1894411"/>
                <a:ext cx="1047600" cy="1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899FA7C-55E7-4705-AEC9-FAB9C4A9FE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05108" y="1885771"/>
                  <a:ext cx="1065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631712-41C0-4C59-9F51-B83DD02EFEA9}"/>
              </a:ext>
            </a:extLst>
          </p:cNvPr>
          <p:cNvGrpSpPr/>
          <p:nvPr/>
        </p:nvGrpSpPr>
        <p:grpSpPr>
          <a:xfrm>
            <a:off x="3457668" y="2059291"/>
            <a:ext cx="504000" cy="304920"/>
            <a:chOff x="3457668" y="2059291"/>
            <a:chExt cx="5040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66821-902A-4C59-80EC-639BE82E2EBD}"/>
                    </a:ext>
                  </a:extLst>
                </p14:cNvPr>
                <p14:cNvContentPartPr/>
                <p14:nvPr/>
              </p14:nvContentPartPr>
              <p14:xfrm>
                <a:off x="3457668" y="2059291"/>
                <a:ext cx="151920" cy="23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66821-902A-4C59-80EC-639BE82E2E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9028" y="2050651"/>
                  <a:ext cx="169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4715CC-2CBC-4917-BEBC-D9F2476834B8}"/>
                    </a:ext>
                  </a:extLst>
                </p14:cNvPr>
                <p14:cNvContentPartPr/>
                <p14:nvPr/>
              </p14:nvContentPartPr>
              <p14:xfrm>
                <a:off x="3662868" y="2257651"/>
                <a:ext cx="10440" cy="10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4715CC-2CBC-4917-BEBC-D9F2476834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3868" y="2248651"/>
                  <a:ext cx="28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D7F9D4-C5C8-43D6-A800-C262A0A780E8}"/>
                    </a:ext>
                  </a:extLst>
                </p14:cNvPr>
                <p14:cNvContentPartPr/>
                <p14:nvPr/>
              </p14:nvContentPartPr>
              <p14:xfrm>
                <a:off x="3809388" y="2192131"/>
                <a:ext cx="152280" cy="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D7F9D4-C5C8-43D6-A800-C262A0A780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0388" y="2183491"/>
                  <a:ext cx="169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5C4723-2882-4284-A89E-D16054BC3161}"/>
                    </a:ext>
                  </a:extLst>
                </p14:cNvPr>
                <p14:cNvContentPartPr/>
                <p14:nvPr/>
              </p14:nvContentPartPr>
              <p14:xfrm>
                <a:off x="3879948" y="2119411"/>
                <a:ext cx="22320" cy="18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5C4723-2882-4284-A89E-D16054BC316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71308" y="2110771"/>
                  <a:ext cx="399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0E8560-833B-4106-8986-F79F027D8091}"/>
              </a:ext>
            </a:extLst>
          </p:cNvPr>
          <p:cNvGrpSpPr/>
          <p:nvPr/>
        </p:nvGrpSpPr>
        <p:grpSpPr>
          <a:xfrm>
            <a:off x="4197828" y="2042011"/>
            <a:ext cx="280440" cy="346680"/>
            <a:chOff x="4197828" y="2042011"/>
            <a:chExt cx="2804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990948-24B0-4B20-8F5F-F38DD4C8538C}"/>
                    </a:ext>
                  </a:extLst>
                </p14:cNvPr>
                <p14:cNvContentPartPr/>
                <p14:nvPr/>
              </p14:nvContentPartPr>
              <p14:xfrm>
                <a:off x="4197828" y="2042011"/>
                <a:ext cx="145080" cy="24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990948-24B0-4B20-8F5F-F38DD4C853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88828" y="2033371"/>
                  <a:ext cx="162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A157E8-AE85-4C84-B213-16385F6779A7}"/>
                    </a:ext>
                  </a:extLst>
                </p14:cNvPr>
                <p14:cNvContentPartPr/>
                <p14:nvPr/>
              </p14:nvContentPartPr>
              <p14:xfrm>
                <a:off x="4390428" y="2274211"/>
                <a:ext cx="87840" cy="114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A157E8-AE85-4C84-B213-16385F6779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81788" y="2265571"/>
                  <a:ext cx="1054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F445A4-5F3C-4385-8803-88865951DBAF}"/>
              </a:ext>
            </a:extLst>
          </p:cNvPr>
          <p:cNvGrpSpPr/>
          <p:nvPr/>
        </p:nvGrpSpPr>
        <p:grpSpPr>
          <a:xfrm>
            <a:off x="4673028" y="1846531"/>
            <a:ext cx="91800" cy="97200"/>
            <a:chOff x="4673028" y="1846531"/>
            <a:chExt cx="9180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E53898-D732-45BC-86C7-987FD588A278}"/>
                    </a:ext>
                  </a:extLst>
                </p14:cNvPr>
                <p14:cNvContentPartPr/>
                <p14:nvPr/>
              </p14:nvContentPartPr>
              <p14:xfrm>
                <a:off x="4676268" y="1846531"/>
                <a:ext cx="65520" cy="33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E53898-D732-45BC-86C7-987FD588A2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67628" y="1837891"/>
                  <a:ext cx="83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718C8D6-7A0A-4BE4-9674-1BE4ABC976DA}"/>
                    </a:ext>
                  </a:extLst>
                </p14:cNvPr>
                <p14:cNvContentPartPr/>
                <p14:nvPr/>
              </p14:nvContentPartPr>
              <p14:xfrm>
                <a:off x="4673028" y="1928251"/>
                <a:ext cx="91800" cy="1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718C8D6-7A0A-4BE4-9674-1BE4ABC976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64028" y="1919611"/>
                  <a:ext cx="10944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EF85E4-218D-4F5F-88DB-C8B91E40EAC0}"/>
                  </a:ext>
                </a:extLst>
              </p14:cNvPr>
              <p14:cNvContentPartPr/>
              <p14:nvPr/>
            </p14:nvContentPartPr>
            <p14:xfrm>
              <a:off x="5905308" y="1749691"/>
              <a:ext cx="2520" cy="9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EF85E4-218D-4F5F-88DB-C8B91E40EAC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896668" y="1741051"/>
                <a:ext cx="20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1698F82-D6D5-47B5-8787-1543F0F9CCD5}"/>
                  </a:ext>
                </a:extLst>
              </p14:cNvPr>
              <p14:cNvContentPartPr/>
              <p14:nvPr/>
            </p14:nvContentPartPr>
            <p14:xfrm>
              <a:off x="6077388" y="1556011"/>
              <a:ext cx="116280" cy="209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1698F82-D6D5-47B5-8787-1543F0F9CCD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68388" y="1547011"/>
                <a:ext cx="133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D17DDB2-97FB-41DB-A86B-8BF7A22250FA}"/>
                  </a:ext>
                </a:extLst>
              </p14:cNvPr>
              <p14:cNvContentPartPr/>
              <p14:nvPr/>
            </p14:nvContentPartPr>
            <p14:xfrm>
              <a:off x="6230388" y="1594171"/>
              <a:ext cx="102240" cy="208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D17DDB2-97FB-41DB-A86B-8BF7A22250F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21748" y="1585531"/>
                <a:ext cx="119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A01E2C6-29E1-4F0D-B11A-6C17859776BB}"/>
                  </a:ext>
                </a:extLst>
              </p14:cNvPr>
              <p14:cNvContentPartPr/>
              <p14:nvPr/>
            </p14:nvContentPartPr>
            <p14:xfrm>
              <a:off x="6414348" y="1602091"/>
              <a:ext cx="9720" cy="216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A01E2C6-29E1-4F0D-B11A-6C17859776B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05708" y="1593091"/>
                <a:ext cx="27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0E36FC-AE16-44E6-BCB6-C5F45253CE10}"/>
                  </a:ext>
                </a:extLst>
              </p14:cNvPr>
              <p14:cNvContentPartPr/>
              <p14:nvPr/>
            </p14:nvContentPartPr>
            <p14:xfrm>
              <a:off x="6414708" y="1619731"/>
              <a:ext cx="125280" cy="218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0E36FC-AE16-44E6-BCB6-C5F45253CE1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05708" y="1610731"/>
                <a:ext cx="142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32275B-CBF4-4013-9EA8-861036BE410F}"/>
                  </a:ext>
                </a:extLst>
              </p14:cNvPr>
              <p14:cNvContentPartPr/>
              <p14:nvPr/>
            </p14:nvContentPartPr>
            <p14:xfrm>
              <a:off x="5097108" y="1915291"/>
              <a:ext cx="1494720" cy="27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32275B-CBF4-4013-9EA8-861036BE410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88108" y="1906651"/>
                <a:ext cx="151236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4A09B6-9BDC-4254-A08F-A2D948765556}"/>
              </a:ext>
            </a:extLst>
          </p:cNvPr>
          <p:cNvGrpSpPr/>
          <p:nvPr/>
        </p:nvGrpSpPr>
        <p:grpSpPr>
          <a:xfrm>
            <a:off x="5113308" y="1522891"/>
            <a:ext cx="646200" cy="290520"/>
            <a:chOff x="5113308" y="1522891"/>
            <a:chExt cx="6462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477214-FA32-408B-B420-AED4C9EFDA57}"/>
                    </a:ext>
                  </a:extLst>
                </p14:cNvPr>
                <p14:cNvContentPartPr/>
                <p14:nvPr/>
              </p14:nvContentPartPr>
              <p14:xfrm>
                <a:off x="5113308" y="1522891"/>
                <a:ext cx="104760" cy="155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477214-FA32-408B-B420-AED4C9EFDA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4668" y="1514251"/>
                  <a:ext cx="122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744E39-F271-452D-87CA-6061670A0EA9}"/>
                    </a:ext>
                  </a:extLst>
                </p14:cNvPr>
                <p14:cNvContentPartPr/>
                <p14:nvPr/>
              </p14:nvContentPartPr>
              <p14:xfrm>
                <a:off x="5227068" y="1526851"/>
                <a:ext cx="3960" cy="25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744E39-F271-452D-87CA-6061670A0E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18428" y="1518211"/>
                  <a:ext cx="2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0D2CAE-1591-4656-B0F3-6A24E243E0EE}"/>
                    </a:ext>
                  </a:extLst>
                </p14:cNvPr>
                <p14:cNvContentPartPr/>
                <p14:nvPr/>
              </p14:nvContentPartPr>
              <p14:xfrm>
                <a:off x="5314188" y="1738531"/>
                <a:ext cx="3960" cy="11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0D2CAE-1591-4656-B0F3-6A24E243E0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5188" y="1729531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8E1621-4EEA-4095-BE8A-0B8DC1899EC1}"/>
                    </a:ext>
                  </a:extLst>
                </p14:cNvPr>
                <p14:cNvContentPartPr/>
                <p14:nvPr/>
              </p14:nvContentPartPr>
              <p14:xfrm>
                <a:off x="5418588" y="1566451"/>
                <a:ext cx="86760" cy="246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8E1621-4EEA-4095-BE8A-0B8DC1899E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09588" y="1557811"/>
                  <a:ext cx="104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6040E2-3ED7-4248-B6F5-AE05F5E7B926}"/>
                    </a:ext>
                  </a:extLst>
                </p14:cNvPr>
                <p14:cNvContentPartPr/>
                <p14:nvPr/>
              </p14:nvContentPartPr>
              <p14:xfrm>
                <a:off x="5462148" y="1659331"/>
                <a:ext cx="80280" cy="22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6040E2-3ED7-4248-B6F5-AE05F5E7B92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53508" y="1650331"/>
                  <a:ext cx="97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B41B43-0ECE-435D-A09C-B0759083A031}"/>
                    </a:ext>
                  </a:extLst>
                </p14:cNvPr>
                <p14:cNvContentPartPr/>
                <p14:nvPr/>
              </p14:nvContentPartPr>
              <p14:xfrm>
                <a:off x="5630988" y="1587691"/>
                <a:ext cx="8640" cy="16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B41B43-0ECE-435D-A09C-B0759083A0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2348" y="1579051"/>
                  <a:ext cx="26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A5DD59D-302B-4081-B72F-996325412833}"/>
                    </a:ext>
                  </a:extLst>
                </p14:cNvPr>
                <p14:cNvContentPartPr/>
                <p14:nvPr/>
              </p14:nvContentPartPr>
              <p14:xfrm>
                <a:off x="5633508" y="1599571"/>
                <a:ext cx="126000" cy="18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A5DD59D-302B-4081-B72F-9963254128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24868" y="1590931"/>
                  <a:ext cx="14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164CC9-4CD9-4916-AFE1-835788DCF1A9}"/>
                    </a:ext>
                  </a:extLst>
                </p14:cNvPr>
                <p14:cNvContentPartPr/>
                <p14:nvPr/>
              </p14:nvContentPartPr>
              <p14:xfrm>
                <a:off x="5303748" y="1713331"/>
                <a:ext cx="39960" cy="85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164CC9-4CD9-4916-AFE1-835788DCF1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94748" y="1704691"/>
                  <a:ext cx="576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883606-8E01-4D20-AB5E-DD0B61F9C837}"/>
              </a:ext>
            </a:extLst>
          </p:cNvPr>
          <p:cNvGrpSpPr/>
          <p:nvPr/>
        </p:nvGrpSpPr>
        <p:grpSpPr>
          <a:xfrm>
            <a:off x="5090628" y="2064331"/>
            <a:ext cx="584640" cy="341280"/>
            <a:chOff x="5090628" y="2064331"/>
            <a:chExt cx="5846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0EA5A3-F7B6-4BA1-B61D-45FB25873F99}"/>
                    </a:ext>
                  </a:extLst>
                </p14:cNvPr>
                <p14:cNvContentPartPr/>
                <p14:nvPr/>
              </p14:nvContentPartPr>
              <p14:xfrm>
                <a:off x="5090628" y="2071171"/>
                <a:ext cx="97560" cy="117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0EA5A3-F7B6-4BA1-B61D-45FB25873F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81988" y="2062531"/>
                  <a:ext cx="115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9695824-039D-4CE3-97A4-C8C007F28ED1}"/>
                    </a:ext>
                  </a:extLst>
                </p14:cNvPr>
                <p14:cNvContentPartPr/>
                <p14:nvPr/>
              </p14:nvContentPartPr>
              <p14:xfrm>
                <a:off x="5198268" y="2064331"/>
                <a:ext cx="2880" cy="283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9695824-039D-4CE3-97A4-C8C007F28E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9628" y="2055331"/>
                  <a:ext cx="2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1F1CDA0-5385-4F91-B364-3C12052E700E}"/>
                    </a:ext>
                  </a:extLst>
                </p14:cNvPr>
                <p14:cNvContentPartPr/>
                <p14:nvPr/>
              </p14:nvContentPartPr>
              <p14:xfrm>
                <a:off x="5275668" y="2338651"/>
                <a:ext cx="32760" cy="66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1F1CDA0-5385-4F91-B364-3C12052E700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67028" y="2330011"/>
                  <a:ext cx="5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461F7B-5A57-49A1-AF95-AC7A922C946E}"/>
                    </a:ext>
                  </a:extLst>
                </p14:cNvPr>
                <p14:cNvContentPartPr/>
                <p14:nvPr/>
              </p14:nvContentPartPr>
              <p14:xfrm>
                <a:off x="5350908" y="2112211"/>
                <a:ext cx="97560" cy="234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461F7B-5A57-49A1-AF95-AC7A922C94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42268" y="2103211"/>
                  <a:ext cx="115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AF5365-F381-4F1F-91A3-E7CD6D837AAA}"/>
                    </a:ext>
                  </a:extLst>
                </p14:cNvPr>
                <p14:cNvContentPartPr/>
                <p14:nvPr/>
              </p14:nvContentPartPr>
              <p14:xfrm>
                <a:off x="5385828" y="2215171"/>
                <a:ext cx="92880" cy="14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AF5365-F381-4F1F-91A3-E7CD6D837AA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76828" y="2206531"/>
                  <a:ext cx="110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6C30255-82F8-44E7-8A40-A50AAD0F9B4F}"/>
                    </a:ext>
                  </a:extLst>
                </p14:cNvPr>
                <p14:cNvContentPartPr/>
                <p14:nvPr/>
              </p14:nvContentPartPr>
              <p14:xfrm>
                <a:off x="5539548" y="2106091"/>
                <a:ext cx="8640" cy="20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6C30255-82F8-44E7-8A40-A50AAD0F9B4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30908" y="2097451"/>
                  <a:ext cx="26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390834-7FDB-4362-8809-13E10C6362C2}"/>
                    </a:ext>
                  </a:extLst>
                </p14:cNvPr>
                <p14:cNvContentPartPr/>
                <p14:nvPr/>
              </p14:nvContentPartPr>
              <p14:xfrm>
                <a:off x="5548548" y="2127331"/>
                <a:ext cx="126720" cy="191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390834-7FDB-4362-8809-13E10C6362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539908" y="2118691"/>
                  <a:ext cx="1443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648240-7945-462F-8A1F-497D5D537CA1}"/>
              </a:ext>
            </a:extLst>
          </p:cNvPr>
          <p:cNvGrpSpPr/>
          <p:nvPr/>
        </p:nvGrpSpPr>
        <p:grpSpPr>
          <a:xfrm>
            <a:off x="5869668" y="2124451"/>
            <a:ext cx="762840" cy="265320"/>
            <a:chOff x="5869668" y="2124451"/>
            <a:chExt cx="76284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53FB0D9-ABFB-46C3-B91B-151BC076485F}"/>
                    </a:ext>
                  </a:extLst>
                </p14:cNvPr>
                <p14:cNvContentPartPr/>
                <p14:nvPr/>
              </p14:nvContentPartPr>
              <p14:xfrm>
                <a:off x="5869668" y="2249371"/>
                <a:ext cx="112680" cy="9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53FB0D9-ABFB-46C3-B91B-151BC076485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60668" y="2240731"/>
                  <a:ext cx="130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CEAC48-7BAB-43A0-A01C-E2C1B4F53032}"/>
                    </a:ext>
                  </a:extLst>
                </p14:cNvPr>
                <p14:cNvContentPartPr/>
                <p14:nvPr/>
              </p14:nvContentPartPr>
              <p14:xfrm>
                <a:off x="5944548" y="2155771"/>
                <a:ext cx="9000" cy="18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CEAC48-7BAB-43A0-A01C-E2C1B4F5303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35548" y="2147131"/>
                  <a:ext cx="2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C09E297-4017-485E-97A6-1DE07860363B}"/>
                    </a:ext>
                  </a:extLst>
                </p14:cNvPr>
                <p14:cNvContentPartPr/>
                <p14:nvPr/>
              </p14:nvContentPartPr>
              <p14:xfrm>
                <a:off x="6125628" y="2175211"/>
                <a:ext cx="101160" cy="19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C09E297-4017-485E-97A6-1DE0786036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16988" y="2166211"/>
                  <a:ext cx="118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D1C4DA-1796-4054-92FA-8EF0D79931B3}"/>
                    </a:ext>
                  </a:extLst>
                </p14:cNvPr>
                <p14:cNvContentPartPr/>
                <p14:nvPr/>
              </p14:nvContentPartPr>
              <p14:xfrm>
                <a:off x="6300948" y="2124811"/>
                <a:ext cx="110520" cy="258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D1C4DA-1796-4054-92FA-8EF0D79931B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292308" y="2116171"/>
                  <a:ext cx="12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AABD47-018F-4646-8CB7-59885F5A5DD2}"/>
                    </a:ext>
                  </a:extLst>
                </p14:cNvPr>
                <p14:cNvContentPartPr/>
                <p14:nvPr/>
              </p14:nvContentPartPr>
              <p14:xfrm>
                <a:off x="6502548" y="2176291"/>
                <a:ext cx="31680" cy="213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AABD47-018F-4646-8CB7-59885F5A5DD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93908" y="2167291"/>
                  <a:ext cx="49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2ACC604-7EEE-4C28-A2C2-086810905203}"/>
                    </a:ext>
                  </a:extLst>
                </p14:cNvPr>
                <p14:cNvContentPartPr/>
                <p14:nvPr/>
              </p14:nvContentPartPr>
              <p14:xfrm>
                <a:off x="6519108" y="2190331"/>
                <a:ext cx="113400" cy="181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2ACC604-7EEE-4C28-A2C2-0868109052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10108" y="2181331"/>
                  <a:ext cx="131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55B031-22B3-4AE3-A074-F7BC03FD85EF}"/>
                    </a:ext>
                  </a:extLst>
                </p14:cNvPr>
                <p14:cNvContentPartPr/>
                <p14:nvPr/>
              </p14:nvContentPartPr>
              <p14:xfrm>
                <a:off x="6352068" y="2124451"/>
                <a:ext cx="42120" cy="28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55B031-22B3-4AE3-A074-F7BC03FD85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43428" y="2115811"/>
                  <a:ext cx="597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3C24F48-F7A5-4867-8E6D-C20C213A8B76}"/>
              </a:ext>
            </a:extLst>
          </p:cNvPr>
          <p:cNvGrpSpPr/>
          <p:nvPr/>
        </p:nvGrpSpPr>
        <p:grpSpPr>
          <a:xfrm>
            <a:off x="6827988" y="1903771"/>
            <a:ext cx="91440" cy="75240"/>
            <a:chOff x="6827988" y="1903771"/>
            <a:chExt cx="9144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5F11E8D-A196-4A4B-88D4-4B70374D1F4C}"/>
                    </a:ext>
                  </a:extLst>
                </p14:cNvPr>
                <p14:cNvContentPartPr/>
                <p14:nvPr/>
              </p14:nvContentPartPr>
              <p14:xfrm>
                <a:off x="6827988" y="1903771"/>
                <a:ext cx="80280" cy="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5F11E8D-A196-4A4B-88D4-4B70374D1F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8988" y="1895131"/>
                  <a:ext cx="97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378540-0841-428B-ACC0-E68EFB301E46}"/>
                    </a:ext>
                  </a:extLst>
                </p14:cNvPr>
                <p14:cNvContentPartPr/>
                <p14:nvPr/>
              </p14:nvContentPartPr>
              <p14:xfrm>
                <a:off x="6835908" y="1945531"/>
                <a:ext cx="83520" cy="33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378540-0841-428B-ACC0-E68EFB301E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27268" y="1936531"/>
                  <a:ext cx="1011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83C40A7-6F89-42B6-835B-996EA0664E2C}"/>
              </a:ext>
            </a:extLst>
          </p:cNvPr>
          <p:cNvGrpSpPr/>
          <p:nvPr/>
        </p:nvGrpSpPr>
        <p:grpSpPr>
          <a:xfrm>
            <a:off x="7185468" y="1746811"/>
            <a:ext cx="1162440" cy="321840"/>
            <a:chOff x="7185468" y="1746811"/>
            <a:chExt cx="11624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49B4AE-8706-41F4-9A95-2440879BED7B}"/>
                    </a:ext>
                  </a:extLst>
                </p14:cNvPr>
                <p14:cNvContentPartPr/>
                <p14:nvPr/>
              </p14:nvContentPartPr>
              <p14:xfrm>
                <a:off x="7185468" y="1767691"/>
                <a:ext cx="128880" cy="129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49B4AE-8706-41F4-9A95-2440879BED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76468" y="1758691"/>
                  <a:ext cx="146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D97CE0-D476-425A-8A84-51EF47D97E46}"/>
                    </a:ext>
                  </a:extLst>
                </p14:cNvPr>
                <p14:cNvContentPartPr/>
                <p14:nvPr/>
              </p14:nvContentPartPr>
              <p14:xfrm>
                <a:off x="7289508" y="1763011"/>
                <a:ext cx="9720" cy="238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D97CE0-D476-425A-8A84-51EF47D97E4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80868" y="1754011"/>
                  <a:ext cx="27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C111959-DDFC-4491-9CE4-CAA70EE7DA9D}"/>
                    </a:ext>
                  </a:extLst>
                </p14:cNvPr>
                <p14:cNvContentPartPr/>
                <p14:nvPr/>
              </p14:nvContentPartPr>
              <p14:xfrm>
                <a:off x="7358988" y="1964251"/>
                <a:ext cx="32760" cy="10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C111959-DDFC-4491-9CE4-CAA70EE7DA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50348" y="1955611"/>
                  <a:ext cx="50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D43D8D-9311-4208-B092-C6F89DA64BF5}"/>
                    </a:ext>
                  </a:extLst>
                </p14:cNvPr>
                <p14:cNvContentPartPr/>
                <p14:nvPr/>
              </p14:nvContentPartPr>
              <p14:xfrm>
                <a:off x="7495428" y="1774891"/>
                <a:ext cx="3960" cy="20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D43D8D-9311-4208-B092-C6F89DA64B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86788" y="1766251"/>
                  <a:ext cx="21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0ECB4A-AD48-41E7-97D8-3ABFF2757DC7}"/>
                    </a:ext>
                  </a:extLst>
                </p14:cNvPr>
                <p14:cNvContentPartPr/>
                <p14:nvPr/>
              </p14:nvContentPartPr>
              <p14:xfrm>
                <a:off x="7581108" y="1759051"/>
                <a:ext cx="95400" cy="267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0ECB4A-AD48-41E7-97D8-3ABFF2757DC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72108" y="1750411"/>
                  <a:ext cx="113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E13F1D-738F-4003-AD8B-F5E41407AAFE}"/>
                    </a:ext>
                  </a:extLst>
                </p14:cNvPr>
                <p14:cNvContentPartPr/>
                <p14:nvPr/>
              </p14:nvContentPartPr>
              <p14:xfrm>
                <a:off x="7804668" y="1765531"/>
                <a:ext cx="34920" cy="200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E13F1D-738F-4003-AD8B-F5E41407AAF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95668" y="1756531"/>
                  <a:ext cx="52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E27D22-FA15-47DE-A726-BB1C470AE79B}"/>
                    </a:ext>
                  </a:extLst>
                </p14:cNvPr>
                <p14:cNvContentPartPr/>
                <p14:nvPr/>
              </p14:nvContentPartPr>
              <p14:xfrm>
                <a:off x="7844988" y="1746811"/>
                <a:ext cx="128880" cy="202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E27D22-FA15-47DE-A726-BB1C470AE79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36348" y="1737811"/>
                  <a:ext cx="146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DF2368B-40CA-444C-BD03-8CF79E238BBB}"/>
                    </a:ext>
                  </a:extLst>
                </p14:cNvPr>
                <p14:cNvContentPartPr/>
                <p14:nvPr/>
              </p14:nvContentPartPr>
              <p14:xfrm>
                <a:off x="8078628" y="1768051"/>
                <a:ext cx="269280" cy="180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DF2368B-40CA-444C-BD03-8CF79E238B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69628" y="1759411"/>
                  <a:ext cx="2869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58E4356-4E24-4898-B71D-51378B826849}"/>
              </a:ext>
            </a:extLst>
          </p:cNvPr>
          <p:cNvGrpSpPr/>
          <p:nvPr/>
        </p:nvGrpSpPr>
        <p:grpSpPr>
          <a:xfrm>
            <a:off x="563268" y="2736091"/>
            <a:ext cx="311040" cy="488880"/>
            <a:chOff x="563268" y="2736091"/>
            <a:chExt cx="31104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67CAEF7-2532-4009-A122-AE6B94503783}"/>
                    </a:ext>
                  </a:extLst>
                </p14:cNvPr>
                <p14:cNvContentPartPr/>
                <p14:nvPr/>
              </p14:nvContentPartPr>
              <p14:xfrm>
                <a:off x="608268" y="2758771"/>
                <a:ext cx="25560" cy="288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67CAEF7-2532-4009-A122-AE6B945037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9628" y="2749771"/>
                  <a:ext cx="43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7D1F745-7568-4E60-8691-F78143D7DC05}"/>
                    </a:ext>
                  </a:extLst>
                </p14:cNvPr>
                <p14:cNvContentPartPr/>
                <p14:nvPr/>
              </p14:nvContentPartPr>
              <p14:xfrm>
                <a:off x="584148" y="3055411"/>
                <a:ext cx="68760" cy="70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7D1F745-7568-4E60-8691-F78143D7DC0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5148" y="3046411"/>
                  <a:ext cx="86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71CD73-99AA-4D13-92D7-9EEDA1D7B5DF}"/>
                    </a:ext>
                  </a:extLst>
                </p14:cNvPr>
                <p14:cNvContentPartPr/>
                <p14:nvPr/>
              </p14:nvContentPartPr>
              <p14:xfrm>
                <a:off x="563268" y="2736091"/>
                <a:ext cx="122040" cy="11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71CD73-99AA-4D13-92D7-9EEDA1D7B5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4268" y="2727451"/>
                  <a:ext cx="139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927322-975C-4585-9BB0-23783BA8A1C0}"/>
                    </a:ext>
                  </a:extLst>
                </p14:cNvPr>
                <p14:cNvContentPartPr/>
                <p14:nvPr/>
              </p14:nvContentPartPr>
              <p14:xfrm>
                <a:off x="728868" y="3023731"/>
                <a:ext cx="145440" cy="201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927322-975C-4585-9BB0-23783BA8A1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9868" y="3014731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234C59-DC6A-4CDA-BFBC-B507DCFD13D5}"/>
              </a:ext>
            </a:extLst>
          </p:cNvPr>
          <p:cNvGrpSpPr/>
          <p:nvPr/>
        </p:nvGrpSpPr>
        <p:grpSpPr>
          <a:xfrm>
            <a:off x="1059708" y="2899171"/>
            <a:ext cx="113760" cy="83520"/>
            <a:chOff x="1059708" y="2899171"/>
            <a:chExt cx="11376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F21FCB3-A6FC-4FDD-BEE1-C71265ACC8CB}"/>
                    </a:ext>
                  </a:extLst>
                </p14:cNvPr>
                <p14:cNvContentPartPr/>
                <p14:nvPr/>
              </p14:nvContentPartPr>
              <p14:xfrm>
                <a:off x="1086348" y="2899171"/>
                <a:ext cx="7668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F21FCB3-A6FC-4FDD-BEE1-C71265ACC8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7348" y="2890171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CAE88-DCC8-4251-920C-AFF320F38702}"/>
                    </a:ext>
                  </a:extLst>
                </p14:cNvPr>
                <p14:cNvContentPartPr/>
                <p14:nvPr/>
              </p14:nvContentPartPr>
              <p14:xfrm>
                <a:off x="1059708" y="2982331"/>
                <a:ext cx="1137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CAE88-DCC8-4251-920C-AFF320F3870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0708" y="2973691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B797030-B55B-4A88-9F98-D7686D88D8EF}"/>
              </a:ext>
            </a:extLst>
          </p:cNvPr>
          <p:cNvGrpSpPr/>
          <p:nvPr/>
        </p:nvGrpSpPr>
        <p:grpSpPr>
          <a:xfrm>
            <a:off x="1375788" y="2557531"/>
            <a:ext cx="1657440" cy="943560"/>
            <a:chOff x="1375788" y="2557531"/>
            <a:chExt cx="1657440" cy="94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ABF522-65D9-41A9-A794-CB221FFFDDDD}"/>
                    </a:ext>
                  </a:extLst>
                </p14:cNvPr>
                <p14:cNvContentPartPr/>
                <p14:nvPr/>
              </p14:nvContentPartPr>
              <p14:xfrm>
                <a:off x="1413948" y="2557531"/>
                <a:ext cx="142920" cy="186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ABF522-65D9-41A9-A794-CB221FFFDDD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404948" y="2548891"/>
                  <a:ext cx="160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2908F60-BF5F-4F3C-ACFF-768380597185}"/>
                    </a:ext>
                  </a:extLst>
                </p14:cNvPr>
                <p14:cNvContentPartPr/>
                <p14:nvPr/>
              </p14:nvContentPartPr>
              <p14:xfrm>
                <a:off x="1580268" y="2665891"/>
                <a:ext cx="87480" cy="177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2908F60-BF5F-4F3C-ACFF-76838059718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571628" y="2657251"/>
                  <a:ext cx="10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AE06BF3-C4F7-46D0-9CDD-6DB80E624C79}"/>
                    </a:ext>
                  </a:extLst>
                </p14:cNvPr>
                <p14:cNvContentPartPr/>
                <p14:nvPr/>
              </p14:nvContentPartPr>
              <p14:xfrm>
                <a:off x="1718148" y="2692891"/>
                <a:ext cx="88200" cy="158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AE06BF3-C4F7-46D0-9CDD-6DB80E624C7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709508" y="2684251"/>
                  <a:ext cx="105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1ADCF76-6270-464F-8FBC-062812B54832}"/>
                    </a:ext>
                  </a:extLst>
                </p14:cNvPr>
                <p14:cNvContentPartPr/>
                <p14:nvPr/>
              </p14:nvContentPartPr>
              <p14:xfrm>
                <a:off x="1912548" y="2660851"/>
                <a:ext cx="95400" cy="6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1ADCF76-6270-464F-8FBC-062812B548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03908" y="2651851"/>
                  <a:ext cx="113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475554-F618-4CAE-9EEC-D0A5DE1C36F7}"/>
                    </a:ext>
                  </a:extLst>
                </p14:cNvPr>
                <p14:cNvContentPartPr/>
                <p14:nvPr/>
              </p14:nvContentPartPr>
              <p14:xfrm>
                <a:off x="2088588" y="2582011"/>
                <a:ext cx="137520" cy="180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475554-F618-4CAE-9EEC-D0A5DE1C36F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79588" y="2573371"/>
                  <a:ext cx="155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447486-96C7-4DC7-9830-3A27048020B6}"/>
                    </a:ext>
                  </a:extLst>
                </p14:cNvPr>
                <p14:cNvContentPartPr/>
                <p14:nvPr/>
              </p14:nvContentPartPr>
              <p14:xfrm>
                <a:off x="2228628" y="2681731"/>
                <a:ext cx="96840" cy="168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447486-96C7-4DC7-9830-3A27048020B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19628" y="2672731"/>
                  <a:ext cx="114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6576C73-0E5A-4B0F-A7DB-E38805D556B7}"/>
                    </a:ext>
                  </a:extLst>
                </p14:cNvPr>
                <p14:cNvContentPartPr/>
                <p14:nvPr/>
              </p14:nvContentPartPr>
              <p14:xfrm>
                <a:off x="2393508" y="2684611"/>
                <a:ext cx="93600" cy="19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6576C73-0E5A-4B0F-A7DB-E38805D556B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84868" y="2675971"/>
                  <a:ext cx="111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D0C8B-C3BB-4D7F-B6FE-ADDF4E937650}"/>
                    </a:ext>
                  </a:extLst>
                </p14:cNvPr>
                <p14:cNvContentPartPr/>
                <p14:nvPr/>
              </p14:nvContentPartPr>
              <p14:xfrm>
                <a:off x="2395308" y="2747251"/>
                <a:ext cx="84960" cy="25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D0C8B-C3BB-4D7F-B6FE-ADDF4E93765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386308" y="2738251"/>
                  <a:ext cx="102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A417264-7267-40BA-B351-5F95C81E64EF}"/>
                    </a:ext>
                  </a:extLst>
                </p14:cNvPr>
                <p14:cNvContentPartPr/>
                <p14:nvPr/>
              </p14:nvContentPartPr>
              <p14:xfrm>
                <a:off x="2385948" y="2677411"/>
                <a:ext cx="12528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A417264-7267-40BA-B351-5F95C81E64E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77308" y="2668771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F2CB3EB-12CF-4FD5-9E02-617AF6800A65}"/>
                    </a:ext>
                  </a:extLst>
                </p14:cNvPr>
                <p14:cNvContentPartPr/>
                <p14:nvPr/>
              </p14:nvContentPartPr>
              <p14:xfrm>
                <a:off x="1375788" y="2880091"/>
                <a:ext cx="1141200" cy="81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F2CB3EB-12CF-4FD5-9E02-617AF6800A6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67148" y="2871451"/>
                  <a:ext cx="1158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0C9F799-94C0-42D4-A97F-17843DDD53FA}"/>
                    </a:ext>
                  </a:extLst>
                </p14:cNvPr>
                <p14:cNvContentPartPr/>
                <p14:nvPr/>
              </p14:nvContentPartPr>
              <p14:xfrm>
                <a:off x="1559748" y="3003211"/>
                <a:ext cx="141480" cy="306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0C9F799-94C0-42D4-A97F-17843DDD53F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50748" y="2994571"/>
                  <a:ext cx="159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33D3D1-BCCA-42CB-9DF1-55348920A4F2}"/>
                    </a:ext>
                  </a:extLst>
                </p14:cNvPr>
                <p14:cNvContentPartPr/>
                <p14:nvPr/>
              </p14:nvContentPartPr>
              <p14:xfrm>
                <a:off x="1705548" y="3272851"/>
                <a:ext cx="117360" cy="172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33D3D1-BCCA-42CB-9DF1-55348920A4F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696548" y="3264211"/>
                  <a:ext cx="135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6502636-674A-41FB-9007-E20743159D44}"/>
                    </a:ext>
                  </a:extLst>
                </p14:cNvPr>
                <p14:cNvContentPartPr/>
                <p14:nvPr/>
              </p14:nvContentPartPr>
              <p14:xfrm>
                <a:off x="1839828" y="3262771"/>
                <a:ext cx="97920" cy="189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6502636-674A-41FB-9007-E20743159D4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30828" y="3253771"/>
                  <a:ext cx="11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90CD12E-1D4F-4B3B-9B2C-F797A2F780B8}"/>
                    </a:ext>
                  </a:extLst>
                </p14:cNvPr>
                <p14:cNvContentPartPr/>
                <p14:nvPr/>
              </p14:nvContentPartPr>
              <p14:xfrm>
                <a:off x="2000748" y="3230371"/>
                <a:ext cx="15444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90CD12E-1D4F-4B3B-9B2C-F797A2F780B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91748" y="3221371"/>
                  <a:ext cx="17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EE9F0C-701F-444B-A6A2-F930D428A821}"/>
                    </a:ext>
                  </a:extLst>
                </p14:cNvPr>
                <p14:cNvContentPartPr/>
                <p14:nvPr/>
              </p14:nvContentPartPr>
              <p14:xfrm>
                <a:off x="2094348" y="3135331"/>
                <a:ext cx="14400" cy="200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EE9F0C-701F-444B-A6A2-F930D428A82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085708" y="3126691"/>
                  <a:ext cx="32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5710BA-74D1-4DD5-8ED7-17264FDB023E}"/>
                    </a:ext>
                  </a:extLst>
                </p14:cNvPr>
                <p14:cNvContentPartPr/>
                <p14:nvPr/>
              </p14:nvContentPartPr>
              <p14:xfrm>
                <a:off x="2225028" y="3091771"/>
                <a:ext cx="120600" cy="409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5710BA-74D1-4DD5-8ED7-17264FDB023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216388" y="3082771"/>
                  <a:ext cx="138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D35F7DA-A622-486B-9EF6-8D54F30860E8}"/>
                    </a:ext>
                  </a:extLst>
                </p14:cNvPr>
                <p14:cNvContentPartPr/>
                <p14:nvPr/>
              </p14:nvContentPartPr>
              <p14:xfrm>
                <a:off x="2366148" y="3214531"/>
                <a:ext cx="122040" cy="21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D35F7DA-A622-486B-9EF6-8D54F30860E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357508" y="3205891"/>
                  <a:ext cx="13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1C2159-DF7F-4683-A4F4-CE25E8F6D4DC}"/>
                    </a:ext>
                  </a:extLst>
                </p14:cNvPr>
                <p14:cNvContentPartPr/>
                <p14:nvPr/>
              </p14:nvContentPartPr>
              <p14:xfrm>
                <a:off x="2464788" y="3118771"/>
                <a:ext cx="12960" cy="176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1C2159-DF7F-4683-A4F4-CE25E8F6D4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55788" y="3110131"/>
                  <a:ext cx="3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69D6AF8-3306-4A14-B1B7-EC6E28A6FEC1}"/>
                    </a:ext>
                  </a:extLst>
                </p14:cNvPr>
                <p14:cNvContentPartPr/>
                <p14:nvPr/>
              </p14:nvContentPartPr>
              <p14:xfrm>
                <a:off x="2581428" y="3137491"/>
                <a:ext cx="7200" cy="169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69D6AF8-3306-4A14-B1B7-EC6E28A6FEC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72788" y="3128851"/>
                  <a:ext cx="24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EF9172-CC1D-45D5-B226-08E49E62AFCA}"/>
                    </a:ext>
                  </a:extLst>
                </p14:cNvPr>
                <p14:cNvContentPartPr/>
                <p14:nvPr/>
              </p14:nvContentPartPr>
              <p14:xfrm>
                <a:off x="2161308" y="3057571"/>
                <a:ext cx="84960" cy="331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EF9172-CC1D-45D5-B226-08E49E62AFC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52668" y="3048571"/>
                  <a:ext cx="102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1183CD-F7FC-4B34-956C-7341F8851296}"/>
                    </a:ext>
                  </a:extLst>
                </p14:cNvPr>
                <p14:cNvContentPartPr/>
                <p14:nvPr/>
              </p14:nvContentPartPr>
              <p14:xfrm>
                <a:off x="2629668" y="3067651"/>
                <a:ext cx="64440" cy="255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1183CD-F7FC-4B34-956C-7341F88512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21028" y="3059011"/>
                  <a:ext cx="82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BBE973B-ADF5-4A34-B4A7-4C79DDE1AE78}"/>
                    </a:ext>
                  </a:extLst>
                </p14:cNvPr>
                <p14:cNvContentPartPr/>
                <p14:nvPr/>
              </p14:nvContentPartPr>
              <p14:xfrm>
                <a:off x="2785548" y="3043531"/>
                <a:ext cx="187560" cy="390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BBE973B-ADF5-4A34-B4A7-4C79DDE1AE7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776908" y="3034891"/>
                  <a:ext cx="205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E5BA1D8-008F-49DE-B6F8-E9B33B3828D4}"/>
                    </a:ext>
                  </a:extLst>
                </p14:cNvPr>
                <p14:cNvContentPartPr/>
                <p14:nvPr/>
              </p14:nvContentPartPr>
              <p14:xfrm>
                <a:off x="2964828" y="3334411"/>
                <a:ext cx="44280" cy="10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E5BA1D8-008F-49DE-B6F8-E9B33B3828D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55828" y="3325411"/>
                  <a:ext cx="6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3AA8D32-A1EE-4F56-AEC4-F466F0947C1A}"/>
                    </a:ext>
                  </a:extLst>
                </p14:cNvPr>
                <p14:cNvContentPartPr/>
                <p14:nvPr/>
              </p14:nvContentPartPr>
              <p14:xfrm>
                <a:off x="2932428" y="3281131"/>
                <a:ext cx="84960" cy="53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3AA8D32-A1EE-4F56-AEC4-F466F0947C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923428" y="3272491"/>
                  <a:ext cx="102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D4DBAF0-95DC-40CA-9ACE-6185A08D3A85}"/>
                    </a:ext>
                  </a:extLst>
                </p14:cNvPr>
                <p14:cNvContentPartPr/>
                <p14:nvPr/>
              </p14:nvContentPartPr>
              <p14:xfrm>
                <a:off x="2910108" y="3390571"/>
                <a:ext cx="123120" cy="10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D4DBAF0-95DC-40CA-9ACE-6185A08D3A8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01468" y="3381571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EEDE75-D13D-44D3-B988-5C13FA6643FC}"/>
              </a:ext>
            </a:extLst>
          </p:cNvPr>
          <p:cNvGrpSpPr/>
          <p:nvPr/>
        </p:nvGrpSpPr>
        <p:grpSpPr>
          <a:xfrm>
            <a:off x="1146468" y="4123531"/>
            <a:ext cx="72000" cy="74160"/>
            <a:chOff x="1146468" y="4123531"/>
            <a:chExt cx="7200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72C44A8-B979-4A3E-9BC3-018994347662}"/>
                    </a:ext>
                  </a:extLst>
                </p14:cNvPr>
                <p14:cNvContentPartPr/>
                <p14:nvPr/>
              </p14:nvContentPartPr>
              <p14:xfrm>
                <a:off x="1157988" y="4123531"/>
                <a:ext cx="60480" cy="7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72C44A8-B979-4A3E-9BC3-01899434766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49348" y="4114531"/>
                  <a:ext cx="78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E8AF625-9F31-4289-B029-E11A2FF65DB8}"/>
                    </a:ext>
                  </a:extLst>
                </p14:cNvPr>
                <p14:cNvContentPartPr/>
                <p14:nvPr/>
              </p14:nvContentPartPr>
              <p14:xfrm>
                <a:off x="1146468" y="4194091"/>
                <a:ext cx="60120" cy="3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8AF625-9F31-4289-B029-E11A2FF65DB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37828" y="4185451"/>
                  <a:ext cx="777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793044E-4F19-4219-9A4B-DF11774FF307}"/>
              </a:ext>
            </a:extLst>
          </p:cNvPr>
          <p:cNvGrpSpPr/>
          <p:nvPr/>
        </p:nvGrpSpPr>
        <p:grpSpPr>
          <a:xfrm>
            <a:off x="1502868" y="3736171"/>
            <a:ext cx="683280" cy="341640"/>
            <a:chOff x="1502868" y="3736171"/>
            <a:chExt cx="6832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6F4D7BE-3E37-4FA4-90BB-8D7CACE613E8}"/>
                    </a:ext>
                  </a:extLst>
                </p14:cNvPr>
                <p14:cNvContentPartPr/>
                <p14:nvPr/>
              </p14:nvContentPartPr>
              <p14:xfrm>
                <a:off x="1502868" y="3736171"/>
                <a:ext cx="28080" cy="234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6F4D7BE-3E37-4FA4-90BB-8D7CACE613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94228" y="3727531"/>
                  <a:ext cx="4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7638CA-E4CE-44E2-A87A-567B2C3805AE}"/>
                    </a:ext>
                  </a:extLst>
                </p14:cNvPr>
                <p14:cNvContentPartPr/>
                <p14:nvPr/>
              </p14:nvContentPartPr>
              <p14:xfrm>
                <a:off x="1586388" y="3944251"/>
                <a:ext cx="46800" cy="133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7638CA-E4CE-44E2-A87A-567B2C3805A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577388" y="3935611"/>
                  <a:ext cx="64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6866F87-EACB-44AE-A49F-8B0A88790F65}"/>
                    </a:ext>
                  </a:extLst>
                </p14:cNvPr>
                <p14:cNvContentPartPr/>
                <p14:nvPr/>
              </p14:nvContentPartPr>
              <p14:xfrm>
                <a:off x="1670628" y="3790531"/>
                <a:ext cx="83160" cy="248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6866F87-EACB-44AE-A49F-8B0A88790F6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661988" y="3781891"/>
                  <a:ext cx="10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D0BF3B0-8FCF-432E-B260-7E2B4153D5A0}"/>
                    </a:ext>
                  </a:extLst>
                </p14:cNvPr>
                <p14:cNvContentPartPr/>
                <p14:nvPr/>
              </p14:nvContentPartPr>
              <p14:xfrm>
                <a:off x="1707708" y="3899611"/>
                <a:ext cx="81360" cy="34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D0BF3B0-8FCF-432E-B260-7E2B4153D5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699068" y="3890611"/>
                  <a:ext cx="99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517581-14A5-4B7F-9CA3-5E74A1F1B0D1}"/>
                    </a:ext>
                  </a:extLst>
                </p14:cNvPr>
                <p14:cNvContentPartPr/>
                <p14:nvPr/>
              </p14:nvContentPartPr>
              <p14:xfrm>
                <a:off x="1852428" y="3820051"/>
                <a:ext cx="126360" cy="207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517581-14A5-4B7F-9CA3-5E74A1F1B0D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843788" y="3811411"/>
                  <a:ext cx="144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9EFB738-E590-4211-8567-C9848F703F84}"/>
                    </a:ext>
                  </a:extLst>
                </p14:cNvPr>
                <p14:cNvContentPartPr/>
                <p14:nvPr/>
              </p14:nvContentPartPr>
              <p14:xfrm>
                <a:off x="2088588" y="3918331"/>
                <a:ext cx="97560" cy="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9EFB738-E590-4211-8567-C9848F703F8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079588" y="3909691"/>
                  <a:ext cx="1152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593C3F5-49E3-4B79-A344-7EB4168A1A73}"/>
              </a:ext>
            </a:extLst>
          </p:cNvPr>
          <p:cNvGrpSpPr/>
          <p:nvPr/>
        </p:nvGrpSpPr>
        <p:grpSpPr>
          <a:xfrm>
            <a:off x="2373348" y="3769651"/>
            <a:ext cx="447120" cy="341640"/>
            <a:chOff x="2373348" y="3769651"/>
            <a:chExt cx="4471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88C17F2-6B3E-425D-B60F-429C8852A9B5}"/>
                    </a:ext>
                  </a:extLst>
                </p14:cNvPr>
                <p14:cNvContentPartPr/>
                <p14:nvPr/>
              </p14:nvContentPartPr>
              <p14:xfrm>
                <a:off x="2373348" y="3792691"/>
                <a:ext cx="131760" cy="208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88C17F2-6B3E-425D-B60F-429C8852A9B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364348" y="3783691"/>
                  <a:ext cx="149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EA5C68E-2BC9-4958-923B-84D39D8CB070}"/>
                    </a:ext>
                  </a:extLst>
                </p14:cNvPr>
                <p14:cNvContentPartPr/>
                <p14:nvPr/>
              </p14:nvContentPartPr>
              <p14:xfrm>
                <a:off x="2509788" y="3989251"/>
                <a:ext cx="68040" cy="122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EA5C68E-2BC9-4958-923B-84D39D8CB07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01148" y="3980251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31EBE7F-06BE-497B-BD4E-C2C3C79AE563}"/>
                    </a:ext>
                  </a:extLst>
                </p14:cNvPr>
                <p14:cNvContentPartPr/>
                <p14:nvPr/>
              </p14:nvContentPartPr>
              <p14:xfrm>
                <a:off x="2639388" y="3769651"/>
                <a:ext cx="111600" cy="262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31EBE7F-06BE-497B-BD4E-C2C3C79AE56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30748" y="3760651"/>
                  <a:ext cx="129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5DCD301-D4F8-41FF-BD32-0383A38B0E8A}"/>
                    </a:ext>
                  </a:extLst>
                </p14:cNvPr>
                <p14:cNvContentPartPr/>
                <p14:nvPr/>
              </p14:nvContentPartPr>
              <p14:xfrm>
                <a:off x="2707788" y="3867211"/>
                <a:ext cx="112680" cy="33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5DCD301-D4F8-41FF-BD32-0383A38B0E8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98788" y="3858571"/>
                  <a:ext cx="1303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594F812-CADE-4E65-A47A-65BDDAB68C77}"/>
                  </a:ext>
                </a:extLst>
              </p14:cNvPr>
              <p14:cNvContentPartPr/>
              <p14:nvPr/>
            </p14:nvContentPartPr>
            <p14:xfrm>
              <a:off x="1400988" y="4214971"/>
              <a:ext cx="1640160" cy="324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594F812-CADE-4E65-A47A-65BDDAB68C77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392348" y="4206331"/>
                <a:ext cx="16578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3DF0C0B-916B-4FB0-B7A2-5AD96BDEE0A3}"/>
              </a:ext>
            </a:extLst>
          </p:cNvPr>
          <p:cNvGrpSpPr/>
          <p:nvPr/>
        </p:nvGrpSpPr>
        <p:grpSpPr>
          <a:xfrm>
            <a:off x="1434828" y="4399291"/>
            <a:ext cx="955080" cy="342720"/>
            <a:chOff x="1434828" y="4399291"/>
            <a:chExt cx="95508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8B7625-DC3D-4FA0-92C9-6676DE4133C1}"/>
                    </a:ext>
                  </a:extLst>
                </p14:cNvPr>
                <p14:cNvContentPartPr/>
                <p14:nvPr/>
              </p14:nvContentPartPr>
              <p14:xfrm>
                <a:off x="1434828" y="4399291"/>
                <a:ext cx="104400" cy="135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8B7625-DC3D-4FA0-92C9-6676DE4133C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425828" y="4390651"/>
                  <a:ext cx="122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08EF3F4-46D1-4ABA-BCC3-A5AD11A04341}"/>
                    </a:ext>
                  </a:extLst>
                </p14:cNvPr>
                <p14:cNvContentPartPr/>
                <p14:nvPr/>
              </p14:nvContentPartPr>
              <p14:xfrm>
                <a:off x="1527348" y="4413691"/>
                <a:ext cx="11880" cy="236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08EF3F4-46D1-4ABA-BCC3-A5AD11A0434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518348" y="4404691"/>
                  <a:ext cx="2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E894A99-89BF-46C9-81E8-0EF59558C83B}"/>
                    </a:ext>
                  </a:extLst>
                </p14:cNvPr>
                <p14:cNvContentPartPr/>
                <p14:nvPr/>
              </p14:nvContentPartPr>
              <p14:xfrm>
                <a:off x="1609428" y="4649131"/>
                <a:ext cx="37440" cy="92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E894A99-89BF-46C9-81E8-0EF59558C83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600788" y="4640491"/>
                  <a:ext cx="55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BDD0A9D-46D1-41E9-B39B-45E494F6A399}"/>
                    </a:ext>
                  </a:extLst>
                </p14:cNvPr>
                <p14:cNvContentPartPr/>
                <p14:nvPr/>
              </p14:nvContentPartPr>
              <p14:xfrm>
                <a:off x="1652268" y="4468771"/>
                <a:ext cx="34920" cy="183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BDD0A9D-46D1-41E9-B39B-45E494F6A39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43268" y="4459771"/>
                  <a:ext cx="5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476519-6490-43EA-AC69-D8F541F5E4FB}"/>
                    </a:ext>
                  </a:extLst>
                </p14:cNvPr>
                <p14:cNvContentPartPr/>
                <p14:nvPr/>
              </p14:nvContentPartPr>
              <p14:xfrm>
                <a:off x="1732908" y="4455811"/>
                <a:ext cx="108000" cy="250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476519-6490-43EA-AC69-D8F541F5E4F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724268" y="4447171"/>
                  <a:ext cx="125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A2FB07D-B2A0-4FEF-8115-224F3C76199B}"/>
                    </a:ext>
                  </a:extLst>
                </p14:cNvPr>
                <p14:cNvContentPartPr/>
                <p14:nvPr/>
              </p14:nvContentPartPr>
              <p14:xfrm>
                <a:off x="1990668" y="4483531"/>
                <a:ext cx="26640" cy="186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A2FB07D-B2A0-4FEF-8115-224F3C7619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982028" y="4474531"/>
                  <a:ext cx="4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F00A67F-241A-4275-AB0B-CBC49DD79EE9}"/>
                    </a:ext>
                  </a:extLst>
                </p14:cNvPr>
                <p14:cNvContentPartPr/>
                <p14:nvPr/>
              </p14:nvContentPartPr>
              <p14:xfrm>
                <a:off x="1990308" y="4503331"/>
                <a:ext cx="141480" cy="185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F00A67F-241A-4275-AB0B-CBC49DD79EE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981668" y="4494691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0C2D747-FC13-45E9-BD45-AD3EC0029985}"/>
                    </a:ext>
                  </a:extLst>
                </p14:cNvPr>
                <p14:cNvContentPartPr/>
                <p14:nvPr/>
              </p14:nvContentPartPr>
              <p14:xfrm>
                <a:off x="2257428" y="4616731"/>
                <a:ext cx="132480" cy="8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0C2D747-FC13-45E9-BD45-AD3EC002998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248428" y="4608091"/>
                  <a:ext cx="150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9A7E396-D127-4841-8934-21EAEA2EBC41}"/>
                    </a:ext>
                  </a:extLst>
                </p14:cNvPr>
                <p14:cNvContentPartPr/>
                <p14:nvPr/>
              </p14:nvContentPartPr>
              <p14:xfrm>
                <a:off x="2336268" y="4518091"/>
                <a:ext cx="3960" cy="177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9A7E396-D127-4841-8934-21EAEA2EBC4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27268" y="4509091"/>
                  <a:ext cx="216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39BCDD4-8E9C-4690-8943-DF29F578BCE6}"/>
              </a:ext>
            </a:extLst>
          </p:cNvPr>
          <p:cNvGrpSpPr/>
          <p:nvPr/>
        </p:nvGrpSpPr>
        <p:grpSpPr>
          <a:xfrm>
            <a:off x="2574948" y="4379491"/>
            <a:ext cx="432720" cy="398160"/>
            <a:chOff x="2574948" y="4379491"/>
            <a:chExt cx="4327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0562FC-E581-4E22-9001-1D68DDA84966}"/>
                    </a:ext>
                  </a:extLst>
                </p14:cNvPr>
                <p14:cNvContentPartPr/>
                <p14:nvPr/>
              </p14:nvContentPartPr>
              <p14:xfrm>
                <a:off x="2574948" y="4379491"/>
                <a:ext cx="117000" cy="398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0562FC-E581-4E22-9001-1D68DDA8496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566308" y="4370851"/>
                  <a:ext cx="134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377BEBE-3060-4C17-BBB3-F176225EF10C}"/>
                    </a:ext>
                  </a:extLst>
                </p14:cNvPr>
                <p14:cNvContentPartPr/>
                <p14:nvPr/>
              </p14:nvContentPartPr>
              <p14:xfrm>
                <a:off x="2825868" y="4509811"/>
                <a:ext cx="6120" cy="172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377BEBE-3060-4C17-BBB3-F176225EF10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816868" y="4501171"/>
                  <a:ext cx="2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4E72087-372A-42E3-AC7E-9E0BA1B7F915}"/>
                    </a:ext>
                  </a:extLst>
                </p14:cNvPr>
                <p14:cNvContentPartPr/>
                <p14:nvPr/>
              </p14:nvContentPartPr>
              <p14:xfrm>
                <a:off x="2887068" y="4493971"/>
                <a:ext cx="120600" cy="171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4E72087-372A-42E3-AC7E-9E0BA1B7F91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78428" y="4485331"/>
                  <a:ext cx="138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9A5013F-35B3-4DB4-B0F1-44F37F2278D0}"/>
              </a:ext>
            </a:extLst>
          </p:cNvPr>
          <p:cNvGrpSpPr/>
          <p:nvPr/>
        </p:nvGrpSpPr>
        <p:grpSpPr>
          <a:xfrm>
            <a:off x="3041148" y="4321531"/>
            <a:ext cx="1007640" cy="464400"/>
            <a:chOff x="3041148" y="4321531"/>
            <a:chExt cx="100764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A9147A8-40B4-42F8-AD3A-894328B599B4}"/>
                    </a:ext>
                  </a:extLst>
                </p14:cNvPr>
                <p14:cNvContentPartPr/>
                <p14:nvPr/>
              </p14:nvContentPartPr>
              <p14:xfrm>
                <a:off x="3041148" y="4454371"/>
                <a:ext cx="40680" cy="238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A9147A8-40B4-42F8-AD3A-894328B599B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032148" y="4445731"/>
                  <a:ext cx="58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23EFE52-9B25-4FE5-862F-256A155009F1}"/>
                    </a:ext>
                  </a:extLst>
                </p14:cNvPr>
                <p14:cNvContentPartPr/>
                <p14:nvPr/>
              </p14:nvContentPartPr>
              <p14:xfrm>
                <a:off x="3164628" y="4321531"/>
                <a:ext cx="90360" cy="464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23EFE52-9B25-4FE5-862F-256A155009F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155628" y="4312531"/>
                  <a:ext cx="1080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FD47B12-335D-4258-A055-FA6422DA67AF}"/>
                    </a:ext>
                  </a:extLst>
                </p14:cNvPr>
                <p14:cNvContentPartPr/>
                <p14:nvPr/>
              </p14:nvContentPartPr>
              <p14:xfrm>
                <a:off x="3360468" y="4671091"/>
                <a:ext cx="360" cy="14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FD47B12-335D-4258-A055-FA6422DA67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51468" y="4662091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67DB2D-F7ED-42F2-9833-6C0A3ACF3C70}"/>
                    </a:ext>
                  </a:extLst>
                </p14:cNvPr>
                <p14:cNvContentPartPr/>
                <p14:nvPr/>
              </p14:nvContentPartPr>
              <p14:xfrm>
                <a:off x="3500508" y="4429531"/>
                <a:ext cx="28080" cy="206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67DB2D-F7ED-42F2-9833-6C0A3ACF3C7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491508" y="4420531"/>
                  <a:ext cx="45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571E6AF-12A2-4C9B-A88E-C5223BCD31BD}"/>
                    </a:ext>
                  </a:extLst>
                </p14:cNvPr>
                <p14:cNvContentPartPr/>
                <p14:nvPr/>
              </p14:nvContentPartPr>
              <p14:xfrm>
                <a:off x="3586188" y="4611331"/>
                <a:ext cx="53280" cy="104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571E6AF-12A2-4C9B-A88E-C5223BCD31B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77188" y="4602691"/>
                  <a:ext cx="70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CE18FD2-71D2-4BCB-A200-81289076DA84}"/>
                    </a:ext>
                  </a:extLst>
                </p14:cNvPr>
                <p14:cNvContentPartPr/>
                <p14:nvPr/>
              </p14:nvContentPartPr>
              <p14:xfrm>
                <a:off x="3679788" y="4464091"/>
                <a:ext cx="133560" cy="205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CE18FD2-71D2-4BCB-A200-81289076DA8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671148" y="4455091"/>
                  <a:ext cx="151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BD96FCC-DD69-40AB-BD2F-4E67F1B27208}"/>
                    </a:ext>
                  </a:extLst>
                </p14:cNvPr>
                <p14:cNvContentPartPr/>
                <p14:nvPr/>
              </p14:nvContentPartPr>
              <p14:xfrm>
                <a:off x="3888228" y="4483171"/>
                <a:ext cx="14400" cy="198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BD96FCC-DD69-40AB-BD2F-4E67F1B2720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79228" y="4474171"/>
                  <a:ext cx="32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42EB080-CD13-4C08-A141-90CBF46B2177}"/>
                    </a:ext>
                  </a:extLst>
                </p14:cNvPr>
                <p14:cNvContentPartPr/>
                <p14:nvPr/>
              </p14:nvContentPartPr>
              <p14:xfrm>
                <a:off x="3875628" y="4489651"/>
                <a:ext cx="173160" cy="175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42EB080-CD13-4C08-A141-90CBF46B217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866628" y="4481011"/>
                  <a:ext cx="1908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155CED7-A3EA-48E9-92B0-9F4D044E4006}"/>
                  </a:ext>
                </a:extLst>
              </p14:cNvPr>
              <p14:cNvContentPartPr/>
              <p14:nvPr/>
            </p14:nvContentPartPr>
            <p14:xfrm>
              <a:off x="3032868" y="4225411"/>
              <a:ext cx="948240" cy="19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155CED7-A3EA-48E9-92B0-9F4D044E400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23868" y="4216771"/>
                <a:ext cx="965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5A98940-141C-4CE8-9019-13921F6340E8}"/>
                  </a:ext>
                </a:extLst>
              </p14:cNvPr>
              <p14:cNvContentPartPr/>
              <p14:nvPr/>
            </p14:nvContentPartPr>
            <p14:xfrm>
              <a:off x="1410708" y="5235211"/>
              <a:ext cx="151920" cy="286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5A98940-141C-4CE8-9019-13921F6340E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401708" y="5226211"/>
                <a:ext cx="169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747AD4E-7C6E-4CB7-82CE-CB67381735F3}"/>
                  </a:ext>
                </a:extLst>
              </p14:cNvPr>
              <p14:cNvContentPartPr/>
              <p14:nvPr/>
            </p14:nvContentPartPr>
            <p14:xfrm>
              <a:off x="1604748" y="5542291"/>
              <a:ext cx="30600" cy="1087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747AD4E-7C6E-4CB7-82CE-CB67381735F3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596108" y="5533651"/>
                <a:ext cx="48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36E2B35-1906-4739-B750-71AFEFE1CAFA}"/>
                  </a:ext>
                </a:extLst>
              </p14:cNvPr>
              <p14:cNvContentPartPr/>
              <p14:nvPr/>
            </p14:nvContentPartPr>
            <p14:xfrm>
              <a:off x="1763508" y="5267611"/>
              <a:ext cx="3960" cy="2232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36E2B35-1906-4739-B750-71AFEFE1CAF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754508" y="5258611"/>
                <a:ext cx="21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C466ECA-F3B1-428B-AA9C-BE930B8B07A7}"/>
                  </a:ext>
                </a:extLst>
              </p14:cNvPr>
              <p14:cNvContentPartPr/>
              <p14:nvPr/>
            </p14:nvContentPartPr>
            <p14:xfrm>
              <a:off x="1838748" y="5261851"/>
              <a:ext cx="158760" cy="2692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C466ECA-F3B1-428B-AA9C-BE930B8B07A7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830108" y="5253211"/>
                <a:ext cx="1764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7026C4-D827-4CB4-A1F0-1FE19D0ACAC5}"/>
                  </a:ext>
                </a:extLst>
              </p14:cNvPr>
              <p14:cNvContentPartPr/>
              <p14:nvPr/>
            </p14:nvContentPartPr>
            <p14:xfrm>
              <a:off x="2005068" y="5340331"/>
              <a:ext cx="255240" cy="405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7026C4-D827-4CB4-A1F0-1FE19D0ACAC5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996428" y="5331691"/>
                <a:ext cx="272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67ED4CD-0E82-4CDF-B032-2B2B0E259212}"/>
                  </a:ext>
                </a:extLst>
              </p14:cNvPr>
              <p14:cNvContentPartPr/>
              <p14:nvPr/>
            </p14:nvContentPartPr>
            <p14:xfrm>
              <a:off x="2384868" y="5256091"/>
              <a:ext cx="103320" cy="2620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67ED4CD-0E82-4CDF-B032-2B2B0E25921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376228" y="5247091"/>
                <a:ext cx="120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1A3269-308E-47DB-81D3-6952F155284F}"/>
                  </a:ext>
                </a:extLst>
              </p14:cNvPr>
              <p14:cNvContentPartPr/>
              <p14:nvPr/>
            </p14:nvContentPartPr>
            <p14:xfrm>
              <a:off x="2455428" y="5241331"/>
              <a:ext cx="113760" cy="306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1A3269-308E-47DB-81D3-6952F155284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2446788" y="5232691"/>
                <a:ext cx="131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77F7A84-B18D-4BD1-A962-5BB941FDCF8F}"/>
                  </a:ext>
                </a:extLst>
              </p14:cNvPr>
              <p14:cNvContentPartPr/>
              <p14:nvPr/>
            </p14:nvContentPartPr>
            <p14:xfrm>
              <a:off x="2399988" y="5429971"/>
              <a:ext cx="15660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77F7A84-B18D-4BD1-A962-5BB941FDCF8F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390988" y="5420971"/>
                <a:ext cx="174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737B644-FD34-401C-B525-D30607CFAC80}"/>
              </a:ext>
            </a:extLst>
          </p:cNvPr>
          <p:cNvGrpSpPr/>
          <p:nvPr/>
        </p:nvGrpSpPr>
        <p:grpSpPr>
          <a:xfrm>
            <a:off x="683508" y="5174011"/>
            <a:ext cx="590760" cy="542520"/>
            <a:chOff x="683508" y="5174011"/>
            <a:chExt cx="59076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F63EA22-E03E-4D9C-8C7F-E9C8477E2E9D}"/>
                    </a:ext>
                  </a:extLst>
                </p14:cNvPr>
                <p14:cNvContentPartPr/>
                <p14:nvPr/>
              </p14:nvContentPartPr>
              <p14:xfrm>
                <a:off x="1176708" y="5414851"/>
                <a:ext cx="97560" cy="7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F63EA22-E03E-4D9C-8C7F-E9C8477E2E9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68068" y="5406211"/>
                  <a:ext cx="11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7B5786-A418-40B0-A5C1-C8F845EE1F3E}"/>
                    </a:ext>
                  </a:extLst>
                </p14:cNvPr>
                <p14:cNvContentPartPr/>
                <p14:nvPr/>
              </p14:nvContentPartPr>
              <p14:xfrm>
                <a:off x="1159788" y="5477491"/>
                <a:ext cx="100440" cy="15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7B5786-A418-40B0-A5C1-C8F845EE1F3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51148" y="5468851"/>
                  <a:ext cx="118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65C2C4A-2B9B-4EDD-AF03-C693E7ACD80A}"/>
                    </a:ext>
                  </a:extLst>
                </p14:cNvPr>
                <p14:cNvContentPartPr/>
                <p14:nvPr/>
              </p14:nvContentPartPr>
              <p14:xfrm>
                <a:off x="729948" y="5183371"/>
                <a:ext cx="33480" cy="349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65C2C4A-2B9B-4EDD-AF03-C693E7ACD80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20948" y="5174371"/>
                  <a:ext cx="51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F86FA9-751E-42F0-B841-6E4C8A369DCA}"/>
                    </a:ext>
                  </a:extLst>
                </p14:cNvPr>
                <p14:cNvContentPartPr/>
                <p14:nvPr/>
              </p14:nvContentPartPr>
              <p14:xfrm>
                <a:off x="683508" y="5501251"/>
                <a:ext cx="147240" cy="37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F86FA9-751E-42F0-B841-6E4C8A369DC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4868" y="5492611"/>
                  <a:ext cx="164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204CCB7-F663-4AA3-AAE2-B0811D5C7926}"/>
                    </a:ext>
                  </a:extLst>
                </p14:cNvPr>
                <p14:cNvContentPartPr/>
                <p14:nvPr/>
              </p14:nvContentPartPr>
              <p14:xfrm>
                <a:off x="689268" y="5174011"/>
                <a:ext cx="139320" cy="22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204CCB7-F663-4AA3-AAE2-B0811D5C792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80628" y="5165011"/>
                  <a:ext cx="156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002610A-4BD0-4495-A8EA-8E2B46B4D09E}"/>
                    </a:ext>
                  </a:extLst>
                </p14:cNvPr>
                <p14:cNvContentPartPr/>
                <p14:nvPr/>
              </p14:nvContentPartPr>
              <p14:xfrm>
                <a:off x="807348" y="5450491"/>
                <a:ext cx="214920" cy="266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002610A-4BD0-4495-A8EA-8E2B46B4D0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8708" y="5441851"/>
                  <a:ext cx="2325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144DF9-6526-482B-B320-2CF13C5CA383}"/>
              </a:ext>
            </a:extLst>
          </p:cNvPr>
          <p:cNvGrpSpPr/>
          <p:nvPr/>
        </p:nvGrpSpPr>
        <p:grpSpPr>
          <a:xfrm>
            <a:off x="262308" y="5279131"/>
            <a:ext cx="163440" cy="144000"/>
            <a:chOff x="262308" y="5279131"/>
            <a:chExt cx="16344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158D81B-F779-4ECE-BE95-1F3FC4AA77B3}"/>
                    </a:ext>
                  </a:extLst>
                </p14:cNvPr>
                <p14:cNvContentPartPr/>
                <p14:nvPr/>
              </p14:nvContentPartPr>
              <p14:xfrm>
                <a:off x="262308" y="5385331"/>
                <a:ext cx="11880" cy="12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158D81B-F779-4ECE-BE95-1F3FC4AA77B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53308" y="5376331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D69A74E-F73F-4048-8B3A-E2C1B51C64A7}"/>
                    </a:ext>
                  </a:extLst>
                </p14:cNvPr>
                <p14:cNvContentPartPr/>
                <p14:nvPr/>
              </p14:nvContentPartPr>
              <p14:xfrm>
                <a:off x="357348" y="5279131"/>
                <a:ext cx="5040" cy="19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D69A74E-F73F-4048-8B3A-E2C1B51C64A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48348" y="5270131"/>
                  <a:ext cx="22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7F12997-0776-4813-A28E-69C8E5E7728D}"/>
                    </a:ext>
                  </a:extLst>
                </p14:cNvPr>
                <p14:cNvContentPartPr/>
                <p14:nvPr/>
              </p14:nvContentPartPr>
              <p14:xfrm>
                <a:off x="407028" y="5381011"/>
                <a:ext cx="18720" cy="42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7F12997-0776-4813-A28E-69C8E5E7728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8028" y="5372371"/>
                  <a:ext cx="363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6308696-0D4A-4241-AF54-FA88DB37E6C6}"/>
              </a:ext>
            </a:extLst>
          </p:cNvPr>
          <p:cNvGrpSpPr/>
          <p:nvPr/>
        </p:nvGrpSpPr>
        <p:grpSpPr>
          <a:xfrm>
            <a:off x="719508" y="5764771"/>
            <a:ext cx="1923840" cy="108000"/>
            <a:chOff x="719508" y="5764771"/>
            <a:chExt cx="19238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91D4EC2-F80C-4CA4-8957-0526CC058A0D}"/>
                    </a:ext>
                  </a:extLst>
                </p14:cNvPr>
                <p14:cNvContentPartPr/>
                <p14:nvPr/>
              </p14:nvContentPartPr>
              <p14:xfrm>
                <a:off x="719508" y="5802211"/>
                <a:ext cx="1923840" cy="28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91D4EC2-F80C-4CA4-8957-0526CC058A0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10508" y="5793571"/>
                  <a:ext cx="1941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3156EC6-ADCE-4F07-B1E4-576DE375D369}"/>
                    </a:ext>
                  </a:extLst>
                </p14:cNvPr>
                <p14:cNvContentPartPr/>
                <p14:nvPr/>
              </p14:nvContentPartPr>
              <p14:xfrm>
                <a:off x="1669548" y="5774491"/>
                <a:ext cx="21240" cy="67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3156EC6-ADCE-4F07-B1E4-576DE375D36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660908" y="5765851"/>
                  <a:ext cx="38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B5807C3-3EF4-42B3-AEF5-CF26E0ADA38E}"/>
                    </a:ext>
                  </a:extLst>
                </p14:cNvPr>
                <p14:cNvContentPartPr/>
                <p14:nvPr/>
              </p14:nvContentPartPr>
              <p14:xfrm>
                <a:off x="1696188" y="5764771"/>
                <a:ext cx="33840" cy="108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B5807C3-3EF4-42B3-AEF5-CF26E0ADA38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687548" y="5756131"/>
                  <a:ext cx="5148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19294BD-F3A5-473A-B614-6EC1B54F7E6A}"/>
                  </a:ext>
                </a:extLst>
              </p14:cNvPr>
              <p14:cNvContentPartPr/>
              <p14:nvPr/>
            </p14:nvContentPartPr>
            <p14:xfrm>
              <a:off x="2975628" y="5278051"/>
              <a:ext cx="491760" cy="1929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19294BD-F3A5-473A-B614-6EC1B54F7E6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966988" y="5269411"/>
                <a:ext cx="509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8EB93A2-C806-4BE3-B005-0D1511011380}"/>
                  </a:ext>
                </a:extLst>
              </p14:cNvPr>
              <p14:cNvContentPartPr/>
              <p14:nvPr/>
            </p14:nvContentPartPr>
            <p14:xfrm>
              <a:off x="3811908" y="5176891"/>
              <a:ext cx="31680" cy="3459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8EB93A2-C806-4BE3-B005-0D1511011380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802908" y="5168251"/>
                <a:ext cx="493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D18A69C-7F20-40E4-99D9-17AECDDD074A}"/>
                  </a:ext>
                </a:extLst>
              </p14:cNvPr>
              <p14:cNvContentPartPr/>
              <p14:nvPr/>
            </p14:nvContentPartPr>
            <p14:xfrm>
              <a:off x="3908028" y="5493331"/>
              <a:ext cx="125280" cy="2005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D18A69C-7F20-40E4-99D9-17AECDDD074A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899028" y="5484331"/>
                <a:ext cx="142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8FD60B6-01B2-4BD3-8967-47353681CD2D}"/>
                  </a:ext>
                </a:extLst>
              </p14:cNvPr>
              <p14:cNvContentPartPr/>
              <p14:nvPr/>
            </p14:nvContentPartPr>
            <p14:xfrm>
              <a:off x="3918468" y="5554891"/>
              <a:ext cx="105840" cy="284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8FD60B6-01B2-4BD3-8967-47353681CD2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3909468" y="5545891"/>
                <a:ext cx="123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2A11D21-1965-4152-A9DD-BBDF9FF2F588}"/>
                  </a:ext>
                </a:extLst>
              </p14:cNvPr>
              <p14:cNvContentPartPr/>
              <p14:nvPr/>
            </p14:nvContentPartPr>
            <p14:xfrm>
              <a:off x="3881388" y="5505931"/>
              <a:ext cx="127800" cy="118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2A11D21-1965-4152-A9DD-BBDF9FF2F58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3872388" y="5497291"/>
                <a:ext cx="14544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331F480-A47A-428D-B04B-46921D5D5FA6}"/>
              </a:ext>
            </a:extLst>
          </p:cNvPr>
          <p:cNvGrpSpPr/>
          <p:nvPr/>
        </p:nvGrpSpPr>
        <p:grpSpPr>
          <a:xfrm>
            <a:off x="4218708" y="5051971"/>
            <a:ext cx="1639800" cy="709200"/>
            <a:chOff x="4218708" y="5051971"/>
            <a:chExt cx="163980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8A0EAB-9383-4C56-BAF7-2A819E783443}"/>
                    </a:ext>
                  </a:extLst>
                </p14:cNvPr>
                <p14:cNvContentPartPr/>
                <p14:nvPr/>
              </p14:nvContentPartPr>
              <p14:xfrm>
                <a:off x="4218708" y="5339251"/>
                <a:ext cx="116640" cy="4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8A0EAB-9383-4C56-BAF7-2A819E7834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209708" y="5330611"/>
                  <a:ext cx="134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5641CED-A523-4822-9C8F-B7880E9DD468}"/>
                    </a:ext>
                  </a:extLst>
                </p14:cNvPr>
                <p14:cNvContentPartPr/>
                <p14:nvPr/>
              </p14:nvContentPartPr>
              <p14:xfrm>
                <a:off x="4234188" y="5269771"/>
                <a:ext cx="89280" cy="3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5641CED-A523-4822-9C8F-B7880E9DD46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225548" y="5260771"/>
                  <a:ext cx="10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5063D21-99FA-4ED8-AAE9-BECFD80D0263}"/>
                    </a:ext>
                  </a:extLst>
                </p14:cNvPr>
                <p14:cNvContentPartPr/>
                <p14:nvPr/>
              </p14:nvContentPartPr>
              <p14:xfrm>
                <a:off x="4597788" y="5201731"/>
                <a:ext cx="128160" cy="559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5063D21-99FA-4ED8-AAE9-BECFD80D026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589148" y="5193091"/>
                  <a:ext cx="1458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B30DFB5-D590-41D0-9922-C5BCCEA7F488}"/>
                    </a:ext>
                  </a:extLst>
                </p14:cNvPr>
                <p14:cNvContentPartPr/>
                <p14:nvPr/>
              </p14:nvContentPartPr>
              <p14:xfrm>
                <a:off x="4756188" y="5409091"/>
                <a:ext cx="127440" cy="306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B30DFB5-D590-41D0-9922-C5BCCEA7F48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747548" y="5400451"/>
                  <a:ext cx="145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4483D0-5DA0-4D76-8033-C1C23B5B91C8}"/>
                    </a:ext>
                  </a:extLst>
                </p14:cNvPr>
                <p14:cNvContentPartPr/>
                <p14:nvPr/>
              </p14:nvContentPartPr>
              <p14:xfrm>
                <a:off x="4822068" y="5343571"/>
                <a:ext cx="23400" cy="187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4483D0-5DA0-4D76-8033-C1C23B5B91C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813428" y="5334571"/>
                  <a:ext cx="41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057E9A6-2FE9-4B3E-A559-F5CA64076AC4}"/>
                    </a:ext>
                  </a:extLst>
                </p14:cNvPr>
                <p14:cNvContentPartPr/>
                <p14:nvPr/>
              </p14:nvContentPartPr>
              <p14:xfrm>
                <a:off x="4970388" y="5289571"/>
                <a:ext cx="72000" cy="307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057E9A6-2FE9-4B3E-A559-F5CA64076AC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961388" y="5280571"/>
                  <a:ext cx="89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F984E6D-9636-4251-A319-1426BA1B7648}"/>
                    </a:ext>
                  </a:extLst>
                </p14:cNvPr>
                <p14:cNvContentPartPr/>
                <p14:nvPr/>
              </p14:nvContentPartPr>
              <p14:xfrm>
                <a:off x="4458108" y="5127571"/>
                <a:ext cx="231120" cy="494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F984E6D-9636-4251-A319-1426BA1B764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449468" y="5118931"/>
                  <a:ext cx="248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4754C59-73DF-4164-8DD3-D1795F5D98FE}"/>
                    </a:ext>
                  </a:extLst>
                </p14:cNvPr>
                <p14:cNvContentPartPr/>
                <p14:nvPr/>
              </p14:nvContentPartPr>
              <p14:xfrm>
                <a:off x="5123028" y="5190571"/>
                <a:ext cx="151920" cy="358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4754C59-73DF-4164-8DD3-D1795F5D98F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114388" y="5181571"/>
                  <a:ext cx="169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6712FA3-B8A1-4B45-A92A-C4F1756FE163}"/>
                    </a:ext>
                  </a:extLst>
                </p14:cNvPr>
                <p14:cNvContentPartPr/>
                <p14:nvPr/>
              </p14:nvContentPartPr>
              <p14:xfrm>
                <a:off x="5373228" y="5428891"/>
                <a:ext cx="5040" cy="45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6712FA3-B8A1-4B45-A92A-C4F1756FE16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364228" y="5420251"/>
                  <a:ext cx="22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DBF39A0-0D50-460D-B020-9F65018F1E91}"/>
                    </a:ext>
                  </a:extLst>
                </p14:cNvPr>
                <p14:cNvContentPartPr/>
                <p14:nvPr/>
              </p14:nvContentPartPr>
              <p14:xfrm>
                <a:off x="5510748" y="5087611"/>
                <a:ext cx="53280" cy="3340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DBF39A0-0D50-460D-B020-9F65018F1E9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502108" y="5078611"/>
                  <a:ext cx="70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3C209BF-FA04-4DDD-ABF0-F1D07061D3BD}"/>
                    </a:ext>
                  </a:extLst>
                </p14:cNvPr>
                <p14:cNvContentPartPr/>
                <p14:nvPr/>
              </p14:nvContentPartPr>
              <p14:xfrm>
                <a:off x="5485188" y="5388211"/>
                <a:ext cx="121680" cy="42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3C209BF-FA04-4DDD-ABF0-F1D07061D3B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476548" y="5379571"/>
                  <a:ext cx="13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6DE045F-A6AE-4093-B37B-56DABF770B63}"/>
                    </a:ext>
                  </a:extLst>
                </p14:cNvPr>
                <p14:cNvContentPartPr/>
                <p14:nvPr/>
              </p14:nvContentPartPr>
              <p14:xfrm>
                <a:off x="5499228" y="5051971"/>
                <a:ext cx="101160" cy="26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6DE045F-A6AE-4093-B37B-56DABF770B6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490228" y="5043331"/>
                  <a:ext cx="118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2A6D2F0-ED75-4819-8302-D19F85043EDA}"/>
                    </a:ext>
                  </a:extLst>
                </p14:cNvPr>
                <p14:cNvContentPartPr/>
                <p14:nvPr/>
              </p14:nvContentPartPr>
              <p14:xfrm>
                <a:off x="5713428" y="5289571"/>
                <a:ext cx="145080" cy="2682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2A6D2F0-ED75-4819-8302-D19F85043ED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704428" y="5280571"/>
                  <a:ext cx="1627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121DB90-AA42-400B-949F-92060F51D12A}"/>
              </a:ext>
            </a:extLst>
          </p:cNvPr>
          <p:cNvGrpSpPr/>
          <p:nvPr/>
        </p:nvGrpSpPr>
        <p:grpSpPr>
          <a:xfrm>
            <a:off x="4553508" y="6057811"/>
            <a:ext cx="753840" cy="355320"/>
            <a:chOff x="4553508" y="6057811"/>
            <a:chExt cx="7538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6A038C8-44CC-4AAC-AFD1-4B2B6C3972AE}"/>
                    </a:ext>
                  </a:extLst>
                </p14:cNvPr>
                <p14:cNvContentPartPr/>
                <p14:nvPr/>
              </p14:nvContentPartPr>
              <p14:xfrm>
                <a:off x="4553508" y="6057811"/>
                <a:ext cx="149400" cy="241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6A038C8-44CC-4AAC-AFD1-4B2B6C3972A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44508" y="6049171"/>
                  <a:ext cx="167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BB58C5-FDF1-438B-A467-CA831EE51DD2}"/>
                    </a:ext>
                  </a:extLst>
                </p14:cNvPr>
                <p14:cNvContentPartPr/>
                <p14:nvPr/>
              </p14:nvContentPartPr>
              <p14:xfrm>
                <a:off x="4725948" y="6290011"/>
                <a:ext cx="47880" cy="123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BB58C5-FDF1-438B-A467-CA831EE51DD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717308" y="6281011"/>
                  <a:ext cx="6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5005023-C80B-4C80-A817-AC87C134F965}"/>
                    </a:ext>
                  </a:extLst>
                </p14:cNvPr>
                <p14:cNvContentPartPr/>
                <p14:nvPr/>
              </p14:nvContentPartPr>
              <p14:xfrm>
                <a:off x="4861668" y="6099211"/>
                <a:ext cx="112680" cy="224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5005023-C80B-4C80-A817-AC87C134F9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852668" y="6090571"/>
                  <a:ext cx="130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5AB1B0B-9DED-41CC-A735-6A1E5B5CC8CF}"/>
                    </a:ext>
                  </a:extLst>
                </p14:cNvPr>
                <p14:cNvContentPartPr/>
                <p14:nvPr/>
              </p14:nvContentPartPr>
              <p14:xfrm>
                <a:off x="5052108" y="6119011"/>
                <a:ext cx="96120" cy="189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5AB1B0B-9DED-41CC-A735-6A1E5B5CC8C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043108" y="6110011"/>
                  <a:ext cx="113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6FCDEC8-0174-4BAF-B3A1-A87910611DB5}"/>
                    </a:ext>
                  </a:extLst>
                </p14:cNvPr>
                <p14:cNvContentPartPr/>
                <p14:nvPr/>
              </p14:nvContentPartPr>
              <p14:xfrm>
                <a:off x="5228508" y="6108571"/>
                <a:ext cx="78840" cy="203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6FCDEC8-0174-4BAF-B3A1-A87910611DB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219508" y="6099571"/>
                  <a:ext cx="96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969CC28-B37B-4239-8898-3DA8FC7A5246}"/>
              </a:ext>
            </a:extLst>
          </p:cNvPr>
          <p:cNvGrpSpPr/>
          <p:nvPr/>
        </p:nvGrpSpPr>
        <p:grpSpPr>
          <a:xfrm>
            <a:off x="5587068" y="6019651"/>
            <a:ext cx="432360" cy="302040"/>
            <a:chOff x="5587068" y="6019651"/>
            <a:chExt cx="43236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362B8D7-74E4-4D63-9877-7E16FCCCC1D6}"/>
                    </a:ext>
                  </a:extLst>
                </p14:cNvPr>
                <p14:cNvContentPartPr/>
                <p14:nvPr/>
              </p14:nvContentPartPr>
              <p14:xfrm>
                <a:off x="5587068" y="6127291"/>
                <a:ext cx="186120" cy="172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362B8D7-74E4-4D63-9877-7E16FCCCC1D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578428" y="6118651"/>
                  <a:ext cx="20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56698FE-DD97-49AA-85D1-C1AD398D71EF}"/>
                    </a:ext>
                  </a:extLst>
                </p14:cNvPr>
                <p14:cNvContentPartPr/>
                <p14:nvPr/>
              </p14:nvContentPartPr>
              <p14:xfrm>
                <a:off x="5835828" y="6019651"/>
                <a:ext cx="148320" cy="264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56698FE-DD97-49AA-85D1-C1AD398D71E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827188" y="6011011"/>
                  <a:ext cx="165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C4743AA-A93F-4143-B44F-104A2C56E37D}"/>
                    </a:ext>
                  </a:extLst>
                </p14:cNvPr>
                <p14:cNvContentPartPr/>
                <p14:nvPr/>
              </p14:nvContentPartPr>
              <p14:xfrm>
                <a:off x="5951748" y="6053491"/>
                <a:ext cx="63360" cy="268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C4743AA-A93F-4143-B44F-104A2C56E3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942748" y="6044851"/>
                  <a:ext cx="81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17BD0A2-3DFC-4ADF-AE1A-A4F56F44FF4D}"/>
                    </a:ext>
                  </a:extLst>
                </p14:cNvPr>
                <p14:cNvContentPartPr/>
                <p14:nvPr/>
              </p14:nvContentPartPr>
              <p14:xfrm>
                <a:off x="5858148" y="6212971"/>
                <a:ext cx="161280" cy="11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17BD0A2-3DFC-4ADF-AE1A-A4F56F44FF4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849148" y="6203971"/>
                  <a:ext cx="1789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448720E-619B-473A-B5F6-FF5CB576905F}"/>
              </a:ext>
            </a:extLst>
          </p:cNvPr>
          <p:cNvGrpSpPr/>
          <p:nvPr/>
        </p:nvGrpSpPr>
        <p:grpSpPr>
          <a:xfrm>
            <a:off x="3775908" y="5966731"/>
            <a:ext cx="561240" cy="536040"/>
            <a:chOff x="3775908" y="5966731"/>
            <a:chExt cx="56124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E68051F-C315-41BC-A0A8-7F634F0A4AB9}"/>
                    </a:ext>
                  </a:extLst>
                </p14:cNvPr>
                <p14:cNvContentPartPr/>
                <p14:nvPr/>
              </p14:nvContentPartPr>
              <p14:xfrm>
                <a:off x="4215108" y="6224131"/>
                <a:ext cx="122040" cy="147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E68051F-C315-41BC-A0A8-7F634F0A4AB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206468" y="6215491"/>
                  <a:ext cx="139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1E2113B-E05A-4541-86E5-573EBF32B285}"/>
                    </a:ext>
                  </a:extLst>
                </p14:cNvPr>
                <p14:cNvContentPartPr/>
                <p14:nvPr/>
              </p14:nvContentPartPr>
              <p14:xfrm>
                <a:off x="4227708" y="6301171"/>
                <a:ext cx="108720" cy="12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1E2113B-E05A-4541-86E5-573EBF32B28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219068" y="6292531"/>
                  <a:ext cx="12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80D3040-9987-4E23-8C2F-1825B631F530}"/>
                    </a:ext>
                  </a:extLst>
                </p14:cNvPr>
                <p14:cNvContentPartPr/>
                <p14:nvPr/>
              </p14:nvContentPartPr>
              <p14:xfrm>
                <a:off x="3859428" y="5966731"/>
                <a:ext cx="7560" cy="333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80D3040-9987-4E23-8C2F-1825B631F53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850428" y="5957731"/>
                  <a:ext cx="25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84F62CA-0572-434B-A574-A956892A3B10}"/>
                    </a:ext>
                  </a:extLst>
                </p14:cNvPr>
                <p14:cNvContentPartPr/>
                <p14:nvPr/>
              </p14:nvContentPartPr>
              <p14:xfrm>
                <a:off x="3775908" y="6312691"/>
                <a:ext cx="125280" cy="21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84F62CA-0572-434B-A574-A956892A3B1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767268" y="6303691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90A862B-8CDB-43D6-A0B8-57E24C6C959B}"/>
                    </a:ext>
                  </a:extLst>
                </p14:cNvPr>
                <p14:cNvContentPartPr/>
                <p14:nvPr/>
              </p14:nvContentPartPr>
              <p14:xfrm>
                <a:off x="3806148" y="5967091"/>
                <a:ext cx="174960" cy="39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90A862B-8CDB-43D6-A0B8-57E24C6C959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797148" y="5958451"/>
                  <a:ext cx="192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AF3A0F5-0C7D-4E54-910B-00706E5EC748}"/>
                    </a:ext>
                  </a:extLst>
                </p14:cNvPr>
                <p14:cNvContentPartPr/>
                <p14:nvPr/>
              </p14:nvContentPartPr>
              <p14:xfrm>
                <a:off x="3990108" y="6328171"/>
                <a:ext cx="102240" cy="174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AF3A0F5-0C7D-4E54-910B-00706E5EC74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981108" y="6319531"/>
                  <a:ext cx="119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837751C-96B1-4925-A871-C17548004800}"/>
                    </a:ext>
                  </a:extLst>
                </p14:cNvPr>
                <p14:cNvContentPartPr/>
                <p14:nvPr/>
              </p14:nvContentPartPr>
              <p14:xfrm>
                <a:off x="4007388" y="6367771"/>
                <a:ext cx="104400" cy="22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837751C-96B1-4925-A871-C1754800480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98748" y="6359131"/>
                  <a:ext cx="122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66094C4-83AA-4DC9-A645-155E379E4F82}"/>
                    </a:ext>
                  </a:extLst>
                </p14:cNvPr>
                <p14:cNvContentPartPr/>
                <p14:nvPr/>
              </p14:nvContentPartPr>
              <p14:xfrm>
                <a:off x="3979668" y="6284611"/>
                <a:ext cx="134640" cy="24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66094C4-83AA-4DC9-A645-155E379E4F8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970668" y="6275971"/>
                  <a:ext cx="1522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5AA1984-BE57-4F78-AB87-519F28739B3C}"/>
              </a:ext>
            </a:extLst>
          </p:cNvPr>
          <p:cNvGrpSpPr/>
          <p:nvPr/>
        </p:nvGrpSpPr>
        <p:grpSpPr>
          <a:xfrm>
            <a:off x="3570708" y="5783851"/>
            <a:ext cx="2644920" cy="869760"/>
            <a:chOff x="3570708" y="5783851"/>
            <a:chExt cx="2644920" cy="86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D7E86A6-E31A-4538-A241-552064F7CC4A}"/>
                    </a:ext>
                  </a:extLst>
                </p14:cNvPr>
                <p14:cNvContentPartPr/>
                <p14:nvPr/>
              </p14:nvContentPartPr>
              <p14:xfrm>
                <a:off x="3574668" y="5788171"/>
                <a:ext cx="9720" cy="12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D7E86A6-E31A-4538-A241-552064F7CC4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565668" y="5779171"/>
                  <a:ext cx="27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FCCFD07-9D28-4084-9B3B-087F4F935585}"/>
                    </a:ext>
                  </a:extLst>
                </p14:cNvPr>
                <p14:cNvContentPartPr/>
                <p14:nvPr/>
              </p14:nvContentPartPr>
              <p14:xfrm>
                <a:off x="3590868" y="5783851"/>
                <a:ext cx="108720" cy="8697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FCCFD07-9D28-4084-9B3B-087F4F93558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581868" y="5775211"/>
                  <a:ext cx="12636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B6F94FB-5113-4D97-97B2-EF3D4B52B369}"/>
                    </a:ext>
                  </a:extLst>
                </p14:cNvPr>
                <p14:cNvContentPartPr/>
                <p14:nvPr/>
              </p14:nvContentPartPr>
              <p14:xfrm>
                <a:off x="3570708" y="5793211"/>
                <a:ext cx="2604960" cy="29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B6F94FB-5113-4D97-97B2-EF3D4B52B36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562068" y="5784571"/>
                  <a:ext cx="262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E1C6BF5-B414-4BED-8C16-EC5DF0E2F8A8}"/>
                    </a:ext>
                  </a:extLst>
                </p14:cNvPr>
                <p14:cNvContentPartPr/>
                <p14:nvPr/>
              </p14:nvContentPartPr>
              <p14:xfrm>
                <a:off x="6159468" y="5825971"/>
                <a:ext cx="56160" cy="758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E1C6BF5-B414-4BED-8C16-EC5DF0E2F8A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150828" y="5816971"/>
                  <a:ext cx="73800" cy="77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1950C21-0E36-4190-AB66-506DE5C2549A}"/>
                  </a:ext>
                </a:extLst>
              </p14:cNvPr>
              <p14:cNvContentPartPr/>
              <p14:nvPr/>
            </p14:nvContentPartPr>
            <p14:xfrm>
              <a:off x="3698508" y="6551731"/>
              <a:ext cx="2535840" cy="99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1950C21-0E36-4190-AB66-506DE5C2549A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689508" y="6542731"/>
                <a:ext cx="2553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E9FE6B4-FD31-475C-8671-E4A68FC10B74}"/>
                  </a:ext>
                </a:extLst>
              </p14:cNvPr>
              <p14:cNvContentPartPr/>
              <p14:nvPr/>
            </p14:nvContentPartPr>
            <p14:xfrm>
              <a:off x="6368268" y="6104971"/>
              <a:ext cx="330120" cy="1314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E9FE6B4-FD31-475C-8671-E4A68FC10B74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350628" y="6086971"/>
                <a:ext cx="36576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4E3D748-EEE1-41AC-8347-AFA4C22647D3}"/>
              </a:ext>
            </a:extLst>
          </p:cNvPr>
          <p:cNvGrpSpPr/>
          <p:nvPr/>
        </p:nvGrpSpPr>
        <p:grpSpPr>
          <a:xfrm>
            <a:off x="7608828" y="3288691"/>
            <a:ext cx="788760" cy="542520"/>
            <a:chOff x="7608828" y="3288691"/>
            <a:chExt cx="78876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B6F1130-6E2E-4375-AD66-B7145C963434}"/>
                    </a:ext>
                  </a:extLst>
                </p14:cNvPr>
                <p14:cNvContentPartPr/>
                <p14:nvPr/>
              </p14:nvContentPartPr>
              <p14:xfrm>
                <a:off x="7608828" y="3288691"/>
                <a:ext cx="294840" cy="362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B6F1130-6E2E-4375-AD66-B7145C96343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599828" y="3280051"/>
                  <a:ext cx="312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5B82FD5-8A8C-4C17-BA3D-C688F4F12C05}"/>
                    </a:ext>
                  </a:extLst>
                </p14:cNvPr>
                <p14:cNvContentPartPr/>
                <p14:nvPr/>
              </p14:nvContentPartPr>
              <p14:xfrm>
                <a:off x="7827708" y="3560851"/>
                <a:ext cx="254880" cy="270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5B82FD5-8A8C-4C17-BA3D-C688F4F12C0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819068" y="3552211"/>
                  <a:ext cx="27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FA6D636-708F-447B-ABA9-C40BFE697C95}"/>
                    </a:ext>
                  </a:extLst>
                </p14:cNvPr>
                <p14:cNvContentPartPr/>
                <p14:nvPr/>
              </p14:nvContentPartPr>
              <p14:xfrm>
                <a:off x="8245668" y="3463291"/>
                <a:ext cx="151920" cy="144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FA6D636-708F-447B-ABA9-C40BFE697C9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36668" y="3454651"/>
                  <a:ext cx="169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E191BCC-1FA4-4663-B226-EEAC4E1E1B07}"/>
                    </a:ext>
                  </a:extLst>
                </p14:cNvPr>
                <p14:cNvContentPartPr/>
                <p14:nvPr/>
              </p14:nvContentPartPr>
              <p14:xfrm>
                <a:off x="8252148" y="3405691"/>
                <a:ext cx="126000" cy="11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E191BCC-1FA4-4663-B226-EEAC4E1E1B0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43508" y="3396691"/>
                  <a:ext cx="1436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94BBD30-8723-456C-A74F-5464F7C1FB61}"/>
              </a:ext>
            </a:extLst>
          </p:cNvPr>
          <p:cNvGrpSpPr/>
          <p:nvPr/>
        </p:nvGrpSpPr>
        <p:grpSpPr>
          <a:xfrm>
            <a:off x="8592708" y="2709811"/>
            <a:ext cx="508320" cy="577800"/>
            <a:chOff x="8592708" y="2709811"/>
            <a:chExt cx="50832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19C0A67-1A8C-481C-82B8-D4091CF311C5}"/>
                    </a:ext>
                  </a:extLst>
                </p14:cNvPr>
                <p14:cNvContentPartPr/>
                <p14:nvPr/>
              </p14:nvContentPartPr>
              <p14:xfrm>
                <a:off x="8592708" y="2709811"/>
                <a:ext cx="346320" cy="517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19C0A67-1A8C-481C-82B8-D4091CF311C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584068" y="2700811"/>
                  <a:ext cx="3639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2132A26-E74E-4EF7-819A-4C1117E28677}"/>
                    </a:ext>
                  </a:extLst>
                </p14:cNvPr>
                <p14:cNvContentPartPr/>
                <p14:nvPr/>
              </p14:nvContentPartPr>
              <p14:xfrm>
                <a:off x="9016788" y="3087451"/>
                <a:ext cx="14040" cy="200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2132A26-E74E-4EF7-819A-4C1117E2867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007788" y="3078811"/>
                  <a:ext cx="31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0EB0FF1-E6CF-4D81-9992-90DE7EE364EA}"/>
                    </a:ext>
                  </a:extLst>
                </p14:cNvPr>
                <p14:cNvContentPartPr/>
                <p14:nvPr/>
              </p14:nvContentPartPr>
              <p14:xfrm>
                <a:off x="8921388" y="3036691"/>
                <a:ext cx="179640" cy="54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0EB0FF1-E6CF-4D81-9992-90DE7EE364E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912748" y="3027691"/>
                  <a:ext cx="1972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5425075-CEE0-4CEF-A4E1-397288A27EDA}"/>
                  </a:ext>
                </a:extLst>
              </p14:cNvPr>
              <p14:cNvContentPartPr/>
              <p14:nvPr/>
            </p14:nvContentPartPr>
            <p14:xfrm>
              <a:off x="8731308" y="3424411"/>
              <a:ext cx="407880" cy="291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5425075-CEE0-4CEF-A4E1-397288A27EDA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722668" y="3415411"/>
                <a:ext cx="4255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444E6D3-2DF7-4924-B44A-63DC9D8968B2}"/>
              </a:ext>
            </a:extLst>
          </p:cNvPr>
          <p:cNvGrpSpPr/>
          <p:nvPr/>
        </p:nvGrpSpPr>
        <p:grpSpPr>
          <a:xfrm>
            <a:off x="8773428" y="3605131"/>
            <a:ext cx="420480" cy="560520"/>
            <a:chOff x="8773428" y="3605131"/>
            <a:chExt cx="42048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EA50D53-EC74-4AB2-A0DB-4A8E476BABB9}"/>
                    </a:ext>
                  </a:extLst>
                </p14:cNvPr>
                <p14:cNvContentPartPr/>
                <p14:nvPr/>
              </p14:nvContentPartPr>
              <p14:xfrm>
                <a:off x="8847588" y="3646171"/>
                <a:ext cx="27720" cy="3164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EA50D53-EC74-4AB2-A0DB-4A8E476BABB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838948" y="3637531"/>
                  <a:ext cx="45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41070F7-9098-490D-8A35-4F3DF2BEA597}"/>
                    </a:ext>
                  </a:extLst>
                </p14:cNvPr>
                <p14:cNvContentPartPr/>
                <p14:nvPr/>
              </p14:nvContentPartPr>
              <p14:xfrm>
                <a:off x="8773428" y="3910051"/>
                <a:ext cx="157320" cy="72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41070F7-9098-490D-8A35-4F3DF2BEA59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764428" y="3901051"/>
                  <a:ext cx="174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C0069B7-A24E-4069-B52F-746549340E70}"/>
                    </a:ext>
                  </a:extLst>
                </p14:cNvPr>
                <p14:cNvContentPartPr/>
                <p14:nvPr/>
              </p14:nvContentPartPr>
              <p14:xfrm>
                <a:off x="8774508" y="3605131"/>
                <a:ext cx="182160" cy="39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C0069B7-A24E-4069-B52F-746549340E7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765508" y="3596131"/>
                  <a:ext cx="199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37512F3-A2AB-48A7-9C9A-4E6FACA6C74C}"/>
                    </a:ext>
                  </a:extLst>
                </p14:cNvPr>
                <p14:cNvContentPartPr/>
                <p14:nvPr/>
              </p14:nvContentPartPr>
              <p14:xfrm>
                <a:off x="9018588" y="3906811"/>
                <a:ext cx="144000" cy="2588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37512F3-A2AB-48A7-9C9A-4E6FACA6C74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009588" y="3898171"/>
                  <a:ext cx="161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1B13B24-F01B-4448-8485-25B4324D8375}"/>
                    </a:ext>
                  </a:extLst>
                </p14:cNvPr>
                <p14:cNvContentPartPr/>
                <p14:nvPr/>
              </p14:nvContentPartPr>
              <p14:xfrm>
                <a:off x="9027948" y="3989251"/>
                <a:ext cx="134640" cy="169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1B13B24-F01B-4448-8485-25B4324D837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018948" y="3980251"/>
                  <a:ext cx="152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72297EC-1C02-43FF-B3A0-23C68A43185B}"/>
                    </a:ext>
                  </a:extLst>
                </p14:cNvPr>
                <p14:cNvContentPartPr/>
                <p14:nvPr/>
              </p14:nvContentPartPr>
              <p14:xfrm>
                <a:off x="9012828" y="3887011"/>
                <a:ext cx="181080" cy="338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72297EC-1C02-43FF-B3A0-23C68A43185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004188" y="3878371"/>
                  <a:ext cx="1987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AD801CE8-DD91-40C0-A4C3-953579F04DD8}"/>
              </a:ext>
            </a:extLst>
          </p:cNvPr>
          <p:cNvGrpSpPr/>
          <p:nvPr/>
        </p:nvGrpSpPr>
        <p:grpSpPr>
          <a:xfrm>
            <a:off x="9357708" y="3423691"/>
            <a:ext cx="175320" cy="83520"/>
            <a:chOff x="9357708" y="3423691"/>
            <a:chExt cx="1753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C0D7919-F621-4D4C-B3DF-9DEC92BEA5AF}"/>
                    </a:ext>
                  </a:extLst>
                </p14:cNvPr>
                <p14:cNvContentPartPr/>
                <p14:nvPr/>
              </p14:nvContentPartPr>
              <p14:xfrm>
                <a:off x="9388668" y="3423691"/>
                <a:ext cx="144360" cy="248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C0D7919-F621-4D4C-B3DF-9DEC92BEA5AF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79668" y="3415051"/>
                  <a:ext cx="162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0DC30B5-3496-4C69-AB0C-10625FD7AD7C}"/>
                    </a:ext>
                  </a:extLst>
                </p14:cNvPr>
                <p14:cNvContentPartPr/>
                <p14:nvPr/>
              </p14:nvContentPartPr>
              <p14:xfrm>
                <a:off x="9357708" y="3483091"/>
                <a:ext cx="172800" cy="24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0DC30B5-3496-4C69-AB0C-10625FD7AD7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349068" y="3474451"/>
                  <a:ext cx="1904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4B814A9-E071-4FBD-98C4-96499F81A0DE}"/>
              </a:ext>
            </a:extLst>
          </p:cNvPr>
          <p:cNvGrpSpPr/>
          <p:nvPr/>
        </p:nvGrpSpPr>
        <p:grpSpPr>
          <a:xfrm>
            <a:off x="9810228" y="2866771"/>
            <a:ext cx="810360" cy="569880"/>
            <a:chOff x="9810228" y="2866771"/>
            <a:chExt cx="81036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ABAA10C-641A-4F69-AFE9-A0A6E3E10009}"/>
                    </a:ext>
                  </a:extLst>
                </p14:cNvPr>
                <p14:cNvContentPartPr/>
                <p14:nvPr/>
              </p14:nvContentPartPr>
              <p14:xfrm>
                <a:off x="9815628" y="2947051"/>
                <a:ext cx="177840" cy="349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ABAA10C-641A-4F69-AFE9-A0A6E3E10009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806988" y="2938411"/>
                  <a:ext cx="195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84AB88E-7132-45A6-9C30-2CD1702B0DA9}"/>
                    </a:ext>
                  </a:extLst>
                </p14:cNvPr>
                <p14:cNvContentPartPr/>
                <p14:nvPr/>
              </p14:nvContentPartPr>
              <p14:xfrm>
                <a:off x="10063668" y="2866771"/>
                <a:ext cx="190080" cy="390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84AB88E-7132-45A6-9C30-2CD1702B0DA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054668" y="2858131"/>
                  <a:ext cx="207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3DDAB30-FA69-46B1-BAF7-D7CE011A3493}"/>
                    </a:ext>
                  </a:extLst>
                </p14:cNvPr>
                <p14:cNvContentPartPr/>
                <p14:nvPr/>
              </p14:nvContentPartPr>
              <p14:xfrm>
                <a:off x="10355268" y="3016891"/>
                <a:ext cx="265320" cy="2700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3DDAB30-FA69-46B1-BAF7-D7CE011A349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346628" y="3007891"/>
                  <a:ext cx="282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528A50C-62D2-4902-9A38-2F62CC13D642}"/>
                    </a:ext>
                  </a:extLst>
                </p14:cNvPr>
                <p14:cNvContentPartPr/>
                <p14:nvPr/>
              </p14:nvContentPartPr>
              <p14:xfrm>
                <a:off x="9810228" y="3404971"/>
                <a:ext cx="783000" cy="31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528A50C-62D2-4902-9A38-2F62CC13D64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801588" y="3396331"/>
                  <a:ext cx="8006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006D1D4F-2D43-458B-8561-2B97F71A4E63}"/>
              </a:ext>
            </a:extLst>
          </p:cNvPr>
          <p:cNvGrpSpPr/>
          <p:nvPr/>
        </p:nvGrpSpPr>
        <p:grpSpPr>
          <a:xfrm>
            <a:off x="9977988" y="3602611"/>
            <a:ext cx="515520" cy="417240"/>
            <a:chOff x="9977988" y="3602611"/>
            <a:chExt cx="5155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CE02A33-F91F-40A1-AA80-16B6846AEB46}"/>
                    </a:ext>
                  </a:extLst>
                </p14:cNvPr>
                <p14:cNvContentPartPr/>
                <p14:nvPr/>
              </p14:nvContentPartPr>
              <p14:xfrm>
                <a:off x="9977988" y="3602611"/>
                <a:ext cx="199800" cy="239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CE02A33-F91F-40A1-AA80-16B6846AEB4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968988" y="3593971"/>
                  <a:ext cx="217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4CDCCA2-255A-4715-9A7C-056F4F371F0B}"/>
                    </a:ext>
                  </a:extLst>
                </p14:cNvPr>
                <p14:cNvContentPartPr/>
                <p14:nvPr/>
              </p14:nvContentPartPr>
              <p14:xfrm>
                <a:off x="10169148" y="3874771"/>
                <a:ext cx="41040" cy="1450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4CDCCA2-255A-4715-9A7C-056F4F371F0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160148" y="3865771"/>
                  <a:ext cx="58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0F62FD4-1573-4756-9C82-69B1F36202BD}"/>
                    </a:ext>
                  </a:extLst>
                </p14:cNvPr>
                <p14:cNvContentPartPr/>
                <p14:nvPr/>
              </p14:nvContentPartPr>
              <p14:xfrm>
                <a:off x="10357428" y="3650851"/>
                <a:ext cx="136080" cy="297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0F62FD4-1573-4756-9C82-69B1F36202B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348788" y="3641851"/>
                  <a:ext cx="153720" cy="31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77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18E48-4935-4BFE-889F-22F49E2D20C4}"/>
              </a:ext>
            </a:extLst>
          </p:cNvPr>
          <p:cNvGrpSpPr/>
          <p:nvPr/>
        </p:nvGrpSpPr>
        <p:grpSpPr>
          <a:xfrm>
            <a:off x="180948" y="152731"/>
            <a:ext cx="1159200" cy="412920"/>
            <a:chOff x="180948" y="152731"/>
            <a:chExt cx="115920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95187B-3411-4A3C-B781-86C096494AB3}"/>
                    </a:ext>
                  </a:extLst>
                </p14:cNvPr>
                <p14:cNvContentPartPr/>
                <p14:nvPr/>
              </p14:nvContentPartPr>
              <p14:xfrm>
                <a:off x="180948" y="152731"/>
                <a:ext cx="88920" cy="336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95187B-3411-4A3C-B781-86C096494A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48" y="144091"/>
                  <a:ext cx="106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D4632C-CAED-4B9B-B8E3-A7D0C781C7A3}"/>
                    </a:ext>
                  </a:extLst>
                </p14:cNvPr>
                <p14:cNvContentPartPr/>
                <p14:nvPr/>
              </p14:nvContentPartPr>
              <p14:xfrm>
                <a:off x="286428" y="173611"/>
                <a:ext cx="65880" cy="349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D4632C-CAED-4B9B-B8E3-A7D0C781C7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7788" y="164971"/>
                  <a:ext cx="83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5BB3B6-7B8B-43BB-A773-C5866BC29438}"/>
                    </a:ext>
                  </a:extLst>
                </p14:cNvPr>
                <p14:cNvContentPartPr/>
                <p14:nvPr/>
              </p14:nvContentPartPr>
              <p14:xfrm>
                <a:off x="210108" y="350731"/>
                <a:ext cx="111600" cy="11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5BB3B6-7B8B-43BB-A773-C5866BC294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468" y="341731"/>
                  <a:ext cx="12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336F1B-9067-4DE5-8B7E-396F64A48612}"/>
                    </a:ext>
                  </a:extLst>
                </p14:cNvPr>
                <p14:cNvContentPartPr/>
                <p14:nvPr/>
              </p14:nvContentPartPr>
              <p14:xfrm>
                <a:off x="413868" y="343531"/>
                <a:ext cx="135720" cy="19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336F1B-9067-4DE5-8B7E-396F64A486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868" y="334531"/>
                  <a:ext cx="15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F0DD46-6A01-403A-8C45-3BB5C721A3F3}"/>
                    </a:ext>
                  </a:extLst>
                </p14:cNvPr>
                <p14:cNvContentPartPr/>
                <p14:nvPr/>
              </p14:nvContentPartPr>
              <p14:xfrm>
                <a:off x="590988" y="332731"/>
                <a:ext cx="138240" cy="18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F0DD46-6A01-403A-8C45-3BB5C721A3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2348" y="323731"/>
                  <a:ext cx="155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F3CCC9-6FA6-4160-84E8-FE419AC43815}"/>
                    </a:ext>
                  </a:extLst>
                </p14:cNvPr>
                <p14:cNvContentPartPr/>
                <p14:nvPr/>
              </p14:nvContentPartPr>
              <p14:xfrm>
                <a:off x="766668" y="201691"/>
                <a:ext cx="182160" cy="33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F3CCC9-6FA6-4160-84E8-FE419AC438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8028" y="193051"/>
                  <a:ext cx="1998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E5FAFB-255E-4E09-B934-0A16B31D839A}"/>
                    </a:ext>
                  </a:extLst>
                </p14:cNvPr>
                <p14:cNvContentPartPr/>
                <p14:nvPr/>
              </p14:nvContentPartPr>
              <p14:xfrm>
                <a:off x="914988" y="233011"/>
                <a:ext cx="7200" cy="2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E5FAFB-255E-4E09-B934-0A16B31D8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6348" y="224371"/>
                  <a:ext cx="24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145A99-015C-4BF4-95C5-26F2AA7A1B06}"/>
                    </a:ext>
                  </a:extLst>
                </p14:cNvPr>
                <p14:cNvContentPartPr/>
                <p14:nvPr/>
              </p14:nvContentPartPr>
              <p14:xfrm>
                <a:off x="1007508" y="371251"/>
                <a:ext cx="96480" cy="18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145A99-015C-4BF4-95C5-26F2AA7A1B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868" y="362611"/>
                  <a:ext cx="114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75B0F8-74B1-4279-8916-082ADAD9D219}"/>
                    </a:ext>
                  </a:extLst>
                </p14:cNvPr>
                <p14:cNvContentPartPr/>
                <p14:nvPr/>
              </p14:nvContentPartPr>
              <p14:xfrm>
                <a:off x="1160148" y="386371"/>
                <a:ext cx="180000" cy="17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75B0F8-74B1-4279-8916-082ADAD9D2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1148" y="377371"/>
                  <a:ext cx="1976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D8616D-D1C3-4B2D-B713-4DB756009AC8}"/>
              </a:ext>
            </a:extLst>
          </p:cNvPr>
          <p:cNvGrpSpPr/>
          <p:nvPr/>
        </p:nvGrpSpPr>
        <p:grpSpPr>
          <a:xfrm>
            <a:off x="1552548" y="248851"/>
            <a:ext cx="462240" cy="284400"/>
            <a:chOff x="1552548" y="248851"/>
            <a:chExt cx="4622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D65172-D3BF-4114-92AF-4AFFC4FDC988}"/>
                    </a:ext>
                  </a:extLst>
                </p14:cNvPr>
                <p14:cNvContentPartPr/>
                <p14:nvPr/>
              </p14:nvContentPartPr>
              <p14:xfrm>
                <a:off x="1552548" y="248851"/>
                <a:ext cx="176400" cy="28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D65172-D3BF-4114-92AF-4AFFC4FDC9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3908" y="239851"/>
                  <a:ext cx="194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67CC6E-0FF6-4EBE-B2B7-64442CEB7F04}"/>
                    </a:ext>
                  </a:extLst>
                </p14:cNvPr>
                <p14:cNvContentPartPr/>
                <p14:nvPr/>
              </p14:nvContentPartPr>
              <p14:xfrm>
                <a:off x="1604748" y="374491"/>
                <a:ext cx="149760" cy="3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67CC6E-0FF6-4EBE-B2B7-64442CEB7F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6108" y="365851"/>
                  <a:ext cx="167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152F83-8EDF-4A56-A4CB-1779E158B5B5}"/>
                    </a:ext>
                  </a:extLst>
                </p14:cNvPr>
                <p14:cNvContentPartPr/>
                <p14:nvPr/>
              </p14:nvContentPartPr>
              <p14:xfrm>
                <a:off x="1844508" y="275131"/>
                <a:ext cx="170280" cy="23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152F83-8EDF-4A56-A4CB-1779E158B5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5868" y="266131"/>
                  <a:ext cx="18792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6CC1F2-4390-4F2A-BEA1-0B982FF6E30D}"/>
                  </a:ext>
                </a:extLst>
              </p14:cNvPr>
              <p14:cNvContentPartPr/>
              <p14:nvPr/>
            </p14:nvContentPartPr>
            <p14:xfrm>
              <a:off x="168708" y="614971"/>
              <a:ext cx="6120" cy="4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6CC1F2-4390-4F2A-BEA1-0B982FF6E3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9708" y="606331"/>
                <a:ext cx="23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B158E7-D5E4-4693-A46A-78CAE7BBE5FB}"/>
                  </a:ext>
                </a:extLst>
              </p14:cNvPr>
              <p14:cNvContentPartPr/>
              <p14:nvPr/>
            </p14:nvContentPartPr>
            <p14:xfrm>
              <a:off x="122268" y="648451"/>
              <a:ext cx="1848240" cy="5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B158E7-D5E4-4693-A46A-78CAE7BBE5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268" y="630811"/>
                <a:ext cx="188388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4820430-9CED-4060-A995-765E1404E3F1}"/>
              </a:ext>
            </a:extLst>
          </p:cNvPr>
          <p:cNvGrpSpPr/>
          <p:nvPr/>
        </p:nvGrpSpPr>
        <p:grpSpPr>
          <a:xfrm>
            <a:off x="2423028" y="192331"/>
            <a:ext cx="732960" cy="465120"/>
            <a:chOff x="2423028" y="192331"/>
            <a:chExt cx="7329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1725A6-374F-47C3-B3CE-E677D3E45622}"/>
                    </a:ext>
                  </a:extLst>
                </p14:cNvPr>
                <p14:cNvContentPartPr/>
                <p14:nvPr/>
              </p14:nvContentPartPr>
              <p14:xfrm>
                <a:off x="2423028" y="192331"/>
                <a:ext cx="138240" cy="37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1725A6-374F-47C3-B3CE-E677D3E45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5388" y="174691"/>
                  <a:ext cx="1738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6D85E5-44F5-4C1B-B6DA-8AC0BD2B6FFD}"/>
                    </a:ext>
                  </a:extLst>
                </p14:cNvPr>
                <p14:cNvContentPartPr/>
                <p14:nvPr/>
              </p14:nvContentPartPr>
              <p14:xfrm>
                <a:off x="2654508" y="213211"/>
                <a:ext cx="194040" cy="31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6D85E5-44F5-4C1B-B6DA-8AC0BD2B6F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6508" y="195571"/>
                  <a:ext cx="229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605A35-DBE0-437D-B8A1-62D64F19399A}"/>
                    </a:ext>
                  </a:extLst>
                </p14:cNvPr>
                <p14:cNvContentPartPr/>
                <p14:nvPr/>
              </p14:nvContentPartPr>
              <p14:xfrm>
                <a:off x="2867988" y="447211"/>
                <a:ext cx="81720" cy="18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605A35-DBE0-437D-B8A1-62D64F1939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0348" y="429211"/>
                  <a:ext cx="117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169EBE-6481-463D-9201-146DC80D3E8A}"/>
                    </a:ext>
                  </a:extLst>
                </p14:cNvPr>
                <p14:cNvContentPartPr/>
                <p14:nvPr/>
              </p14:nvContentPartPr>
              <p14:xfrm>
                <a:off x="3048708" y="471331"/>
                <a:ext cx="107280" cy="18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169EBE-6481-463D-9201-146DC80D3E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1068" y="453691"/>
                  <a:ext cx="1429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705A29-8C8A-413B-B80A-245F41325757}"/>
              </a:ext>
            </a:extLst>
          </p:cNvPr>
          <p:cNvGrpSpPr/>
          <p:nvPr/>
        </p:nvGrpSpPr>
        <p:grpSpPr>
          <a:xfrm>
            <a:off x="3437868" y="286291"/>
            <a:ext cx="13320" cy="78120"/>
            <a:chOff x="3437868" y="286291"/>
            <a:chExt cx="1332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7766E2-8230-4230-9815-F3118164B994}"/>
                    </a:ext>
                  </a:extLst>
                </p14:cNvPr>
                <p14:cNvContentPartPr/>
                <p14:nvPr/>
              </p14:nvContentPartPr>
              <p14:xfrm>
                <a:off x="3439308" y="286291"/>
                <a:ext cx="11880" cy="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7766E2-8230-4230-9815-F3118164B9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1308" y="268291"/>
                  <a:ext cx="47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E7ED38-78E1-485D-A8FD-2F17384EA302}"/>
                    </a:ext>
                  </a:extLst>
                </p14:cNvPr>
                <p14:cNvContentPartPr/>
                <p14:nvPr/>
              </p14:nvContentPartPr>
              <p14:xfrm>
                <a:off x="3441468" y="288091"/>
                <a:ext cx="360" cy="7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E7ED38-78E1-485D-A8FD-2F17384EA3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3828" y="270451"/>
                  <a:ext cx="36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2E40E0-4B1B-4306-896B-9F624778A186}"/>
                    </a:ext>
                  </a:extLst>
                </p14:cNvPr>
                <p14:cNvContentPartPr/>
                <p14:nvPr/>
              </p14:nvContentPartPr>
              <p14:xfrm>
                <a:off x="3437868" y="312211"/>
                <a:ext cx="39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2E40E0-4B1B-4306-896B-9F624778A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0228" y="294211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F05014-2DE8-4B34-AC83-5F7BB83B0458}"/>
                  </a:ext>
                </a:extLst>
              </p14:cNvPr>
              <p14:cNvContentPartPr/>
              <p14:nvPr/>
            </p14:nvContentPartPr>
            <p14:xfrm>
              <a:off x="3443628" y="488251"/>
              <a:ext cx="3960" cy="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F05014-2DE8-4B34-AC83-5F7BB83B04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5988" y="470251"/>
                <a:ext cx="396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F9DCD01-9E41-499C-B9C1-3E099803B370}"/>
              </a:ext>
            </a:extLst>
          </p:cNvPr>
          <p:cNvGrpSpPr/>
          <p:nvPr/>
        </p:nvGrpSpPr>
        <p:grpSpPr>
          <a:xfrm>
            <a:off x="3797148" y="199531"/>
            <a:ext cx="503640" cy="440640"/>
            <a:chOff x="3797148" y="199531"/>
            <a:chExt cx="50364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D8E367-FD6A-4AAD-A879-FFFEEE689C29}"/>
                    </a:ext>
                  </a:extLst>
                </p14:cNvPr>
                <p14:cNvContentPartPr/>
                <p14:nvPr/>
              </p14:nvContentPartPr>
              <p14:xfrm>
                <a:off x="3797148" y="274771"/>
                <a:ext cx="147240" cy="21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D8E367-FD6A-4AAD-A879-FFFEEE689C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79148" y="256771"/>
                  <a:ext cx="18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EB0028-6354-4480-83DD-1DFB79A54756}"/>
                    </a:ext>
                  </a:extLst>
                </p14:cNvPr>
                <p14:cNvContentPartPr/>
                <p14:nvPr/>
              </p14:nvContentPartPr>
              <p14:xfrm>
                <a:off x="3981828" y="199531"/>
                <a:ext cx="140400" cy="44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EB0028-6354-4480-83DD-1DFB79A547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64188" y="181531"/>
                  <a:ext cx="1760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38C0E1-9045-423C-B4FA-951E79BC5CDE}"/>
                    </a:ext>
                  </a:extLst>
                </p14:cNvPr>
                <p14:cNvContentPartPr/>
                <p14:nvPr/>
              </p14:nvContentPartPr>
              <p14:xfrm>
                <a:off x="4003788" y="355771"/>
                <a:ext cx="119520" cy="6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38C0E1-9045-423C-B4FA-951E79BC5C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6148" y="338131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3E529-212A-490B-9353-876DFA6E744D}"/>
                    </a:ext>
                  </a:extLst>
                </p14:cNvPr>
                <p14:cNvContentPartPr/>
                <p14:nvPr/>
              </p14:nvContentPartPr>
              <p14:xfrm>
                <a:off x="4177668" y="208891"/>
                <a:ext cx="123120" cy="40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3E529-212A-490B-9353-876DFA6E7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9668" y="190891"/>
                  <a:ext cx="1587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82E316-E9D5-4ABD-A924-62A739559EF1}"/>
                    </a:ext>
                  </a:extLst>
                </p14:cNvPr>
                <p14:cNvContentPartPr/>
                <p14:nvPr/>
              </p14:nvContentPartPr>
              <p14:xfrm>
                <a:off x="4157868" y="390331"/>
                <a:ext cx="13932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82E316-E9D5-4ABD-A924-62A739559E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39868" y="372331"/>
                  <a:ext cx="1749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B28BB4-EACD-4815-85AA-7663CF0817CC}"/>
                  </a:ext>
                </a:extLst>
              </p14:cNvPr>
              <p14:cNvContentPartPr/>
              <p14:nvPr/>
            </p14:nvContentPartPr>
            <p14:xfrm>
              <a:off x="4450548" y="125731"/>
              <a:ext cx="131040" cy="447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B28BB4-EACD-4815-85AA-7663CF0817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2908" y="108091"/>
                <a:ext cx="166680" cy="48348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23592BAF-FA5F-4E3A-838E-B0F8AA316C8A}"/>
              </a:ext>
            </a:extLst>
          </p:cNvPr>
          <p:cNvPicPr>
            <a:picLocks noChangeAspect="1"/>
          </p:cNvPicPr>
          <p:nvPr/>
        </p:nvPicPr>
        <p:blipFill rotWithShape="1">
          <a:blip r:embed="rId58"/>
          <a:srcRect t="37098" b="10773"/>
          <a:stretch/>
        </p:blipFill>
        <p:spPr>
          <a:xfrm>
            <a:off x="83029" y="1137382"/>
            <a:ext cx="4956478" cy="3483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7D5C485-C7DB-4C3C-8536-C955908669F5}"/>
                  </a:ext>
                </a:extLst>
              </p14:cNvPr>
              <p14:cNvContentPartPr/>
              <p14:nvPr/>
            </p14:nvContentPartPr>
            <p14:xfrm>
              <a:off x="5230668" y="734851"/>
              <a:ext cx="360" cy="18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7D5C485-C7DB-4C3C-8536-C955908669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13028" y="716851"/>
                <a:ext cx="36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FB33-6A75-461C-B9D5-178957B844D7}"/>
              </a:ext>
            </a:extLst>
          </p:cNvPr>
          <p:cNvGrpSpPr/>
          <p:nvPr/>
        </p:nvGrpSpPr>
        <p:grpSpPr>
          <a:xfrm>
            <a:off x="2213508" y="1130491"/>
            <a:ext cx="521280" cy="206640"/>
            <a:chOff x="2213508" y="1130491"/>
            <a:chExt cx="5212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242E50-2BCD-4C28-9A71-6F612719F84D}"/>
                    </a:ext>
                  </a:extLst>
                </p14:cNvPr>
                <p14:cNvContentPartPr/>
                <p14:nvPr/>
              </p14:nvContentPartPr>
              <p14:xfrm>
                <a:off x="2213508" y="1130491"/>
                <a:ext cx="442800" cy="145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242E50-2BCD-4C28-9A71-6F612719F8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5868" y="1112491"/>
                  <a:ext cx="478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2794CF-DD7F-4223-99D5-F2AF772A47F8}"/>
                    </a:ext>
                  </a:extLst>
                </p14:cNvPr>
                <p14:cNvContentPartPr/>
                <p14:nvPr/>
              </p14:nvContentPartPr>
              <p14:xfrm>
                <a:off x="2514828" y="1270891"/>
                <a:ext cx="21996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2794CF-DD7F-4223-99D5-F2AF772A47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96828" y="1253251"/>
                  <a:ext cx="255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CBA3AE-94E9-40EE-AF02-B6282AC994A8}"/>
                    </a:ext>
                  </a:extLst>
                </p14:cNvPr>
                <p14:cNvContentPartPr/>
                <p14:nvPr/>
              </p14:nvContentPartPr>
              <p14:xfrm>
                <a:off x="2430588" y="1266931"/>
                <a:ext cx="80640" cy="4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CBA3AE-94E9-40EE-AF02-B6282AC994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12948" y="1248931"/>
                  <a:ext cx="116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26EF5E-DB15-4750-9B66-0255B24891A6}"/>
                    </a:ext>
                  </a:extLst>
                </p14:cNvPr>
                <p14:cNvContentPartPr/>
                <p14:nvPr/>
              </p14:nvContentPartPr>
              <p14:xfrm>
                <a:off x="2489628" y="1254331"/>
                <a:ext cx="59760" cy="4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26EF5E-DB15-4750-9B66-0255B24891A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71628" y="1236331"/>
                  <a:ext cx="95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CE4DAE-341B-48F8-829D-C8BC49A918CA}"/>
                    </a:ext>
                  </a:extLst>
                </p14:cNvPr>
                <p14:cNvContentPartPr/>
                <p14:nvPr/>
              </p14:nvContentPartPr>
              <p14:xfrm>
                <a:off x="2540028" y="1263691"/>
                <a:ext cx="64800" cy="5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CE4DAE-341B-48F8-829D-C8BC49A918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22388" y="1245691"/>
                  <a:ext cx="10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76ECE2-161B-4738-B490-BCA7E86E85E1}"/>
                    </a:ext>
                  </a:extLst>
                </p14:cNvPr>
                <p14:cNvContentPartPr/>
                <p14:nvPr/>
              </p14:nvContentPartPr>
              <p14:xfrm>
                <a:off x="2604828" y="1263691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76ECE2-161B-4738-B490-BCA7E86E85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86828" y="12456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BFF8C3-A243-415A-A41B-C956A9F1C695}"/>
                    </a:ext>
                  </a:extLst>
                </p14:cNvPr>
                <p14:cNvContentPartPr/>
                <p14:nvPr/>
              </p14:nvContentPartPr>
              <p14:xfrm>
                <a:off x="2599068" y="1263691"/>
                <a:ext cx="70200" cy="6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BFF8C3-A243-415A-A41B-C956A9F1C69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81068" y="1245691"/>
                  <a:ext cx="105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ECB500-8CD9-452F-998C-0E5AC6ECF764}"/>
                    </a:ext>
                  </a:extLst>
                </p14:cNvPr>
                <p14:cNvContentPartPr/>
                <p14:nvPr/>
              </p14:nvContentPartPr>
              <p14:xfrm>
                <a:off x="2648748" y="1295731"/>
                <a:ext cx="66960" cy="4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ECB500-8CD9-452F-998C-0E5AC6ECF7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30748" y="1277731"/>
                  <a:ext cx="10260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727E797-CB54-4BD9-A7D4-A222EFDB4638}"/>
                  </a:ext>
                </a:extLst>
              </p14:cNvPr>
              <p14:cNvContentPartPr/>
              <p14:nvPr/>
            </p14:nvContentPartPr>
            <p14:xfrm>
              <a:off x="4736748" y="1803691"/>
              <a:ext cx="709560" cy="768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27E797-CB54-4BD9-A7D4-A222EFDB463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28108" y="1794691"/>
                <a:ext cx="727200" cy="78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BB71C-3E92-4EC4-A7C4-1E865D77CD98}"/>
              </a:ext>
            </a:extLst>
          </p:cNvPr>
          <p:cNvGrpSpPr/>
          <p:nvPr/>
        </p:nvGrpSpPr>
        <p:grpSpPr>
          <a:xfrm>
            <a:off x="4583028" y="1151371"/>
            <a:ext cx="1185120" cy="456120"/>
            <a:chOff x="4583028" y="1151371"/>
            <a:chExt cx="11851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C897D8-F3BA-4827-9D24-E8CD09BE26AF}"/>
                    </a:ext>
                  </a:extLst>
                </p14:cNvPr>
                <p14:cNvContentPartPr/>
                <p14:nvPr/>
              </p14:nvContentPartPr>
              <p14:xfrm>
                <a:off x="4583028" y="1359451"/>
                <a:ext cx="70560" cy="16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C897D8-F3BA-4827-9D24-E8CD09BE26A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74388" y="1350811"/>
                  <a:ext cx="88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BE6F6E-CCE1-47CC-B455-9D35E1FD8BBA}"/>
                    </a:ext>
                  </a:extLst>
                </p14:cNvPr>
                <p14:cNvContentPartPr/>
                <p14:nvPr/>
              </p14:nvContentPartPr>
              <p14:xfrm>
                <a:off x="4624428" y="1163611"/>
                <a:ext cx="33840" cy="32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BE6F6E-CCE1-47CC-B455-9D35E1FD8B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15428" y="1154971"/>
                  <a:ext cx="51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7FD182-BC73-4DD8-92B3-329B27AF6D3D}"/>
                    </a:ext>
                  </a:extLst>
                </p14:cNvPr>
                <p14:cNvContentPartPr/>
                <p14:nvPr/>
              </p14:nvContentPartPr>
              <p14:xfrm>
                <a:off x="4694988" y="1334611"/>
                <a:ext cx="5040" cy="14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7FD182-BC73-4DD8-92B3-329B27AF6D3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85988" y="1325611"/>
                  <a:ext cx="22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042783-2897-448E-9C94-C4D922FF37DD}"/>
                    </a:ext>
                  </a:extLst>
                </p14:cNvPr>
                <p14:cNvContentPartPr/>
                <p14:nvPr/>
              </p14:nvContentPartPr>
              <p14:xfrm>
                <a:off x="4687788" y="1266931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042783-2897-448E-9C94-C4D922FF3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79148" y="1257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F76503-EF8E-4C1D-8005-E5D669A7BACF}"/>
                    </a:ext>
                  </a:extLst>
                </p14:cNvPr>
                <p14:cNvContentPartPr/>
                <p14:nvPr/>
              </p14:nvContentPartPr>
              <p14:xfrm>
                <a:off x="4769508" y="1322371"/>
                <a:ext cx="98280" cy="10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F76503-EF8E-4C1D-8005-E5D669A7BA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0508" y="1313731"/>
                  <a:ext cx="115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2A6B2F-DB8F-432A-9C0E-BAAEF19F44DF}"/>
                    </a:ext>
                  </a:extLst>
                </p14:cNvPr>
                <p14:cNvContentPartPr/>
                <p14:nvPr/>
              </p14:nvContentPartPr>
              <p14:xfrm>
                <a:off x="4869588" y="1320931"/>
                <a:ext cx="81360" cy="151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2A6B2F-DB8F-432A-9C0E-BAAEF19F44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60948" y="1311931"/>
                  <a:ext cx="99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995F00-7A01-4E59-9E20-26A1F2DC227B}"/>
                    </a:ext>
                  </a:extLst>
                </p14:cNvPr>
                <p14:cNvContentPartPr/>
                <p14:nvPr/>
              </p14:nvContentPartPr>
              <p14:xfrm>
                <a:off x="4997028" y="1289251"/>
                <a:ext cx="137520" cy="31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995F00-7A01-4E59-9E20-26A1F2DC22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88028" y="1280611"/>
                  <a:ext cx="155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DA0CFB-0FA7-46A8-B784-C39A24A9CC3C}"/>
                    </a:ext>
                  </a:extLst>
                </p14:cNvPr>
                <p14:cNvContentPartPr/>
                <p14:nvPr/>
              </p14:nvContentPartPr>
              <p14:xfrm>
                <a:off x="5199348" y="1268011"/>
                <a:ext cx="20160" cy="12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DA0CFB-0FA7-46A8-B784-C39A24A9CC3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90708" y="1259011"/>
                  <a:ext cx="37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EB03AC-2EF5-4568-A423-4AE79D38CF44}"/>
                    </a:ext>
                  </a:extLst>
                </p14:cNvPr>
                <p14:cNvContentPartPr/>
                <p14:nvPr/>
              </p14:nvContentPartPr>
              <p14:xfrm>
                <a:off x="5174148" y="1162531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EB03AC-2EF5-4568-A423-4AE79D38CF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65148" y="1153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70A5F3-D66C-460A-82FC-C15EBE11F8EC}"/>
                    </a:ext>
                  </a:extLst>
                </p14:cNvPr>
                <p14:cNvContentPartPr/>
                <p14:nvPr/>
              </p14:nvContentPartPr>
              <p14:xfrm>
                <a:off x="5311668" y="1151371"/>
                <a:ext cx="23400" cy="235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70A5F3-D66C-460A-82FC-C15EBE11F8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3028" y="1142731"/>
                  <a:ext cx="41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6A4E67-1F40-47E5-AF5D-0B9F244BB983}"/>
                    </a:ext>
                  </a:extLst>
                </p14:cNvPr>
                <p14:cNvContentPartPr/>
                <p14:nvPr/>
              </p14:nvContentPartPr>
              <p14:xfrm>
                <a:off x="5316348" y="1256851"/>
                <a:ext cx="114840" cy="12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6A4E67-1F40-47E5-AF5D-0B9F244BB9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07708" y="1248211"/>
                  <a:ext cx="13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1DDEF0-544C-4D97-BF3E-E33F524B29C9}"/>
                    </a:ext>
                  </a:extLst>
                </p14:cNvPr>
                <p14:cNvContentPartPr/>
                <p14:nvPr/>
              </p14:nvContentPartPr>
              <p14:xfrm>
                <a:off x="5481588" y="1248571"/>
                <a:ext cx="108360" cy="162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1DDEF0-544C-4D97-BF3E-E33F524B29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72588" y="1239571"/>
                  <a:ext cx="126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62345-4428-4CCA-90D9-C849C2BB74D0}"/>
                    </a:ext>
                  </a:extLst>
                </p14:cNvPr>
                <p14:cNvContentPartPr/>
                <p14:nvPr/>
              </p14:nvContentPartPr>
              <p14:xfrm>
                <a:off x="5613708" y="1256491"/>
                <a:ext cx="154440" cy="15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62345-4428-4CCA-90D9-C849C2BB74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5068" y="1247491"/>
                  <a:ext cx="17208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1CF14F-534C-471E-AF4B-B1A4B5490537}"/>
                  </a:ext>
                </a:extLst>
              </p14:cNvPr>
              <p14:cNvContentPartPr/>
              <p14:nvPr/>
            </p14:nvContentPartPr>
            <p14:xfrm>
              <a:off x="7029228" y="2060011"/>
              <a:ext cx="219240" cy="1595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1CF14F-534C-471E-AF4B-B1A4B549053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20228" y="2051371"/>
                <a:ext cx="236880" cy="16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4D93FF-AB6A-4B23-87C1-60BE6E215526}"/>
                  </a:ext>
                </a:extLst>
              </p14:cNvPr>
              <p14:cNvContentPartPr/>
              <p14:nvPr/>
            </p14:nvContentPartPr>
            <p14:xfrm>
              <a:off x="7132188" y="2078731"/>
              <a:ext cx="1440" cy="5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4D93FF-AB6A-4B23-87C1-60BE6E21552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123548" y="2070091"/>
                <a:ext cx="190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834E1B-4D9F-40F3-A7CD-F0957CBAA60D}"/>
              </a:ext>
            </a:extLst>
          </p:cNvPr>
          <p:cNvGrpSpPr/>
          <p:nvPr/>
        </p:nvGrpSpPr>
        <p:grpSpPr>
          <a:xfrm>
            <a:off x="6117708" y="1865971"/>
            <a:ext cx="3753000" cy="1985400"/>
            <a:chOff x="6117708" y="1865971"/>
            <a:chExt cx="3753000" cy="19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138980-90FC-41CE-86A3-74946EA04B4F}"/>
                    </a:ext>
                  </a:extLst>
                </p14:cNvPr>
                <p14:cNvContentPartPr/>
                <p14:nvPr/>
              </p14:nvContentPartPr>
              <p14:xfrm>
                <a:off x="6117708" y="2008171"/>
                <a:ext cx="553680" cy="2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138980-90FC-41CE-86A3-74946EA04B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08708" y="1999171"/>
                  <a:ext cx="571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389D70-CBD0-41E4-BDB1-0D7E337153B9}"/>
                    </a:ext>
                  </a:extLst>
                </p14:cNvPr>
                <p14:cNvContentPartPr/>
                <p14:nvPr/>
              </p14:nvContentPartPr>
              <p14:xfrm>
                <a:off x="6647268" y="1865971"/>
                <a:ext cx="48960" cy="34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389D70-CBD0-41E4-BDB1-0D7E337153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38628" y="1857331"/>
                  <a:ext cx="66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4C06DD-BAB2-484B-8A31-43E201100CF3}"/>
                    </a:ext>
                  </a:extLst>
                </p14:cNvPr>
                <p14:cNvContentPartPr/>
                <p14:nvPr/>
              </p14:nvContentPartPr>
              <p14:xfrm>
                <a:off x="6734748" y="1874611"/>
                <a:ext cx="96120" cy="33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4C06DD-BAB2-484B-8A31-43E201100C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25748" y="1865611"/>
                  <a:ext cx="113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ECD22F-98FC-4431-8838-A2C93B64F896}"/>
                    </a:ext>
                  </a:extLst>
                </p14:cNvPr>
                <p14:cNvContentPartPr/>
                <p14:nvPr/>
              </p14:nvContentPartPr>
              <p14:xfrm>
                <a:off x="6730428" y="2058931"/>
                <a:ext cx="408960" cy="4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ECD22F-98FC-4431-8838-A2C93B64F89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21788" y="2050291"/>
                  <a:ext cx="426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D629DA-03F8-43B8-9518-2BB83B5D4FD7}"/>
                    </a:ext>
                  </a:extLst>
                </p14:cNvPr>
                <p14:cNvContentPartPr/>
                <p14:nvPr/>
              </p14:nvContentPartPr>
              <p14:xfrm>
                <a:off x="7289508" y="2681011"/>
                <a:ext cx="58320" cy="205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D629DA-03F8-43B8-9518-2BB83B5D4FD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280868" y="2672371"/>
                  <a:ext cx="7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CFABE6-8D79-4296-A7AA-538E15B1E102}"/>
                    </a:ext>
                  </a:extLst>
                </p14:cNvPr>
                <p14:cNvContentPartPr/>
                <p14:nvPr/>
              </p14:nvContentPartPr>
              <p14:xfrm>
                <a:off x="7374108" y="2708371"/>
                <a:ext cx="63360" cy="18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CFABE6-8D79-4296-A7AA-538E15B1E10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65108" y="2699731"/>
                  <a:ext cx="81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F10BC-61B0-40AA-8983-C68D8662631A}"/>
                    </a:ext>
                  </a:extLst>
                </p14:cNvPr>
                <p14:cNvContentPartPr/>
                <p14:nvPr/>
              </p14:nvContentPartPr>
              <p14:xfrm>
                <a:off x="7479228" y="2713771"/>
                <a:ext cx="30600" cy="175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F10BC-61B0-40AA-8983-C68D866263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70588" y="2705131"/>
                  <a:ext cx="48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F3BD45-26CE-423F-AF5F-D755DFE5061F}"/>
                    </a:ext>
                  </a:extLst>
                </p14:cNvPr>
                <p14:cNvContentPartPr/>
                <p14:nvPr/>
              </p14:nvContentPartPr>
              <p14:xfrm>
                <a:off x="7490388" y="2706571"/>
                <a:ext cx="104040" cy="180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F3BD45-26CE-423F-AF5F-D755DFE5061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81748" y="2697571"/>
                  <a:ext cx="121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FEBB0A-6ACD-4C7D-AB5D-ECBAE09FEA51}"/>
                    </a:ext>
                  </a:extLst>
                </p14:cNvPr>
                <p14:cNvContentPartPr/>
                <p14:nvPr/>
              </p14:nvContentPartPr>
              <p14:xfrm>
                <a:off x="6870468" y="3669571"/>
                <a:ext cx="372960" cy="3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FEBB0A-6ACD-4C7D-AB5D-ECBAE09FEA5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61828" y="3660571"/>
                  <a:ext cx="390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882560-F1C4-4C03-B788-28F3849D9899}"/>
                    </a:ext>
                  </a:extLst>
                </p14:cNvPr>
                <p14:cNvContentPartPr/>
                <p14:nvPr/>
              </p14:nvContentPartPr>
              <p14:xfrm>
                <a:off x="6801348" y="3675691"/>
                <a:ext cx="95400" cy="121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882560-F1C4-4C03-B788-28F3849D989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92348" y="3666691"/>
                  <a:ext cx="113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DAB46E-728C-41D0-9BAD-27D1380F8C21}"/>
                    </a:ext>
                  </a:extLst>
                </p14:cNvPr>
                <p14:cNvContentPartPr/>
                <p14:nvPr/>
              </p14:nvContentPartPr>
              <p14:xfrm>
                <a:off x="6862548" y="3710251"/>
                <a:ext cx="88920" cy="118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DAB46E-728C-41D0-9BAD-27D1380F8C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53908" y="3701251"/>
                  <a:ext cx="106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FFFA70-7DC5-4EDB-9C77-DC978EFFDC46}"/>
                    </a:ext>
                  </a:extLst>
                </p14:cNvPr>
                <p14:cNvContentPartPr/>
                <p14:nvPr/>
              </p14:nvContentPartPr>
              <p14:xfrm>
                <a:off x="6916908" y="3728971"/>
                <a:ext cx="122040" cy="12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FFFA70-7DC5-4EDB-9C77-DC978EFFDC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08268" y="3719971"/>
                  <a:ext cx="139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EE05DB-D608-41FB-A874-D2E3C17D7950}"/>
                    </a:ext>
                  </a:extLst>
                </p14:cNvPr>
                <p14:cNvContentPartPr/>
                <p14:nvPr/>
              </p14:nvContentPartPr>
              <p14:xfrm>
                <a:off x="6951828" y="3730051"/>
                <a:ext cx="144000" cy="120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EE05DB-D608-41FB-A874-D2E3C17D795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2828" y="3721051"/>
                  <a:ext cx="161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6DF176B-37D1-4A41-A0E4-FD58802A4209}"/>
                    </a:ext>
                  </a:extLst>
                </p14:cNvPr>
                <p14:cNvContentPartPr/>
                <p14:nvPr/>
              </p14:nvContentPartPr>
              <p14:xfrm>
                <a:off x="7088268" y="3711331"/>
                <a:ext cx="114840" cy="106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6DF176B-37D1-4A41-A0E4-FD58802A420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9268" y="3702331"/>
                  <a:ext cx="132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539F82-A9B8-4470-B9C4-BA1254B40737}"/>
                    </a:ext>
                  </a:extLst>
                </p14:cNvPr>
                <p14:cNvContentPartPr/>
                <p14:nvPr/>
              </p14:nvContentPartPr>
              <p14:xfrm>
                <a:off x="7118148" y="2078011"/>
                <a:ext cx="800640" cy="64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539F82-A9B8-4470-B9C4-BA1254B4073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09508" y="2069371"/>
                  <a:ext cx="81828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BFA4DD-3967-4F41-96B2-AF2B32D0A0A1}"/>
                    </a:ext>
                  </a:extLst>
                </p14:cNvPr>
                <p14:cNvContentPartPr/>
                <p14:nvPr/>
              </p14:nvContentPartPr>
              <p14:xfrm>
                <a:off x="7814028" y="2678491"/>
                <a:ext cx="211320" cy="95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BFA4DD-3967-4F41-96B2-AF2B32D0A0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05388" y="2669491"/>
                  <a:ext cx="22896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7AC702F-7624-4B2E-82E5-7B519B942822}"/>
                    </a:ext>
                  </a:extLst>
                </p14:cNvPr>
                <p14:cNvContentPartPr/>
                <p14:nvPr/>
              </p14:nvContentPartPr>
              <p14:xfrm>
                <a:off x="7645188" y="3674611"/>
                <a:ext cx="378360" cy="3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7AC702F-7624-4B2E-82E5-7B519B94282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36548" y="3665971"/>
                  <a:ext cx="396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2C795B-E293-4EC1-B10C-16B881D09B01}"/>
                    </a:ext>
                  </a:extLst>
                </p14:cNvPr>
                <p14:cNvContentPartPr/>
                <p14:nvPr/>
              </p14:nvContentPartPr>
              <p14:xfrm>
                <a:off x="7568148" y="3655891"/>
                <a:ext cx="81720" cy="12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2C795B-E293-4EC1-B10C-16B881D09B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59508" y="3647251"/>
                  <a:ext cx="99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F345FE-7A4F-4DDB-A40E-CCD74FB0DCAE}"/>
                    </a:ext>
                  </a:extLst>
                </p14:cNvPr>
                <p14:cNvContentPartPr/>
                <p14:nvPr/>
              </p14:nvContentPartPr>
              <p14:xfrm>
                <a:off x="7665708" y="3700891"/>
                <a:ext cx="91440" cy="11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F345FE-7A4F-4DDB-A40E-CCD74FB0DCA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57068" y="3691891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D82343-BB7C-4474-9CF5-BBD23686AC00}"/>
                    </a:ext>
                  </a:extLst>
                </p14:cNvPr>
                <p14:cNvContentPartPr/>
                <p14:nvPr/>
              </p14:nvContentPartPr>
              <p14:xfrm>
                <a:off x="7775508" y="3694411"/>
                <a:ext cx="77760" cy="120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D82343-BB7C-4474-9CF5-BBD23686AC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66868" y="3685771"/>
                  <a:ext cx="95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41E79-77DD-4B4A-856B-90629D014F42}"/>
                    </a:ext>
                  </a:extLst>
                </p14:cNvPr>
                <p14:cNvContentPartPr/>
                <p14:nvPr/>
              </p14:nvContentPartPr>
              <p14:xfrm>
                <a:off x="7870188" y="3700891"/>
                <a:ext cx="89640" cy="8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41E79-77DD-4B4A-856B-90629D014F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61548" y="3691891"/>
                  <a:ext cx="107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4E4806-12B9-473D-8A60-A0F953108A2D}"/>
                    </a:ext>
                  </a:extLst>
                </p14:cNvPr>
                <p14:cNvContentPartPr/>
                <p14:nvPr/>
              </p14:nvContentPartPr>
              <p14:xfrm>
                <a:off x="7820868" y="3598291"/>
                <a:ext cx="6120" cy="6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4E4806-12B9-473D-8A60-A0F953108A2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11868" y="3589291"/>
                  <a:ext cx="23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982829-2686-4A10-9643-A03B24677436}"/>
                    </a:ext>
                  </a:extLst>
                </p14:cNvPr>
                <p14:cNvContentPartPr/>
                <p14:nvPr/>
              </p14:nvContentPartPr>
              <p14:xfrm>
                <a:off x="8084748" y="2817091"/>
                <a:ext cx="97560" cy="9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982829-2686-4A10-9643-A03B246774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75748" y="2808091"/>
                  <a:ext cx="115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6CEABFE-F93A-4A2C-8CD5-EF3CB7874C35}"/>
                    </a:ext>
                  </a:extLst>
                </p14:cNvPr>
                <p14:cNvContentPartPr/>
                <p14:nvPr/>
              </p14:nvContentPartPr>
              <p14:xfrm>
                <a:off x="8184108" y="2804491"/>
                <a:ext cx="360" cy="20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6CEABFE-F93A-4A2C-8CD5-EF3CB7874C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75468" y="2795491"/>
                  <a:ext cx="18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59C7B91-2969-4D5A-A0DC-D84100511054}"/>
                    </a:ext>
                  </a:extLst>
                </p14:cNvPr>
                <p14:cNvContentPartPr/>
                <p14:nvPr/>
              </p14:nvContentPartPr>
              <p14:xfrm>
                <a:off x="8236308" y="3006451"/>
                <a:ext cx="38880" cy="7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59C7B91-2969-4D5A-A0DC-D8410051105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27308" y="2997451"/>
                  <a:ext cx="56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E592DC-FE19-40A6-9F66-2FCAD5C74689}"/>
                    </a:ext>
                  </a:extLst>
                </p14:cNvPr>
                <p14:cNvContentPartPr/>
                <p14:nvPr/>
              </p14:nvContentPartPr>
              <p14:xfrm>
                <a:off x="8274468" y="2822851"/>
                <a:ext cx="105840" cy="21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E592DC-FE19-40A6-9F66-2FCAD5C7468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5828" y="2814211"/>
                  <a:ext cx="123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55AE7A-A68A-4E1E-96CA-29B7A93B3650}"/>
                    </a:ext>
                  </a:extLst>
                </p14:cNvPr>
                <p14:cNvContentPartPr/>
                <p14:nvPr/>
              </p14:nvContentPartPr>
              <p14:xfrm>
                <a:off x="8323068" y="2910691"/>
                <a:ext cx="81360" cy="1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55AE7A-A68A-4E1E-96CA-29B7A93B365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14428" y="2901691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0BE406-75CB-498B-ACDA-815B1B856669}"/>
                    </a:ext>
                  </a:extLst>
                </p14:cNvPr>
                <p14:cNvContentPartPr/>
                <p14:nvPr/>
              </p14:nvContentPartPr>
              <p14:xfrm>
                <a:off x="8465268" y="2828611"/>
                <a:ext cx="14400" cy="161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0BE406-75CB-498B-ACDA-815B1B85666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56628" y="2819971"/>
                  <a:ext cx="3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B31994-4FD8-4255-BEA8-E7CB82FFCEBC}"/>
                    </a:ext>
                  </a:extLst>
                </p14:cNvPr>
                <p14:cNvContentPartPr/>
                <p14:nvPr/>
              </p14:nvContentPartPr>
              <p14:xfrm>
                <a:off x="8491908" y="2826451"/>
                <a:ext cx="124200" cy="195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B31994-4FD8-4255-BEA8-E7CB82FFCEB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83268" y="2817451"/>
                  <a:ext cx="141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EE554A-74B4-4959-9552-ADF90ABB2BDC}"/>
                    </a:ext>
                  </a:extLst>
                </p14:cNvPr>
                <p14:cNvContentPartPr/>
                <p14:nvPr/>
              </p14:nvContentPartPr>
              <p14:xfrm>
                <a:off x="7920228" y="2088091"/>
                <a:ext cx="160200" cy="24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EE554A-74B4-4959-9552-ADF90ABB2B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11588" y="2079451"/>
                  <a:ext cx="177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9B388B-41A6-43A3-B678-F31E40791915}"/>
                    </a:ext>
                  </a:extLst>
                </p14:cNvPr>
                <p14:cNvContentPartPr/>
                <p14:nvPr/>
              </p14:nvContentPartPr>
              <p14:xfrm>
                <a:off x="7945788" y="2102851"/>
                <a:ext cx="645840" cy="43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9B388B-41A6-43A3-B678-F31E4079191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37148" y="2093851"/>
                  <a:ext cx="663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F238D6-7EE3-4A4E-BC3D-E51EBAD16675}"/>
                    </a:ext>
                  </a:extLst>
                </p14:cNvPr>
                <p14:cNvContentPartPr/>
                <p14:nvPr/>
              </p14:nvContentPartPr>
              <p14:xfrm>
                <a:off x="8579028" y="1872091"/>
                <a:ext cx="59040" cy="532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F238D6-7EE3-4A4E-BC3D-E51EBAD166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0028" y="1863091"/>
                  <a:ext cx="766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3C0960-CD29-46A1-91B2-7F850741C34C}"/>
                    </a:ext>
                  </a:extLst>
                </p14:cNvPr>
                <p14:cNvContentPartPr/>
                <p14:nvPr/>
              </p14:nvContentPartPr>
              <p14:xfrm>
                <a:off x="8647788" y="2207971"/>
                <a:ext cx="273960" cy="203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3C0960-CD29-46A1-91B2-7F850741C34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639148" y="2198971"/>
                  <a:ext cx="291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4AF35C-8B50-4461-AF51-D138AC6907E1}"/>
                    </a:ext>
                  </a:extLst>
                </p14:cNvPr>
                <p14:cNvContentPartPr/>
                <p14:nvPr/>
              </p14:nvContentPartPr>
              <p14:xfrm>
                <a:off x="8855508" y="2297611"/>
                <a:ext cx="81360" cy="145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4AF35C-8B50-4461-AF51-D138AC6907E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46508" y="2288611"/>
                  <a:ext cx="99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ACB7AC-19B1-4F1E-9DB5-9EAD4B6CAF6C}"/>
                    </a:ext>
                  </a:extLst>
                </p14:cNvPr>
                <p14:cNvContentPartPr/>
                <p14:nvPr/>
              </p14:nvContentPartPr>
              <p14:xfrm>
                <a:off x="8936508" y="2411011"/>
                <a:ext cx="186480" cy="1276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ACB7AC-19B1-4F1E-9DB5-9EAD4B6CAF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27868" y="2402011"/>
                  <a:ext cx="204120" cy="12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CAE349-EF2D-4F1C-9F5A-44A39DA0B598}"/>
                    </a:ext>
                  </a:extLst>
                </p14:cNvPr>
                <p14:cNvContentPartPr/>
                <p14:nvPr/>
              </p14:nvContentPartPr>
              <p14:xfrm>
                <a:off x="8803308" y="3713131"/>
                <a:ext cx="351000" cy="30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CAE349-EF2D-4F1C-9F5A-44A39DA0B59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94668" y="3704491"/>
                  <a:ext cx="368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1F2A74F-199A-4FDD-A4CE-83ACCC9530FF}"/>
                    </a:ext>
                  </a:extLst>
                </p14:cNvPr>
                <p14:cNvContentPartPr/>
                <p14:nvPr/>
              </p14:nvContentPartPr>
              <p14:xfrm>
                <a:off x="8754348" y="3717811"/>
                <a:ext cx="86400" cy="108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1F2A74F-199A-4FDD-A4CE-83ACCC9530F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45708" y="3708811"/>
                  <a:ext cx="104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B23BA9-4853-42A7-966B-603CE943BC46}"/>
                    </a:ext>
                  </a:extLst>
                </p14:cNvPr>
                <p14:cNvContentPartPr/>
                <p14:nvPr/>
              </p14:nvContentPartPr>
              <p14:xfrm>
                <a:off x="8846148" y="3735451"/>
                <a:ext cx="92880" cy="102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B23BA9-4853-42A7-966B-603CE943BC4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37508" y="3726811"/>
                  <a:ext cx="110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F8BB561-FBFD-4332-BA23-3D4B664ECAC4}"/>
                    </a:ext>
                  </a:extLst>
                </p14:cNvPr>
                <p14:cNvContentPartPr/>
                <p14:nvPr/>
              </p14:nvContentPartPr>
              <p14:xfrm>
                <a:off x="8938668" y="3741211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F8BB561-FBFD-4332-BA23-3D4B664ECAC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30028" y="3732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07DE90-5262-41DE-A929-99B38190A5B8}"/>
                    </a:ext>
                  </a:extLst>
                </p14:cNvPr>
                <p14:cNvContentPartPr/>
                <p14:nvPr/>
              </p14:nvContentPartPr>
              <p14:xfrm>
                <a:off x="8916348" y="3720691"/>
                <a:ext cx="176760" cy="130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07DE90-5262-41DE-A929-99B38190A5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07348" y="3711691"/>
                  <a:ext cx="194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E3C8D5E-8C6A-4B81-B727-201C241E1945}"/>
                    </a:ext>
                  </a:extLst>
                </p14:cNvPr>
                <p14:cNvContentPartPr/>
                <p14:nvPr/>
              </p14:nvContentPartPr>
              <p14:xfrm>
                <a:off x="9065028" y="2561851"/>
                <a:ext cx="637920" cy="361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E3C8D5E-8C6A-4B81-B727-201C241E19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56028" y="2553211"/>
                  <a:ext cx="65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232AA9E-D7C6-4EC0-B356-AA19DC574F13}"/>
                    </a:ext>
                  </a:extLst>
                </p14:cNvPr>
                <p14:cNvContentPartPr/>
                <p14:nvPr/>
              </p14:nvContentPartPr>
              <p14:xfrm>
                <a:off x="9568308" y="2930491"/>
                <a:ext cx="292320" cy="6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232AA9E-D7C6-4EC0-B356-AA19DC574F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59668" y="2921491"/>
                  <a:ext cx="309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2C6140-B3FC-414E-9620-F212D02DADA6}"/>
                    </a:ext>
                  </a:extLst>
                </p14:cNvPr>
                <p14:cNvContentPartPr/>
                <p14:nvPr/>
              </p14:nvContentPartPr>
              <p14:xfrm>
                <a:off x="9546708" y="3029851"/>
                <a:ext cx="324000" cy="45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2C6140-B3FC-414E-9620-F212D02DAD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38068" y="3021211"/>
                  <a:ext cx="341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A67D0DC-7E9E-422F-BFF8-72805807B1D1}"/>
                    </a:ext>
                  </a:extLst>
                </p14:cNvPr>
                <p14:cNvContentPartPr/>
                <p14:nvPr/>
              </p14:nvContentPartPr>
              <p14:xfrm>
                <a:off x="9700428" y="3052531"/>
                <a:ext cx="9720" cy="65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A67D0DC-7E9E-422F-BFF8-72805807B1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91428" y="3043531"/>
                  <a:ext cx="273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7E4BDF3-44BD-421F-948D-69101343D404}"/>
                    </a:ext>
                  </a:extLst>
                </p14:cNvPr>
                <p14:cNvContentPartPr/>
                <p14:nvPr/>
              </p14:nvContentPartPr>
              <p14:xfrm>
                <a:off x="9548868" y="3694411"/>
                <a:ext cx="246960" cy="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7E4BDF3-44BD-421F-948D-69101343D4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39868" y="3685771"/>
                  <a:ext cx="264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EC8C23-6AC0-43ED-9098-90DF4F7F6A58}"/>
                    </a:ext>
                  </a:extLst>
                </p14:cNvPr>
                <p14:cNvContentPartPr/>
                <p14:nvPr/>
              </p14:nvContentPartPr>
              <p14:xfrm>
                <a:off x="9476868" y="3691891"/>
                <a:ext cx="92880" cy="11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EC8C23-6AC0-43ED-9098-90DF4F7F6A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68228" y="3683251"/>
                  <a:ext cx="11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88A9B87-D385-463E-BF1C-3859814629A6}"/>
                    </a:ext>
                  </a:extLst>
                </p14:cNvPr>
                <p14:cNvContentPartPr/>
                <p14:nvPr/>
              </p14:nvContentPartPr>
              <p14:xfrm>
                <a:off x="9569388" y="3696571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88A9B87-D385-463E-BF1C-3859814629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60748" y="3687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B4AFBE-1445-400D-A659-167DF989B7F9}"/>
                    </a:ext>
                  </a:extLst>
                </p14:cNvPr>
                <p14:cNvContentPartPr/>
                <p14:nvPr/>
              </p14:nvContentPartPr>
              <p14:xfrm>
                <a:off x="9533748" y="3692611"/>
                <a:ext cx="107640" cy="107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B4AFBE-1445-400D-A659-167DF989B7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25108" y="3683611"/>
                  <a:ext cx="125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AE766E8-581B-401B-8B5D-1234A3A542F2}"/>
                    </a:ext>
                  </a:extLst>
                </p14:cNvPr>
                <p14:cNvContentPartPr/>
                <p14:nvPr/>
              </p14:nvContentPartPr>
              <p14:xfrm>
                <a:off x="9607548" y="3705931"/>
                <a:ext cx="161280" cy="120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AE766E8-581B-401B-8B5D-1234A3A542F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98908" y="3697291"/>
                  <a:ext cx="178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2A5FD9-2086-4FE7-8A10-FB452EBFE608}"/>
                    </a:ext>
                  </a:extLst>
                </p14:cNvPr>
                <p14:cNvContentPartPr/>
                <p14:nvPr/>
              </p14:nvContentPartPr>
              <p14:xfrm>
                <a:off x="9177348" y="2961091"/>
                <a:ext cx="189000" cy="325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2A5FD9-2086-4FE7-8A10-FB452EBFE60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68348" y="2952091"/>
                  <a:ext cx="206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29815D-20C0-45C8-8BB0-DDE11A06647F}"/>
                    </a:ext>
                  </a:extLst>
                </p14:cNvPr>
                <p14:cNvContentPartPr/>
                <p14:nvPr/>
              </p14:nvContentPartPr>
              <p14:xfrm>
                <a:off x="9306948" y="3195451"/>
                <a:ext cx="77040" cy="5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29815D-20C0-45C8-8BB0-DDE11A06647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97948" y="3186811"/>
                  <a:ext cx="9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BD35193-8587-43F5-9190-EE1BA9232D3C}"/>
                    </a:ext>
                  </a:extLst>
                </p14:cNvPr>
                <p14:cNvContentPartPr/>
                <p14:nvPr/>
              </p14:nvContentPartPr>
              <p14:xfrm>
                <a:off x="9306948" y="3195811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BD35193-8587-43F5-9190-EE1BA9232D3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97948" y="3187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0C9F8A4-811C-474B-BF64-3B99613DC517}"/>
                    </a:ext>
                  </a:extLst>
                </p14:cNvPr>
                <p14:cNvContentPartPr/>
                <p14:nvPr/>
              </p14:nvContentPartPr>
              <p14:xfrm>
                <a:off x="9303348" y="3141811"/>
                <a:ext cx="87120" cy="5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C9F8A4-811C-474B-BF64-3B99613DC51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94348" y="3132811"/>
                  <a:ext cx="104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38FDFB-C70D-4EF1-BBCE-BF05FA0F72EF}"/>
                    </a:ext>
                  </a:extLst>
                </p14:cNvPr>
                <p14:cNvContentPartPr/>
                <p14:nvPr/>
              </p14:nvContentPartPr>
              <p14:xfrm>
                <a:off x="9146028" y="3340171"/>
                <a:ext cx="20160" cy="132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38FDFB-C70D-4EF1-BBCE-BF05FA0F72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37028" y="3331171"/>
                  <a:ext cx="37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4B1AD5A-1BF5-4193-97E3-668AAC6573AA}"/>
                    </a:ext>
                  </a:extLst>
                </p14:cNvPr>
                <p14:cNvContentPartPr/>
                <p14:nvPr/>
              </p14:nvContentPartPr>
              <p14:xfrm>
                <a:off x="9209748" y="3453931"/>
                <a:ext cx="14400" cy="93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4B1AD5A-1BF5-4193-97E3-668AAC6573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00748" y="3445291"/>
                  <a:ext cx="32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9F39B75-E388-4FD7-8F94-CECB5DC08822}"/>
                    </a:ext>
                  </a:extLst>
                </p14:cNvPr>
                <p14:cNvContentPartPr/>
                <p14:nvPr/>
              </p14:nvContentPartPr>
              <p14:xfrm>
                <a:off x="9285348" y="3370771"/>
                <a:ext cx="71640" cy="150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9F39B75-E388-4FD7-8F94-CECB5DC0882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76348" y="3361771"/>
                  <a:ext cx="89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8FCC237-3B23-4CA7-95E7-63D3A4C7A0F1}"/>
                    </a:ext>
                  </a:extLst>
                </p14:cNvPr>
                <p14:cNvContentPartPr/>
                <p14:nvPr/>
              </p14:nvContentPartPr>
              <p14:xfrm>
                <a:off x="9390108" y="3365371"/>
                <a:ext cx="18720" cy="174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8FCC237-3B23-4CA7-95E7-63D3A4C7A0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81468" y="3356731"/>
                  <a:ext cx="36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31E479-C6FE-4F86-96E1-D72804DF373C}"/>
                    </a:ext>
                  </a:extLst>
                </p14:cNvPr>
                <p14:cNvContentPartPr/>
                <p14:nvPr/>
              </p14:nvContentPartPr>
              <p14:xfrm>
                <a:off x="9400908" y="3383371"/>
                <a:ext cx="134640" cy="166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31E479-C6FE-4F86-96E1-D72804DF37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91908" y="3374371"/>
                  <a:ext cx="1522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D0FCEC8-C42D-488E-8FEE-F491FBACC83C}"/>
                  </a:ext>
                </a:extLst>
              </p14:cNvPr>
              <p14:cNvContentPartPr/>
              <p14:nvPr/>
            </p14:nvContentPartPr>
            <p14:xfrm>
              <a:off x="8614668" y="1589491"/>
              <a:ext cx="391320" cy="370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D0FCEC8-C42D-488E-8FEE-F491FBACC8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605668" y="1580851"/>
                <a:ext cx="4089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3F9B7E-F735-48CD-BBA6-20906FFD3EC9}"/>
                  </a:ext>
                </a:extLst>
              </p14:cNvPr>
              <p14:cNvContentPartPr/>
              <p14:nvPr/>
            </p14:nvContentPartPr>
            <p14:xfrm>
              <a:off x="8986188" y="1569691"/>
              <a:ext cx="1450440" cy="12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3F9B7E-F735-48CD-BBA6-20906FFD3EC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77548" y="1561051"/>
                <a:ext cx="14680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3A02B64-DCC1-46BF-A07B-062BCCBDA90F}"/>
              </a:ext>
            </a:extLst>
          </p:cNvPr>
          <p:cNvGrpSpPr/>
          <p:nvPr/>
        </p:nvGrpSpPr>
        <p:grpSpPr>
          <a:xfrm>
            <a:off x="10196868" y="1579051"/>
            <a:ext cx="401400" cy="2341800"/>
            <a:chOff x="10196868" y="1579051"/>
            <a:chExt cx="401400" cy="23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2F1A9A9-6578-4AA8-9B7C-5A1077E0C201}"/>
                    </a:ext>
                  </a:extLst>
                </p14:cNvPr>
                <p14:cNvContentPartPr/>
                <p14:nvPr/>
              </p14:nvContentPartPr>
              <p14:xfrm>
                <a:off x="10346628" y="1579051"/>
                <a:ext cx="239040" cy="2181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2F1A9A9-6578-4AA8-9B7C-5A1077E0C2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37988" y="1570411"/>
                  <a:ext cx="256680" cy="21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BB0AE3-F317-4197-9C81-548BA0366E08}"/>
                    </a:ext>
                  </a:extLst>
                </p14:cNvPr>
                <p14:cNvContentPartPr/>
                <p14:nvPr/>
              </p14:nvContentPartPr>
              <p14:xfrm>
                <a:off x="10270668" y="3780811"/>
                <a:ext cx="327600" cy="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BB0AE3-F317-4197-9C81-548BA0366E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62028" y="3771811"/>
                  <a:ext cx="345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704A96-AF9F-41C7-9FDB-B671CC7303B2}"/>
                    </a:ext>
                  </a:extLst>
                </p14:cNvPr>
                <p14:cNvContentPartPr/>
                <p14:nvPr/>
              </p14:nvContentPartPr>
              <p14:xfrm>
                <a:off x="10196868" y="3763171"/>
                <a:ext cx="104400" cy="122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704A96-AF9F-41C7-9FDB-B671CC7303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87868" y="3754531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8CFC8E-F322-4564-8585-3988B24DEC67}"/>
                    </a:ext>
                  </a:extLst>
                </p14:cNvPr>
                <p14:cNvContentPartPr/>
                <p14:nvPr/>
              </p14:nvContentPartPr>
              <p14:xfrm>
                <a:off x="10253748" y="3787651"/>
                <a:ext cx="88560" cy="115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8CFC8E-F322-4564-8585-3988B24DEC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45108" y="3779011"/>
                  <a:ext cx="106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A7CA92-76C1-45AC-BBDC-56BC6DA62C18}"/>
                    </a:ext>
                  </a:extLst>
                </p14:cNvPr>
                <p14:cNvContentPartPr/>
                <p14:nvPr/>
              </p14:nvContentPartPr>
              <p14:xfrm>
                <a:off x="10316028" y="3801691"/>
                <a:ext cx="96840" cy="117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A7CA92-76C1-45AC-BBDC-56BC6DA62C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07388" y="3793051"/>
                  <a:ext cx="11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06A216E-ABF9-4C5C-AC3C-E449EA3CA003}"/>
                    </a:ext>
                  </a:extLst>
                </p14:cNvPr>
                <p14:cNvContentPartPr/>
                <p14:nvPr/>
              </p14:nvContentPartPr>
              <p14:xfrm>
                <a:off x="10396668" y="3804931"/>
                <a:ext cx="122400" cy="115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06A216E-ABF9-4C5C-AC3C-E449EA3CA0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87668" y="3795931"/>
                  <a:ext cx="140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89748C-8733-4CF4-B585-89AB2248062D}"/>
                    </a:ext>
                  </a:extLst>
                </p14:cNvPr>
                <p14:cNvContentPartPr/>
                <p14:nvPr/>
              </p14:nvContentPartPr>
              <p14:xfrm>
                <a:off x="10503588" y="3786211"/>
                <a:ext cx="74520" cy="108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89748C-8733-4CF4-B585-89AB224806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94588" y="3777211"/>
                  <a:ext cx="921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BB11AA3-26DC-4534-A314-6F316D5248CC}"/>
              </a:ext>
            </a:extLst>
          </p:cNvPr>
          <p:cNvGrpSpPr/>
          <p:nvPr/>
        </p:nvGrpSpPr>
        <p:grpSpPr>
          <a:xfrm>
            <a:off x="10435188" y="1347211"/>
            <a:ext cx="1323360" cy="467640"/>
            <a:chOff x="10435188" y="1347211"/>
            <a:chExt cx="13233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BBA7DB-2274-4295-8253-052A35E3667A}"/>
                    </a:ext>
                  </a:extLst>
                </p14:cNvPr>
                <p14:cNvContentPartPr/>
                <p14:nvPr/>
              </p14:nvContentPartPr>
              <p14:xfrm>
                <a:off x="10435188" y="1535491"/>
                <a:ext cx="545760" cy="30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BBA7DB-2274-4295-8253-052A35E366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26548" y="1526851"/>
                  <a:ext cx="563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355475-3892-4C35-B9E0-7145F764E394}"/>
                    </a:ext>
                  </a:extLst>
                </p14:cNvPr>
                <p14:cNvContentPartPr/>
                <p14:nvPr/>
              </p14:nvContentPartPr>
              <p14:xfrm>
                <a:off x="10990668" y="1347211"/>
                <a:ext cx="14400" cy="467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355475-3892-4C35-B9E0-7145F764E39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82028" y="1338211"/>
                  <a:ext cx="320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D52240-D1FC-4C88-BD5D-0DFB4AADE95D}"/>
                    </a:ext>
                  </a:extLst>
                </p14:cNvPr>
                <p14:cNvContentPartPr/>
                <p14:nvPr/>
              </p14:nvContentPartPr>
              <p14:xfrm>
                <a:off x="11083188" y="1389691"/>
                <a:ext cx="68760" cy="391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D52240-D1FC-4C88-BD5D-0DFB4AADE9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74188" y="1380691"/>
                  <a:ext cx="86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D864498-0659-49FC-813B-258091F84CE9}"/>
                    </a:ext>
                  </a:extLst>
                </p14:cNvPr>
                <p14:cNvContentPartPr/>
                <p14:nvPr/>
              </p14:nvContentPartPr>
              <p14:xfrm>
                <a:off x="11106588" y="1548811"/>
                <a:ext cx="651960" cy="59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D864498-0659-49FC-813B-258091F84CE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97588" y="1540171"/>
                  <a:ext cx="66960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4229B98-9DA7-4D0C-BB24-3EE1073F070D}"/>
                  </a:ext>
                </a:extLst>
              </p14:cNvPr>
              <p14:cNvContentPartPr/>
              <p14:nvPr/>
            </p14:nvContentPartPr>
            <p14:xfrm>
              <a:off x="8197068" y="2088451"/>
              <a:ext cx="51480" cy="73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4229B98-9DA7-4D0C-BB24-3EE1073F070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88068" y="2079811"/>
                <a:ext cx="6912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C37ADC-C10C-4BFA-84CA-2829A825CDCD}"/>
              </a:ext>
            </a:extLst>
          </p:cNvPr>
          <p:cNvGrpSpPr/>
          <p:nvPr/>
        </p:nvGrpSpPr>
        <p:grpSpPr>
          <a:xfrm>
            <a:off x="8113548" y="1516771"/>
            <a:ext cx="181440" cy="298080"/>
            <a:chOff x="8113548" y="1516771"/>
            <a:chExt cx="18144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1E6C33-1933-4D31-ACCD-70078B6B138B}"/>
                    </a:ext>
                  </a:extLst>
                </p14:cNvPr>
                <p14:cNvContentPartPr/>
                <p14:nvPr/>
              </p14:nvContentPartPr>
              <p14:xfrm>
                <a:off x="8113548" y="1545931"/>
                <a:ext cx="2520" cy="11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1E6C33-1933-4D31-ACCD-70078B6B13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04908" y="1536931"/>
                  <a:ext cx="20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C9D9E0-BDEC-41B5-8867-5E5A37343301}"/>
                    </a:ext>
                  </a:extLst>
                </p14:cNvPr>
                <p14:cNvContentPartPr/>
                <p14:nvPr/>
              </p14:nvContentPartPr>
              <p14:xfrm>
                <a:off x="8141268" y="1516771"/>
                <a:ext cx="153720" cy="298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C9D9E0-BDEC-41B5-8867-5E5A373433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32628" y="1507771"/>
                  <a:ext cx="17136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DD1288F-2B64-46F8-B7D1-240E4E55E668}"/>
              </a:ext>
            </a:extLst>
          </p:cNvPr>
          <p:cNvGrpSpPr/>
          <p:nvPr/>
        </p:nvGrpSpPr>
        <p:grpSpPr>
          <a:xfrm>
            <a:off x="9026868" y="2235331"/>
            <a:ext cx="273960" cy="277200"/>
            <a:chOff x="9026868" y="2235331"/>
            <a:chExt cx="2739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60E315B-831C-4D11-8872-B89899EA0597}"/>
                    </a:ext>
                  </a:extLst>
                </p14:cNvPr>
                <p14:cNvContentPartPr/>
                <p14:nvPr/>
              </p14:nvContentPartPr>
              <p14:xfrm>
                <a:off x="9026868" y="2469691"/>
                <a:ext cx="39600" cy="4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60E315B-831C-4D11-8872-B89899EA059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17868" y="2460691"/>
                  <a:ext cx="57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70A8DA5-2410-42A2-BAF0-CDD9395F2169}"/>
                    </a:ext>
                  </a:extLst>
                </p14:cNvPr>
                <p14:cNvContentPartPr/>
                <p14:nvPr/>
              </p14:nvContentPartPr>
              <p14:xfrm>
                <a:off x="9171588" y="2235331"/>
                <a:ext cx="129240" cy="174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70A8DA5-2410-42A2-BAF0-CDD9395F216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62588" y="2226331"/>
                  <a:ext cx="1468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C471BBD-BA31-4731-9717-A212436CDBF5}"/>
                  </a:ext>
                </a:extLst>
              </p14:cNvPr>
              <p14:cNvContentPartPr/>
              <p14:nvPr/>
            </p14:nvContentPartPr>
            <p14:xfrm>
              <a:off x="9160788" y="1525771"/>
              <a:ext cx="58320" cy="766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C471BBD-BA31-4731-9717-A212436CDBF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152148" y="1517131"/>
                <a:ext cx="75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82DDF85-0F66-4FEF-8059-79B1337718CE}"/>
                  </a:ext>
                </a:extLst>
              </p14:cNvPr>
              <p14:cNvContentPartPr/>
              <p14:nvPr/>
            </p14:nvContentPartPr>
            <p14:xfrm>
              <a:off x="9147108" y="1185211"/>
              <a:ext cx="110520" cy="160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82DDF85-0F66-4FEF-8059-79B1337718C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138108" y="1176211"/>
                <a:ext cx="12816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063CA2F-AEFE-4284-9FA6-1CE10FF6998E}"/>
              </a:ext>
            </a:extLst>
          </p:cNvPr>
          <p:cNvGrpSpPr/>
          <p:nvPr/>
        </p:nvGrpSpPr>
        <p:grpSpPr>
          <a:xfrm>
            <a:off x="10723548" y="2635651"/>
            <a:ext cx="1126080" cy="344160"/>
            <a:chOff x="10723548" y="2635651"/>
            <a:chExt cx="1126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8D7B6A-2A6F-4D0C-B4E8-478998BA6DE3}"/>
                    </a:ext>
                  </a:extLst>
                </p14:cNvPr>
                <p14:cNvContentPartPr/>
                <p14:nvPr/>
              </p14:nvContentPartPr>
              <p14:xfrm>
                <a:off x="10723548" y="2635651"/>
                <a:ext cx="127800" cy="27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8D7B6A-2A6F-4D0C-B4E8-478998BA6D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14548" y="2627011"/>
                  <a:ext cx="145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1B71C5B-4AAB-4EBD-8C66-A0D94B70941E}"/>
                    </a:ext>
                  </a:extLst>
                </p14:cNvPr>
                <p14:cNvContentPartPr/>
                <p14:nvPr/>
              </p14:nvContentPartPr>
              <p14:xfrm>
                <a:off x="10878348" y="2861011"/>
                <a:ext cx="104760" cy="118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1B71C5B-4AAB-4EBD-8C66-A0D94B7094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69708" y="2852011"/>
                  <a:ext cx="122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978BDF-E577-4EE8-8880-372F5874F92C}"/>
                    </a:ext>
                  </a:extLst>
                </p14:cNvPr>
                <p14:cNvContentPartPr/>
                <p14:nvPr/>
              </p14:nvContentPartPr>
              <p14:xfrm>
                <a:off x="11060868" y="2720971"/>
                <a:ext cx="93240" cy="15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978BDF-E577-4EE8-8880-372F5874F92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52228" y="2712331"/>
                  <a:ext cx="110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867B7BE-4536-4DE9-965A-B5D94F89BAE6}"/>
                    </a:ext>
                  </a:extLst>
                </p14:cNvPr>
                <p14:cNvContentPartPr/>
                <p14:nvPr/>
              </p14:nvContentPartPr>
              <p14:xfrm>
                <a:off x="11068428" y="2796571"/>
                <a:ext cx="76680" cy="9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867B7BE-4536-4DE9-965A-B5D94F89BAE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59428" y="2787571"/>
                  <a:ext cx="94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B28C73-8CAB-4399-ABFC-1D0DAE4D37E5}"/>
                    </a:ext>
                  </a:extLst>
                </p14:cNvPr>
                <p14:cNvContentPartPr/>
                <p14:nvPr/>
              </p14:nvContentPartPr>
              <p14:xfrm>
                <a:off x="11259588" y="2661931"/>
                <a:ext cx="128880" cy="173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B28C73-8CAB-4399-ABFC-1D0DAE4D37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50948" y="2652931"/>
                  <a:ext cx="146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FB15E9A-AFAF-40FE-AF63-7768F8D49A95}"/>
                    </a:ext>
                  </a:extLst>
                </p14:cNvPr>
                <p14:cNvContentPartPr/>
                <p14:nvPr/>
              </p14:nvContentPartPr>
              <p14:xfrm>
                <a:off x="11413308" y="2844091"/>
                <a:ext cx="32760" cy="75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FB15E9A-AFAF-40FE-AF63-7768F8D49A9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04308" y="2835091"/>
                  <a:ext cx="50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54ADEBB-CF85-4307-83DA-155D83BB4754}"/>
                    </a:ext>
                  </a:extLst>
                </p14:cNvPr>
                <p14:cNvContentPartPr/>
                <p14:nvPr/>
              </p14:nvContentPartPr>
              <p14:xfrm>
                <a:off x="11511588" y="2652571"/>
                <a:ext cx="110160" cy="221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54ADEBB-CF85-4307-83DA-155D83BB475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02948" y="2643931"/>
                  <a:ext cx="127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EE9FFE-AC13-4E9F-BFCC-201B8B305282}"/>
                    </a:ext>
                  </a:extLst>
                </p14:cNvPr>
                <p14:cNvContentPartPr/>
                <p14:nvPr/>
              </p14:nvContentPartPr>
              <p14:xfrm>
                <a:off x="11712828" y="2678491"/>
                <a:ext cx="8640" cy="193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EE9FFE-AC13-4E9F-BFCC-201B8B30528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03828" y="2669491"/>
                  <a:ext cx="2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6E3DCB6-96CF-48CF-877B-0C7027BF44ED}"/>
                    </a:ext>
                  </a:extLst>
                </p14:cNvPr>
                <p14:cNvContentPartPr/>
                <p14:nvPr/>
              </p14:nvContentPartPr>
              <p14:xfrm>
                <a:off x="11713908" y="2693251"/>
                <a:ext cx="135720" cy="173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6E3DCB6-96CF-48CF-877B-0C7027BF44E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705268" y="2684251"/>
                  <a:ext cx="15336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F46FD77-17A2-4749-8949-64922F5D31BC}"/>
                  </a:ext>
                </a:extLst>
              </p14:cNvPr>
              <p14:cNvContentPartPr/>
              <p14:nvPr/>
            </p14:nvContentPartPr>
            <p14:xfrm>
              <a:off x="6122388" y="1962091"/>
              <a:ext cx="51480" cy="92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F46FD77-17A2-4749-8949-64922F5D31B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113388" y="1953451"/>
                <a:ext cx="691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C5E88BF-2BDD-4E93-896C-40C30BF8C8D3}"/>
              </a:ext>
            </a:extLst>
          </p:cNvPr>
          <p:cNvGrpSpPr/>
          <p:nvPr/>
        </p:nvGrpSpPr>
        <p:grpSpPr>
          <a:xfrm>
            <a:off x="5616228" y="1811611"/>
            <a:ext cx="315000" cy="362520"/>
            <a:chOff x="5616228" y="1811611"/>
            <a:chExt cx="3150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77E9555-878F-48D7-AAF0-B996F320016E}"/>
                    </a:ext>
                  </a:extLst>
                </p14:cNvPr>
                <p14:cNvContentPartPr/>
                <p14:nvPr/>
              </p14:nvContentPartPr>
              <p14:xfrm>
                <a:off x="5616228" y="1811611"/>
                <a:ext cx="255960" cy="256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77E9555-878F-48D7-AAF0-B996F320016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98228" y="1793971"/>
                  <a:ext cx="29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84463-25F7-4A31-8F7C-BDE60E1DEE55}"/>
                    </a:ext>
                  </a:extLst>
                </p14:cNvPr>
                <p14:cNvContentPartPr/>
                <p14:nvPr/>
              </p14:nvContentPartPr>
              <p14:xfrm>
                <a:off x="5898468" y="2058931"/>
                <a:ext cx="18360" cy="115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84463-25F7-4A31-8F7C-BDE60E1DEE5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80828" y="2041291"/>
                  <a:ext cx="54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6561AC-CB90-427E-98B5-A2B7054716B0}"/>
                    </a:ext>
                  </a:extLst>
                </p14:cNvPr>
                <p14:cNvContentPartPr/>
                <p14:nvPr/>
              </p14:nvContentPartPr>
              <p14:xfrm>
                <a:off x="5930868" y="1962091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6561AC-CB90-427E-98B5-A2B7054716B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13228" y="19444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B2DC28D-383F-4933-881E-B5311DADBF72}"/>
              </a:ext>
            </a:extLst>
          </p:cNvPr>
          <p:cNvGrpSpPr/>
          <p:nvPr/>
        </p:nvGrpSpPr>
        <p:grpSpPr>
          <a:xfrm>
            <a:off x="11575308" y="956611"/>
            <a:ext cx="318240" cy="355680"/>
            <a:chOff x="11575308" y="956611"/>
            <a:chExt cx="3182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7BB94E9-AD1B-48C8-B9CC-1AA24479DE37}"/>
                    </a:ext>
                  </a:extLst>
                </p14:cNvPr>
                <p14:cNvContentPartPr/>
                <p14:nvPr/>
              </p14:nvContentPartPr>
              <p14:xfrm>
                <a:off x="11575308" y="956611"/>
                <a:ext cx="255960" cy="258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7BB94E9-AD1B-48C8-B9CC-1AA24479DE3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557308" y="938611"/>
                  <a:ext cx="291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1736C29-6D8B-42F7-94E1-2F73B837F604}"/>
                    </a:ext>
                  </a:extLst>
                </p14:cNvPr>
                <p14:cNvContentPartPr/>
                <p14:nvPr/>
              </p14:nvContentPartPr>
              <p14:xfrm>
                <a:off x="11793468" y="1196731"/>
                <a:ext cx="100080" cy="115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1736C29-6D8B-42F7-94E1-2F73B837F60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75828" y="1179091"/>
                  <a:ext cx="1357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92B7ECE-1A0F-44C1-9104-A95D1C284F41}"/>
              </a:ext>
            </a:extLst>
          </p:cNvPr>
          <p:cNvGrpSpPr/>
          <p:nvPr/>
        </p:nvGrpSpPr>
        <p:grpSpPr>
          <a:xfrm>
            <a:off x="6501468" y="1994491"/>
            <a:ext cx="410040" cy="84240"/>
            <a:chOff x="6501468" y="1994491"/>
            <a:chExt cx="41004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1A2EB5B-4BE0-47C1-B570-5C38DF3DAF19}"/>
                    </a:ext>
                  </a:extLst>
                </p14:cNvPr>
                <p14:cNvContentPartPr/>
                <p14:nvPr/>
              </p14:nvContentPartPr>
              <p14:xfrm>
                <a:off x="6501468" y="2014651"/>
                <a:ext cx="410040" cy="64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1A2EB5B-4BE0-47C1-B570-5C38DF3DAF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92468" y="2006011"/>
                  <a:ext cx="427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F0AD801-1B31-45E5-B51F-27F8FB8D0990}"/>
                    </a:ext>
                  </a:extLst>
                </p14:cNvPr>
                <p14:cNvContentPartPr/>
                <p14:nvPr/>
              </p14:nvContentPartPr>
              <p14:xfrm>
                <a:off x="6503628" y="1994491"/>
                <a:ext cx="33120" cy="50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F0AD801-1B31-45E5-B51F-27F8FB8D099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94988" y="1985491"/>
                  <a:ext cx="507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EC8C790-47D3-4D5F-9C3F-703BF71C37E9}"/>
              </a:ext>
            </a:extLst>
          </p:cNvPr>
          <p:cNvGrpSpPr/>
          <p:nvPr/>
        </p:nvGrpSpPr>
        <p:grpSpPr>
          <a:xfrm>
            <a:off x="10730028" y="1502011"/>
            <a:ext cx="686880" cy="82800"/>
            <a:chOff x="10730028" y="1502011"/>
            <a:chExt cx="68688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4972892-876C-48A9-8A7E-1DADE764DCC6}"/>
                    </a:ext>
                  </a:extLst>
                </p14:cNvPr>
                <p14:cNvContentPartPr/>
                <p14:nvPr/>
              </p14:nvContentPartPr>
              <p14:xfrm>
                <a:off x="10730028" y="1502011"/>
                <a:ext cx="51480" cy="82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4972892-876C-48A9-8A7E-1DADE764DC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21028" y="1493011"/>
                  <a:ext cx="69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498A7D-81AF-42E4-9225-4744D5BC3762}"/>
                    </a:ext>
                  </a:extLst>
                </p14:cNvPr>
                <p14:cNvContentPartPr/>
                <p14:nvPr/>
              </p14:nvContentPartPr>
              <p14:xfrm>
                <a:off x="11325828" y="1538371"/>
                <a:ext cx="47520" cy="40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498A7D-81AF-42E4-9225-4744D5BC376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17188" y="1529371"/>
                  <a:ext cx="65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4A7E5CA-F5BD-4E2D-80EF-0ABCB74E96C4}"/>
                    </a:ext>
                  </a:extLst>
                </p14:cNvPr>
                <p14:cNvContentPartPr/>
                <p14:nvPr/>
              </p14:nvContentPartPr>
              <p14:xfrm>
                <a:off x="10732548" y="1531171"/>
                <a:ext cx="684360" cy="52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4A7E5CA-F5BD-4E2D-80EF-0ABCB74E96C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23908" y="1522531"/>
                  <a:ext cx="7020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A927C35-6367-41B4-B1BA-C47CD7FBD9BA}"/>
              </a:ext>
            </a:extLst>
          </p:cNvPr>
          <p:cNvGrpSpPr/>
          <p:nvPr/>
        </p:nvGrpSpPr>
        <p:grpSpPr>
          <a:xfrm>
            <a:off x="6545028" y="1340731"/>
            <a:ext cx="298080" cy="158040"/>
            <a:chOff x="6545028" y="1340731"/>
            <a:chExt cx="29808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CE3D016-2702-49DD-8934-66E748009D6B}"/>
                    </a:ext>
                  </a:extLst>
                </p14:cNvPr>
                <p14:cNvContentPartPr/>
                <p14:nvPr/>
              </p14:nvContentPartPr>
              <p14:xfrm>
                <a:off x="6545028" y="1360171"/>
                <a:ext cx="76320" cy="125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CE3D016-2702-49DD-8934-66E748009D6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36028" y="1351531"/>
                  <a:ext cx="93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7FBDDB6-92D4-4933-932E-25E1409F4474}"/>
                    </a:ext>
                  </a:extLst>
                </p14:cNvPr>
                <p14:cNvContentPartPr/>
                <p14:nvPr/>
              </p14:nvContentPartPr>
              <p14:xfrm>
                <a:off x="6668148" y="1463491"/>
                <a:ext cx="144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7FBDDB6-92D4-4933-932E-25E1409F447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659148" y="145485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7A9B99E-0437-433B-BE1A-D60F4D4C6E6E}"/>
                    </a:ext>
                  </a:extLst>
                </p14:cNvPr>
                <p14:cNvContentPartPr/>
                <p14:nvPr/>
              </p14:nvContentPartPr>
              <p14:xfrm>
                <a:off x="6718188" y="1340731"/>
                <a:ext cx="124920" cy="158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7A9B99E-0437-433B-BE1A-D60F4D4C6E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709548" y="1331731"/>
                  <a:ext cx="1425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FD8667A-6655-4A8E-A541-65FF34F1D1EC}"/>
              </a:ext>
            </a:extLst>
          </p:cNvPr>
          <p:cNvGrpSpPr/>
          <p:nvPr/>
        </p:nvGrpSpPr>
        <p:grpSpPr>
          <a:xfrm>
            <a:off x="10898148" y="1048771"/>
            <a:ext cx="317520" cy="141480"/>
            <a:chOff x="10898148" y="1048771"/>
            <a:chExt cx="31752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23EFDCC-C27B-4FB5-9A0C-75DBEADD5B48}"/>
                    </a:ext>
                  </a:extLst>
                </p14:cNvPr>
                <p14:cNvContentPartPr/>
                <p14:nvPr/>
              </p14:nvContentPartPr>
              <p14:xfrm>
                <a:off x="10898148" y="1048771"/>
                <a:ext cx="91800" cy="138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23EFDCC-C27B-4FB5-9A0C-75DBEADD5B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889148" y="1040131"/>
                  <a:ext cx="109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4CB060-18C1-468B-ABD3-C97294827530}"/>
                    </a:ext>
                  </a:extLst>
                </p14:cNvPr>
                <p14:cNvContentPartPr/>
                <p14:nvPr/>
              </p14:nvContentPartPr>
              <p14:xfrm>
                <a:off x="11060148" y="1179451"/>
                <a:ext cx="360" cy="4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4CB060-18C1-468B-ABD3-C9729482753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51508" y="1170451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C0D855C-D1D6-4C53-B9C4-6829A0FEAEF0}"/>
                    </a:ext>
                  </a:extLst>
                </p14:cNvPr>
                <p14:cNvContentPartPr/>
                <p14:nvPr/>
              </p14:nvContentPartPr>
              <p14:xfrm>
                <a:off x="11115588" y="1071451"/>
                <a:ext cx="100080" cy="1188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C0D855C-D1D6-4C53-B9C4-6829A0FEAEF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06588" y="1062811"/>
                  <a:ext cx="11772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23858A-84FD-4655-95DD-81EA9331D4AE}"/>
              </a:ext>
            </a:extLst>
          </p:cNvPr>
          <p:cNvGrpSpPr/>
          <p:nvPr/>
        </p:nvGrpSpPr>
        <p:grpSpPr>
          <a:xfrm>
            <a:off x="9657588" y="2788291"/>
            <a:ext cx="465480" cy="518760"/>
            <a:chOff x="9657588" y="2788291"/>
            <a:chExt cx="4654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E62395-E21B-4646-B21C-07F1B769A39B}"/>
                    </a:ext>
                  </a:extLst>
                </p14:cNvPr>
                <p14:cNvContentPartPr/>
                <p14:nvPr/>
              </p14:nvContentPartPr>
              <p14:xfrm>
                <a:off x="9687468" y="2788291"/>
                <a:ext cx="52560" cy="451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E62395-E21B-4646-B21C-07F1B769A39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78828" y="2779651"/>
                  <a:ext cx="70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84446D-D035-42DE-92CB-454CE45C24F6}"/>
                    </a:ext>
                  </a:extLst>
                </p14:cNvPr>
                <p14:cNvContentPartPr/>
                <p14:nvPr/>
              </p14:nvContentPartPr>
              <p14:xfrm>
                <a:off x="9677028" y="3177091"/>
                <a:ext cx="54000" cy="79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84446D-D035-42DE-92CB-454CE45C24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68028" y="3168451"/>
                  <a:ext cx="7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EAD94E-C428-4A91-ACB8-0813D8A035D2}"/>
                    </a:ext>
                  </a:extLst>
                </p14:cNvPr>
                <p14:cNvContentPartPr/>
                <p14:nvPr/>
              </p14:nvContentPartPr>
              <p14:xfrm>
                <a:off x="9657588" y="2796211"/>
                <a:ext cx="72000" cy="62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EAD94E-C428-4A91-ACB8-0813D8A035D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48588" y="2787571"/>
                  <a:ext cx="89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353E41F-91B7-4F64-9714-12982BC56A4F}"/>
                    </a:ext>
                  </a:extLst>
                </p14:cNvPr>
                <p14:cNvContentPartPr/>
                <p14:nvPr/>
              </p14:nvContentPartPr>
              <p14:xfrm>
                <a:off x="9815628" y="3147931"/>
                <a:ext cx="93240" cy="151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353E41F-91B7-4F64-9714-12982BC56A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6988" y="3139291"/>
                  <a:ext cx="110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E232A33-1274-4B65-BDF3-5BA2549679D6}"/>
                    </a:ext>
                  </a:extLst>
                </p14:cNvPr>
                <p14:cNvContentPartPr/>
                <p14:nvPr/>
              </p14:nvContentPartPr>
              <p14:xfrm>
                <a:off x="9935148" y="3289411"/>
                <a:ext cx="360" cy="8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E232A33-1274-4B65-BDF3-5BA2549679D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26508" y="3280771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61B6A5C-7236-4B75-819C-90A811F8DF6C}"/>
                    </a:ext>
                  </a:extLst>
                </p14:cNvPr>
                <p14:cNvContentPartPr/>
                <p14:nvPr/>
              </p14:nvContentPartPr>
              <p14:xfrm>
                <a:off x="10008228" y="3163411"/>
                <a:ext cx="114840" cy="143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61B6A5C-7236-4B75-819C-90A811F8DF6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99228" y="3154411"/>
                  <a:ext cx="132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DBCC559-CDFA-40E4-8435-061D6640B8EF}"/>
              </a:ext>
            </a:extLst>
          </p:cNvPr>
          <p:cNvGrpSpPr/>
          <p:nvPr/>
        </p:nvGrpSpPr>
        <p:grpSpPr>
          <a:xfrm>
            <a:off x="7905108" y="443971"/>
            <a:ext cx="903240" cy="285840"/>
            <a:chOff x="7905108" y="443971"/>
            <a:chExt cx="9032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0BF1138-0CC8-486A-92B2-F74A102E1E91}"/>
                    </a:ext>
                  </a:extLst>
                </p14:cNvPr>
                <p14:cNvContentPartPr/>
                <p14:nvPr/>
              </p14:nvContentPartPr>
              <p14:xfrm>
                <a:off x="7905108" y="443971"/>
                <a:ext cx="153360" cy="231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0BF1138-0CC8-486A-92B2-F74A102E1E9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96468" y="434971"/>
                  <a:ext cx="171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01832C-0BBA-446C-BEB6-3CFE9A89A238}"/>
                    </a:ext>
                  </a:extLst>
                </p14:cNvPr>
                <p14:cNvContentPartPr/>
                <p14:nvPr/>
              </p14:nvContentPartPr>
              <p14:xfrm>
                <a:off x="8055588" y="556651"/>
                <a:ext cx="11880" cy="136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01832C-0BBA-446C-BEB6-3CFE9A89A23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46948" y="548011"/>
                  <a:ext cx="2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098152-360B-4A81-9E2C-E32A2086B449}"/>
                    </a:ext>
                  </a:extLst>
                </p14:cNvPr>
                <p14:cNvContentPartPr/>
                <p14:nvPr/>
              </p14:nvContentPartPr>
              <p14:xfrm>
                <a:off x="8037228" y="496531"/>
                <a:ext cx="21240" cy="23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098152-360B-4A81-9E2C-E32A2086B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28228" y="487531"/>
                  <a:ext cx="38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1587211-734B-41B9-8314-1423C96C5999}"/>
                    </a:ext>
                  </a:extLst>
                </p14:cNvPr>
                <p14:cNvContentPartPr/>
                <p14:nvPr/>
              </p14:nvContentPartPr>
              <p14:xfrm>
                <a:off x="8121828" y="536131"/>
                <a:ext cx="104400" cy="147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1587211-734B-41B9-8314-1423C96C599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12828" y="527131"/>
                  <a:ext cx="122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521EF8C-BF81-43E9-941B-C44CEB712089}"/>
                    </a:ext>
                  </a:extLst>
                </p14:cNvPr>
                <p14:cNvContentPartPr/>
                <p14:nvPr/>
              </p14:nvContentPartPr>
              <p14:xfrm>
                <a:off x="8253588" y="541171"/>
                <a:ext cx="80280" cy="139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521EF8C-BF81-43E9-941B-C44CEB71208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44588" y="532531"/>
                  <a:ext cx="97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6CF5C29-AC18-4BA4-82E1-263800FF0399}"/>
                    </a:ext>
                  </a:extLst>
                </p14:cNvPr>
                <p14:cNvContentPartPr/>
                <p14:nvPr/>
              </p14:nvContentPartPr>
              <p14:xfrm>
                <a:off x="8377428" y="547291"/>
                <a:ext cx="88560" cy="165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6CF5C29-AC18-4BA4-82E1-263800FF039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68428" y="538651"/>
                  <a:ext cx="106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3B8B794-65E4-43A4-A648-7DE958090596}"/>
                    </a:ext>
                  </a:extLst>
                </p14:cNvPr>
                <p14:cNvContentPartPr/>
                <p14:nvPr/>
              </p14:nvContentPartPr>
              <p14:xfrm>
                <a:off x="8568228" y="568171"/>
                <a:ext cx="21240" cy="161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3B8B794-65E4-43A4-A648-7DE95809059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59588" y="559531"/>
                  <a:ext cx="38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BFADDCE-F1B1-4354-BBB7-70C547BA28A2}"/>
                    </a:ext>
                  </a:extLst>
                </p14:cNvPr>
                <p14:cNvContentPartPr/>
                <p14:nvPr/>
              </p14:nvContentPartPr>
              <p14:xfrm>
                <a:off x="8555628" y="519211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BFADDCE-F1B1-4354-BBB7-70C547BA28A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46988" y="510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7D5894-51AB-4501-8572-558A85AAAD41}"/>
                    </a:ext>
                  </a:extLst>
                </p14:cNvPr>
                <p14:cNvContentPartPr/>
                <p14:nvPr/>
              </p14:nvContentPartPr>
              <p14:xfrm>
                <a:off x="8712948" y="445411"/>
                <a:ext cx="24840" cy="230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7D5894-51AB-4501-8572-558A85AAAD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04308" y="436771"/>
                  <a:ext cx="42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6DE1B42-64FD-449A-A1B0-8608697E83F8}"/>
                    </a:ext>
                  </a:extLst>
                </p14:cNvPr>
                <p14:cNvContentPartPr/>
                <p14:nvPr/>
              </p14:nvContentPartPr>
              <p14:xfrm>
                <a:off x="8688828" y="537931"/>
                <a:ext cx="119520" cy="8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6DE1B42-64FD-449A-A1B0-8608697E83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79828" y="529291"/>
                  <a:ext cx="1371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4F4911D-CABC-4548-902E-5FD87F6B4F44}"/>
              </a:ext>
            </a:extLst>
          </p:cNvPr>
          <p:cNvGrpSpPr/>
          <p:nvPr/>
        </p:nvGrpSpPr>
        <p:grpSpPr>
          <a:xfrm>
            <a:off x="5606868" y="424531"/>
            <a:ext cx="2071800" cy="533160"/>
            <a:chOff x="5606868" y="424531"/>
            <a:chExt cx="207180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B9320E1-A8F0-431D-B559-C9F9DE8A4169}"/>
                    </a:ext>
                  </a:extLst>
                </p14:cNvPr>
                <p14:cNvContentPartPr/>
                <p14:nvPr/>
              </p14:nvContentPartPr>
              <p14:xfrm>
                <a:off x="6636828" y="600571"/>
                <a:ext cx="3960" cy="10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B9320E1-A8F0-431D-B559-C9F9DE8A41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28188" y="591571"/>
                  <a:ext cx="21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A84B61F-312B-4D79-A848-8FC7111F5A1C}"/>
                    </a:ext>
                  </a:extLst>
                </p14:cNvPr>
                <p14:cNvContentPartPr/>
                <p14:nvPr/>
              </p14:nvContentPartPr>
              <p14:xfrm>
                <a:off x="6642588" y="712891"/>
                <a:ext cx="16560" cy="11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A84B61F-312B-4D79-A848-8FC7111F5A1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33948" y="704251"/>
                  <a:ext cx="3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AB96B0A-D54C-4B4D-AF9C-1B1ED6E1EC64}"/>
                    </a:ext>
                  </a:extLst>
                </p14:cNvPr>
                <p14:cNvContentPartPr/>
                <p14:nvPr/>
              </p14:nvContentPartPr>
              <p14:xfrm>
                <a:off x="6880908" y="486451"/>
                <a:ext cx="109080" cy="227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AB96B0A-D54C-4B4D-AF9C-1B1ED6E1EC6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72268" y="477451"/>
                  <a:ext cx="126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7E6CCD1-284B-4D00-8DF9-9061DDFDE5EA}"/>
                    </a:ext>
                  </a:extLst>
                </p14:cNvPr>
                <p14:cNvContentPartPr/>
                <p14:nvPr/>
              </p14:nvContentPartPr>
              <p14:xfrm>
                <a:off x="7051188" y="452611"/>
                <a:ext cx="98640" cy="267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7E6CCD1-284B-4D00-8DF9-9061DDFDE5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42188" y="443971"/>
                  <a:ext cx="116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4878BEF-1E24-463F-843A-6991E7FB6BB6}"/>
                    </a:ext>
                  </a:extLst>
                </p14:cNvPr>
                <p14:cNvContentPartPr/>
                <p14:nvPr/>
              </p14:nvContentPartPr>
              <p14:xfrm>
                <a:off x="7200228" y="566011"/>
                <a:ext cx="96120" cy="166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4878BEF-1E24-463F-843A-6991E7FB6BB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91228" y="557371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7F6976B-C7B3-47AD-B320-523587485EB3}"/>
                    </a:ext>
                  </a:extLst>
                </p14:cNvPr>
                <p14:cNvContentPartPr/>
                <p14:nvPr/>
              </p14:nvContentPartPr>
              <p14:xfrm>
                <a:off x="7347468" y="557731"/>
                <a:ext cx="119520" cy="172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7F6976B-C7B3-47AD-B320-523587485EB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38468" y="548731"/>
                  <a:ext cx="137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0B5F258-A332-47DA-8BD1-E5BDBC3D6279}"/>
                    </a:ext>
                  </a:extLst>
                </p14:cNvPr>
                <p14:cNvContentPartPr/>
                <p14:nvPr/>
              </p14:nvContentPartPr>
              <p14:xfrm>
                <a:off x="7572108" y="482851"/>
                <a:ext cx="15480" cy="219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0B5F258-A332-47DA-8BD1-E5BDBC3D62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563108" y="474211"/>
                  <a:ext cx="33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3090F1A-60A7-4183-8512-69649ECE634B}"/>
                    </a:ext>
                  </a:extLst>
                </p14:cNvPr>
                <p14:cNvContentPartPr/>
                <p14:nvPr/>
              </p14:nvContentPartPr>
              <p14:xfrm>
                <a:off x="7530348" y="577531"/>
                <a:ext cx="148320" cy="23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3090F1A-60A7-4183-8512-69649ECE634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21348" y="568891"/>
                  <a:ext cx="165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6C5372E-305C-4501-B0DF-150AA34A4AD4}"/>
                    </a:ext>
                  </a:extLst>
                </p14:cNvPr>
                <p14:cNvContentPartPr/>
                <p14:nvPr/>
              </p14:nvContentPartPr>
              <p14:xfrm>
                <a:off x="5606868" y="424531"/>
                <a:ext cx="231120" cy="308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6C5372E-305C-4501-B0DF-150AA34A4AD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7868" y="415531"/>
                  <a:ext cx="248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D15C5A7-6CE4-4F76-81BD-5BFCBDB4F613}"/>
                    </a:ext>
                  </a:extLst>
                </p14:cNvPr>
                <p14:cNvContentPartPr/>
                <p14:nvPr/>
              </p14:nvContentPartPr>
              <p14:xfrm>
                <a:off x="5816028" y="544771"/>
                <a:ext cx="132480" cy="245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D15C5A7-6CE4-4F76-81BD-5BFCBDB4F61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07388" y="535771"/>
                  <a:ext cx="150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F8ADFC-DD07-4E38-9BA2-41A216AABA5B}"/>
                    </a:ext>
                  </a:extLst>
                </p14:cNvPr>
                <p14:cNvContentPartPr/>
                <p14:nvPr/>
              </p14:nvContentPartPr>
              <p14:xfrm>
                <a:off x="5983068" y="586891"/>
                <a:ext cx="12960" cy="370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F8ADFC-DD07-4E38-9BA2-41A216AABA5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74428" y="578251"/>
                  <a:ext cx="30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D4C2ED1-1306-4785-B1A7-CEC43164A26C}"/>
                    </a:ext>
                  </a:extLst>
                </p14:cNvPr>
                <p14:cNvContentPartPr/>
                <p14:nvPr/>
              </p14:nvContentPartPr>
              <p14:xfrm>
                <a:off x="5975868" y="573571"/>
                <a:ext cx="97560" cy="160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D4C2ED1-1306-4785-B1A7-CEC43164A26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967228" y="564931"/>
                  <a:ext cx="115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CACDCF-D74C-41EA-9E4F-75E6400AB15B}"/>
                    </a:ext>
                  </a:extLst>
                </p14:cNvPr>
                <p14:cNvContentPartPr/>
                <p14:nvPr/>
              </p14:nvContentPartPr>
              <p14:xfrm>
                <a:off x="6126348" y="547651"/>
                <a:ext cx="88560" cy="210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CACDCF-D74C-41EA-9E4F-75E6400AB15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117348" y="539011"/>
                  <a:ext cx="106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1E47AF1-18DC-4FFD-B18A-87DB55E2FCD5}"/>
                    </a:ext>
                  </a:extLst>
                </p14:cNvPr>
                <p14:cNvContentPartPr/>
                <p14:nvPr/>
              </p14:nvContentPartPr>
              <p14:xfrm>
                <a:off x="6226788" y="552691"/>
                <a:ext cx="79560" cy="190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1E47AF1-18DC-4FFD-B18A-87DB55E2FCD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17788" y="543691"/>
                  <a:ext cx="97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A2AD15-2DC0-4410-80B6-A149BF4452A0}"/>
                    </a:ext>
                  </a:extLst>
                </p14:cNvPr>
                <p14:cNvContentPartPr/>
                <p14:nvPr/>
              </p14:nvContentPartPr>
              <p14:xfrm>
                <a:off x="6368268" y="593371"/>
                <a:ext cx="5040" cy="134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A2AD15-2DC0-4410-80B6-A149BF4452A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359628" y="584371"/>
                  <a:ext cx="22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36F150-8198-4040-8390-68B5092E4FF6}"/>
                    </a:ext>
                  </a:extLst>
                </p14:cNvPr>
                <p14:cNvContentPartPr/>
                <p14:nvPr/>
              </p14:nvContentPartPr>
              <p14:xfrm>
                <a:off x="6339468" y="499411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36F150-8198-4040-8390-68B5092E4FF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330468" y="490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10AFA1F-AA50-445D-AC8A-CC3A877A6E9C}"/>
                    </a:ext>
                  </a:extLst>
                </p14:cNvPr>
                <p14:cNvContentPartPr/>
                <p14:nvPr/>
              </p14:nvContentPartPr>
              <p14:xfrm>
                <a:off x="6458628" y="431731"/>
                <a:ext cx="5760" cy="301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10AFA1F-AA50-445D-AC8A-CC3A877A6E9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49988" y="422731"/>
                  <a:ext cx="23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8500C8A-43D4-4603-A27D-B1869146390E}"/>
                    </a:ext>
                  </a:extLst>
                </p14:cNvPr>
                <p14:cNvContentPartPr/>
                <p14:nvPr/>
              </p14:nvContentPartPr>
              <p14:xfrm>
                <a:off x="6416868" y="551611"/>
                <a:ext cx="137880" cy="155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8500C8A-43D4-4603-A27D-B1869146390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408228" y="542611"/>
                  <a:ext cx="15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B517278-7D37-46C7-92BE-0B9599AB2E01}"/>
                    </a:ext>
                  </a:extLst>
                </p14:cNvPr>
                <p14:cNvContentPartPr/>
                <p14:nvPr/>
              </p14:nvContentPartPr>
              <p14:xfrm>
                <a:off x="6559428" y="570331"/>
                <a:ext cx="138240" cy="147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B517278-7D37-46C7-92BE-0B9599AB2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550428" y="561691"/>
                  <a:ext cx="155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FF62878-7320-44B8-A989-374D576C3EAE}"/>
                    </a:ext>
                  </a:extLst>
                </p14:cNvPr>
                <p14:cNvContentPartPr/>
                <p14:nvPr/>
              </p14:nvContentPartPr>
              <p14:xfrm>
                <a:off x="6790548" y="564211"/>
                <a:ext cx="1800" cy="8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FF62878-7320-44B8-A989-374D576C3EA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81908" y="555211"/>
                  <a:ext cx="19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D02C63F-BAFA-4F07-9E74-4E1E2A748253}"/>
                    </a:ext>
                  </a:extLst>
                </p14:cNvPr>
                <p14:cNvContentPartPr/>
                <p14:nvPr/>
              </p14:nvContentPartPr>
              <p14:xfrm>
                <a:off x="6789468" y="646291"/>
                <a:ext cx="3960" cy="10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D02C63F-BAFA-4F07-9E74-4E1E2A74825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80828" y="637651"/>
                  <a:ext cx="216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112A723-5072-4024-9E76-BF5B1B4F01B0}"/>
                  </a:ext>
                </a:extLst>
              </p14:cNvPr>
              <p14:cNvContentPartPr/>
              <p14:nvPr/>
            </p14:nvContentPartPr>
            <p14:xfrm>
              <a:off x="5651868" y="791011"/>
              <a:ext cx="1003680" cy="259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112A723-5072-4024-9E76-BF5B1B4F01B0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643228" y="782371"/>
                <a:ext cx="1021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66B79EF-43DA-40F9-A410-5C8889E0CDC4}"/>
                  </a:ext>
                </a:extLst>
              </p14:cNvPr>
              <p14:cNvContentPartPr/>
              <p14:nvPr/>
            </p14:nvContentPartPr>
            <p14:xfrm>
              <a:off x="7507308" y="4055131"/>
              <a:ext cx="1087200" cy="4615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66B79EF-43DA-40F9-A410-5C8889E0CDC4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7489308" y="4037131"/>
                <a:ext cx="11228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D7131F1-DD15-42F6-ABFB-679C912C0A5D}"/>
                  </a:ext>
                </a:extLst>
              </p14:cNvPr>
              <p14:cNvContentPartPr/>
              <p14:nvPr/>
            </p14:nvContentPartPr>
            <p14:xfrm>
              <a:off x="6142548" y="5282011"/>
              <a:ext cx="7200" cy="14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D7131F1-DD15-42F6-ABFB-679C912C0A5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133908" y="5273371"/>
                <a:ext cx="24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1426C5B-2763-4246-BC73-141F473ADF3E}"/>
                  </a:ext>
                </a:extLst>
              </p14:cNvPr>
              <p14:cNvContentPartPr/>
              <p14:nvPr/>
            </p14:nvContentPartPr>
            <p14:xfrm>
              <a:off x="6188268" y="5022811"/>
              <a:ext cx="1225080" cy="356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1426C5B-2763-4246-BC73-141F473ADF3E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6179628" y="5014171"/>
                <a:ext cx="124272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5E21542-5CDA-492C-B37B-33257274CE00}"/>
              </a:ext>
            </a:extLst>
          </p:cNvPr>
          <p:cNvGrpSpPr/>
          <p:nvPr/>
        </p:nvGrpSpPr>
        <p:grpSpPr>
          <a:xfrm>
            <a:off x="6605508" y="5039371"/>
            <a:ext cx="348840" cy="1563120"/>
            <a:chOff x="6605508" y="5039371"/>
            <a:chExt cx="348840" cy="15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9638429-D130-4DB3-97DB-C3091FFD0505}"/>
                    </a:ext>
                  </a:extLst>
                </p14:cNvPr>
                <p14:cNvContentPartPr/>
                <p14:nvPr/>
              </p14:nvContentPartPr>
              <p14:xfrm>
                <a:off x="6732948" y="5039371"/>
                <a:ext cx="213120" cy="1454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9638429-D130-4DB3-97DB-C3091FFD050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23948" y="5030731"/>
                  <a:ext cx="230760" cy="14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559A5C4-FFA4-4107-9844-9B9F1ED87C05}"/>
                    </a:ext>
                  </a:extLst>
                </p14:cNvPr>
                <p14:cNvContentPartPr/>
                <p14:nvPr/>
              </p14:nvContentPartPr>
              <p14:xfrm>
                <a:off x="6608028" y="6488731"/>
                <a:ext cx="346320" cy="19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559A5C4-FFA4-4107-9844-9B9F1ED87C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599028" y="6479731"/>
                  <a:ext cx="363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BC3B8F7-A97F-4D58-A539-5B59755099B5}"/>
                    </a:ext>
                  </a:extLst>
                </p14:cNvPr>
                <p14:cNvContentPartPr/>
                <p14:nvPr/>
              </p14:nvContentPartPr>
              <p14:xfrm>
                <a:off x="6605508" y="6488731"/>
                <a:ext cx="45360" cy="101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BC3B8F7-A97F-4D58-A539-5B59755099B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96508" y="6479731"/>
                  <a:ext cx="63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5F6E795-1D38-49F6-AE44-76B068408478}"/>
                    </a:ext>
                  </a:extLst>
                </p14:cNvPr>
                <p14:cNvContentPartPr/>
                <p14:nvPr/>
              </p14:nvContentPartPr>
              <p14:xfrm>
                <a:off x="6672828" y="6485491"/>
                <a:ext cx="63360" cy="95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5F6E795-1D38-49F6-AE44-76B06840847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63828" y="6476851"/>
                  <a:ext cx="8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E7657DA-8F74-45B6-818A-A2CF35B2BB00}"/>
                    </a:ext>
                  </a:extLst>
                </p14:cNvPr>
                <p14:cNvContentPartPr/>
                <p14:nvPr/>
              </p14:nvContentPartPr>
              <p14:xfrm>
                <a:off x="6708468" y="6495931"/>
                <a:ext cx="75600" cy="103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E7657DA-8F74-45B6-818A-A2CF35B2BB0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699828" y="6487291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25D9DE7-4283-4C4E-8CBA-FFCCF76B7610}"/>
                    </a:ext>
                  </a:extLst>
                </p14:cNvPr>
                <p14:cNvContentPartPr/>
                <p14:nvPr/>
              </p14:nvContentPartPr>
              <p14:xfrm>
                <a:off x="6783708" y="6495931"/>
                <a:ext cx="360" cy="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25D9DE7-4283-4C4E-8CBA-FFCCF76B761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75068" y="6487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A2DE2BA-EF07-422B-A4FC-9373EEDD0CBC}"/>
                    </a:ext>
                  </a:extLst>
                </p14:cNvPr>
                <p14:cNvContentPartPr/>
                <p14:nvPr/>
              </p14:nvContentPartPr>
              <p14:xfrm>
                <a:off x="6762828" y="6495931"/>
                <a:ext cx="145080" cy="1065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A2DE2BA-EF07-422B-A4FC-9373EEDD0CB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754188" y="6487291"/>
                  <a:ext cx="16272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E718ECE-BFC1-41D0-908F-D720466DC5F9}"/>
                  </a:ext>
                </a:extLst>
              </p14:cNvPr>
              <p14:cNvContentPartPr/>
              <p14:nvPr/>
            </p14:nvContentPartPr>
            <p14:xfrm>
              <a:off x="7408668" y="4778371"/>
              <a:ext cx="38520" cy="6292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E718ECE-BFC1-41D0-908F-D720466DC5F9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400028" y="4769371"/>
                <a:ext cx="56160" cy="64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EF56E12-1B61-44B1-81C8-56C21C9137F4}"/>
              </a:ext>
            </a:extLst>
          </p:cNvPr>
          <p:cNvGrpSpPr/>
          <p:nvPr/>
        </p:nvGrpSpPr>
        <p:grpSpPr>
          <a:xfrm>
            <a:off x="7439988" y="5123971"/>
            <a:ext cx="655920" cy="1525320"/>
            <a:chOff x="7439988" y="5123971"/>
            <a:chExt cx="655920" cy="15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038E13F-F2E3-4D6F-8A2B-D2CA943DB7F1}"/>
                    </a:ext>
                  </a:extLst>
                </p14:cNvPr>
                <p14:cNvContentPartPr/>
                <p14:nvPr/>
              </p14:nvContentPartPr>
              <p14:xfrm>
                <a:off x="7439988" y="5123971"/>
                <a:ext cx="266760" cy="303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038E13F-F2E3-4D6F-8A2B-D2CA943DB7F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431348" y="5114971"/>
                  <a:ext cx="284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DE775BA-26D0-4E81-BEBE-90F4D4C9408E}"/>
                    </a:ext>
                  </a:extLst>
                </p14:cNvPr>
                <p14:cNvContentPartPr/>
                <p14:nvPr/>
              </p14:nvContentPartPr>
              <p14:xfrm>
                <a:off x="7597308" y="5332051"/>
                <a:ext cx="194040" cy="159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DE775BA-26D0-4E81-BEBE-90F4D4C940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588668" y="5323411"/>
                  <a:ext cx="21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182894F-343E-488D-AC77-9831E758C243}"/>
                    </a:ext>
                  </a:extLst>
                </p14:cNvPr>
                <p14:cNvContentPartPr/>
                <p14:nvPr/>
              </p14:nvContentPartPr>
              <p14:xfrm>
                <a:off x="7754988" y="5459131"/>
                <a:ext cx="190080" cy="927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182894F-343E-488D-AC77-9831E758C24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745988" y="5450131"/>
                  <a:ext cx="20772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6140A-DC9B-46BA-9501-65F7F5E0883D}"/>
                    </a:ext>
                  </a:extLst>
                </p14:cNvPr>
                <p14:cNvContentPartPr/>
                <p14:nvPr/>
              </p14:nvContentPartPr>
              <p14:xfrm>
                <a:off x="7732308" y="6418531"/>
                <a:ext cx="363600" cy="10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6140A-DC9B-46BA-9501-65F7F5E0883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723668" y="6409531"/>
                  <a:ext cx="38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C2D01CA-08F3-47B7-AF19-87741DB01BF6}"/>
                    </a:ext>
                  </a:extLst>
                </p14:cNvPr>
                <p14:cNvContentPartPr/>
                <p14:nvPr/>
              </p14:nvContentPartPr>
              <p14:xfrm>
                <a:off x="7665708" y="6431491"/>
                <a:ext cx="105840" cy="164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C2D01CA-08F3-47B7-AF19-87741DB01B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657068" y="6422491"/>
                  <a:ext cx="123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93C1418-2CFE-4A88-8F76-3659B8AB8B5E}"/>
                    </a:ext>
                  </a:extLst>
                </p14:cNvPr>
                <p14:cNvContentPartPr/>
                <p14:nvPr/>
              </p14:nvContentPartPr>
              <p14:xfrm>
                <a:off x="7751388" y="6453451"/>
                <a:ext cx="87120" cy="154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93C1418-2CFE-4A88-8F76-3659B8AB8B5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42388" y="6444811"/>
                  <a:ext cx="104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1CA71E7-F981-468B-B7D6-52D3DFC571D9}"/>
                    </a:ext>
                  </a:extLst>
                </p14:cNvPr>
                <p14:cNvContentPartPr/>
                <p14:nvPr/>
              </p14:nvContentPartPr>
              <p14:xfrm>
                <a:off x="7802148" y="6470011"/>
                <a:ext cx="131040" cy="169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1CA71E7-F981-468B-B7D6-52D3DFC571D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93508" y="6461011"/>
                  <a:ext cx="148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4FDC528-E9F0-4E2A-B9FE-CF4133D9F06F}"/>
                    </a:ext>
                  </a:extLst>
                </p14:cNvPr>
                <p14:cNvContentPartPr/>
                <p14:nvPr/>
              </p14:nvContentPartPr>
              <p14:xfrm>
                <a:off x="7871628" y="6467851"/>
                <a:ext cx="134640" cy="164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4FDC528-E9F0-4E2A-B9FE-CF4133D9F06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62988" y="6459211"/>
                  <a:ext cx="152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971DAAD-55B6-4683-9657-8ED34985F23C}"/>
                    </a:ext>
                  </a:extLst>
                </p14:cNvPr>
                <p14:cNvContentPartPr/>
                <p14:nvPr/>
              </p14:nvContentPartPr>
              <p14:xfrm>
                <a:off x="7971348" y="6516811"/>
                <a:ext cx="89640" cy="132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971DAAD-55B6-4683-9657-8ED34985F23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62348" y="6507811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5EE0204-B8CC-4C2A-8E15-5285DD03FE87}"/>
                  </a:ext>
                </a:extLst>
              </p14:cNvPr>
              <p14:cNvContentPartPr/>
              <p14:nvPr/>
            </p14:nvContentPartPr>
            <p14:xfrm>
              <a:off x="7419108" y="4596211"/>
              <a:ext cx="402120" cy="3448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5EE0204-B8CC-4C2A-8E15-5285DD03FE8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410468" y="4587211"/>
                <a:ext cx="4197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855AB12-E5B8-4BC3-96F1-93FEF5383A13}"/>
                  </a:ext>
                </a:extLst>
              </p14:cNvPr>
              <p14:cNvContentPartPr/>
              <p14:nvPr/>
            </p14:nvContentPartPr>
            <p14:xfrm>
              <a:off x="7814028" y="4585771"/>
              <a:ext cx="1521000" cy="525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855AB12-E5B8-4BC3-96F1-93FEF5383A1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805028" y="4576771"/>
                <a:ext cx="153864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EE42A1E-655A-4DD9-9A20-37083515FBB4}"/>
              </a:ext>
            </a:extLst>
          </p:cNvPr>
          <p:cNvGrpSpPr/>
          <p:nvPr/>
        </p:nvGrpSpPr>
        <p:grpSpPr>
          <a:xfrm>
            <a:off x="9021108" y="4614931"/>
            <a:ext cx="443520" cy="2055240"/>
            <a:chOff x="9021108" y="4614931"/>
            <a:chExt cx="443520" cy="20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15970F6-65CF-46C5-8527-E43A69355C28}"/>
                    </a:ext>
                  </a:extLst>
                </p14:cNvPr>
                <p14:cNvContentPartPr/>
                <p14:nvPr/>
              </p14:nvContentPartPr>
              <p14:xfrm>
                <a:off x="9218748" y="4614931"/>
                <a:ext cx="222840" cy="18950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15970F6-65CF-46C5-8527-E43A69355C2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209748" y="4605931"/>
                  <a:ext cx="240480" cy="19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525A119-0200-4A41-A4E5-47CDED0132A3}"/>
                    </a:ext>
                  </a:extLst>
                </p14:cNvPr>
                <p14:cNvContentPartPr/>
                <p14:nvPr/>
              </p14:nvContentPartPr>
              <p14:xfrm>
                <a:off x="9085548" y="6491611"/>
                <a:ext cx="379080" cy="21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525A119-0200-4A41-A4E5-47CDED0132A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076908" y="6482971"/>
                  <a:ext cx="396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7AB12A9-31B0-44CD-98EE-1128153A4D14}"/>
                    </a:ext>
                  </a:extLst>
                </p14:cNvPr>
                <p14:cNvContentPartPr/>
                <p14:nvPr/>
              </p14:nvContentPartPr>
              <p14:xfrm>
                <a:off x="9021108" y="6463531"/>
                <a:ext cx="87120" cy="136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7AB12A9-31B0-44CD-98EE-1128153A4D1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12108" y="6454891"/>
                  <a:ext cx="104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FB9407B-0EA3-46BB-B4B7-EAD070373B6F}"/>
                    </a:ext>
                  </a:extLst>
                </p14:cNvPr>
                <p14:cNvContentPartPr/>
                <p14:nvPr/>
              </p14:nvContentPartPr>
              <p14:xfrm>
                <a:off x="9100668" y="6488731"/>
                <a:ext cx="101160" cy="144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FB9407B-0EA3-46BB-B4B7-EAD070373B6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091668" y="6479731"/>
                  <a:ext cx="118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A045ADE-F99D-4003-A364-44B1FC9AB2F4}"/>
                    </a:ext>
                  </a:extLst>
                </p14:cNvPr>
                <p14:cNvContentPartPr/>
                <p14:nvPr/>
              </p14:nvContentPartPr>
              <p14:xfrm>
                <a:off x="9157908" y="6505291"/>
                <a:ext cx="138960" cy="164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A045ADE-F99D-4003-A364-44B1FC9AB2F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148908" y="6496651"/>
                  <a:ext cx="15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710C4F3-3124-469E-8D5D-B3547B091EB7}"/>
                    </a:ext>
                  </a:extLst>
                </p14:cNvPr>
                <p14:cNvContentPartPr/>
                <p14:nvPr/>
              </p14:nvContentPartPr>
              <p14:xfrm>
                <a:off x="9239628" y="6537691"/>
                <a:ext cx="105840" cy="119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710C4F3-3124-469E-8D5D-B3547B091EB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230628" y="6528691"/>
                  <a:ext cx="123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8F1CAC0-12D4-4B78-8049-AC99F722027B}"/>
                    </a:ext>
                  </a:extLst>
                </p14:cNvPr>
                <p14:cNvContentPartPr/>
                <p14:nvPr/>
              </p14:nvContentPartPr>
              <p14:xfrm>
                <a:off x="9339348" y="6511411"/>
                <a:ext cx="124200" cy="147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8F1CAC0-12D4-4B78-8049-AC99F722027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330348" y="6502771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B4E80A7-4E76-498A-B0FF-4DC6867B6634}"/>
                  </a:ext>
                </a:extLst>
              </p14:cNvPr>
              <p14:cNvContentPartPr/>
              <p14:nvPr/>
            </p14:nvContentPartPr>
            <p14:xfrm>
              <a:off x="6155148" y="5014531"/>
              <a:ext cx="77400" cy="590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B4E80A7-4E76-498A-B0FF-4DC6867B6634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6146508" y="5005531"/>
                <a:ext cx="950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3622591-AB75-4F09-A45F-0ADE31FF5F9B}"/>
                  </a:ext>
                </a:extLst>
              </p14:cNvPr>
              <p14:cNvContentPartPr/>
              <p14:nvPr/>
            </p14:nvContentPartPr>
            <p14:xfrm>
              <a:off x="9302268" y="4605571"/>
              <a:ext cx="917280" cy="673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3622591-AB75-4F09-A45F-0ADE31FF5F9B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293268" y="4596571"/>
                <a:ext cx="93492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A752649-24A1-48DB-B6F6-92EB02452404}"/>
              </a:ext>
            </a:extLst>
          </p:cNvPr>
          <p:cNvGrpSpPr/>
          <p:nvPr/>
        </p:nvGrpSpPr>
        <p:grpSpPr>
          <a:xfrm>
            <a:off x="5677428" y="4918051"/>
            <a:ext cx="264240" cy="333360"/>
            <a:chOff x="5677428" y="4918051"/>
            <a:chExt cx="26424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6F26079-16C5-4E35-9597-E0211E326E30}"/>
                    </a:ext>
                  </a:extLst>
                </p14:cNvPr>
                <p14:cNvContentPartPr/>
                <p14:nvPr/>
              </p14:nvContentPartPr>
              <p14:xfrm>
                <a:off x="5677428" y="4918051"/>
                <a:ext cx="223560" cy="246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6F26079-16C5-4E35-9597-E0211E326E3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659428" y="4900051"/>
                  <a:ext cx="259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C660870-B9B7-4D97-8805-714575652E23}"/>
                    </a:ext>
                  </a:extLst>
                </p14:cNvPr>
                <p14:cNvContentPartPr/>
                <p14:nvPr/>
              </p14:nvContentPartPr>
              <p14:xfrm>
                <a:off x="5930868" y="5129011"/>
                <a:ext cx="360" cy="122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C660870-B9B7-4D97-8805-714575652E2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13228" y="5111371"/>
                  <a:ext cx="3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7465168-462E-4094-9CE0-15EDC93DD6B3}"/>
                    </a:ext>
                  </a:extLst>
                </p14:cNvPr>
                <p14:cNvContentPartPr/>
                <p14:nvPr/>
              </p14:nvContentPartPr>
              <p14:xfrm>
                <a:off x="5941308" y="5044771"/>
                <a:ext cx="360" cy="97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7465168-462E-4094-9CE0-15EDC93DD6B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923308" y="5026771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7972454-8021-46FE-9C29-EE7AE4A0663E}"/>
              </a:ext>
            </a:extLst>
          </p:cNvPr>
          <p:cNvGrpSpPr/>
          <p:nvPr/>
        </p:nvGrpSpPr>
        <p:grpSpPr>
          <a:xfrm>
            <a:off x="10445628" y="4479571"/>
            <a:ext cx="270000" cy="357840"/>
            <a:chOff x="10445628" y="4479571"/>
            <a:chExt cx="2700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C86B70-E987-4DBA-B8DF-29B3A2F75FF0}"/>
                    </a:ext>
                  </a:extLst>
                </p14:cNvPr>
                <p14:cNvContentPartPr/>
                <p14:nvPr/>
              </p14:nvContentPartPr>
              <p14:xfrm>
                <a:off x="10445628" y="4479571"/>
                <a:ext cx="265320" cy="266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C86B70-E987-4DBA-B8DF-29B3A2F75FF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27628" y="4461571"/>
                  <a:ext cx="300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B873C7A-98BC-471F-BFAB-09408AD152EB}"/>
                    </a:ext>
                  </a:extLst>
                </p14:cNvPr>
                <p14:cNvContentPartPr/>
                <p14:nvPr/>
              </p14:nvContentPartPr>
              <p14:xfrm>
                <a:off x="10645788" y="4738411"/>
                <a:ext cx="69840" cy="99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B873C7A-98BC-471F-BFAB-09408AD152E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628148" y="4720771"/>
                  <a:ext cx="105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C5E78F1-8CB1-4CCA-9544-FF7AC21BABF6}"/>
              </a:ext>
            </a:extLst>
          </p:cNvPr>
          <p:cNvGrpSpPr/>
          <p:nvPr/>
        </p:nvGrpSpPr>
        <p:grpSpPr>
          <a:xfrm>
            <a:off x="9568668" y="5404411"/>
            <a:ext cx="1502280" cy="421200"/>
            <a:chOff x="9568668" y="5404411"/>
            <a:chExt cx="15022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04AC473-174B-49ED-9F37-3391587AC313}"/>
                    </a:ext>
                  </a:extLst>
                </p14:cNvPr>
                <p14:cNvContentPartPr/>
                <p14:nvPr/>
              </p14:nvContentPartPr>
              <p14:xfrm>
                <a:off x="9568668" y="5404411"/>
                <a:ext cx="187920" cy="337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04AC473-174B-49ED-9F37-3391587AC31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51028" y="5386411"/>
                  <a:ext cx="223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C713B4-CF30-4C40-887C-444CB83C4F84}"/>
                    </a:ext>
                  </a:extLst>
                </p14:cNvPr>
                <p14:cNvContentPartPr/>
                <p14:nvPr/>
              </p14:nvContentPartPr>
              <p14:xfrm>
                <a:off x="9801588" y="5660371"/>
                <a:ext cx="129240" cy="165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C713B4-CF30-4C40-887C-444CB83C4F8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783948" y="5642371"/>
                  <a:ext cx="164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CEF6DEA-8B16-4DF0-A806-99A4C3129CE4}"/>
                    </a:ext>
                  </a:extLst>
                </p14:cNvPr>
                <p14:cNvContentPartPr/>
                <p14:nvPr/>
              </p14:nvContentPartPr>
              <p14:xfrm>
                <a:off x="10046388" y="5598451"/>
                <a:ext cx="106920" cy="16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CEF6DEA-8B16-4DF0-A806-99A4C3129CE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028388" y="5580811"/>
                  <a:ext cx="14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39785A9-EAA8-467E-8E9D-6149B1F8DE76}"/>
                    </a:ext>
                  </a:extLst>
                </p14:cNvPr>
                <p14:cNvContentPartPr/>
                <p14:nvPr/>
              </p14:nvContentPartPr>
              <p14:xfrm>
                <a:off x="10041708" y="5670091"/>
                <a:ext cx="146880" cy="12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39785A9-EAA8-467E-8E9D-6149B1F8DE7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023708" y="5652451"/>
                  <a:ext cx="182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4EC54CA-9AD0-4726-B9C0-2BDEE5CE137C}"/>
                    </a:ext>
                  </a:extLst>
                </p14:cNvPr>
                <p14:cNvContentPartPr/>
                <p14:nvPr/>
              </p14:nvContentPartPr>
              <p14:xfrm>
                <a:off x="10349508" y="5522131"/>
                <a:ext cx="180360" cy="227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4EC54CA-9AD0-4726-B9C0-2BDEE5CE137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331868" y="5504131"/>
                  <a:ext cx="21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D609B0D-97A3-44BC-BDAB-F4309463F732}"/>
                    </a:ext>
                  </a:extLst>
                </p14:cNvPr>
                <p14:cNvContentPartPr/>
                <p14:nvPr/>
              </p14:nvContentPartPr>
              <p14:xfrm>
                <a:off x="10548588" y="5689171"/>
                <a:ext cx="69840" cy="111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D609B0D-97A3-44BC-BDAB-F4309463F73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530948" y="5671171"/>
                  <a:ext cx="105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EB73EC8-8F69-4A7E-8F5B-AAFFB81FAF56}"/>
                    </a:ext>
                  </a:extLst>
                </p14:cNvPr>
                <p14:cNvContentPartPr/>
                <p14:nvPr/>
              </p14:nvContentPartPr>
              <p14:xfrm>
                <a:off x="10658388" y="5522491"/>
                <a:ext cx="120960" cy="2156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EB73EC8-8F69-4A7E-8F5B-AAFFB81FAF5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640748" y="5504491"/>
                  <a:ext cx="156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170BBE6-2AFD-4976-AC9D-1F91EA172789}"/>
                    </a:ext>
                  </a:extLst>
                </p14:cNvPr>
                <p14:cNvContentPartPr/>
                <p14:nvPr/>
              </p14:nvContentPartPr>
              <p14:xfrm>
                <a:off x="10902468" y="5492251"/>
                <a:ext cx="2880" cy="223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170BBE6-2AFD-4976-AC9D-1F91EA17278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884828" y="5474611"/>
                  <a:ext cx="38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720549D-76D7-4A29-90E7-1DE491C509B0}"/>
                    </a:ext>
                  </a:extLst>
                </p14:cNvPr>
                <p14:cNvContentPartPr/>
                <p14:nvPr/>
              </p14:nvContentPartPr>
              <p14:xfrm>
                <a:off x="10941348" y="5488651"/>
                <a:ext cx="129600" cy="189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720549D-76D7-4A29-90E7-1DE491C509B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923708" y="5470651"/>
                  <a:ext cx="1652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0171EDD-D9A0-4AA7-AE91-B3F0983F93A3}"/>
              </a:ext>
            </a:extLst>
          </p:cNvPr>
          <p:cNvGrpSpPr/>
          <p:nvPr/>
        </p:nvGrpSpPr>
        <p:grpSpPr>
          <a:xfrm>
            <a:off x="5561868" y="5538691"/>
            <a:ext cx="1124280" cy="433440"/>
            <a:chOff x="5561868" y="5538691"/>
            <a:chExt cx="112428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6FFDB5E-FB41-4483-9A87-FCECE63FF82E}"/>
                    </a:ext>
                  </a:extLst>
                </p14:cNvPr>
                <p14:cNvContentPartPr/>
                <p14:nvPr/>
              </p14:nvContentPartPr>
              <p14:xfrm>
                <a:off x="5561868" y="5613931"/>
                <a:ext cx="73800" cy="126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6FFDB5E-FB41-4483-9A87-FCECE63FF82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543868" y="5596291"/>
                  <a:ext cx="109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090663D-006E-4482-9C7B-4EEE77E64C99}"/>
                    </a:ext>
                  </a:extLst>
                </p14:cNvPr>
                <p14:cNvContentPartPr/>
                <p14:nvPr/>
              </p14:nvContentPartPr>
              <p14:xfrm>
                <a:off x="5581308" y="5732731"/>
                <a:ext cx="90000" cy="104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090663D-006E-4482-9C7B-4EEE77E64C9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563668" y="5715091"/>
                  <a:ext cx="125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0399D52-DB2B-48FA-B9F2-6BD58989ED54}"/>
                    </a:ext>
                  </a:extLst>
                </p14:cNvPr>
                <p14:cNvContentPartPr/>
                <p14:nvPr/>
              </p14:nvContentPartPr>
              <p14:xfrm>
                <a:off x="5718108" y="5620051"/>
                <a:ext cx="111240" cy="248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0399D52-DB2B-48FA-B9F2-6BD58989ED5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700468" y="5602411"/>
                  <a:ext cx="146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7B9976C-871D-4E95-8D67-6D98337B6CA4}"/>
                    </a:ext>
                  </a:extLst>
                </p14:cNvPr>
                <p14:cNvContentPartPr/>
                <p14:nvPr/>
              </p14:nvContentPartPr>
              <p14:xfrm>
                <a:off x="5912508" y="5642371"/>
                <a:ext cx="360" cy="192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7B9976C-871D-4E95-8D67-6D98337B6CA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894508" y="5624371"/>
                  <a:ext cx="36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9F72C2C-D8F9-4D1B-B767-6103E360729A}"/>
                    </a:ext>
                  </a:extLst>
                </p14:cNvPr>
                <p14:cNvContentPartPr/>
                <p14:nvPr/>
              </p14:nvContentPartPr>
              <p14:xfrm>
                <a:off x="5933028" y="5631931"/>
                <a:ext cx="107640" cy="1825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9F72C2C-D8F9-4D1B-B767-6103E360729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915028" y="5613931"/>
                  <a:ext cx="143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75823BF-96D7-4734-AADC-0997B3671486}"/>
                    </a:ext>
                  </a:extLst>
                </p14:cNvPr>
                <p14:cNvContentPartPr/>
                <p14:nvPr/>
              </p14:nvContentPartPr>
              <p14:xfrm>
                <a:off x="6100428" y="5538691"/>
                <a:ext cx="123480" cy="285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75823BF-96D7-4734-AADC-0997B367148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082788" y="5521051"/>
                  <a:ext cx="159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A1E9867-51E1-49BD-87CF-0FF1FB865D9E}"/>
                    </a:ext>
                  </a:extLst>
                </p14:cNvPr>
                <p14:cNvContentPartPr/>
                <p14:nvPr/>
              </p14:nvContentPartPr>
              <p14:xfrm>
                <a:off x="6191148" y="5559931"/>
                <a:ext cx="111600" cy="3304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A1E9867-51E1-49BD-87CF-0FF1FB865D9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173508" y="5542291"/>
                  <a:ext cx="147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5379B15-D8E7-48F6-AB0C-3B77D14E53E3}"/>
                    </a:ext>
                  </a:extLst>
                </p14:cNvPr>
                <p14:cNvContentPartPr/>
                <p14:nvPr/>
              </p14:nvContentPartPr>
              <p14:xfrm>
                <a:off x="6310668" y="5678011"/>
                <a:ext cx="81360" cy="128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5379B15-D8E7-48F6-AB0C-3B77D14E53E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292668" y="5660371"/>
                  <a:ext cx="11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C19FA67-F3EB-4E00-94E3-053858EE63BE}"/>
                    </a:ext>
                  </a:extLst>
                </p14:cNvPr>
                <p14:cNvContentPartPr/>
                <p14:nvPr/>
              </p14:nvContentPartPr>
              <p14:xfrm>
                <a:off x="6381228" y="5707171"/>
                <a:ext cx="7200" cy="2030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C19FA67-F3EB-4E00-94E3-053858EE63B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363228" y="5689171"/>
                  <a:ext cx="42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E1A4B96-BEDC-495C-B973-8E7286DF3C7A}"/>
                    </a:ext>
                  </a:extLst>
                </p14:cNvPr>
                <p14:cNvContentPartPr/>
                <p14:nvPr/>
              </p14:nvContentPartPr>
              <p14:xfrm>
                <a:off x="6435588" y="5883931"/>
                <a:ext cx="33480" cy="88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E1A4B96-BEDC-495C-B973-8E7286DF3C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417588" y="5865931"/>
                  <a:ext cx="69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E612E76-B77E-4D5C-82C0-ECA0140C918E}"/>
                    </a:ext>
                  </a:extLst>
                </p14:cNvPr>
                <p14:cNvContentPartPr/>
                <p14:nvPr/>
              </p14:nvContentPartPr>
              <p14:xfrm>
                <a:off x="6474828" y="5712931"/>
                <a:ext cx="69840" cy="173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E612E76-B77E-4D5C-82C0-ECA0140C918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457188" y="5695291"/>
                  <a:ext cx="105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84B56AB-BF31-4EC5-AC71-74A21EBDFE68}"/>
                    </a:ext>
                  </a:extLst>
                </p14:cNvPr>
                <p14:cNvContentPartPr/>
                <p14:nvPr/>
              </p14:nvContentPartPr>
              <p14:xfrm>
                <a:off x="6508308" y="5786011"/>
                <a:ext cx="60480" cy="97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84B56AB-BF31-4EC5-AC71-74A21EBDFE6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490668" y="5768011"/>
                  <a:ext cx="96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90E380-6431-4ADA-B1EB-0EA9AF5ED265}"/>
                    </a:ext>
                  </a:extLst>
                </p14:cNvPr>
                <p14:cNvContentPartPr/>
                <p14:nvPr/>
              </p14:nvContentPartPr>
              <p14:xfrm>
                <a:off x="6591828" y="5715091"/>
                <a:ext cx="17640" cy="1627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90E380-6431-4ADA-B1EB-0EA9AF5ED26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573828" y="5697451"/>
                  <a:ext cx="53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59E5776-697F-4D3B-8BE1-3B504526E4B4}"/>
                    </a:ext>
                  </a:extLst>
                </p14:cNvPr>
                <p14:cNvContentPartPr/>
                <p14:nvPr/>
              </p14:nvContentPartPr>
              <p14:xfrm>
                <a:off x="6590748" y="5714011"/>
                <a:ext cx="95400" cy="195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59E5776-697F-4D3B-8BE1-3B504526E4B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572748" y="5696371"/>
                  <a:ext cx="1310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41E3670-A16C-46F4-B2CC-822AB52A9F73}"/>
                  </a:ext>
                </a:extLst>
              </p14:cNvPr>
              <p14:cNvContentPartPr/>
              <p14:nvPr/>
            </p14:nvContentPartPr>
            <p14:xfrm>
              <a:off x="7075668" y="5020651"/>
              <a:ext cx="360" cy="36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41E3670-A16C-46F4-B2CC-822AB52A9F73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7057668" y="5003011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D4BC1CE-E59E-43F3-85E6-31AC483A0AC8}"/>
                  </a:ext>
                </a:extLst>
              </p14:cNvPr>
              <p14:cNvContentPartPr/>
              <p14:nvPr/>
            </p14:nvContentPartPr>
            <p14:xfrm>
              <a:off x="7005828" y="4994011"/>
              <a:ext cx="50760" cy="752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D4BC1CE-E59E-43F3-85E6-31AC483A0AC8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6987828" y="4976371"/>
                <a:ext cx="86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D18EA74-11F8-46C7-B933-5735A2D67021}"/>
                  </a:ext>
                </a:extLst>
              </p14:cNvPr>
              <p14:cNvContentPartPr/>
              <p14:nvPr/>
            </p14:nvContentPartPr>
            <p14:xfrm>
              <a:off x="6986388" y="4508731"/>
              <a:ext cx="157680" cy="314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D18EA74-11F8-46C7-B933-5735A2D6702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6968388" y="4491091"/>
                <a:ext cx="19332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79E8997-E67D-4DF1-B441-0A2F55D20013}"/>
              </a:ext>
            </a:extLst>
          </p:cNvPr>
          <p:cNvGrpSpPr/>
          <p:nvPr/>
        </p:nvGrpSpPr>
        <p:grpSpPr>
          <a:xfrm>
            <a:off x="8229828" y="4580371"/>
            <a:ext cx="344520" cy="383400"/>
            <a:chOff x="8229828" y="4580371"/>
            <a:chExt cx="34452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7C910E9-D327-409E-90BB-7FEF722FEBE5}"/>
                    </a:ext>
                  </a:extLst>
                </p14:cNvPr>
                <p14:cNvContentPartPr/>
                <p14:nvPr/>
              </p14:nvContentPartPr>
              <p14:xfrm>
                <a:off x="8229828" y="4580371"/>
                <a:ext cx="75240" cy="90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7C910E9-D327-409E-90BB-7FEF722FEBE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212188" y="4562731"/>
                  <a:ext cx="11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2135457-4325-447F-B8E4-37F7F169A2C9}"/>
                    </a:ext>
                  </a:extLst>
                </p14:cNvPr>
                <p14:cNvContentPartPr/>
                <p14:nvPr/>
              </p14:nvContentPartPr>
              <p14:xfrm>
                <a:off x="8391828" y="4753171"/>
                <a:ext cx="182520" cy="210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2135457-4325-447F-B8E4-37F7F169A2C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374188" y="4735531"/>
                  <a:ext cx="2181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BC0BBD5-5B56-47F3-82DC-CA24E1405399}"/>
              </a:ext>
            </a:extLst>
          </p:cNvPr>
          <p:cNvGrpSpPr/>
          <p:nvPr/>
        </p:nvGrpSpPr>
        <p:grpSpPr>
          <a:xfrm>
            <a:off x="7898268" y="5713291"/>
            <a:ext cx="396000" cy="176400"/>
            <a:chOff x="7898268" y="5713291"/>
            <a:chExt cx="39600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0802383-47A5-4FF3-B076-39127A49962F}"/>
                    </a:ext>
                  </a:extLst>
                </p14:cNvPr>
                <p14:cNvContentPartPr/>
                <p14:nvPr/>
              </p14:nvContentPartPr>
              <p14:xfrm>
                <a:off x="7898268" y="5807971"/>
                <a:ext cx="61200" cy="81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0802383-47A5-4FF3-B076-39127A49962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880268" y="5789971"/>
                  <a:ext cx="96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F58C0B2-A892-41EE-92F4-89C6E3A7AB98}"/>
                    </a:ext>
                  </a:extLst>
                </p14:cNvPr>
                <p14:cNvContentPartPr/>
                <p14:nvPr/>
              </p14:nvContentPartPr>
              <p14:xfrm>
                <a:off x="8126508" y="5713291"/>
                <a:ext cx="167760" cy="1702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F58C0B2-A892-41EE-92F4-89C6E3A7AB9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08508" y="5695651"/>
                  <a:ext cx="2034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AC410829-070D-448D-8F09-D965A5F27D42}"/>
                  </a:ext>
                </a:extLst>
              </p14:cNvPr>
              <p14:cNvContentPartPr/>
              <p14:nvPr/>
            </p14:nvContentPartPr>
            <p14:xfrm>
              <a:off x="4244628" y="5362651"/>
              <a:ext cx="868320" cy="226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AC410829-070D-448D-8F09-D965A5F27D42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4235988" y="5354011"/>
                <a:ext cx="8859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1B617487-3ACD-462E-A285-E65F6EE4C161}"/>
              </a:ext>
            </a:extLst>
          </p:cNvPr>
          <p:cNvGrpSpPr/>
          <p:nvPr/>
        </p:nvGrpSpPr>
        <p:grpSpPr>
          <a:xfrm>
            <a:off x="4403388" y="5385331"/>
            <a:ext cx="298800" cy="1428480"/>
            <a:chOff x="4403388" y="5385331"/>
            <a:chExt cx="298800" cy="14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3BEE770-F738-4A63-8502-E872B1472A9F}"/>
                    </a:ext>
                  </a:extLst>
                </p14:cNvPr>
                <p14:cNvContentPartPr/>
                <p14:nvPr/>
              </p14:nvContentPartPr>
              <p14:xfrm>
                <a:off x="4499148" y="5385331"/>
                <a:ext cx="195120" cy="13687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3BEE770-F738-4A63-8502-E872B1472A9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90148" y="5376331"/>
                  <a:ext cx="212760" cy="13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6FD6A51-D641-4D8A-8278-08F9E33E324D}"/>
                    </a:ext>
                  </a:extLst>
                </p14:cNvPr>
                <p14:cNvContentPartPr/>
                <p14:nvPr/>
              </p14:nvContentPartPr>
              <p14:xfrm>
                <a:off x="4436148" y="6755131"/>
                <a:ext cx="266040" cy="338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6FD6A51-D641-4D8A-8278-08F9E33E324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427148" y="6746491"/>
                  <a:ext cx="283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96C6BD7-6DC8-4F97-A148-22CB2EC7198D}"/>
                    </a:ext>
                  </a:extLst>
                </p14:cNvPr>
                <p14:cNvContentPartPr/>
                <p14:nvPr/>
              </p14:nvContentPartPr>
              <p14:xfrm>
                <a:off x="4403388" y="6760531"/>
                <a:ext cx="34920" cy="532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96C6BD7-6DC8-4F97-A148-22CB2EC7198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94388" y="6751531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3FDDF75-7B64-4A18-9232-9A8592F0DBD9}"/>
                    </a:ext>
                  </a:extLst>
                </p14:cNvPr>
                <p14:cNvContentPartPr/>
                <p14:nvPr/>
              </p14:nvContentPartPr>
              <p14:xfrm>
                <a:off x="4485468" y="6762331"/>
                <a:ext cx="29160" cy="48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3FDDF75-7B64-4A18-9232-9A8592F0DBD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476468" y="6753691"/>
                  <a:ext cx="4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8C03497-6329-4D3B-9944-B11B392191BF}"/>
                    </a:ext>
                  </a:extLst>
                </p14:cNvPr>
                <p14:cNvContentPartPr/>
                <p14:nvPr/>
              </p14:nvContentPartPr>
              <p14:xfrm>
                <a:off x="4514268" y="6762331"/>
                <a:ext cx="360" cy="3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8C03497-6329-4D3B-9944-B11B392191B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505628" y="6753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04774A7-E8D7-4EC0-A12B-E9E23C98B4BC}"/>
                    </a:ext>
                  </a:extLst>
                </p14:cNvPr>
                <p14:cNvContentPartPr/>
                <p14:nvPr/>
              </p14:nvContentPartPr>
              <p14:xfrm>
                <a:off x="4514268" y="6759091"/>
                <a:ext cx="41040" cy="507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04774A7-E8D7-4EC0-A12B-E9E23C98B4B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505628" y="6750091"/>
                  <a:ext cx="58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B9241AB-4DBF-48DF-8AC3-FE1B8A897E01}"/>
                    </a:ext>
                  </a:extLst>
                </p14:cNvPr>
                <p14:cNvContentPartPr/>
                <p14:nvPr/>
              </p14:nvContentPartPr>
              <p14:xfrm>
                <a:off x="4628748" y="6762331"/>
                <a:ext cx="43200" cy="51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B9241AB-4DBF-48DF-8AC3-FE1B8A897E0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620108" y="6753691"/>
                  <a:ext cx="608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0C2E18B-9D02-4974-A6CA-3FD3A96B850A}"/>
              </a:ext>
            </a:extLst>
          </p:cNvPr>
          <p:cNvGrpSpPr/>
          <p:nvPr/>
        </p:nvGrpSpPr>
        <p:grpSpPr>
          <a:xfrm>
            <a:off x="2375508" y="6664771"/>
            <a:ext cx="341640" cy="179280"/>
            <a:chOff x="2375508" y="6664771"/>
            <a:chExt cx="34164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8AB2801-EF7A-41CB-B248-8671911FA557}"/>
                    </a:ext>
                  </a:extLst>
                </p14:cNvPr>
                <p14:cNvContentPartPr/>
                <p14:nvPr/>
              </p14:nvContentPartPr>
              <p14:xfrm>
                <a:off x="2535348" y="6664771"/>
                <a:ext cx="1440" cy="961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8AB2801-EF7A-41CB-B248-8671911FA55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526348" y="6655771"/>
                  <a:ext cx="19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063ECDB-724A-4480-85D4-D62241A2C4B1}"/>
                    </a:ext>
                  </a:extLst>
                </p14:cNvPr>
                <p14:cNvContentPartPr/>
                <p14:nvPr/>
              </p14:nvContentPartPr>
              <p14:xfrm>
                <a:off x="2412588" y="6763771"/>
                <a:ext cx="290880" cy="126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063ECDB-724A-4480-85D4-D62241A2C4B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403948" y="6754771"/>
                  <a:ext cx="308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576C532-F67C-4749-8597-C65B1F98AFD4}"/>
                    </a:ext>
                  </a:extLst>
                </p14:cNvPr>
                <p14:cNvContentPartPr/>
                <p14:nvPr/>
              </p14:nvContentPartPr>
              <p14:xfrm>
                <a:off x="2375508" y="6746491"/>
                <a:ext cx="46800" cy="651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576C532-F67C-4749-8597-C65B1F98AFD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366508" y="6737491"/>
                  <a:ext cx="64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3300899-5F8E-4E3D-AB31-0C3A1FB08BA0}"/>
                    </a:ext>
                  </a:extLst>
                </p14:cNvPr>
                <p14:cNvContentPartPr/>
                <p14:nvPr/>
              </p14:nvContentPartPr>
              <p14:xfrm>
                <a:off x="2470548" y="6746491"/>
                <a:ext cx="51120" cy="676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3300899-5F8E-4E3D-AB31-0C3A1FB08BA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461548" y="6737491"/>
                  <a:ext cx="68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1C0E70A-863D-491A-AFF4-4B5635427829}"/>
                    </a:ext>
                  </a:extLst>
                </p14:cNvPr>
                <p14:cNvContentPartPr/>
                <p14:nvPr/>
              </p14:nvContentPartPr>
              <p14:xfrm>
                <a:off x="2534628" y="6746851"/>
                <a:ext cx="58680" cy="651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1C0E70A-863D-491A-AFF4-4B563542782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525988" y="6738211"/>
                  <a:ext cx="76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035486-B54B-44A5-AB98-ADC6A5734A5A}"/>
                    </a:ext>
                  </a:extLst>
                </p14:cNvPr>
                <p14:cNvContentPartPr/>
                <p14:nvPr/>
              </p14:nvContentPartPr>
              <p14:xfrm>
                <a:off x="2612748" y="6758371"/>
                <a:ext cx="104400" cy="85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035486-B54B-44A5-AB98-ADC6A5734A5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604108" y="6749371"/>
                  <a:ext cx="1220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C0740639-7505-431B-87B7-324CB9A3DE63}"/>
              </a:ext>
            </a:extLst>
          </p:cNvPr>
          <p:cNvGrpSpPr/>
          <p:nvPr/>
        </p:nvGrpSpPr>
        <p:grpSpPr>
          <a:xfrm>
            <a:off x="4804428" y="5919490"/>
            <a:ext cx="263520" cy="350280"/>
            <a:chOff x="4804428" y="5919490"/>
            <a:chExt cx="2635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7F15AF9-6B86-4A34-B108-1F027992E2D4}"/>
                    </a:ext>
                  </a:extLst>
                </p14:cNvPr>
                <p14:cNvContentPartPr/>
                <p14:nvPr/>
              </p14:nvContentPartPr>
              <p14:xfrm>
                <a:off x="4804428" y="5919490"/>
                <a:ext cx="119160" cy="2725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7F15AF9-6B86-4A34-B108-1F027992E2D4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795428" y="5910490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B614222-B258-40C4-A9E8-B230304500FD}"/>
                    </a:ext>
                  </a:extLst>
                </p14:cNvPr>
                <p14:cNvContentPartPr/>
                <p14:nvPr/>
              </p14:nvContentPartPr>
              <p14:xfrm>
                <a:off x="4979748" y="6152770"/>
                <a:ext cx="88200" cy="1170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B614222-B258-40C4-A9E8-B230304500F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971108" y="6144130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66106641-4624-42D3-BB80-04C807CED48A}"/>
              </a:ext>
            </a:extLst>
          </p:cNvPr>
          <p:cNvGrpSpPr/>
          <p:nvPr/>
        </p:nvGrpSpPr>
        <p:grpSpPr>
          <a:xfrm>
            <a:off x="595308" y="5349250"/>
            <a:ext cx="1105920" cy="1310760"/>
            <a:chOff x="595308" y="5349250"/>
            <a:chExt cx="1105920" cy="13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14D2D9D-946D-4062-B890-A35BA252B7F4}"/>
                    </a:ext>
                  </a:extLst>
                </p14:cNvPr>
                <p14:cNvContentPartPr/>
                <p14:nvPr/>
              </p14:nvContentPartPr>
              <p14:xfrm>
                <a:off x="707988" y="5488291"/>
                <a:ext cx="43200" cy="2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14D2D9D-946D-4062-B890-A35BA252B7F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98988" y="5479291"/>
                  <a:ext cx="60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B75763E-0352-4BA8-A6D4-4A0985D197F6}"/>
                    </a:ext>
                  </a:extLst>
                </p14:cNvPr>
                <p14:cNvContentPartPr/>
                <p14:nvPr/>
              </p14:nvContentPartPr>
              <p14:xfrm>
                <a:off x="600348" y="5374171"/>
                <a:ext cx="590400" cy="10965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B75763E-0352-4BA8-A6D4-4A0985D197F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91348" y="5365171"/>
                  <a:ext cx="60804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033A081-7116-4D6F-A8A7-919BDFE67637}"/>
                    </a:ext>
                  </a:extLst>
                </p14:cNvPr>
                <p14:cNvContentPartPr/>
                <p14:nvPr/>
              </p14:nvContentPartPr>
              <p14:xfrm>
                <a:off x="1029468" y="5375611"/>
                <a:ext cx="671760" cy="92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033A081-7116-4D6F-A8A7-919BDFE6763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20828" y="5366971"/>
                  <a:ext cx="689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C7C3F52-0FB5-4734-A602-B198FBE522CA}"/>
                    </a:ext>
                  </a:extLst>
                </p14:cNvPr>
                <p14:cNvContentPartPr/>
                <p14:nvPr/>
              </p14:nvContentPartPr>
              <p14:xfrm>
                <a:off x="899148" y="6480730"/>
                <a:ext cx="330840" cy="630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C7C3F52-0FB5-4734-A602-B198FBE522C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90148" y="6472090"/>
                  <a:ext cx="348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91F2DF9-7EC1-4A80-A364-1A7DC7F1977F}"/>
                    </a:ext>
                  </a:extLst>
                </p14:cNvPr>
                <p14:cNvContentPartPr/>
                <p14:nvPr/>
              </p14:nvContentPartPr>
              <p14:xfrm>
                <a:off x="850188" y="6480730"/>
                <a:ext cx="86040" cy="141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91F2DF9-7EC1-4A80-A364-1A7DC7F1977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41548" y="6472090"/>
                  <a:ext cx="103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B357E07-791B-46B9-AF8C-473A130E9DCD}"/>
                    </a:ext>
                  </a:extLst>
                </p14:cNvPr>
                <p14:cNvContentPartPr/>
                <p14:nvPr/>
              </p14:nvContentPartPr>
              <p14:xfrm>
                <a:off x="921468" y="6494410"/>
                <a:ext cx="78120" cy="1411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B357E07-791B-46B9-AF8C-473A130E9DC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12828" y="6485410"/>
                  <a:ext cx="95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318E666-36D0-47E6-8666-035A910AEF29}"/>
                    </a:ext>
                  </a:extLst>
                </p14:cNvPr>
                <p14:cNvContentPartPr/>
                <p14:nvPr/>
              </p14:nvContentPartPr>
              <p14:xfrm>
                <a:off x="982308" y="6497290"/>
                <a:ext cx="104400" cy="1627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318E666-36D0-47E6-8666-035A910AEF2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73668" y="6488650"/>
                  <a:ext cx="122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865E60A-B627-44C3-8BAD-ECF1AD9496F6}"/>
                    </a:ext>
                  </a:extLst>
                </p14:cNvPr>
                <p14:cNvContentPartPr/>
                <p14:nvPr/>
              </p14:nvContentPartPr>
              <p14:xfrm>
                <a:off x="1036668" y="6493330"/>
                <a:ext cx="106920" cy="1418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865E60A-B627-44C3-8BAD-ECF1AD9496F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27668" y="6484330"/>
                  <a:ext cx="124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5568655-BDD3-4119-8FEB-AC77A267DF46}"/>
                    </a:ext>
                  </a:extLst>
                </p14:cNvPr>
                <p14:cNvContentPartPr/>
                <p14:nvPr/>
              </p14:nvContentPartPr>
              <p14:xfrm>
                <a:off x="1130268" y="6531850"/>
                <a:ext cx="91800" cy="117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5568655-BDD3-4119-8FEB-AC77A267DF4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21628" y="6522850"/>
                  <a:ext cx="109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4AA75FB-6536-4055-A87A-F2C35AE69D45}"/>
                    </a:ext>
                  </a:extLst>
                </p14:cNvPr>
                <p14:cNvContentPartPr/>
                <p14:nvPr/>
              </p14:nvContentPartPr>
              <p14:xfrm>
                <a:off x="1263108" y="5797810"/>
                <a:ext cx="171720" cy="2617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4AA75FB-6536-4055-A87A-F2C35AE69D4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254108" y="5789170"/>
                  <a:ext cx="189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4D67095-1FA7-4FA8-9C9D-92C66AA748F6}"/>
                    </a:ext>
                  </a:extLst>
                </p14:cNvPr>
                <p14:cNvContentPartPr/>
                <p14:nvPr/>
              </p14:nvContentPartPr>
              <p14:xfrm>
                <a:off x="1468308" y="6026410"/>
                <a:ext cx="87840" cy="172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4D67095-1FA7-4FA8-9C9D-92C66AA748F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459308" y="6017410"/>
                  <a:ext cx="105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862FDB4-11C2-47D5-AA45-ABE3C9E14339}"/>
                    </a:ext>
                  </a:extLst>
                </p14:cNvPr>
                <p14:cNvContentPartPr/>
                <p14:nvPr/>
              </p14:nvContentPartPr>
              <p14:xfrm>
                <a:off x="1581708" y="6036850"/>
                <a:ext cx="97920" cy="1778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862FDB4-11C2-47D5-AA45-ABE3C9E1433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572708" y="6028210"/>
                  <a:ext cx="115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1965645-D3A0-4B2A-AC4A-0DA6AD87EBC7}"/>
                    </a:ext>
                  </a:extLst>
                </p14:cNvPr>
                <p14:cNvContentPartPr/>
                <p14:nvPr/>
              </p14:nvContentPartPr>
              <p14:xfrm>
                <a:off x="595308" y="5349250"/>
                <a:ext cx="43560" cy="601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1965645-D3A0-4B2A-AC4A-0DA6AD87EBC7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86668" y="5340610"/>
                  <a:ext cx="612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1A0C1B9-0127-4A7B-9644-1E622E45BF1C}"/>
              </a:ext>
            </a:extLst>
          </p:cNvPr>
          <p:cNvGrpSpPr/>
          <p:nvPr/>
        </p:nvGrpSpPr>
        <p:grpSpPr>
          <a:xfrm>
            <a:off x="136308" y="5198050"/>
            <a:ext cx="432000" cy="351720"/>
            <a:chOff x="136308" y="5198050"/>
            <a:chExt cx="4320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D9763C7-8C1C-4B8C-A247-E956923857E8}"/>
                    </a:ext>
                  </a:extLst>
                </p14:cNvPr>
                <p14:cNvContentPartPr/>
                <p14:nvPr/>
              </p14:nvContentPartPr>
              <p14:xfrm>
                <a:off x="136308" y="5198050"/>
                <a:ext cx="274320" cy="246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D9763C7-8C1C-4B8C-A247-E956923857E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27308" y="5189050"/>
                  <a:ext cx="291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7089917-9A16-48F7-8205-707BEFA19D50}"/>
                    </a:ext>
                  </a:extLst>
                </p14:cNvPr>
                <p14:cNvContentPartPr/>
                <p14:nvPr/>
              </p14:nvContentPartPr>
              <p14:xfrm>
                <a:off x="418188" y="5423050"/>
                <a:ext cx="3240" cy="1267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7089917-9A16-48F7-8205-707BEFA19D5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09188" y="5414050"/>
                  <a:ext cx="20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050AE4A-8C9B-4116-B2AA-D77427B01764}"/>
                    </a:ext>
                  </a:extLst>
                </p14:cNvPr>
                <p14:cNvContentPartPr/>
                <p14:nvPr/>
              </p14:nvContentPartPr>
              <p14:xfrm>
                <a:off x="400188" y="5335570"/>
                <a:ext cx="360" cy="5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050AE4A-8C9B-4116-B2AA-D77427B017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1188" y="5326930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F202C28-8609-479F-8EA7-6FDC283EFEFF}"/>
                    </a:ext>
                  </a:extLst>
                </p14:cNvPr>
                <p14:cNvContentPartPr/>
                <p14:nvPr/>
              </p14:nvContentPartPr>
              <p14:xfrm>
                <a:off x="483708" y="5432050"/>
                <a:ext cx="84600" cy="1141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F202C28-8609-479F-8EA7-6FDC283EFEFF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74708" y="5423410"/>
                  <a:ext cx="1022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AF7009C9-1FED-456B-8A91-2EF5E5B5F12E}"/>
                  </a:ext>
                </a:extLst>
              </p14:cNvPr>
              <p14:cNvContentPartPr/>
              <p14:nvPr/>
            </p14:nvContentPartPr>
            <p14:xfrm>
              <a:off x="5096388" y="5360410"/>
              <a:ext cx="44280" cy="5904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AF7009C9-1FED-456B-8A91-2EF5E5B5F12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5087748" y="5351410"/>
                <a:ext cx="6192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F0525BD7-8D09-4CAF-9F55-4046BF62F6E9}"/>
              </a:ext>
            </a:extLst>
          </p:cNvPr>
          <p:cNvGrpSpPr/>
          <p:nvPr/>
        </p:nvGrpSpPr>
        <p:grpSpPr>
          <a:xfrm>
            <a:off x="5035188" y="4904650"/>
            <a:ext cx="227880" cy="322200"/>
            <a:chOff x="5035188" y="4904650"/>
            <a:chExt cx="22788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9D3F5F9-1BE5-4D90-867D-D948F9686339}"/>
                    </a:ext>
                  </a:extLst>
                </p14:cNvPr>
                <p14:cNvContentPartPr/>
                <p14:nvPr/>
              </p14:nvContentPartPr>
              <p14:xfrm>
                <a:off x="5035188" y="4904650"/>
                <a:ext cx="200880" cy="2242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9D3F5F9-1BE5-4D90-867D-D948F968633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026188" y="4896010"/>
                  <a:ext cx="218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9E7F2E2-891C-4673-8D45-EF9A40397EA2}"/>
                    </a:ext>
                  </a:extLst>
                </p14:cNvPr>
                <p14:cNvContentPartPr/>
                <p14:nvPr/>
              </p14:nvContentPartPr>
              <p14:xfrm>
                <a:off x="5165868" y="5121010"/>
                <a:ext cx="97200" cy="1058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9E7F2E2-891C-4673-8D45-EF9A40397EA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157228" y="5112370"/>
                  <a:ext cx="114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30C48798-1F1E-4636-8B90-5CEFCB1DE5B8}"/>
              </a:ext>
            </a:extLst>
          </p:cNvPr>
          <p:cNvGrpSpPr/>
          <p:nvPr/>
        </p:nvGrpSpPr>
        <p:grpSpPr>
          <a:xfrm>
            <a:off x="1637148" y="4575331"/>
            <a:ext cx="2651760" cy="2159280"/>
            <a:chOff x="1637148" y="4575331"/>
            <a:chExt cx="2651760" cy="21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C0364F-7C51-4710-A1DA-9D4BA055D70B}"/>
                    </a:ext>
                  </a:extLst>
                </p14:cNvPr>
                <p14:cNvContentPartPr/>
                <p14:nvPr/>
              </p14:nvContentPartPr>
              <p14:xfrm>
                <a:off x="1652268" y="460341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C0364F-7C51-4710-A1DA-9D4BA055D7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4268" y="4585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23D152-E307-4024-8BB0-13903DA3197C}"/>
                    </a:ext>
                  </a:extLst>
                </p14:cNvPr>
                <p14:cNvContentPartPr/>
                <p14:nvPr/>
              </p14:nvContentPartPr>
              <p14:xfrm>
                <a:off x="2773668" y="4590811"/>
                <a:ext cx="24840" cy="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23D152-E307-4024-8BB0-13903DA3197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756028" y="4573171"/>
                  <a:ext cx="60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381D5F-D566-48CF-A8F1-C966ED29AF3D}"/>
                    </a:ext>
                  </a:extLst>
                </p14:cNvPr>
                <p14:cNvContentPartPr/>
                <p14:nvPr/>
              </p14:nvContentPartPr>
              <p14:xfrm>
                <a:off x="2735868" y="4580371"/>
                <a:ext cx="62280" cy="19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381D5F-D566-48CF-A8F1-C966ED29AF3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718228" y="4562731"/>
                  <a:ext cx="97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D61176-F888-4F14-9BF2-6A1C3AA479B7}"/>
                    </a:ext>
                  </a:extLst>
                </p14:cNvPr>
                <p14:cNvContentPartPr/>
                <p14:nvPr/>
              </p14:nvContentPartPr>
              <p14:xfrm>
                <a:off x="2622108" y="4756411"/>
                <a:ext cx="227880" cy="2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D61176-F888-4F14-9BF2-6A1C3AA479B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604108" y="4738411"/>
                  <a:ext cx="263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63A035-31B4-4104-9F6C-D8F036FB85EE}"/>
                    </a:ext>
                  </a:extLst>
                </p14:cNvPr>
                <p14:cNvContentPartPr/>
                <p14:nvPr/>
              </p14:nvContentPartPr>
              <p14:xfrm>
                <a:off x="2525268" y="4753891"/>
                <a:ext cx="111240" cy="18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63A035-31B4-4104-9F6C-D8F036FB85E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507628" y="4735891"/>
                  <a:ext cx="14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F391A7-197E-4AD5-82EC-FCE00E5B2735}"/>
                    </a:ext>
                  </a:extLst>
                </p14:cNvPr>
                <p14:cNvContentPartPr/>
                <p14:nvPr/>
              </p14:nvContentPartPr>
              <p14:xfrm>
                <a:off x="2605908" y="4810411"/>
                <a:ext cx="93960" cy="11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F391A7-197E-4AD5-82EC-FCE00E5B273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2587908" y="4792771"/>
                  <a:ext cx="129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981215-A8AC-42A4-BE13-8392B4981D3C}"/>
                    </a:ext>
                  </a:extLst>
                </p14:cNvPr>
                <p14:cNvContentPartPr/>
                <p14:nvPr/>
              </p14:nvContentPartPr>
              <p14:xfrm>
                <a:off x="2653428" y="4815451"/>
                <a:ext cx="105120" cy="12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981215-A8AC-42A4-BE13-8392B4981D3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635428" y="4797451"/>
                  <a:ext cx="140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BB094B-3DB8-40C0-B449-D327C790E896}"/>
                    </a:ext>
                  </a:extLst>
                </p14:cNvPr>
                <p14:cNvContentPartPr/>
                <p14:nvPr/>
              </p14:nvContentPartPr>
              <p14:xfrm>
                <a:off x="2727588" y="4817971"/>
                <a:ext cx="91800" cy="12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BB094B-3DB8-40C0-B449-D327C790E89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709588" y="4799971"/>
                  <a:ext cx="127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A68813-D7EF-4717-B294-9F835CDFBC4C}"/>
                    </a:ext>
                  </a:extLst>
                </p14:cNvPr>
                <p14:cNvContentPartPr/>
                <p14:nvPr/>
              </p14:nvContentPartPr>
              <p14:xfrm>
                <a:off x="1637148" y="4598731"/>
                <a:ext cx="57240" cy="4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A68813-D7EF-4717-B294-9F835CDFBC4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19508" y="4581091"/>
                  <a:ext cx="92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B06FD9-532D-42BD-A245-24CA4EFDE894}"/>
                    </a:ext>
                  </a:extLst>
                </p14:cNvPr>
                <p14:cNvContentPartPr/>
                <p14:nvPr/>
              </p14:nvContentPartPr>
              <p14:xfrm>
                <a:off x="3685548" y="4575331"/>
                <a:ext cx="31680" cy="3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B06FD9-532D-42BD-A245-24CA4EFDE89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667908" y="4557331"/>
                  <a:ext cx="6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068D4A5-0CF3-4BD7-8DD0-53A3916EE65C}"/>
                    </a:ext>
                  </a:extLst>
                </p14:cNvPr>
                <p14:cNvContentPartPr/>
                <p14:nvPr/>
              </p14:nvContentPartPr>
              <p14:xfrm>
                <a:off x="1708788" y="5013811"/>
                <a:ext cx="142920" cy="209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068D4A5-0CF3-4BD7-8DD0-53A3916EE65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91148" y="4996171"/>
                  <a:ext cx="178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645CD93-316E-4740-8AFF-49E0C8874ED4}"/>
                    </a:ext>
                  </a:extLst>
                </p14:cNvPr>
                <p14:cNvContentPartPr/>
                <p14:nvPr/>
              </p14:nvContentPartPr>
              <p14:xfrm>
                <a:off x="1688268" y="5407291"/>
                <a:ext cx="676440" cy="11005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645CD93-316E-4740-8AFF-49E0C8874ED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670268" y="5389651"/>
                  <a:ext cx="71208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E49F9F8-0905-4FE2-A376-9B692346C256}"/>
                    </a:ext>
                  </a:extLst>
                </p14:cNvPr>
                <p14:cNvContentPartPr/>
                <p14:nvPr/>
              </p14:nvContentPartPr>
              <p14:xfrm>
                <a:off x="2257428" y="5424571"/>
                <a:ext cx="36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E49F9F8-0905-4FE2-A376-9B692346C2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39788" y="5406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EE8C7DE-E738-497A-95C0-39F5C79023CC}"/>
                    </a:ext>
                  </a:extLst>
                </p14:cNvPr>
                <p14:cNvContentPartPr/>
                <p14:nvPr/>
              </p14:nvContentPartPr>
              <p14:xfrm>
                <a:off x="2890668" y="5719771"/>
                <a:ext cx="24840" cy="2358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EE8C7DE-E738-497A-95C0-39F5C79023C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872668" y="5702131"/>
                  <a:ext cx="60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D32AD2A-BAF8-4E92-92C2-058247BDAF48}"/>
                    </a:ext>
                  </a:extLst>
                </p14:cNvPr>
                <p14:cNvContentPartPr/>
                <p14:nvPr/>
              </p14:nvContentPartPr>
              <p14:xfrm>
                <a:off x="2799228" y="5869171"/>
                <a:ext cx="168480" cy="118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D32AD2A-BAF8-4E92-92C2-058247BDAF4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781228" y="5851531"/>
                  <a:ext cx="204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CBEC204-977B-4BD6-9587-88235FD68C8C}"/>
                    </a:ext>
                  </a:extLst>
                </p14:cNvPr>
                <p14:cNvContentPartPr/>
                <p14:nvPr/>
              </p14:nvContentPartPr>
              <p14:xfrm>
                <a:off x="2622828" y="5618611"/>
                <a:ext cx="482040" cy="4734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CBEC204-977B-4BD6-9587-88235FD68C8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605188" y="5600971"/>
                  <a:ext cx="5176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74AD335-5039-4E4D-AE81-7CCDB194DC7D}"/>
                    </a:ext>
                  </a:extLst>
                </p14:cNvPr>
                <p14:cNvContentPartPr/>
                <p14:nvPr/>
              </p14:nvContentPartPr>
              <p14:xfrm>
                <a:off x="2896428" y="6050251"/>
                <a:ext cx="20160" cy="4474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74AD335-5039-4E4D-AE81-7CCDB194DC7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878428" y="6032611"/>
                  <a:ext cx="558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427D0AC-E61B-471A-A939-F289BEB44137}"/>
                    </a:ext>
                  </a:extLst>
                </p14:cNvPr>
                <p14:cNvContentPartPr/>
                <p14:nvPr/>
              </p14:nvContentPartPr>
              <p14:xfrm>
                <a:off x="2187948" y="6477211"/>
                <a:ext cx="736560" cy="626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427D0AC-E61B-471A-A939-F289BEB4413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170308" y="6459571"/>
                  <a:ext cx="772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B434D7C-9BCB-4BC6-A2A3-24B8CD0F6FE7}"/>
                    </a:ext>
                  </a:extLst>
                </p14:cNvPr>
                <p14:cNvContentPartPr/>
                <p14:nvPr/>
              </p14:nvContentPartPr>
              <p14:xfrm>
                <a:off x="2506188" y="6520411"/>
                <a:ext cx="75240" cy="2034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B434D7C-9BCB-4BC6-A2A3-24B8CD0F6FE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88548" y="6502771"/>
                  <a:ext cx="110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FE983F2-6A4B-4CE1-B1AD-D64D5E8075B1}"/>
                    </a:ext>
                  </a:extLst>
                </p14:cNvPr>
                <p14:cNvContentPartPr/>
                <p14:nvPr/>
              </p14:nvContentPartPr>
              <p14:xfrm>
                <a:off x="2849988" y="5366611"/>
                <a:ext cx="7560" cy="2574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FE983F2-6A4B-4CE1-B1AD-D64D5E8075B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831988" y="5348971"/>
                  <a:ext cx="43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25F4CF5-178D-486C-8FE7-775774AD9D6A}"/>
                    </a:ext>
                  </a:extLst>
                </p14:cNvPr>
                <p14:cNvContentPartPr/>
                <p14:nvPr/>
              </p14:nvContentPartPr>
              <p14:xfrm>
                <a:off x="2832708" y="5374531"/>
                <a:ext cx="1456200" cy="626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25F4CF5-178D-486C-8FE7-775774AD9D6A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815068" y="5356531"/>
                  <a:ext cx="1491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C851345-B882-4D08-8EC0-9822BF63A3CC}"/>
                    </a:ext>
                  </a:extLst>
                </p14:cNvPr>
                <p14:cNvContentPartPr/>
                <p14:nvPr/>
              </p14:nvContentPartPr>
              <p14:xfrm>
                <a:off x="4249308" y="5360131"/>
                <a:ext cx="37440" cy="3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C851345-B882-4D08-8EC0-9822BF63A3CC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231308" y="5342491"/>
                  <a:ext cx="7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3111FA0-5D88-4FAC-A47E-D97B20378675}"/>
                    </a:ext>
                  </a:extLst>
                </p14:cNvPr>
                <p14:cNvContentPartPr/>
                <p14:nvPr/>
              </p14:nvContentPartPr>
              <p14:xfrm>
                <a:off x="3428508" y="5390371"/>
                <a:ext cx="170640" cy="1043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3111FA0-5D88-4FAC-A47E-D97B20378675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410868" y="5372371"/>
                  <a:ext cx="20628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88C2635-709F-4935-AA01-6C17E6EE6666}"/>
                    </a:ext>
                  </a:extLst>
                </p14:cNvPr>
                <p14:cNvContentPartPr/>
                <p14:nvPr/>
              </p14:nvContentPartPr>
              <p14:xfrm>
                <a:off x="2897508" y="6459571"/>
                <a:ext cx="505080" cy="82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88C2635-709F-4935-AA01-6C17E6EE6666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879868" y="6441571"/>
                  <a:ext cx="540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852FE09-D3A1-4D45-A7CA-44E98ECD403C}"/>
                    </a:ext>
                  </a:extLst>
                </p14:cNvPr>
                <p14:cNvContentPartPr/>
                <p14:nvPr/>
              </p14:nvContentPartPr>
              <p14:xfrm>
                <a:off x="3423108" y="6412771"/>
                <a:ext cx="9720" cy="1317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852FE09-D3A1-4D45-A7CA-44E98ECD403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405108" y="6394771"/>
                  <a:ext cx="45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DF45C-6850-403B-A792-3714E5CDBF50}"/>
                    </a:ext>
                  </a:extLst>
                </p14:cNvPr>
                <p14:cNvContentPartPr/>
                <p14:nvPr/>
              </p14:nvContentPartPr>
              <p14:xfrm>
                <a:off x="3670428" y="5902651"/>
                <a:ext cx="110520" cy="157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DF45C-6850-403B-A792-3714E5CDBF5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652428" y="5884651"/>
                  <a:ext cx="146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18A7A86-0537-4451-88C0-DD231D6CC055}"/>
                    </a:ext>
                  </a:extLst>
                </p14:cNvPr>
                <p14:cNvContentPartPr/>
                <p14:nvPr/>
              </p14:nvContentPartPr>
              <p14:xfrm>
                <a:off x="3758628" y="6057451"/>
                <a:ext cx="90360" cy="1080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18A7A86-0537-4451-88C0-DD231D6CC05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3740628" y="6039811"/>
                  <a:ext cx="12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3D1949E-85B6-4E2D-97F8-B21E0CCEA8ED}"/>
                    </a:ext>
                  </a:extLst>
                </p14:cNvPr>
                <p14:cNvContentPartPr/>
                <p14:nvPr/>
              </p14:nvContentPartPr>
              <p14:xfrm>
                <a:off x="2704188" y="6581971"/>
                <a:ext cx="161280" cy="1526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3D1949E-85B6-4E2D-97F8-B21E0CCEA8ED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686548" y="6564331"/>
                  <a:ext cx="196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15FDFFC-441A-4CDD-96B6-58385101316D}"/>
                    </a:ext>
                  </a:extLst>
                </p14:cNvPr>
                <p14:cNvContentPartPr/>
                <p14:nvPr/>
              </p14:nvContentPartPr>
              <p14:xfrm>
                <a:off x="4035108" y="4995811"/>
                <a:ext cx="174240" cy="194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15FDFFC-441A-4CDD-96B6-58385101316D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017108" y="4977811"/>
                  <a:ext cx="209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564770D-A951-46DB-8D70-26D011947A9C}"/>
                    </a:ext>
                  </a:extLst>
                </p14:cNvPr>
                <p14:cNvContentPartPr/>
                <p14:nvPr/>
              </p14:nvContentPartPr>
              <p14:xfrm>
                <a:off x="3540108" y="5203450"/>
                <a:ext cx="351000" cy="471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564770D-A951-46DB-8D70-26D011947A9C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522468" y="5185450"/>
                  <a:ext cx="386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9406FA7-E852-4344-8481-71AB8FA9D464}"/>
                    </a:ext>
                  </a:extLst>
                </p14:cNvPr>
                <p14:cNvContentPartPr/>
                <p14:nvPr/>
              </p14:nvContentPartPr>
              <p14:xfrm>
                <a:off x="3494748" y="5152330"/>
                <a:ext cx="153720" cy="1314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9406FA7-E852-4344-8481-71AB8FA9D46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476748" y="5134690"/>
                  <a:ext cx="189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C8C042B-8C4B-421A-8427-52D24CF0873B}"/>
                    </a:ext>
                  </a:extLst>
                </p14:cNvPr>
                <p14:cNvContentPartPr/>
                <p14:nvPr/>
              </p14:nvContentPartPr>
              <p14:xfrm>
                <a:off x="3658908" y="4834810"/>
                <a:ext cx="6120" cy="1742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C8C042B-8C4B-421A-8427-52D24CF0873B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641268" y="4817170"/>
                  <a:ext cx="41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245B541-810B-44BB-A66E-D06D79527C03}"/>
                    </a:ext>
                  </a:extLst>
                </p14:cNvPr>
                <p14:cNvContentPartPr/>
                <p14:nvPr/>
              </p14:nvContentPartPr>
              <p14:xfrm>
                <a:off x="3641628" y="4692250"/>
                <a:ext cx="1440" cy="201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245B541-810B-44BB-A66E-D06D79527C0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623988" y="4674250"/>
                  <a:ext cx="3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8B8AB07-3454-4510-A3C6-5B56DBC80627}"/>
                    </a:ext>
                  </a:extLst>
                </p14:cNvPr>
                <p14:cNvContentPartPr/>
                <p14:nvPr/>
              </p14:nvContentPartPr>
              <p14:xfrm>
                <a:off x="3753588" y="4985650"/>
                <a:ext cx="82800" cy="104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8B8AB07-3454-4510-A3C6-5B56DBC8062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735948" y="4967650"/>
                  <a:ext cx="11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626D9E2-5712-4CBA-AB61-0675176BC49F}"/>
                    </a:ext>
                  </a:extLst>
                </p14:cNvPr>
                <p14:cNvContentPartPr/>
                <p14:nvPr/>
              </p14:nvContentPartPr>
              <p14:xfrm>
                <a:off x="1943868" y="5167810"/>
                <a:ext cx="286200" cy="1540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626D9E2-5712-4CBA-AB61-0675176BC49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925868" y="5150170"/>
                  <a:ext cx="321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744D828-FCCC-496F-902B-7FD4F71E8BC6}"/>
                    </a:ext>
                  </a:extLst>
                </p14:cNvPr>
                <p14:cNvContentPartPr/>
                <p14:nvPr/>
              </p14:nvContentPartPr>
              <p14:xfrm>
                <a:off x="2324748" y="5185810"/>
                <a:ext cx="16560" cy="147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744D828-FCCC-496F-902B-7FD4F71E8BC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306748" y="5167810"/>
                  <a:ext cx="52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21A0225-0D53-426F-A6AF-A7652C2EC1F9}"/>
                    </a:ext>
                  </a:extLst>
                </p14:cNvPr>
                <p14:cNvContentPartPr/>
                <p14:nvPr/>
              </p14:nvContentPartPr>
              <p14:xfrm>
                <a:off x="2299188" y="5042170"/>
                <a:ext cx="14400" cy="21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21A0225-0D53-426F-A6AF-A7652C2EC1F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281548" y="5024170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14523FFA-0B41-4E4C-9A24-43DDC459008C}"/>
                    </a:ext>
                  </a:extLst>
                </p14:cNvPr>
                <p14:cNvContentPartPr/>
                <p14:nvPr/>
              </p14:nvContentPartPr>
              <p14:xfrm>
                <a:off x="2402148" y="5216050"/>
                <a:ext cx="89640" cy="2523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14523FFA-0B41-4E4C-9A24-43DDC459008C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384148" y="5198050"/>
                  <a:ext cx="125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9E17E874-943E-4DE7-9D4C-9B3DBEE54E25}"/>
              </a:ext>
            </a:extLst>
          </p:cNvPr>
          <p:cNvGrpSpPr/>
          <p:nvPr/>
        </p:nvGrpSpPr>
        <p:grpSpPr>
          <a:xfrm>
            <a:off x="2444988" y="6102730"/>
            <a:ext cx="380880" cy="288000"/>
            <a:chOff x="2444988" y="6102730"/>
            <a:chExt cx="38088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84E378C-0119-4282-8B4C-467CE9E416BE}"/>
                    </a:ext>
                  </a:extLst>
                </p14:cNvPr>
                <p14:cNvContentPartPr/>
                <p14:nvPr/>
              </p14:nvContentPartPr>
              <p14:xfrm>
                <a:off x="2444988" y="6121090"/>
                <a:ext cx="121320" cy="207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84E378C-0119-4282-8B4C-467CE9E416BE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427348" y="6103090"/>
                  <a:ext cx="156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294FF1A-B32B-4269-A4CC-3358D8386BD9}"/>
                    </a:ext>
                  </a:extLst>
                </p14:cNvPr>
                <p14:cNvContentPartPr/>
                <p14:nvPr/>
              </p14:nvContentPartPr>
              <p14:xfrm>
                <a:off x="2612748" y="6179770"/>
                <a:ext cx="36000" cy="1231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294FF1A-B32B-4269-A4CC-3358D8386BD9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595108" y="6162130"/>
                  <a:ext cx="71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205318B-BDD9-4F94-AF02-F37D8DBE2093}"/>
                    </a:ext>
                  </a:extLst>
                </p14:cNvPr>
                <p14:cNvContentPartPr/>
                <p14:nvPr/>
              </p14:nvContentPartPr>
              <p14:xfrm>
                <a:off x="2610588" y="6102730"/>
                <a:ext cx="2520" cy="97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205318B-BDD9-4F94-AF02-F37D8DBE209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592588" y="6085090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9685804-5C5F-495F-8428-920FA8BC0558}"/>
                    </a:ext>
                  </a:extLst>
                </p14:cNvPr>
                <p14:cNvContentPartPr/>
                <p14:nvPr/>
              </p14:nvContentPartPr>
              <p14:xfrm>
                <a:off x="2718228" y="6184090"/>
                <a:ext cx="107640" cy="2066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9685804-5C5F-495F-8428-920FA8BC055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700228" y="6166090"/>
                  <a:ext cx="14328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28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DE536-6440-492D-8ACC-723D7818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82" y="389122"/>
            <a:ext cx="7754784" cy="376155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773E67F-7524-4601-89A7-D1DDE44192DE}"/>
              </a:ext>
            </a:extLst>
          </p:cNvPr>
          <p:cNvGrpSpPr/>
          <p:nvPr/>
        </p:nvGrpSpPr>
        <p:grpSpPr>
          <a:xfrm>
            <a:off x="2718948" y="1012771"/>
            <a:ext cx="56520" cy="92160"/>
            <a:chOff x="2718948" y="1012771"/>
            <a:chExt cx="56520" cy="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4EEB9A-5040-4759-B62E-B73B1BF3FECC}"/>
                    </a:ext>
                  </a:extLst>
                </p14:cNvPr>
                <p14:cNvContentPartPr/>
                <p14:nvPr/>
              </p14:nvContentPartPr>
              <p14:xfrm>
                <a:off x="2718948" y="1030411"/>
                <a:ext cx="56520" cy="7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4EEB9A-5040-4759-B62E-B73B1BF3FE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0308" y="1021771"/>
                  <a:ext cx="74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91B1C2-FD4C-429F-AAF0-CA46ED980E20}"/>
                    </a:ext>
                  </a:extLst>
                </p14:cNvPr>
                <p14:cNvContentPartPr/>
                <p14:nvPr/>
              </p14:nvContentPartPr>
              <p14:xfrm>
                <a:off x="2730828" y="1012771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91B1C2-FD4C-429F-AAF0-CA46ED980E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2188" y="1004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280C17-A257-48DD-872C-E725F49D2F32}"/>
                  </a:ext>
                </a:extLst>
              </p14:cNvPr>
              <p14:cNvContentPartPr/>
              <p14:nvPr/>
            </p14:nvContentPartPr>
            <p14:xfrm>
              <a:off x="2684748" y="1215451"/>
              <a:ext cx="163440" cy="23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280C17-A257-48DD-872C-E725F49D2F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5748" y="1206811"/>
                <a:ext cx="181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8DFDAE-B164-4009-A49A-80C98703DD82}"/>
                  </a:ext>
                </a:extLst>
              </p14:cNvPr>
              <p14:cNvContentPartPr/>
              <p14:nvPr/>
            </p14:nvContentPartPr>
            <p14:xfrm>
              <a:off x="4319868" y="2846971"/>
              <a:ext cx="74520" cy="5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8DFDAE-B164-4009-A49A-80C98703DD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1228" y="2838331"/>
                <a:ext cx="92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290554-9930-4E58-8F6D-9488F4F84B4A}"/>
                  </a:ext>
                </a:extLst>
              </p14:cNvPr>
              <p14:cNvContentPartPr/>
              <p14:nvPr/>
            </p14:nvContentPartPr>
            <p14:xfrm>
              <a:off x="4268028" y="2608651"/>
              <a:ext cx="164520" cy="13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290554-9930-4E58-8F6D-9488F4F84B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9028" y="2600011"/>
                <a:ext cx="1821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F4FB6F-AF59-4F61-9D5B-B690731C1BF3}"/>
                  </a:ext>
                </a:extLst>
              </p14:cNvPr>
              <p14:cNvContentPartPr/>
              <p14:nvPr/>
            </p14:nvContentPartPr>
            <p14:xfrm>
              <a:off x="6631068" y="1037611"/>
              <a:ext cx="64080" cy="55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F4FB6F-AF59-4F61-9D5B-B690731C1B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22428" y="1028971"/>
                <a:ext cx="81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7407E9-B481-473B-B515-EE7DAAD76A5A}"/>
                  </a:ext>
                </a:extLst>
              </p14:cNvPr>
              <p14:cNvContentPartPr/>
              <p14:nvPr/>
            </p14:nvContentPartPr>
            <p14:xfrm>
              <a:off x="6581388" y="734491"/>
              <a:ext cx="143640" cy="17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7407E9-B481-473B-B515-EE7DAAD76A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72748" y="725491"/>
                <a:ext cx="16128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300E4-04B4-45A1-8D7D-9DB9710F1052}"/>
              </a:ext>
            </a:extLst>
          </p:cNvPr>
          <p:cNvGrpSpPr/>
          <p:nvPr/>
        </p:nvGrpSpPr>
        <p:grpSpPr>
          <a:xfrm>
            <a:off x="527988" y="4372291"/>
            <a:ext cx="234720" cy="335520"/>
            <a:chOff x="527988" y="4372291"/>
            <a:chExt cx="23472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D44ADA-F4B6-4E7D-8535-66DA909B403B}"/>
                    </a:ext>
                  </a:extLst>
                </p14:cNvPr>
                <p14:cNvContentPartPr/>
                <p14:nvPr/>
              </p14:nvContentPartPr>
              <p14:xfrm>
                <a:off x="527988" y="4372291"/>
                <a:ext cx="114840" cy="30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D44ADA-F4B6-4E7D-8535-66DA909B40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8988" y="4363291"/>
                  <a:ext cx="132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E45B4B-F97A-49ED-BBFC-138D3D935A78}"/>
                    </a:ext>
                  </a:extLst>
                </p14:cNvPr>
                <p14:cNvContentPartPr/>
                <p14:nvPr/>
              </p14:nvContentPartPr>
              <p14:xfrm>
                <a:off x="762348" y="4707451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E45B4B-F97A-49ED-BBFC-138D3D935A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348" y="469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BBA9C-9DA5-46AE-816F-77F4D6CAB07C}"/>
              </a:ext>
            </a:extLst>
          </p:cNvPr>
          <p:cNvGrpSpPr/>
          <p:nvPr/>
        </p:nvGrpSpPr>
        <p:grpSpPr>
          <a:xfrm>
            <a:off x="929028" y="4415851"/>
            <a:ext cx="435240" cy="411480"/>
            <a:chOff x="929028" y="4415851"/>
            <a:chExt cx="43524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9DD8C0-2BF2-464C-BB46-C9E5DE52A51E}"/>
                    </a:ext>
                  </a:extLst>
                </p14:cNvPr>
                <p14:cNvContentPartPr/>
                <p14:nvPr/>
              </p14:nvContentPartPr>
              <p14:xfrm>
                <a:off x="929028" y="4415851"/>
                <a:ext cx="168120" cy="28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9DD8C0-2BF2-464C-BB46-C9E5DE52A5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028" y="4407211"/>
                  <a:ext cx="185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F605A4-94DE-4E16-B236-5099CF313DDF}"/>
                    </a:ext>
                  </a:extLst>
                </p14:cNvPr>
                <p14:cNvContentPartPr/>
                <p14:nvPr/>
              </p14:nvContentPartPr>
              <p14:xfrm>
                <a:off x="952068" y="4538971"/>
                <a:ext cx="151920" cy="4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F605A4-94DE-4E16-B236-5099CF313D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3068" y="4529971"/>
                  <a:ext cx="169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48AF4F-5B31-4C0E-9127-3DE345E1109C}"/>
                    </a:ext>
                  </a:extLst>
                </p14:cNvPr>
                <p14:cNvContentPartPr/>
                <p14:nvPr/>
              </p14:nvContentPartPr>
              <p14:xfrm>
                <a:off x="1178868" y="4685491"/>
                <a:ext cx="1440" cy="11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48AF4F-5B31-4C0E-9127-3DE345E110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0228" y="4676851"/>
                  <a:ext cx="19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CFD371-5D58-4236-9ECE-2FD40BA6BCF9}"/>
                    </a:ext>
                  </a:extLst>
                </p14:cNvPr>
                <p14:cNvContentPartPr/>
                <p14:nvPr/>
              </p14:nvContentPartPr>
              <p14:xfrm>
                <a:off x="1144308" y="462933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CFD371-5D58-4236-9ECE-2FD40BA6BC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308" y="4620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3D6627-3663-4F8F-AB17-48605B082B23}"/>
                    </a:ext>
                  </a:extLst>
                </p14:cNvPr>
                <p14:cNvContentPartPr/>
                <p14:nvPr/>
              </p14:nvContentPartPr>
              <p14:xfrm>
                <a:off x="1254828" y="4693051"/>
                <a:ext cx="109440" cy="13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3D6627-3663-4F8F-AB17-48605B082B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46188" y="4684051"/>
                  <a:ext cx="1270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081768-2F5E-4692-99DF-E949873FCE82}"/>
              </a:ext>
            </a:extLst>
          </p:cNvPr>
          <p:cNvGrpSpPr/>
          <p:nvPr/>
        </p:nvGrpSpPr>
        <p:grpSpPr>
          <a:xfrm>
            <a:off x="1526268" y="4572091"/>
            <a:ext cx="114840" cy="87120"/>
            <a:chOff x="1526268" y="4572091"/>
            <a:chExt cx="11484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5DBCE2-02A3-4F71-B81D-56760C52E606}"/>
                    </a:ext>
                  </a:extLst>
                </p14:cNvPr>
                <p14:cNvContentPartPr/>
                <p14:nvPr/>
              </p14:nvContentPartPr>
              <p14:xfrm>
                <a:off x="1526268" y="4572091"/>
                <a:ext cx="91080" cy="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5DBCE2-02A3-4F71-B81D-56760C52E6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17268" y="4563451"/>
                  <a:ext cx="10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A952C1-1CB6-488B-A77F-93A8D4F6E0D1}"/>
                    </a:ext>
                  </a:extLst>
                </p14:cNvPr>
                <p14:cNvContentPartPr/>
                <p14:nvPr/>
              </p14:nvContentPartPr>
              <p14:xfrm>
                <a:off x="1531308" y="4638691"/>
                <a:ext cx="109800" cy="2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A952C1-1CB6-488B-A77F-93A8D4F6E0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2308" y="4630051"/>
                  <a:ext cx="1274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C4A699-510D-46F9-8BEF-D3E5ACAA42A9}"/>
              </a:ext>
            </a:extLst>
          </p:cNvPr>
          <p:cNvGrpSpPr/>
          <p:nvPr/>
        </p:nvGrpSpPr>
        <p:grpSpPr>
          <a:xfrm>
            <a:off x="1880148" y="4196971"/>
            <a:ext cx="274680" cy="344880"/>
            <a:chOff x="1880148" y="4196971"/>
            <a:chExt cx="27468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B2DAA5-5DE7-457B-A931-FD24DD7BFBE9}"/>
                    </a:ext>
                  </a:extLst>
                </p14:cNvPr>
                <p14:cNvContentPartPr/>
                <p14:nvPr/>
              </p14:nvContentPartPr>
              <p14:xfrm>
                <a:off x="1880148" y="4196971"/>
                <a:ext cx="217080" cy="262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B2DAA5-5DE7-457B-A931-FD24DD7BFB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71508" y="4188331"/>
                  <a:ext cx="234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D48EC7-3A55-4283-98D8-0F6D597C1A0F}"/>
                    </a:ext>
                  </a:extLst>
                </p14:cNvPr>
                <p14:cNvContentPartPr/>
                <p14:nvPr/>
              </p14:nvContentPartPr>
              <p14:xfrm>
                <a:off x="2125668" y="4408651"/>
                <a:ext cx="2124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D48EC7-3A55-4283-98D8-0F6D597C1A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16668" y="4400011"/>
                  <a:ext cx="38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A67908-96B9-46DA-99CD-255218DADC29}"/>
                    </a:ext>
                  </a:extLst>
                </p14:cNvPr>
                <p14:cNvContentPartPr/>
                <p14:nvPr/>
              </p14:nvContentPartPr>
              <p14:xfrm>
                <a:off x="2153388" y="4309651"/>
                <a:ext cx="144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A67908-96B9-46DA-99CD-255218DADC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44388" y="430101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29C1F8-07C4-421E-9B93-45C08AB80FBD}"/>
                  </a:ext>
                </a:extLst>
              </p14:cNvPr>
              <p14:cNvContentPartPr/>
              <p14:nvPr/>
            </p14:nvContentPartPr>
            <p14:xfrm>
              <a:off x="1894188" y="4646971"/>
              <a:ext cx="345240" cy="1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29C1F8-07C4-421E-9B93-45C08AB80F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85188" y="4638331"/>
                <a:ext cx="36288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7D4B558-BBA0-442C-AEAF-DE79517E2834}"/>
              </a:ext>
            </a:extLst>
          </p:cNvPr>
          <p:cNvGrpSpPr/>
          <p:nvPr/>
        </p:nvGrpSpPr>
        <p:grpSpPr>
          <a:xfrm>
            <a:off x="1968348" y="4772971"/>
            <a:ext cx="234000" cy="476280"/>
            <a:chOff x="1968348" y="4772971"/>
            <a:chExt cx="23400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E102FC-0405-46DE-BAAC-6C026ADB3D1A}"/>
                    </a:ext>
                  </a:extLst>
                </p14:cNvPr>
                <p14:cNvContentPartPr/>
                <p14:nvPr/>
              </p14:nvContentPartPr>
              <p14:xfrm>
                <a:off x="2020188" y="4774051"/>
                <a:ext cx="17640" cy="25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E102FC-0405-46DE-BAAC-6C026ADB3D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1548" y="4765411"/>
                  <a:ext cx="35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2E478-8491-4368-B3F9-32665CE461F3}"/>
                    </a:ext>
                  </a:extLst>
                </p14:cNvPr>
                <p14:cNvContentPartPr/>
                <p14:nvPr/>
              </p14:nvContentPartPr>
              <p14:xfrm>
                <a:off x="1972668" y="5043691"/>
                <a:ext cx="12600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2E478-8491-4368-B3F9-32665CE461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64028" y="5034691"/>
                  <a:ext cx="143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8853A7-72D3-4916-868A-3DFB8B162B3C}"/>
                    </a:ext>
                  </a:extLst>
                </p14:cNvPr>
                <p14:cNvContentPartPr/>
                <p14:nvPr/>
              </p14:nvContentPartPr>
              <p14:xfrm>
                <a:off x="1968348" y="4772971"/>
                <a:ext cx="123120" cy="2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8853A7-72D3-4916-868A-3DFB8B162B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59348" y="4764331"/>
                  <a:ext cx="140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0900C2-5DB3-4BDF-877A-09CD1E31C8D3}"/>
                    </a:ext>
                  </a:extLst>
                </p14:cNvPr>
                <p14:cNvContentPartPr/>
                <p14:nvPr/>
              </p14:nvContentPartPr>
              <p14:xfrm>
                <a:off x="2191548" y="5111011"/>
                <a:ext cx="10800" cy="13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0900C2-5DB3-4BDF-877A-09CD1E31C8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82908" y="5102011"/>
                  <a:ext cx="28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EE29F1-991C-4282-B44E-2BA1E6D19112}"/>
                    </a:ext>
                  </a:extLst>
                </p14:cNvPr>
                <p14:cNvContentPartPr/>
                <p14:nvPr/>
              </p14:nvContentPartPr>
              <p14:xfrm>
                <a:off x="2176428" y="5012371"/>
                <a:ext cx="360" cy="1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EE29F1-991C-4282-B44E-2BA1E6D191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67788" y="5003731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D2F49F-6C8F-406A-AE99-DF08120B0379}"/>
              </a:ext>
            </a:extLst>
          </p:cNvPr>
          <p:cNvGrpSpPr/>
          <p:nvPr/>
        </p:nvGrpSpPr>
        <p:grpSpPr>
          <a:xfrm>
            <a:off x="1648668" y="2502091"/>
            <a:ext cx="324000" cy="611640"/>
            <a:chOff x="1648668" y="2502091"/>
            <a:chExt cx="3240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087ED5-26B0-4766-97FF-2F64CD6953BC}"/>
                    </a:ext>
                  </a:extLst>
                </p14:cNvPr>
                <p14:cNvContentPartPr/>
                <p14:nvPr/>
              </p14:nvContentPartPr>
              <p14:xfrm>
                <a:off x="1648668" y="2549251"/>
                <a:ext cx="259560" cy="564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087ED5-26B0-4766-97FF-2F64CD6953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40028" y="2540611"/>
                  <a:ext cx="277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23D139-A591-4CE9-AE57-C7A18B132BA7}"/>
                    </a:ext>
                  </a:extLst>
                </p14:cNvPr>
                <p14:cNvContentPartPr/>
                <p14:nvPr/>
              </p14:nvContentPartPr>
              <p14:xfrm>
                <a:off x="1871148" y="2502091"/>
                <a:ext cx="101520" cy="21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23D139-A591-4CE9-AE57-C7A18B132BA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62508" y="2493091"/>
                  <a:ext cx="1191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4DB466-033F-44B2-A737-65980CA6F09B}"/>
              </a:ext>
            </a:extLst>
          </p:cNvPr>
          <p:cNvGrpSpPr/>
          <p:nvPr/>
        </p:nvGrpSpPr>
        <p:grpSpPr>
          <a:xfrm>
            <a:off x="2434548" y="4568131"/>
            <a:ext cx="150120" cy="101160"/>
            <a:chOff x="2434548" y="4568131"/>
            <a:chExt cx="15012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84BD6B-176E-4101-9384-7DA30D441421}"/>
                    </a:ext>
                  </a:extLst>
                </p14:cNvPr>
                <p14:cNvContentPartPr/>
                <p14:nvPr/>
              </p14:nvContentPartPr>
              <p14:xfrm>
                <a:off x="2434548" y="4568131"/>
                <a:ext cx="10800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84BD6B-176E-4101-9384-7DA30D4414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25908" y="4559131"/>
                  <a:ext cx="125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EE94F2-AA46-4A43-BAB3-C9A5DC1857D5}"/>
                    </a:ext>
                  </a:extLst>
                </p14:cNvPr>
                <p14:cNvContentPartPr/>
                <p14:nvPr/>
              </p14:nvContentPartPr>
              <p14:xfrm>
                <a:off x="2453628" y="4658491"/>
                <a:ext cx="131040" cy="1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EE94F2-AA46-4A43-BAB3-C9A5DC1857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44988" y="4649851"/>
                  <a:ext cx="1486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66AE58-EA29-483C-9861-40B4B1AFCE97}"/>
              </a:ext>
            </a:extLst>
          </p:cNvPr>
          <p:cNvGrpSpPr/>
          <p:nvPr/>
        </p:nvGrpSpPr>
        <p:grpSpPr>
          <a:xfrm>
            <a:off x="2687268" y="4394611"/>
            <a:ext cx="554400" cy="541440"/>
            <a:chOff x="2687268" y="4394611"/>
            <a:chExt cx="55440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5824BD-35B5-44A0-A501-67ED709D0CAC}"/>
                    </a:ext>
                  </a:extLst>
                </p14:cNvPr>
                <p14:cNvContentPartPr/>
                <p14:nvPr/>
              </p14:nvContentPartPr>
              <p14:xfrm>
                <a:off x="2687268" y="4394611"/>
                <a:ext cx="193320" cy="36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5824BD-35B5-44A0-A501-67ED709D0C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78628" y="4385611"/>
                  <a:ext cx="210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4EF53A-7006-4D11-95EC-4F889168953F}"/>
                    </a:ext>
                  </a:extLst>
                </p14:cNvPr>
                <p14:cNvContentPartPr/>
                <p14:nvPr/>
              </p14:nvContentPartPr>
              <p14:xfrm>
                <a:off x="2909028" y="4702051"/>
                <a:ext cx="134640" cy="23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4EF53A-7006-4D11-95EC-4F88916895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00388" y="4693411"/>
                  <a:ext cx="152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525285-4112-45D4-B9A5-3DDB74AF0160}"/>
                    </a:ext>
                  </a:extLst>
                </p14:cNvPr>
                <p14:cNvContentPartPr/>
                <p14:nvPr/>
              </p14:nvContentPartPr>
              <p14:xfrm>
                <a:off x="3113868" y="4716091"/>
                <a:ext cx="127800" cy="21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525285-4112-45D4-B9A5-3DDB74AF01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05228" y="4707091"/>
                  <a:ext cx="1454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5F13CC-6CC0-4DF0-ABFC-E638A5EAEFB5}"/>
              </a:ext>
            </a:extLst>
          </p:cNvPr>
          <p:cNvGrpSpPr/>
          <p:nvPr/>
        </p:nvGrpSpPr>
        <p:grpSpPr>
          <a:xfrm>
            <a:off x="3482868" y="4420171"/>
            <a:ext cx="817560" cy="341640"/>
            <a:chOff x="3482868" y="4420171"/>
            <a:chExt cx="8175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4B864D-BEE2-45F3-8537-69943DD18374}"/>
                    </a:ext>
                  </a:extLst>
                </p14:cNvPr>
                <p14:cNvContentPartPr/>
                <p14:nvPr/>
              </p14:nvContentPartPr>
              <p14:xfrm>
                <a:off x="3482868" y="4434571"/>
                <a:ext cx="118440" cy="26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4B864D-BEE2-45F3-8537-69943DD183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74228" y="4425931"/>
                  <a:ext cx="136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3BE940-647C-42A4-91D9-183F7E0DE949}"/>
                    </a:ext>
                  </a:extLst>
                </p14:cNvPr>
                <p14:cNvContentPartPr/>
                <p14:nvPr/>
              </p14:nvContentPartPr>
              <p14:xfrm>
                <a:off x="3554868" y="4473451"/>
                <a:ext cx="111240" cy="28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3BE940-647C-42A4-91D9-183F7E0DE94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46228" y="4464451"/>
                  <a:ext cx="128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21ECEB-910A-4327-9423-983A2F653BBC}"/>
                    </a:ext>
                  </a:extLst>
                </p14:cNvPr>
                <p14:cNvContentPartPr/>
                <p14:nvPr/>
              </p14:nvContentPartPr>
              <p14:xfrm>
                <a:off x="3793188" y="4420171"/>
                <a:ext cx="9720" cy="30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21ECEB-910A-4327-9423-983A2F653B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84188" y="4411171"/>
                  <a:ext cx="27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F93CAE-9243-4902-8064-C810E48A18ED}"/>
                    </a:ext>
                  </a:extLst>
                </p14:cNvPr>
                <p14:cNvContentPartPr/>
                <p14:nvPr/>
              </p14:nvContentPartPr>
              <p14:xfrm>
                <a:off x="3798948" y="4586131"/>
                <a:ext cx="144000" cy="16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F93CAE-9243-4902-8064-C810E48A18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90308" y="4577491"/>
                  <a:ext cx="161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EDDC33-379F-4BF1-99A6-944D8DB7A1AD}"/>
                    </a:ext>
                  </a:extLst>
                </p14:cNvPr>
                <p14:cNvContentPartPr/>
                <p14:nvPr/>
              </p14:nvContentPartPr>
              <p14:xfrm>
                <a:off x="4026468" y="4604491"/>
                <a:ext cx="6840" cy="15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EDDC33-379F-4BF1-99A6-944D8DB7A1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17828" y="4595491"/>
                  <a:ext cx="24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EE4E6E-C281-4D4B-A035-26F58AD2F00B}"/>
                    </a:ext>
                  </a:extLst>
                </p14:cNvPr>
                <p14:cNvContentPartPr/>
                <p14:nvPr/>
              </p14:nvContentPartPr>
              <p14:xfrm>
                <a:off x="4000548" y="4483531"/>
                <a:ext cx="12960" cy="4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EE4E6E-C281-4D4B-A035-26F58AD2F00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91548" y="4474891"/>
                  <a:ext cx="3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1C17BD-6CBB-42FB-85A3-42B18597BB4F}"/>
                    </a:ext>
                  </a:extLst>
                </p14:cNvPr>
                <p14:cNvContentPartPr/>
                <p14:nvPr/>
              </p14:nvContentPartPr>
              <p14:xfrm>
                <a:off x="4119708" y="4569931"/>
                <a:ext cx="180720" cy="19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1C17BD-6CBB-42FB-85A3-42B18597BB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10708" y="4561291"/>
                  <a:ext cx="19836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7CBA6E1-9B13-41E2-8E0E-3E0295619A0C}"/>
                  </a:ext>
                </a:extLst>
              </p14:cNvPr>
              <p14:cNvContentPartPr/>
              <p14:nvPr/>
            </p14:nvContentPartPr>
            <p14:xfrm>
              <a:off x="4631268" y="4535731"/>
              <a:ext cx="6408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CBA6E1-9B13-41E2-8E0E-3E0295619A0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22268" y="4526731"/>
                <a:ext cx="81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8F1BECA-9894-4C00-952C-23EC44474703}"/>
                  </a:ext>
                </a:extLst>
              </p14:cNvPr>
              <p14:cNvContentPartPr/>
              <p14:nvPr/>
            </p14:nvContentPartPr>
            <p14:xfrm>
              <a:off x="4609668" y="4626091"/>
              <a:ext cx="116640" cy="3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8F1BECA-9894-4C00-952C-23EC4447470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01028" y="4617451"/>
                <a:ext cx="134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9E18E00-813E-4039-9799-CEBDF3BA9063}"/>
              </a:ext>
            </a:extLst>
          </p:cNvPr>
          <p:cNvGrpSpPr/>
          <p:nvPr/>
        </p:nvGrpSpPr>
        <p:grpSpPr>
          <a:xfrm>
            <a:off x="9382188" y="536131"/>
            <a:ext cx="818640" cy="584640"/>
            <a:chOff x="9382188" y="536131"/>
            <a:chExt cx="8186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A38123-F9CB-46BB-BAA7-4A2C2757FA97}"/>
                    </a:ext>
                  </a:extLst>
                </p14:cNvPr>
                <p14:cNvContentPartPr/>
                <p14:nvPr/>
              </p14:nvContentPartPr>
              <p14:xfrm>
                <a:off x="9444468" y="542251"/>
                <a:ext cx="23400" cy="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A38123-F9CB-46BB-BAA7-4A2C2757FA9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35828" y="533251"/>
                  <a:ext cx="41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830751-22A7-45AA-8945-3D4C72952EBB}"/>
                    </a:ext>
                  </a:extLst>
                </p14:cNvPr>
                <p14:cNvContentPartPr/>
                <p14:nvPr/>
              </p14:nvContentPartPr>
              <p14:xfrm>
                <a:off x="9425028" y="536131"/>
                <a:ext cx="31680" cy="43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830751-22A7-45AA-8945-3D4C72952E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6028" y="527131"/>
                  <a:ext cx="493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23F422-A73F-4E4F-BC86-EA3CA43E9A7A}"/>
                    </a:ext>
                  </a:extLst>
                </p14:cNvPr>
                <p14:cNvContentPartPr/>
                <p14:nvPr/>
              </p14:nvContentPartPr>
              <p14:xfrm>
                <a:off x="9382188" y="551611"/>
                <a:ext cx="214920" cy="348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23F422-A73F-4E4F-BC86-EA3CA43E9A7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73188" y="542611"/>
                  <a:ext cx="232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CF9659-9589-449B-80B8-27E42AE1A018}"/>
                    </a:ext>
                  </a:extLst>
                </p14:cNvPr>
                <p14:cNvContentPartPr/>
                <p14:nvPr/>
              </p14:nvContentPartPr>
              <p14:xfrm>
                <a:off x="9711588" y="858331"/>
                <a:ext cx="119160" cy="22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CF9659-9589-449B-80B8-27E42AE1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02948" y="849691"/>
                  <a:ext cx="136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4AF9A3-C161-4C93-864B-CA8D60553CF2}"/>
                    </a:ext>
                  </a:extLst>
                </p14:cNvPr>
                <p14:cNvContentPartPr/>
                <p14:nvPr/>
              </p14:nvContentPartPr>
              <p14:xfrm>
                <a:off x="9865668" y="876331"/>
                <a:ext cx="144000" cy="24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4AF9A3-C161-4C93-864B-CA8D60553C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57028" y="867691"/>
                  <a:ext cx="161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D3FBC5-9C11-4FC8-9E4D-DB2439F012C5}"/>
                    </a:ext>
                  </a:extLst>
                </p14:cNvPr>
                <p14:cNvContentPartPr/>
                <p14:nvPr/>
              </p14:nvContentPartPr>
              <p14:xfrm>
                <a:off x="10105428" y="760771"/>
                <a:ext cx="9540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D3FBC5-9C11-4FC8-9E4D-DB2439F012C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96428" y="752131"/>
                  <a:ext cx="11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9341BA-96C2-4B1E-B48E-AEFEBD31852B}"/>
                    </a:ext>
                  </a:extLst>
                </p14:cNvPr>
                <p14:cNvContentPartPr/>
                <p14:nvPr/>
              </p14:nvContentPartPr>
              <p14:xfrm>
                <a:off x="10098588" y="838891"/>
                <a:ext cx="95400" cy="10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9341BA-96C2-4B1E-B48E-AEFEBD3185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89588" y="830251"/>
                  <a:ext cx="1130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60D557-49C8-4A24-87AC-6F7EEE196741}"/>
              </a:ext>
            </a:extLst>
          </p:cNvPr>
          <p:cNvGrpSpPr/>
          <p:nvPr/>
        </p:nvGrpSpPr>
        <p:grpSpPr>
          <a:xfrm>
            <a:off x="10425828" y="573571"/>
            <a:ext cx="1355760" cy="396000"/>
            <a:chOff x="10425828" y="573571"/>
            <a:chExt cx="13557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378BF1-86EF-4CE4-8EF9-121E7BBEE2DB}"/>
                    </a:ext>
                  </a:extLst>
                </p14:cNvPr>
                <p14:cNvContentPartPr/>
                <p14:nvPr/>
              </p14:nvContentPartPr>
              <p14:xfrm>
                <a:off x="10425828" y="599491"/>
                <a:ext cx="147960" cy="18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378BF1-86EF-4CE4-8EF9-121E7BBEE2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17188" y="590491"/>
                  <a:ext cx="165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A95B22-322D-4341-A0E3-8461ACF59118}"/>
                    </a:ext>
                  </a:extLst>
                </p14:cNvPr>
                <p14:cNvContentPartPr/>
                <p14:nvPr/>
              </p14:nvContentPartPr>
              <p14:xfrm>
                <a:off x="10580988" y="573571"/>
                <a:ext cx="2880" cy="32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A95B22-322D-4341-A0E3-8461ACF591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72348" y="564571"/>
                  <a:ext cx="20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C1B5A1-D34B-405D-BA2B-64499543063C}"/>
                    </a:ext>
                  </a:extLst>
                </p14:cNvPr>
                <p14:cNvContentPartPr/>
                <p14:nvPr/>
              </p14:nvContentPartPr>
              <p14:xfrm>
                <a:off x="10692228" y="861931"/>
                <a:ext cx="30600" cy="10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C1B5A1-D34B-405D-BA2B-6449954306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83228" y="852931"/>
                  <a:ext cx="48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D5F6D4-4D96-409D-B772-707EF151A9A1}"/>
                    </a:ext>
                  </a:extLst>
                </p14:cNvPr>
                <p14:cNvContentPartPr/>
                <p14:nvPr/>
              </p14:nvContentPartPr>
              <p14:xfrm>
                <a:off x="10847388" y="627571"/>
                <a:ext cx="24840" cy="28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D5F6D4-4D96-409D-B772-707EF151A9A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38388" y="618931"/>
                  <a:ext cx="42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8DD032-C489-448C-BD54-0C9B5A187A93}"/>
                    </a:ext>
                  </a:extLst>
                </p14:cNvPr>
                <p14:cNvContentPartPr/>
                <p14:nvPr/>
              </p14:nvContentPartPr>
              <p14:xfrm>
                <a:off x="10967628" y="634051"/>
                <a:ext cx="133200" cy="27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8DD032-C489-448C-BD54-0C9B5A187A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58628" y="625051"/>
                  <a:ext cx="150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86FF46-4C4E-48A6-8278-C0361AB07816}"/>
                    </a:ext>
                  </a:extLst>
                </p14:cNvPr>
                <p14:cNvContentPartPr/>
                <p14:nvPr/>
              </p14:nvContentPartPr>
              <p14:xfrm>
                <a:off x="11202348" y="680851"/>
                <a:ext cx="20160" cy="22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86FF46-4C4E-48A6-8278-C0361AB078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93708" y="671851"/>
                  <a:ext cx="37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1BF0BE-AB8B-42C3-B7F8-FDF2FCE0F5A7}"/>
                    </a:ext>
                  </a:extLst>
                </p14:cNvPr>
                <p14:cNvContentPartPr/>
                <p14:nvPr/>
              </p14:nvContentPartPr>
              <p14:xfrm>
                <a:off x="11224308" y="680851"/>
                <a:ext cx="119880" cy="21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1BF0BE-AB8B-42C3-B7F8-FDF2FCE0F5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15308" y="67185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7E0133-5311-4CE0-B568-93889C0CC1E8}"/>
                    </a:ext>
                  </a:extLst>
                </p14:cNvPr>
                <p14:cNvContentPartPr/>
                <p14:nvPr/>
              </p14:nvContentPartPr>
              <p14:xfrm>
                <a:off x="11438508" y="688771"/>
                <a:ext cx="343080" cy="22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7E0133-5311-4CE0-B568-93889C0CC1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29508" y="680131"/>
                  <a:ext cx="3607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2D306D-85A9-4168-B05E-7E7EE8F72B49}"/>
              </a:ext>
            </a:extLst>
          </p:cNvPr>
          <p:cNvGrpSpPr/>
          <p:nvPr/>
        </p:nvGrpSpPr>
        <p:grpSpPr>
          <a:xfrm>
            <a:off x="9560388" y="1291051"/>
            <a:ext cx="869400" cy="519480"/>
            <a:chOff x="9560388" y="1291051"/>
            <a:chExt cx="86940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E2D071-D3B8-4871-A92C-996EC1243BC1}"/>
                    </a:ext>
                  </a:extLst>
                </p14:cNvPr>
                <p14:cNvContentPartPr/>
                <p14:nvPr/>
              </p14:nvContentPartPr>
              <p14:xfrm>
                <a:off x="9560388" y="1291051"/>
                <a:ext cx="160200" cy="40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E2D071-D3B8-4871-A92C-996EC1243B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51388" y="1282411"/>
                  <a:ext cx="177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0C545-1C3E-415E-9B52-83DF608E2788}"/>
                    </a:ext>
                  </a:extLst>
                </p14:cNvPr>
                <p14:cNvContentPartPr/>
                <p14:nvPr/>
              </p14:nvContentPartPr>
              <p14:xfrm>
                <a:off x="9862428" y="1588411"/>
                <a:ext cx="27000" cy="15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0C545-1C3E-415E-9B52-83DF608E27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53428" y="1579771"/>
                  <a:ext cx="44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A86B7D-EAD6-4985-A70B-36E1EABFDAFD}"/>
                    </a:ext>
                  </a:extLst>
                </p14:cNvPr>
                <p14:cNvContentPartPr/>
                <p14:nvPr/>
              </p14:nvContentPartPr>
              <p14:xfrm>
                <a:off x="9856668" y="1430371"/>
                <a:ext cx="2484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A86B7D-EAD6-4985-A70B-36E1EABFDA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47668" y="1421371"/>
                  <a:ext cx="42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FDDD00-6798-43FB-A491-2D62927D588A}"/>
                    </a:ext>
                  </a:extLst>
                </p14:cNvPr>
                <p14:cNvContentPartPr/>
                <p14:nvPr/>
              </p14:nvContentPartPr>
              <p14:xfrm>
                <a:off x="9961788" y="1592011"/>
                <a:ext cx="179640" cy="21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FDDD00-6798-43FB-A491-2D62927D58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53148" y="1583011"/>
                  <a:ext cx="197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4692CA-655B-4C61-8783-1156E2282D45}"/>
                    </a:ext>
                  </a:extLst>
                </p14:cNvPr>
                <p14:cNvContentPartPr/>
                <p14:nvPr/>
              </p14:nvContentPartPr>
              <p14:xfrm>
                <a:off x="10276788" y="1539811"/>
                <a:ext cx="109080" cy="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4692CA-655B-4C61-8783-1156E2282D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67788" y="1530811"/>
                  <a:ext cx="126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A18768-6167-4742-AED8-727618B76F5A}"/>
                    </a:ext>
                  </a:extLst>
                </p14:cNvPr>
                <p14:cNvContentPartPr/>
                <p14:nvPr/>
              </p14:nvContentPartPr>
              <p14:xfrm>
                <a:off x="10272108" y="1615411"/>
                <a:ext cx="157680" cy="1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A18768-6167-4742-AED8-727618B76F5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63108" y="1606771"/>
                  <a:ext cx="1753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86CE75-1D9D-4567-807C-E8CF023EC229}"/>
              </a:ext>
            </a:extLst>
          </p:cNvPr>
          <p:cNvGrpSpPr/>
          <p:nvPr/>
        </p:nvGrpSpPr>
        <p:grpSpPr>
          <a:xfrm>
            <a:off x="10667748" y="1418491"/>
            <a:ext cx="747000" cy="671040"/>
            <a:chOff x="10667748" y="1418491"/>
            <a:chExt cx="74700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A0B5D3-6647-42E3-9676-A3709DA39D68}"/>
                    </a:ext>
                  </a:extLst>
                </p14:cNvPr>
                <p14:cNvContentPartPr/>
                <p14:nvPr/>
              </p14:nvContentPartPr>
              <p14:xfrm>
                <a:off x="10667748" y="1418491"/>
                <a:ext cx="189720" cy="67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A0B5D3-6647-42E3-9676-A3709DA39D6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59108" y="1409851"/>
                  <a:ext cx="2073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416467-1748-4431-8707-F610F1BE2A93}"/>
                    </a:ext>
                  </a:extLst>
                </p14:cNvPr>
                <p14:cNvContentPartPr/>
                <p14:nvPr/>
              </p14:nvContentPartPr>
              <p14:xfrm>
                <a:off x="10958268" y="1715491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416467-1748-4431-8707-F610F1BE2A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49628" y="1706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84923C-6F79-4D83-843E-FB0E02134F48}"/>
                    </a:ext>
                  </a:extLst>
                </p14:cNvPr>
                <p14:cNvContentPartPr/>
                <p14:nvPr/>
              </p14:nvContentPartPr>
              <p14:xfrm>
                <a:off x="11068428" y="1486171"/>
                <a:ext cx="197280" cy="18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84923C-6F79-4D83-843E-FB0E02134F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59428" y="1477531"/>
                  <a:ext cx="214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4680CF-32FB-4B3A-99A0-67BDB2E27EA0}"/>
                    </a:ext>
                  </a:extLst>
                </p14:cNvPr>
                <p14:cNvContentPartPr/>
                <p14:nvPr/>
              </p14:nvContentPartPr>
              <p14:xfrm>
                <a:off x="11276508" y="1618291"/>
                <a:ext cx="138240" cy="177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4680CF-32FB-4B3A-99A0-67BDB2E27EA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67868" y="1609651"/>
                  <a:ext cx="1558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ED91C-BACC-4881-82EA-62DEA9AE4D25}"/>
              </a:ext>
            </a:extLst>
          </p:cNvPr>
          <p:cNvGrpSpPr/>
          <p:nvPr/>
        </p:nvGrpSpPr>
        <p:grpSpPr>
          <a:xfrm>
            <a:off x="10333308" y="2051371"/>
            <a:ext cx="1229400" cy="1064880"/>
            <a:chOff x="10333308" y="2051371"/>
            <a:chExt cx="1229400" cy="10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50FC86-848D-4DAB-92A0-F4000449A28A}"/>
                    </a:ext>
                  </a:extLst>
                </p14:cNvPr>
                <p14:cNvContentPartPr/>
                <p14:nvPr/>
              </p14:nvContentPartPr>
              <p14:xfrm>
                <a:off x="10377228" y="2430811"/>
                <a:ext cx="83520" cy="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50FC86-848D-4DAB-92A0-F4000449A2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68588" y="2421811"/>
                  <a:ext cx="101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10D221-1F87-4B40-9A21-523227585906}"/>
                    </a:ext>
                  </a:extLst>
                </p14:cNvPr>
                <p14:cNvContentPartPr/>
                <p14:nvPr/>
              </p14:nvContentPartPr>
              <p14:xfrm>
                <a:off x="10333308" y="2551411"/>
                <a:ext cx="108000" cy="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10D221-1F87-4B40-9A21-52322758590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24668" y="2542771"/>
                  <a:ext cx="125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0DEAEF-2DE1-4F2A-A995-2FCE959B7FAB}"/>
                    </a:ext>
                  </a:extLst>
                </p14:cNvPr>
                <p14:cNvContentPartPr/>
                <p14:nvPr/>
              </p14:nvContentPartPr>
              <p14:xfrm>
                <a:off x="10618068" y="2381491"/>
                <a:ext cx="167400" cy="510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0DEAEF-2DE1-4F2A-A995-2FCE959B7FA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09428" y="2372491"/>
                  <a:ext cx="185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518FA5-D876-4B64-8D60-0413FE444975}"/>
                    </a:ext>
                  </a:extLst>
                </p14:cNvPr>
                <p14:cNvContentPartPr/>
                <p14:nvPr/>
              </p14:nvContentPartPr>
              <p14:xfrm>
                <a:off x="10932708" y="2589931"/>
                <a:ext cx="1440" cy="16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518FA5-D876-4B64-8D60-0413FE44497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24068" y="2581291"/>
                  <a:ext cx="19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B62629-B8A4-426F-AA80-910F2D21652E}"/>
                    </a:ext>
                  </a:extLst>
                </p14:cNvPr>
                <p14:cNvContentPartPr/>
                <p14:nvPr/>
              </p14:nvContentPartPr>
              <p14:xfrm>
                <a:off x="11086788" y="2051371"/>
                <a:ext cx="229680" cy="321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B62629-B8A4-426F-AA80-910F2D21652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77788" y="2042371"/>
                  <a:ext cx="247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30C260-6D6F-439B-9D28-9A3767FA8892}"/>
                    </a:ext>
                  </a:extLst>
                </p14:cNvPr>
                <p14:cNvContentPartPr/>
                <p14:nvPr/>
              </p14:nvContentPartPr>
              <p14:xfrm>
                <a:off x="11367948" y="2260171"/>
                <a:ext cx="28080" cy="17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30C260-6D6F-439B-9D28-9A3767FA88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59308" y="2251531"/>
                  <a:ext cx="45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096EC1-C793-4DBC-8E43-9D0DD91B709C}"/>
                    </a:ext>
                  </a:extLst>
                </p14:cNvPr>
                <p14:cNvContentPartPr/>
                <p14:nvPr/>
              </p14:nvContentPartPr>
              <p14:xfrm>
                <a:off x="11277588" y="2271331"/>
                <a:ext cx="184320" cy="7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096EC1-C793-4DBC-8E43-9D0DD91B70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68948" y="2262691"/>
                  <a:ext cx="201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17BC5E-D52D-49F7-AE2D-0C9039E9DA65}"/>
                    </a:ext>
                  </a:extLst>
                </p14:cNvPr>
                <p14:cNvContentPartPr/>
                <p14:nvPr/>
              </p14:nvContentPartPr>
              <p14:xfrm>
                <a:off x="11137548" y="2516131"/>
                <a:ext cx="354240" cy="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17BC5E-D52D-49F7-AE2D-0C9039E9DA6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28548" y="2507131"/>
                  <a:ext cx="371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1E2956-C537-4FE1-AF06-9D50B7FD85C3}"/>
                    </a:ext>
                  </a:extLst>
                </p14:cNvPr>
                <p14:cNvContentPartPr/>
                <p14:nvPr/>
              </p14:nvContentPartPr>
              <p14:xfrm>
                <a:off x="11231508" y="2668051"/>
                <a:ext cx="26280" cy="25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1E2956-C537-4FE1-AF06-9D50B7FD85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22508" y="2659051"/>
                  <a:ext cx="43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80C2A5-022F-4050-8BC9-9959992E0E4D}"/>
                    </a:ext>
                  </a:extLst>
                </p14:cNvPr>
                <p14:cNvContentPartPr/>
                <p14:nvPr/>
              </p14:nvContentPartPr>
              <p14:xfrm>
                <a:off x="11198028" y="2944531"/>
                <a:ext cx="124200" cy="29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80C2A5-022F-4050-8BC9-9959992E0E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89028" y="2935891"/>
                  <a:ext cx="141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D52EE7-13D0-4C05-A634-4BED2C5891AA}"/>
                    </a:ext>
                  </a:extLst>
                </p14:cNvPr>
                <p14:cNvContentPartPr/>
                <p14:nvPr/>
              </p14:nvContentPartPr>
              <p14:xfrm>
                <a:off x="11183988" y="2620171"/>
                <a:ext cx="14040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D52EE7-13D0-4C05-A634-4BED2C5891A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75348" y="2611171"/>
                  <a:ext cx="158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8D76C9-35E3-49A8-8EC5-BCD2BBECEDEF}"/>
                    </a:ext>
                  </a:extLst>
                </p14:cNvPr>
                <p14:cNvContentPartPr/>
                <p14:nvPr/>
              </p14:nvContentPartPr>
              <p14:xfrm>
                <a:off x="11432748" y="2930491"/>
                <a:ext cx="116640" cy="185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8D76C9-35E3-49A8-8EC5-BCD2BBECED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424108" y="2921491"/>
                  <a:ext cx="134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399569-FD1A-4E73-8D8D-441596AA4E12}"/>
                    </a:ext>
                  </a:extLst>
                </p14:cNvPr>
                <p14:cNvContentPartPr/>
                <p14:nvPr/>
              </p14:nvContentPartPr>
              <p14:xfrm>
                <a:off x="11453628" y="3007531"/>
                <a:ext cx="86040" cy="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399569-FD1A-4E73-8D8D-441596AA4E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44988" y="2998531"/>
                  <a:ext cx="103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9B2207-CA75-4363-BD83-5A7AF3CDE886}"/>
                    </a:ext>
                  </a:extLst>
                </p14:cNvPr>
                <p14:cNvContentPartPr/>
                <p14:nvPr/>
              </p14:nvContentPartPr>
              <p14:xfrm>
                <a:off x="11444268" y="2913571"/>
                <a:ext cx="118440" cy="23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9B2207-CA75-4363-BD83-5A7AF3CDE8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435628" y="2904931"/>
                  <a:ext cx="1360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3DBFB17-4897-4E23-AEAC-775810032B8C}"/>
              </a:ext>
            </a:extLst>
          </p:cNvPr>
          <p:cNvGrpSpPr/>
          <p:nvPr/>
        </p:nvGrpSpPr>
        <p:grpSpPr>
          <a:xfrm>
            <a:off x="10354188" y="3430891"/>
            <a:ext cx="885600" cy="228600"/>
            <a:chOff x="10354188" y="3430891"/>
            <a:chExt cx="88560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552993E-04D5-4D20-B1EF-1FF2E4765EAE}"/>
                    </a:ext>
                  </a:extLst>
                </p14:cNvPr>
                <p14:cNvContentPartPr/>
                <p14:nvPr/>
              </p14:nvContentPartPr>
              <p14:xfrm>
                <a:off x="10417548" y="3457171"/>
                <a:ext cx="119880" cy="2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552993E-04D5-4D20-B1EF-1FF2E4765EA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08908" y="3448171"/>
                  <a:ext cx="137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DC27A4-F7DF-43B7-9D96-37867B277572}"/>
                    </a:ext>
                  </a:extLst>
                </p14:cNvPr>
                <p14:cNvContentPartPr/>
                <p14:nvPr/>
              </p14:nvContentPartPr>
              <p14:xfrm>
                <a:off x="10354188" y="3551851"/>
                <a:ext cx="144000" cy="2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DC27A4-F7DF-43B7-9D96-37867B27757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45548" y="3543211"/>
                  <a:ext cx="16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079887-C2FC-4226-A74F-9F2C955BB778}"/>
                    </a:ext>
                  </a:extLst>
                </p14:cNvPr>
                <p14:cNvContentPartPr/>
                <p14:nvPr/>
              </p14:nvContentPartPr>
              <p14:xfrm>
                <a:off x="10668828" y="3430891"/>
                <a:ext cx="55800" cy="22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079887-C2FC-4226-A74F-9F2C955BB77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60188" y="3422251"/>
                  <a:ext cx="73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166F30-F137-46B3-A725-C0DB6C3011C3}"/>
                    </a:ext>
                  </a:extLst>
                </p14:cNvPr>
                <p14:cNvContentPartPr/>
                <p14:nvPr/>
              </p14:nvContentPartPr>
              <p14:xfrm>
                <a:off x="10783668" y="3443491"/>
                <a:ext cx="133200" cy="21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166F30-F137-46B3-A725-C0DB6C3011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74668" y="3434851"/>
                  <a:ext cx="15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74857B-11ED-4F01-A73B-7CED1434C359}"/>
                    </a:ext>
                  </a:extLst>
                </p14:cNvPr>
                <p14:cNvContentPartPr/>
                <p14:nvPr/>
              </p14:nvContentPartPr>
              <p14:xfrm>
                <a:off x="10976628" y="3435211"/>
                <a:ext cx="139680" cy="21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74857B-11ED-4F01-A73B-7CED1434C3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67628" y="3426211"/>
                  <a:ext cx="157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D8F079-7E70-4F64-BBEE-90B4350CDFDF}"/>
                    </a:ext>
                  </a:extLst>
                </p14:cNvPr>
                <p14:cNvContentPartPr/>
                <p14:nvPr/>
              </p14:nvContentPartPr>
              <p14:xfrm>
                <a:off x="11237268" y="3626731"/>
                <a:ext cx="2520" cy="3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D8F079-7E70-4F64-BBEE-90B4350CDFD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28268" y="3618091"/>
                  <a:ext cx="201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85FEDA-E84A-4296-A2D6-0A75C8A04832}"/>
              </a:ext>
            </a:extLst>
          </p:cNvPr>
          <p:cNvGrpSpPr/>
          <p:nvPr/>
        </p:nvGrpSpPr>
        <p:grpSpPr>
          <a:xfrm>
            <a:off x="11357508" y="3280051"/>
            <a:ext cx="525960" cy="178200"/>
            <a:chOff x="11357508" y="3280051"/>
            <a:chExt cx="52596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7A3643-5213-4B59-9176-F1CECA345653}"/>
                    </a:ext>
                  </a:extLst>
                </p14:cNvPr>
                <p14:cNvContentPartPr/>
                <p14:nvPr/>
              </p14:nvContentPartPr>
              <p14:xfrm>
                <a:off x="11357508" y="3280051"/>
                <a:ext cx="105120" cy="178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7A3643-5213-4B59-9176-F1CECA34565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348508" y="3271411"/>
                  <a:ext cx="122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0F2BA2-F9EA-495D-B19E-E60F0B495EEA}"/>
                    </a:ext>
                  </a:extLst>
                </p14:cNvPr>
                <p14:cNvContentPartPr/>
                <p14:nvPr/>
              </p14:nvContentPartPr>
              <p14:xfrm>
                <a:off x="11520588" y="3314251"/>
                <a:ext cx="97920" cy="142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0F2BA2-F9EA-495D-B19E-E60F0B495E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11588" y="3305611"/>
                  <a:ext cx="11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ABE63F-5D67-464D-8CC7-71BA46436779}"/>
                    </a:ext>
                  </a:extLst>
                </p14:cNvPr>
                <p14:cNvContentPartPr/>
                <p14:nvPr/>
              </p14:nvContentPartPr>
              <p14:xfrm>
                <a:off x="11730828" y="3326851"/>
                <a:ext cx="152640" cy="118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ABE63F-5D67-464D-8CC7-71BA464367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721828" y="3318211"/>
                  <a:ext cx="170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A5A2B47-684E-4F7E-A3A4-FB8C0AA93B69}"/>
              </a:ext>
            </a:extLst>
          </p:cNvPr>
          <p:cNvGrpSpPr/>
          <p:nvPr/>
        </p:nvGrpSpPr>
        <p:grpSpPr>
          <a:xfrm>
            <a:off x="11352828" y="3560131"/>
            <a:ext cx="615960" cy="426240"/>
            <a:chOff x="11352828" y="3560131"/>
            <a:chExt cx="61596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11412C-E38F-4BA5-A91F-2B50297F1688}"/>
                    </a:ext>
                  </a:extLst>
                </p14:cNvPr>
                <p14:cNvContentPartPr/>
                <p14:nvPr/>
              </p14:nvContentPartPr>
              <p14:xfrm>
                <a:off x="11352828" y="3560131"/>
                <a:ext cx="529200" cy="1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11412C-E38F-4BA5-A91F-2B50297F16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44188" y="3551491"/>
                  <a:ext cx="546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84112C-398F-4791-A0D5-F7FAC5A20B7F}"/>
                    </a:ext>
                  </a:extLst>
                </p14:cNvPr>
                <p14:cNvContentPartPr/>
                <p14:nvPr/>
              </p14:nvContentPartPr>
              <p14:xfrm>
                <a:off x="11430588" y="3700891"/>
                <a:ext cx="110160" cy="164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84112C-398F-4791-A0D5-F7FAC5A20B7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421948" y="3692251"/>
                  <a:ext cx="12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CB5A7A-70A9-4A64-8188-5CC1DE637A8F}"/>
                    </a:ext>
                  </a:extLst>
                </p14:cNvPr>
                <p14:cNvContentPartPr/>
                <p14:nvPr/>
              </p14:nvContentPartPr>
              <p14:xfrm>
                <a:off x="11520948" y="3866131"/>
                <a:ext cx="59400" cy="120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CB5A7A-70A9-4A64-8188-5CC1DE637A8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11948" y="3857491"/>
                  <a:ext cx="77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824C71-D42C-472C-BEF4-4020EA43C4BE}"/>
                    </a:ext>
                  </a:extLst>
                </p14:cNvPr>
                <p14:cNvContentPartPr/>
                <p14:nvPr/>
              </p14:nvContentPartPr>
              <p14:xfrm>
                <a:off x="11618508" y="3672451"/>
                <a:ext cx="105840" cy="207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824C71-D42C-472C-BEF4-4020EA43C4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09868" y="3663811"/>
                  <a:ext cx="123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8EB0B66-F152-420E-BF21-D642B95C2D61}"/>
                    </a:ext>
                  </a:extLst>
                </p14:cNvPr>
                <p14:cNvContentPartPr/>
                <p14:nvPr/>
              </p14:nvContentPartPr>
              <p14:xfrm>
                <a:off x="11805708" y="3744451"/>
                <a:ext cx="163080" cy="136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8EB0B66-F152-420E-BF21-D642B95C2D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797068" y="3735451"/>
                  <a:ext cx="1807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F4DDFB-A7A4-42F7-995A-C7C842BE195F}"/>
              </a:ext>
            </a:extLst>
          </p:cNvPr>
          <p:cNvGrpSpPr/>
          <p:nvPr/>
        </p:nvGrpSpPr>
        <p:grpSpPr>
          <a:xfrm>
            <a:off x="9439788" y="4047571"/>
            <a:ext cx="181080" cy="162720"/>
            <a:chOff x="9439788" y="4047571"/>
            <a:chExt cx="18108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BA31DB-F625-4A54-B857-A1CCEB00BC38}"/>
                    </a:ext>
                  </a:extLst>
                </p14:cNvPr>
                <p14:cNvContentPartPr/>
                <p14:nvPr/>
              </p14:nvContentPartPr>
              <p14:xfrm>
                <a:off x="9439788" y="4208851"/>
                <a:ext cx="3960" cy="1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BA31DB-F625-4A54-B857-A1CCEB00BC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31148" y="4199851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CC68884-0DAD-4364-8785-9E04FC178896}"/>
                    </a:ext>
                  </a:extLst>
                </p14:cNvPr>
                <p14:cNvContentPartPr/>
                <p14:nvPr/>
              </p14:nvContentPartPr>
              <p14:xfrm>
                <a:off x="9585588" y="4047571"/>
                <a:ext cx="3960" cy="20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CC68884-0DAD-4364-8785-9E04FC1788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76948" y="4038931"/>
                  <a:ext cx="21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100FF6-0861-409D-8C84-21E6439CD4BF}"/>
                    </a:ext>
                  </a:extLst>
                </p14:cNvPr>
                <p14:cNvContentPartPr/>
                <p14:nvPr/>
              </p14:nvContentPartPr>
              <p14:xfrm>
                <a:off x="9619428" y="4153771"/>
                <a:ext cx="1440" cy="1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100FF6-0861-409D-8C84-21E6439CD4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10428" y="4144771"/>
                  <a:ext cx="190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9B7F270-F895-4DF5-AED6-AD1C5722D2B4}"/>
              </a:ext>
            </a:extLst>
          </p:cNvPr>
          <p:cNvGrpSpPr/>
          <p:nvPr/>
        </p:nvGrpSpPr>
        <p:grpSpPr>
          <a:xfrm>
            <a:off x="9800148" y="3943891"/>
            <a:ext cx="379440" cy="410040"/>
            <a:chOff x="9800148" y="3943891"/>
            <a:chExt cx="37944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1AF525-5071-40C9-905F-4B96B731A7A4}"/>
                    </a:ext>
                  </a:extLst>
                </p14:cNvPr>
                <p14:cNvContentPartPr/>
                <p14:nvPr/>
              </p14:nvContentPartPr>
              <p14:xfrm>
                <a:off x="9800148" y="3943891"/>
                <a:ext cx="121680" cy="300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1AF525-5071-40C9-905F-4B96B731A7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91148" y="3935251"/>
                  <a:ext cx="139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CA73DDE-363A-455D-A386-D09940BF199D}"/>
                    </a:ext>
                  </a:extLst>
                </p14:cNvPr>
                <p14:cNvContentPartPr/>
                <p14:nvPr/>
              </p14:nvContentPartPr>
              <p14:xfrm>
                <a:off x="9981588" y="4169611"/>
                <a:ext cx="11520" cy="132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CA73DDE-363A-455D-A386-D09940BF19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72588" y="4160971"/>
                  <a:ext cx="2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27934F-CAD7-4543-AF01-69966191BCE3}"/>
                    </a:ext>
                  </a:extLst>
                </p14:cNvPr>
                <p14:cNvContentPartPr/>
                <p14:nvPr/>
              </p14:nvContentPartPr>
              <p14:xfrm>
                <a:off x="9994188" y="4034971"/>
                <a:ext cx="3960" cy="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27934F-CAD7-4543-AF01-69966191BCE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85548" y="4025971"/>
                  <a:ext cx="21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23F21A-BDAB-4FD2-91C2-1C6A4249ABF1}"/>
                    </a:ext>
                  </a:extLst>
                </p14:cNvPr>
                <p14:cNvContentPartPr/>
                <p14:nvPr/>
              </p14:nvContentPartPr>
              <p14:xfrm>
                <a:off x="10055028" y="4178611"/>
                <a:ext cx="12456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23F21A-BDAB-4FD2-91C2-1C6A4249ABF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046388" y="4169971"/>
                  <a:ext cx="1422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891E35C-2884-480D-994A-1B59945E06FB}"/>
              </a:ext>
            </a:extLst>
          </p:cNvPr>
          <p:cNvGrpSpPr/>
          <p:nvPr/>
        </p:nvGrpSpPr>
        <p:grpSpPr>
          <a:xfrm>
            <a:off x="10345908" y="4105171"/>
            <a:ext cx="103320" cy="74880"/>
            <a:chOff x="10345908" y="4105171"/>
            <a:chExt cx="10332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137E96-69BD-47A1-9BD4-301B5D7F97F2}"/>
                    </a:ext>
                  </a:extLst>
                </p14:cNvPr>
                <p14:cNvContentPartPr/>
                <p14:nvPr/>
              </p14:nvContentPartPr>
              <p14:xfrm>
                <a:off x="10345908" y="4155571"/>
                <a:ext cx="95400" cy="24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137E96-69BD-47A1-9BD4-301B5D7F97F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37268" y="4146931"/>
                  <a:ext cx="113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F721BB-A33A-4A91-8E7E-01C4B3E10E9F}"/>
                    </a:ext>
                  </a:extLst>
                </p14:cNvPr>
                <p14:cNvContentPartPr/>
                <p14:nvPr/>
              </p14:nvContentPartPr>
              <p14:xfrm>
                <a:off x="10349508" y="4105171"/>
                <a:ext cx="99720" cy="8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F721BB-A33A-4A91-8E7E-01C4B3E10E9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40868" y="4096171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AE0019C-A9BD-405C-BCD4-D747C30B5A78}"/>
              </a:ext>
            </a:extLst>
          </p:cNvPr>
          <p:cNvGrpSpPr/>
          <p:nvPr/>
        </p:nvGrpSpPr>
        <p:grpSpPr>
          <a:xfrm>
            <a:off x="10634988" y="4044331"/>
            <a:ext cx="908280" cy="226440"/>
            <a:chOff x="10634988" y="4044331"/>
            <a:chExt cx="9082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618054-9261-42D1-9812-1256E2643A4B}"/>
                    </a:ext>
                  </a:extLst>
                </p14:cNvPr>
                <p14:cNvContentPartPr/>
                <p14:nvPr/>
              </p14:nvContentPartPr>
              <p14:xfrm>
                <a:off x="10634988" y="4058731"/>
                <a:ext cx="96120" cy="176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618054-9261-42D1-9812-1256E2643A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25988" y="4049731"/>
                  <a:ext cx="11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1F7A35-E8C4-434A-ADB2-C92143E0229E}"/>
                    </a:ext>
                  </a:extLst>
                </p14:cNvPr>
                <p14:cNvContentPartPr/>
                <p14:nvPr/>
              </p14:nvContentPartPr>
              <p14:xfrm>
                <a:off x="10773228" y="4063411"/>
                <a:ext cx="90720" cy="207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1F7A35-E8C4-434A-ADB2-C92143E0229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64228" y="4054411"/>
                  <a:ext cx="108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0977AD9-E487-457D-8674-48ACC193D638}"/>
                    </a:ext>
                  </a:extLst>
                </p14:cNvPr>
                <p14:cNvContentPartPr/>
                <p14:nvPr/>
              </p14:nvContentPartPr>
              <p14:xfrm>
                <a:off x="10889868" y="4068091"/>
                <a:ext cx="95760" cy="18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0977AD9-E487-457D-8674-48ACC193D63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81228" y="4059451"/>
                  <a:ext cx="113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7B455E3-0167-4929-9CAB-22C0AFEE46E5}"/>
                    </a:ext>
                  </a:extLst>
                </p14:cNvPr>
                <p14:cNvContentPartPr/>
                <p14:nvPr/>
              </p14:nvContentPartPr>
              <p14:xfrm>
                <a:off x="10920108" y="4082851"/>
                <a:ext cx="110160" cy="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7B455E3-0167-4929-9CAB-22C0AFEE46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11468" y="4073851"/>
                  <a:ext cx="127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2272E4-63E9-4F35-9EDE-0E8AA6CB138E}"/>
                    </a:ext>
                  </a:extLst>
                </p14:cNvPr>
                <p14:cNvContentPartPr/>
                <p14:nvPr/>
              </p14:nvContentPartPr>
              <p14:xfrm>
                <a:off x="11015508" y="4044331"/>
                <a:ext cx="124200" cy="197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2272E4-63E9-4F35-9EDE-0E8AA6CB138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06508" y="4035331"/>
                  <a:ext cx="141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E3D278-734A-4C1B-AE00-6A2556FD97B6}"/>
                    </a:ext>
                  </a:extLst>
                </p14:cNvPr>
                <p14:cNvContentPartPr/>
                <p14:nvPr/>
              </p14:nvContentPartPr>
              <p14:xfrm>
                <a:off x="11209908" y="4049371"/>
                <a:ext cx="333360" cy="218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E3D278-734A-4C1B-AE00-6A2556FD97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00908" y="4040731"/>
                  <a:ext cx="3510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F43838C-6C88-40A9-8AF8-202EC7153E1D}"/>
              </a:ext>
            </a:extLst>
          </p:cNvPr>
          <p:cNvGrpSpPr/>
          <p:nvPr/>
        </p:nvGrpSpPr>
        <p:grpSpPr>
          <a:xfrm>
            <a:off x="9500268" y="4069171"/>
            <a:ext cx="102960" cy="121320"/>
            <a:chOff x="9500268" y="4069171"/>
            <a:chExt cx="10296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6DE759-72B1-4E95-87CC-E04C16311A24}"/>
                    </a:ext>
                  </a:extLst>
                </p14:cNvPr>
                <p14:cNvContentPartPr/>
                <p14:nvPr/>
              </p14:nvContentPartPr>
              <p14:xfrm>
                <a:off x="9500268" y="4190131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6DE759-72B1-4E95-87CC-E04C16311A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82268" y="4172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93193-FB6C-4DBA-AD43-3D8106D64010}"/>
                    </a:ext>
                  </a:extLst>
                </p14:cNvPr>
                <p14:cNvContentPartPr/>
                <p14:nvPr/>
              </p14:nvContentPartPr>
              <p14:xfrm>
                <a:off x="9557868" y="4069171"/>
                <a:ext cx="45360" cy="79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93193-FB6C-4DBA-AD43-3D8106D640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40228" y="4051531"/>
                  <a:ext cx="81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2D2C22C-6FB2-4113-8EFC-010FB2D5E0FE}"/>
              </a:ext>
            </a:extLst>
          </p:cNvPr>
          <p:cNvGrpSpPr/>
          <p:nvPr/>
        </p:nvGrpSpPr>
        <p:grpSpPr>
          <a:xfrm>
            <a:off x="9782508" y="4345291"/>
            <a:ext cx="1728360" cy="136800"/>
            <a:chOff x="9782508" y="4345291"/>
            <a:chExt cx="172836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4F64AF-3A1C-41F0-8A24-98F9004BB5F6}"/>
                    </a:ext>
                  </a:extLst>
                </p14:cNvPr>
                <p14:cNvContentPartPr/>
                <p14:nvPr/>
              </p14:nvContentPartPr>
              <p14:xfrm>
                <a:off x="9782508" y="4410811"/>
                <a:ext cx="1728360" cy="71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4F64AF-3A1C-41F0-8A24-98F9004BB5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64508" y="4392811"/>
                  <a:ext cx="1764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88BE6A7-7CF3-4224-A5D1-857BC2FD127D}"/>
                    </a:ext>
                  </a:extLst>
                </p14:cNvPr>
                <p14:cNvContentPartPr/>
                <p14:nvPr/>
              </p14:nvContentPartPr>
              <p14:xfrm>
                <a:off x="10611948" y="4346011"/>
                <a:ext cx="48240" cy="108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88BE6A7-7CF3-4224-A5D1-857BC2FD12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93948" y="4328011"/>
                  <a:ext cx="83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3FC6EA-61F4-4F64-A28D-D8B6DB7F7383}"/>
                    </a:ext>
                  </a:extLst>
                </p14:cNvPr>
                <p14:cNvContentPartPr/>
                <p14:nvPr/>
              </p14:nvContentPartPr>
              <p14:xfrm>
                <a:off x="10666668" y="4345291"/>
                <a:ext cx="65160" cy="129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3FC6EA-61F4-4F64-A28D-D8B6DB7F73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49028" y="4327291"/>
                  <a:ext cx="1008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CB40F5-59AA-4AED-B89A-9611DAD710AA}"/>
              </a:ext>
            </a:extLst>
          </p:cNvPr>
          <p:cNvGrpSpPr/>
          <p:nvPr/>
        </p:nvGrpSpPr>
        <p:grpSpPr>
          <a:xfrm>
            <a:off x="4853388" y="4434931"/>
            <a:ext cx="1146240" cy="337320"/>
            <a:chOff x="4853388" y="4434931"/>
            <a:chExt cx="11462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FDCC79-4588-45E2-A67A-DF18AA5E31E7}"/>
                    </a:ext>
                  </a:extLst>
                </p14:cNvPr>
                <p14:cNvContentPartPr/>
                <p14:nvPr/>
              </p14:nvContentPartPr>
              <p14:xfrm>
                <a:off x="4853388" y="4439971"/>
                <a:ext cx="46800" cy="260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FDCC79-4588-45E2-A67A-DF18AA5E31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35748" y="4421971"/>
                  <a:ext cx="82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E2AC79-22E0-408B-86F8-4B45FF64F4CF}"/>
                    </a:ext>
                  </a:extLst>
                </p14:cNvPr>
                <p14:cNvContentPartPr/>
                <p14:nvPr/>
              </p14:nvContentPartPr>
              <p14:xfrm>
                <a:off x="4918908" y="4434931"/>
                <a:ext cx="176400" cy="30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E2AC79-22E0-408B-86F8-4B45FF64F4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00908" y="4417291"/>
                  <a:ext cx="212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92757F-59A1-4F70-BAEE-F9BBA79CEEB5}"/>
                    </a:ext>
                  </a:extLst>
                </p14:cNvPr>
                <p14:cNvContentPartPr/>
                <p14:nvPr/>
              </p14:nvContentPartPr>
              <p14:xfrm>
                <a:off x="5139228" y="4446811"/>
                <a:ext cx="123120" cy="254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92757F-59A1-4F70-BAEE-F9BBA79CEE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21588" y="4429171"/>
                  <a:ext cx="158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E3C646-029A-45AE-97EF-9A2FEC8F2727}"/>
                    </a:ext>
                  </a:extLst>
                </p14:cNvPr>
                <p14:cNvContentPartPr/>
                <p14:nvPr/>
              </p14:nvContentPartPr>
              <p14:xfrm>
                <a:off x="5285028" y="4497931"/>
                <a:ext cx="176760" cy="236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E3C646-029A-45AE-97EF-9A2FEC8F27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67388" y="4479931"/>
                  <a:ext cx="212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48D52F9-0516-421C-857D-87E26659E600}"/>
                    </a:ext>
                  </a:extLst>
                </p14:cNvPr>
                <p14:cNvContentPartPr/>
                <p14:nvPr/>
              </p14:nvContentPartPr>
              <p14:xfrm>
                <a:off x="5574108" y="4511611"/>
                <a:ext cx="425520" cy="260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48D52F9-0516-421C-857D-87E26659E6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56108" y="4493971"/>
                  <a:ext cx="46116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B93EC61-A774-40BE-A52C-90A8A59771A3}"/>
                  </a:ext>
                </a:extLst>
              </p14:cNvPr>
              <p14:cNvContentPartPr/>
              <p14:nvPr/>
            </p14:nvContentPartPr>
            <p14:xfrm>
              <a:off x="6353148" y="4631491"/>
              <a:ext cx="360" cy="2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B93EC61-A774-40BE-A52C-90A8A59771A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335508" y="4613491"/>
                <a:ext cx="360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A66253-DD86-4E1F-A928-C2609FC02B2E}"/>
              </a:ext>
            </a:extLst>
          </p:cNvPr>
          <p:cNvGrpSpPr/>
          <p:nvPr/>
        </p:nvGrpSpPr>
        <p:grpSpPr>
          <a:xfrm>
            <a:off x="981948" y="5508091"/>
            <a:ext cx="654480" cy="555120"/>
            <a:chOff x="981948" y="5508091"/>
            <a:chExt cx="65448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1114C5-E31F-4F0A-AD37-D5C93D54748C}"/>
                    </a:ext>
                  </a:extLst>
                </p14:cNvPr>
                <p14:cNvContentPartPr/>
                <p14:nvPr/>
              </p14:nvContentPartPr>
              <p14:xfrm>
                <a:off x="981948" y="5508091"/>
                <a:ext cx="176760" cy="426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1114C5-E31F-4F0A-AD37-D5C93D5474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2948" y="5499091"/>
                  <a:ext cx="194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1FEF3A-8D71-42C8-A21D-3E3A465545CF}"/>
                    </a:ext>
                  </a:extLst>
                </p14:cNvPr>
                <p14:cNvContentPartPr/>
                <p14:nvPr/>
              </p14:nvContentPartPr>
              <p14:xfrm>
                <a:off x="989148" y="5706811"/>
                <a:ext cx="150840" cy="24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1FEF3A-8D71-42C8-A21D-3E3A465545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148" y="5698171"/>
                  <a:ext cx="168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8BE8B3E-EDBF-4919-A5AE-E6AABDB0761B}"/>
                    </a:ext>
                  </a:extLst>
                </p14:cNvPr>
                <p14:cNvContentPartPr/>
                <p14:nvPr/>
              </p14:nvContentPartPr>
              <p14:xfrm>
                <a:off x="1186068" y="5915971"/>
                <a:ext cx="101520" cy="137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8BE8B3E-EDBF-4919-A5AE-E6AABDB076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77068" y="5906971"/>
                  <a:ext cx="119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2050A-FD99-4E76-A35A-9223BB6CA4A1}"/>
                    </a:ext>
                  </a:extLst>
                </p14:cNvPr>
                <p14:cNvContentPartPr/>
                <p14:nvPr/>
              </p14:nvContentPartPr>
              <p14:xfrm>
                <a:off x="1336548" y="5918851"/>
                <a:ext cx="106200" cy="121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2050A-FD99-4E76-A35A-9223BB6CA4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27908" y="5909851"/>
                  <a:ext cx="123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1FA7C3E-29EF-4D52-8E01-C264E24C8857}"/>
                    </a:ext>
                  </a:extLst>
                </p14:cNvPr>
                <p14:cNvContentPartPr/>
                <p14:nvPr/>
              </p14:nvContentPartPr>
              <p14:xfrm>
                <a:off x="1421868" y="5921371"/>
                <a:ext cx="8640" cy="141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1FA7C3E-29EF-4D52-8E01-C264E24C885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13228" y="5912371"/>
                  <a:ext cx="26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1BFC3E-D47D-47CD-A184-CA91AB919267}"/>
                    </a:ext>
                  </a:extLst>
                </p14:cNvPr>
                <p14:cNvContentPartPr/>
                <p14:nvPr/>
              </p14:nvContentPartPr>
              <p14:xfrm>
                <a:off x="1528788" y="5787091"/>
                <a:ext cx="107640" cy="273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1BFC3E-D47D-47CD-A184-CA91AB9192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20148" y="5778091"/>
                  <a:ext cx="125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E8D21B7-91EC-4393-B224-0ADDA08E1F97}"/>
                    </a:ext>
                  </a:extLst>
                </p14:cNvPr>
                <p14:cNvContentPartPr/>
                <p14:nvPr/>
              </p14:nvContentPartPr>
              <p14:xfrm>
                <a:off x="1489188" y="5886091"/>
                <a:ext cx="103320" cy="2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E8D21B7-91EC-4393-B224-0ADDA08E1F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80188" y="5877091"/>
                  <a:ext cx="1209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AD5CF4B-3CF8-43D5-BDCF-982EAB615EFD}"/>
              </a:ext>
            </a:extLst>
          </p:cNvPr>
          <p:cNvGrpSpPr/>
          <p:nvPr/>
        </p:nvGrpSpPr>
        <p:grpSpPr>
          <a:xfrm>
            <a:off x="1906788" y="5740291"/>
            <a:ext cx="122040" cy="102600"/>
            <a:chOff x="1906788" y="5740291"/>
            <a:chExt cx="12204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16A2CA-6F2B-4097-91DE-CB61D58D436E}"/>
                    </a:ext>
                  </a:extLst>
                </p14:cNvPr>
                <p14:cNvContentPartPr/>
                <p14:nvPr/>
              </p14:nvContentPartPr>
              <p14:xfrm>
                <a:off x="1906788" y="5740291"/>
                <a:ext cx="104400" cy="4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16A2CA-6F2B-4097-91DE-CB61D58D43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98148" y="5731291"/>
                  <a:ext cx="12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1E828F6-FD60-4F7A-84FD-C611B2FD23B2}"/>
                    </a:ext>
                  </a:extLst>
                </p14:cNvPr>
                <p14:cNvContentPartPr/>
                <p14:nvPr/>
              </p14:nvContentPartPr>
              <p14:xfrm>
                <a:off x="1916148" y="5818411"/>
                <a:ext cx="112680" cy="24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1E828F6-FD60-4F7A-84FD-C611B2FD23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07148" y="5809411"/>
                  <a:ext cx="1303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95AAF05-5C90-46C7-BD6A-F79561B46764}"/>
              </a:ext>
            </a:extLst>
          </p:cNvPr>
          <p:cNvGrpSpPr/>
          <p:nvPr/>
        </p:nvGrpSpPr>
        <p:grpSpPr>
          <a:xfrm>
            <a:off x="2353548" y="5301811"/>
            <a:ext cx="264240" cy="323280"/>
            <a:chOff x="2353548" y="5301811"/>
            <a:chExt cx="26424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FE07C8E-D596-4213-B29A-3DFCDC6C9225}"/>
                    </a:ext>
                  </a:extLst>
                </p14:cNvPr>
                <p14:cNvContentPartPr/>
                <p14:nvPr/>
              </p14:nvContentPartPr>
              <p14:xfrm>
                <a:off x="2353548" y="5301811"/>
                <a:ext cx="168480" cy="28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FE07C8E-D596-4213-B29A-3DFCDC6C92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44548" y="5293171"/>
                  <a:ext cx="186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519C9F-8687-4C93-9E38-4864144A8740}"/>
                    </a:ext>
                  </a:extLst>
                </p14:cNvPr>
                <p14:cNvContentPartPr/>
                <p14:nvPr/>
              </p14:nvContentPartPr>
              <p14:xfrm>
                <a:off x="2559108" y="5515291"/>
                <a:ext cx="58680" cy="109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519C9F-8687-4C93-9E38-4864144A87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50108" y="5506651"/>
                  <a:ext cx="7632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4BD36CA-884A-4FA9-B770-037B2F22171F}"/>
                  </a:ext>
                </a:extLst>
              </p14:cNvPr>
              <p14:cNvContentPartPr/>
              <p14:nvPr/>
            </p14:nvContentPartPr>
            <p14:xfrm>
              <a:off x="2410068" y="5770531"/>
              <a:ext cx="243720" cy="9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4BD36CA-884A-4FA9-B770-037B2F22171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401068" y="5761531"/>
                <a:ext cx="261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5F5D071-63CC-4DFC-9855-D3179BC1C8BD}"/>
              </a:ext>
            </a:extLst>
          </p:cNvPr>
          <p:cNvGrpSpPr/>
          <p:nvPr/>
        </p:nvGrpSpPr>
        <p:grpSpPr>
          <a:xfrm>
            <a:off x="2455428" y="5932891"/>
            <a:ext cx="284400" cy="379080"/>
            <a:chOff x="2455428" y="5932891"/>
            <a:chExt cx="28440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48C7846-AA95-4CCD-ACF6-9F673BA5E516}"/>
                    </a:ext>
                  </a:extLst>
                </p14:cNvPr>
                <p14:cNvContentPartPr/>
                <p14:nvPr/>
              </p14:nvContentPartPr>
              <p14:xfrm>
                <a:off x="2527788" y="5932891"/>
                <a:ext cx="6840" cy="215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48C7846-AA95-4CCD-ACF6-9F673BA5E51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19148" y="5923891"/>
                  <a:ext cx="2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F216316-F95F-4B21-B4D8-94D80427EE9B}"/>
                    </a:ext>
                  </a:extLst>
                </p14:cNvPr>
                <p14:cNvContentPartPr/>
                <p14:nvPr/>
              </p14:nvContentPartPr>
              <p14:xfrm>
                <a:off x="2479908" y="6178771"/>
                <a:ext cx="91800" cy="20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F216316-F95F-4B21-B4D8-94D80427EE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70908" y="6170131"/>
                  <a:ext cx="10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E3E9A2-8EDB-4B1B-873D-2809CBCC4A2A}"/>
                    </a:ext>
                  </a:extLst>
                </p14:cNvPr>
                <p14:cNvContentPartPr/>
                <p14:nvPr/>
              </p14:nvContentPartPr>
              <p14:xfrm>
                <a:off x="2455428" y="5944051"/>
                <a:ext cx="132120" cy="18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E3E9A2-8EDB-4B1B-873D-2809CBCC4A2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46788" y="5935411"/>
                  <a:ext cx="149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E6E86B-2595-41BA-8B50-176F7A9BAD8C}"/>
                    </a:ext>
                  </a:extLst>
                </p14:cNvPr>
                <p14:cNvContentPartPr/>
                <p14:nvPr/>
              </p14:nvContentPartPr>
              <p14:xfrm>
                <a:off x="2640108" y="6212611"/>
                <a:ext cx="99720" cy="99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E6E86B-2595-41BA-8B50-176F7A9BAD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31108" y="6203611"/>
                  <a:ext cx="11736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36F6497-7A98-44A8-83AC-0C6693BB686D}"/>
              </a:ext>
            </a:extLst>
          </p:cNvPr>
          <p:cNvGrpSpPr/>
          <p:nvPr/>
        </p:nvGrpSpPr>
        <p:grpSpPr>
          <a:xfrm>
            <a:off x="2851068" y="5712211"/>
            <a:ext cx="91080" cy="52560"/>
            <a:chOff x="2851068" y="5712211"/>
            <a:chExt cx="91080" cy="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CD3E847-05C5-47A2-8E77-AD8F9A55B2FE}"/>
                    </a:ext>
                  </a:extLst>
                </p14:cNvPr>
                <p14:cNvContentPartPr/>
                <p14:nvPr/>
              </p14:nvContentPartPr>
              <p14:xfrm>
                <a:off x="2874108" y="5757931"/>
                <a:ext cx="68040" cy="6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CD3E847-05C5-47A2-8E77-AD8F9A55B2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65108" y="5748931"/>
                  <a:ext cx="85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BBA9770-C8C7-4F72-A93C-56E4D4B3C4CE}"/>
                    </a:ext>
                  </a:extLst>
                </p14:cNvPr>
                <p14:cNvContentPartPr/>
                <p14:nvPr/>
              </p14:nvContentPartPr>
              <p14:xfrm>
                <a:off x="2851068" y="5712211"/>
                <a:ext cx="79200" cy="51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BBA9770-C8C7-4F72-A93C-56E4D4B3C4C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2428" y="5703211"/>
                  <a:ext cx="968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EEFA3E2-C067-4F69-B47B-450EE9A90A6B}"/>
              </a:ext>
            </a:extLst>
          </p:cNvPr>
          <p:cNvGrpSpPr/>
          <p:nvPr/>
        </p:nvGrpSpPr>
        <p:grpSpPr>
          <a:xfrm>
            <a:off x="3208548" y="5566411"/>
            <a:ext cx="1244880" cy="455040"/>
            <a:chOff x="3208548" y="5566411"/>
            <a:chExt cx="124488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482AD39-FC79-4680-A518-8481A5E4A1A6}"/>
                    </a:ext>
                  </a:extLst>
                </p14:cNvPr>
                <p14:cNvContentPartPr/>
                <p14:nvPr/>
              </p14:nvContentPartPr>
              <p14:xfrm>
                <a:off x="3208548" y="5583331"/>
                <a:ext cx="204120" cy="337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482AD39-FC79-4680-A518-8481A5E4A1A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99548" y="5574331"/>
                  <a:ext cx="221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637B3F0-429B-416F-8094-35D8C7C603A6}"/>
                    </a:ext>
                  </a:extLst>
                </p14:cNvPr>
                <p14:cNvContentPartPr/>
                <p14:nvPr/>
              </p14:nvContentPartPr>
              <p14:xfrm>
                <a:off x="3433908" y="5885011"/>
                <a:ext cx="172440" cy="136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637B3F0-429B-416F-8094-35D8C7C603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24908" y="5876371"/>
                  <a:ext cx="190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153415-65D0-4277-AE66-60FCD1A323E4}"/>
                    </a:ext>
                  </a:extLst>
                </p14:cNvPr>
                <p14:cNvContentPartPr/>
                <p14:nvPr/>
              </p14:nvContentPartPr>
              <p14:xfrm>
                <a:off x="3715788" y="5598091"/>
                <a:ext cx="108000" cy="318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153415-65D0-4277-AE66-60FCD1A323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06788" y="5589451"/>
                  <a:ext cx="125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095832-D2B3-47E0-B091-202B25DEDCD8}"/>
                    </a:ext>
                  </a:extLst>
                </p14:cNvPr>
                <p14:cNvContentPartPr/>
                <p14:nvPr/>
              </p14:nvContentPartPr>
              <p14:xfrm>
                <a:off x="3769428" y="5631931"/>
                <a:ext cx="106560" cy="264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095832-D2B3-47E0-B091-202B25DEDC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60428" y="5622931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DE9B064-9C1E-4E7D-B090-39ACED045739}"/>
                    </a:ext>
                  </a:extLst>
                </p14:cNvPr>
                <p14:cNvContentPartPr/>
                <p14:nvPr/>
              </p14:nvContentPartPr>
              <p14:xfrm>
                <a:off x="3972828" y="5566411"/>
                <a:ext cx="122040" cy="368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DE9B064-9C1E-4E7D-B090-39ACED04573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63828" y="5557411"/>
                  <a:ext cx="1396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3DC98D5-B179-40ED-933E-770F928F59DB}"/>
                    </a:ext>
                  </a:extLst>
                </p14:cNvPr>
                <p14:cNvContentPartPr/>
                <p14:nvPr/>
              </p14:nvContentPartPr>
              <p14:xfrm>
                <a:off x="4144908" y="5781691"/>
                <a:ext cx="101880" cy="194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3DC98D5-B179-40ED-933E-770F928F59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36268" y="5773051"/>
                  <a:ext cx="119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5A641E4-1B1B-4A51-9B5A-EE6DD527D304}"/>
                    </a:ext>
                  </a:extLst>
                </p14:cNvPr>
                <p14:cNvContentPartPr/>
                <p14:nvPr/>
              </p14:nvContentPartPr>
              <p14:xfrm>
                <a:off x="4301508" y="5792491"/>
                <a:ext cx="151920" cy="180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5A641E4-1B1B-4A51-9B5A-EE6DD527D30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92508" y="5783851"/>
                  <a:ext cx="1695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ED09449-7A54-4BFB-A1F3-6AA17D836A55}"/>
              </a:ext>
            </a:extLst>
          </p:cNvPr>
          <p:cNvGrpSpPr/>
          <p:nvPr/>
        </p:nvGrpSpPr>
        <p:grpSpPr>
          <a:xfrm>
            <a:off x="4674108" y="5656051"/>
            <a:ext cx="97560" cy="79560"/>
            <a:chOff x="4674108" y="5656051"/>
            <a:chExt cx="9756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32791AD-B647-4FAA-9F37-F6541EF52E8C}"/>
                    </a:ext>
                  </a:extLst>
                </p14:cNvPr>
                <p14:cNvContentPartPr/>
                <p14:nvPr/>
              </p14:nvContentPartPr>
              <p14:xfrm>
                <a:off x="4691388" y="5656051"/>
                <a:ext cx="64080" cy="8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32791AD-B647-4FAA-9F37-F6541EF52E8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82748" y="5647411"/>
                  <a:ext cx="81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BC3D9B-B85E-49A5-BD55-0DE43EA3EE0F}"/>
                    </a:ext>
                  </a:extLst>
                </p14:cNvPr>
                <p14:cNvContentPartPr/>
                <p14:nvPr/>
              </p14:nvContentPartPr>
              <p14:xfrm>
                <a:off x="4691388" y="5664331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BC3D9B-B85E-49A5-BD55-0DE43EA3E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82748" y="5655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4CB12F8-B3EC-44A4-AFB6-CDCD77292807}"/>
                    </a:ext>
                  </a:extLst>
                </p14:cNvPr>
                <p14:cNvContentPartPr/>
                <p14:nvPr/>
              </p14:nvContentPartPr>
              <p14:xfrm>
                <a:off x="4674108" y="5664331"/>
                <a:ext cx="97560" cy="71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4CB12F8-B3EC-44A4-AFB6-CDCD7729280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65108" y="5655331"/>
                  <a:ext cx="11520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FDEFFBA-9E71-484C-B416-E9888FB5EF33}"/>
              </a:ext>
            </a:extLst>
          </p:cNvPr>
          <p:cNvGrpSpPr/>
          <p:nvPr/>
        </p:nvGrpSpPr>
        <p:grpSpPr>
          <a:xfrm>
            <a:off x="5022588" y="5557051"/>
            <a:ext cx="1464120" cy="349200"/>
            <a:chOff x="5022588" y="5557051"/>
            <a:chExt cx="146412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C264F4-1A42-490C-9A4D-6156C9E5DA3B}"/>
                    </a:ext>
                  </a:extLst>
                </p14:cNvPr>
                <p14:cNvContentPartPr/>
                <p14:nvPr/>
              </p14:nvContentPartPr>
              <p14:xfrm>
                <a:off x="5083788" y="5615371"/>
                <a:ext cx="10080" cy="15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C264F4-1A42-490C-9A4D-6156C9E5DA3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74788" y="5606371"/>
                  <a:ext cx="27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F675A8F-62A2-476C-B262-B3EB5149FFEE}"/>
                    </a:ext>
                  </a:extLst>
                </p14:cNvPr>
                <p14:cNvContentPartPr/>
                <p14:nvPr/>
              </p14:nvContentPartPr>
              <p14:xfrm>
                <a:off x="5022588" y="5583691"/>
                <a:ext cx="163080" cy="252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F675A8F-62A2-476C-B262-B3EB5149FFE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013588" y="5574691"/>
                  <a:ext cx="180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C13B065-0E95-43E6-9C02-AB963C5B1427}"/>
                    </a:ext>
                  </a:extLst>
                </p14:cNvPr>
                <p14:cNvContentPartPr/>
                <p14:nvPr/>
              </p14:nvContentPartPr>
              <p14:xfrm>
                <a:off x="5212308" y="5805451"/>
                <a:ext cx="30240" cy="77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C13B065-0E95-43E6-9C02-AB963C5B142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03308" y="5796451"/>
                  <a:ext cx="47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30C268A-51D8-473E-A422-570AA5F6F607}"/>
                    </a:ext>
                  </a:extLst>
                </p14:cNvPr>
                <p14:cNvContentPartPr/>
                <p14:nvPr/>
              </p14:nvContentPartPr>
              <p14:xfrm>
                <a:off x="5287548" y="5609971"/>
                <a:ext cx="123840" cy="264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30C268A-51D8-473E-A422-570AA5F6F60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78908" y="5601331"/>
                  <a:ext cx="141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386CC1D-EE17-42DE-8257-A37ACDB68CA7}"/>
                    </a:ext>
                  </a:extLst>
                </p14:cNvPr>
                <p14:cNvContentPartPr/>
                <p14:nvPr/>
              </p14:nvContentPartPr>
              <p14:xfrm>
                <a:off x="5490948" y="5638051"/>
                <a:ext cx="7560" cy="208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386CC1D-EE17-42DE-8257-A37ACDB68CA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482308" y="5629411"/>
                  <a:ext cx="25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AF645C-63E5-4594-81D3-86E436A5C0E7}"/>
                    </a:ext>
                  </a:extLst>
                </p14:cNvPr>
                <p14:cNvContentPartPr/>
                <p14:nvPr/>
              </p14:nvContentPartPr>
              <p14:xfrm>
                <a:off x="5479788" y="5640211"/>
                <a:ext cx="135720" cy="19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AF645C-63E5-4594-81D3-86E436A5C0E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70788" y="5631571"/>
                  <a:ext cx="153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837FC4-EF70-4C63-8760-61343477D699}"/>
                    </a:ext>
                  </a:extLst>
                </p14:cNvPr>
                <p14:cNvContentPartPr/>
                <p14:nvPr/>
              </p14:nvContentPartPr>
              <p14:xfrm>
                <a:off x="5694708" y="5557051"/>
                <a:ext cx="176400" cy="285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837FC4-EF70-4C63-8760-61343477D69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86068" y="5548051"/>
                  <a:ext cx="194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5E99D35-82AC-41E0-B780-0E381DDFAF2A}"/>
                    </a:ext>
                  </a:extLst>
                </p14:cNvPr>
                <p14:cNvContentPartPr/>
                <p14:nvPr/>
              </p14:nvContentPartPr>
              <p14:xfrm>
                <a:off x="5769948" y="5571451"/>
                <a:ext cx="180720" cy="290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5E99D35-82AC-41E0-B780-0E381DDFAF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761308" y="5562811"/>
                  <a:ext cx="198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6FC6488-7CD5-470A-86DD-0D131FA1EC2B}"/>
                    </a:ext>
                  </a:extLst>
                </p14:cNvPr>
                <p14:cNvContentPartPr/>
                <p14:nvPr/>
              </p14:nvContentPartPr>
              <p14:xfrm>
                <a:off x="5984148" y="5661451"/>
                <a:ext cx="80280" cy="186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6FC6488-7CD5-470A-86DD-0D131FA1E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975508" y="5652451"/>
                  <a:ext cx="9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1E4811-BC8B-4B48-BD71-E09CC33A6B88}"/>
                    </a:ext>
                  </a:extLst>
                </p14:cNvPr>
                <p14:cNvContentPartPr/>
                <p14:nvPr/>
              </p14:nvContentPartPr>
              <p14:xfrm>
                <a:off x="6040668" y="5642371"/>
                <a:ext cx="230760" cy="218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1E4811-BC8B-4B48-BD71-E09CC33A6B8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032028" y="5633371"/>
                  <a:ext cx="24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A1482C-1253-4242-A8F3-E3D5C0C5F769}"/>
                    </a:ext>
                  </a:extLst>
                </p14:cNvPr>
                <p14:cNvContentPartPr/>
                <p14:nvPr/>
              </p14:nvContentPartPr>
              <p14:xfrm>
                <a:off x="6344148" y="5671531"/>
                <a:ext cx="1440" cy="191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A1482C-1253-4242-A8F3-E3D5C0C5F76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335148" y="5662531"/>
                  <a:ext cx="1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19352E0-EEBE-43DA-A4FD-AC43B3619350}"/>
                    </a:ext>
                  </a:extLst>
                </p14:cNvPr>
                <p14:cNvContentPartPr/>
                <p14:nvPr/>
              </p14:nvContentPartPr>
              <p14:xfrm>
                <a:off x="6338748" y="5673331"/>
                <a:ext cx="147960" cy="232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19352E0-EEBE-43DA-A4FD-AC43B361935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30108" y="5664691"/>
                  <a:ext cx="1656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3D83248-D2C3-47CD-8F7B-AE4FDDD20C30}"/>
              </a:ext>
            </a:extLst>
          </p:cNvPr>
          <p:cNvGrpSpPr/>
          <p:nvPr/>
        </p:nvGrpSpPr>
        <p:grpSpPr>
          <a:xfrm>
            <a:off x="6642588" y="5735971"/>
            <a:ext cx="125640" cy="74160"/>
            <a:chOff x="6642588" y="5735971"/>
            <a:chExt cx="12564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281BE53-7D42-4B32-AA14-EDC1FC169C1A}"/>
                    </a:ext>
                  </a:extLst>
                </p14:cNvPr>
                <p14:cNvContentPartPr/>
                <p14:nvPr/>
              </p14:nvContentPartPr>
              <p14:xfrm>
                <a:off x="6679668" y="5735971"/>
                <a:ext cx="88560" cy="6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281BE53-7D42-4B32-AA14-EDC1FC169C1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70668" y="5727331"/>
                  <a:ext cx="106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73CFE0A-5DF0-4DA8-A43A-7E204CC5F747}"/>
                    </a:ext>
                  </a:extLst>
                </p14:cNvPr>
                <p14:cNvContentPartPr/>
                <p14:nvPr/>
              </p14:nvContentPartPr>
              <p14:xfrm>
                <a:off x="6642588" y="5809771"/>
                <a:ext cx="11952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73CFE0A-5DF0-4DA8-A43A-7E204CC5F74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33948" y="5801131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B33695C-9280-48E7-BC5E-C5857C00F3C5}"/>
              </a:ext>
            </a:extLst>
          </p:cNvPr>
          <p:cNvGrpSpPr/>
          <p:nvPr/>
        </p:nvGrpSpPr>
        <p:grpSpPr>
          <a:xfrm>
            <a:off x="6898548" y="5586931"/>
            <a:ext cx="578880" cy="331560"/>
            <a:chOff x="6898548" y="5586931"/>
            <a:chExt cx="5788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080618B-FC0C-4388-8D7C-8930D681A18B}"/>
                    </a:ext>
                  </a:extLst>
                </p14:cNvPr>
                <p14:cNvContentPartPr/>
                <p14:nvPr/>
              </p14:nvContentPartPr>
              <p14:xfrm>
                <a:off x="6898548" y="5586931"/>
                <a:ext cx="134280" cy="259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080618B-FC0C-4388-8D7C-8930D681A1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80908" y="5568931"/>
                  <a:ext cx="169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0CF0EC1-D236-45D5-B03F-C8722137CC81}"/>
                    </a:ext>
                  </a:extLst>
                </p14:cNvPr>
                <p14:cNvContentPartPr/>
                <p14:nvPr/>
              </p14:nvContentPartPr>
              <p14:xfrm>
                <a:off x="7064148" y="5617891"/>
                <a:ext cx="142920" cy="231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0CF0EC1-D236-45D5-B03F-C8722137CC8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46508" y="5600251"/>
                  <a:ext cx="178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9D446B4-D057-4A91-A675-38EDA9EAC70D}"/>
                    </a:ext>
                  </a:extLst>
                </p14:cNvPr>
                <p14:cNvContentPartPr/>
                <p14:nvPr/>
              </p14:nvContentPartPr>
              <p14:xfrm>
                <a:off x="7261788" y="5611411"/>
                <a:ext cx="16560" cy="22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9D446B4-D057-4A91-A675-38EDA9EAC70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244148" y="5593411"/>
                  <a:ext cx="52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CEBA86-D4E3-49E2-91C9-06E1A0BB3DBF}"/>
                    </a:ext>
                  </a:extLst>
                </p14:cNvPr>
                <p14:cNvContentPartPr/>
                <p14:nvPr/>
              </p14:nvContentPartPr>
              <p14:xfrm>
                <a:off x="7360788" y="5616811"/>
                <a:ext cx="116640" cy="301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CCEBA86-D4E3-49E2-91C9-06E1A0BB3DB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342788" y="5598811"/>
                  <a:ext cx="152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559C620-31FA-4706-ABF6-C6D6D4498143}"/>
                    </a:ext>
                  </a:extLst>
                </p14:cNvPr>
                <p14:cNvContentPartPr/>
                <p14:nvPr/>
              </p14:nvContentPartPr>
              <p14:xfrm>
                <a:off x="7353228" y="5745331"/>
                <a:ext cx="122040" cy="6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559C620-31FA-4706-ABF6-C6D6D449814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335588" y="5727691"/>
                  <a:ext cx="1576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3E8D700-B27C-4652-95AD-5B3C20E3AAF9}"/>
                  </a:ext>
                </a:extLst>
              </p14:cNvPr>
              <p14:cNvContentPartPr/>
              <p14:nvPr/>
            </p14:nvContentPartPr>
            <p14:xfrm>
              <a:off x="7653108" y="5571091"/>
              <a:ext cx="394920" cy="2156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3E8D700-B27C-4652-95AD-5B3C20E3AAF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635108" y="5553451"/>
                <a:ext cx="430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F713310-50BD-43DC-A50D-D4E5CBECD7A5}"/>
                  </a:ext>
                </a:extLst>
              </p14:cNvPr>
              <p14:cNvContentPartPr/>
              <p14:nvPr/>
            </p14:nvContentPartPr>
            <p14:xfrm>
              <a:off x="9325308" y="1108531"/>
              <a:ext cx="2494800" cy="67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F713310-50BD-43DC-A50D-D4E5CBECD7A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307308" y="1090891"/>
                <a:ext cx="25304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68AE874-069E-465E-B7C7-F3F8680A5B30}"/>
                  </a:ext>
                </a:extLst>
              </p14:cNvPr>
              <p14:cNvContentPartPr/>
              <p14:nvPr/>
            </p14:nvContentPartPr>
            <p14:xfrm>
              <a:off x="646428" y="4366171"/>
              <a:ext cx="189360" cy="4334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68AE874-069E-465E-B7C7-F3F8680A5B30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28788" y="4348171"/>
                <a:ext cx="225000" cy="46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283DB-EC22-42E3-8F3F-0C04C1327045}"/>
              </a:ext>
            </a:extLst>
          </p:cNvPr>
          <p:cNvGrpSpPr/>
          <p:nvPr/>
        </p:nvGrpSpPr>
        <p:grpSpPr>
          <a:xfrm>
            <a:off x="9873948" y="4878811"/>
            <a:ext cx="657360" cy="327600"/>
            <a:chOff x="9873948" y="4878811"/>
            <a:chExt cx="65736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BAC015C-9FEC-496D-ACF1-3CCD2F53180E}"/>
                    </a:ext>
                  </a:extLst>
                </p14:cNvPr>
                <p14:cNvContentPartPr/>
                <p14:nvPr/>
              </p14:nvContentPartPr>
              <p14:xfrm>
                <a:off x="9873948" y="4878811"/>
                <a:ext cx="177120" cy="219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BAC015C-9FEC-496D-ACF1-3CCD2F53180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864948" y="4870171"/>
                  <a:ext cx="194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7804400-6D53-4281-896E-BD7E92FCA276}"/>
                    </a:ext>
                  </a:extLst>
                </p14:cNvPr>
                <p14:cNvContentPartPr/>
                <p14:nvPr/>
              </p14:nvContentPartPr>
              <p14:xfrm>
                <a:off x="9993108" y="4999771"/>
                <a:ext cx="207360" cy="206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7804400-6D53-4281-896E-BD7E92FCA27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84468" y="4991131"/>
                  <a:ext cx="225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9A6F68F-13F3-41B0-A1ED-6796D82090A9}"/>
                    </a:ext>
                  </a:extLst>
                </p14:cNvPr>
                <p14:cNvContentPartPr/>
                <p14:nvPr/>
              </p14:nvContentPartPr>
              <p14:xfrm>
                <a:off x="10373988" y="5004091"/>
                <a:ext cx="113760" cy="20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9A6F68F-13F3-41B0-A1ED-6796D82090A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364988" y="4995451"/>
                  <a:ext cx="131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E7209C2-ED24-4377-864B-EBC3178BAF35}"/>
                    </a:ext>
                  </a:extLst>
                </p14:cNvPr>
                <p14:cNvContentPartPr/>
                <p14:nvPr/>
              </p14:nvContentPartPr>
              <p14:xfrm>
                <a:off x="10415388" y="4905091"/>
                <a:ext cx="115920" cy="23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E7209C2-ED24-4377-864B-EBC3178BAF3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06748" y="4896451"/>
                  <a:ext cx="1335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9ECB967-936C-4D21-BBE9-8195B52C2868}"/>
              </a:ext>
            </a:extLst>
          </p:cNvPr>
          <p:cNvGrpSpPr/>
          <p:nvPr/>
        </p:nvGrpSpPr>
        <p:grpSpPr>
          <a:xfrm>
            <a:off x="10793388" y="4607371"/>
            <a:ext cx="641880" cy="373320"/>
            <a:chOff x="10793388" y="4607371"/>
            <a:chExt cx="64188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C63C592-32A8-49C8-B89A-694998716FCB}"/>
                    </a:ext>
                  </a:extLst>
                </p14:cNvPr>
                <p14:cNvContentPartPr/>
                <p14:nvPr/>
              </p14:nvContentPartPr>
              <p14:xfrm>
                <a:off x="10804548" y="4644811"/>
                <a:ext cx="122040" cy="236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C63C592-32A8-49C8-B89A-694998716FC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795548" y="4636171"/>
                  <a:ext cx="139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95527CF-FD77-4655-B43B-384D15C5E811}"/>
                    </a:ext>
                  </a:extLst>
                </p14:cNvPr>
                <p14:cNvContentPartPr/>
                <p14:nvPr/>
              </p14:nvContentPartPr>
              <p14:xfrm>
                <a:off x="10958268" y="4607371"/>
                <a:ext cx="153720" cy="295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95527CF-FD77-4655-B43B-384D15C5E81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949628" y="4598731"/>
                  <a:ext cx="171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B3323E-5766-4A04-9688-F0D1D533310F}"/>
                    </a:ext>
                  </a:extLst>
                </p14:cNvPr>
                <p14:cNvContentPartPr/>
                <p14:nvPr/>
              </p14:nvContentPartPr>
              <p14:xfrm>
                <a:off x="11224308" y="4717171"/>
                <a:ext cx="187200" cy="159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B3323E-5766-4A04-9688-F0D1D533310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215308" y="4708531"/>
                  <a:ext cx="204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DC8B7B8-78B7-4656-B972-0E1A6038C01D}"/>
                    </a:ext>
                  </a:extLst>
                </p14:cNvPr>
                <p14:cNvContentPartPr/>
                <p14:nvPr/>
              </p14:nvContentPartPr>
              <p14:xfrm>
                <a:off x="10793388" y="4956211"/>
                <a:ext cx="641880" cy="24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DC8B7B8-78B7-4656-B972-0E1A6038C01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84748" y="4947211"/>
                  <a:ext cx="6595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0B8218F-D9A5-48ED-A72C-8C271B495E66}"/>
              </a:ext>
            </a:extLst>
          </p:cNvPr>
          <p:cNvGrpSpPr/>
          <p:nvPr/>
        </p:nvGrpSpPr>
        <p:grpSpPr>
          <a:xfrm>
            <a:off x="10848468" y="5084731"/>
            <a:ext cx="658440" cy="320760"/>
            <a:chOff x="10848468" y="5084731"/>
            <a:chExt cx="65844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172CFD9-8346-46B6-912E-9F1467FE7AB6}"/>
                    </a:ext>
                  </a:extLst>
                </p14:cNvPr>
                <p14:cNvContentPartPr/>
                <p14:nvPr/>
              </p14:nvContentPartPr>
              <p14:xfrm>
                <a:off x="10848468" y="5119651"/>
                <a:ext cx="113760" cy="199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172CFD9-8346-46B6-912E-9F1467FE7AB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39468" y="5111011"/>
                  <a:ext cx="13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173EFFD-0CB7-4475-942A-F58B403D8A1F}"/>
                    </a:ext>
                  </a:extLst>
                </p14:cNvPr>
                <p14:cNvContentPartPr/>
                <p14:nvPr/>
              </p14:nvContentPartPr>
              <p14:xfrm>
                <a:off x="10975548" y="5312611"/>
                <a:ext cx="22680" cy="92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173EFFD-0CB7-4475-942A-F58B403D8A1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966548" y="5303971"/>
                  <a:ext cx="40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D4C4B5-A459-47E1-AA16-556C8DB74A9A}"/>
                    </a:ext>
                  </a:extLst>
                </p14:cNvPr>
                <p14:cNvContentPartPr/>
                <p14:nvPr/>
              </p14:nvContentPartPr>
              <p14:xfrm>
                <a:off x="11072748" y="5084731"/>
                <a:ext cx="113400" cy="218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D4C4B5-A459-47E1-AA16-556C8DB74A9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063748" y="5075731"/>
                  <a:ext cx="131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9440B50-DAC3-422F-BEF6-6900FABE9F5E}"/>
                    </a:ext>
                  </a:extLst>
                </p14:cNvPr>
                <p14:cNvContentPartPr/>
                <p14:nvPr/>
              </p14:nvContentPartPr>
              <p14:xfrm>
                <a:off x="11321868" y="5156731"/>
                <a:ext cx="185040" cy="166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9440B50-DAC3-422F-BEF6-6900FABE9F5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12868" y="5148091"/>
                  <a:ext cx="202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D43E74C-51D2-4194-9C8B-BCBC6B839E1E}"/>
              </a:ext>
            </a:extLst>
          </p:cNvPr>
          <p:cNvGrpSpPr/>
          <p:nvPr/>
        </p:nvGrpSpPr>
        <p:grpSpPr>
          <a:xfrm>
            <a:off x="10847748" y="5618611"/>
            <a:ext cx="933840" cy="325800"/>
            <a:chOff x="10847748" y="5618611"/>
            <a:chExt cx="9338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A9A3AC1-75E9-4140-B908-C24E4E10D269}"/>
                    </a:ext>
                  </a:extLst>
                </p14:cNvPr>
                <p14:cNvContentPartPr/>
                <p14:nvPr/>
              </p14:nvContentPartPr>
              <p14:xfrm>
                <a:off x="10847748" y="5640211"/>
                <a:ext cx="81360" cy="207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A9A3AC1-75E9-4140-B908-C24E4E10D26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838748" y="5631571"/>
                  <a:ext cx="99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A57553-9E94-4AB5-AAA1-32429406E83F}"/>
                    </a:ext>
                  </a:extLst>
                </p14:cNvPr>
                <p14:cNvContentPartPr/>
                <p14:nvPr/>
              </p14:nvContentPartPr>
              <p14:xfrm>
                <a:off x="10961508" y="5661811"/>
                <a:ext cx="131040" cy="187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A57553-9E94-4AB5-AAA1-32429406E83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952868" y="5653171"/>
                  <a:ext cx="148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F5F2F5A-D301-4753-A8BC-6D11610241A0}"/>
                    </a:ext>
                  </a:extLst>
                </p14:cNvPr>
                <p14:cNvContentPartPr/>
                <p14:nvPr/>
              </p14:nvContentPartPr>
              <p14:xfrm>
                <a:off x="11101908" y="5838931"/>
                <a:ext cx="34920" cy="105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F5F2F5A-D301-4753-A8BC-6D11610241A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092908" y="5830291"/>
                  <a:ext cx="52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E2AEC0-80F1-45FE-8A8B-274BA90C898E}"/>
                    </a:ext>
                  </a:extLst>
                </p14:cNvPr>
                <p14:cNvContentPartPr/>
                <p14:nvPr/>
              </p14:nvContentPartPr>
              <p14:xfrm>
                <a:off x="11228988" y="5635891"/>
                <a:ext cx="104760" cy="210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E2AEC0-80F1-45FE-8A8B-274BA90C898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220348" y="5627251"/>
                  <a:ext cx="122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8DBFF57-D04B-4309-9B67-094BB6BF2760}"/>
                    </a:ext>
                  </a:extLst>
                </p14:cNvPr>
                <p14:cNvContentPartPr/>
                <p14:nvPr/>
              </p14:nvContentPartPr>
              <p14:xfrm>
                <a:off x="11230428" y="5656771"/>
                <a:ext cx="125280" cy="4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8DBFF57-D04B-4309-9B67-094BB6BF276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221428" y="5648131"/>
                  <a:ext cx="14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CEF3330-2902-46B2-898D-13774A5BEAE5}"/>
                    </a:ext>
                  </a:extLst>
                </p14:cNvPr>
                <p14:cNvContentPartPr/>
                <p14:nvPr/>
              </p14:nvContentPartPr>
              <p14:xfrm>
                <a:off x="11452548" y="5618611"/>
                <a:ext cx="329040" cy="205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CEF3330-2902-46B2-898D-13774A5BEA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443548" y="5609971"/>
                  <a:ext cx="34668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BBD8DC9-4057-41FC-9267-30A307F1AACC}"/>
              </a:ext>
            </a:extLst>
          </p:cNvPr>
          <p:cNvGrpSpPr/>
          <p:nvPr/>
        </p:nvGrpSpPr>
        <p:grpSpPr>
          <a:xfrm>
            <a:off x="10039188" y="5566051"/>
            <a:ext cx="534240" cy="403560"/>
            <a:chOff x="10039188" y="5566051"/>
            <a:chExt cx="5342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E66DA99-516E-472A-ACC1-0D6B285F9A6A}"/>
                    </a:ext>
                  </a:extLst>
                </p14:cNvPr>
                <p14:cNvContentPartPr/>
                <p14:nvPr/>
              </p14:nvContentPartPr>
              <p14:xfrm>
                <a:off x="10443108" y="5798251"/>
                <a:ext cx="128880" cy="16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E66DA99-516E-472A-ACC1-0D6B285F9A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34468" y="5789611"/>
                  <a:ext cx="146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15016AC-A124-449E-A2F8-70D9A24AC662}"/>
                    </a:ext>
                  </a:extLst>
                </p14:cNvPr>
                <p14:cNvContentPartPr/>
                <p14:nvPr/>
              </p14:nvContentPartPr>
              <p14:xfrm>
                <a:off x="10454628" y="5733811"/>
                <a:ext cx="118800" cy="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15016AC-A124-449E-A2F8-70D9A24AC66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445628" y="5725171"/>
                  <a:ext cx="13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B7174A1-5B49-4018-8CFF-539F35162CB5}"/>
                    </a:ext>
                  </a:extLst>
                </p14:cNvPr>
                <p14:cNvContentPartPr/>
                <p14:nvPr/>
              </p14:nvContentPartPr>
              <p14:xfrm>
                <a:off x="10039188" y="5566051"/>
                <a:ext cx="168480" cy="221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B7174A1-5B49-4018-8CFF-539F35162CB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030548" y="5557051"/>
                  <a:ext cx="186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6CBBC23-1F6C-4D8A-A21B-935786429552}"/>
                    </a:ext>
                  </a:extLst>
                </p14:cNvPr>
                <p14:cNvContentPartPr/>
                <p14:nvPr/>
              </p14:nvContentPartPr>
              <p14:xfrm>
                <a:off x="10155108" y="5802571"/>
                <a:ext cx="139320" cy="167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6CBBC23-1F6C-4D8A-A21B-93578642955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46468" y="5793931"/>
                  <a:ext cx="156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2DDF140-FA8F-4D89-859F-8AE9A81F02B3}"/>
              </a:ext>
            </a:extLst>
          </p:cNvPr>
          <p:cNvGrpSpPr/>
          <p:nvPr/>
        </p:nvGrpSpPr>
        <p:grpSpPr>
          <a:xfrm>
            <a:off x="10091388" y="6031531"/>
            <a:ext cx="1764000" cy="133920"/>
            <a:chOff x="10091388" y="6031531"/>
            <a:chExt cx="176400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8D266AE-D4E3-4FB8-AA8D-B1184D6E223F}"/>
                    </a:ext>
                  </a:extLst>
                </p14:cNvPr>
                <p14:cNvContentPartPr/>
                <p14:nvPr/>
              </p14:nvContentPartPr>
              <p14:xfrm>
                <a:off x="10091388" y="6081571"/>
                <a:ext cx="1764000" cy="16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8D266AE-D4E3-4FB8-AA8D-B1184D6E223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073748" y="6063931"/>
                  <a:ext cx="179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FCA658C-8F03-4A66-A08C-0AEAFE41E443}"/>
                    </a:ext>
                  </a:extLst>
                </p14:cNvPr>
                <p14:cNvContentPartPr/>
                <p14:nvPr/>
              </p14:nvContentPartPr>
              <p14:xfrm>
                <a:off x="10899948" y="6031531"/>
                <a:ext cx="65520" cy="110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FCA658C-8F03-4A66-A08C-0AEAFE41E44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82308" y="6013891"/>
                  <a:ext cx="101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6A7B11B-60EB-4F33-871E-FEB9DC12262C}"/>
                    </a:ext>
                  </a:extLst>
                </p14:cNvPr>
                <p14:cNvContentPartPr/>
                <p14:nvPr/>
              </p14:nvContentPartPr>
              <p14:xfrm>
                <a:off x="10932708" y="6047371"/>
                <a:ext cx="92160" cy="118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6A7B11B-60EB-4F33-871E-FEB9DC12262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15068" y="6029371"/>
                  <a:ext cx="12780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661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6767B-6DFB-494E-B9D7-E241BD1A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7" y="0"/>
            <a:ext cx="7754784" cy="37615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4CACC-E051-4B9D-AB95-B48B32045EC4}"/>
              </a:ext>
            </a:extLst>
          </p:cNvPr>
          <p:cNvGrpSpPr/>
          <p:nvPr/>
        </p:nvGrpSpPr>
        <p:grpSpPr>
          <a:xfrm>
            <a:off x="8588028" y="405091"/>
            <a:ext cx="1096560" cy="576720"/>
            <a:chOff x="8588028" y="405091"/>
            <a:chExt cx="109656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2C905A-19C1-437F-B6D2-3E51D8DABBFF}"/>
                    </a:ext>
                  </a:extLst>
                </p14:cNvPr>
                <p14:cNvContentPartPr/>
                <p14:nvPr/>
              </p14:nvContentPartPr>
              <p14:xfrm>
                <a:off x="8588028" y="405091"/>
                <a:ext cx="187920" cy="40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2C905A-19C1-437F-B6D2-3E51D8DABB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70388" y="387091"/>
                  <a:ext cx="223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7500DC-4AC9-485A-BD40-43F7937242F6}"/>
                    </a:ext>
                  </a:extLst>
                </p14:cNvPr>
                <p14:cNvContentPartPr/>
                <p14:nvPr/>
              </p14:nvContentPartPr>
              <p14:xfrm>
                <a:off x="8747868" y="410491"/>
                <a:ext cx="110160" cy="40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7500DC-4AC9-485A-BD40-43F7937242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9868" y="392491"/>
                  <a:ext cx="1458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32C353-2A68-41BC-A6BA-AE4E745D2CBF}"/>
                    </a:ext>
                  </a:extLst>
                </p14:cNvPr>
                <p14:cNvContentPartPr/>
                <p14:nvPr/>
              </p14:nvContentPartPr>
              <p14:xfrm>
                <a:off x="8604228" y="635851"/>
                <a:ext cx="179640" cy="2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32C353-2A68-41BC-A6BA-AE4E745D2C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86588" y="618211"/>
                  <a:ext cx="215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9A3C4E-78C5-47A4-A315-CB56F3037E07}"/>
                    </a:ext>
                  </a:extLst>
                </p14:cNvPr>
                <p14:cNvContentPartPr/>
                <p14:nvPr/>
              </p14:nvContentPartPr>
              <p14:xfrm>
                <a:off x="8987268" y="670051"/>
                <a:ext cx="315000" cy="31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9A3C4E-78C5-47A4-A315-CB56F3037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9628" y="652051"/>
                  <a:ext cx="350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A16119-FB45-410D-858A-C4A7C5C51889}"/>
                    </a:ext>
                  </a:extLst>
                </p14:cNvPr>
                <p14:cNvContentPartPr/>
                <p14:nvPr/>
              </p14:nvContentPartPr>
              <p14:xfrm>
                <a:off x="9561108" y="593371"/>
                <a:ext cx="106920" cy="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A16119-FB45-410D-858A-C4A7C5C518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43108" y="575371"/>
                  <a:ext cx="142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A98AD4-FE16-4C25-9C21-14B7060FE3F1}"/>
                    </a:ext>
                  </a:extLst>
                </p14:cNvPr>
                <p14:cNvContentPartPr/>
                <p14:nvPr/>
              </p14:nvContentPartPr>
              <p14:xfrm>
                <a:off x="9533748" y="678691"/>
                <a:ext cx="150840" cy="1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A98AD4-FE16-4C25-9C21-14B7060FE3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15748" y="660691"/>
                  <a:ext cx="1864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4FF25-CF24-44FE-8C69-1F6C525FCD81}"/>
              </a:ext>
            </a:extLst>
          </p:cNvPr>
          <p:cNvGrpSpPr/>
          <p:nvPr/>
        </p:nvGrpSpPr>
        <p:grpSpPr>
          <a:xfrm>
            <a:off x="10003548" y="188371"/>
            <a:ext cx="606600" cy="1108080"/>
            <a:chOff x="10003548" y="188371"/>
            <a:chExt cx="606600" cy="11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E8112F-DD06-4260-BEE2-504A528AD92A}"/>
                    </a:ext>
                  </a:extLst>
                </p14:cNvPr>
                <p14:cNvContentPartPr/>
                <p14:nvPr/>
              </p14:nvContentPartPr>
              <p14:xfrm>
                <a:off x="10018668" y="188371"/>
                <a:ext cx="361080" cy="32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E8112F-DD06-4260-BEE2-504A528AD9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0668" y="170371"/>
                  <a:ext cx="396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0EBB2F-7463-4941-8DBB-987A78C0B874}"/>
                    </a:ext>
                  </a:extLst>
                </p14:cNvPr>
                <p14:cNvContentPartPr/>
                <p14:nvPr/>
              </p14:nvContentPartPr>
              <p14:xfrm>
                <a:off x="10335468" y="469171"/>
                <a:ext cx="120240" cy="15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0EBB2F-7463-4941-8DBB-987A78C0B8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17468" y="451171"/>
                  <a:ext cx="155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2B7962-37EA-4B68-AE41-69331783879E}"/>
                    </a:ext>
                  </a:extLst>
                </p14:cNvPr>
                <p14:cNvContentPartPr/>
                <p14:nvPr/>
              </p14:nvContentPartPr>
              <p14:xfrm>
                <a:off x="10003548" y="697411"/>
                <a:ext cx="606600" cy="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2B7962-37EA-4B68-AE41-6933178387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85908" y="679411"/>
                  <a:ext cx="642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CB161A-8C7F-4797-AEB6-A1B24768CE53}"/>
                    </a:ext>
                  </a:extLst>
                </p14:cNvPr>
                <p14:cNvContentPartPr/>
                <p14:nvPr/>
              </p14:nvContentPartPr>
              <p14:xfrm>
                <a:off x="10066188" y="815851"/>
                <a:ext cx="327600" cy="31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CB161A-8C7F-4797-AEB6-A1B24768CE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48188" y="798211"/>
                  <a:ext cx="363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3B19C4-C273-4245-8D58-CAA6FCA7B01B}"/>
                    </a:ext>
                  </a:extLst>
                </p14:cNvPr>
                <p14:cNvContentPartPr/>
                <p14:nvPr/>
              </p14:nvContentPartPr>
              <p14:xfrm>
                <a:off x="10402788" y="1127971"/>
                <a:ext cx="9720" cy="15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3B19C4-C273-4245-8D58-CAA6FCA7B0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85148" y="1110331"/>
                  <a:ext cx="45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0A1A7C-DF06-46E1-AB20-4439132AA89A}"/>
                    </a:ext>
                  </a:extLst>
                </p14:cNvPr>
                <p14:cNvContentPartPr/>
                <p14:nvPr/>
              </p14:nvContentPartPr>
              <p14:xfrm>
                <a:off x="10420068" y="1016011"/>
                <a:ext cx="2520" cy="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0A1A7C-DF06-46E1-AB20-4439132AA8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02428" y="998011"/>
                  <a:ext cx="3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8288CD-B749-4414-B9C4-76090760334B}"/>
                    </a:ext>
                  </a:extLst>
                </p14:cNvPr>
                <p14:cNvContentPartPr/>
                <p14:nvPr/>
              </p14:nvContentPartPr>
              <p14:xfrm>
                <a:off x="10478028" y="1117531"/>
                <a:ext cx="115920" cy="17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8288CD-B749-4414-B9C4-7609076033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0388" y="1099891"/>
                  <a:ext cx="1515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366005-B0EA-495D-A7C4-073B0FE45CBD}"/>
              </a:ext>
            </a:extLst>
          </p:cNvPr>
          <p:cNvGrpSpPr/>
          <p:nvPr/>
        </p:nvGrpSpPr>
        <p:grpSpPr>
          <a:xfrm>
            <a:off x="8973588" y="1621171"/>
            <a:ext cx="347400" cy="468360"/>
            <a:chOff x="8973588" y="1621171"/>
            <a:chExt cx="34740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1D72C3-B4C9-428A-B9D9-59DA466847E8}"/>
                    </a:ext>
                  </a:extLst>
                </p14:cNvPr>
                <p14:cNvContentPartPr/>
                <p14:nvPr/>
              </p14:nvContentPartPr>
              <p14:xfrm>
                <a:off x="8973588" y="1621171"/>
                <a:ext cx="311760" cy="31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1D72C3-B4C9-428A-B9D9-59DA466847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55588" y="1603531"/>
                  <a:ext cx="347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60C2D1-F895-4F83-AC9E-36E794D0132A}"/>
                    </a:ext>
                  </a:extLst>
                </p14:cNvPr>
                <p14:cNvContentPartPr/>
                <p14:nvPr/>
              </p14:nvContentPartPr>
              <p14:xfrm>
                <a:off x="9223428" y="1980811"/>
                <a:ext cx="97560" cy="10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60C2D1-F895-4F83-AC9E-36E794D013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05788" y="1963171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276142-707C-4933-AC70-B3DDC299FE86}"/>
              </a:ext>
            </a:extLst>
          </p:cNvPr>
          <p:cNvGrpSpPr/>
          <p:nvPr/>
        </p:nvGrpSpPr>
        <p:grpSpPr>
          <a:xfrm>
            <a:off x="9551028" y="1608211"/>
            <a:ext cx="1424520" cy="442440"/>
            <a:chOff x="9551028" y="1608211"/>
            <a:chExt cx="142452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AA14DE-2538-4795-861E-4F81588277AD}"/>
                    </a:ext>
                  </a:extLst>
                </p14:cNvPr>
                <p14:cNvContentPartPr/>
                <p14:nvPr/>
              </p14:nvContentPartPr>
              <p14:xfrm>
                <a:off x="9561468" y="1834291"/>
                <a:ext cx="763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AA14DE-2538-4795-861E-4F81588277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43828" y="1816291"/>
                  <a:ext cx="11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5BAFDC-4EBD-4166-B2E9-3BA4545C96AF}"/>
                    </a:ext>
                  </a:extLst>
                </p14:cNvPr>
                <p14:cNvContentPartPr/>
                <p14:nvPr/>
              </p14:nvContentPartPr>
              <p14:xfrm>
                <a:off x="9562548" y="183429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5BAFDC-4EBD-4166-B2E9-3BA4545C96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4908" y="18162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08DEB6-D504-4DB4-A180-DE1A68AFB8F5}"/>
                    </a:ext>
                  </a:extLst>
                </p14:cNvPr>
                <p14:cNvContentPartPr/>
                <p14:nvPr/>
              </p14:nvContentPartPr>
              <p14:xfrm>
                <a:off x="9551028" y="1834291"/>
                <a:ext cx="95400" cy="6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08DEB6-D504-4DB4-A180-DE1A68AFB8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33028" y="1816291"/>
                  <a:ext cx="131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0BAC3A-1789-431A-AFD9-40EE4F75ADC9}"/>
                    </a:ext>
                  </a:extLst>
                </p14:cNvPr>
                <p14:cNvContentPartPr/>
                <p14:nvPr/>
              </p14:nvContentPartPr>
              <p14:xfrm>
                <a:off x="9841548" y="1848691"/>
                <a:ext cx="145080" cy="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0BAC3A-1789-431A-AFD9-40EE4F75AD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23548" y="1831051"/>
                  <a:ext cx="180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4329D1-8D7E-45A5-AA14-0ED7C2145F93}"/>
                    </a:ext>
                  </a:extLst>
                </p14:cNvPr>
                <p14:cNvContentPartPr/>
                <p14:nvPr/>
              </p14:nvContentPartPr>
              <p14:xfrm>
                <a:off x="10092468" y="1608211"/>
                <a:ext cx="24840" cy="37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4329D1-8D7E-45A5-AA14-0ED7C2145F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74828" y="1590571"/>
                  <a:ext cx="60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CD451A-5ED2-42CB-8812-5BF3317C8363}"/>
                    </a:ext>
                  </a:extLst>
                </p14:cNvPr>
                <p14:cNvContentPartPr/>
                <p14:nvPr/>
              </p14:nvContentPartPr>
              <p14:xfrm>
                <a:off x="10191828" y="1959211"/>
                <a:ext cx="63000" cy="9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CD451A-5ED2-42CB-8812-5BF3317C83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74188" y="1941211"/>
                  <a:ext cx="98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D75966-B805-4DC9-9143-EF25D0807C3A}"/>
                    </a:ext>
                  </a:extLst>
                </p14:cNvPr>
                <p14:cNvContentPartPr/>
                <p14:nvPr/>
              </p14:nvContentPartPr>
              <p14:xfrm>
                <a:off x="10442028" y="1931851"/>
                <a:ext cx="10800" cy="1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D75966-B805-4DC9-9143-EF25D0807C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24388" y="1914211"/>
                  <a:ext cx="46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0189DB-82D5-4533-9F9A-7683F72138D7}"/>
                    </a:ext>
                  </a:extLst>
                </p14:cNvPr>
                <p14:cNvContentPartPr/>
                <p14:nvPr/>
              </p14:nvContentPartPr>
              <p14:xfrm>
                <a:off x="10580628" y="1661851"/>
                <a:ext cx="172080" cy="31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0189DB-82D5-4533-9F9A-7683F72138D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62628" y="1643851"/>
                  <a:ext cx="207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C65747-48D1-41D0-BED3-BCBE6750371C}"/>
                    </a:ext>
                  </a:extLst>
                </p14:cNvPr>
                <p14:cNvContentPartPr/>
                <p14:nvPr/>
              </p14:nvContentPartPr>
              <p14:xfrm>
                <a:off x="10833708" y="1877851"/>
                <a:ext cx="141840" cy="14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C65747-48D1-41D0-BED3-BCBE675037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6068" y="1860211"/>
                  <a:ext cx="1774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368085-CA5D-43EF-8A6C-2A6C94180A0D}"/>
              </a:ext>
            </a:extLst>
          </p:cNvPr>
          <p:cNvGrpSpPr/>
          <p:nvPr/>
        </p:nvGrpSpPr>
        <p:grpSpPr>
          <a:xfrm>
            <a:off x="11076348" y="1657171"/>
            <a:ext cx="1021680" cy="440280"/>
            <a:chOff x="11076348" y="1657171"/>
            <a:chExt cx="102168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B7A85E-0654-440F-9399-0F0415750D52}"/>
                    </a:ext>
                  </a:extLst>
                </p14:cNvPr>
                <p14:cNvContentPartPr/>
                <p14:nvPr/>
              </p14:nvContentPartPr>
              <p14:xfrm>
                <a:off x="11076348" y="1847611"/>
                <a:ext cx="82440" cy="2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B7A85E-0654-440F-9399-0F0415750D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58708" y="1829971"/>
                  <a:ext cx="118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89693-3C1C-435A-811D-1804CE4A0104}"/>
                    </a:ext>
                  </a:extLst>
                </p14:cNvPr>
                <p14:cNvContentPartPr/>
                <p14:nvPr/>
              </p14:nvContentPartPr>
              <p14:xfrm>
                <a:off x="11087868" y="1936171"/>
                <a:ext cx="87480" cy="1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89693-3C1C-435A-811D-1804CE4A01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70228" y="1918531"/>
                  <a:ext cx="123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DD0157-6291-4D6C-84A5-FF75824F3E99}"/>
                    </a:ext>
                  </a:extLst>
                </p14:cNvPr>
                <p14:cNvContentPartPr/>
                <p14:nvPr/>
              </p14:nvContentPartPr>
              <p14:xfrm>
                <a:off x="11286948" y="1874611"/>
                <a:ext cx="12384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DD0157-6291-4D6C-84A5-FF75824F3E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69308" y="1856971"/>
                  <a:ext cx="159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276E90-19C9-4807-AA32-43F3E64974E8}"/>
                    </a:ext>
                  </a:extLst>
                </p14:cNvPr>
                <p14:cNvContentPartPr/>
                <p14:nvPr/>
              </p14:nvContentPartPr>
              <p14:xfrm>
                <a:off x="11507988" y="1657171"/>
                <a:ext cx="7200" cy="32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276E90-19C9-4807-AA32-43F3E64974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90348" y="1639531"/>
                  <a:ext cx="42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1AE32E-B6D4-4B7C-8D82-C2AC0F3E5A22}"/>
                    </a:ext>
                  </a:extLst>
                </p14:cNvPr>
                <p14:cNvContentPartPr/>
                <p14:nvPr/>
              </p14:nvContentPartPr>
              <p14:xfrm>
                <a:off x="11601948" y="1944451"/>
                <a:ext cx="90000" cy="153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1AE32E-B6D4-4B7C-8D82-C2AC0F3E5A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84308" y="1926811"/>
                  <a:ext cx="125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C95F79-E89A-4E5F-82D0-2D5D09C55F64}"/>
                    </a:ext>
                  </a:extLst>
                </p14:cNvPr>
                <p14:cNvContentPartPr/>
                <p14:nvPr/>
              </p14:nvContentPartPr>
              <p14:xfrm>
                <a:off x="11808948" y="1943371"/>
                <a:ext cx="7200" cy="2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C95F79-E89A-4E5F-82D0-2D5D09C55F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791308" y="1925731"/>
                  <a:ext cx="42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B47FD0-2B91-4A56-A6DC-EF4EFE2F9019}"/>
                    </a:ext>
                  </a:extLst>
                </p14:cNvPr>
                <p14:cNvContentPartPr/>
                <p14:nvPr/>
              </p14:nvContentPartPr>
              <p14:xfrm>
                <a:off x="11870868" y="1684171"/>
                <a:ext cx="121680" cy="28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B47FD0-2B91-4A56-A6DC-EF4EFE2F90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228" y="1666531"/>
                  <a:ext cx="157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64496C-3BFF-4F9B-8D62-1D4E619D1A88}"/>
                    </a:ext>
                  </a:extLst>
                </p14:cNvPr>
                <p14:cNvContentPartPr/>
                <p14:nvPr/>
              </p14:nvContentPartPr>
              <p14:xfrm>
                <a:off x="11994708" y="1931131"/>
                <a:ext cx="10332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64496C-3BFF-4F9B-8D62-1D4E619D1A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77068" y="1913131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402C0D-BD45-4584-BED3-69F2EF8D06F6}"/>
                  </a:ext>
                </a:extLst>
              </p14:cNvPr>
              <p14:cNvContentPartPr/>
              <p14:nvPr/>
            </p14:nvContentPartPr>
            <p14:xfrm>
              <a:off x="9010668" y="2247571"/>
              <a:ext cx="17640" cy="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402C0D-BD45-4584-BED3-69F2EF8D06F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01668" y="2238571"/>
                <a:ext cx="35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91D54B3-E6B0-40EC-B06E-54756598466C}"/>
              </a:ext>
            </a:extLst>
          </p:cNvPr>
          <p:cNvGrpSpPr/>
          <p:nvPr/>
        </p:nvGrpSpPr>
        <p:grpSpPr>
          <a:xfrm>
            <a:off x="8882148" y="2451691"/>
            <a:ext cx="657720" cy="440280"/>
            <a:chOff x="8882148" y="2451691"/>
            <a:chExt cx="65772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735C57-4C31-454A-AE60-11AD8AA8316F}"/>
                    </a:ext>
                  </a:extLst>
                </p14:cNvPr>
                <p14:cNvContentPartPr/>
                <p14:nvPr/>
              </p14:nvContentPartPr>
              <p14:xfrm>
                <a:off x="8882148" y="2451691"/>
                <a:ext cx="101520" cy="28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735C57-4C31-454A-AE60-11AD8AA8316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73148" y="2442691"/>
                  <a:ext cx="119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718500-059F-4D37-8E5F-7A64D6E01905}"/>
                    </a:ext>
                  </a:extLst>
                </p14:cNvPr>
                <p14:cNvContentPartPr/>
                <p14:nvPr/>
              </p14:nvContentPartPr>
              <p14:xfrm>
                <a:off x="9016428" y="2649331"/>
                <a:ext cx="177480" cy="24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718500-059F-4D37-8E5F-7A64D6E019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07428" y="2640331"/>
                  <a:ext cx="195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AC63FC-833B-4677-B585-D7E1C99153D2}"/>
                    </a:ext>
                  </a:extLst>
                </p14:cNvPr>
                <p14:cNvContentPartPr/>
                <p14:nvPr/>
              </p14:nvContentPartPr>
              <p14:xfrm>
                <a:off x="9290748" y="2533771"/>
                <a:ext cx="249120" cy="11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AC63FC-833B-4677-B585-D7E1C99153D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81748" y="2524771"/>
                  <a:ext cx="266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386FAE-5292-4B57-9CC2-E6E94C044C7D}"/>
                    </a:ext>
                  </a:extLst>
                </p14:cNvPr>
                <p14:cNvContentPartPr/>
                <p14:nvPr/>
              </p14:nvContentPartPr>
              <p14:xfrm>
                <a:off x="9290748" y="2662651"/>
                <a:ext cx="216720" cy="9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386FAE-5292-4B57-9CC2-E6E94C044C7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81748" y="2653651"/>
                  <a:ext cx="2343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5C09CE-7211-4B11-ACD7-2D08CB76C80C}"/>
              </a:ext>
            </a:extLst>
          </p:cNvPr>
          <p:cNvGrpSpPr/>
          <p:nvPr/>
        </p:nvGrpSpPr>
        <p:grpSpPr>
          <a:xfrm>
            <a:off x="9776748" y="2417131"/>
            <a:ext cx="952920" cy="653760"/>
            <a:chOff x="9776748" y="2417131"/>
            <a:chExt cx="95292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1094AE-6D75-4C90-B0E4-698D7F0FAEB0}"/>
                    </a:ext>
                  </a:extLst>
                </p14:cNvPr>
                <p14:cNvContentPartPr/>
                <p14:nvPr/>
              </p14:nvContentPartPr>
              <p14:xfrm>
                <a:off x="9776748" y="2417131"/>
                <a:ext cx="122040" cy="32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1094AE-6D75-4C90-B0E4-698D7F0FAEB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7748" y="2408131"/>
                  <a:ext cx="139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1F5EE7-A872-486E-A395-A202094B6E84}"/>
                    </a:ext>
                  </a:extLst>
                </p14:cNvPr>
                <p14:cNvContentPartPr/>
                <p14:nvPr/>
              </p14:nvContentPartPr>
              <p14:xfrm>
                <a:off x="9971148" y="2645011"/>
                <a:ext cx="101160" cy="42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1F5EE7-A872-486E-A395-A202094B6E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62148" y="2636011"/>
                  <a:ext cx="118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C3CF0D-35F9-4A74-8E7C-8ACA9E684FCD}"/>
                    </a:ext>
                  </a:extLst>
                </p14:cNvPr>
                <p14:cNvContentPartPr/>
                <p14:nvPr/>
              </p14:nvContentPartPr>
              <p14:xfrm>
                <a:off x="9967548" y="2852371"/>
                <a:ext cx="8820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C3CF0D-35F9-4A74-8E7C-8ACA9E684F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58908" y="2843371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E0C921-E687-4BA9-96A0-D8AA1349EE70}"/>
                    </a:ext>
                  </a:extLst>
                </p14:cNvPr>
                <p14:cNvContentPartPr/>
                <p14:nvPr/>
              </p14:nvContentPartPr>
              <p14:xfrm>
                <a:off x="10083468" y="2820691"/>
                <a:ext cx="118440" cy="14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E0C921-E687-4BA9-96A0-D8AA1349EE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74468" y="2811691"/>
                  <a:ext cx="136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7D8BB4-44EE-44C7-BBB2-773278964625}"/>
                    </a:ext>
                  </a:extLst>
                </p14:cNvPr>
                <p14:cNvContentPartPr/>
                <p14:nvPr/>
              </p14:nvContentPartPr>
              <p14:xfrm>
                <a:off x="10314948" y="2704411"/>
                <a:ext cx="1440" cy="19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7D8BB4-44EE-44C7-BBB2-77327896462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05948" y="2695771"/>
                  <a:ext cx="19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610490-D981-4F01-9ED1-776BECFC94E6}"/>
                    </a:ext>
                  </a:extLst>
                </p14:cNvPr>
                <p14:cNvContentPartPr/>
                <p14:nvPr/>
              </p14:nvContentPartPr>
              <p14:xfrm>
                <a:off x="10425828" y="2531251"/>
                <a:ext cx="123120" cy="16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610490-D981-4F01-9ED1-776BECFC94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17188" y="2522251"/>
                  <a:ext cx="14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F4EE5B-9ECF-4893-9A82-F2CDE94C751D}"/>
                    </a:ext>
                  </a:extLst>
                </p14:cNvPr>
                <p14:cNvContentPartPr/>
                <p14:nvPr/>
              </p14:nvContentPartPr>
              <p14:xfrm>
                <a:off x="10489548" y="2418211"/>
                <a:ext cx="17640" cy="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F4EE5B-9ECF-4893-9A82-F2CDE94C751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80908" y="2409211"/>
                  <a:ext cx="35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D31AC9-85A4-433A-9753-F65AE8C613B2}"/>
                    </a:ext>
                  </a:extLst>
                </p14:cNvPr>
                <p14:cNvContentPartPr/>
                <p14:nvPr/>
              </p14:nvContentPartPr>
              <p14:xfrm>
                <a:off x="10613388" y="2526571"/>
                <a:ext cx="116280" cy="29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D31AC9-85A4-433A-9753-F65AE8C613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04748" y="2517571"/>
                  <a:ext cx="1339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88D998-C5AD-4CD0-9593-ACCD3EB0229C}"/>
              </a:ext>
            </a:extLst>
          </p:cNvPr>
          <p:cNvGrpSpPr/>
          <p:nvPr/>
        </p:nvGrpSpPr>
        <p:grpSpPr>
          <a:xfrm>
            <a:off x="10988508" y="2392291"/>
            <a:ext cx="1143720" cy="430560"/>
            <a:chOff x="10988508" y="2392291"/>
            <a:chExt cx="11437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3817B5-62E5-403D-895C-565E1E7CD755}"/>
                    </a:ext>
                  </a:extLst>
                </p14:cNvPr>
                <p14:cNvContentPartPr/>
                <p14:nvPr/>
              </p14:nvContentPartPr>
              <p14:xfrm>
                <a:off x="10988508" y="2522611"/>
                <a:ext cx="237960" cy="10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3817B5-62E5-403D-895C-565E1E7CD7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79868" y="2513971"/>
                  <a:ext cx="255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962C71-1FA6-4459-B14B-6618851FF7ED}"/>
                    </a:ext>
                  </a:extLst>
                </p14:cNvPr>
                <p14:cNvContentPartPr/>
                <p14:nvPr/>
              </p14:nvContentPartPr>
              <p14:xfrm>
                <a:off x="11314668" y="2392291"/>
                <a:ext cx="98640" cy="35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962C71-1FA6-4459-B14B-6618851FF7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06028" y="2383291"/>
                  <a:ext cx="1162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3D8DD0-1EA0-476B-9BA6-AE786A0E43DB}"/>
                    </a:ext>
                  </a:extLst>
                </p14:cNvPr>
                <p14:cNvContentPartPr/>
                <p14:nvPr/>
              </p14:nvContentPartPr>
              <p14:xfrm>
                <a:off x="11467308" y="2688931"/>
                <a:ext cx="43920" cy="123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3D8DD0-1EA0-476B-9BA6-AE786A0E43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458308" y="2679931"/>
                  <a:ext cx="61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89C89F-8482-4197-A671-AE47692DAD20}"/>
                    </a:ext>
                  </a:extLst>
                </p14:cNvPr>
                <p14:cNvContentPartPr/>
                <p14:nvPr/>
              </p14:nvContentPartPr>
              <p14:xfrm>
                <a:off x="11535708" y="2696491"/>
                <a:ext cx="105840" cy="12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89C89F-8482-4197-A671-AE47692DAD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527068" y="2687491"/>
                  <a:ext cx="123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7FF474-CA20-42B7-AC45-49FB99DA6F20}"/>
                    </a:ext>
                  </a:extLst>
                </p14:cNvPr>
                <p14:cNvContentPartPr/>
                <p14:nvPr/>
              </p14:nvContentPartPr>
              <p14:xfrm>
                <a:off x="11627148" y="2450611"/>
                <a:ext cx="117360" cy="249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7FF474-CA20-42B7-AC45-49FB99DA6F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618508" y="2441611"/>
                  <a:ext cx="135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C86E1C-44DB-426B-8819-69DDFE3D1BCA}"/>
                    </a:ext>
                  </a:extLst>
                </p14:cNvPr>
                <p14:cNvContentPartPr/>
                <p14:nvPr/>
              </p14:nvContentPartPr>
              <p14:xfrm>
                <a:off x="11721108" y="2449531"/>
                <a:ext cx="92880" cy="22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C86E1C-44DB-426B-8819-69DDFE3D1B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712108" y="2440531"/>
                  <a:ext cx="110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06D597-EAED-4FDD-AB62-43ACAB2C41BC}"/>
                    </a:ext>
                  </a:extLst>
                </p14:cNvPr>
                <p14:cNvContentPartPr/>
                <p14:nvPr/>
              </p14:nvContentPartPr>
              <p14:xfrm>
                <a:off x="11862588" y="2427931"/>
                <a:ext cx="130680" cy="27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06D597-EAED-4FDD-AB62-43ACAB2C41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853588" y="2419291"/>
                  <a:ext cx="148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41EAE5-BA4F-4A55-A0D1-C0BD0B088497}"/>
                    </a:ext>
                  </a:extLst>
                </p14:cNvPr>
                <p14:cNvContentPartPr/>
                <p14:nvPr/>
              </p14:nvContentPartPr>
              <p14:xfrm>
                <a:off x="12028548" y="2664811"/>
                <a:ext cx="103680" cy="15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41EAE5-BA4F-4A55-A0D1-C0BD0B0884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019548" y="2655811"/>
                  <a:ext cx="12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172BA5D-89B1-4E34-AA84-CDD26779C983}"/>
                    </a:ext>
                  </a:extLst>
                </p14:cNvPr>
                <p14:cNvContentPartPr/>
                <p14:nvPr/>
              </p14:nvContentPartPr>
              <p14:xfrm>
                <a:off x="11482428" y="2703691"/>
                <a:ext cx="13320" cy="3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172BA5D-89B1-4E34-AA84-CDD26779C9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3788" y="2695051"/>
                  <a:ext cx="309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5EDE35-B2F5-4578-A8EF-07E395DC58AF}"/>
                  </a:ext>
                </a:extLst>
              </p14:cNvPr>
              <p14:cNvContentPartPr/>
              <p14:nvPr/>
            </p14:nvContentPartPr>
            <p14:xfrm>
              <a:off x="10941348" y="2524411"/>
              <a:ext cx="87840" cy="180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5EDE35-B2F5-4578-A8EF-07E395DC58A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932708" y="2515411"/>
                <a:ext cx="1054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D4D46D77-BB63-461C-B8AC-8F2FF67B6B40}"/>
              </a:ext>
            </a:extLst>
          </p:cNvPr>
          <p:cNvGrpSpPr/>
          <p:nvPr/>
        </p:nvGrpSpPr>
        <p:grpSpPr>
          <a:xfrm>
            <a:off x="8882148" y="3260251"/>
            <a:ext cx="183240" cy="148680"/>
            <a:chOff x="8882148" y="3260251"/>
            <a:chExt cx="18324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CC0673-A985-4AC2-92E5-EF259B3E3082}"/>
                    </a:ext>
                  </a:extLst>
                </p14:cNvPr>
                <p14:cNvContentPartPr/>
                <p14:nvPr/>
              </p14:nvContentPartPr>
              <p14:xfrm>
                <a:off x="8882148" y="3402091"/>
                <a:ext cx="8280" cy="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CC0673-A985-4AC2-92E5-EF259B3E30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64148" y="3384091"/>
                  <a:ext cx="4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A0F48E-7DA2-4C1C-BE09-69B59F41FAA2}"/>
                    </a:ext>
                  </a:extLst>
                </p14:cNvPr>
                <p14:cNvContentPartPr/>
                <p14:nvPr/>
              </p14:nvContentPartPr>
              <p14:xfrm>
                <a:off x="9003468" y="3260251"/>
                <a:ext cx="25920" cy="9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A0F48E-7DA2-4C1C-BE09-69B59F41FA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85828" y="3242611"/>
                  <a:ext cx="61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12E130-6CAF-4ADE-9E5C-2C90111B940F}"/>
                    </a:ext>
                  </a:extLst>
                </p14:cNvPr>
                <p14:cNvContentPartPr/>
                <p14:nvPr/>
              </p14:nvContentPartPr>
              <p14:xfrm>
                <a:off x="9063948" y="3362491"/>
                <a:ext cx="144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12E130-6CAF-4ADE-9E5C-2C90111B940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45948" y="3344491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96F6393-30B0-4C71-A66B-6EEF98DCDB9C}"/>
              </a:ext>
            </a:extLst>
          </p:cNvPr>
          <p:cNvGrpSpPr/>
          <p:nvPr/>
        </p:nvGrpSpPr>
        <p:grpSpPr>
          <a:xfrm>
            <a:off x="9256908" y="3200851"/>
            <a:ext cx="1964160" cy="626400"/>
            <a:chOff x="9256908" y="3200851"/>
            <a:chExt cx="196416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068203-6B85-4B3E-85AF-14140C42526B}"/>
                    </a:ext>
                  </a:extLst>
                </p14:cNvPr>
                <p14:cNvContentPartPr/>
                <p14:nvPr/>
              </p14:nvContentPartPr>
              <p14:xfrm>
                <a:off x="9256908" y="3225691"/>
                <a:ext cx="300600" cy="290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068203-6B85-4B3E-85AF-14140C42526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39268" y="3207691"/>
                  <a:ext cx="336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100F3A-D56C-4D43-9E3D-36A117F94F3B}"/>
                    </a:ext>
                  </a:extLst>
                </p14:cNvPr>
                <p14:cNvContentPartPr/>
                <p14:nvPr/>
              </p14:nvContentPartPr>
              <p14:xfrm>
                <a:off x="9532668" y="3525931"/>
                <a:ext cx="88560" cy="10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100F3A-D56C-4D43-9E3D-36A117F94F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15028" y="3508291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59160C-4C26-46CA-9208-8C991A17DD7D}"/>
                    </a:ext>
                  </a:extLst>
                </p14:cNvPr>
                <p14:cNvContentPartPr/>
                <p14:nvPr/>
              </p14:nvContentPartPr>
              <p14:xfrm>
                <a:off x="9775668" y="3467611"/>
                <a:ext cx="8604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59160C-4C26-46CA-9208-8C991A17DD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57668" y="3449611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593C43-86FD-47F7-A971-BEF58150067F}"/>
                    </a:ext>
                  </a:extLst>
                </p14:cNvPr>
                <p14:cNvContentPartPr/>
                <p14:nvPr/>
              </p14:nvContentPartPr>
              <p14:xfrm>
                <a:off x="9766308" y="3377971"/>
                <a:ext cx="9072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593C43-86FD-47F7-A971-BEF58150067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48308" y="3360331"/>
                  <a:ext cx="12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BFCF59-1321-420D-9F9B-21A13BEA1605}"/>
                    </a:ext>
                  </a:extLst>
                </p14:cNvPr>
                <p14:cNvContentPartPr/>
                <p14:nvPr/>
              </p14:nvContentPartPr>
              <p14:xfrm>
                <a:off x="10029108" y="3393811"/>
                <a:ext cx="111600" cy="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BFCF59-1321-420D-9F9B-21A13BEA160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11108" y="3375811"/>
                  <a:ext cx="147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55C98F-8A55-46CF-B096-5EE4E0CC8795}"/>
                    </a:ext>
                  </a:extLst>
                </p14:cNvPr>
                <p14:cNvContentPartPr/>
                <p14:nvPr/>
              </p14:nvContentPartPr>
              <p14:xfrm>
                <a:off x="10275708" y="3200851"/>
                <a:ext cx="105480" cy="34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55C98F-8A55-46CF-B096-5EE4E0CC87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57708" y="3182851"/>
                  <a:ext cx="141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D140A4-C927-4170-A645-3F13FC923B1B}"/>
                    </a:ext>
                  </a:extLst>
                </p14:cNvPr>
                <p14:cNvContentPartPr/>
                <p14:nvPr/>
              </p14:nvContentPartPr>
              <p14:xfrm>
                <a:off x="10438788" y="3390571"/>
                <a:ext cx="97200" cy="43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D140A4-C927-4170-A645-3F13FC923B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20788" y="3372931"/>
                  <a:ext cx="1328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C5C298-9B4B-41E8-9EC6-08386474F55D}"/>
                    </a:ext>
                  </a:extLst>
                </p14:cNvPr>
                <p14:cNvContentPartPr/>
                <p14:nvPr/>
              </p14:nvContentPartPr>
              <p14:xfrm>
                <a:off x="10418988" y="3642571"/>
                <a:ext cx="63000" cy="1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C5C298-9B4B-41E8-9EC6-08386474F55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01348" y="3624571"/>
                  <a:ext cx="98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1BA828-652C-4DD7-9A7D-A6DA076836CB}"/>
                    </a:ext>
                  </a:extLst>
                </p14:cNvPr>
                <p14:cNvContentPartPr/>
                <p14:nvPr/>
              </p14:nvContentPartPr>
              <p14:xfrm>
                <a:off x="10511508" y="3590011"/>
                <a:ext cx="158760" cy="134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1BA828-652C-4DD7-9A7D-A6DA076836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93868" y="3572371"/>
                  <a:ext cx="194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26AD18-9911-455A-9F97-E04C5953284A}"/>
                    </a:ext>
                  </a:extLst>
                </p14:cNvPr>
                <p14:cNvContentPartPr/>
                <p14:nvPr/>
              </p14:nvContentPartPr>
              <p14:xfrm>
                <a:off x="10760268" y="3496771"/>
                <a:ext cx="1440" cy="22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26AD18-9911-455A-9F97-E04C5953284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42628" y="347877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907E7E-F6D1-4A3F-914F-C8399F301DA9}"/>
                    </a:ext>
                  </a:extLst>
                </p14:cNvPr>
                <p14:cNvContentPartPr/>
                <p14:nvPr/>
              </p14:nvContentPartPr>
              <p14:xfrm>
                <a:off x="10792668" y="3314611"/>
                <a:ext cx="126360" cy="18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907E7E-F6D1-4A3F-914F-C8399F301D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75028" y="3296971"/>
                  <a:ext cx="162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887C7F-07C5-45FE-8623-542E2FE7D055}"/>
                    </a:ext>
                  </a:extLst>
                </p14:cNvPr>
                <p14:cNvContentPartPr/>
                <p14:nvPr/>
              </p14:nvContentPartPr>
              <p14:xfrm>
                <a:off x="10855308" y="3239731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887C7F-07C5-45FE-8623-542E2FE7D0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37668" y="3221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65AF86-F7AE-4C89-A1E0-95E0A90BE62C}"/>
                    </a:ext>
                  </a:extLst>
                </p14:cNvPr>
                <p14:cNvContentPartPr/>
                <p14:nvPr/>
              </p14:nvContentPartPr>
              <p14:xfrm>
                <a:off x="10977708" y="3275011"/>
                <a:ext cx="117360" cy="346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65AF86-F7AE-4C89-A1E0-95E0A90BE6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59708" y="3257011"/>
                  <a:ext cx="153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E44EBE-4AE3-4443-9D4A-31E88348839D}"/>
                    </a:ext>
                  </a:extLst>
                </p14:cNvPr>
                <p14:cNvContentPartPr/>
                <p14:nvPr/>
              </p14:nvContentPartPr>
              <p14:xfrm>
                <a:off x="11218548" y="3457171"/>
                <a:ext cx="2520" cy="22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44EBE-4AE3-4443-9D4A-31E8834883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00908" y="3439171"/>
                  <a:ext cx="381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C21A5-E692-442D-A1D8-49146DCBDFE3}"/>
              </a:ext>
            </a:extLst>
          </p:cNvPr>
          <p:cNvGrpSpPr/>
          <p:nvPr/>
        </p:nvGrpSpPr>
        <p:grpSpPr>
          <a:xfrm>
            <a:off x="11432748" y="3185371"/>
            <a:ext cx="386640" cy="480600"/>
            <a:chOff x="11432748" y="3185371"/>
            <a:chExt cx="3866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DA3EEE-FA16-4210-857D-125024C99CF0}"/>
                    </a:ext>
                  </a:extLst>
                </p14:cNvPr>
                <p14:cNvContentPartPr/>
                <p14:nvPr/>
              </p14:nvContentPartPr>
              <p14:xfrm>
                <a:off x="11432748" y="3185371"/>
                <a:ext cx="159480" cy="37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DA3EEE-FA16-4210-857D-125024C99C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15108" y="3167371"/>
                  <a:ext cx="1951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193C39-6549-4D0A-A0F4-057F4B8CC131}"/>
                    </a:ext>
                  </a:extLst>
                </p14:cNvPr>
                <p14:cNvContentPartPr/>
                <p14:nvPr/>
              </p14:nvContentPartPr>
              <p14:xfrm>
                <a:off x="11661708" y="3491371"/>
                <a:ext cx="157680" cy="17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193C39-6549-4D0A-A0F4-057F4B8CC1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44068" y="3473731"/>
                  <a:ext cx="1933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03176C-E4CF-4AD5-82C7-F64EB2BA03B8}"/>
              </a:ext>
            </a:extLst>
          </p:cNvPr>
          <p:cNvGrpSpPr/>
          <p:nvPr/>
        </p:nvGrpSpPr>
        <p:grpSpPr>
          <a:xfrm>
            <a:off x="8585868" y="1663291"/>
            <a:ext cx="211320" cy="381960"/>
            <a:chOff x="8585868" y="1663291"/>
            <a:chExt cx="211320" cy="381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A97872-F020-44D4-AD23-133C0994C918}"/>
                    </a:ext>
                  </a:extLst>
                </p14:cNvPr>
                <p14:cNvContentPartPr/>
                <p14:nvPr/>
              </p14:nvContentPartPr>
              <p14:xfrm>
                <a:off x="8585868" y="1781371"/>
                <a:ext cx="68400" cy="8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A97872-F020-44D4-AD23-133C0994C9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7868" y="1763731"/>
                  <a:ext cx="104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9D06F8-05E3-4B0C-954E-F3BCAFAA94A7}"/>
                    </a:ext>
                  </a:extLst>
                </p14:cNvPr>
                <p14:cNvContentPartPr/>
                <p14:nvPr/>
              </p14:nvContentPartPr>
              <p14:xfrm>
                <a:off x="8667948" y="1663291"/>
                <a:ext cx="129240" cy="38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9D06F8-05E3-4B0C-954E-F3BCAFAA94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50308" y="1645651"/>
                  <a:ext cx="164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190503-9D90-4FB5-B0A8-60C14903C603}"/>
              </a:ext>
            </a:extLst>
          </p:cNvPr>
          <p:cNvGrpSpPr/>
          <p:nvPr/>
        </p:nvGrpSpPr>
        <p:grpSpPr>
          <a:xfrm>
            <a:off x="8688828" y="4186171"/>
            <a:ext cx="451800" cy="513000"/>
            <a:chOff x="8688828" y="4186171"/>
            <a:chExt cx="45180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F747D14-938B-4E40-B3AD-0BF745F64A9B}"/>
                    </a:ext>
                  </a:extLst>
                </p14:cNvPr>
                <p14:cNvContentPartPr/>
                <p14:nvPr/>
              </p14:nvContentPartPr>
              <p14:xfrm>
                <a:off x="8688828" y="4186171"/>
                <a:ext cx="292320" cy="352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F747D14-938B-4E40-B3AD-0BF745F64A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70828" y="4168171"/>
                  <a:ext cx="3279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6AAC46-5D12-4CBE-884E-ED2FF277D6A7}"/>
                    </a:ext>
                  </a:extLst>
                </p14:cNvPr>
                <p14:cNvContentPartPr/>
                <p14:nvPr/>
              </p14:nvContentPartPr>
              <p14:xfrm>
                <a:off x="8946948" y="4543291"/>
                <a:ext cx="21240" cy="15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6AAC46-5D12-4CBE-884E-ED2FF277D6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28948" y="4525291"/>
                  <a:ext cx="56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30DBD2-202E-49B9-B49D-CED2DACD4005}"/>
                    </a:ext>
                  </a:extLst>
                </p14:cNvPr>
                <p14:cNvContentPartPr/>
                <p14:nvPr/>
              </p14:nvContentPartPr>
              <p14:xfrm>
                <a:off x="8963148" y="4445011"/>
                <a:ext cx="5040" cy="5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30DBD2-202E-49B9-B49D-CED2DACD40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5148" y="4427371"/>
                  <a:ext cx="4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7E5F05-B7EC-4971-952C-6CBC0AD87456}"/>
                    </a:ext>
                  </a:extLst>
                </p14:cNvPr>
                <p14:cNvContentPartPr/>
                <p14:nvPr/>
              </p14:nvContentPartPr>
              <p14:xfrm>
                <a:off x="9041988" y="4555531"/>
                <a:ext cx="98640" cy="143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7E5F05-B7EC-4971-952C-6CBC0AD8745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23988" y="4537531"/>
                  <a:ext cx="1342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ADB30D-2F1B-4C52-A368-007F4667400C}"/>
              </a:ext>
            </a:extLst>
          </p:cNvPr>
          <p:cNvGrpSpPr/>
          <p:nvPr/>
        </p:nvGrpSpPr>
        <p:grpSpPr>
          <a:xfrm>
            <a:off x="9294708" y="4137931"/>
            <a:ext cx="655920" cy="507600"/>
            <a:chOff x="9294708" y="4137931"/>
            <a:chExt cx="65592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FBA7C6-8990-4F31-914B-0238C27D5CA6}"/>
                    </a:ext>
                  </a:extLst>
                </p14:cNvPr>
                <p14:cNvContentPartPr/>
                <p14:nvPr/>
              </p14:nvContentPartPr>
              <p14:xfrm>
                <a:off x="9294708" y="4415851"/>
                <a:ext cx="92160" cy="9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FBA7C6-8990-4F31-914B-0238C27D5C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77068" y="4397851"/>
                  <a:ext cx="12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AAC253-3BDE-4140-8754-8C51835ED90A}"/>
                    </a:ext>
                  </a:extLst>
                </p14:cNvPr>
                <p14:cNvContentPartPr/>
                <p14:nvPr/>
              </p14:nvContentPartPr>
              <p14:xfrm>
                <a:off x="9305508" y="4482451"/>
                <a:ext cx="80640" cy="14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AAC253-3BDE-4140-8754-8C51835ED9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87868" y="4464811"/>
                  <a:ext cx="116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4DBD37-D11D-4C04-B6C0-01E37EC2E444}"/>
                    </a:ext>
                  </a:extLst>
                </p14:cNvPr>
                <p14:cNvContentPartPr/>
                <p14:nvPr/>
              </p14:nvContentPartPr>
              <p14:xfrm>
                <a:off x="9503508" y="4137931"/>
                <a:ext cx="147600" cy="453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4DBD37-D11D-4C04-B6C0-01E37EC2E4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85868" y="4120291"/>
                  <a:ext cx="1832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9F0769A-527F-44F8-A2E9-7437EAFD1E80}"/>
                    </a:ext>
                  </a:extLst>
                </p14:cNvPr>
                <p14:cNvContentPartPr/>
                <p14:nvPr/>
              </p14:nvContentPartPr>
              <p14:xfrm>
                <a:off x="9725628" y="4505491"/>
                <a:ext cx="14400" cy="135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9F0769A-527F-44F8-A2E9-7437EAFD1E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7988" y="4487851"/>
                  <a:ext cx="50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FAF0070-17E3-48CB-9F81-3E282CEF55BE}"/>
                    </a:ext>
                  </a:extLst>
                </p14:cNvPr>
                <p14:cNvContentPartPr/>
                <p14:nvPr/>
              </p14:nvContentPartPr>
              <p14:xfrm>
                <a:off x="9727068" y="4402531"/>
                <a:ext cx="2520" cy="7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FAF0070-17E3-48CB-9F81-3E282CEF55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09068" y="4384531"/>
                  <a:ext cx="38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7A0CFC-58A7-4B09-8DF8-77CC546D5261}"/>
                    </a:ext>
                  </a:extLst>
                </p14:cNvPr>
                <p14:cNvContentPartPr/>
                <p14:nvPr/>
              </p14:nvContentPartPr>
              <p14:xfrm>
                <a:off x="9813108" y="4477051"/>
                <a:ext cx="137520" cy="168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7A0CFC-58A7-4B09-8DF8-77CC546D52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95468" y="4459411"/>
                  <a:ext cx="1731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776ACBD-95BC-44EE-B29A-FE5CF4195268}"/>
              </a:ext>
            </a:extLst>
          </p:cNvPr>
          <p:cNvGrpSpPr/>
          <p:nvPr/>
        </p:nvGrpSpPr>
        <p:grpSpPr>
          <a:xfrm>
            <a:off x="10110108" y="4212811"/>
            <a:ext cx="522360" cy="404640"/>
            <a:chOff x="10110108" y="4212811"/>
            <a:chExt cx="52236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D70E1E-1B12-4514-B95E-69CAD455F7E1}"/>
                    </a:ext>
                  </a:extLst>
                </p14:cNvPr>
                <p14:cNvContentPartPr/>
                <p14:nvPr/>
              </p14:nvContentPartPr>
              <p14:xfrm>
                <a:off x="10110108" y="4464811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D70E1E-1B12-4514-B95E-69CAD455F7E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2108" y="44471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4855CA-B789-4E0F-81EA-5B477FE2A628}"/>
                    </a:ext>
                  </a:extLst>
                </p14:cNvPr>
                <p14:cNvContentPartPr/>
                <p14:nvPr/>
              </p14:nvContentPartPr>
              <p14:xfrm>
                <a:off x="10258068" y="4354651"/>
                <a:ext cx="139320" cy="207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4855CA-B789-4E0F-81EA-5B477FE2A6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40428" y="4336651"/>
                  <a:ext cx="17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0BC394D-C928-431B-B7B4-5D0830444900}"/>
                    </a:ext>
                  </a:extLst>
                </p14:cNvPr>
                <p14:cNvContentPartPr/>
                <p14:nvPr/>
              </p14:nvContentPartPr>
              <p14:xfrm>
                <a:off x="10316028" y="4212811"/>
                <a:ext cx="2520" cy="15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0BC394D-C928-431B-B7B4-5D083044490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98028" y="4195171"/>
                  <a:ext cx="38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1BEE9C-AE98-41CD-B948-DF8866EE4A82}"/>
                    </a:ext>
                  </a:extLst>
                </p14:cNvPr>
                <p14:cNvContentPartPr/>
                <p14:nvPr/>
              </p14:nvContentPartPr>
              <p14:xfrm>
                <a:off x="10504668" y="4295251"/>
                <a:ext cx="127800" cy="322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1BEE9C-AE98-41CD-B948-DF8866EE4A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86668" y="4277251"/>
                  <a:ext cx="16344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CC9328A-AF8C-4F9C-B5B5-ACEC7A7ABF93}"/>
              </a:ext>
            </a:extLst>
          </p:cNvPr>
          <p:cNvGrpSpPr/>
          <p:nvPr/>
        </p:nvGrpSpPr>
        <p:grpSpPr>
          <a:xfrm>
            <a:off x="8515668" y="3066571"/>
            <a:ext cx="3408480" cy="1798560"/>
            <a:chOff x="8515668" y="3066571"/>
            <a:chExt cx="3408480" cy="1798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434AE1-B6BC-4126-AD2F-641E2489E28E}"/>
                    </a:ext>
                  </a:extLst>
                </p14:cNvPr>
                <p14:cNvContentPartPr/>
                <p14:nvPr/>
              </p14:nvContentPartPr>
              <p14:xfrm>
                <a:off x="9107508" y="3066571"/>
                <a:ext cx="46800" cy="81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434AE1-B6BC-4126-AD2F-641E2489E2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89868" y="3048931"/>
                  <a:ext cx="8244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6F89CD3-CE45-45FF-BB1C-5F75ADCFDF81}"/>
                    </a:ext>
                  </a:extLst>
                </p14:cNvPr>
                <p14:cNvContentPartPr/>
                <p14:nvPr/>
              </p14:nvContentPartPr>
              <p14:xfrm>
                <a:off x="9151788" y="3067651"/>
                <a:ext cx="2755800" cy="85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6F89CD3-CE45-45FF-BB1C-5F75ADCFDF8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33788" y="3050011"/>
                  <a:ext cx="279144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BF0EBF-B096-44B9-9FC9-7F82C43A2827}"/>
                    </a:ext>
                  </a:extLst>
                </p14:cNvPr>
                <p14:cNvContentPartPr/>
                <p14:nvPr/>
              </p14:nvContentPartPr>
              <p14:xfrm>
                <a:off x="9085908" y="3775411"/>
                <a:ext cx="2838240" cy="8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BF0EBF-B096-44B9-9FC9-7F82C43A282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67908" y="3757771"/>
                  <a:ext cx="287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629FB8-9DEC-410A-B25F-ED2B0A661C5C}"/>
                    </a:ext>
                  </a:extLst>
                </p14:cNvPr>
                <p14:cNvContentPartPr/>
                <p14:nvPr/>
              </p14:nvContentPartPr>
              <p14:xfrm>
                <a:off x="8543748" y="3994291"/>
                <a:ext cx="13320" cy="860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629FB8-9DEC-410A-B25F-ED2B0A661C5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26108" y="3976651"/>
                  <a:ext cx="4896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419A59-A8A3-4C86-AA7A-761F67D254CE}"/>
                    </a:ext>
                  </a:extLst>
                </p14:cNvPr>
                <p14:cNvContentPartPr/>
                <p14:nvPr/>
              </p14:nvContentPartPr>
              <p14:xfrm>
                <a:off x="8515668" y="3982771"/>
                <a:ext cx="2358360" cy="87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419A59-A8A3-4C86-AA7A-761F67D254C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97668" y="3965131"/>
                  <a:ext cx="239400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8FFEDF-C1F5-4D62-A686-8F8C608863EB}"/>
                    </a:ext>
                  </a:extLst>
                </p14:cNvPr>
                <p14:cNvContentPartPr/>
                <p14:nvPr/>
              </p14:nvContentPartPr>
              <p14:xfrm>
                <a:off x="8524308" y="4788451"/>
                <a:ext cx="2358720" cy="76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8FFEDF-C1F5-4D62-A686-8F8C608863E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6668" y="4770811"/>
                  <a:ext cx="23943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4E8CDA6-6E81-4A9C-BB42-782192C3B44F}"/>
              </a:ext>
            </a:extLst>
          </p:cNvPr>
          <p:cNvGrpSpPr/>
          <p:nvPr/>
        </p:nvGrpSpPr>
        <p:grpSpPr>
          <a:xfrm>
            <a:off x="8477148" y="5339251"/>
            <a:ext cx="156960" cy="168120"/>
            <a:chOff x="8477148" y="5339251"/>
            <a:chExt cx="156960" cy="168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83AF46-CF2F-41D1-88AB-8624DC4D8B03}"/>
                    </a:ext>
                  </a:extLst>
                </p14:cNvPr>
                <p14:cNvContentPartPr/>
                <p14:nvPr/>
              </p14:nvContentPartPr>
              <p14:xfrm>
                <a:off x="8477148" y="5426731"/>
                <a:ext cx="16200" cy="80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83AF46-CF2F-41D1-88AB-8624DC4D8B0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59148" y="5409091"/>
                  <a:ext cx="51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05CD19-BA5B-4806-A0EB-D0E20A2929B1}"/>
                    </a:ext>
                  </a:extLst>
                </p14:cNvPr>
                <p14:cNvContentPartPr/>
                <p14:nvPr/>
              </p14:nvContentPartPr>
              <p14:xfrm>
                <a:off x="8584788" y="5339251"/>
                <a:ext cx="10440" cy="3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05CD19-BA5B-4806-A0EB-D0E20A2929B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66788" y="5321611"/>
                  <a:ext cx="46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1D1492-9CA6-464C-BCE3-9DB85A602D27}"/>
                    </a:ext>
                  </a:extLst>
                </p14:cNvPr>
                <p14:cNvContentPartPr/>
                <p14:nvPr/>
              </p14:nvContentPartPr>
              <p14:xfrm>
                <a:off x="8617188" y="5425651"/>
                <a:ext cx="16920" cy="36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1D1492-9CA6-464C-BCE3-9DB85A602D2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99188" y="5408011"/>
                  <a:ext cx="525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F388D80-E030-4C15-A8D7-E45CFC7FE1C5}"/>
              </a:ext>
            </a:extLst>
          </p:cNvPr>
          <p:cNvGrpSpPr/>
          <p:nvPr/>
        </p:nvGrpSpPr>
        <p:grpSpPr>
          <a:xfrm>
            <a:off x="8974308" y="5160331"/>
            <a:ext cx="765720" cy="468000"/>
            <a:chOff x="8974308" y="5160331"/>
            <a:chExt cx="76572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6A9F62-B132-4E44-86B3-BC80BB2CC065}"/>
                    </a:ext>
                  </a:extLst>
                </p14:cNvPr>
                <p14:cNvContentPartPr/>
                <p14:nvPr/>
              </p14:nvContentPartPr>
              <p14:xfrm>
                <a:off x="8974308" y="5235571"/>
                <a:ext cx="102600" cy="266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6A9F62-B132-4E44-86B3-BC80BB2CC06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65668" y="5226931"/>
                  <a:ext cx="120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E6906C-6259-47BE-9EE6-5FECD5C09E7D}"/>
                    </a:ext>
                  </a:extLst>
                </p14:cNvPr>
                <p14:cNvContentPartPr/>
                <p14:nvPr/>
              </p14:nvContentPartPr>
              <p14:xfrm>
                <a:off x="9097428" y="5160331"/>
                <a:ext cx="88920" cy="385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E6906C-6259-47BE-9EE6-5FECD5C09E7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88428" y="5151331"/>
                  <a:ext cx="106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D6A441A-79E5-4F81-9D4B-7DFF3F4B3A14}"/>
                    </a:ext>
                  </a:extLst>
                </p14:cNvPr>
                <p14:cNvContentPartPr/>
                <p14:nvPr/>
              </p14:nvContentPartPr>
              <p14:xfrm>
                <a:off x="8984028" y="5377771"/>
                <a:ext cx="148320" cy="3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D6A441A-79E5-4F81-9D4B-7DFF3F4B3A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75028" y="5369131"/>
                  <a:ext cx="165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E53C87-E2A5-40DC-9B5F-77A3211B017C}"/>
                    </a:ext>
                  </a:extLst>
                </p14:cNvPr>
                <p14:cNvContentPartPr/>
                <p14:nvPr/>
              </p14:nvContentPartPr>
              <p14:xfrm>
                <a:off x="9243228" y="5386771"/>
                <a:ext cx="232920" cy="241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E53C87-E2A5-40DC-9B5F-77A3211B017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34228" y="5377771"/>
                  <a:ext cx="250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6A5119-E471-4C83-B9D3-0729C445CA88}"/>
                    </a:ext>
                  </a:extLst>
                </p14:cNvPr>
                <p14:cNvContentPartPr/>
                <p14:nvPr/>
              </p14:nvContentPartPr>
              <p14:xfrm>
                <a:off x="9616548" y="5354011"/>
                <a:ext cx="111960" cy="2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6A5119-E471-4C83-B9D3-0729C445CA8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07908" y="5345011"/>
                  <a:ext cx="129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3ED1215-9C34-4D3C-9062-4C6C5A97E417}"/>
                    </a:ext>
                  </a:extLst>
                </p14:cNvPr>
                <p14:cNvContentPartPr/>
                <p14:nvPr/>
              </p14:nvContentPartPr>
              <p14:xfrm>
                <a:off x="9619428" y="5431051"/>
                <a:ext cx="120600" cy="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3ED1215-9C34-4D3C-9062-4C6C5A97E4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10428" y="5422051"/>
                  <a:ext cx="138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361569A-6401-4648-AA94-21228CDAC8BC}"/>
              </a:ext>
            </a:extLst>
          </p:cNvPr>
          <p:cNvGrpSpPr/>
          <p:nvPr/>
        </p:nvGrpSpPr>
        <p:grpSpPr>
          <a:xfrm>
            <a:off x="9927228" y="4906171"/>
            <a:ext cx="2142360" cy="1056240"/>
            <a:chOff x="9927228" y="4906171"/>
            <a:chExt cx="2142360" cy="10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F6FB54-1DE7-44EA-984E-E5DFB19E4301}"/>
                    </a:ext>
                  </a:extLst>
                </p14:cNvPr>
                <p14:cNvContentPartPr/>
                <p14:nvPr/>
              </p14:nvContentPartPr>
              <p14:xfrm>
                <a:off x="9927228" y="5016331"/>
                <a:ext cx="301320" cy="256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F6FB54-1DE7-44EA-984E-E5DFB19E430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918228" y="5007691"/>
                  <a:ext cx="318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72C538-42EA-4C49-A071-8151F842A59F}"/>
                    </a:ext>
                  </a:extLst>
                </p14:cNvPr>
                <p14:cNvContentPartPr/>
                <p14:nvPr/>
              </p14:nvContentPartPr>
              <p14:xfrm>
                <a:off x="10204788" y="5222971"/>
                <a:ext cx="84240" cy="93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72C538-42EA-4C49-A071-8151F842A59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95788" y="5214331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1DC7EC-2024-463C-80BB-EF833BF1BB6E}"/>
                    </a:ext>
                  </a:extLst>
                </p14:cNvPr>
                <p14:cNvContentPartPr/>
                <p14:nvPr/>
              </p14:nvContentPartPr>
              <p14:xfrm>
                <a:off x="9973308" y="5418451"/>
                <a:ext cx="348120" cy="33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1DC7EC-2024-463C-80BB-EF833BF1BB6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64668" y="5409811"/>
                  <a:ext cx="365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10F2BE-A64B-42EA-9A2F-148091E85219}"/>
                    </a:ext>
                  </a:extLst>
                </p14:cNvPr>
                <p14:cNvContentPartPr/>
                <p14:nvPr/>
              </p14:nvContentPartPr>
              <p14:xfrm>
                <a:off x="9974748" y="5545171"/>
                <a:ext cx="291960" cy="275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10F2BE-A64B-42EA-9A2F-148091E852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65748" y="5536531"/>
                  <a:ext cx="309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AB02AB-EB1C-415A-B39E-DBC41FF8C6A6}"/>
                    </a:ext>
                  </a:extLst>
                </p14:cNvPr>
                <p14:cNvContentPartPr/>
                <p14:nvPr/>
              </p14:nvContentPartPr>
              <p14:xfrm>
                <a:off x="10271028" y="5804731"/>
                <a:ext cx="1440" cy="109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AB02AB-EB1C-415A-B39E-DBC41FF8C6A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62028" y="5795731"/>
                  <a:ext cx="19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60A4E68-F58A-4911-A41D-D444FE39E5B2}"/>
                    </a:ext>
                  </a:extLst>
                </p14:cNvPr>
                <p14:cNvContentPartPr/>
                <p14:nvPr/>
              </p14:nvContentPartPr>
              <p14:xfrm>
                <a:off x="10283628" y="5684131"/>
                <a:ext cx="39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60A4E68-F58A-4911-A41D-D444FE39E5B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74628" y="5675131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207187-4A10-4FBD-A727-347B74E95C28}"/>
                    </a:ext>
                  </a:extLst>
                </p14:cNvPr>
                <p14:cNvContentPartPr/>
                <p14:nvPr/>
              </p14:nvContentPartPr>
              <p14:xfrm>
                <a:off x="10311348" y="5747131"/>
                <a:ext cx="132480" cy="163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207187-4A10-4FBD-A727-347B74E95C2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02708" y="5738491"/>
                  <a:ext cx="150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2CB62C-F63F-4092-A741-B8B7AD8C22BD}"/>
                    </a:ext>
                  </a:extLst>
                </p14:cNvPr>
                <p14:cNvContentPartPr/>
                <p14:nvPr/>
              </p14:nvContentPartPr>
              <p14:xfrm>
                <a:off x="10533108" y="5367331"/>
                <a:ext cx="76320" cy="14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2CB62C-F63F-4092-A741-B8B7AD8C22B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24108" y="5358691"/>
                  <a:ext cx="93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BAE4E2B-86C8-4456-82C8-704669C97EC4}"/>
                    </a:ext>
                  </a:extLst>
                </p14:cNvPr>
                <p14:cNvContentPartPr/>
                <p14:nvPr/>
              </p14:nvContentPartPr>
              <p14:xfrm>
                <a:off x="10537428" y="5319451"/>
                <a:ext cx="76320" cy="7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BAE4E2B-86C8-4456-82C8-704669C97EC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28788" y="5310811"/>
                  <a:ext cx="93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4DA3C70-3543-45C6-ABFC-E7DFE9C057BE}"/>
                    </a:ext>
                  </a:extLst>
                </p14:cNvPr>
                <p14:cNvContentPartPr/>
                <p14:nvPr/>
              </p14:nvContentPartPr>
              <p14:xfrm>
                <a:off x="10714908" y="5097691"/>
                <a:ext cx="88560" cy="4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4DA3C70-3543-45C6-ABFC-E7DFE9C057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06268" y="5089051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46224C6-C6A0-4C59-AE0E-61A12CF43555}"/>
                    </a:ext>
                  </a:extLst>
                </p14:cNvPr>
                <p14:cNvContentPartPr/>
                <p14:nvPr/>
              </p14:nvContentPartPr>
              <p14:xfrm>
                <a:off x="10869348" y="4906171"/>
                <a:ext cx="128880" cy="340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46224C6-C6A0-4C59-AE0E-61A12CF4355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60348" y="4897531"/>
                  <a:ext cx="146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C34444E-E3ED-4C3C-AB02-D3AA81957C2B}"/>
                    </a:ext>
                  </a:extLst>
                </p14:cNvPr>
                <p14:cNvContentPartPr/>
                <p14:nvPr/>
              </p14:nvContentPartPr>
              <p14:xfrm>
                <a:off x="11020908" y="4977091"/>
                <a:ext cx="125280" cy="415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C34444E-E3ED-4C3C-AB02-D3AA81957C2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011908" y="4968451"/>
                  <a:ext cx="142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41CE3E-FFFB-41D3-AD8E-93AA7FB76433}"/>
                    </a:ext>
                  </a:extLst>
                </p14:cNvPr>
                <p14:cNvContentPartPr/>
                <p14:nvPr/>
              </p14:nvContentPartPr>
              <p14:xfrm>
                <a:off x="11010468" y="5125051"/>
                <a:ext cx="8712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41CE3E-FFFB-41D3-AD8E-93AA7FB7643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01468" y="5116051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4EC0E7-85C3-44D5-86FF-9B63570D85E7}"/>
                    </a:ext>
                  </a:extLst>
                </p14:cNvPr>
                <p14:cNvContentPartPr/>
                <p14:nvPr/>
              </p14:nvContentPartPr>
              <p14:xfrm>
                <a:off x="11112348" y="5130091"/>
                <a:ext cx="105840" cy="14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4EC0E7-85C3-44D5-86FF-9B63570D85E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03348" y="5121451"/>
                  <a:ext cx="12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C0B041-495B-492A-96B5-4C89C0DD31D8}"/>
                    </a:ext>
                  </a:extLst>
                </p14:cNvPr>
                <p14:cNvContentPartPr/>
                <p14:nvPr/>
              </p14:nvContentPartPr>
              <p14:xfrm>
                <a:off x="11336628" y="5220811"/>
                <a:ext cx="360" cy="23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C0B041-495B-492A-96B5-4C89C0DD31D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327988" y="5211811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ED876-E89F-462D-A227-0318E6875501}"/>
                    </a:ext>
                  </a:extLst>
                </p14:cNvPr>
                <p14:cNvContentPartPr/>
                <p14:nvPr/>
              </p14:nvContentPartPr>
              <p14:xfrm>
                <a:off x="11398548" y="5061691"/>
                <a:ext cx="70560" cy="165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ED876-E89F-462D-A227-0318E68755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389908" y="5053051"/>
                  <a:ext cx="88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EC734C-D203-499A-9A33-54617FAA7B61}"/>
                    </a:ext>
                  </a:extLst>
                </p14:cNvPr>
                <p14:cNvContentPartPr/>
                <p14:nvPr/>
              </p14:nvContentPartPr>
              <p14:xfrm>
                <a:off x="11447868" y="4944691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EC734C-D203-499A-9A33-54617FAA7B6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439228" y="4936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167D5D7-E5E6-4D71-98C5-F2C52D024D50}"/>
                    </a:ext>
                  </a:extLst>
                </p14:cNvPr>
                <p14:cNvContentPartPr/>
                <p14:nvPr/>
              </p14:nvContentPartPr>
              <p14:xfrm>
                <a:off x="11447868" y="4944691"/>
                <a:ext cx="126000" cy="366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67D5D7-E5E6-4D71-98C5-F2C52D024D5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439228" y="4936051"/>
                  <a:ext cx="143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B3B471-65BD-46E9-98D4-5F4E47457EF0}"/>
                    </a:ext>
                  </a:extLst>
                </p14:cNvPr>
                <p14:cNvContentPartPr/>
                <p14:nvPr/>
              </p14:nvContentPartPr>
              <p14:xfrm>
                <a:off x="11677188" y="5260411"/>
                <a:ext cx="2520" cy="24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B3B471-65BD-46E9-98D4-5F4E47457EF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668188" y="5251411"/>
                  <a:ext cx="20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B1FD62-0355-4B3E-873A-2D81F13B7C9E}"/>
                    </a:ext>
                  </a:extLst>
                </p14:cNvPr>
                <p14:cNvContentPartPr/>
                <p14:nvPr/>
              </p14:nvContentPartPr>
              <p14:xfrm>
                <a:off x="11756388" y="4945051"/>
                <a:ext cx="124920" cy="330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B1FD62-0355-4B3E-873A-2D81F13B7C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747388" y="4936411"/>
                  <a:ext cx="142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D9773-ED9E-43B9-9673-F4DAEDCD097A}"/>
                    </a:ext>
                  </a:extLst>
                </p14:cNvPr>
                <p14:cNvContentPartPr/>
                <p14:nvPr/>
              </p14:nvContentPartPr>
              <p14:xfrm>
                <a:off x="11927028" y="5153851"/>
                <a:ext cx="142560" cy="144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D9773-ED9E-43B9-9673-F4DAEDCD097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918028" y="5145211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1C9B098-FD52-4C37-B2BC-341F2BEA1711}"/>
                    </a:ext>
                  </a:extLst>
                </p14:cNvPr>
                <p14:cNvContentPartPr/>
                <p14:nvPr/>
              </p14:nvContentPartPr>
              <p14:xfrm>
                <a:off x="10749108" y="5394691"/>
                <a:ext cx="1300680" cy="12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1C9B098-FD52-4C37-B2BC-341F2BEA171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740468" y="5385691"/>
                  <a:ext cx="1318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037621-0F80-4646-AA4A-ED2D29398ABE}"/>
                    </a:ext>
                  </a:extLst>
                </p14:cNvPr>
                <p14:cNvContentPartPr/>
                <p14:nvPr/>
              </p14:nvContentPartPr>
              <p14:xfrm>
                <a:off x="11031348" y="5476771"/>
                <a:ext cx="120600" cy="377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037621-0F80-4646-AA4A-ED2D29398AB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022348" y="5468131"/>
                  <a:ext cx="1382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F71DF8B-1EF3-4823-9014-3A3C52683502}"/>
                    </a:ext>
                  </a:extLst>
                </p14:cNvPr>
                <p14:cNvContentPartPr/>
                <p14:nvPr/>
              </p14:nvContentPartPr>
              <p14:xfrm>
                <a:off x="11211708" y="5800411"/>
                <a:ext cx="3960" cy="136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F71DF8B-1EF3-4823-9014-3A3C5268350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3068" y="5791771"/>
                  <a:ext cx="21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76FA18-E11C-45A0-9CC5-DE1918838802}"/>
                    </a:ext>
                  </a:extLst>
                </p14:cNvPr>
                <p14:cNvContentPartPr/>
                <p14:nvPr/>
              </p14:nvContentPartPr>
              <p14:xfrm>
                <a:off x="11219988" y="5663251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76FA18-E11C-45A0-9CC5-DE191883880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10988" y="5654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A06B8D-6810-48F9-A59D-89C42568FA83}"/>
                    </a:ext>
                  </a:extLst>
                </p14:cNvPr>
                <p14:cNvContentPartPr/>
                <p14:nvPr/>
              </p14:nvContentPartPr>
              <p14:xfrm>
                <a:off x="11274348" y="5775571"/>
                <a:ext cx="160200" cy="186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A06B8D-6810-48F9-A59D-89C42568FA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65348" y="5766571"/>
                  <a:ext cx="17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9CEFF9-506F-483C-A62F-7D2A41AAA259}"/>
                    </a:ext>
                  </a:extLst>
                </p14:cNvPr>
                <p14:cNvContentPartPr/>
                <p14:nvPr/>
              </p14:nvContentPartPr>
              <p14:xfrm>
                <a:off x="11545068" y="5746411"/>
                <a:ext cx="1440" cy="27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9CEFF9-506F-483C-A62F-7D2A41AAA2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36428" y="5737771"/>
                  <a:ext cx="1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B857D3-17D2-4C7D-A38F-8FCF195ACD21}"/>
                    </a:ext>
                  </a:extLst>
                </p14:cNvPr>
                <p14:cNvContentPartPr/>
                <p14:nvPr/>
              </p14:nvContentPartPr>
              <p14:xfrm>
                <a:off x="11632908" y="5634091"/>
                <a:ext cx="110160" cy="20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B857D3-17D2-4C7D-A38F-8FCF195ACD2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24268" y="5625091"/>
                  <a:ext cx="12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EF5833D-5FD2-467C-BFC9-5058E2FCD535}"/>
                    </a:ext>
                  </a:extLst>
                </p14:cNvPr>
                <p14:cNvContentPartPr/>
                <p14:nvPr/>
              </p14:nvContentPartPr>
              <p14:xfrm>
                <a:off x="11715348" y="5519611"/>
                <a:ext cx="3960" cy="7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EF5833D-5FD2-467C-BFC9-5058E2FCD5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706348" y="5510611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4EFE516-75B2-4957-A2D4-95A05A564C9A}"/>
                    </a:ext>
                  </a:extLst>
                </p14:cNvPr>
                <p14:cNvContentPartPr/>
                <p14:nvPr/>
              </p14:nvContentPartPr>
              <p14:xfrm>
                <a:off x="11788068" y="5698531"/>
                <a:ext cx="80280" cy="253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4EFE516-75B2-4957-A2D4-95A05A564C9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79428" y="5689891"/>
                  <a:ext cx="9792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41DCE6-F264-40FA-8311-CF0A10AC543C}"/>
                  </a:ext>
                </a:extLst>
              </p14:cNvPr>
              <p14:cNvContentPartPr/>
              <p14:nvPr/>
            </p14:nvContentPartPr>
            <p14:xfrm>
              <a:off x="11345988" y="4975291"/>
              <a:ext cx="275400" cy="230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41DCE6-F264-40FA-8311-CF0A10AC543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328348" y="4957291"/>
                <a:ext cx="311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D0035C3-9056-4517-9B93-76C40815BE34}"/>
                  </a:ext>
                </a:extLst>
              </p14:cNvPr>
              <p14:cNvContentPartPr/>
              <p14:nvPr/>
            </p14:nvContentPartPr>
            <p14:xfrm>
              <a:off x="11637588" y="5619331"/>
              <a:ext cx="263160" cy="211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D0035C3-9056-4517-9B93-76C40815BE3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619948" y="5601691"/>
                <a:ext cx="29880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B2D308-D798-4D13-A261-348AE2D4DBE4}"/>
              </a:ext>
            </a:extLst>
          </p:cNvPr>
          <p:cNvGrpSpPr/>
          <p:nvPr/>
        </p:nvGrpSpPr>
        <p:grpSpPr>
          <a:xfrm>
            <a:off x="9227028" y="6398011"/>
            <a:ext cx="405360" cy="98640"/>
            <a:chOff x="9227028" y="6398011"/>
            <a:chExt cx="40536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187F7C2-25B9-469A-8022-367863CE17ED}"/>
                    </a:ext>
                  </a:extLst>
                </p14:cNvPr>
                <p14:cNvContentPartPr/>
                <p14:nvPr/>
              </p14:nvContentPartPr>
              <p14:xfrm>
                <a:off x="9234948" y="6410611"/>
                <a:ext cx="74520" cy="2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187F7C2-25B9-469A-8022-367863CE17E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25948" y="6401611"/>
                  <a:ext cx="92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170A0F-BC4F-49BA-8D9E-EA1E43B516B0}"/>
                    </a:ext>
                  </a:extLst>
                </p14:cNvPr>
                <p14:cNvContentPartPr/>
                <p14:nvPr/>
              </p14:nvContentPartPr>
              <p14:xfrm>
                <a:off x="9227028" y="6482611"/>
                <a:ext cx="93960" cy="14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170A0F-BC4F-49BA-8D9E-EA1E43B516B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18028" y="6473611"/>
                  <a:ext cx="11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04AB5D9-EF8D-4E44-ADF6-9C3469502593}"/>
                    </a:ext>
                  </a:extLst>
                </p14:cNvPr>
                <p14:cNvContentPartPr/>
                <p14:nvPr/>
              </p14:nvContentPartPr>
              <p14:xfrm>
                <a:off x="9451308" y="6398011"/>
                <a:ext cx="181080" cy="22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04AB5D9-EF8D-4E44-ADF6-9C346950259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42668" y="6389371"/>
                  <a:ext cx="1987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DA3BDB-C9DE-494D-AF42-CA56D691EDA5}"/>
              </a:ext>
            </a:extLst>
          </p:cNvPr>
          <p:cNvGrpSpPr/>
          <p:nvPr/>
        </p:nvGrpSpPr>
        <p:grpSpPr>
          <a:xfrm>
            <a:off x="3324468" y="859411"/>
            <a:ext cx="741960" cy="488880"/>
            <a:chOff x="3324468" y="859411"/>
            <a:chExt cx="74196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7992022-9484-4C52-AF5F-999A8515CD79}"/>
                    </a:ext>
                  </a:extLst>
                </p14:cNvPr>
                <p14:cNvContentPartPr/>
                <p14:nvPr/>
              </p14:nvContentPartPr>
              <p14:xfrm>
                <a:off x="3324468" y="1208611"/>
                <a:ext cx="97920" cy="82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7992022-9484-4C52-AF5F-999A8515CD7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15468" y="1199611"/>
                  <a:ext cx="115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5377A22-9E40-4BB3-B3F4-0F41ACA02EA0}"/>
                    </a:ext>
                  </a:extLst>
                </p14:cNvPr>
                <p14:cNvContentPartPr/>
                <p14:nvPr/>
              </p14:nvContentPartPr>
              <p14:xfrm>
                <a:off x="3375588" y="1239571"/>
                <a:ext cx="73080" cy="91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5377A22-9E40-4BB3-B3F4-0F41ACA02E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366948" y="1230931"/>
                  <a:ext cx="90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34CD830-3194-41B9-8CFB-C995423C7194}"/>
                    </a:ext>
                  </a:extLst>
                </p14:cNvPr>
                <p14:cNvContentPartPr/>
                <p14:nvPr/>
              </p14:nvContentPartPr>
              <p14:xfrm>
                <a:off x="3546948" y="875611"/>
                <a:ext cx="132480" cy="472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34CD830-3194-41B9-8CFB-C995423C719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37948" y="866971"/>
                  <a:ext cx="150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70C2A0-329B-40C0-A753-F49D40A0142A}"/>
                    </a:ext>
                  </a:extLst>
                </p14:cNvPr>
                <p14:cNvContentPartPr/>
                <p14:nvPr/>
              </p14:nvContentPartPr>
              <p14:xfrm>
                <a:off x="3749268" y="1064971"/>
                <a:ext cx="360" cy="6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70C2A0-329B-40C0-A753-F49D40A0142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40628" y="1055971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889EAA5-8492-4B8A-95C0-58D8D3F9E896}"/>
                    </a:ext>
                  </a:extLst>
                </p14:cNvPr>
                <p14:cNvContentPartPr/>
                <p14:nvPr/>
              </p14:nvContentPartPr>
              <p14:xfrm>
                <a:off x="3771228" y="859411"/>
                <a:ext cx="164880" cy="158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889EAA5-8492-4B8A-95C0-58D8D3F9E89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62588" y="850411"/>
                  <a:ext cx="182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66DFCEE-DBB4-4D21-8496-2582765B3F74}"/>
                    </a:ext>
                  </a:extLst>
                </p14:cNvPr>
                <p14:cNvContentPartPr/>
                <p14:nvPr/>
              </p14:nvContentPartPr>
              <p14:xfrm>
                <a:off x="3966348" y="964531"/>
                <a:ext cx="100080" cy="146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66DFCEE-DBB4-4D21-8496-2582765B3F7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57348" y="955891"/>
                  <a:ext cx="1177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79DA159-C0FD-4E41-8591-AE7E87075553}"/>
                  </a:ext>
                </a:extLst>
              </p14:cNvPr>
              <p14:cNvContentPartPr/>
              <p14:nvPr/>
            </p14:nvContentPartPr>
            <p14:xfrm>
              <a:off x="9844068" y="6116851"/>
              <a:ext cx="126720" cy="4626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79DA159-C0FD-4E41-8591-AE7E8707555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835068" y="6108211"/>
                <a:ext cx="144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A593183-64EA-4A8B-A4C7-2E45D1A0626E}"/>
                  </a:ext>
                </a:extLst>
              </p14:cNvPr>
              <p14:cNvContentPartPr/>
              <p14:nvPr/>
            </p14:nvContentPartPr>
            <p14:xfrm>
              <a:off x="10064748" y="6299371"/>
              <a:ext cx="360" cy="7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A593183-64EA-4A8B-A4C7-2E45D1A0626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056108" y="6290371"/>
                <a:ext cx="18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23AF065-C517-4BDF-9145-82E629C83562}"/>
                  </a:ext>
                </a:extLst>
              </p14:cNvPr>
              <p14:cNvContentPartPr/>
              <p14:nvPr/>
            </p14:nvContentPartPr>
            <p14:xfrm>
              <a:off x="10155108" y="6029731"/>
              <a:ext cx="144720" cy="2728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23AF065-C517-4BDF-9145-82E629C8356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146468" y="6020731"/>
                <a:ext cx="162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B393359-0857-4B20-A27F-2250C1AF1387}"/>
                  </a:ext>
                </a:extLst>
              </p14:cNvPr>
              <p14:cNvContentPartPr/>
              <p14:nvPr/>
            </p14:nvContentPartPr>
            <p14:xfrm>
              <a:off x="10298388" y="6212611"/>
              <a:ext cx="155520" cy="129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B393359-0857-4B20-A27F-2250C1AF138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289748" y="6203611"/>
                <a:ext cx="173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5ABD259-3382-4A30-8560-4B50AE7006CC}"/>
                  </a:ext>
                </a:extLst>
              </p14:cNvPr>
              <p14:cNvContentPartPr/>
              <p14:nvPr/>
            </p14:nvContentPartPr>
            <p14:xfrm>
              <a:off x="9773148" y="6414931"/>
              <a:ext cx="767520" cy="19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5ABD259-3382-4A30-8560-4B50AE7006C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764508" y="6405931"/>
                <a:ext cx="785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DF700D7-40C4-47C6-A9F6-8D504BFDA2A0}"/>
                  </a:ext>
                </a:extLst>
              </p14:cNvPr>
              <p14:cNvContentPartPr/>
              <p14:nvPr/>
            </p14:nvContentPartPr>
            <p14:xfrm>
              <a:off x="10693308" y="6401251"/>
              <a:ext cx="66240" cy="2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DF700D7-40C4-47C6-A9F6-8D504BFDA2A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684308" y="6392251"/>
                <a:ext cx="838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EDB30FC-1C89-4CF0-8C64-7816E3F42B2B}"/>
                  </a:ext>
                </a:extLst>
              </p14:cNvPr>
              <p14:cNvContentPartPr/>
              <p14:nvPr/>
            </p14:nvContentPartPr>
            <p14:xfrm>
              <a:off x="10680708" y="6347971"/>
              <a:ext cx="90720" cy="4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EDB30FC-1C89-4CF0-8C64-7816E3F42B2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71708" y="6339331"/>
                <a:ext cx="108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1FA4F7A-CBFE-4631-A99F-3C609654A616}"/>
                  </a:ext>
                </a:extLst>
              </p14:cNvPr>
              <p14:cNvContentPartPr/>
              <p14:nvPr/>
            </p14:nvContentPartPr>
            <p14:xfrm>
              <a:off x="10651908" y="6313771"/>
              <a:ext cx="208080" cy="43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1FA4F7A-CBFE-4631-A99F-3C609654A61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643268" y="6305131"/>
                <a:ext cx="225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C7DEB13-022C-495B-B25C-D661250E0B24}"/>
                  </a:ext>
                </a:extLst>
              </p14:cNvPr>
              <p14:cNvContentPartPr/>
              <p14:nvPr/>
            </p14:nvContentPartPr>
            <p14:xfrm>
              <a:off x="10668828" y="6398011"/>
              <a:ext cx="200520" cy="60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C7DEB13-022C-495B-B25C-D661250E0B2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660188" y="6389011"/>
                <a:ext cx="218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37B92C7-9447-49ED-B3B6-C71DC2A64D66}"/>
                  </a:ext>
                </a:extLst>
              </p14:cNvPr>
              <p14:cNvContentPartPr/>
              <p14:nvPr/>
            </p14:nvContentPartPr>
            <p14:xfrm>
              <a:off x="9818508" y="6280651"/>
              <a:ext cx="10800" cy="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37B92C7-9447-49ED-B3B6-C71DC2A64D6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809508" y="6271651"/>
                <a:ext cx="2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332CCC1-9BE0-4E5C-BFF0-381B6909BACD}"/>
                  </a:ext>
                </a:extLst>
              </p14:cNvPr>
              <p14:cNvContentPartPr/>
              <p14:nvPr/>
            </p14:nvContentPartPr>
            <p14:xfrm>
              <a:off x="9802308" y="6123331"/>
              <a:ext cx="213480" cy="157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332CCC1-9BE0-4E5C-BFF0-381B6909BAC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793308" y="6114331"/>
                <a:ext cx="2311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9C08D85-EF87-4DF1-AD1A-6AFDE3CE5FAB}"/>
              </a:ext>
            </a:extLst>
          </p:cNvPr>
          <p:cNvGrpSpPr/>
          <p:nvPr/>
        </p:nvGrpSpPr>
        <p:grpSpPr>
          <a:xfrm>
            <a:off x="9798708" y="6517531"/>
            <a:ext cx="687240" cy="257400"/>
            <a:chOff x="9798708" y="6517531"/>
            <a:chExt cx="6872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3E5E17-8B8A-4F2E-917E-934D190B381E}"/>
                    </a:ext>
                  </a:extLst>
                </p14:cNvPr>
                <p14:cNvContentPartPr/>
                <p14:nvPr/>
              </p14:nvContentPartPr>
              <p14:xfrm>
                <a:off x="9844788" y="6556411"/>
                <a:ext cx="110520" cy="218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3E5E17-8B8A-4F2E-917E-934D190B381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835788" y="6547771"/>
                  <a:ext cx="12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3CA326-356D-459D-8DBC-CA147BE52FDF}"/>
                    </a:ext>
                  </a:extLst>
                </p14:cNvPr>
                <p14:cNvContentPartPr/>
                <p14:nvPr/>
              </p14:nvContentPartPr>
              <p14:xfrm>
                <a:off x="10077708" y="6704011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3CA326-356D-459D-8DBC-CA147BE52FD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68708" y="6695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75FD303-BF2C-4E8C-B40C-5EA2C6354CFB}"/>
                    </a:ext>
                  </a:extLst>
                </p14:cNvPr>
                <p14:cNvContentPartPr/>
                <p14:nvPr/>
              </p14:nvContentPartPr>
              <p14:xfrm>
                <a:off x="10151508" y="6517531"/>
                <a:ext cx="145080" cy="152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75FD303-BF2C-4E8C-B40C-5EA2C6354CF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142868" y="6508891"/>
                  <a:ext cx="162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C1D0F48-8A5B-4D96-A99F-8D6CB7304454}"/>
                    </a:ext>
                  </a:extLst>
                </p14:cNvPr>
                <p14:cNvContentPartPr/>
                <p14:nvPr/>
              </p14:nvContentPartPr>
              <p14:xfrm>
                <a:off x="10309548" y="6609331"/>
                <a:ext cx="176400" cy="138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C1D0F48-8A5B-4D96-A99F-8D6CB730445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00548" y="6600691"/>
                  <a:ext cx="194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621546-83D9-4B92-A33C-DA8106431866}"/>
                    </a:ext>
                  </a:extLst>
                </p14:cNvPr>
                <p14:cNvContentPartPr/>
                <p14:nvPr/>
              </p14:nvContentPartPr>
              <p14:xfrm>
                <a:off x="9798708" y="6531211"/>
                <a:ext cx="191160" cy="154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621546-83D9-4B92-A33C-DA810643186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89708" y="6522571"/>
                  <a:ext cx="2088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937AD4-9034-4350-8771-36538753F6FA}"/>
              </a:ext>
            </a:extLst>
          </p:cNvPr>
          <p:cNvGrpSpPr/>
          <p:nvPr/>
        </p:nvGrpSpPr>
        <p:grpSpPr>
          <a:xfrm>
            <a:off x="11084988" y="6079771"/>
            <a:ext cx="627120" cy="672120"/>
            <a:chOff x="11084988" y="6079771"/>
            <a:chExt cx="62712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88825C1-69DE-4A74-BF5B-13833D8A3E8C}"/>
                    </a:ext>
                  </a:extLst>
                </p14:cNvPr>
                <p14:cNvContentPartPr/>
                <p14:nvPr/>
              </p14:nvContentPartPr>
              <p14:xfrm>
                <a:off x="11084988" y="6379291"/>
                <a:ext cx="97200" cy="16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88825C1-69DE-4A74-BF5B-13833D8A3E8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075988" y="6370651"/>
                  <a:ext cx="114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67DD555-2DB8-4766-9C5A-09D3C2E12BA6}"/>
                    </a:ext>
                  </a:extLst>
                </p14:cNvPr>
                <p14:cNvContentPartPr/>
                <p14:nvPr/>
              </p14:nvContentPartPr>
              <p14:xfrm>
                <a:off x="11370108" y="6079771"/>
                <a:ext cx="127800" cy="226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67DD555-2DB8-4766-9C5A-09D3C2E12BA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61468" y="6071131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A0A65DF-5961-4D75-A01D-736E33C512D0}"/>
                    </a:ext>
                  </a:extLst>
                </p14:cNvPr>
                <p14:cNvContentPartPr/>
                <p14:nvPr/>
              </p14:nvContentPartPr>
              <p14:xfrm>
                <a:off x="11525988" y="6189211"/>
                <a:ext cx="102960" cy="150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A0A65DF-5961-4D75-A01D-736E33C512D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517348" y="6180211"/>
                  <a:ext cx="120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71FE09-D60C-4654-8145-FBAEF4A4B1AD}"/>
                    </a:ext>
                  </a:extLst>
                </p14:cNvPr>
                <p14:cNvContentPartPr/>
                <p14:nvPr/>
              </p14:nvContentPartPr>
              <p14:xfrm>
                <a:off x="11332308" y="6416731"/>
                <a:ext cx="342360" cy="19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71FE09-D60C-4654-8145-FBAEF4A4B1A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323668" y="6407731"/>
                  <a:ext cx="360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38E123A-036B-409A-A432-3F4B250FA715}"/>
                    </a:ext>
                  </a:extLst>
                </p14:cNvPr>
                <p14:cNvContentPartPr/>
                <p14:nvPr/>
              </p14:nvContentPartPr>
              <p14:xfrm>
                <a:off x="11436348" y="6509611"/>
                <a:ext cx="155520" cy="179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38E123A-036B-409A-A432-3F4B250FA71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427348" y="6500611"/>
                  <a:ext cx="173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1FDD303-A4F5-4049-8856-10F6B8A9D7F8}"/>
                    </a:ext>
                  </a:extLst>
                </p14:cNvPr>
                <p14:cNvContentPartPr/>
                <p14:nvPr/>
              </p14:nvContentPartPr>
              <p14:xfrm>
                <a:off x="11564868" y="6616891"/>
                <a:ext cx="147240" cy="135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1FDD303-A4F5-4049-8856-10F6B8A9D7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555868" y="6607891"/>
                  <a:ext cx="16488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0E0CD16-17CC-48DA-8FEC-FD75D7869BEA}"/>
                  </a:ext>
                </a:extLst>
              </p14:cNvPr>
              <p14:cNvContentPartPr/>
              <p14:nvPr/>
            </p14:nvContentPartPr>
            <p14:xfrm>
              <a:off x="7341708" y="3529171"/>
              <a:ext cx="128160" cy="33472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0E0CD16-17CC-48DA-8FEC-FD75D7869BE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323708" y="3511171"/>
                <a:ext cx="163800" cy="338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80A29EC-7A91-4F19-B863-1DBA073757D9}"/>
              </a:ext>
            </a:extLst>
          </p:cNvPr>
          <p:cNvGrpSpPr/>
          <p:nvPr/>
        </p:nvGrpSpPr>
        <p:grpSpPr>
          <a:xfrm>
            <a:off x="1780788" y="4223890"/>
            <a:ext cx="101880" cy="12600"/>
            <a:chOff x="1780788" y="4223890"/>
            <a:chExt cx="10188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885C69-53C0-418D-B0AB-97E536349CAA}"/>
                    </a:ext>
                  </a:extLst>
                </p14:cNvPr>
                <p14:cNvContentPartPr/>
                <p14:nvPr/>
              </p14:nvContentPartPr>
              <p14:xfrm>
                <a:off x="1810668" y="4231810"/>
                <a:ext cx="3960" cy="4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885C69-53C0-418D-B0AB-97E536349CA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793028" y="4214170"/>
                  <a:ext cx="39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509F15E-E7BA-434C-9D34-C438E738B221}"/>
                    </a:ext>
                  </a:extLst>
                </p14:cNvPr>
                <p14:cNvContentPartPr/>
                <p14:nvPr/>
              </p14:nvContentPartPr>
              <p14:xfrm>
                <a:off x="1780788" y="4223890"/>
                <a:ext cx="101880" cy="6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509F15E-E7BA-434C-9D34-C438E738B22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762788" y="4205890"/>
                  <a:ext cx="1375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DE5DB88-168F-4AA8-97CF-D80F6FAEE2DE}"/>
              </a:ext>
            </a:extLst>
          </p:cNvPr>
          <p:cNvGrpSpPr/>
          <p:nvPr/>
        </p:nvGrpSpPr>
        <p:grpSpPr>
          <a:xfrm>
            <a:off x="286428" y="3791890"/>
            <a:ext cx="2529360" cy="918000"/>
            <a:chOff x="286428" y="3791890"/>
            <a:chExt cx="2529360" cy="9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C4DB073-2CFA-40F5-8E68-5325CD306B13}"/>
                    </a:ext>
                  </a:extLst>
                </p14:cNvPr>
                <p14:cNvContentPartPr/>
                <p14:nvPr/>
              </p14:nvContentPartPr>
              <p14:xfrm>
                <a:off x="286428" y="4019770"/>
                <a:ext cx="96480" cy="357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C4DB073-2CFA-40F5-8E68-5325CD306B1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7788" y="4010770"/>
                  <a:ext cx="114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16C6023-F5EB-4EC8-894B-BC5A3C57A037}"/>
                    </a:ext>
                  </a:extLst>
                </p14:cNvPr>
                <p14:cNvContentPartPr/>
                <p14:nvPr/>
              </p14:nvContentPartPr>
              <p14:xfrm>
                <a:off x="366348" y="4037410"/>
                <a:ext cx="109800" cy="360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16C6023-F5EB-4EC8-894B-BC5A3C57A03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7708" y="4028410"/>
                  <a:ext cx="127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1AC24D-3676-4E85-8D35-79E79F49E055}"/>
                    </a:ext>
                  </a:extLst>
                </p14:cNvPr>
                <p14:cNvContentPartPr/>
                <p14:nvPr/>
              </p14:nvContentPartPr>
              <p14:xfrm>
                <a:off x="306228" y="4231090"/>
                <a:ext cx="115920" cy="42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1AC24D-3676-4E85-8D35-79E79F49E05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7588" y="4222090"/>
                  <a:ext cx="133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FB7698D-9848-4017-8633-DF0A831F74BF}"/>
                    </a:ext>
                  </a:extLst>
                </p14:cNvPr>
                <p14:cNvContentPartPr/>
                <p14:nvPr/>
              </p14:nvContentPartPr>
              <p14:xfrm>
                <a:off x="522588" y="4193650"/>
                <a:ext cx="213480" cy="262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FB7698D-9848-4017-8633-DF0A831F74B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13948" y="4184650"/>
                  <a:ext cx="231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00FD68-D9F6-4023-8645-87852BC5142D}"/>
                    </a:ext>
                  </a:extLst>
                </p14:cNvPr>
                <p14:cNvContentPartPr/>
                <p14:nvPr/>
              </p14:nvContentPartPr>
              <p14:xfrm>
                <a:off x="797988" y="4150810"/>
                <a:ext cx="86040" cy="5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00FD68-D9F6-4023-8645-87852BC5142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9348" y="4142170"/>
                  <a:ext cx="103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B79C6CF-4B97-4020-ABC3-4EF36B7E5A31}"/>
                    </a:ext>
                  </a:extLst>
                </p14:cNvPr>
                <p14:cNvContentPartPr/>
                <p14:nvPr/>
              </p14:nvContentPartPr>
              <p14:xfrm>
                <a:off x="795468" y="4228930"/>
                <a:ext cx="99000" cy="29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B79C6CF-4B97-4020-ABC3-4EF36B7E5A3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6468" y="4220290"/>
                  <a:ext cx="116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8588A7-4874-468C-8D1A-98DAE2B9EDA5}"/>
                    </a:ext>
                  </a:extLst>
                </p14:cNvPr>
                <p14:cNvContentPartPr/>
                <p14:nvPr/>
              </p14:nvContentPartPr>
              <p14:xfrm>
                <a:off x="1011828" y="4187170"/>
                <a:ext cx="144360" cy="1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8588A7-4874-468C-8D1A-98DAE2B9EDA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2828" y="4178530"/>
                  <a:ext cx="162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C9C1A3F-835F-49B7-878F-83CEAE7F04F5}"/>
                    </a:ext>
                  </a:extLst>
                </p14:cNvPr>
                <p14:cNvContentPartPr/>
                <p14:nvPr/>
              </p14:nvContentPartPr>
              <p14:xfrm>
                <a:off x="1328268" y="3791890"/>
                <a:ext cx="143640" cy="320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C9C1A3F-835F-49B7-878F-83CEAE7F04F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19628" y="3782890"/>
                  <a:ext cx="161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CE9CA3D-1DC7-47CD-AF69-5F2420103220}"/>
                    </a:ext>
                  </a:extLst>
                </p14:cNvPr>
                <p14:cNvContentPartPr/>
                <p14:nvPr/>
              </p14:nvContentPartPr>
              <p14:xfrm>
                <a:off x="1502148" y="4014370"/>
                <a:ext cx="127080" cy="169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CE9CA3D-1DC7-47CD-AF69-5F242010322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493508" y="4005730"/>
                  <a:ext cx="144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2DAA7E0-E630-44A9-8332-FBBC394D0B8B}"/>
                    </a:ext>
                  </a:extLst>
                </p14:cNvPr>
                <p14:cNvContentPartPr/>
                <p14:nvPr/>
              </p14:nvContentPartPr>
              <p14:xfrm>
                <a:off x="1321428" y="4253050"/>
                <a:ext cx="325440" cy="69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2DAA7E0-E630-44A9-8332-FBBC394D0B8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12428" y="4244050"/>
                  <a:ext cx="34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61FB5E5-4BF8-4673-AF40-0AAEC9BFF64A}"/>
                    </a:ext>
                  </a:extLst>
                </p14:cNvPr>
                <p14:cNvContentPartPr/>
                <p14:nvPr/>
              </p14:nvContentPartPr>
              <p14:xfrm>
                <a:off x="1337628" y="4407850"/>
                <a:ext cx="150840" cy="200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61FB5E5-4BF8-4673-AF40-0AAEC9BFF6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328628" y="4399210"/>
                  <a:ext cx="168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466C225-75CE-445E-863C-6E76E92CBF60}"/>
                    </a:ext>
                  </a:extLst>
                </p14:cNvPr>
                <p14:cNvContentPartPr/>
                <p14:nvPr/>
              </p14:nvContentPartPr>
              <p14:xfrm>
                <a:off x="1448508" y="4531330"/>
                <a:ext cx="150840" cy="178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466C225-75CE-445E-863C-6E76E92CBF6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439868" y="4522330"/>
                  <a:ext cx="168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74638D-3626-4C33-B41C-2B44E713361E}"/>
                    </a:ext>
                  </a:extLst>
                </p14:cNvPr>
                <p14:cNvContentPartPr/>
                <p14:nvPr/>
              </p14:nvContentPartPr>
              <p14:xfrm>
                <a:off x="1766748" y="4219210"/>
                <a:ext cx="164520" cy="32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C74638D-3626-4C33-B41C-2B44E713361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758108" y="4210570"/>
                  <a:ext cx="182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B19D207-7376-4DA1-AD91-44F356663F7A}"/>
                    </a:ext>
                  </a:extLst>
                </p14:cNvPr>
                <p14:cNvContentPartPr/>
                <p14:nvPr/>
              </p14:nvContentPartPr>
              <p14:xfrm>
                <a:off x="1754148" y="4278610"/>
                <a:ext cx="209880" cy="38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B19D207-7376-4DA1-AD91-44F356663F7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45148" y="4269610"/>
                  <a:ext cx="22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EF3EB3-6742-4228-BD1C-275ECAA6D0A8}"/>
                    </a:ext>
                  </a:extLst>
                </p14:cNvPr>
                <p14:cNvContentPartPr/>
                <p14:nvPr/>
              </p14:nvContentPartPr>
              <p14:xfrm>
                <a:off x="2041068" y="4251970"/>
                <a:ext cx="201600" cy="12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EF3EB3-6742-4228-BD1C-275ECAA6D0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032428" y="4242970"/>
                  <a:ext cx="219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7D1275F-801E-4878-9283-E6CBB04E75B1}"/>
                    </a:ext>
                  </a:extLst>
                </p14:cNvPr>
                <p14:cNvContentPartPr/>
                <p14:nvPr/>
              </p14:nvContentPartPr>
              <p14:xfrm>
                <a:off x="2327988" y="4146850"/>
                <a:ext cx="38520" cy="227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7D1275F-801E-4878-9283-E6CBB04E75B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19348" y="4138210"/>
                  <a:ext cx="56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77085EC-E2CD-4BDF-9B40-F30013504D3A}"/>
                    </a:ext>
                  </a:extLst>
                </p14:cNvPr>
                <p14:cNvContentPartPr/>
                <p14:nvPr/>
              </p14:nvContentPartPr>
              <p14:xfrm>
                <a:off x="2400348" y="4122010"/>
                <a:ext cx="174600" cy="224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77085EC-E2CD-4BDF-9B40-F30013504D3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91708" y="4113370"/>
                  <a:ext cx="192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A50FE3B-6B78-4E64-BD0C-B47B27C32B53}"/>
                    </a:ext>
                  </a:extLst>
                </p14:cNvPr>
                <p14:cNvContentPartPr/>
                <p14:nvPr/>
              </p14:nvContentPartPr>
              <p14:xfrm>
                <a:off x="2612388" y="4093570"/>
                <a:ext cx="203400" cy="275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A50FE3B-6B78-4E64-BD0C-B47B27C32B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03388" y="4084930"/>
                  <a:ext cx="2210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FCBE4F1-77F6-4BD8-A912-6FD861C69D69}"/>
              </a:ext>
            </a:extLst>
          </p:cNvPr>
          <p:cNvGrpSpPr/>
          <p:nvPr/>
        </p:nvGrpSpPr>
        <p:grpSpPr>
          <a:xfrm>
            <a:off x="2895348" y="4158010"/>
            <a:ext cx="145080" cy="233640"/>
            <a:chOff x="2895348" y="4158010"/>
            <a:chExt cx="1450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9F192CB-C924-4A4A-A379-D4626DBEA9B3}"/>
                    </a:ext>
                  </a:extLst>
                </p14:cNvPr>
                <p14:cNvContentPartPr/>
                <p14:nvPr/>
              </p14:nvContentPartPr>
              <p14:xfrm>
                <a:off x="2895348" y="4206970"/>
                <a:ext cx="145080" cy="59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9F192CB-C924-4A4A-A379-D4626DBEA9B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86348" y="4198330"/>
                  <a:ext cx="162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FFBAB3A-216E-4DBF-A958-EC2DB0CE091D}"/>
                    </a:ext>
                  </a:extLst>
                </p14:cNvPr>
                <p14:cNvContentPartPr/>
                <p14:nvPr/>
              </p14:nvContentPartPr>
              <p14:xfrm>
                <a:off x="2945028" y="4158010"/>
                <a:ext cx="61560" cy="233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FFBAB3A-216E-4DBF-A958-EC2DB0CE091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936028" y="4149370"/>
                  <a:ext cx="7920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AEB968A-46BE-495D-96C3-1456ABFF6134}"/>
                  </a:ext>
                </a:extLst>
              </p14:cNvPr>
              <p14:cNvContentPartPr/>
              <p14:nvPr/>
            </p14:nvContentPartPr>
            <p14:xfrm>
              <a:off x="3317628" y="3818890"/>
              <a:ext cx="805680" cy="4917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AEB968A-46BE-495D-96C3-1456ABFF6134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308988" y="3809890"/>
                <a:ext cx="823320" cy="50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25D449E-188C-4C02-8D9A-8AC575F4AFB0}"/>
              </a:ext>
            </a:extLst>
          </p:cNvPr>
          <p:cNvGrpSpPr/>
          <p:nvPr/>
        </p:nvGrpSpPr>
        <p:grpSpPr>
          <a:xfrm>
            <a:off x="4376748" y="3795130"/>
            <a:ext cx="728280" cy="479520"/>
            <a:chOff x="4376748" y="3795130"/>
            <a:chExt cx="72828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5DC0FC8-AFD5-4234-B301-780C3CB4D638}"/>
                    </a:ext>
                  </a:extLst>
                </p14:cNvPr>
                <p14:cNvContentPartPr/>
                <p14:nvPr/>
              </p14:nvContentPartPr>
              <p14:xfrm>
                <a:off x="4376748" y="3795130"/>
                <a:ext cx="432360" cy="371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5DC0FC8-AFD5-4234-B301-780C3CB4D63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67748" y="3786490"/>
                  <a:ext cx="450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EFE5544-B227-4A5B-B576-FD8743B702F2}"/>
                    </a:ext>
                  </a:extLst>
                </p14:cNvPr>
                <p14:cNvContentPartPr/>
                <p14:nvPr/>
              </p14:nvContentPartPr>
              <p14:xfrm>
                <a:off x="4691388" y="4157290"/>
                <a:ext cx="105120" cy="117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EFE5544-B227-4A5B-B576-FD8743B702F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82388" y="4148290"/>
                  <a:ext cx="122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1A4F1F6-5650-474D-BA93-5F3D83B27CFE}"/>
                    </a:ext>
                  </a:extLst>
                </p14:cNvPr>
                <p14:cNvContentPartPr/>
                <p14:nvPr/>
              </p14:nvContentPartPr>
              <p14:xfrm>
                <a:off x="4977948" y="4005010"/>
                <a:ext cx="127080" cy="11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1A4F1F6-5650-474D-BA93-5F3D83B27CF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69308" y="3996370"/>
                  <a:ext cx="144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390B585-5533-4A6E-8030-4737B61BD33C}"/>
                    </a:ext>
                  </a:extLst>
                </p14:cNvPr>
                <p14:cNvContentPartPr/>
                <p14:nvPr/>
              </p14:nvContentPartPr>
              <p14:xfrm>
                <a:off x="4959948" y="4091410"/>
                <a:ext cx="127800" cy="1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390B585-5533-4A6E-8030-4737B61BD33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950948" y="4082770"/>
                  <a:ext cx="145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BAE8B34-82CE-41C7-B4FB-D93F71527A77}"/>
              </a:ext>
            </a:extLst>
          </p:cNvPr>
          <p:cNvGrpSpPr/>
          <p:nvPr/>
        </p:nvGrpSpPr>
        <p:grpSpPr>
          <a:xfrm>
            <a:off x="5397348" y="3899890"/>
            <a:ext cx="534960" cy="290520"/>
            <a:chOff x="5397348" y="3899890"/>
            <a:chExt cx="5349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C1C98C-352B-4EC9-9DD3-C0706C068D98}"/>
                    </a:ext>
                  </a:extLst>
                </p14:cNvPr>
                <p14:cNvContentPartPr/>
                <p14:nvPr/>
              </p14:nvContentPartPr>
              <p14:xfrm>
                <a:off x="5397348" y="3899890"/>
                <a:ext cx="2520" cy="290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C1C98C-352B-4EC9-9DD3-C0706C068D9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88708" y="3891250"/>
                  <a:ext cx="20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45AE7F7-5ACF-43FF-9214-3BD9468E1751}"/>
                    </a:ext>
                  </a:extLst>
                </p14:cNvPr>
                <p14:cNvContentPartPr/>
                <p14:nvPr/>
              </p14:nvContentPartPr>
              <p14:xfrm>
                <a:off x="5481228" y="3932650"/>
                <a:ext cx="160920" cy="222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45AE7F7-5ACF-43FF-9214-3BD9468E175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72228" y="3923650"/>
                  <a:ext cx="178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5C46454-6E0C-4C45-AD94-7F991847F533}"/>
                    </a:ext>
                  </a:extLst>
                </p14:cNvPr>
                <p14:cNvContentPartPr/>
                <p14:nvPr/>
              </p14:nvContentPartPr>
              <p14:xfrm>
                <a:off x="5661948" y="3907090"/>
                <a:ext cx="195120" cy="227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5C46454-6E0C-4C45-AD94-7F991847F53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653308" y="3898450"/>
                  <a:ext cx="212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066D2EF-12B2-49E5-96AD-F978AD5951A5}"/>
                    </a:ext>
                  </a:extLst>
                </p14:cNvPr>
                <p14:cNvContentPartPr/>
                <p14:nvPr/>
              </p14:nvContentPartPr>
              <p14:xfrm>
                <a:off x="5929788" y="4111210"/>
                <a:ext cx="2520" cy="15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066D2EF-12B2-49E5-96AD-F978AD5951A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20788" y="4102570"/>
                  <a:ext cx="201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76AB7E1-608B-4401-AB72-DCB765DF3116}"/>
              </a:ext>
            </a:extLst>
          </p:cNvPr>
          <p:cNvGrpSpPr/>
          <p:nvPr/>
        </p:nvGrpSpPr>
        <p:grpSpPr>
          <a:xfrm>
            <a:off x="6122028" y="3855250"/>
            <a:ext cx="525960" cy="430560"/>
            <a:chOff x="6122028" y="3855250"/>
            <a:chExt cx="52596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61C626B-132B-404B-9448-C9AAF5558F6B}"/>
                    </a:ext>
                  </a:extLst>
                </p14:cNvPr>
                <p14:cNvContentPartPr/>
                <p14:nvPr/>
              </p14:nvContentPartPr>
              <p14:xfrm>
                <a:off x="6122028" y="3855250"/>
                <a:ext cx="267840" cy="266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61C626B-132B-404B-9448-C9AAF5558F6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113028" y="3846250"/>
                  <a:ext cx="285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49C5818-DC7D-4B06-8BA7-146E8EC7011B}"/>
                    </a:ext>
                  </a:extLst>
                </p14:cNvPr>
                <p14:cNvContentPartPr/>
                <p14:nvPr/>
              </p14:nvContentPartPr>
              <p14:xfrm>
                <a:off x="6414708" y="4122730"/>
                <a:ext cx="41400" cy="151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49C5818-DC7D-4B06-8BA7-146E8EC7011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05708" y="4114090"/>
                  <a:ext cx="59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4C11B13-BD4C-4C0D-8241-82A205B3B975}"/>
                    </a:ext>
                  </a:extLst>
                </p14:cNvPr>
                <p14:cNvContentPartPr/>
                <p14:nvPr/>
              </p14:nvContentPartPr>
              <p14:xfrm>
                <a:off x="6466908" y="4014370"/>
                <a:ext cx="7200" cy="10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4C11B13-BD4C-4C0D-8241-82A205B3B9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57908" y="4005730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485DC09-291C-4B70-A0BA-D4E35479F97B}"/>
                    </a:ext>
                  </a:extLst>
                </p14:cNvPr>
                <p14:cNvContentPartPr/>
                <p14:nvPr/>
              </p14:nvContentPartPr>
              <p14:xfrm>
                <a:off x="6528108" y="4096810"/>
                <a:ext cx="119880" cy="189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485DC09-291C-4B70-A0BA-D4E35479F97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519108" y="4087810"/>
                  <a:ext cx="13752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67575F1-EDED-4F0E-AC0E-199B6FE3BE25}"/>
              </a:ext>
            </a:extLst>
          </p:cNvPr>
          <p:cNvGrpSpPr/>
          <p:nvPr/>
        </p:nvGrpSpPr>
        <p:grpSpPr>
          <a:xfrm>
            <a:off x="2929908" y="4143610"/>
            <a:ext cx="239040" cy="218160"/>
            <a:chOff x="2929908" y="4143610"/>
            <a:chExt cx="23904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284A9EC-9E3D-44FA-A02D-131F22E60DC9}"/>
                    </a:ext>
                  </a:extLst>
                </p14:cNvPr>
                <p14:cNvContentPartPr/>
                <p14:nvPr/>
              </p14:nvContentPartPr>
              <p14:xfrm>
                <a:off x="2929908" y="4196530"/>
                <a:ext cx="190440" cy="93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284A9EC-9E3D-44FA-A02D-131F22E60DC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21268" y="4187890"/>
                  <a:ext cx="20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6E8D4B9-542F-4AFE-9B89-76BA36441553}"/>
                    </a:ext>
                  </a:extLst>
                </p14:cNvPr>
                <p14:cNvContentPartPr/>
                <p14:nvPr/>
              </p14:nvContentPartPr>
              <p14:xfrm>
                <a:off x="2933508" y="4143610"/>
                <a:ext cx="125280" cy="218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6E8D4B9-542F-4AFE-9B89-76BA3644155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924508" y="4134610"/>
                  <a:ext cx="142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DE02424-F284-4E77-8BCE-A048B4F36689}"/>
                    </a:ext>
                  </a:extLst>
                </p14:cNvPr>
                <p14:cNvContentPartPr/>
                <p14:nvPr/>
              </p14:nvContentPartPr>
              <p14:xfrm>
                <a:off x="2949708" y="4172770"/>
                <a:ext cx="219240" cy="135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DE02424-F284-4E77-8BCE-A048B4F3668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40708" y="4163770"/>
                  <a:ext cx="236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FAE034A-3D1A-4CB5-9016-A2819B3461F0}"/>
              </a:ext>
            </a:extLst>
          </p:cNvPr>
          <p:cNvGrpSpPr/>
          <p:nvPr/>
        </p:nvGrpSpPr>
        <p:grpSpPr>
          <a:xfrm>
            <a:off x="3450828" y="4412170"/>
            <a:ext cx="891720" cy="487440"/>
            <a:chOff x="3450828" y="4412170"/>
            <a:chExt cx="89172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CDD7CDE-A788-49B5-9415-8B261B1FDC85}"/>
                    </a:ext>
                  </a:extLst>
                </p14:cNvPr>
                <p14:cNvContentPartPr/>
                <p14:nvPr/>
              </p14:nvContentPartPr>
              <p14:xfrm>
                <a:off x="3450828" y="4412170"/>
                <a:ext cx="824400" cy="358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CDD7CDE-A788-49B5-9415-8B261B1FDC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441828" y="4403530"/>
                  <a:ext cx="842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F5FBCEF-5281-47B8-9C8F-855A1AF7320A}"/>
                    </a:ext>
                  </a:extLst>
                </p14:cNvPr>
                <p14:cNvContentPartPr/>
                <p14:nvPr/>
              </p14:nvContentPartPr>
              <p14:xfrm>
                <a:off x="4176228" y="4649050"/>
                <a:ext cx="166320" cy="250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F5FBCEF-5281-47B8-9C8F-855A1AF7320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67228" y="4640410"/>
                  <a:ext cx="18396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6717092-B896-46C1-832D-0190F9088B93}"/>
              </a:ext>
            </a:extLst>
          </p:cNvPr>
          <p:cNvGrpSpPr/>
          <p:nvPr/>
        </p:nvGrpSpPr>
        <p:grpSpPr>
          <a:xfrm>
            <a:off x="4567548" y="4557610"/>
            <a:ext cx="1728000" cy="489240"/>
            <a:chOff x="4567548" y="4557610"/>
            <a:chExt cx="172800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2410C3-11B2-43BD-BC56-29879A9C6609}"/>
                    </a:ext>
                  </a:extLst>
                </p14:cNvPr>
                <p14:cNvContentPartPr/>
                <p14:nvPr/>
              </p14:nvContentPartPr>
              <p14:xfrm>
                <a:off x="4567548" y="4620970"/>
                <a:ext cx="332640" cy="338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2410C3-11B2-43BD-BC56-29879A9C660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558548" y="4612330"/>
                  <a:ext cx="350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CFB6101-AEF8-4770-B6B0-EF169D875CF1}"/>
                    </a:ext>
                  </a:extLst>
                </p14:cNvPr>
                <p14:cNvContentPartPr/>
                <p14:nvPr/>
              </p14:nvContentPartPr>
              <p14:xfrm>
                <a:off x="4818468" y="4942090"/>
                <a:ext cx="86400" cy="104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CFB6101-AEF8-4770-B6B0-EF169D875CF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809468" y="493309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B509B6E-C3E5-4CAC-811D-1ADAEAD8BCCA}"/>
                    </a:ext>
                  </a:extLst>
                </p14:cNvPr>
                <p14:cNvContentPartPr/>
                <p14:nvPr/>
              </p14:nvContentPartPr>
              <p14:xfrm>
                <a:off x="5024748" y="4557610"/>
                <a:ext cx="159840" cy="444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B509B6E-C3E5-4CAC-811D-1ADAEAD8BCC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015748" y="4548970"/>
                  <a:ext cx="177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7B0EDA0-1BD9-45FB-897E-2C3751E2847F}"/>
                    </a:ext>
                  </a:extLst>
                </p14:cNvPr>
                <p14:cNvContentPartPr/>
                <p14:nvPr/>
              </p14:nvContentPartPr>
              <p14:xfrm>
                <a:off x="5221308" y="4802410"/>
                <a:ext cx="155520" cy="195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7B0EDA0-1BD9-45FB-897E-2C3751E2847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212668" y="4793410"/>
                  <a:ext cx="173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4C2B076-0B4F-426D-BA9A-AA017A357517}"/>
                    </a:ext>
                  </a:extLst>
                </p14:cNvPr>
                <p14:cNvContentPartPr/>
                <p14:nvPr/>
              </p14:nvContentPartPr>
              <p14:xfrm>
                <a:off x="5372508" y="4806730"/>
                <a:ext cx="118800" cy="228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4C2B076-0B4F-426D-BA9A-AA017A35751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363868" y="4798090"/>
                  <a:ext cx="136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089972-5762-46FA-B18D-5D04ABCA954C}"/>
                    </a:ext>
                  </a:extLst>
                </p14:cNvPr>
                <p14:cNvContentPartPr/>
                <p14:nvPr/>
              </p14:nvContentPartPr>
              <p14:xfrm>
                <a:off x="5544228" y="4606930"/>
                <a:ext cx="122400" cy="3949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089972-5762-46FA-B18D-5D04ABCA954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535228" y="4597930"/>
                  <a:ext cx="140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ED895E0-90F5-4C84-AA3A-C758C664CA9B}"/>
                    </a:ext>
                  </a:extLst>
                </p14:cNvPr>
                <p14:cNvContentPartPr/>
                <p14:nvPr/>
              </p14:nvContentPartPr>
              <p14:xfrm>
                <a:off x="5722428" y="4797370"/>
                <a:ext cx="140400" cy="212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ED895E0-90F5-4C84-AA3A-C758C664CA9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713788" y="4788730"/>
                  <a:ext cx="158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7E40C3E-BD91-4208-AE61-D413D1B388AC}"/>
                    </a:ext>
                  </a:extLst>
                </p14:cNvPr>
                <p14:cNvContentPartPr/>
                <p14:nvPr/>
              </p14:nvContentPartPr>
              <p14:xfrm>
                <a:off x="5893788" y="4614850"/>
                <a:ext cx="193680" cy="383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7E40C3E-BD91-4208-AE61-D413D1B388A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85148" y="4605850"/>
                  <a:ext cx="211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D5CB311-36AD-4DD6-9234-B4CCAF37D11C}"/>
                    </a:ext>
                  </a:extLst>
                </p14:cNvPr>
                <p14:cNvContentPartPr/>
                <p14:nvPr/>
              </p14:nvContentPartPr>
              <p14:xfrm>
                <a:off x="6034908" y="4686130"/>
                <a:ext cx="2520" cy="12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D5CB311-36AD-4DD6-9234-B4CCAF37D11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026268" y="4677130"/>
                  <a:ext cx="20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1C0AB2B-9DB1-4B29-BF02-D495AC2BC66E}"/>
                    </a:ext>
                  </a:extLst>
                </p14:cNvPr>
                <p14:cNvContentPartPr/>
                <p14:nvPr/>
              </p14:nvContentPartPr>
              <p14:xfrm>
                <a:off x="6037428" y="4689370"/>
                <a:ext cx="90720" cy="2912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1C0AB2B-9DB1-4B29-BF02-D495AC2BC66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028428" y="4680730"/>
                  <a:ext cx="108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97A9A05-7F28-44E0-8B13-E5B72DC5EB3B}"/>
                    </a:ext>
                  </a:extLst>
                </p14:cNvPr>
                <p14:cNvContentPartPr/>
                <p14:nvPr/>
              </p14:nvContentPartPr>
              <p14:xfrm>
                <a:off x="6116988" y="4802410"/>
                <a:ext cx="178560" cy="2077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97A9A05-7F28-44E0-8B13-E5B72DC5EB3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108348" y="4793410"/>
                  <a:ext cx="19620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B261095-C884-47AC-BD9D-13441C4A98F7}"/>
              </a:ext>
            </a:extLst>
          </p:cNvPr>
          <p:cNvGrpSpPr/>
          <p:nvPr/>
        </p:nvGrpSpPr>
        <p:grpSpPr>
          <a:xfrm>
            <a:off x="6479508" y="4518370"/>
            <a:ext cx="631080" cy="561240"/>
            <a:chOff x="6479508" y="4518370"/>
            <a:chExt cx="63108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A539D02-37F4-4221-B16A-60FEB2AB647A}"/>
                    </a:ext>
                  </a:extLst>
                </p14:cNvPr>
                <p14:cNvContentPartPr/>
                <p14:nvPr/>
              </p14:nvContentPartPr>
              <p14:xfrm>
                <a:off x="6513348" y="4518370"/>
                <a:ext cx="85680" cy="561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A539D02-37F4-4221-B16A-60FEB2AB647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04348" y="4509730"/>
                  <a:ext cx="1033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32525B8-6081-4124-ADF1-7B4F590E5DE4}"/>
                    </a:ext>
                  </a:extLst>
                </p14:cNvPr>
                <p14:cNvContentPartPr/>
                <p14:nvPr/>
              </p14:nvContentPartPr>
              <p14:xfrm>
                <a:off x="6479508" y="4795210"/>
                <a:ext cx="128880" cy="223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32525B8-6081-4124-ADF1-7B4F590E5D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70508" y="4786570"/>
                  <a:ext cx="14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AC08A36-9372-49DF-A7AE-92730AAB8F35}"/>
                    </a:ext>
                  </a:extLst>
                </p14:cNvPr>
                <p14:cNvContentPartPr/>
                <p14:nvPr/>
              </p14:nvContentPartPr>
              <p14:xfrm>
                <a:off x="6655908" y="4744810"/>
                <a:ext cx="115560" cy="2390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AC08A36-9372-49DF-A7AE-92730AAB8F3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47268" y="4735810"/>
                  <a:ext cx="13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68E7C3D-04E6-474B-91A2-9A69A7220BEA}"/>
                    </a:ext>
                  </a:extLst>
                </p14:cNvPr>
                <p14:cNvContentPartPr/>
                <p14:nvPr/>
              </p14:nvContentPartPr>
              <p14:xfrm>
                <a:off x="6832308" y="4744810"/>
                <a:ext cx="75960" cy="240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68E7C3D-04E6-474B-91A2-9A69A7220BE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823308" y="4735810"/>
                  <a:ext cx="93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36659DA-8D95-4984-8933-E31046F78C38}"/>
                    </a:ext>
                  </a:extLst>
                </p14:cNvPr>
                <p14:cNvContentPartPr/>
                <p14:nvPr/>
              </p14:nvContentPartPr>
              <p14:xfrm>
                <a:off x="6966588" y="4747330"/>
                <a:ext cx="144000" cy="208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36659DA-8D95-4984-8933-E31046F78C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57588" y="4738690"/>
                  <a:ext cx="1616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66CECBE-3675-4520-9359-F1646E53B6C1}"/>
              </a:ext>
            </a:extLst>
          </p:cNvPr>
          <p:cNvGrpSpPr/>
          <p:nvPr/>
        </p:nvGrpSpPr>
        <p:grpSpPr>
          <a:xfrm>
            <a:off x="5161548" y="5144050"/>
            <a:ext cx="1115280" cy="288360"/>
            <a:chOff x="5161548" y="5144050"/>
            <a:chExt cx="11152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659CD87-44A4-482D-89FB-7E1EEA2A0CDA}"/>
                    </a:ext>
                  </a:extLst>
                </p14:cNvPr>
                <p14:cNvContentPartPr/>
                <p14:nvPr/>
              </p14:nvContentPartPr>
              <p14:xfrm>
                <a:off x="5161548" y="5205610"/>
                <a:ext cx="95400" cy="2127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659CD87-44A4-482D-89FB-7E1EEA2A0CD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52908" y="5196610"/>
                  <a:ext cx="113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2552674-0280-47A2-B837-F0300366799B}"/>
                    </a:ext>
                  </a:extLst>
                </p14:cNvPr>
                <p14:cNvContentPartPr/>
                <p14:nvPr/>
              </p14:nvContentPartPr>
              <p14:xfrm>
                <a:off x="5292228" y="5248450"/>
                <a:ext cx="139320" cy="170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2552674-0280-47A2-B837-F0300366799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283228" y="5239810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2B789EC-932B-4436-8349-D0844D7B7E98}"/>
                    </a:ext>
                  </a:extLst>
                </p14:cNvPr>
                <p14:cNvContentPartPr/>
                <p14:nvPr/>
              </p14:nvContentPartPr>
              <p14:xfrm>
                <a:off x="5435508" y="5144050"/>
                <a:ext cx="136800" cy="288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2B789EC-932B-4436-8349-D0844D7B7E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426868" y="5135050"/>
                  <a:ext cx="154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01B2374-34D1-48CB-B204-3FE22FC44715}"/>
                    </a:ext>
                  </a:extLst>
                </p14:cNvPr>
                <p14:cNvContentPartPr/>
                <p14:nvPr/>
              </p14:nvContentPartPr>
              <p14:xfrm>
                <a:off x="5625228" y="5251330"/>
                <a:ext cx="170640" cy="149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01B2374-34D1-48CB-B204-3FE22FC4471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616588" y="5242330"/>
                  <a:ext cx="188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19833EF-8102-4680-AFA0-45C5B5530B30}"/>
                    </a:ext>
                  </a:extLst>
                </p14:cNvPr>
                <p14:cNvContentPartPr/>
                <p14:nvPr/>
              </p14:nvContentPartPr>
              <p14:xfrm>
                <a:off x="5807028" y="5233330"/>
                <a:ext cx="104040" cy="174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19833EF-8102-4680-AFA0-45C5B5530B3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98028" y="5224330"/>
                  <a:ext cx="121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B487591-D3ED-45BF-B52B-7251B93FAD7D}"/>
                    </a:ext>
                  </a:extLst>
                </p14:cNvPr>
                <p14:cNvContentPartPr/>
                <p14:nvPr/>
              </p14:nvContentPartPr>
              <p14:xfrm>
                <a:off x="5939148" y="5253850"/>
                <a:ext cx="127440" cy="161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B487591-D3ED-45BF-B52B-7251B93FAD7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930148" y="5245210"/>
                  <a:ext cx="145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9EF08B0-19E6-460F-B087-5BAB12EA84F8}"/>
                    </a:ext>
                  </a:extLst>
                </p14:cNvPr>
                <p14:cNvContentPartPr/>
                <p14:nvPr/>
              </p14:nvContentPartPr>
              <p14:xfrm>
                <a:off x="6134268" y="5270050"/>
                <a:ext cx="142560" cy="1515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9EF08B0-19E6-460F-B087-5BAB12EA84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125628" y="5261050"/>
                  <a:ext cx="1602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91EB789-F2A8-4E84-9E91-E09458EE379C}"/>
              </a:ext>
            </a:extLst>
          </p:cNvPr>
          <p:cNvGrpSpPr/>
          <p:nvPr/>
        </p:nvGrpSpPr>
        <p:grpSpPr>
          <a:xfrm>
            <a:off x="6510828" y="5075290"/>
            <a:ext cx="618480" cy="413640"/>
            <a:chOff x="6510828" y="5075290"/>
            <a:chExt cx="61848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DE58D7C-7EE0-4C7C-923F-131D6649737F}"/>
                    </a:ext>
                  </a:extLst>
                </p14:cNvPr>
                <p14:cNvContentPartPr/>
                <p14:nvPr/>
              </p14:nvContentPartPr>
              <p14:xfrm>
                <a:off x="6510828" y="5179330"/>
                <a:ext cx="61560" cy="258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DE58D7C-7EE0-4C7C-923F-131D6649737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501828" y="5170690"/>
                  <a:ext cx="79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617F596-2EB4-4EC3-BCA9-6CAD185DA15E}"/>
                    </a:ext>
                  </a:extLst>
                </p14:cNvPr>
                <p14:cNvContentPartPr/>
                <p14:nvPr/>
              </p14:nvContentPartPr>
              <p14:xfrm>
                <a:off x="6619908" y="5166010"/>
                <a:ext cx="176760" cy="322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617F596-2EB4-4EC3-BCA9-6CAD185DA15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610908" y="5157370"/>
                  <a:ext cx="194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FCE52C2-696C-4E67-AB7F-065D96B33CBB}"/>
                    </a:ext>
                  </a:extLst>
                </p14:cNvPr>
                <p14:cNvContentPartPr/>
                <p14:nvPr/>
              </p14:nvContentPartPr>
              <p14:xfrm>
                <a:off x="6856068" y="5188330"/>
                <a:ext cx="153000" cy="249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FCE52C2-696C-4E67-AB7F-065D96B33CB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847068" y="5179690"/>
                  <a:ext cx="170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085D097-36DB-4DD1-93AA-53226766CC11}"/>
                    </a:ext>
                  </a:extLst>
                </p14:cNvPr>
                <p14:cNvContentPartPr/>
                <p14:nvPr/>
              </p14:nvContentPartPr>
              <p14:xfrm>
                <a:off x="7060548" y="5075290"/>
                <a:ext cx="68760" cy="856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085D097-36DB-4DD1-93AA-53226766CC1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051548" y="5066290"/>
                  <a:ext cx="864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091C3177-8817-4DB3-B758-2AB42CAD2936}"/>
              </a:ext>
            </a:extLst>
          </p:cNvPr>
          <p:cNvGrpSpPr/>
          <p:nvPr/>
        </p:nvGrpSpPr>
        <p:grpSpPr>
          <a:xfrm>
            <a:off x="112908" y="3612970"/>
            <a:ext cx="1791720" cy="1235160"/>
            <a:chOff x="112908" y="3612970"/>
            <a:chExt cx="1791720" cy="12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C730D65-3BF2-4D4C-AA72-C3B1BB37C4E3}"/>
                    </a:ext>
                  </a:extLst>
                </p14:cNvPr>
                <p14:cNvContentPartPr/>
                <p14:nvPr/>
              </p14:nvContentPartPr>
              <p14:xfrm>
                <a:off x="117948" y="3728530"/>
                <a:ext cx="1786680" cy="1119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C730D65-3BF2-4D4C-AA72-C3B1BB37C4E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8948" y="3719890"/>
                  <a:ext cx="180432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3F6614F-993F-4E98-93F5-FFA11ACF8979}"/>
                    </a:ext>
                  </a:extLst>
                </p14:cNvPr>
                <p14:cNvContentPartPr/>
                <p14:nvPr/>
              </p14:nvContentPartPr>
              <p14:xfrm>
                <a:off x="112908" y="3612970"/>
                <a:ext cx="1676160" cy="402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3F6614F-993F-4E98-93F5-FFA11ACF897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268" y="3603970"/>
                  <a:ext cx="1693800" cy="41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47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B0AE3A-189F-4470-905D-1A9184BA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4" y="0"/>
            <a:ext cx="7754784" cy="37615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AC140A-B9DD-4353-A613-734AB1C40832}"/>
              </a:ext>
            </a:extLst>
          </p:cNvPr>
          <p:cNvGrpSpPr/>
          <p:nvPr/>
        </p:nvGrpSpPr>
        <p:grpSpPr>
          <a:xfrm>
            <a:off x="8432148" y="483931"/>
            <a:ext cx="738720" cy="493560"/>
            <a:chOff x="8432148" y="483931"/>
            <a:chExt cx="73872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025C7C-54A7-4133-A17A-0F49D3118B24}"/>
                    </a:ext>
                  </a:extLst>
                </p14:cNvPr>
                <p14:cNvContentPartPr/>
                <p14:nvPr/>
              </p14:nvContentPartPr>
              <p14:xfrm>
                <a:off x="8432148" y="499411"/>
                <a:ext cx="274320" cy="344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025C7C-54A7-4133-A17A-0F49D3118B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23508" y="490771"/>
                  <a:ext cx="291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FE51FA-982D-4F7B-B1C8-7BF8A08911F6}"/>
                    </a:ext>
                  </a:extLst>
                </p14:cNvPr>
                <p14:cNvContentPartPr/>
                <p14:nvPr/>
              </p14:nvContentPartPr>
              <p14:xfrm>
                <a:off x="8684148" y="483931"/>
                <a:ext cx="55800" cy="39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FE51FA-982D-4F7B-B1C8-7BF8A08911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75508" y="475291"/>
                  <a:ext cx="73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10DA03-5749-47D8-B7F6-81768622E79D}"/>
                    </a:ext>
                  </a:extLst>
                </p14:cNvPr>
                <p14:cNvContentPartPr/>
                <p14:nvPr/>
              </p14:nvContentPartPr>
              <p14:xfrm>
                <a:off x="8465268" y="679771"/>
                <a:ext cx="272160" cy="18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10DA03-5749-47D8-B7F6-81768622E7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56628" y="670771"/>
                  <a:ext cx="289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6AAE5D-151E-4ECE-B746-2243BC12618F}"/>
                    </a:ext>
                  </a:extLst>
                </p14:cNvPr>
                <p14:cNvContentPartPr/>
                <p14:nvPr/>
              </p14:nvContentPartPr>
              <p14:xfrm>
                <a:off x="8850828" y="750331"/>
                <a:ext cx="23400" cy="22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6AAE5D-151E-4ECE-B746-2243BC1261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42188" y="741691"/>
                  <a:ext cx="4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7203BB-EF3A-4BE4-8E1A-84270F5C641D}"/>
                    </a:ext>
                  </a:extLst>
                </p14:cNvPr>
                <p14:cNvContentPartPr/>
                <p14:nvPr/>
              </p14:nvContentPartPr>
              <p14:xfrm>
                <a:off x="8843988" y="549811"/>
                <a:ext cx="62640" cy="9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7203BB-EF3A-4BE4-8E1A-84270F5C64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34988" y="541171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C391D1-AC0A-4400-8D67-E0E6813562A2}"/>
                    </a:ext>
                  </a:extLst>
                </p14:cNvPr>
                <p14:cNvContentPartPr/>
                <p14:nvPr/>
              </p14:nvContentPartPr>
              <p14:xfrm>
                <a:off x="9067908" y="674371"/>
                <a:ext cx="10296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C391D1-AC0A-4400-8D67-E0E6813562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8908" y="665731"/>
                  <a:ext cx="120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5A5886-CECA-4D03-9F21-9D0958B63833}"/>
                    </a:ext>
                  </a:extLst>
                </p14:cNvPr>
                <p14:cNvContentPartPr/>
                <p14:nvPr/>
              </p14:nvContentPartPr>
              <p14:xfrm>
                <a:off x="9054588" y="740971"/>
                <a:ext cx="10656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5A5886-CECA-4D03-9F21-9D0958B638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45588" y="732331"/>
                  <a:ext cx="1242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D1C3C1-7EAA-4913-A5AD-4B27EB1549BA}"/>
                  </a:ext>
                </a:extLst>
              </p14:cNvPr>
              <p14:cNvContentPartPr/>
              <p14:nvPr/>
            </p14:nvContentPartPr>
            <p14:xfrm>
              <a:off x="9710868" y="474571"/>
              <a:ext cx="100800" cy="15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D1C3C1-7EAA-4913-A5AD-4B27EB1549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1868" y="465571"/>
                <a:ext cx="118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EBBE9F-16DD-439F-9F96-DA7B1C4CE89B}"/>
                  </a:ext>
                </a:extLst>
              </p14:cNvPr>
              <p14:cNvContentPartPr/>
              <p14:nvPr/>
            </p14:nvContentPartPr>
            <p14:xfrm>
              <a:off x="9368148" y="723331"/>
              <a:ext cx="49176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EBBE9F-16DD-439F-9F96-DA7B1C4CE8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59508" y="714691"/>
                <a:ext cx="509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9C8BB4-7CDD-442E-8D3B-2AFA50D1D03E}"/>
                  </a:ext>
                </a:extLst>
              </p14:cNvPr>
              <p14:cNvContentPartPr/>
              <p14:nvPr/>
            </p14:nvContentPartPr>
            <p14:xfrm>
              <a:off x="8921748" y="2070811"/>
              <a:ext cx="85680" cy="11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9C8BB4-7CDD-442E-8D3B-2AFA50D1D0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03748" y="2052811"/>
                <a:ext cx="121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DE03FE-E6BE-4BDE-A681-84A5A7E512E0}"/>
                  </a:ext>
                </a:extLst>
              </p14:cNvPr>
              <p14:cNvContentPartPr/>
              <p14:nvPr/>
            </p14:nvContentPartPr>
            <p14:xfrm>
              <a:off x="9139908" y="1831051"/>
              <a:ext cx="119520" cy="1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DE03FE-E6BE-4BDE-A681-84A5A7E512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21908" y="1813051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91100E-3CE3-4953-B526-DF6534811625}"/>
                  </a:ext>
                </a:extLst>
              </p14:cNvPr>
              <p14:cNvContentPartPr/>
              <p14:nvPr/>
            </p14:nvContentPartPr>
            <p14:xfrm>
              <a:off x="9130548" y="1928971"/>
              <a:ext cx="96840" cy="12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91100E-3CE3-4953-B526-DF65348116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12548" y="1910971"/>
                <a:ext cx="1324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7AFC82D-72DF-471E-83B1-3FE640578B21}"/>
              </a:ext>
            </a:extLst>
          </p:cNvPr>
          <p:cNvGrpSpPr/>
          <p:nvPr/>
        </p:nvGrpSpPr>
        <p:grpSpPr>
          <a:xfrm>
            <a:off x="9515028" y="1612531"/>
            <a:ext cx="488880" cy="789120"/>
            <a:chOff x="9515028" y="1612531"/>
            <a:chExt cx="48888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1C4931-54BA-4692-AE99-0485A2EE8687}"/>
                    </a:ext>
                  </a:extLst>
                </p14:cNvPr>
                <p14:cNvContentPartPr/>
                <p14:nvPr/>
              </p14:nvContentPartPr>
              <p14:xfrm>
                <a:off x="9515028" y="1612531"/>
                <a:ext cx="147240" cy="44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1C4931-54BA-4692-AE99-0485A2EE86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7388" y="1594531"/>
                  <a:ext cx="1828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2D71DE-52F6-48BF-B3DA-A0F3EF78D285}"/>
                    </a:ext>
                  </a:extLst>
                </p14:cNvPr>
                <p14:cNvContentPartPr/>
                <p14:nvPr/>
              </p14:nvContentPartPr>
              <p14:xfrm>
                <a:off x="9679548" y="1937251"/>
                <a:ext cx="161280" cy="46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2D71DE-52F6-48BF-B3DA-A0F3EF78D2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61548" y="1919251"/>
                  <a:ext cx="196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2AE1A0-D363-41DF-AE19-98E191762E3B}"/>
                    </a:ext>
                  </a:extLst>
                </p14:cNvPr>
                <p14:cNvContentPartPr/>
                <p14:nvPr/>
              </p14:nvContentPartPr>
              <p14:xfrm>
                <a:off x="9679548" y="2197531"/>
                <a:ext cx="75600" cy="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2AE1A0-D363-41DF-AE19-98E191762E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61548" y="2179531"/>
                  <a:ext cx="111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306A4C-1426-4B25-B63E-E6AF04F1A72B}"/>
                    </a:ext>
                  </a:extLst>
                </p14:cNvPr>
                <p14:cNvContentPartPr/>
                <p14:nvPr/>
              </p14:nvContentPartPr>
              <p14:xfrm>
                <a:off x="9814908" y="2155411"/>
                <a:ext cx="189000" cy="19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306A4C-1426-4B25-B63E-E6AF04F1A7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96908" y="2137771"/>
                  <a:ext cx="22464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5FBA22-B4AD-4491-8880-9319CD04871C}"/>
                  </a:ext>
                </a:extLst>
              </p14:cNvPr>
              <p14:cNvContentPartPr/>
              <p14:nvPr/>
            </p14:nvContentPartPr>
            <p14:xfrm>
              <a:off x="10406388" y="1702891"/>
              <a:ext cx="16560" cy="1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5FBA22-B4AD-4491-8880-9319CD04871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88388" y="1685251"/>
                <a:ext cx="522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A411917-C124-4F05-959E-40A845F0E7D9}"/>
              </a:ext>
            </a:extLst>
          </p:cNvPr>
          <p:cNvGrpSpPr/>
          <p:nvPr/>
        </p:nvGrpSpPr>
        <p:grpSpPr>
          <a:xfrm>
            <a:off x="10232508" y="1847971"/>
            <a:ext cx="424080" cy="465480"/>
            <a:chOff x="10232508" y="1847971"/>
            <a:chExt cx="42408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883150-3BDD-4467-8867-94A124798A8E}"/>
                    </a:ext>
                  </a:extLst>
                </p14:cNvPr>
                <p14:cNvContentPartPr/>
                <p14:nvPr/>
              </p14:nvContentPartPr>
              <p14:xfrm>
                <a:off x="10232508" y="1848691"/>
                <a:ext cx="1440" cy="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883150-3BDD-4467-8867-94A124798A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14868" y="1831051"/>
                  <a:ext cx="37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32125F-1594-4301-BBF7-A4D933D50B75}"/>
                    </a:ext>
                  </a:extLst>
                </p14:cNvPr>
                <p14:cNvContentPartPr/>
                <p14:nvPr/>
              </p14:nvContentPartPr>
              <p14:xfrm>
                <a:off x="10364628" y="1847971"/>
                <a:ext cx="75600" cy="23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32125F-1594-4301-BBF7-A4D933D50B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46628" y="1829971"/>
                  <a:ext cx="111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F3B7B8-7352-482C-91DF-FF49B6405D2A}"/>
                    </a:ext>
                  </a:extLst>
                </p14:cNvPr>
                <p14:cNvContentPartPr/>
                <p14:nvPr/>
              </p14:nvContentPartPr>
              <p14:xfrm>
                <a:off x="10538148" y="1948771"/>
                <a:ext cx="118440" cy="36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F3B7B8-7352-482C-91DF-FF49B6405D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20508" y="1930771"/>
                  <a:ext cx="15408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1E35B6-AA18-4502-BE3A-A03BDC8F7881}"/>
                  </a:ext>
                </a:extLst>
              </p14:cNvPr>
              <p14:cNvContentPartPr/>
              <p14:nvPr/>
            </p14:nvContentPartPr>
            <p14:xfrm>
              <a:off x="9428268" y="362251"/>
              <a:ext cx="162360" cy="20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1E35B6-AA18-4502-BE3A-A03BDC8F78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19628" y="353611"/>
                <a:ext cx="180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6549B7-B653-4EB8-9707-BECBFAB5BED1}"/>
                  </a:ext>
                </a:extLst>
              </p14:cNvPr>
              <p14:cNvContentPartPr/>
              <p14:nvPr/>
            </p14:nvContentPartPr>
            <p14:xfrm>
              <a:off x="9441228" y="184051"/>
              <a:ext cx="165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6549B7-B653-4EB8-9707-BECBFAB5BE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32228" y="175411"/>
                <a:ext cx="34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E5680DE-D2F8-4BC3-A1A2-B31E6C00F29C}"/>
              </a:ext>
            </a:extLst>
          </p:cNvPr>
          <p:cNvGrpSpPr/>
          <p:nvPr/>
        </p:nvGrpSpPr>
        <p:grpSpPr>
          <a:xfrm>
            <a:off x="9467508" y="949411"/>
            <a:ext cx="273960" cy="366480"/>
            <a:chOff x="9467508" y="949411"/>
            <a:chExt cx="27396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95B18E-D207-4803-8AAE-2E3191C16AC2}"/>
                    </a:ext>
                  </a:extLst>
                </p14:cNvPr>
                <p14:cNvContentPartPr/>
                <p14:nvPr/>
              </p14:nvContentPartPr>
              <p14:xfrm>
                <a:off x="9715188" y="1118251"/>
                <a:ext cx="25920" cy="19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95B18E-D207-4803-8AAE-2E3191C16AC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06548" y="1109611"/>
                  <a:ext cx="43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CDCEDB-17A6-44BB-A4FE-A8BA6CA8D50D}"/>
                    </a:ext>
                  </a:extLst>
                </p14:cNvPr>
                <p14:cNvContentPartPr/>
                <p14:nvPr/>
              </p14:nvContentPartPr>
              <p14:xfrm>
                <a:off x="9732828" y="1013851"/>
                <a:ext cx="864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CDCEDB-17A6-44BB-A4FE-A8BA6CA8D5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23828" y="1004851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84A1EB-6B50-4DAC-A99B-BC131165E6E2}"/>
                    </a:ext>
                  </a:extLst>
                </p14:cNvPr>
                <p14:cNvContentPartPr/>
                <p14:nvPr/>
              </p14:nvContentPartPr>
              <p14:xfrm>
                <a:off x="9467508" y="949411"/>
                <a:ext cx="134640" cy="156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84A1EB-6B50-4DAC-A99B-BC131165E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58868" y="940771"/>
                  <a:ext cx="1522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4D1F4C-5692-4AC9-826C-891AD9D96361}"/>
                  </a:ext>
                </a:extLst>
              </p14:cNvPr>
              <p14:cNvContentPartPr/>
              <p14:nvPr/>
            </p14:nvContentPartPr>
            <p14:xfrm>
              <a:off x="9512868" y="796411"/>
              <a:ext cx="6120" cy="18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4D1F4C-5692-4AC9-826C-891AD9D9636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3868" y="787411"/>
                <a:ext cx="23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0CC2C9-8499-4101-A10C-7589965D9A68}"/>
                  </a:ext>
                </a:extLst>
              </p14:cNvPr>
              <p14:cNvContentPartPr/>
              <p14:nvPr/>
            </p14:nvContentPartPr>
            <p14:xfrm>
              <a:off x="8564988" y="1832491"/>
              <a:ext cx="157680" cy="210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0CC2C9-8499-4101-A10C-7589965D9A6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46988" y="1814491"/>
                <a:ext cx="193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7534EF0-3652-4FCB-AA4D-7BC0C4F64DEF}"/>
                  </a:ext>
                </a:extLst>
              </p14:cNvPr>
              <p14:cNvContentPartPr/>
              <p14:nvPr/>
            </p14:nvContentPartPr>
            <p14:xfrm>
              <a:off x="8643828" y="1590571"/>
              <a:ext cx="2520" cy="4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7534EF0-3652-4FCB-AA4D-7BC0C4F64D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25828" y="1572571"/>
                <a:ext cx="38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9BB853-E890-4422-8C62-3B00B2573212}"/>
                  </a:ext>
                </a:extLst>
              </p14:cNvPr>
              <p14:cNvContentPartPr/>
              <p14:nvPr/>
            </p14:nvContentPartPr>
            <p14:xfrm>
              <a:off x="8809068" y="2939851"/>
              <a:ext cx="16560" cy="1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9BB853-E890-4422-8C62-3B00B257321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91428" y="2921851"/>
                <a:ext cx="522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E557026-258E-4661-A517-A4DDD76B6F37}"/>
              </a:ext>
            </a:extLst>
          </p:cNvPr>
          <p:cNvGrpSpPr/>
          <p:nvPr/>
        </p:nvGrpSpPr>
        <p:grpSpPr>
          <a:xfrm>
            <a:off x="8759388" y="3049291"/>
            <a:ext cx="302400" cy="450360"/>
            <a:chOff x="8759388" y="3049291"/>
            <a:chExt cx="30240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8B683E-8B8C-47F1-B915-0E2D046AD56F}"/>
                    </a:ext>
                  </a:extLst>
                </p14:cNvPr>
                <p14:cNvContentPartPr/>
                <p14:nvPr/>
              </p14:nvContentPartPr>
              <p14:xfrm>
                <a:off x="8759388" y="3049291"/>
                <a:ext cx="157680" cy="23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8B683E-8B8C-47F1-B915-0E2D046AD5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41748" y="3031651"/>
                  <a:ext cx="193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CF856B-8754-42D9-AEEE-9E651B97B663}"/>
                    </a:ext>
                  </a:extLst>
                </p14:cNvPr>
                <p14:cNvContentPartPr/>
                <p14:nvPr/>
              </p14:nvContentPartPr>
              <p14:xfrm>
                <a:off x="8980428" y="3350611"/>
                <a:ext cx="81360" cy="14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CF856B-8754-42D9-AEEE-9E651B97B6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2788" y="3332611"/>
                  <a:ext cx="117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44F35F-9172-4070-9900-F6FE3AEB2D1E}"/>
                    </a:ext>
                  </a:extLst>
                </p14:cNvPr>
                <p14:cNvContentPartPr/>
                <p14:nvPr/>
              </p14:nvContentPartPr>
              <p14:xfrm>
                <a:off x="9003468" y="3262411"/>
                <a:ext cx="1080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44F35F-9172-4070-9900-F6FE3AEB2D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85828" y="3244771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C27FA44-1152-46E2-98CE-8F0AB169DF0A}"/>
              </a:ext>
            </a:extLst>
          </p:cNvPr>
          <p:cNvGrpSpPr/>
          <p:nvPr/>
        </p:nvGrpSpPr>
        <p:grpSpPr>
          <a:xfrm>
            <a:off x="9335748" y="3056491"/>
            <a:ext cx="93240" cy="98280"/>
            <a:chOff x="9335748" y="3056491"/>
            <a:chExt cx="9324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AF6886-D037-4A57-BF89-C6A7CBCF8194}"/>
                    </a:ext>
                  </a:extLst>
                </p14:cNvPr>
                <p14:cNvContentPartPr/>
                <p14:nvPr/>
              </p14:nvContentPartPr>
              <p14:xfrm>
                <a:off x="9335748" y="3146851"/>
                <a:ext cx="93240" cy="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AF6886-D037-4A57-BF89-C6A7CBCF81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18108" y="3129211"/>
                  <a:ext cx="128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3DA07-4988-45AE-A61E-738D8E5A4D0B}"/>
                    </a:ext>
                  </a:extLst>
                </p14:cNvPr>
                <p14:cNvContentPartPr/>
                <p14:nvPr/>
              </p14:nvContentPartPr>
              <p14:xfrm>
                <a:off x="9336828" y="3056491"/>
                <a:ext cx="74520" cy="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3DA07-4988-45AE-A61E-738D8E5A4D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19188" y="3038491"/>
                  <a:ext cx="1101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54CA8E0-165E-461F-8BE5-2DFF2F698557}"/>
              </a:ext>
            </a:extLst>
          </p:cNvPr>
          <p:cNvGrpSpPr/>
          <p:nvPr/>
        </p:nvGrpSpPr>
        <p:grpSpPr>
          <a:xfrm>
            <a:off x="9752988" y="2604331"/>
            <a:ext cx="372240" cy="332640"/>
            <a:chOff x="9752988" y="2604331"/>
            <a:chExt cx="37224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F52A9D-F571-4008-AC88-62DA8F53012D}"/>
                    </a:ext>
                  </a:extLst>
                </p14:cNvPr>
                <p14:cNvContentPartPr/>
                <p14:nvPr/>
              </p14:nvContentPartPr>
              <p14:xfrm>
                <a:off x="9752988" y="2604331"/>
                <a:ext cx="267480" cy="278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F52A9D-F571-4008-AC88-62DA8F53012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35348" y="2586691"/>
                  <a:ext cx="303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205BB2-48F9-4148-8C20-AE038AAAA5AA}"/>
                    </a:ext>
                  </a:extLst>
                </p14:cNvPr>
                <p14:cNvContentPartPr/>
                <p14:nvPr/>
              </p14:nvContentPartPr>
              <p14:xfrm>
                <a:off x="10107948" y="2805571"/>
                <a:ext cx="17280" cy="13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205BB2-48F9-4148-8C20-AE038AAAA5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0308" y="2787571"/>
                  <a:ext cx="5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CB6E06-855E-4CB8-A15C-D305B6D67629}"/>
                    </a:ext>
                  </a:extLst>
                </p14:cNvPr>
                <p14:cNvContentPartPr/>
                <p14:nvPr/>
              </p14:nvContentPartPr>
              <p14:xfrm>
                <a:off x="10090308" y="2663731"/>
                <a:ext cx="8640" cy="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CB6E06-855E-4CB8-A15C-D305B6D6762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72668" y="2646091"/>
                  <a:ext cx="442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024D2A-EE4F-446F-8632-E48A06A1D8AF}"/>
                  </a:ext>
                </a:extLst>
              </p14:cNvPr>
              <p14:cNvContentPartPr/>
              <p14:nvPr/>
            </p14:nvContentPartPr>
            <p14:xfrm>
              <a:off x="9716988" y="3064771"/>
              <a:ext cx="563760" cy="2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024D2A-EE4F-446F-8632-E48A06A1D8A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98988" y="3046771"/>
                <a:ext cx="5994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F297FAEA-092A-422F-B9B2-CDB4A551CF22}"/>
              </a:ext>
            </a:extLst>
          </p:cNvPr>
          <p:cNvGrpSpPr/>
          <p:nvPr/>
        </p:nvGrpSpPr>
        <p:grpSpPr>
          <a:xfrm>
            <a:off x="9854148" y="3223891"/>
            <a:ext cx="282960" cy="366120"/>
            <a:chOff x="9854148" y="3223891"/>
            <a:chExt cx="28296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18FEF6-343C-4BCE-9780-2FBD123A4392}"/>
                    </a:ext>
                  </a:extLst>
                </p14:cNvPr>
                <p14:cNvContentPartPr/>
                <p14:nvPr/>
              </p14:nvContentPartPr>
              <p14:xfrm>
                <a:off x="9854148" y="3223891"/>
                <a:ext cx="180360" cy="32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18FEF6-343C-4BCE-9780-2FBD123A43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36508" y="3205891"/>
                  <a:ext cx="216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BC9B4C-C83C-4EFD-B7B2-C4E1ED879495}"/>
                    </a:ext>
                  </a:extLst>
                </p14:cNvPr>
                <p14:cNvContentPartPr/>
                <p14:nvPr/>
              </p14:nvContentPartPr>
              <p14:xfrm>
                <a:off x="9855228" y="3406051"/>
                <a:ext cx="17172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BC9B4C-C83C-4EFD-B7B2-C4E1ED87949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837588" y="3388411"/>
                  <a:ext cx="20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AAD066-C534-41F5-915F-B5F884E9C28E}"/>
                    </a:ext>
                  </a:extLst>
                </p14:cNvPr>
                <p14:cNvContentPartPr/>
                <p14:nvPr/>
              </p14:nvContentPartPr>
              <p14:xfrm>
                <a:off x="10125948" y="3469771"/>
                <a:ext cx="11160" cy="12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AAD066-C534-41F5-915F-B5F884E9C28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08308" y="3451771"/>
                  <a:ext cx="46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D609F0-14F9-4EBE-BB98-BE0B16A9C563}"/>
                    </a:ext>
                  </a:extLst>
                </p14:cNvPr>
                <p14:cNvContentPartPr/>
                <p14:nvPr/>
              </p14:nvContentPartPr>
              <p14:xfrm>
                <a:off x="10123788" y="3326131"/>
                <a:ext cx="11880" cy="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D609F0-14F9-4EBE-BB98-BE0B16A9C5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06148" y="3308131"/>
                  <a:ext cx="475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DDAEB32-2398-47AA-8DD7-5DA49CE81B08}"/>
              </a:ext>
            </a:extLst>
          </p:cNvPr>
          <p:cNvGrpSpPr/>
          <p:nvPr/>
        </p:nvGrpSpPr>
        <p:grpSpPr>
          <a:xfrm>
            <a:off x="9368148" y="3709171"/>
            <a:ext cx="1663560" cy="648720"/>
            <a:chOff x="9368148" y="3709171"/>
            <a:chExt cx="166356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D35203-BD5F-43E6-9F0E-7AF8043E9F29}"/>
                    </a:ext>
                  </a:extLst>
                </p14:cNvPr>
                <p14:cNvContentPartPr/>
                <p14:nvPr/>
              </p14:nvContentPartPr>
              <p14:xfrm>
                <a:off x="9368148" y="4212091"/>
                <a:ext cx="132120" cy="1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D35203-BD5F-43E6-9F0E-7AF8043E9F2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50508" y="4194091"/>
                  <a:ext cx="167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B4FBE7-1DD2-4478-BE63-0B0F9F22F576}"/>
                    </a:ext>
                  </a:extLst>
                </p14:cNvPr>
                <p14:cNvContentPartPr/>
                <p14:nvPr/>
              </p14:nvContentPartPr>
              <p14:xfrm>
                <a:off x="9390108" y="4276531"/>
                <a:ext cx="139320" cy="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B4FBE7-1DD2-4478-BE63-0B0F9F22F57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72468" y="4258531"/>
                  <a:ext cx="174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AE4405-7236-4CAD-88E1-CA782A66C5B8}"/>
                    </a:ext>
                  </a:extLst>
                </p14:cNvPr>
                <p14:cNvContentPartPr/>
                <p14:nvPr/>
              </p14:nvContentPartPr>
              <p14:xfrm>
                <a:off x="9776748" y="3798451"/>
                <a:ext cx="121320" cy="309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AE4405-7236-4CAD-88E1-CA782A66C5B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58748" y="3780811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362C3-03AC-4287-9046-3C3FC5A7671C}"/>
                    </a:ext>
                  </a:extLst>
                </p14:cNvPr>
                <p14:cNvContentPartPr/>
                <p14:nvPr/>
              </p14:nvContentPartPr>
              <p14:xfrm>
                <a:off x="9986268" y="4031011"/>
                <a:ext cx="20160" cy="16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362C3-03AC-4287-9046-3C3FC5A767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68268" y="4013371"/>
                  <a:ext cx="5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5B14F2-8307-426C-A66B-6D6674756D37}"/>
                    </a:ext>
                  </a:extLst>
                </p14:cNvPr>
                <p14:cNvContentPartPr/>
                <p14:nvPr/>
              </p14:nvContentPartPr>
              <p14:xfrm>
                <a:off x="9988428" y="3898531"/>
                <a:ext cx="5040" cy="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5B14F2-8307-426C-A66B-6D6674756D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70788" y="3880891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9A687A-F1A1-43DB-9F8E-3FE41C14D671}"/>
                    </a:ext>
                  </a:extLst>
                </p14:cNvPr>
                <p14:cNvContentPartPr/>
                <p14:nvPr/>
              </p14:nvContentPartPr>
              <p14:xfrm>
                <a:off x="10067988" y="4011571"/>
                <a:ext cx="127080" cy="190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9A687A-F1A1-43DB-9F8E-3FE41C14D6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50348" y="3993571"/>
                  <a:ext cx="162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1DFFC3-E819-4E4F-98BB-F9E0DDF6BD41}"/>
                    </a:ext>
                  </a:extLst>
                </p14:cNvPr>
                <p14:cNvContentPartPr/>
                <p14:nvPr/>
              </p14:nvContentPartPr>
              <p14:xfrm>
                <a:off x="10380828" y="4033891"/>
                <a:ext cx="7200" cy="2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1DFFC3-E819-4E4F-98BB-F9E0DDF6BD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62828" y="4016251"/>
                  <a:ext cx="42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D137FA-BD42-4107-ADC9-BACC803FD63C}"/>
                    </a:ext>
                  </a:extLst>
                </p14:cNvPr>
                <p14:cNvContentPartPr/>
                <p14:nvPr/>
              </p14:nvContentPartPr>
              <p14:xfrm>
                <a:off x="10570548" y="3827611"/>
                <a:ext cx="102240" cy="207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D137FA-BD42-4107-ADC9-BACC803FD6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52908" y="3809611"/>
                  <a:ext cx="137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168C87-ACEF-476E-9CAA-0DCAC562AFBA}"/>
                    </a:ext>
                  </a:extLst>
                </p14:cNvPr>
                <p14:cNvContentPartPr/>
                <p14:nvPr/>
              </p14:nvContentPartPr>
              <p14:xfrm>
                <a:off x="10612308" y="3715291"/>
                <a:ext cx="7200" cy="1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168C87-ACEF-476E-9CAA-0DCAC562AFB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308" y="3697651"/>
                  <a:ext cx="42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4BE1BE-DF4E-4DBA-9D66-10210D865683}"/>
                    </a:ext>
                  </a:extLst>
                </p14:cNvPr>
                <p14:cNvContentPartPr/>
                <p14:nvPr/>
              </p14:nvContentPartPr>
              <p14:xfrm>
                <a:off x="10767468" y="3709171"/>
                <a:ext cx="16560" cy="339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4BE1BE-DF4E-4DBA-9D66-10210D8656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49468" y="3691171"/>
                  <a:ext cx="52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12A92D-CEE7-412C-86C6-2B73BA512073}"/>
                    </a:ext>
                  </a:extLst>
                </p14:cNvPr>
                <p14:cNvContentPartPr/>
                <p14:nvPr/>
              </p14:nvContentPartPr>
              <p14:xfrm>
                <a:off x="10774308" y="3891691"/>
                <a:ext cx="119520" cy="159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12A92D-CEE7-412C-86C6-2B73BA51207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56668" y="3874051"/>
                  <a:ext cx="155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776811-B45F-4978-8BE6-294BEFB8CA86}"/>
                    </a:ext>
                  </a:extLst>
                </p14:cNvPr>
                <p14:cNvContentPartPr/>
                <p14:nvPr/>
              </p14:nvContentPartPr>
              <p14:xfrm>
                <a:off x="9710148" y="4267171"/>
                <a:ext cx="1321560" cy="9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776811-B45F-4978-8BE6-294BEFB8CA8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92148" y="4249171"/>
                  <a:ext cx="13572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43EDDF-D488-4C9E-BA7A-602431621BC0}"/>
              </a:ext>
            </a:extLst>
          </p:cNvPr>
          <p:cNvGrpSpPr/>
          <p:nvPr/>
        </p:nvGrpSpPr>
        <p:grpSpPr>
          <a:xfrm>
            <a:off x="9833628" y="4421251"/>
            <a:ext cx="1299240" cy="559080"/>
            <a:chOff x="9833628" y="4421251"/>
            <a:chExt cx="129924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252A84-2708-4EEB-8DF0-72F6980E420B}"/>
                    </a:ext>
                  </a:extLst>
                </p14:cNvPr>
                <p14:cNvContentPartPr/>
                <p14:nvPr/>
              </p14:nvContentPartPr>
              <p14:xfrm>
                <a:off x="9869628" y="4447531"/>
                <a:ext cx="12960" cy="30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252A84-2708-4EEB-8DF0-72F6980E420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51628" y="4429891"/>
                  <a:ext cx="48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26CAD3-E656-4103-8733-CCBCC26B77DD}"/>
                    </a:ext>
                  </a:extLst>
                </p14:cNvPr>
                <p14:cNvContentPartPr/>
                <p14:nvPr/>
              </p14:nvContentPartPr>
              <p14:xfrm>
                <a:off x="9833628" y="4421251"/>
                <a:ext cx="176040" cy="348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26CAD3-E656-4103-8733-CCBCC26B77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15628" y="4403251"/>
                  <a:ext cx="211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E14F7B-EC70-4256-8B76-4D777C7CD073}"/>
                    </a:ext>
                  </a:extLst>
                </p14:cNvPr>
                <p14:cNvContentPartPr/>
                <p14:nvPr/>
              </p14:nvContentPartPr>
              <p14:xfrm>
                <a:off x="10065828" y="4725451"/>
                <a:ext cx="108000" cy="236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E14F7B-EC70-4256-8B76-4D777C7CD0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47828" y="4707451"/>
                  <a:ext cx="143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EEF9CD-5E25-4C06-AA8F-F47F4174E306}"/>
                    </a:ext>
                  </a:extLst>
                </p14:cNvPr>
                <p14:cNvContentPartPr/>
                <p14:nvPr/>
              </p14:nvContentPartPr>
              <p14:xfrm>
                <a:off x="10216308" y="4739491"/>
                <a:ext cx="104040" cy="240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EEF9CD-5E25-4C06-AA8F-F47F4174E30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98668" y="4721851"/>
                  <a:ext cx="139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93B8C3-D5FA-4056-A0F9-0D3508F98B25}"/>
                    </a:ext>
                  </a:extLst>
                </p14:cNvPr>
                <p14:cNvContentPartPr/>
                <p14:nvPr/>
              </p14:nvContentPartPr>
              <p14:xfrm>
                <a:off x="10433028" y="4524211"/>
                <a:ext cx="93240" cy="231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93B8C3-D5FA-4056-A0F9-0D3508F98B2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15388" y="4506571"/>
                  <a:ext cx="128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2C6269-7657-4B70-B52F-8063EBCF1D07}"/>
                    </a:ext>
                  </a:extLst>
                </p14:cNvPr>
                <p14:cNvContentPartPr/>
                <p14:nvPr/>
              </p14:nvContentPartPr>
              <p14:xfrm>
                <a:off x="10521948" y="4522051"/>
                <a:ext cx="7920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2C6269-7657-4B70-B52F-8063EBCF1D0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04308" y="4504411"/>
                  <a:ext cx="114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D75F58-09A8-40AF-A252-2EF2789EF1C3}"/>
                    </a:ext>
                  </a:extLst>
                </p14:cNvPr>
                <p14:cNvContentPartPr/>
                <p14:nvPr/>
              </p14:nvContentPartPr>
              <p14:xfrm>
                <a:off x="10727148" y="4504051"/>
                <a:ext cx="114840" cy="248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D75F58-09A8-40AF-A252-2EF2789EF1C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09508" y="4486411"/>
                  <a:ext cx="150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016F8D-DB0E-4CAE-B861-CDC53D7A5C2D}"/>
                    </a:ext>
                  </a:extLst>
                </p14:cNvPr>
                <p14:cNvContentPartPr/>
                <p14:nvPr/>
              </p14:nvContentPartPr>
              <p14:xfrm>
                <a:off x="10906068" y="4709611"/>
                <a:ext cx="18720" cy="194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016F8D-DB0E-4CAE-B861-CDC53D7A5C2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88428" y="4691611"/>
                  <a:ext cx="54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7678A6-AF92-42EE-9D8B-1979EB331073}"/>
                    </a:ext>
                  </a:extLst>
                </p14:cNvPr>
                <p14:cNvContentPartPr/>
                <p14:nvPr/>
              </p14:nvContentPartPr>
              <p14:xfrm>
                <a:off x="10921188" y="4625371"/>
                <a:ext cx="6120" cy="12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7678A6-AF92-42EE-9D8B-1979EB3310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03548" y="4607371"/>
                  <a:ext cx="4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262643-74E3-4FF2-BDB0-AF0DB9F4BBC6}"/>
                    </a:ext>
                  </a:extLst>
                </p14:cNvPr>
                <p14:cNvContentPartPr/>
                <p14:nvPr/>
              </p14:nvContentPartPr>
              <p14:xfrm>
                <a:off x="10991388" y="4681891"/>
                <a:ext cx="141480" cy="20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262643-74E3-4FF2-BDB0-AF0DB9F4BBC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73748" y="4664251"/>
                  <a:ext cx="1771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00514F8-8C97-4D21-8118-97C2369BB20B}"/>
              </a:ext>
            </a:extLst>
          </p:cNvPr>
          <p:cNvGrpSpPr/>
          <p:nvPr/>
        </p:nvGrpSpPr>
        <p:grpSpPr>
          <a:xfrm>
            <a:off x="8024628" y="5448691"/>
            <a:ext cx="663480" cy="552960"/>
            <a:chOff x="8024628" y="5448691"/>
            <a:chExt cx="66348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910B84-D9AC-4CF6-92FC-F3ED50C422EE}"/>
                    </a:ext>
                  </a:extLst>
                </p14:cNvPr>
                <p14:cNvContentPartPr/>
                <p14:nvPr/>
              </p14:nvContentPartPr>
              <p14:xfrm>
                <a:off x="8024628" y="5448691"/>
                <a:ext cx="218880" cy="39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910B84-D9AC-4CF6-92FC-F3ED50C422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15988" y="5440051"/>
                  <a:ext cx="236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F10375-32F7-43F1-B116-230638720D9D}"/>
                    </a:ext>
                  </a:extLst>
                </p14:cNvPr>
                <p14:cNvContentPartPr/>
                <p14:nvPr/>
              </p14:nvContentPartPr>
              <p14:xfrm>
                <a:off x="8184108" y="5449771"/>
                <a:ext cx="148320" cy="48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F10375-32F7-43F1-B116-230638720D9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75468" y="5440771"/>
                  <a:ext cx="165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1CDD5A9-1FB6-4FAD-A450-19AA5E1A9305}"/>
                    </a:ext>
                  </a:extLst>
                </p14:cNvPr>
                <p14:cNvContentPartPr/>
                <p14:nvPr/>
              </p14:nvContentPartPr>
              <p14:xfrm>
                <a:off x="8036148" y="5749651"/>
                <a:ext cx="231840" cy="4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1CDD5A9-1FB6-4FAD-A450-19AA5E1A930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27148" y="5740651"/>
                  <a:ext cx="249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67844F-BFB3-440E-9130-88F824F3DC40}"/>
                    </a:ext>
                  </a:extLst>
                </p14:cNvPr>
                <p14:cNvContentPartPr/>
                <p14:nvPr/>
              </p14:nvContentPartPr>
              <p14:xfrm>
                <a:off x="8386068" y="5814091"/>
                <a:ext cx="13680" cy="187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67844F-BFB3-440E-9130-88F824F3DC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77428" y="5805091"/>
                  <a:ext cx="31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3487A7C-9356-4458-844C-9EABE685B50D}"/>
                    </a:ext>
                  </a:extLst>
                </p14:cNvPr>
                <p14:cNvContentPartPr/>
                <p14:nvPr/>
              </p14:nvContentPartPr>
              <p14:xfrm>
                <a:off x="8372748" y="5694211"/>
                <a:ext cx="20160" cy="4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3487A7C-9356-4458-844C-9EABE685B5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64108" y="5685571"/>
                  <a:ext cx="37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EE25DD-ED69-4B17-879B-5C5D80188FE2}"/>
                    </a:ext>
                  </a:extLst>
                </p14:cNvPr>
                <p14:cNvContentPartPr/>
                <p14:nvPr/>
              </p14:nvContentPartPr>
              <p14:xfrm>
                <a:off x="8596308" y="5703571"/>
                <a:ext cx="91800" cy="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EE25DD-ED69-4B17-879B-5C5D80188F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87668" y="5694931"/>
                  <a:ext cx="109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29B78C-A2E7-4C3C-A38A-425E9A724018}"/>
                    </a:ext>
                  </a:extLst>
                </p14:cNvPr>
                <p14:cNvContentPartPr/>
                <p14:nvPr/>
              </p14:nvContentPartPr>
              <p14:xfrm>
                <a:off x="8566068" y="5592331"/>
                <a:ext cx="90720" cy="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29B78C-A2E7-4C3C-A38A-425E9A72401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57428" y="5583691"/>
                  <a:ext cx="1083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B96CB3-26BF-439A-99B6-1C2A97958D99}"/>
              </a:ext>
            </a:extLst>
          </p:cNvPr>
          <p:cNvGrpSpPr/>
          <p:nvPr/>
        </p:nvGrpSpPr>
        <p:grpSpPr>
          <a:xfrm>
            <a:off x="8931828" y="5174011"/>
            <a:ext cx="1149480" cy="517680"/>
            <a:chOff x="8931828" y="5174011"/>
            <a:chExt cx="1149480" cy="5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3D157EE-4D1B-4213-AAF4-EEA14E868D10}"/>
                    </a:ext>
                  </a:extLst>
                </p14:cNvPr>
                <p14:cNvContentPartPr/>
                <p14:nvPr/>
              </p14:nvContentPartPr>
              <p14:xfrm>
                <a:off x="9119388" y="5197771"/>
                <a:ext cx="360" cy="4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3D157EE-4D1B-4213-AAF4-EEA14E868D1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10388" y="5189131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206778-0A73-4ACF-8040-18155A9BB972}"/>
                    </a:ext>
                  </a:extLst>
                </p14:cNvPr>
                <p14:cNvContentPartPr/>
                <p14:nvPr/>
              </p14:nvContentPartPr>
              <p14:xfrm>
                <a:off x="9117948" y="5174011"/>
                <a:ext cx="142920" cy="31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206778-0A73-4ACF-8040-18155A9BB97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09308" y="5165011"/>
                  <a:ext cx="160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97CEC3-E536-407D-A772-4BC9A684809D}"/>
                    </a:ext>
                  </a:extLst>
                </p14:cNvPr>
                <p14:cNvContentPartPr/>
                <p14:nvPr/>
              </p14:nvContentPartPr>
              <p14:xfrm>
                <a:off x="9332148" y="5297131"/>
                <a:ext cx="129960" cy="394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97CEC3-E536-407D-A772-4BC9A684809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23508" y="5288491"/>
                  <a:ext cx="1476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B55FAE5-1E6A-4BF0-A5DE-41371EE718D9}"/>
                    </a:ext>
                  </a:extLst>
                </p14:cNvPr>
                <p14:cNvContentPartPr/>
                <p14:nvPr/>
              </p14:nvContentPartPr>
              <p14:xfrm>
                <a:off x="9289308" y="5488291"/>
                <a:ext cx="92880" cy="1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B55FAE5-1E6A-4BF0-A5DE-41371EE718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80668" y="5479291"/>
                  <a:ext cx="11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50AD939-E53C-4977-9D90-1039413DE32E}"/>
                    </a:ext>
                  </a:extLst>
                </p14:cNvPr>
                <p14:cNvContentPartPr/>
                <p14:nvPr/>
              </p14:nvContentPartPr>
              <p14:xfrm>
                <a:off x="9403788" y="5487211"/>
                <a:ext cx="134640" cy="163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50AD939-E53C-4977-9D90-1039413DE3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95148" y="5478571"/>
                  <a:ext cx="15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C5E09-873D-4B69-8965-3799BAA127A7}"/>
                    </a:ext>
                  </a:extLst>
                </p14:cNvPr>
                <p14:cNvContentPartPr/>
                <p14:nvPr/>
              </p14:nvContentPartPr>
              <p14:xfrm>
                <a:off x="9675948" y="5411971"/>
                <a:ext cx="2880" cy="96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C5E09-873D-4B69-8965-3799BAA127A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66948" y="5402971"/>
                  <a:ext cx="2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5CE67E-7247-46C9-B0D5-1842C768E77A}"/>
                    </a:ext>
                  </a:extLst>
                </p14:cNvPr>
                <p14:cNvContentPartPr/>
                <p14:nvPr/>
              </p14:nvContentPartPr>
              <p14:xfrm>
                <a:off x="9659748" y="5298931"/>
                <a:ext cx="5040" cy="19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5CE67E-7247-46C9-B0D5-1842C768E77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51108" y="5289931"/>
                  <a:ext cx="22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6443AA-E94D-42E5-84FC-88411D28E49D}"/>
                    </a:ext>
                  </a:extLst>
                </p14:cNvPr>
                <p14:cNvContentPartPr/>
                <p14:nvPr/>
              </p14:nvContentPartPr>
              <p14:xfrm>
                <a:off x="9636708" y="5186251"/>
                <a:ext cx="5040" cy="2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6443AA-E94D-42E5-84FC-88411D28E49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27708" y="5177611"/>
                  <a:ext cx="22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DF3F00-ED35-4E3B-9C91-235A16E1F4E8}"/>
                    </a:ext>
                  </a:extLst>
                </p14:cNvPr>
                <p14:cNvContentPartPr/>
                <p14:nvPr/>
              </p14:nvContentPartPr>
              <p14:xfrm>
                <a:off x="9579828" y="5440411"/>
                <a:ext cx="15480" cy="2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DF3F00-ED35-4E3B-9C91-235A16E1F4E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88" y="5431411"/>
                  <a:ext cx="33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17F6E67-29B3-4AB8-A9D1-BF29DD8C0A47}"/>
                    </a:ext>
                  </a:extLst>
                </p14:cNvPr>
                <p14:cNvContentPartPr/>
                <p14:nvPr/>
              </p14:nvContentPartPr>
              <p14:xfrm>
                <a:off x="9763788" y="5353651"/>
                <a:ext cx="112680" cy="279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17F6E67-29B3-4AB8-A9D1-BF29DD8C0A4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55148" y="5345011"/>
                  <a:ext cx="130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CD4856-6E85-43A6-A9D3-241C234E38E6}"/>
                    </a:ext>
                  </a:extLst>
                </p14:cNvPr>
                <p14:cNvContentPartPr/>
                <p14:nvPr/>
              </p14:nvContentPartPr>
              <p14:xfrm>
                <a:off x="8931828" y="5658931"/>
                <a:ext cx="1149480" cy="19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CD4856-6E85-43A6-A9D3-241C234E38E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23188" y="5650291"/>
                  <a:ext cx="1167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252C34D-5A40-43CF-A35D-94D1A9025A4E}"/>
              </a:ext>
            </a:extLst>
          </p:cNvPr>
          <p:cNvGrpSpPr/>
          <p:nvPr/>
        </p:nvGrpSpPr>
        <p:grpSpPr>
          <a:xfrm>
            <a:off x="8991948" y="5800411"/>
            <a:ext cx="1396080" cy="1028160"/>
            <a:chOff x="8991948" y="5800411"/>
            <a:chExt cx="1396080" cy="10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F95F2E-33ED-4C43-B033-5A0BBF179AB0}"/>
                    </a:ext>
                  </a:extLst>
                </p14:cNvPr>
                <p14:cNvContentPartPr/>
                <p14:nvPr/>
              </p14:nvContentPartPr>
              <p14:xfrm>
                <a:off x="8991948" y="5823451"/>
                <a:ext cx="138960" cy="325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F95F2E-33ED-4C43-B033-5A0BBF179AB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83308" y="5814811"/>
                  <a:ext cx="156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C986D3-81E4-43A5-A625-E88C8771E708}"/>
                    </a:ext>
                  </a:extLst>
                </p14:cNvPr>
                <p14:cNvContentPartPr/>
                <p14:nvPr/>
              </p14:nvContentPartPr>
              <p14:xfrm>
                <a:off x="9199308" y="6018211"/>
                <a:ext cx="29160" cy="162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C986D3-81E4-43A5-A625-E88C8771E70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90308" y="6009211"/>
                  <a:ext cx="46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1E911D-00D1-4E5B-8D0E-1953A42349C5}"/>
                    </a:ext>
                  </a:extLst>
                </p14:cNvPr>
                <p14:cNvContentPartPr/>
                <p14:nvPr/>
              </p14:nvContentPartPr>
              <p14:xfrm>
                <a:off x="9203988" y="5914171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1E911D-00D1-4E5B-8D0E-1953A42349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194988" y="5905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9E16B6-CF57-4A08-89ED-2912AD9467D0}"/>
                    </a:ext>
                  </a:extLst>
                </p14:cNvPr>
                <p14:cNvContentPartPr/>
                <p14:nvPr/>
              </p14:nvContentPartPr>
              <p14:xfrm>
                <a:off x="9313788" y="6049531"/>
                <a:ext cx="131040" cy="15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9E16B6-CF57-4A08-89ED-2912AD9467D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05148" y="6040891"/>
                  <a:ext cx="148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962546-14B9-4831-871E-D502D84A629F}"/>
                    </a:ext>
                  </a:extLst>
                </p14:cNvPr>
                <p14:cNvContentPartPr/>
                <p14:nvPr/>
              </p14:nvContentPartPr>
              <p14:xfrm>
                <a:off x="9610068" y="6071131"/>
                <a:ext cx="504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962546-14B9-4831-871E-D502D84A62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01068" y="6062491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D9DB94-07D6-4130-93FF-657C345184A5}"/>
                    </a:ext>
                  </a:extLst>
                </p14:cNvPr>
                <p14:cNvContentPartPr/>
                <p14:nvPr/>
              </p14:nvContentPartPr>
              <p14:xfrm>
                <a:off x="9802308" y="5918851"/>
                <a:ext cx="97560" cy="17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D9DB94-07D6-4130-93FF-657C345184A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793308" y="5910211"/>
                  <a:ext cx="115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1EB83E3-D089-4B27-A27D-4AE69DACA7F6}"/>
                    </a:ext>
                  </a:extLst>
                </p14:cNvPr>
                <p14:cNvContentPartPr/>
                <p14:nvPr/>
              </p14:nvContentPartPr>
              <p14:xfrm>
                <a:off x="9835788" y="5800411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1EB83E3-D089-4B27-A27D-4AE69DACA7F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826788" y="5791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1339E9-E52B-45AF-A4C6-7F76D726D377}"/>
                    </a:ext>
                  </a:extLst>
                </p14:cNvPr>
                <p14:cNvContentPartPr/>
                <p14:nvPr/>
              </p14:nvContentPartPr>
              <p14:xfrm>
                <a:off x="9987348" y="5816251"/>
                <a:ext cx="117360" cy="285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1339E9-E52B-45AF-A4C6-7F76D726D3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78348" y="5807251"/>
                  <a:ext cx="135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4EC7B5-89C5-4675-A78D-346D0C515AB5}"/>
                    </a:ext>
                  </a:extLst>
                </p14:cNvPr>
                <p14:cNvContentPartPr/>
                <p14:nvPr/>
              </p14:nvContentPartPr>
              <p14:xfrm>
                <a:off x="9034788" y="6264451"/>
                <a:ext cx="1020960" cy="52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4EC7B5-89C5-4675-A78D-346D0C515A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6148" y="6255811"/>
                  <a:ext cx="1038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56598DF-DCE3-4D25-9C6B-C98CE1D490B1}"/>
                    </a:ext>
                  </a:extLst>
                </p14:cNvPr>
                <p14:cNvContentPartPr/>
                <p14:nvPr/>
              </p14:nvContentPartPr>
              <p14:xfrm>
                <a:off x="9151788" y="6398011"/>
                <a:ext cx="199800" cy="30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56598DF-DCE3-4D25-9C6B-C98CE1D490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2788" y="6389371"/>
                  <a:ext cx="217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2D1CBE-8726-4351-B745-8D7F90185965}"/>
                    </a:ext>
                  </a:extLst>
                </p14:cNvPr>
                <p14:cNvContentPartPr/>
                <p14:nvPr/>
              </p14:nvContentPartPr>
              <p14:xfrm>
                <a:off x="9394788" y="6592771"/>
                <a:ext cx="163800" cy="170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2D1CBE-8726-4351-B745-8D7F9018596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85788" y="6584131"/>
                  <a:ext cx="181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794633-657D-417A-A22F-805E67861835}"/>
                    </a:ext>
                  </a:extLst>
                </p14:cNvPr>
                <p14:cNvContentPartPr/>
                <p14:nvPr/>
              </p14:nvContentPartPr>
              <p14:xfrm>
                <a:off x="9587388" y="6599971"/>
                <a:ext cx="99360" cy="17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794633-657D-417A-A22F-805E678618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78388" y="6590971"/>
                  <a:ext cx="117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074774-7B76-4414-B933-D74ED923A705}"/>
                    </a:ext>
                  </a:extLst>
                </p14:cNvPr>
                <p14:cNvContentPartPr/>
                <p14:nvPr/>
              </p14:nvContentPartPr>
              <p14:xfrm>
                <a:off x="9768828" y="6426091"/>
                <a:ext cx="104040" cy="282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074774-7B76-4414-B933-D74ED923A70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60188" y="6417451"/>
                  <a:ext cx="121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C2A3E83-F57D-40C2-BD5E-CA8CF950006D}"/>
                    </a:ext>
                  </a:extLst>
                </p14:cNvPr>
                <p14:cNvContentPartPr/>
                <p14:nvPr/>
              </p14:nvContentPartPr>
              <p14:xfrm>
                <a:off x="9832188" y="6446971"/>
                <a:ext cx="98640" cy="287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C2A3E83-F57D-40C2-BD5E-CA8CF95000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23548" y="6438331"/>
                  <a:ext cx="116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DEDA0C-69E7-4598-9D3C-FBAA5DDECC25}"/>
                    </a:ext>
                  </a:extLst>
                </p14:cNvPr>
                <p14:cNvContentPartPr/>
                <p14:nvPr/>
              </p14:nvContentPartPr>
              <p14:xfrm>
                <a:off x="10008228" y="6536251"/>
                <a:ext cx="80280" cy="245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DEDA0C-69E7-4598-9D3C-FBAA5DDECC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99588" y="6527251"/>
                  <a:ext cx="97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22889-D5CA-40BF-9865-7DB2810838D9}"/>
                    </a:ext>
                  </a:extLst>
                </p14:cNvPr>
                <p14:cNvContentPartPr/>
                <p14:nvPr/>
              </p14:nvContentPartPr>
              <p14:xfrm>
                <a:off x="10150428" y="6656131"/>
                <a:ext cx="24480" cy="172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22889-D5CA-40BF-9865-7DB2810838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41788" y="6647491"/>
                  <a:ext cx="42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D83D03E-9972-40C9-B7B9-7ACF7E50CF90}"/>
                    </a:ext>
                  </a:extLst>
                </p14:cNvPr>
                <p14:cNvContentPartPr/>
                <p14:nvPr/>
              </p14:nvContentPartPr>
              <p14:xfrm>
                <a:off x="10141428" y="6581251"/>
                <a:ext cx="165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D83D03E-9972-40C9-B7B9-7ACF7E50CF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32428" y="6572611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46B27-685F-41F4-85D2-956A9BEF68B3}"/>
                    </a:ext>
                  </a:extLst>
                </p14:cNvPr>
                <p14:cNvContentPartPr/>
                <p14:nvPr/>
              </p14:nvContentPartPr>
              <p14:xfrm>
                <a:off x="10237188" y="6646411"/>
                <a:ext cx="150840" cy="163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46B27-685F-41F4-85D2-956A9BEF68B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28548" y="6637411"/>
                  <a:ext cx="16848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F9AA299-95A3-435C-B294-0387B498BD8C}"/>
                  </a:ext>
                </a:extLst>
              </p14:cNvPr>
              <p14:cNvContentPartPr/>
              <p14:nvPr/>
            </p14:nvContentPartPr>
            <p14:xfrm>
              <a:off x="9987348" y="6252211"/>
              <a:ext cx="171720" cy="11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F9AA299-95A3-435C-B294-0387B498BD8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978348" y="6243571"/>
                <a:ext cx="189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069C1FF-8C37-4437-A98A-C1C84BD49F01}"/>
              </a:ext>
            </a:extLst>
          </p:cNvPr>
          <p:cNvGrpSpPr/>
          <p:nvPr/>
        </p:nvGrpSpPr>
        <p:grpSpPr>
          <a:xfrm>
            <a:off x="10304508" y="5603851"/>
            <a:ext cx="136800" cy="95040"/>
            <a:chOff x="10304508" y="5603851"/>
            <a:chExt cx="1368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22DE184-D061-4A30-8109-BE271FC907BF}"/>
                    </a:ext>
                  </a:extLst>
                </p14:cNvPr>
                <p14:cNvContentPartPr/>
                <p14:nvPr/>
              </p14:nvContentPartPr>
              <p14:xfrm>
                <a:off x="10333308" y="5603851"/>
                <a:ext cx="99720" cy="28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22DE184-D061-4A30-8109-BE271FC907B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24668" y="5594851"/>
                  <a:ext cx="117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93814D-C68E-46A9-8362-8E716F58235E}"/>
                    </a:ext>
                  </a:extLst>
                </p14:cNvPr>
                <p14:cNvContentPartPr/>
                <p14:nvPr/>
              </p14:nvContentPartPr>
              <p14:xfrm>
                <a:off x="10304508" y="5685931"/>
                <a:ext cx="136800" cy="12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93814D-C68E-46A9-8362-8E716F58235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95508" y="5677291"/>
                  <a:ext cx="1544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7877370-0805-4433-8C67-661FE7209779}"/>
                  </a:ext>
                </a:extLst>
              </p14:cNvPr>
              <p14:cNvContentPartPr/>
              <p14:nvPr/>
            </p14:nvContentPartPr>
            <p14:xfrm>
              <a:off x="9628428" y="5302891"/>
              <a:ext cx="271080" cy="176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7877370-0805-4433-8C67-661FE720977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610788" y="5285251"/>
                <a:ext cx="306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3FB54B9-414C-4189-B86D-CD3F23C4AF5D}"/>
                  </a:ext>
                </a:extLst>
              </p14:cNvPr>
              <p14:cNvContentPartPr/>
              <p14:nvPr/>
            </p14:nvContentPartPr>
            <p14:xfrm>
              <a:off x="9831108" y="5818411"/>
              <a:ext cx="215640" cy="218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3FB54B9-414C-4189-B86D-CD3F23C4AF5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813108" y="5800411"/>
                <a:ext cx="25128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B5D31E-72DA-4080-8B86-47256009D141}"/>
              </a:ext>
            </a:extLst>
          </p:cNvPr>
          <p:cNvGrpSpPr/>
          <p:nvPr/>
        </p:nvGrpSpPr>
        <p:grpSpPr>
          <a:xfrm>
            <a:off x="10490628" y="5252131"/>
            <a:ext cx="474840" cy="391680"/>
            <a:chOff x="10490628" y="5252131"/>
            <a:chExt cx="47484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93B048C-7162-4D1A-A4B8-29A45C3B2C0D}"/>
                    </a:ext>
                  </a:extLst>
                </p14:cNvPr>
                <p14:cNvContentPartPr/>
                <p14:nvPr/>
              </p14:nvContentPartPr>
              <p14:xfrm>
                <a:off x="10647228" y="5252131"/>
                <a:ext cx="136080" cy="391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93B048C-7162-4D1A-A4B8-29A45C3B2C0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638228" y="5243131"/>
                  <a:ext cx="153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44D9723-B569-4D73-81FF-C5AEE5F731BC}"/>
                    </a:ext>
                  </a:extLst>
                </p14:cNvPr>
                <p14:cNvContentPartPr/>
                <p14:nvPr/>
              </p14:nvContentPartPr>
              <p14:xfrm>
                <a:off x="10490628" y="5621491"/>
                <a:ext cx="474840" cy="21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44D9723-B569-4D73-81FF-C5AEE5F731B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81988" y="5612851"/>
                  <a:ext cx="4924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F74BE9-5324-4CA5-A688-48640405B863}"/>
              </a:ext>
            </a:extLst>
          </p:cNvPr>
          <p:cNvGrpSpPr/>
          <p:nvPr/>
        </p:nvGrpSpPr>
        <p:grpSpPr>
          <a:xfrm>
            <a:off x="10535268" y="5762251"/>
            <a:ext cx="460440" cy="332280"/>
            <a:chOff x="10535268" y="5762251"/>
            <a:chExt cx="46044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30BC55-3C31-483B-8EF5-25A0DAE6B1F7}"/>
                    </a:ext>
                  </a:extLst>
                </p14:cNvPr>
                <p14:cNvContentPartPr/>
                <p14:nvPr/>
              </p14:nvContentPartPr>
              <p14:xfrm>
                <a:off x="10535268" y="5762251"/>
                <a:ext cx="92880" cy="332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30BC55-3C31-483B-8EF5-25A0DAE6B1F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26268" y="5753251"/>
                  <a:ext cx="110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05648F5-CD2B-4C29-AD80-269CEA913856}"/>
                    </a:ext>
                  </a:extLst>
                </p14:cNvPr>
                <p14:cNvContentPartPr/>
                <p14:nvPr/>
              </p14:nvContentPartPr>
              <p14:xfrm>
                <a:off x="10687548" y="5957731"/>
                <a:ext cx="360" cy="7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05648F5-CD2B-4C29-AD80-269CEA91385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78548" y="5949091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B5EFE0-A13E-4E57-8D40-4176269A61D3}"/>
                    </a:ext>
                  </a:extLst>
                </p14:cNvPr>
                <p14:cNvContentPartPr/>
                <p14:nvPr/>
              </p14:nvContentPartPr>
              <p14:xfrm>
                <a:off x="10730388" y="5788171"/>
                <a:ext cx="140400" cy="135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B5EFE0-A13E-4E57-8D40-4176269A61D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721388" y="5779531"/>
                  <a:ext cx="158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E054E1-9B91-44F8-B2C3-9C49DFC4F4FD}"/>
                    </a:ext>
                  </a:extLst>
                </p14:cNvPr>
                <p14:cNvContentPartPr/>
                <p14:nvPr/>
              </p14:nvContentPartPr>
              <p14:xfrm>
                <a:off x="10870428" y="5889691"/>
                <a:ext cx="125280" cy="155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E054E1-9B91-44F8-B2C3-9C49DFC4F4F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61428" y="5880691"/>
                  <a:ext cx="1429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23DB236-801C-42C4-8AAE-9AD95EC6E759}"/>
                  </a:ext>
                </a:extLst>
              </p14:cNvPr>
              <p14:cNvContentPartPr/>
              <p14:nvPr/>
            </p14:nvContentPartPr>
            <p14:xfrm>
              <a:off x="11098308" y="5593411"/>
              <a:ext cx="8280" cy="16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23DB236-801C-42C4-8AAE-9AD95EC6E75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089668" y="5584411"/>
                <a:ext cx="259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16607BB-5B74-4051-AD49-90CF4D3A1138}"/>
              </a:ext>
            </a:extLst>
          </p:cNvPr>
          <p:cNvGrpSpPr/>
          <p:nvPr/>
        </p:nvGrpSpPr>
        <p:grpSpPr>
          <a:xfrm>
            <a:off x="11249868" y="5428891"/>
            <a:ext cx="883440" cy="414000"/>
            <a:chOff x="11249868" y="5428891"/>
            <a:chExt cx="88344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2381689-77A2-4A5F-A7E0-9E09823E2F69}"/>
                    </a:ext>
                  </a:extLst>
                </p14:cNvPr>
                <p14:cNvContentPartPr/>
                <p14:nvPr/>
              </p14:nvContentPartPr>
              <p14:xfrm>
                <a:off x="11249868" y="5428891"/>
                <a:ext cx="154440" cy="332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2381689-77A2-4A5F-A7E0-9E09823E2F6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41228" y="5420251"/>
                  <a:ext cx="172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50D7E3D-831C-404B-959E-6B9B1F781279}"/>
                    </a:ext>
                  </a:extLst>
                </p14:cNvPr>
                <p14:cNvContentPartPr/>
                <p14:nvPr/>
              </p14:nvContentPartPr>
              <p14:xfrm>
                <a:off x="11451468" y="5674771"/>
                <a:ext cx="49320" cy="154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50D7E3D-831C-404B-959E-6B9B1F7812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42468" y="5665771"/>
                  <a:ext cx="66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2D07AA-E4B8-4355-A447-843525BB5CBD}"/>
                    </a:ext>
                  </a:extLst>
                </p14:cNvPr>
                <p14:cNvContentPartPr/>
                <p14:nvPr/>
              </p14:nvContentPartPr>
              <p14:xfrm>
                <a:off x="11474508" y="5761171"/>
                <a:ext cx="67320" cy="81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2D07AA-E4B8-4355-A447-843525BB5C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465508" y="5752171"/>
                  <a:ext cx="84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D1191E9-657C-484D-8B32-89C101D6E424}"/>
                    </a:ext>
                  </a:extLst>
                </p14:cNvPr>
                <p14:cNvContentPartPr/>
                <p14:nvPr/>
              </p14:nvContentPartPr>
              <p14:xfrm>
                <a:off x="11502588" y="5739211"/>
                <a:ext cx="31320" cy="36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D1191E9-657C-484D-8B32-89C101D6E42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493588" y="5730211"/>
                  <a:ext cx="48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A5FC3E5-5798-4DB5-91F0-1735E59118B1}"/>
                    </a:ext>
                  </a:extLst>
                </p14:cNvPr>
                <p14:cNvContentPartPr/>
                <p14:nvPr/>
              </p14:nvContentPartPr>
              <p14:xfrm>
                <a:off x="11579988" y="5678011"/>
                <a:ext cx="64440" cy="158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A5FC3E5-5798-4DB5-91F0-1735E59118B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570988" y="5669011"/>
                  <a:ext cx="82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CB6DE7C-F052-47AD-8018-16BE3871ABC1}"/>
                    </a:ext>
                  </a:extLst>
                </p14:cNvPr>
                <p14:cNvContentPartPr/>
                <p14:nvPr/>
              </p14:nvContentPartPr>
              <p14:xfrm>
                <a:off x="11703468" y="5462371"/>
                <a:ext cx="76680" cy="218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CB6DE7C-F052-47AD-8018-16BE3871ABC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94828" y="5453371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86056C6-2732-4345-90AE-BF86AD83BA78}"/>
                    </a:ext>
                  </a:extLst>
                </p14:cNvPr>
                <p14:cNvContentPartPr/>
                <p14:nvPr/>
              </p14:nvContentPartPr>
              <p14:xfrm>
                <a:off x="11747388" y="5488291"/>
                <a:ext cx="87120" cy="207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86056C6-2732-4345-90AE-BF86AD83BA7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738748" y="5479291"/>
                  <a:ext cx="104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712268-573E-43D1-8430-8E8EBC7264AC}"/>
                    </a:ext>
                  </a:extLst>
                </p14:cNvPr>
                <p14:cNvContentPartPr/>
                <p14:nvPr/>
              </p14:nvContentPartPr>
              <p14:xfrm>
                <a:off x="11873028" y="5448691"/>
                <a:ext cx="59040" cy="274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712268-573E-43D1-8430-8E8EBC7264A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864388" y="5439691"/>
                  <a:ext cx="76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0D41928-3A44-4B2F-B37F-97988AD93182}"/>
                    </a:ext>
                  </a:extLst>
                </p14:cNvPr>
                <p14:cNvContentPartPr/>
                <p14:nvPr/>
              </p14:nvContentPartPr>
              <p14:xfrm>
                <a:off x="11988228" y="5672611"/>
                <a:ext cx="6120" cy="127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0D41928-3A44-4B2F-B37F-97988AD9318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979588" y="5663611"/>
                  <a:ext cx="23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DB07FC7-C69B-45B9-A3FF-EA6E916B39A4}"/>
                    </a:ext>
                  </a:extLst>
                </p14:cNvPr>
                <p14:cNvContentPartPr/>
                <p14:nvPr/>
              </p14:nvContentPartPr>
              <p14:xfrm>
                <a:off x="11999748" y="5574691"/>
                <a:ext cx="7200" cy="8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DB07FC7-C69B-45B9-A3FF-EA6E916B39A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991108" y="5565691"/>
                  <a:ext cx="24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E63351-5891-45C8-85DE-A12A9F00B0F5}"/>
                    </a:ext>
                  </a:extLst>
                </p14:cNvPr>
                <p14:cNvContentPartPr/>
                <p14:nvPr/>
              </p14:nvContentPartPr>
              <p14:xfrm>
                <a:off x="12040428" y="5685931"/>
                <a:ext cx="92880" cy="138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E63351-5891-45C8-85DE-A12A9F00B0F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031428" y="5677291"/>
                  <a:ext cx="1105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A6662D3-4C66-40EF-B802-B9A6602FD16E}"/>
                  </a:ext>
                </a:extLst>
              </p14:cNvPr>
              <p14:cNvContentPartPr/>
              <p14:nvPr/>
            </p14:nvContentPartPr>
            <p14:xfrm>
              <a:off x="10578468" y="5241691"/>
              <a:ext cx="271440" cy="170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A6662D3-4C66-40EF-B802-B9A6602FD16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569828" y="5232691"/>
                <a:ext cx="2890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ADC50AB-AC82-4F3B-A367-28DEA7606FB0}"/>
                  </a:ext>
                </a:extLst>
              </p14:cNvPr>
              <p14:cNvContentPartPr/>
              <p14:nvPr/>
            </p14:nvContentPartPr>
            <p14:xfrm>
              <a:off x="10465428" y="5770531"/>
              <a:ext cx="205200" cy="1836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ADC50AB-AC82-4F3B-A367-28DEA7606FB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0456428" y="5761531"/>
                <a:ext cx="222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83DF297-1F0A-4431-AC4D-D9C449A30A69}"/>
                  </a:ext>
                </a:extLst>
              </p14:cNvPr>
              <p14:cNvContentPartPr/>
              <p14:nvPr/>
            </p14:nvContentPartPr>
            <p14:xfrm>
              <a:off x="210108" y="4301371"/>
              <a:ext cx="41040" cy="295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83DF297-1F0A-4431-AC4D-D9C449A30A6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01468" y="4292731"/>
                <a:ext cx="586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41B505A-3C82-469E-97F2-6AC03CBBB877}"/>
              </a:ext>
            </a:extLst>
          </p:cNvPr>
          <p:cNvGrpSpPr/>
          <p:nvPr/>
        </p:nvGrpSpPr>
        <p:grpSpPr>
          <a:xfrm>
            <a:off x="158268" y="4414771"/>
            <a:ext cx="120600" cy="77760"/>
            <a:chOff x="158268" y="4414771"/>
            <a:chExt cx="12060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948AFF7-E8EC-4EC9-B41D-160857CA2148}"/>
                    </a:ext>
                  </a:extLst>
                </p14:cNvPr>
                <p14:cNvContentPartPr/>
                <p14:nvPr/>
              </p14:nvContentPartPr>
              <p14:xfrm>
                <a:off x="158268" y="4432771"/>
                <a:ext cx="25920" cy="59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948AFF7-E8EC-4EC9-B41D-160857CA214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9268" y="4423771"/>
                  <a:ext cx="43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5531808-4ECB-4E2B-96C2-8C32F2B15DE9}"/>
                    </a:ext>
                  </a:extLst>
                </p14:cNvPr>
                <p14:cNvContentPartPr/>
                <p14:nvPr/>
              </p14:nvContentPartPr>
              <p14:xfrm>
                <a:off x="266988" y="4414771"/>
                <a:ext cx="11880" cy="35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5531808-4ECB-4E2B-96C2-8C32F2B15D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7988" y="4406131"/>
                  <a:ext cx="29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4272D8-93FA-4663-A74D-15EC1C7B6FD9}"/>
              </a:ext>
            </a:extLst>
          </p:cNvPr>
          <p:cNvGrpSpPr/>
          <p:nvPr/>
        </p:nvGrpSpPr>
        <p:grpSpPr>
          <a:xfrm>
            <a:off x="459948" y="4211731"/>
            <a:ext cx="243720" cy="382320"/>
            <a:chOff x="459948" y="4211731"/>
            <a:chExt cx="24372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7BDBC79-5CD1-46C2-8384-F37EDB7859DD}"/>
                    </a:ext>
                  </a:extLst>
                </p14:cNvPr>
                <p14:cNvContentPartPr/>
                <p14:nvPr/>
              </p14:nvContentPartPr>
              <p14:xfrm>
                <a:off x="459948" y="4211731"/>
                <a:ext cx="97200" cy="295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7BDBC79-5CD1-46C2-8384-F37EDB7859D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0948" y="4203091"/>
                  <a:ext cx="114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1CFDC55-A8AF-4A6F-B2BA-ABE4DEEC742D}"/>
                    </a:ext>
                  </a:extLst>
                </p14:cNvPr>
                <p14:cNvContentPartPr/>
                <p14:nvPr/>
              </p14:nvContentPartPr>
              <p14:xfrm>
                <a:off x="534108" y="4234411"/>
                <a:ext cx="86400" cy="325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1CFDC55-A8AF-4A6F-B2BA-ABE4DEEC742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5468" y="4225771"/>
                  <a:ext cx="104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A4DD40-D56B-4765-A5AA-106B6C9670A1}"/>
                    </a:ext>
                  </a:extLst>
                </p14:cNvPr>
                <p14:cNvContentPartPr/>
                <p14:nvPr/>
              </p14:nvContentPartPr>
              <p14:xfrm>
                <a:off x="481188" y="4415851"/>
                <a:ext cx="115920" cy="27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A4DD40-D56B-4765-A5AA-106B6C9670A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72188" y="4407211"/>
                  <a:ext cx="133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F70B3A5-FDB2-4267-AE97-3E22C5FCA1DF}"/>
                    </a:ext>
                  </a:extLst>
                </p14:cNvPr>
                <p14:cNvContentPartPr/>
                <p14:nvPr/>
              </p14:nvContentPartPr>
              <p14:xfrm>
                <a:off x="696828" y="4425211"/>
                <a:ext cx="6840" cy="168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F70B3A5-FDB2-4267-AE97-3E22C5FCA1D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8188" y="4416571"/>
                  <a:ext cx="24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14FE7F-923D-4F05-8499-968DE77766C4}"/>
                    </a:ext>
                  </a:extLst>
                </p14:cNvPr>
                <p14:cNvContentPartPr/>
                <p14:nvPr/>
              </p14:nvContentPartPr>
              <p14:xfrm>
                <a:off x="677748" y="4340971"/>
                <a:ext cx="36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14FE7F-923D-4F05-8499-968DE77766C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9108" y="4332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A33EE7A-D0D0-45C6-AB1A-4D2B0C08EA7D}"/>
                  </a:ext>
                </a:extLst>
              </p14:cNvPr>
              <p14:cNvContentPartPr/>
              <p14:nvPr/>
            </p14:nvContentPartPr>
            <p14:xfrm>
              <a:off x="945228" y="4337731"/>
              <a:ext cx="77760" cy="3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A33EE7A-D0D0-45C6-AB1A-4D2B0C08EA7D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36228" y="4329091"/>
                <a:ext cx="95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9FB92D1-E177-4918-8524-0580D0940358}"/>
                  </a:ext>
                </a:extLst>
              </p14:cNvPr>
              <p14:cNvContentPartPr/>
              <p14:nvPr/>
            </p14:nvContentPartPr>
            <p14:xfrm>
              <a:off x="949188" y="4411891"/>
              <a:ext cx="75960" cy="284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9FB92D1-E177-4918-8524-0580D094035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40548" y="4402891"/>
                <a:ext cx="936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8E7EEF0-349A-412D-A766-9E27DEAAE59E}"/>
              </a:ext>
            </a:extLst>
          </p:cNvPr>
          <p:cNvGrpSpPr/>
          <p:nvPr/>
        </p:nvGrpSpPr>
        <p:grpSpPr>
          <a:xfrm>
            <a:off x="1328628" y="3887011"/>
            <a:ext cx="503280" cy="426240"/>
            <a:chOff x="1328628" y="3887011"/>
            <a:chExt cx="5032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39E1DC2-CA28-4DBE-AECB-9A7CCA79ED58}"/>
                    </a:ext>
                  </a:extLst>
                </p14:cNvPr>
                <p14:cNvContentPartPr/>
                <p14:nvPr/>
              </p14:nvContentPartPr>
              <p14:xfrm>
                <a:off x="1328628" y="3887011"/>
                <a:ext cx="148320" cy="342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39E1DC2-CA28-4DBE-AECB-9A7CCA79ED5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319628" y="3878371"/>
                  <a:ext cx="165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0A60842-B481-4492-9772-CBE1FC2A1EB9}"/>
                    </a:ext>
                  </a:extLst>
                </p14:cNvPr>
                <p14:cNvContentPartPr/>
                <p14:nvPr/>
              </p14:nvContentPartPr>
              <p14:xfrm>
                <a:off x="1537788" y="4119211"/>
                <a:ext cx="120240" cy="194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0A60842-B481-4492-9772-CBE1FC2A1EB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28788" y="4110211"/>
                  <a:ext cx="137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AAB38EF-E9BE-44F1-8485-BADF66D15364}"/>
                    </a:ext>
                  </a:extLst>
                </p14:cNvPr>
                <p14:cNvContentPartPr/>
                <p14:nvPr/>
              </p14:nvContentPartPr>
              <p14:xfrm>
                <a:off x="1699788" y="4109851"/>
                <a:ext cx="132120" cy="189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AAB38EF-E9BE-44F1-8485-BADF66D1536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690788" y="4101211"/>
                  <a:ext cx="1497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AF8CC99-FE16-4EC0-AF84-EC27611DC9BD}"/>
              </a:ext>
            </a:extLst>
          </p:cNvPr>
          <p:cNvGrpSpPr/>
          <p:nvPr/>
        </p:nvGrpSpPr>
        <p:grpSpPr>
          <a:xfrm>
            <a:off x="2042148" y="3937411"/>
            <a:ext cx="681120" cy="349920"/>
            <a:chOff x="2042148" y="3937411"/>
            <a:chExt cx="6811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B61686B-61F2-46DE-AA8B-63A17B1C70CE}"/>
                    </a:ext>
                  </a:extLst>
                </p14:cNvPr>
                <p14:cNvContentPartPr/>
                <p14:nvPr/>
              </p14:nvContentPartPr>
              <p14:xfrm>
                <a:off x="2042148" y="3988891"/>
                <a:ext cx="99000" cy="252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B61686B-61F2-46DE-AA8B-63A17B1C70C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033508" y="3979891"/>
                  <a:ext cx="116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6F912D-CEA5-449C-9BFE-3D01AE1F0895}"/>
                    </a:ext>
                  </a:extLst>
                </p14:cNvPr>
                <p14:cNvContentPartPr/>
                <p14:nvPr/>
              </p14:nvContentPartPr>
              <p14:xfrm>
                <a:off x="2107308" y="3967291"/>
                <a:ext cx="120600" cy="270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6F912D-CEA5-449C-9BFE-3D01AE1F089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98308" y="3958291"/>
                  <a:ext cx="138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F2B8669-91AA-4E07-A1C8-52BD059B4F4C}"/>
                    </a:ext>
                  </a:extLst>
                </p14:cNvPr>
                <p14:cNvContentPartPr/>
                <p14:nvPr/>
              </p14:nvContentPartPr>
              <p14:xfrm>
                <a:off x="2339868" y="3937411"/>
                <a:ext cx="81360" cy="318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F2B8669-91AA-4E07-A1C8-52BD059B4F4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330868" y="3928771"/>
                  <a:ext cx="99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6D7B782-FF64-467E-BBAD-A9AE43A9AE74}"/>
                    </a:ext>
                  </a:extLst>
                </p14:cNvPr>
                <p14:cNvContentPartPr/>
                <p14:nvPr/>
              </p14:nvContentPartPr>
              <p14:xfrm>
                <a:off x="2485668" y="4127491"/>
                <a:ext cx="18720" cy="142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6D7B782-FF64-467E-BBAD-A9AE43A9AE7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476668" y="4118851"/>
                  <a:ext cx="36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D7C6FA6-5790-4569-9DFB-E1F628AC9D4C}"/>
                    </a:ext>
                  </a:extLst>
                </p14:cNvPr>
                <p14:cNvContentPartPr/>
                <p14:nvPr/>
              </p14:nvContentPartPr>
              <p14:xfrm>
                <a:off x="2477388" y="4047571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D7C6FA6-5790-4569-9DFB-E1F628AC9D4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68748" y="4038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91D4332-2328-4B09-AF03-B81D3464AFC4}"/>
                    </a:ext>
                  </a:extLst>
                </p14:cNvPr>
                <p14:cNvContentPartPr/>
                <p14:nvPr/>
              </p14:nvContentPartPr>
              <p14:xfrm>
                <a:off x="2577108" y="4120651"/>
                <a:ext cx="146160" cy="166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91D4332-2328-4B09-AF03-B81D3464AFC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68108" y="4112011"/>
                  <a:ext cx="1638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C9DE845-5CBE-40D0-BE6B-993E3B0DDAE8}"/>
              </a:ext>
            </a:extLst>
          </p:cNvPr>
          <p:cNvGrpSpPr/>
          <p:nvPr/>
        </p:nvGrpSpPr>
        <p:grpSpPr>
          <a:xfrm>
            <a:off x="1251948" y="4398211"/>
            <a:ext cx="1409400" cy="429840"/>
            <a:chOff x="1251948" y="4398211"/>
            <a:chExt cx="14094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4420947-F2A0-4B5E-8291-66783B9EBC89}"/>
                    </a:ext>
                  </a:extLst>
                </p14:cNvPr>
                <p14:cNvContentPartPr/>
                <p14:nvPr/>
              </p14:nvContentPartPr>
              <p14:xfrm>
                <a:off x="1251948" y="4398211"/>
                <a:ext cx="1409400" cy="9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4420947-F2A0-4B5E-8291-66783B9EBC8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242948" y="4389571"/>
                  <a:ext cx="1427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EB9305-2650-439F-BCB4-5FE695A985C7}"/>
                    </a:ext>
                  </a:extLst>
                </p14:cNvPr>
                <p14:cNvContentPartPr/>
                <p14:nvPr/>
              </p14:nvContentPartPr>
              <p14:xfrm>
                <a:off x="1749468" y="4468411"/>
                <a:ext cx="226080" cy="218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CEB9305-2650-439F-BCB4-5FE695A985C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40468" y="4459771"/>
                  <a:ext cx="243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4D9D9AA-5B3D-4CFF-937F-3251C3EA7FF7}"/>
                    </a:ext>
                  </a:extLst>
                </p14:cNvPr>
                <p14:cNvContentPartPr/>
                <p14:nvPr/>
              </p14:nvContentPartPr>
              <p14:xfrm>
                <a:off x="1985628" y="4639771"/>
                <a:ext cx="197280" cy="188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4D9D9AA-5B3D-4CFF-937F-3251C3EA7F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76628" y="4630771"/>
                  <a:ext cx="2149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DC67E87-82EB-4883-A982-1761B8CEF2B1}"/>
                  </a:ext>
                </a:extLst>
              </p14:cNvPr>
              <p14:cNvContentPartPr/>
              <p14:nvPr/>
            </p14:nvContentPartPr>
            <p14:xfrm>
              <a:off x="283188" y="3739771"/>
              <a:ext cx="2571840" cy="1206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DC67E87-82EB-4883-A982-1761B8CEF2B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74188" y="3730771"/>
                <a:ext cx="258948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4471879-EADD-42C2-A546-4F95D31805E4}"/>
                  </a:ext>
                </a:extLst>
              </p14:cNvPr>
              <p14:cNvContentPartPr/>
              <p14:nvPr/>
            </p14:nvContentPartPr>
            <p14:xfrm>
              <a:off x="3042228" y="4380571"/>
              <a:ext cx="3600" cy="5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4471879-EADD-42C2-A546-4F95D31805E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033588" y="4371571"/>
                <a:ext cx="212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0C544C0-7629-43A9-84D0-8544633A4ADF}"/>
              </a:ext>
            </a:extLst>
          </p:cNvPr>
          <p:cNvGrpSpPr/>
          <p:nvPr/>
        </p:nvGrpSpPr>
        <p:grpSpPr>
          <a:xfrm>
            <a:off x="3272268" y="4357531"/>
            <a:ext cx="111960" cy="65160"/>
            <a:chOff x="3272268" y="4357531"/>
            <a:chExt cx="11196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BD63630-62A7-4A82-AB6F-4FF20E260EF5}"/>
                    </a:ext>
                  </a:extLst>
                </p14:cNvPr>
                <p14:cNvContentPartPr/>
                <p14:nvPr/>
              </p14:nvContentPartPr>
              <p14:xfrm>
                <a:off x="3275508" y="4357531"/>
                <a:ext cx="108720" cy="5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BD63630-62A7-4A82-AB6F-4FF20E260EF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66508" y="4348891"/>
                  <a:ext cx="126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91C4A87-53F6-47C6-B0AB-6A740F4297B5}"/>
                    </a:ext>
                  </a:extLst>
                </p14:cNvPr>
                <p14:cNvContentPartPr/>
                <p14:nvPr/>
              </p14:nvContentPartPr>
              <p14:xfrm>
                <a:off x="3272268" y="4418011"/>
                <a:ext cx="80280" cy="4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91C4A87-53F6-47C6-B0AB-6A740F4297B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63268" y="4409371"/>
                  <a:ext cx="97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12CFE9F-A4BA-4FF4-97B8-9FBFC90614FD}"/>
              </a:ext>
            </a:extLst>
          </p:cNvPr>
          <p:cNvGrpSpPr/>
          <p:nvPr/>
        </p:nvGrpSpPr>
        <p:grpSpPr>
          <a:xfrm>
            <a:off x="3898668" y="3868291"/>
            <a:ext cx="903960" cy="347040"/>
            <a:chOff x="3898668" y="3868291"/>
            <a:chExt cx="9039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BEA8FC-629B-4A49-A2F0-E3812B81ADE4}"/>
                    </a:ext>
                  </a:extLst>
                </p14:cNvPr>
                <p14:cNvContentPartPr/>
                <p14:nvPr/>
              </p14:nvContentPartPr>
              <p14:xfrm>
                <a:off x="3898668" y="3883051"/>
                <a:ext cx="158760" cy="147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1BEA8FC-629B-4A49-A2F0-E3812B81ADE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889668" y="3874411"/>
                  <a:ext cx="176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B488A4F-2486-4CB2-A983-C6C086CD08F6}"/>
                    </a:ext>
                  </a:extLst>
                </p14:cNvPr>
                <p14:cNvContentPartPr/>
                <p14:nvPr/>
              </p14:nvContentPartPr>
              <p14:xfrm>
                <a:off x="4031868" y="3868291"/>
                <a:ext cx="3960" cy="315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B488A4F-2486-4CB2-A983-C6C086CD08F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22868" y="3859651"/>
                  <a:ext cx="21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CB5A83-4CF9-493E-8A4E-A049A89AB582}"/>
                    </a:ext>
                  </a:extLst>
                </p14:cNvPr>
                <p14:cNvContentPartPr/>
                <p14:nvPr/>
              </p14:nvContentPartPr>
              <p14:xfrm>
                <a:off x="4141668" y="4102651"/>
                <a:ext cx="50040" cy="112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0CB5A83-4CF9-493E-8A4E-A049A89AB58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32668" y="4093651"/>
                  <a:ext cx="67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BC53911-1E28-481B-A6D4-FEF32199F30E}"/>
                    </a:ext>
                  </a:extLst>
                </p14:cNvPr>
                <p14:cNvContentPartPr/>
                <p14:nvPr/>
              </p14:nvContentPartPr>
              <p14:xfrm>
                <a:off x="4264428" y="3901771"/>
                <a:ext cx="41040" cy="244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BC53911-1E28-481B-A6D4-FEF32199F30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55428" y="3892771"/>
                  <a:ext cx="58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DCD645-0D0E-45A7-975D-805C9543E315}"/>
                    </a:ext>
                  </a:extLst>
                </p14:cNvPr>
                <p14:cNvContentPartPr/>
                <p14:nvPr/>
              </p14:nvContentPartPr>
              <p14:xfrm>
                <a:off x="4375308" y="3881611"/>
                <a:ext cx="112680" cy="300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DCD645-0D0E-45A7-975D-805C9543E31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66668" y="3872611"/>
                  <a:ext cx="130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6790513-6B53-41AE-BC20-92FE135410A5}"/>
                    </a:ext>
                  </a:extLst>
                </p14:cNvPr>
                <p14:cNvContentPartPr/>
                <p14:nvPr/>
              </p14:nvContentPartPr>
              <p14:xfrm>
                <a:off x="4647468" y="3914371"/>
                <a:ext cx="7200" cy="245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6790513-6B53-41AE-BC20-92FE135410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38468" y="3905731"/>
                  <a:ext cx="24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7441BC-2C7C-4BE9-8F9A-A5CAEACAA366}"/>
                    </a:ext>
                  </a:extLst>
                </p14:cNvPr>
                <p14:cNvContentPartPr/>
                <p14:nvPr/>
              </p14:nvContentPartPr>
              <p14:xfrm>
                <a:off x="4655388" y="3937051"/>
                <a:ext cx="147240" cy="217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7441BC-2C7C-4BE9-8F9A-A5CAEACAA36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646748" y="3928411"/>
                  <a:ext cx="1648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286426F-0324-4147-AEAE-FA5310F40817}"/>
              </a:ext>
            </a:extLst>
          </p:cNvPr>
          <p:cNvGrpSpPr/>
          <p:nvPr/>
        </p:nvGrpSpPr>
        <p:grpSpPr>
          <a:xfrm>
            <a:off x="5018628" y="3928771"/>
            <a:ext cx="1222560" cy="297000"/>
            <a:chOff x="5018628" y="3928771"/>
            <a:chExt cx="12225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58FEF2-3085-4619-8A95-8FCC09D3569C}"/>
                    </a:ext>
                  </a:extLst>
                </p14:cNvPr>
                <p14:cNvContentPartPr/>
                <p14:nvPr/>
              </p14:nvContentPartPr>
              <p14:xfrm>
                <a:off x="5018628" y="3934531"/>
                <a:ext cx="124200" cy="238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58FEF2-3085-4619-8A95-8FCC09D356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009988" y="3925531"/>
                  <a:ext cx="141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14AFADF-BFAD-4535-B3BD-B64BB5FF620A}"/>
                    </a:ext>
                  </a:extLst>
                </p14:cNvPr>
                <p14:cNvContentPartPr/>
                <p14:nvPr/>
              </p14:nvContentPartPr>
              <p14:xfrm>
                <a:off x="5112588" y="3931291"/>
                <a:ext cx="114840" cy="232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14AFADF-BFAD-4535-B3BD-B64BB5FF620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103948" y="3922651"/>
                  <a:ext cx="132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0AD4AE8-DFEB-4171-A752-202FED9095ED}"/>
                    </a:ext>
                  </a:extLst>
                </p14:cNvPr>
                <p14:cNvContentPartPr/>
                <p14:nvPr/>
              </p14:nvContentPartPr>
              <p14:xfrm>
                <a:off x="5369988" y="3951091"/>
                <a:ext cx="101880" cy="214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0AD4AE8-DFEB-4171-A752-202FED9095E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360988" y="3942091"/>
                  <a:ext cx="119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0E82801-0CCE-4A0E-A7C3-C2238DD71ADD}"/>
                    </a:ext>
                  </a:extLst>
                </p14:cNvPr>
                <p14:cNvContentPartPr/>
                <p14:nvPr/>
              </p14:nvContentPartPr>
              <p14:xfrm>
                <a:off x="5520108" y="4157731"/>
                <a:ext cx="25920" cy="68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0E82801-0CCE-4A0E-A7C3-C2238DD71AD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511108" y="4149091"/>
                  <a:ext cx="43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FED97A1-6CD3-4F7C-A90A-02F713106930}"/>
                    </a:ext>
                  </a:extLst>
                </p14:cNvPr>
                <p14:cNvContentPartPr/>
                <p14:nvPr/>
              </p14:nvContentPartPr>
              <p14:xfrm>
                <a:off x="5654028" y="3928771"/>
                <a:ext cx="102240" cy="212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FED97A1-6CD3-4F7C-A90A-02F71310693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645028" y="3919771"/>
                  <a:ext cx="119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58485A-51BB-4468-BE1B-ADF61A361259}"/>
                    </a:ext>
                  </a:extLst>
                </p14:cNvPr>
                <p14:cNvContentPartPr/>
                <p14:nvPr/>
              </p14:nvContentPartPr>
              <p14:xfrm>
                <a:off x="5819628" y="3932011"/>
                <a:ext cx="111600" cy="197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58485A-51BB-4468-BE1B-ADF61A36125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10988" y="3923011"/>
                  <a:ext cx="129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485C42D-0B4D-4B4C-950A-00877AF40F40}"/>
                    </a:ext>
                  </a:extLst>
                </p14:cNvPr>
                <p14:cNvContentPartPr/>
                <p14:nvPr/>
              </p14:nvContentPartPr>
              <p14:xfrm>
                <a:off x="5850948" y="3928771"/>
                <a:ext cx="124200" cy="11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485C42D-0B4D-4B4C-950A-00877AF40F4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842308" y="3919771"/>
                  <a:ext cx="141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05CF482-0BCE-438D-A491-6FFC1ED01F29}"/>
                    </a:ext>
                  </a:extLst>
                </p14:cNvPr>
                <p14:cNvContentPartPr/>
                <p14:nvPr/>
              </p14:nvContentPartPr>
              <p14:xfrm>
                <a:off x="6099708" y="3938491"/>
                <a:ext cx="6120" cy="234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05CF482-0BCE-438D-A491-6FFC1ED01F2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91068" y="3929851"/>
                  <a:ext cx="23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D26DC20-047F-4B3B-9C01-E1CCBEB8491D}"/>
                    </a:ext>
                  </a:extLst>
                </p14:cNvPr>
                <p14:cNvContentPartPr/>
                <p14:nvPr/>
              </p14:nvContentPartPr>
              <p14:xfrm>
                <a:off x="6110148" y="3933811"/>
                <a:ext cx="131040" cy="238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D26DC20-047F-4B3B-9C01-E1CCBEB8491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01508" y="3925171"/>
                  <a:ext cx="14868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2800A97-4A40-49BE-B91B-CDAC60B7CF15}"/>
                  </a:ext>
                </a:extLst>
              </p14:cNvPr>
              <p14:cNvContentPartPr/>
              <p14:nvPr/>
            </p14:nvContentPartPr>
            <p14:xfrm>
              <a:off x="3803628" y="4334851"/>
              <a:ext cx="2464200" cy="1105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2800A97-4A40-49BE-B91B-CDAC60B7CF1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794988" y="4325851"/>
                <a:ext cx="24818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C573B45-4028-4DF9-8CF7-E3D6D83F85C3}"/>
              </a:ext>
            </a:extLst>
          </p:cNvPr>
          <p:cNvGrpSpPr/>
          <p:nvPr/>
        </p:nvGrpSpPr>
        <p:grpSpPr>
          <a:xfrm>
            <a:off x="4319868" y="4556611"/>
            <a:ext cx="610560" cy="326160"/>
            <a:chOff x="4319868" y="4556611"/>
            <a:chExt cx="61056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23EAEA-CE99-40D8-9DB6-8116CAC61D9A}"/>
                    </a:ext>
                  </a:extLst>
                </p14:cNvPr>
                <p14:cNvContentPartPr/>
                <p14:nvPr/>
              </p14:nvContentPartPr>
              <p14:xfrm>
                <a:off x="4319868" y="4556611"/>
                <a:ext cx="134280" cy="223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23EAEA-CE99-40D8-9DB6-8116CAC61D9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11228" y="4547611"/>
                  <a:ext cx="151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CE26571-7255-481C-98DE-982B556146D1}"/>
                    </a:ext>
                  </a:extLst>
                </p14:cNvPr>
                <p14:cNvContentPartPr/>
                <p14:nvPr/>
              </p14:nvContentPartPr>
              <p14:xfrm>
                <a:off x="4489788" y="4585411"/>
                <a:ext cx="114120" cy="257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CE26571-7255-481C-98DE-982B556146D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480788" y="4576411"/>
                  <a:ext cx="131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2B90611-9B45-477A-BD7B-C2FDA5F46EF9}"/>
                    </a:ext>
                  </a:extLst>
                </p14:cNvPr>
                <p14:cNvContentPartPr/>
                <p14:nvPr/>
              </p14:nvContentPartPr>
              <p14:xfrm>
                <a:off x="4673028" y="4798171"/>
                <a:ext cx="31680" cy="84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2B90611-9B45-477A-BD7B-C2FDA5F46E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664028" y="4789171"/>
                  <a:ext cx="49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B0ABBA6-6D0B-4389-BEA9-4B0C8E539F4F}"/>
                    </a:ext>
                  </a:extLst>
                </p14:cNvPr>
                <p14:cNvContentPartPr/>
                <p14:nvPr/>
              </p14:nvContentPartPr>
              <p14:xfrm>
                <a:off x="4766628" y="4583611"/>
                <a:ext cx="163800" cy="265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B0ABBA6-6D0B-4389-BEA9-4B0C8E539F4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757628" y="4574971"/>
                  <a:ext cx="181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03150A3-6AA7-4B0A-82F2-A43903B33B79}"/>
                    </a:ext>
                  </a:extLst>
                </p14:cNvPr>
                <p14:cNvContentPartPr/>
                <p14:nvPr/>
              </p14:nvContentPartPr>
              <p14:xfrm>
                <a:off x="4711188" y="4588651"/>
                <a:ext cx="210960" cy="1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03150A3-6AA7-4B0A-82F2-A43903B33B7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702188" y="4580011"/>
                  <a:ext cx="2286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D3EF8E5-1580-4635-9AF5-8473E1374252}"/>
              </a:ext>
            </a:extLst>
          </p:cNvPr>
          <p:cNvGrpSpPr/>
          <p:nvPr/>
        </p:nvGrpSpPr>
        <p:grpSpPr>
          <a:xfrm>
            <a:off x="6553668" y="4155571"/>
            <a:ext cx="1095120" cy="361800"/>
            <a:chOff x="6553668" y="4155571"/>
            <a:chExt cx="10951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7ECE9B4-80B4-4A2C-8053-9E6902B3ED56}"/>
                    </a:ext>
                  </a:extLst>
                </p14:cNvPr>
                <p14:cNvContentPartPr/>
                <p14:nvPr/>
              </p14:nvContentPartPr>
              <p14:xfrm>
                <a:off x="6556908" y="4322251"/>
                <a:ext cx="145080" cy="7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7ECE9B4-80B4-4A2C-8053-9E6902B3ED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48268" y="4313611"/>
                  <a:ext cx="162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DEC0891-E328-4F66-BDB2-DDCC02FDD6A7}"/>
                    </a:ext>
                  </a:extLst>
                </p14:cNvPr>
                <p14:cNvContentPartPr/>
                <p14:nvPr/>
              </p14:nvContentPartPr>
              <p14:xfrm>
                <a:off x="6553668" y="4394971"/>
                <a:ext cx="144360" cy="24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DEC0891-E328-4F66-BDB2-DDCC02FDD6A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544668" y="4386331"/>
                  <a:ext cx="162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64D294-ABB2-4AE9-8B3D-7EEC153DC70A}"/>
                    </a:ext>
                  </a:extLst>
                </p14:cNvPr>
                <p14:cNvContentPartPr/>
                <p14:nvPr/>
              </p14:nvContentPartPr>
              <p14:xfrm>
                <a:off x="6861108" y="4155571"/>
                <a:ext cx="149040" cy="271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64D294-ABB2-4AE9-8B3D-7EEC153DC70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852468" y="4146931"/>
                  <a:ext cx="166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39DA5A5-67AB-41B3-A854-11443337803D}"/>
                    </a:ext>
                  </a:extLst>
                </p14:cNvPr>
                <p14:cNvContentPartPr/>
                <p14:nvPr/>
              </p14:nvContentPartPr>
              <p14:xfrm>
                <a:off x="6867228" y="4199491"/>
                <a:ext cx="131040" cy="15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39DA5A5-67AB-41B3-A854-11443337803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858228" y="4190491"/>
                  <a:ext cx="148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F61D47F-01F5-46C4-B1D3-989F53208386}"/>
                    </a:ext>
                  </a:extLst>
                </p14:cNvPr>
                <p14:cNvContentPartPr/>
                <p14:nvPr/>
              </p14:nvContentPartPr>
              <p14:xfrm>
                <a:off x="7010508" y="4178611"/>
                <a:ext cx="158400" cy="255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F61D47F-01F5-46C4-B1D3-989F5320838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001868" y="4169611"/>
                  <a:ext cx="176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21842B-B815-4057-BA07-06710B9B0755}"/>
                    </a:ext>
                  </a:extLst>
                </p14:cNvPr>
                <p14:cNvContentPartPr/>
                <p14:nvPr/>
              </p14:nvContentPartPr>
              <p14:xfrm>
                <a:off x="7182948" y="4414051"/>
                <a:ext cx="11880" cy="103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21842B-B815-4057-BA07-06710B9B075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174308" y="4405051"/>
                  <a:ext cx="2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B92E4D-9F2A-4698-A017-5F4F10F9CD07}"/>
                    </a:ext>
                  </a:extLst>
                </p14:cNvPr>
                <p14:cNvContentPartPr/>
                <p14:nvPr/>
              </p14:nvContentPartPr>
              <p14:xfrm>
                <a:off x="7277988" y="4209571"/>
                <a:ext cx="112680" cy="243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B92E4D-9F2A-4698-A017-5F4F10F9CD0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269348" y="4200571"/>
                  <a:ext cx="130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A8EF23D-6356-4A91-8AEA-6D1C290B389E}"/>
                    </a:ext>
                  </a:extLst>
                </p14:cNvPr>
                <p14:cNvContentPartPr/>
                <p14:nvPr/>
              </p14:nvContentPartPr>
              <p14:xfrm>
                <a:off x="7492188" y="4301731"/>
                <a:ext cx="156600" cy="169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A8EF23D-6356-4A91-8AEA-6D1C290B389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483188" y="4293091"/>
                  <a:ext cx="174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471116-D3F1-4E68-9C5F-147D8DB8EC68}"/>
                    </a:ext>
                  </a:extLst>
                </p14:cNvPr>
                <p14:cNvContentPartPr/>
                <p14:nvPr/>
              </p14:nvContentPartPr>
              <p14:xfrm>
                <a:off x="7461948" y="4270051"/>
                <a:ext cx="184320" cy="206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471116-D3F1-4E68-9C5F-147D8DB8EC6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453308" y="4261411"/>
                  <a:ext cx="20196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C9FA201-FEDB-424B-9C7C-AC2A27AF036D}"/>
              </a:ext>
            </a:extLst>
          </p:cNvPr>
          <p:cNvGrpSpPr/>
          <p:nvPr/>
        </p:nvGrpSpPr>
        <p:grpSpPr>
          <a:xfrm>
            <a:off x="6683268" y="4578211"/>
            <a:ext cx="995760" cy="190800"/>
            <a:chOff x="6683268" y="4578211"/>
            <a:chExt cx="9957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1B4910-049B-4486-B446-6A8460490A20}"/>
                    </a:ext>
                  </a:extLst>
                </p14:cNvPr>
                <p14:cNvContentPartPr/>
                <p14:nvPr/>
              </p14:nvContentPartPr>
              <p14:xfrm>
                <a:off x="6683268" y="4618891"/>
                <a:ext cx="995760" cy="73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1B4910-049B-4486-B446-6A8460490A2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674268" y="4610251"/>
                  <a:ext cx="1013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79A873A-FF43-4312-903E-F5B0E88D86DE}"/>
                    </a:ext>
                  </a:extLst>
                </p14:cNvPr>
                <p14:cNvContentPartPr/>
                <p14:nvPr/>
              </p14:nvContentPartPr>
              <p14:xfrm>
                <a:off x="7248108" y="4578211"/>
                <a:ext cx="40680" cy="147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79A873A-FF43-4312-903E-F5B0E88D86D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239468" y="4569571"/>
                  <a:ext cx="58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8C76961-2BD3-4678-BE28-E673068A0511}"/>
                    </a:ext>
                  </a:extLst>
                </p14:cNvPr>
                <p14:cNvContentPartPr/>
                <p14:nvPr/>
              </p14:nvContentPartPr>
              <p14:xfrm>
                <a:off x="7260708" y="4579291"/>
                <a:ext cx="71280" cy="189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8C76961-2BD3-4678-BE28-E673068A051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51708" y="4570651"/>
                  <a:ext cx="889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FF422DC-3403-435B-9C93-F17237C3C702}"/>
              </a:ext>
            </a:extLst>
          </p:cNvPr>
          <p:cNvGrpSpPr/>
          <p:nvPr/>
        </p:nvGrpSpPr>
        <p:grpSpPr>
          <a:xfrm>
            <a:off x="140628" y="5377771"/>
            <a:ext cx="960840" cy="609120"/>
            <a:chOff x="140628" y="5377771"/>
            <a:chExt cx="96084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556F52D-B63B-4367-BBB5-3FF6403A0046}"/>
                    </a:ext>
                  </a:extLst>
                </p14:cNvPr>
                <p14:cNvContentPartPr/>
                <p14:nvPr/>
              </p14:nvContentPartPr>
              <p14:xfrm>
                <a:off x="318828" y="5415211"/>
                <a:ext cx="8640" cy="389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556F52D-B63B-4367-BBB5-3FF6403A004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9828" y="5406571"/>
                  <a:ext cx="26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00F6950-2315-4164-A262-E07285568CFD}"/>
                    </a:ext>
                  </a:extLst>
                </p14:cNvPr>
                <p14:cNvContentPartPr/>
                <p14:nvPr/>
              </p14:nvContentPartPr>
              <p14:xfrm>
                <a:off x="140628" y="5377771"/>
                <a:ext cx="258480" cy="32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00F6950-2315-4164-A262-E07285568CF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1988" y="5369131"/>
                  <a:ext cx="276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41956B3-67BF-4878-8D1A-F30A1E9230D8}"/>
                    </a:ext>
                  </a:extLst>
                </p14:cNvPr>
                <p14:cNvContentPartPr/>
                <p14:nvPr/>
              </p14:nvContentPartPr>
              <p14:xfrm>
                <a:off x="421428" y="5617171"/>
                <a:ext cx="144360" cy="202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41956B3-67BF-4878-8D1A-F30A1E9230D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12428" y="5608531"/>
                  <a:ext cx="162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B0595F9-6FA7-4ECE-864C-A8F259176149}"/>
                    </a:ext>
                  </a:extLst>
                </p14:cNvPr>
                <p14:cNvContentPartPr/>
                <p14:nvPr/>
              </p14:nvContentPartPr>
              <p14:xfrm>
                <a:off x="580548" y="5652091"/>
                <a:ext cx="130320" cy="334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B0595F9-6FA7-4ECE-864C-A8F25917614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71548" y="5643091"/>
                  <a:ext cx="1479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C1DCC14-2B8D-4C38-9EC8-656B4ECD4EB6}"/>
                    </a:ext>
                  </a:extLst>
                </p14:cNvPr>
                <p14:cNvContentPartPr/>
                <p14:nvPr/>
              </p14:nvContentPartPr>
              <p14:xfrm>
                <a:off x="741108" y="5668291"/>
                <a:ext cx="92160" cy="195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C1DCC14-2B8D-4C38-9EC8-656B4ECD4EB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32468" y="5659651"/>
                  <a:ext cx="109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E014FB-DA5A-4262-AECD-86FB7D2CE9D7}"/>
                    </a:ext>
                  </a:extLst>
                </p14:cNvPr>
                <p14:cNvContentPartPr/>
                <p14:nvPr/>
              </p14:nvContentPartPr>
              <p14:xfrm>
                <a:off x="888708" y="5655691"/>
                <a:ext cx="88200" cy="207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E014FB-DA5A-4262-AECD-86FB7D2CE9D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9708" y="5647051"/>
                  <a:ext cx="105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9D9BA6D-7436-491E-BF63-D533F6BAC12B}"/>
                    </a:ext>
                  </a:extLst>
                </p14:cNvPr>
                <p14:cNvContentPartPr/>
                <p14:nvPr/>
              </p14:nvContentPartPr>
              <p14:xfrm>
                <a:off x="1092108" y="5700691"/>
                <a:ext cx="6120" cy="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9D9BA6D-7436-491E-BF63-D533F6BAC1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3108" y="5691691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8213342-9F40-4AC8-868F-32E178B58724}"/>
                    </a:ext>
                  </a:extLst>
                </p14:cNvPr>
                <p14:cNvContentPartPr/>
                <p14:nvPr/>
              </p14:nvContentPartPr>
              <p14:xfrm>
                <a:off x="1098948" y="5811931"/>
                <a:ext cx="2520" cy="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8213342-9F40-4AC8-868F-32E178B5872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0308" y="580329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D53D181-2546-4CDD-8BCC-C8F682450760}"/>
              </a:ext>
            </a:extLst>
          </p:cNvPr>
          <p:cNvGrpSpPr/>
          <p:nvPr/>
        </p:nvGrpSpPr>
        <p:grpSpPr>
          <a:xfrm>
            <a:off x="1416108" y="5522851"/>
            <a:ext cx="2660400" cy="416520"/>
            <a:chOff x="1416108" y="5522851"/>
            <a:chExt cx="26604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D23F6F0-7347-4FA8-A007-189BBEF53160}"/>
                    </a:ext>
                  </a:extLst>
                </p14:cNvPr>
                <p14:cNvContentPartPr/>
                <p14:nvPr/>
              </p14:nvContentPartPr>
              <p14:xfrm>
                <a:off x="1416108" y="5522851"/>
                <a:ext cx="133920" cy="284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D23F6F0-7347-4FA8-A007-189BBEF5316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407108" y="5513851"/>
                  <a:ext cx="151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1E14896-6F72-4F7C-B80F-7B9C16B0CF81}"/>
                    </a:ext>
                  </a:extLst>
                </p14:cNvPr>
                <p14:cNvContentPartPr/>
                <p14:nvPr/>
              </p14:nvContentPartPr>
              <p14:xfrm>
                <a:off x="1647588" y="5819131"/>
                <a:ext cx="2520" cy="345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1E14896-6F72-4F7C-B80F-7B9C16B0CF8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638948" y="5810491"/>
                  <a:ext cx="20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C545A6E-F1B1-4153-AD44-749A9CA0C955}"/>
                    </a:ext>
                  </a:extLst>
                </p14:cNvPr>
                <p14:cNvContentPartPr/>
                <p14:nvPr/>
              </p14:nvContentPartPr>
              <p14:xfrm>
                <a:off x="1748028" y="5548051"/>
                <a:ext cx="140040" cy="237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C545A6E-F1B1-4153-AD44-749A9CA0C95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739028" y="5539051"/>
                  <a:ext cx="157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610A86-D960-48F2-9710-F6AAE2B6DFBC}"/>
                    </a:ext>
                  </a:extLst>
                </p14:cNvPr>
                <p14:cNvContentPartPr/>
                <p14:nvPr/>
              </p14:nvContentPartPr>
              <p14:xfrm>
                <a:off x="1947468" y="5825611"/>
                <a:ext cx="23400" cy="88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610A86-D960-48F2-9710-F6AAE2B6DF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938468" y="5816611"/>
                  <a:ext cx="41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C9F7353-67BA-4BA4-BE0D-CB693E9544AC}"/>
                    </a:ext>
                  </a:extLst>
                </p14:cNvPr>
                <p14:cNvContentPartPr/>
                <p14:nvPr/>
              </p14:nvContentPartPr>
              <p14:xfrm>
                <a:off x="2086428" y="5562091"/>
                <a:ext cx="92520" cy="1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C9F7353-67BA-4BA4-BE0D-CB693E9544A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077428" y="5553451"/>
                  <a:ext cx="11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5D8B080-71E6-4356-B4BB-34F6EF100430}"/>
                    </a:ext>
                  </a:extLst>
                </p14:cNvPr>
                <p14:cNvContentPartPr/>
                <p14:nvPr/>
              </p14:nvContentPartPr>
              <p14:xfrm>
                <a:off x="2081388" y="5563171"/>
                <a:ext cx="121680" cy="276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5D8B080-71E6-4356-B4BB-34F6EF10043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072388" y="5554531"/>
                  <a:ext cx="139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252C0F-4F36-459B-9333-62CC8B756F34}"/>
                    </a:ext>
                  </a:extLst>
                </p14:cNvPr>
                <p14:cNvContentPartPr/>
                <p14:nvPr/>
              </p14:nvContentPartPr>
              <p14:xfrm>
                <a:off x="2248428" y="5876731"/>
                <a:ext cx="23400" cy="53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252C0F-4F36-459B-9333-62CC8B756F3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239428" y="5867731"/>
                  <a:ext cx="4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6A058F-6D02-4500-9E75-F6D112B6ABAC}"/>
                    </a:ext>
                  </a:extLst>
                </p14:cNvPr>
                <p14:cNvContentPartPr/>
                <p14:nvPr/>
              </p14:nvContentPartPr>
              <p14:xfrm>
                <a:off x="2383788" y="5577931"/>
                <a:ext cx="131760" cy="223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6A058F-6D02-4500-9E75-F6D112B6ABA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375148" y="5568931"/>
                  <a:ext cx="14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548612A-0288-4F2A-B483-4818CE8E9416}"/>
                    </a:ext>
                  </a:extLst>
                </p14:cNvPr>
                <p14:cNvContentPartPr/>
                <p14:nvPr/>
              </p14:nvContentPartPr>
              <p14:xfrm>
                <a:off x="2580348" y="5893291"/>
                <a:ext cx="18720" cy="46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548612A-0288-4F2A-B483-4818CE8E941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571708" y="5884291"/>
                  <a:ext cx="36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BEE9208-5116-45D1-A701-20157F9D3ED5}"/>
                    </a:ext>
                  </a:extLst>
                </p14:cNvPr>
                <p14:cNvContentPartPr/>
                <p14:nvPr/>
              </p14:nvContentPartPr>
              <p14:xfrm>
                <a:off x="2706708" y="5568571"/>
                <a:ext cx="189000" cy="290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BEE9208-5116-45D1-A701-20157F9D3ED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697708" y="5559571"/>
                  <a:ext cx="206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C154E0-75EB-4EEF-93B5-90C8385ADF52}"/>
                    </a:ext>
                  </a:extLst>
                </p14:cNvPr>
                <p14:cNvContentPartPr/>
                <p14:nvPr/>
              </p14:nvContentPartPr>
              <p14:xfrm>
                <a:off x="2879148" y="5806891"/>
                <a:ext cx="44280" cy="109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C154E0-75EB-4EEF-93B5-90C8385ADF5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870148" y="5797891"/>
                  <a:ext cx="61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3367095-6C8A-4F84-960D-FA171C6C1FC0}"/>
                    </a:ext>
                  </a:extLst>
                </p14:cNvPr>
                <p14:cNvContentPartPr/>
                <p14:nvPr/>
              </p14:nvContentPartPr>
              <p14:xfrm>
                <a:off x="3091548" y="5534011"/>
                <a:ext cx="120600" cy="280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3367095-6C8A-4F84-960D-FA171C6C1FC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082548" y="5525371"/>
                  <a:ext cx="138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D27F77-B1DC-4E03-B355-C464C18E9A99}"/>
                    </a:ext>
                  </a:extLst>
                </p14:cNvPr>
                <p14:cNvContentPartPr/>
                <p14:nvPr/>
              </p14:nvContentPartPr>
              <p14:xfrm>
                <a:off x="3245988" y="5821291"/>
                <a:ext cx="20160" cy="47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D27F77-B1DC-4E03-B355-C464C18E9A9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236988" y="5812651"/>
                  <a:ext cx="37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2218136-382B-477B-B7DA-2DA414F515A1}"/>
                    </a:ext>
                  </a:extLst>
                </p14:cNvPr>
                <p14:cNvContentPartPr/>
                <p14:nvPr/>
              </p14:nvContentPartPr>
              <p14:xfrm>
                <a:off x="3373428" y="5549491"/>
                <a:ext cx="156600" cy="260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2218136-382B-477B-B7DA-2DA414F515A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364788" y="5540851"/>
                  <a:ext cx="174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72B62C7-0C13-4B9B-B897-396AB4B06CD7}"/>
                    </a:ext>
                  </a:extLst>
                </p14:cNvPr>
                <p14:cNvContentPartPr/>
                <p14:nvPr/>
              </p14:nvContentPartPr>
              <p14:xfrm>
                <a:off x="3586188" y="5845411"/>
                <a:ext cx="33840" cy="66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72B62C7-0C13-4B9B-B897-396AB4B06CD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577188" y="5836411"/>
                  <a:ext cx="51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A2EAA9E-023E-40A4-BFA3-00458CE4C245}"/>
                    </a:ext>
                  </a:extLst>
                </p14:cNvPr>
                <p14:cNvContentPartPr/>
                <p14:nvPr/>
              </p14:nvContentPartPr>
              <p14:xfrm>
                <a:off x="3771228" y="5606371"/>
                <a:ext cx="48960" cy="2498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A2EAA9E-023E-40A4-BFA3-00458CE4C24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762588" y="5597371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53147B8-E6A5-4066-A55F-E79E345D237C}"/>
                    </a:ext>
                  </a:extLst>
                </p14:cNvPr>
                <p14:cNvContentPartPr/>
                <p14:nvPr/>
              </p14:nvContentPartPr>
              <p14:xfrm>
                <a:off x="3895068" y="5571811"/>
                <a:ext cx="181440" cy="282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53147B8-E6A5-4066-A55F-E79E345D237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886068" y="5562811"/>
                  <a:ext cx="1990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3D9928C-1B05-4F49-93D7-258D8502B36F}"/>
              </a:ext>
            </a:extLst>
          </p:cNvPr>
          <p:cNvGrpSpPr/>
          <p:nvPr/>
        </p:nvGrpSpPr>
        <p:grpSpPr>
          <a:xfrm>
            <a:off x="125508" y="6070411"/>
            <a:ext cx="721440" cy="379080"/>
            <a:chOff x="125508" y="6070411"/>
            <a:chExt cx="72144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94C1C5E-E003-4570-B185-AAE254036489}"/>
                    </a:ext>
                  </a:extLst>
                </p14:cNvPr>
                <p14:cNvContentPartPr/>
                <p14:nvPr/>
              </p14:nvContentPartPr>
              <p14:xfrm>
                <a:off x="125508" y="6070411"/>
                <a:ext cx="185760" cy="356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94C1C5E-E003-4570-B185-AAE25403648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6508" y="6061411"/>
                  <a:ext cx="2034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E2DA82A-1586-47C9-9CF4-0B65797BE10C}"/>
                    </a:ext>
                  </a:extLst>
                </p14:cNvPr>
                <p14:cNvContentPartPr/>
                <p14:nvPr/>
              </p14:nvContentPartPr>
              <p14:xfrm>
                <a:off x="348348" y="6227371"/>
                <a:ext cx="104040" cy="199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E2DA82A-1586-47C9-9CF4-0B65797BE10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9348" y="6218731"/>
                  <a:ext cx="121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CCCB124-58E7-4443-9B72-70976FB37BA7}"/>
                    </a:ext>
                  </a:extLst>
                </p14:cNvPr>
                <p14:cNvContentPartPr/>
                <p14:nvPr/>
              </p14:nvContentPartPr>
              <p14:xfrm>
                <a:off x="521508" y="6242851"/>
                <a:ext cx="96840" cy="206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CCCB124-58E7-4443-9B72-70976FB37BA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12868" y="6234211"/>
                  <a:ext cx="114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79D6CDA-DCB3-4352-A43E-FEFD3D404C54}"/>
                    </a:ext>
                  </a:extLst>
                </p14:cNvPr>
                <p14:cNvContentPartPr/>
                <p14:nvPr/>
              </p14:nvContentPartPr>
              <p14:xfrm>
                <a:off x="702228" y="6254371"/>
                <a:ext cx="34920" cy="145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79D6CDA-DCB3-4352-A43E-FEFD3D404C5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93228" y="6245731"/>
                  <a:ext cx="52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4FDB72E-4C05-43CA-891D-DB2A3EC4D0A3}"/>
                    </a:ext>
                  </a:extLst>
                </p14:cNvPr>
                <p14:cNvContentPartPr/>
                <p14:nvPr/>
              </p14:nvContentPartPr>
              <p14:xfrm>
                <a:off x="688188" y="6166891"/>
                <a:ext cx="360" cy="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4FDB72E-4C05-43CA-891D-DB2A3EC4D0A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9548" y="6158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94EFB04-B753-4996-98C4-C6BD0B074316}"/>
                    </a:ext>
                  </a:extLst>
                </p14:cNvPr>
                <p14:cNvContentPartPr/>
                <p14:nvPr/>
              </p14:nvContentPartPr>
              <p14:xfrm>
                <a:off x="836508" y="6245011"/>
                <a:ext cx="2520" cy="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94EFB04-B753-4996-98C4-C6BD0B07431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7508" y="623637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AAC6C0D-26B0-4D72-8509-91892E963620}"/>
                    </a:ext>
                  </a:extLst>
                </p14:cNvPr>
                <p14:cNvContentPartPr/>
                <p14:nvPr/>
              </p14:nvContentPartPr>
              <p14:xfrm>
                <a:off x="846588" y="6371011"/>
                <a:ext cx="360" cy="6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AAC6C0D-26B0-4D72-8509-91892E96362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7948" y="6362371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33E0E1A-F201-4454-AF51-B532E0A82F81}"/>
              </a:ext>
            </a:extLst>
          </p:cNvPr>
          <p:cNvGrpSpPr/>
          <p:nvPr/>
        </p:nvGrpSpPr>
        <p:grpSpPr>
          <a:xfrm>
            <a:off x="1165188" y="6154291"/>
            <a:ext cx="1064160" cy="353520"/>
            <a:chOff x="1165188" y="6154291"/>
            <a:chExt cx="10641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C515505-B0EE-43B0-A0BB-724383368704}"/>
                    </a:ext>
                  </a:extLst>
                </p14:cNvPr>
                <p14:cNvContentPartPr/>
                <p14:nvPr/>
              </p14:nvContentPartPr>
              <p14:xfrm>
                <a:off x="1181388" y="6220171"/>
                <a:ext cx="34920" cy="203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C515505-B0EE-43B0-A0BB-72438336870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72388" y="6211171"/>
                  <a:ext cx="52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2B20D18-B901-41BC-A3FE-4133106618C0}"/>
                    </a:ext>
                  </a:extLst>
                </p14:cNvPr>
                <p14:cNvContentPartPr/>
                <p14:nvPr/>
              </p14:nvContentPartPr>
              <p14:xfrm>
                <a:off x="1165188" y="6154291"/>
                <a:ext cx="113400" cy="1404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2B20D18-B901-41BC-A3FE-4133106618C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56188" y="6145651"/>
                  <a:ext cx="131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066C14A-ADE6-466D-99E8-D96D41A40687}"/>
                    </a:ext>
                  </a:extLst>
                </p14:cNvPr>
                <p14:cNvContentPartPr/>
                <p14:nvPr/>
              </p14:nvContentPartPr>
              <p14:xfrm>
                <a:off x="1331508" y="6286771"/>
                <a:ext cx="93960" cy="150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066C14A-ADE6-466D-99E8-D96D41A4068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322868" y="6277771"/>
                  <a:ext cx="111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0374D65-A71C-4B64-93E1-88A7CFF695D9}"/>
                    </a:ext>
                  </a:extLst>
                </p14:cNvPr>
                <p14:cNvContentPartPr/>
                <p14:nvPr/>
              </p14:nvContentPartPr>
              <p14:xfrm>
                <a:off x="1492788" y="6291811"/>
                <a:ext cx="72360" cy="1450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0374D65-A71C-4B64-93E1-88A7CFF695D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484148" y="6283171"/>
                  <a:ext cx="90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A1612E0-278D-43EE-BF43-912D6A6823B0}"/>
                    </a:ext>
                  </a:extLst>
                </p14:cNvPr>
                <p14:cNvContentPartPr/>
                <p14:nvPr/>
              </p14:nvContentPartPr>
              <p14:xfrm>
                <a:off x="1615188" y="6176971"/>
                <a:ext cx="114840" cy="281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A1612E0-278D-43EE-BF43-912D6A6823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606548" y="6168331"/>
                  <a:ext cx="132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074BBCE-8E57-4F61-9E24-39C8DBF7E74C}"/>
                    </a:ext>
                  </a:extLst>
                </p14:cNvPr>
                <p14:cNvContentPartPr/>
                <p14:nvPr/>
              </p14:nvContentPartPr>
              <p14:xfrm>
                <a:off x="1755588" y="6203611"/>
                <a:ext cx="29160" cy="251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074BBCE-8E57-4F61-9E24-39C8DBF7E74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746588" y="6194611"/>
                  <a:ext cx="46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323B0CF-4AFD-4B65-90B1-2B3CA3607CFC}"/>
                    </a:ext>
                  </a:extLst>
                </p14:cNvPr>
                <p14:cNvContentPartPr/>
                <p14:nvPr/>
              </p14:nvContentPartPr>
              <p14:xfrm>
                <a:off x="1838748" y="6329251"/>
                <a:ext cx="110160" cy="150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323B0CF-4AFD-4B65-90B1-2B3CA3607CF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829748" y="6320611"/>
                  <a:ext cx="127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C7B14A1-821B-45C6-B785-96041F9F19E8}"/>
                    </a:ext>
                  </a:extLst>
                </p14:cNvPr>
                <p14:cNvContentPartPr/>
                <p14:nvPr/>
              </p14:nvContentPartPr>
              <p14:xfrm>
                <a:off x="2011188" y="6327451"/>
                <a:ext cx="218160" cy="180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C7B14A1-821B-45C6-B785-96041F9F19E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002188" y="6318811"/>
                  <a:ext cx="2358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DBC4A01-673F-4642-B22C-CA070BF1815F}"/>
              </a:ext>
            </a:extLst>
          </p:cNvPr>
          <p:cNvGrpSpPr/>
          <p:nvPr/>
        </p:nvGrpSpPr>
        <p:grpSpPr>
          <a:xfrm>
            <a:off x="2363988" y="6157531"/>
            <a:ext cx="748080" cy="353880"/>
            <a:chOff x="2363988" y="6157531"/>
            <a:chExt cx="74808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07A4207-85E5-4FDC-9490-F694C4231120}"/>
                    </a:ext>
                  </a:extLst>
                </p14:cNvPr>
                <p14:cNvContentPartPr/>
                <p14:nvPr/>
              </p14:nvContentPartPr>
              <p14:xfrm>
                <a:off x="2568828" y="6224131"/>
                <a:ext cx="194760" cy="281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07A4207-85E5-4FDC-9490-F694C423112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560188" y="6215491"/>
                  <a:ext cx="212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E637F25-B848-4D12-902B-EA6ABE344D4F}"/>
                    </a:ext>
                  </a:extLst>
                </p14:cNvPr>
                <p14:cNvContentPartPr/>
                <p14:nvPr/>
              </p14:nvContentPartPr>
              <p14:xfrm>
                <a:off x="2376588" y="6398011"/>
                <a:ext cx="6120" cy="10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E637F25-B848-4D12-902B-EA6ABE344D4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367948" y="6389371"/>
                  <a:ext cx="23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3229A45-1674-4874-9035-8269B9E9B0CE}"/>
                    </a:ext>
                  </a:extLst>
                </p14:cNvPr>
                <p14:cNvContentPartPr/>
                <p14:nvPr/>
              </p14:nvContentPartPr>
              <p14:xfrm>
                <a:off x="2363988" y="6337891"/>
                <a:ext cx="18720" cy="71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3229A45-1674-4874-9035-8269B9E9B0C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355348" y="6328891"/>
                  <a:ext cx="36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FBD9714-0BDD-4357-96FD-4EC9E38C9C8F}"/>
                    </a:ext>
                  </a:extLst>
                </p14:cNvPr>
                <p14:cNvContentPartPr/>
                <p14:nvPr/>
              </p14:nvContentPartPr>
              <p14:xfrm>
                <a:off x="2742348" y="6218011"/>
                <a:ext cx="138240" cy="293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FBD9714-0BDD-4357-96FD-4EC9E38C9C8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733708" y="6209371"/>
                  <a:ext cx="155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3C3E6F8-48A3-4180-ABD0-B50ED4C1693C}"/>
                    </a:ext>
                  </a:extLst>
                </p14:cNvPr>
                <p14:cNvContentPartPr/>
                <p14:nvPr/>
              </p14:nvContentPartPr>
              <p14:xfrm>
                <a:off x="2745948" y="6157531"/>
                <a:ext cx="69840" cy="19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3C3E6F8-48A3-4180-ABD0-B50ED4C1693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736948" y="6148891"/>
                  <a:ext cx="87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4736748-45ED-4BC1-8672-8D4D81C889A8}"/>
                    </a:ext>
                  </a:extLst>
                </p14:cNvPr>
                <p14:cNvContentPartPr/>
                <p14:nvPr/>
              </p14:nvContentPartPr>
              <p14:xfrm>
                <a:off x="3055188" y="6263731"/>
                <a:ext cx="17280" cy="232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4736748-45ED-4BC1-8672-8D4D81C889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046548" y="6254731"/>
                  <a:ext cx="34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2163D7-32F6-42D3-8148-4E0678438B2F}"/>
                    </a:ext>
                  </a:extLst>
                </p14:cNvPr>
                <p14:cNvContentPartPr/>
                <p14:nvPr/>
              </p14:nvContentPartPr>
              <p14:xfrm>
                <a:off x="2895348" y="6252211"/>
                <a:ext cx="216720" cy="3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2163D7-32F6-42D3-8148-4E0678438B2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886348" y="6243571"/>
                  <a:ext cx="2343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F02A313-1D2C-460A-82EC-51DDA5D7819E}"/>
              </a:ext>
            </a:extLst>
          </p:cNvPr>
          <p:cNvGrpSpPr/>
          <p:nvPr/>
        </p:nvGrpSpPr>
        <p:grpSpPr>
          <a:xfrm>
            <a:off x="3308988" y="6176251"/>
            <a:ext cx="1448640" cy="452160"/>
            <a:chOff x="3308988" y="6176251"/>
            <a:chExt cx="144864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42150BB-A03E-4E02-81E6-CE2AA84A3C2D}"/>
                    </a:ext>
                  </a:extLst>
                </p14:cNvPr>
                <p14:cNvContentPartPr/>
                <p14:nvPr/>
              </p14:nvContentPartPr>
              <p14:xfrm>
                <a:off x="3308988" y="6176251"/>
                <a:ext cx="90000" cy="2772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42150BB-A03E-4E02-81E6-CE2AA84A3C2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300348" y="6167611"/>
                  <a:ext cx="107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1BE00FF-CB7E-4D5E-AFE3-8BF3FE2C8137}"/>
                    </a:ext>
                  </a:extLst>
                </p14:cNvPr>
                <p14:cNvContentPartPr/>
                <p14:nvPr/>
              </p14:nvContentPartPr>
              <p14:xfrm>
                <a:off x="3483228" y="6332491"/>
                <a:ext cx="167040" cy="158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1BE00FF-CB7E-4D5E-AFE3-8BF3FE2C813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74228" y="6323851"/>
                  <a:ext cx="184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A87D95E-7EF3-43A3-991D-F09C75BBC479}"/>
                    </a:ext>
                  </a:extLst>
                </p14:cNvPr>
                <p14:cNvContentPartPr/>
                <p14:nvPr/>
              </p14:nvContentPartPr>
              <p14:xfrm>
                <a:off x="3720468" y="6337891"/>
                <a:ext cx="103320" cy="165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A87D95E-7EF3-43A3-991D-F09C75BBC47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711828" y="6328891"/>
                  <a:ext cx="120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43F31AB-4616-4631-9EC6-F0EC3F1AE55F}"/>
                    </a:ext>
                  </a:extLst>
                </p14:cNvPr>
                <p14:cNvContentPartPr/>
                <p14:nvPr/>
              </p14:nvContentPartPr>
              <p14:xfrm>
                <a:off x="3871308" y="6178411"/>
                <a:ext cx="23040" cy="282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43F31AB-4616-4631-9EC6-F0EC3F1AE55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62308" y="6169771"/>
                  <a:ext cx="40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B97473C-B590-43BB-AAEA-7C6440FBFF0D}"/>
                    </a:ext>
                  </a:extLst>
                </p14:cNvPr>
                <p14:cNvContentPartPr/>
                <p14:nvPr/>
              </p14:nvContentPartPr>
              <p14:xfrm>
                <a:off x="3944748" y="6197131"/>
                <a:ext cx="25920" cy="280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B97473C-B590-43BB-AAEA-7C6440FBFF0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936108" y="6188491"/>
                  <a:ext cx="43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08E57E1-E8C7-4F67-9FB4-7D2735E7EB5A}"/>
                    </a:ext>
                  </a:extLst>
                </p14:cNvPr>
                <p14:cNvContentPartPr/>
                <p14:nvPr/>
              </p14:nvContentPartPr>
              <p14:xfrm>
                <a:off x="4256148" y="6375331"/>
                <a:ext cx="25920" cy="144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08E57E1-E8C7-4F67-9FB4-7D2735E7EB5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247508" y="6366331"/>
                  <a:ext cx="43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679759C-0F3B-4AC2-BA3B-AE92FB7B8848}"/>
                    </a:ext>
                  </a:extLst>
                </p14:cNvPr>
                <p14:cNvContentPartPr/>
                <p14:nvPr/>
              </p14:nvContentPartPr>
              <p14:xfrm>
                <a:off x="4236708" y="6305491"/>
                <a:ext cx="360" cy="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679759C-0F3B-4AC2-BA3B-AE92FB7B884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227708" y="6296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790E60E-6B14-4246-B2B7-C8B951A845DE}"/>
                    </a:ext>
                  </a:extLst>
                </p14:cNvPr>
                <p14:cNvContentPartPr/>
                <p14:nvPr/>
              </p14:nvContentPartPr>
              <p14:xfrm>
                <a:off x="4319508" y="6355891"/>
                <a:ext cx="116640" cy="2725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790E60E-6B14-4246-B2B7-C8B951A845D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310508" y="6346891"/>
                  <a:ext cx="134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CAEE31E-5B87-47A4-8E07-1AED38DD4DF5}"/>
                    </a:ext>
                  </a:extLst>
                </p14:cNvPr>
                <p14:cNvContentPartPr/>
                <p14:nvPr/>
              </p14:nvContentPartPr>
              <p14:xfrm>
                <a:off x="4455588" y="6367771"/>
                <a:ext cx="100800" cy="1753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CAEE31E-5B87-47A4-8E07-1AED38DD4DF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446948" y="6358771"/>
                  <a:ext cx="118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B117F5F-6D6B-410E-B417-18AE84DA84EF}"/>
                    </a:ext>
                  </a:extLst>
                </p14:cNvPr>
                <p14:cNvContentPartPr/>
                <p14:nvPr/>
              </p14:nvContentPartPr>
              <p14:xfrm>
                <a:off x="4596708" y="6357331"/>
                <a:ext cx="110160" cy="169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B117F5F-6D6B-410E-B417-18AE84DA84E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588068" y="6348331"/>
                  <a:ext cx="127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2195693-A6A6-4BA3-9094-313D1FE0A6BD}"/>
                    </a:ext>
                  </a:extLst>
                </p14:cNvPr>
                <p14:cNvContentPartPr/>
                <p14:nvPr/>
              </p14:nvContentPartPr>
              <p14:xfrm>
                <a:off x="4745748" y="6227371"/>
                <a:ext cx="11880" cy="276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2195693-A6A6-4BA3-9094-313D1FE0A6B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737108" y="6218731"/>
                  <a:ext cx="29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1F41C99-9FD0-4476-926E-91C0CB06BF21}"/>
                    </a:ext>
                  </a:extLst>
                </p14:cNvPr>
                <p14:cNvContentPartPr/>
                <p14:nvPr/>
              </p14:nvContentPartPr>
              <p14:xfrm>
                <a:off x="4118628" y="6188851"/>
                <a:ext cx="125640" cy="3168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1F41C99-9FD0-4476-926E-91C0CB06BF2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109628" y="6179851"/>
                  <a:ext cx="14328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00528917-8674-4EC8-98D9-A642BC1D95FC}"/>
              </a:ext>
            </a:extLst>
          </p:cNvPr>
          <p:cNvGrpSpPr/>
          <p:nvPr/>
        </p:nvGrpSpPr>
        <p:grpSpPr>
          <a:xfrm>
            <a:off x="4943748" y="6150331"/>
            <a:ext cx="1040760" cy="527400"/>
            <a:chOff x="4943748" y="6150331"/>
            <a:chExt cx="10407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7FB4BB3-ABDB-420E-8835-41F1F39FCF54}"/>
                    </a:ext>
                  </a:extLst>
                </p14:cNvPr>
                <p14:cNvContentPartPr/>
                <p14:nvPr/>
              </p14:nvContentPartPr>
              <p14:xfrm>
                <a:off x="4943748" y="6194971"/>
                <a:ext cx="50040" cy="2394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7FB4BB3-ABDB-420E-8835-41F1F39FCF5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934748" y="6186331"/>
                  <a:ext cx="67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CCDE2E5-7536-4FE1-BE26-6C136C248744}"/>
                    </a:ext>
                  </a:extLst>
                </p14:cNvPr>
                <p14:cNvContentPartPr/>
                <p14:nvPr/>
              </p14:nvContentPartPr>
              <p14:xfrm>
                <a:off x="5002788" y="6150331"/>
                <a:ext cx="72000" cy="300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CCDE2E5-7536-4FE1-BE26-6C136C24874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993788" y="6141691"/>
                  <a:ext cx="89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091AB07-9130-42D8-8FFF-12AA625CA6B8}"/>
                    </a:ext>
                  </a:extLst>
                </p14:cNvPr>
                <p14:cNvContentPartPr/>
                <p14:nvPr/>
              </p14:nvContentPartPr>
              <p14:xfrm>
                <a:off x="4954188" y="6365971"/>
                <a:ext cx="82440" cy="11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091AB07-9130-42D8-8FFF-12AA625CA6B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945188" y="6356971"/>
                  <a:ext cx="100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13FFCF-0098-4275-9DCD-5A8827350474}"/>
                    </a:ext>
                  </a:extLst>
                </p14:cNvPr>
                <p14:cNvContentPartPr/>
                <p14:nvPr/>
              </p14:nvContentPartPr>
              <p14:xfrm>
                <a:off x="5089548" y="6328171"/>
                <a:ext cx="112680" cy="148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13FFCF-0098-4275-9DCD-5A882735047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080548" y="6319531"/>
                  <a:ext cx="130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EA834F3-276F-4671-9303-E0963894F213}"/>
                    </a:ext>
                  </a:extLst>
                </p14:cNvPr>
                <p14:cNvContentPartPr/>
                <p14:nvPr/>
              </p14:nvContentPartPr>
              <p14:xfrm>
                <a:off x="5226348" y="6320971"/>
                <a:ext cx="121680" cy="177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EA834F3-276F-4671-9303-E0963894F21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217708" y="6312331"/>
                  <a:ext cx="139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AFB661C-4DA7-427A-9E07-FDE509CFB580}"/>
                    </a:ext>
                  </a:extLst>
                </p14:cNvPr>
                <p14:cNvContentPartPr/>
                <p14:nvPr/>
              </p14:nvContentPartPr>
              <p14:xfrm>
                <a:off x="5364948" y="6189931"/>
                <a:ext cx="46800" cy="292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AFB661C-4DA7-427A-9E07-FDE509CFB58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356308" y="6180931"/>
                  <a:ext cx="64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6DB81C5-D448-42F0-A4ED-4DDC5AC143FC}"/>
                    </a:ext>
                  </a:extLst>
                </p14:cNvPr>
                <p14:cNvContentPartPr/>
                <p14:nvPr/>
              </p14:nvContentPartPr>
              <p14:xfrm>
                <a:off x="5464668" y="6345091"/>
                <a:ext cx="101160" cy="3326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6DB81C5-D448-42F0-A4ED-4DDC5AC143F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455668" y="6336091"/>
                  <a:ext cx="118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4EDBF72-285E-4B56-A497-45441C6B68E4}"/>
                    </a:ext>
                  </a:extLst>
                </p14:cNvPr>
                <p14:cNvContentPartPr/>
                <p14:nvPr/>
              </p14:nvContentPartPr>
              <p14:xfrm>
                <a:off x="5618388" y="6350131"/>
                <a:ext cx="93960" cy="1990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4EDBF72-285E-4B56-A497-45441C6B68E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609748" y="6341131"/>
                  <a:ext cx="111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79E297D-53BA-4444-B350-688F35BDE315}"/>
                    </a:ext>
                  </a:extLst>
                </p14:cNvPr>
                <p14:cNvContentPartPr/>
                <p14:nvPr/>
              </p14:nvContentPartPr>
              <p14:xfrm>
                <a:off x="5789028" y="6375331"/>
                <a:ext cx="24480" cy="1494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79E297D-53BA-4444-B350-688F35BDE31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780028" y="6366331"/>
                  <a:ext cx="4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BE0CA50-D042-4C3F-B50C-394E929CF7BB}"/>
                    </a:ext>
                  </a:extLst>
                </p14:cNvPr>
                <p14:cNvContentPartPr/>
                <p14:nvPr/>
              </p14:nvContentPartPr>
              <p14:xfrm>
                <a:off x="5771028" y="6296131"/>
                <a:ext cx="34920" cy="9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BE0CA50-D042-4C3F-B50C-394E929CF7B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762388" y="6287131"/>
                  <a:ext cx="52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71ACEB7-AB85-402D-8BC4-2C533EC8E7CD}"/>
                    </a:ext>
                  </a:extLst>
                </p14:cNvPr>
                <p14:cNvContentPartPr/>
                <p14:nvPr/>
              </p14:nvContentPartPr>
              <p14:xfrm>
                <a:off x="5841948" y="6340771"/>
                <a:ext cx="94680" cy="2016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71ACEB7-AB85-402D-8BC4-2C533EC8E7C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832948" y="6332131"/>
                  <a:ext cx="112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E35EFD7-C6E8-41A1-86C6-E60732FE0683}"/>
                    </a:ext>
                  </a:extLst>
                </p14:cNvPr>
                <p14:cNvContentPartPr/>
                <p14:nvPr/>
              </p14:nvContentPartPr>
              <p14:xfrm>
                <a:off x="5861388" y="6314851"/>
                <a:ext cx="123120" cy="28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E35EFD7-C6E8-41A1-86C6-E60732FE0683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852748" y="6305851"/>
                  <a:ext cx="1407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D8F110B-19E1-4E37-B384-593B0A9F6E34}"/>
              </a:ext>
            </a:extLst>
          </p:cNvPr>
          <p:cNvGrpSpPr/>
          <p:nvPr/>
        </p:nvGrpSpPr>
        <p:grpSpPr>
          <a:xfrm>
            <a:off x="6189708" y="6166891"/>
            <a:ext cx="1512360" cy="461880"/>
            <a:chOff x="6189708" y="6166891"/>
            <a:chExt cx="151236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3D6DE88-A867-425A-A41A-D59403436DFB}"/>
                    </a:ext>
                  </a:extLst>
                </p14:cNvPr>
                <p14:cNvContentPartPr/>
                <p14:nvPr/>
              </p14:nvContentPartPr>
              <p14:xfrm>
                <a:off x="6189708" y="6180211"/>
                <a:ext cx="91080" cy="3412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3D6DE88-A867-425A-A41A-D59403436DF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180708" y="6171211"/>
                  <a:ext cx="108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63DF043-7D88-45D5-B32E-9CCDBA23CC47}"/>
                    </a:ext>
                  </a:extLst>
                </p14:cNvPr>
                <p14:cNvContentPartPr/>
                <p14:nvPr/>
              </p14:nvContentPartPr>
              <p14:xfrm>
                <a:off x="6393828" y="6331411"/>
                <a:ext cx="360" cy="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63DF043-7D88-45D5-B32E-9CCDBA23CC4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384828" y="6322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6A79ECC-BC80-4501-84A7-33C817B8CF86}"/>
                    </a:ext>
                  </a:extLst>
                </p14:cNvPr>
                <p14:cNvContentPartPr/>
                <p14:nvPr/>
              </p14:nvContentPartPr>
              <p14:xfrm>
                <a:off x="6390228" y="6182731"/>
                <a:ext cx="178560" cy="306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6A79ECC-BC80-4501-84A7-33C817B8CF8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381588" y="6174091"/>
                  <a:ext cx="196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031B0AB-9DE7-4362-B7B9-E2B83AE9DBFC}"/>
                    </a:ext>
                  </a:extLst>
                </p14:cNvPr>
                <p14:cNvContentPartPr/>
                <p14:nvPr/>
              </p14:nvContentPartPr>
              <p14:xfrm>
                <a:off x="6597588" y="6365971"/>
                <a:ext cx="75600" cy="1450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031B0AB-9DE7-4362-B7B9-E2B83AE9DBF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588588" y="6356971"/>
                  <a:ext cx="93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6B00AEA-037E-4FEB-9809-C69681662CA7}"/>
                    </a:ext>
                  </a:extLst>
                </p14:cNvPr>
                <p14:cNvContentPartPr/>
                <p14:nvPr/>
              </p14:nvContentPartPr>
              <p14:xfrm>
                <a:off x="6715668" y="6367771"/>
                <a:ext cx="105480" cy="2610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6B00AEA-037E-4FEB-9809-C69681662CA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706668" y="6359131"/>
                  <a:ext cx="123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C25BC6B-8907-4C32-994E-31965190A201}"/>
                    </a:ext>
                  </a:extLst>
                </p14:cNvPr>
                <p14:cNvContentPartPr/>
                <p14:nvPr/>
              </p14:nvContentPartPr>
              <p14:xfrm>
                <a:off x="6863628" y="6248251"/>
                <a:ext cx="23400" cy="265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C25BC6B-8907-4C32-994E-31965190A20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854988" y="6239251"/>
                  <a:ext cx="41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5B8F242-EEB4-4083-8B52-119B2F1507EE}"/>
                    </a:ext>
                  </a:extLst>
                </p14:cNvPr>
                <p14:cNvContentPartPr/>
                <p14:nvPr/>
              </p14:nvContentPartPr>
              <p14:xfrm>
                <a:off x="6905388" y="6373171"/>
                <a:ext cx="97560" cy="1504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5B8F242-EEB4-4083-8B52-119B2F1507E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96388" y="6364171"/>
                  <a:ext cx="115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17ECD5B-C8B6-4182-8988-357D8BC51FF8}"/>
                    </a:ext>
                  </a:extLst>
                </p14:cNvPr>
                <p14:cNvContentPartPr/>
                <p14:nvPr/>
              </p14:nvContentPartPr>
              <p14:xfrm>
                <a:off x="7033548" y="6375331"/>
                <a:ext cx="57240" cy="169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17ECD5B-C8B6-4182-8988-357D8BC51FF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024908" y="6366331"/>
                  <a:ext cx="74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3217E96-19FB-4610-BB5B-F639F6B269C4}"/>
                    </a:ext>
                  </a:extLst>
                </p14:cNvPr>
                <p14:cNvContentPartPr/>
                <p14:nvPr/>
              </p14:nvContentPartPr>
              <p14:xfrm>
                <a:off x="7153068" y="6280651"/>
                <a:ext cx="37440" cy="2577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3217E96-19FB-4610-BB5B-F639F6B269C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144068" y="6271651"/>
                  <a:ext cx="55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F9FC64A-5EF1-4319-B132-C60957D59133}"/>
                    </a:ext>
                  </a:extLst>
                </p14:cNvPr>
                <p14:cNvContentPartPr/>
                <p14:nvPr/>
              </p14:nvContentPartPr>
              <p14:xfrm>
                <a:off x="7133268" y="6373171"/>
                <a:ext cx="88200" cy="30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F9FC64A-5EF1-4319-B132-C60957D5913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124628" y="6364171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6A20BB7-4CE1-4218-B417-22CCA245E27E}"/>
                    </a:ext>
                  </a:extLst>
                </p14:cNvPr>
                <p14:cNvContentPartPr/>
                <p14:nvPr/>
              </p14:nvContentPartPr>
              <p14:xfrm>
                <a:off x="7233708" y="6363451"/>
                <a:ext cx="91080" cy="128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6A20BB7-4CE1-4218-B417-22CCA245E27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224708" y="6354451"/>
                  <a:ext cx="108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A096A3B-685A-40F1-9E78-83D6676EFE5F}"/>
                    </a:ext>
                  </a:extLst>
                </p14:cNvPr>
                <p14:cNvContentPartPr/>
                <p14:nvPr/>
              </p14:nvContentPartPr>
              <p14:xfrm>
                <a:off x="7348188" y="6208291"/>
                <a:ext cx="93600" cy="2800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A096A3B-685A-40F1-9E78-83D6676EFE5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339188" y="6199291"/>
                  <a:ext cx="111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ADE6F39-FE15-4769-9C19-97BEF6921913}"/>
                    </a:ext>
                  </a:extLst>
                </p14:cNvPr>
                <p14:cNvContentPartPr/>
                <p14:nvPr/>
              </p14:nvContentPartPr>
              <p14:xfrm>
                <a:off x="7509468" y="6263731"/>
                <a:ext cx="15480" cy="2469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ADE6F39-FE15-4769-9C19-97BEF692191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500828" y="6255091"/>
                  <a:ext cx="33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AC71CC1-3009-4B34-A6C0-D35BE03D99F6}"/>
                    </a:ext>
                  </a:extLst>
                </p14:cNvPr>
                <p14:cNvContentPartPr/>
                <p14:nvPr/>
              </p14:nvContentPartPr>
              <p14:xfrm>
                <a:off x="7485348" y="6340771"/>
                <a:ext cx="67320" cy="158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AC71CC1-3009-4B34-A6C0-D35BE03D99F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76348" y="6332131"/>
                  <a:ext cx="84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79C36A7-7AC5-49BE-8B87-D86D023D16DE}"/>
                    </a:ext>
                  </a:extLst>
                </p14:cNvPr>
                <p14:cNvContentPartPr/>
                <p14:nvPr/>
              </p14:nvContentPartPr>
              <p14:xfrm>
                <a:off x="7590468" y="6166891"/>
                <a:ext cx="111600" cy="3708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79C36A7-7AC5-49BE-8B87-D86D023D16D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81828" y="6158251"/>
                  <a:ext cx="12924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AA411FB-6EC1-41A1-8599-4FE8DB12EB64}"/>
              </a:ext>
            </a:extLst>
          </p:cNvPr>
          <p:cNvGrpSpPr/>
          <p:nvPr/>
        </p:nvGrpSpPr>
        <p:grpSpPr>
          <a:xfrm>
            <a:off x="148188" y="5193451"/>
            <a:ext cx="7643880" cy="1563120"/>
            <a:chOff x="148188" y="5193451"/>
            <a:chExt cx="7643880" cy="15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9C59B93-3FF7-45B1-AA7C-4F73E2208223}"/>
                    </a:ext>
                  </a:extLst>
                </p14:cNvPr>
                <p14:cNvContentPartPr/>
                <p14:nvPr/>
              </p14:nvContentPartPr>
              <p14:xfrm>
                <a:off x="148188" y="5193451"/>
                <a:ext cx="7634520" cy="261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9C59B93-3FF7-45B1-AA7C-4F73E220822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30548" y="5175811"/>
                  <a:ext cx="7670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36108A3-5C31-425D-B4FC-C43FA710BCCD}"/>
                    </a:ext>
                  </a:extLst>
                </p14:cNvPr>
                <p14:cNvContentPartPr/>
                <p14:nvPr/>
              </p14:nvContentPartPr>
              <p14:xfrm>
                <a:off x="7750308" y="5405851"/>
                <a:ext cx="41760" cy="1350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36108A3-5C31-425D-B4FC-C43FA710BCC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732668" y="5388211"/>
                  <a:ext cx="77400" cy="138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2758C0E-9776-4D5A-B809-3FA4BF1DDEE0}"/>
                  </a:ext>
                </a:extLst>
              </p14:cNvPr>
              <p14:cNvContentPartPr/>
              <p14:nvPr/>
            </p14:nvContentPartPr>
            <p14:xfrm>
              <a:off x="254028" y="5932891"/>
              <a:ext cx="625680" cy="439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2758C0E-9776-4D5A-B809-3FA4BF1DDEE0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36388" y="5914891"/>
                <a:ext cx="6613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15EF47A7-9CFF-45EE-B877-808973961047}"/>
              </a:ext>
            </a:extLst>
          </p:cNvPr>
          <p:cNvGrpSpPr/>
          <p:nvPr/>
        </p:nvGrpSpPr>
        <p:grpSpPr>
          <a:xfrm>
            <a:off x="4654308" y="5432131"/>
            <a:ext cx="303480" cy="628920"/>
            <a:chOff x="4654308" y="5432131"/>
            <a:chExt cx="30348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D88ABD9-DA44-4926-861E-BD03FD050B7F}"/>
                    </a:ext>
                  </a:extLst>
                </p14:cNvPr>
                <p14:cNvContentPartPr/>
                <p14:nvPr/>
              </p14:nvContentPartPr>
              <p14:xfrm>
                <a:off x="4656468" y="5435371"/>
                <a:ext cx="103680" cy="488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D88ABD9-DA44-4926-861E-BD03FD050B7F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638828" y="5417371"/>
                  <a:ext cx="139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7290566-F20B-49A3-93B9-D4DBD87EEBC9}"/>
                    </a:ext>
                  </a:extLst>
                </p14:cNvPr>
                <p14:cNvContentPartPr/>
                <p14:nvPr/>
              </p14:nvContentPartPr>
              <p14:xfrm>
                <a:off x="4654308" y="5815171"/>
                <a:ext cx="98640" cy="231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7290566-F20B-49A3-93B9-D4DBD87EEBC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36668" y="5797171"/>
                  <a:ext cx="134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9E606F4-1F91-4970-B575-CBA1FDBA4E2F}"/>
                    </a:ext>
                  </a:extLst>
                </p14:cNvPr>
                <p14:cNvContentPartPr/>
                <p14:nvPr/>
              </p14:nvContentPartPr>
              <p14:xfrm>
                <a:off x="4832868" y="5432131"/>
                <a:ext cx="124920" cy="514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9E606F4-1F91-4970-B575-CBA1FDBA4E2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814868" y="5414131"/>
                  <a:ext cx="1605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DD4290F-B92F-4F27-8BCD-2FAE9B0D3E13}"/>
                    </a:ext>
                  </a:extLst>
                </p14:cNvPr>
                <p14:cNvContentPartPr/>
                <p14:nvPr/>
              </p14:nvContentPartPr>
              <p14:xfrm>
                <a:off x="4823508" y="5851891"/>
                <a:ext cx="101880" cy="209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DD4290F-B92F-4F27-8BCD-2FAE9B0D3E1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805508" y="5834251"/>
                  <a:ext cx="1375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40C5A22-5703-4350-B536-B8DA7D78C642}"/>
                  </a:ext>
                </a:extLst>
              </p14:cNvPr>
              <p14:cNvContentPartPr/>
              <p14:nvPr/>
            </p14:nvContentPartPr>
            <p14:xfrm>
              <a:off x="29748" y="6547771"/>
              <a:ext cx="7730280" cy="1641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40C5A22-5703-4350-B536-B8DA7D78C642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1748" y="6530131"/>
                <a:ext cx="776592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5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2021-03-29T00:56:57Z</dcterms:created>
  <dcterms:modified xsi:type="dcterms:W3CDTF">2021-03-29T06:58:50Z</dcterms:modified>
</cp:coreProperties>
</file>