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324654-C040-4C99-BE4C-2D31E1C3A9A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B1A5B8A-4450-44CE-BC91-2347FB97E520}">
      <dgm:prSet/>
      <dgm:spPr/>
      <dgm:t>
        <a:bodyPr/>
        <a:lstStyle/>
        <a:p>
          <a:r>
            <a:rPr lang="en-US">
              <a:latin typeface="Amasis MT Pro Black" panose="02040A04050005020304" pitchFamily="18" charset="0"/>
            </a:rPr>
            <a:t>Bahan UAS :</a:t>
          </a:r>
        </a:p>
      </dgm:t>
    </dgm:pt>
    <dgm:pt modelId="{C1E31A8B-7451-4530-9F16-3650B5B6476A}" type="parTrans" cxnId="{D781EF4E-83ED-4C09-8293-392BC07B183E}">
      <dgm:prSet/>
      <dgm:spPr/>
      <dgm:t>
        <a:bodyPr/>
        <a:lstStyle/>
        <a:p>
          <a:endParaRPr lang="en-US">
            <a:latin typeface="Amasis MT Pro Black" panose="02040A04050005020304" pitchFamily="18" charset="0"/>
          </a:endParaRPr>
        </a:p>
      </dgm:t>
    </dgm:pt>
    <dgm:pt modelId="{8CDAE86D-CD4D-4C83-BED8-AF200EC66AD0}" type="sibTrans" cxnId="{D781EF4E-83ED-4C09-8293-392BC07B183E}">
      <dgm:prSet/>
      <dgm:spPr/>
      <dgm:t>
        <a:bodyPr/>
        <a:lstStyle/>
        <a:p>
          <a:endParaRPr lang="en-US">
            <a:latin typeface="Amasis MT Pro Black" panose="02040A04050005020304" pitchFamily="18" charset="0"/>
          </a:endParaRPr>
        </a:p>
      </dgm:t>
    </dgm:pt>
    <dgm:pt modelId="{30C33394-C105-4610-8D16-CDA9000C6B9B}">
      <dgm:prSet/>
      <dgm:spPr/>
      <dgm:t>
        <a:bodyPr/>
        <a:lstStyle/>
        <a:p>
          <a:r>
            <a:rPr lang="en-US" b="1" dirty="0" err="1">
              <a:latin typeface="Amasis MT Pro Black" panose="02040A04050005020304" pitchFamily="18" charset="0"/>
            </a:rPr>
            <a:t>Gelombang</a:t>
          </a:r>
          <a:r>
            <a:rPr lang="en-US" b="1" dirty="0">
              <a:latin typeface="Amasis MT Pro Black" panose="02040A04050005020304" pitchFamily="18" charset="0"/>
            </a:rPr>
            <a:t> </a:t>
          </a:r>
          <a:r>
            <a:rPr lang="en-US" b="1" dirty="0" err="1">
              <a:latin typeface="Amasis MT Pro Black" panose="02040A04050005020304" pitchFamily="18" charset="0"/>
            </a:rPr>
            <a:t>datar</a:t>
          </a:r>
          <a:r>
            <a:rPr lang="en-US" b="1" dirty="0">
              <a:latin typeface="Amasis MT Pro Black" panose="02040A04050005020304" pitchFamily="18" charset="0"/>
            </a:rPr>
            <a:t> </a:t>
          </a:r>
          <a:r>
            <a:rPr lang="en-US" b="1" dirty="0" err="1">
              <a:latin typeface="Amasis MT Pro Black" panose="02040A04050005020304" pitchFamily="18" charset="0"/>
            </a:rPr>
            <a:t>serbasama</a:t>
          </a:r>
          <a:r>
            <a:rPr lang="en-US" b="1" dirty="0">
              <a:latin typeface="Amasis MT Pro Black" panose="02040A04050005020304" pitchFamily="18" charset="0"/>
            </a:rPr>
            <a:t> di </a:t>
          </a:r>
          <a:r>
            <a:rPr lang="en-US" b="1" dirty="0" err="1">
              <a:latin typeface="Amasis MT Pro Black" panose="02040A04050005020304" pitchFamily="18" charset="0"/>
            </a:rPr>
            <a:t>ruang</a:t>
          </a:r>
          <a:r>
            <a:rPr lang="en-US" b="1" dirty="0">
              <a:latin typeface="Amasis MT Pro Black" panose="02040A04050005020304" pitchFamily="18" charset="0"/>
            </a:rPr>
            <a:t> </a:t>
          </a:r>
          <a:r>
            <a:rPr lang="en-US" b="1" dirty="0" err="1">
              <a:latin typeface="Amasis MT Pro Black" panose="02040A04050005020304" pitchFamily="18" charset="0"/>
            </a:rPr>
            <a:t>hampa</a:t>
          </a:r>
          <a:r>
            <a:rPr lang="en-US" b="1" dirty="0">
              <a:latin typeface="Amasis MT Pro Black" panose="02040A04050005020304" pitchFamily="18" charset="0"/>
            </a:rPr>
            <a:t>;</a:t>
          </a:r>
        </a:p>
      </dgm:t>
    </dgm:pt>
    <dgm:pt modelId="{31BC309F-AED2-4C66-983A-E89337F10A3E}" type="parTrans" cxnId="{A026CB28-783A-4268-965B-E459CAFF6AD6}">
      <dgm:prSet/>
      <dgm:spPr/>
      <dgm:t>
        <a:bodyPr/>
        <a:lstStyle/>
        <a:p>
          <a:endParaRPr lang="en-US">
            <a:latin typeface="Amasis MT Pro Black" panose="02040A04050005020304" pitchFamily="18" charset="0"/>
          </a:endParaRPr>
        </a:p>
      </dgm:t>
    </dgm:pt>
    <dgm:pt modelId="{B680C7AE-8B6E-4BE5-AB78-3FC1B17BBF5D}" type="sibTrans" cxnId="{A026CB28-783A-4268-965B-E459CAFF6AD6}">
      <dgm:prSet/>
      <dgm:spPr/>
      <dgm:t>
        <a:bodyPr/>
        <a:lstStyle/>
        <a:p>
          <a:endParaRPr lang="en-US">
            <a:latin typeface="Amasis MT Pro Black" panose="02040A04050005020304" pitchFamily="18" charset="0"/>
          </a:endParaRPr>
        </a:p>
      </dgm:t>
    </dgm:pt>
    <dgm:pt modelId="{3CA0251F-B39B-4CAB-9A7D-DED0A49C1240}">
      <dgm:prSet/>
      <dgm:spPr/>
      <dgm:t>
        <a:bodyPr/>
        <a:lstStyle/>
        <a:p>
          <a:r>
            <a:rPr lang="en-US" b="1" dirty="0" err="1">
              <a:latin typeface="Amasis MT Pro Black" panose="02040A04050005020304" pitchFamily="18" charset="0"/>
            </a:rPr>
            <a:t>Gelombang</a:t>
          </a:r>
          <a:r>
            <a:rPr lang="en-US" b="1" dirty="0">
              <a:latin typeface="Amasis MT Pro Black" panose="02040A04050005020304" pitchFamily="18" charset="0"/>
            </a:rPr>
            <a:t> </a:t>
          </a:r>
          <a:r>
            <a:rPr lang="en-US" b="1" dirty="0" err="1">
              <a:latin typeface="Amasis MT Pro Black" panose="02040A04050005020304" pitchFamily="18" charset="0"/>
            </a:rPr>
            <a:t>datar</a:t>
          </a:r>
          <a:r>
            <a:rPr lang="en-US" b="1" dirty="0">
              <a:latin typeface="Amasis MT Pro Black" panose="02040A04050005020304" pitchFamily="18" charset="0"/>
            </a:rPr>
            <a:t> </a:t>
          </a:r>
          <a:r>
            <a:rPr lang="en-US" b="1" dirty="0" err="1">
              <a:latin typeface="Amasis MT Pro Black" panose="02040A04050005020304" pitchFamily="18" charset="0"/>
            </a:rPr>
            <a:t>serbasama</a:t>
          </a:r>
          <a:r>
            <a:rPr lang="en-US" b="1" dirty="0">
              <a:latin typeface="Amasis MT Pro Black" panose="02040A04050005020304" pitchFamily="18" charset="0"/>
            </a:rPr>
            <a:t> di free space;</a:t>
          </a:r>
        </a:p>
      </dgm:t>
    </dgm:pt>
    <dgm:pt modelId="{1F48171D-B28B-4125-AF99-F74F128DE497}" type="parTrans" cxnId="{607A8E37-9530-498B-BF60-97651BB16971}">
      <dgm:prSet/>
      <dgm:spPr/>
      <dgm:t>
        <a:bodyPr/>
        <a:lstStyle/>
        <a:p>
          <a:endParaRPr lang="en-US">
            <a:latin typeface="Amasis MT Pro Black" panose="02040A04050005020304" pitchFamily="18" charset="0"/>
          </a:endParaRPr>
        </a:p>
      </dgm:t>
    </dgm:pt>
    <dgm:pt modelId="{611C9D84-087E-4A9C-BA5F-AFBF8A17AE89}" type="sibTrans" cxnId="{607A8E37-9530-498B-BF60-97651BB16971}">
      <dgm:prSet/>
      <dgm:spPr/>
      <dgm:t>
        <a:bodyPr/>
        <a:lstStyle/>
        <a:p>
          <a:endParaRPr lang="en-US">
            <a:latin typeface="Amasis MT Pro Black" panose="02040A04050005020304" pitchFamily="18" charset="0"/>
          </a:endParaRPr>
        </a:p>
      </dgm:t>
    </dgm:pt>
    <dgm:pt modelId="{5D106806-A27D-4D59-84B3-33E80A7C8A26}">
      <dgm:prSet/>
      <dgm:spPr/>
      <dgm:t>
        <a:bodyPr/>
        <a:lstStyle/>
        <a:p>
          <a:r>
            <a:rPr lang="en-ID" b="1" dirty="0" err="1">
              <a:latin typeface="Amasis MT Pro Black" panose="02040A04050005020304" pitchFamily="18" charset="0"/>
            </a:rPr>
            <a:t>Gelombang</a:t>
          </a:r>
          <a:r>
            <a:rPr lang="en-ID" b="1" dirty="0">
              <a:latin typeface="Amasis MT Pro Black" panose="02040A04050005020304" pitchFamily="18" charset="0"/>
            </a:rPr>
            <a:t> </a:t>
          </a:r>
          <a:r>
            <a:rPr lang="en-ID" b="1" dirty="0" err="1">
              <a:latin typeface="Amasis MT Pro Black" panose="02040A04050005020304" pitchFamily="18" charset="0"/>
            </a:rPr>
            <a:t>datar</a:t>
          </a:r>
          <a:r>
            <a:rPr lang="en-ID" b="1" dirty="0">
              <a:latin typeface="Amasis MT Pro Black" panose="02040A04050005020304" pitchFamily="18" charset="0"/>
            </a:rPr>
            <a:t> </a:t>
          </a:r>
          <a:r>
            <a:rPr lang="en-ID" b="1" dirty="0" err="1">
              <a:latin typeface="Amasis MT Pro Black" panose="02040A04050005020304" pitchFamily="18" charset="0"/>
            </a:rPr>
            <a:t>serbasama</a:t>
          </a:r>
          <a:r>
            <a:rPr lang="en-ID" b="1" dirty="0">
              <a:latin typeface="Amasis MT Pro Black" panose="02040A04050005020304" pitchFamily="18" charset="0"/>
            </a:rPr>
            <a:t> pada media </a:t>
          </a:r>
          <a:r>
            <a:rPr lang="en-ID" b="1" dirty="0" err="1">
              <a:latin typeface="Amasis MT Pro Black" panose="02040A04050005020304" pitchFamily="18" charset="0"/>
            </a:rPr>
            <a:t>dielektrik</a:t>
          </a:r>
          <a:r>
            <a:rPr lang="en-ID" b="1" dirty="0">
              <a:latin typeface="Amasis MT Pro Black" panose="02040A04050005020304" pitchFamily="18" charset="0"/>
            </a:rPr>
            <a:t> </a:t>
          </a:r>
          <a:r>
            <a:rPr lang="en-ID" b="1" dirty="0" err="1">
              <a:latin typeface="Amasis MT Pro Black" panose="02040A04050005020304" pitchFamily="18" charset="0"/>
            </a:rPr>
            <a:t>sempurna</a:t>
          </a:r>
          <a:r>
            <a:rPr lang="en-ID" b="1" dirty="0">
              <a:latin typeface="Amasis MT Pro Black" panose="02040A04050005020304" pitchFamily="18" charset="0"/>
            </a:rPr>
            <a:t>;</a:t>
          </a:r>
          <a:endParaRPr lang="en-US" b="1" dirty="0">
            <a:latin typeface="Amasis MT Pro Black" panose="02040A04050005020304" pitchFamily="18" charset="0"/>
          </a:endParaRPr>
        </a:p>
      </dgm:t>
    </dgm:pt>
    <dgm:pt modelId="{6EC82248-AE0C-4C24-A077-35928F861623}" type="parTrans" cxnId="{EF9FE2C0-B7A5-4058-9A94-D7C8DD542BCE}">
      <dgm:prSet/>
      <dgm:spPr/>
      <dgm:t>
        <a:bodyPr/>
        <a:lstStyle/>
        <a:p>
          <a:endParaRPr lang="en-US">
            <a:latin typeface="Amasis MT Pro Black" panose="02040A04050005020304" pitchFamily="18" charset="0"/>
          </a:endParaRPr>
        </a:p>
      </dgm:t>
    </dgm:pt>
    <dgm:pt modelId="{288F1244-DF11-4AE8-BF55-8B285702FA0C}" type="sibTrans" cxnId="{EF9FE2C0-B7A5-4058-9A94-D7C8DD542BCE}">
      <dgm:prSet/>
      <dgm:spPr/>
      <dgm:t>
        <a:bodyPr/>
        <a:lstStyle/>
        <a:p>
          <a:endParaRPr lang="en-US">
            <a:latin typeface="Amasis MT Pro Black" panose="02040A04050005020304" pitchFamily="18" charset="0"/>
          </a:endParaRPr>
        </a:p>
      </dgm:t>
    </dgm:pt>
    <dgm:pt modelId="{D3DCB3AE-FB22-402E-B48E-B7FCAC196838}">
      <dgm:prSet/>
      <dgm:spPr/>
      <dgm:t>
        <a:bodyPr/>
        <a:lstStyle/>
        <a:p>
          <a:r>
            <a:rPr lang="en-ID" b="1" dirty="0" err="1">
              <a:latin typeface="Amasis MT Pro Black" panose="02040A04050005020304" pitchFamily="18" charset="0"/>
            </a:rPr>
            <a:t>Gelombang</a:t>
          </a:r>
          <a:r>
            <a:rPr lang="en-ID" b="1" dirty="0">
              <a:latin typeface="Amasis MT Pro Black" panose="02040A04050005020304" pitchFamily="18" charset="0"/>
            </a:rPr>
            <a:t> </a:t>
          </a:r>
          <a:r>
            <a:rPr lang="en-ID" b="1" dirty="0" err="1">
              <a:latin typeface="Amasis MT Pro Black" panose="02040A04050005020304" pitchFamily="18" charset="0"/>
            </a:rPr>
            <a:t>datar</a:t>
          </a:r>
          <a:r>
            <a:rPr lang="en-ID" b="1" dirty="0">
              <a:latin typeface="Amasis MT Pro Black" panose="02040A04050005020304" pitchFamily="18" charset="0"/>
            </a:rPr>
            <a:t> </a:t>
          </a:r>
          <a:r>
            <a:rPr lang="en-ID" b="1" dirty="0" err="1">
              <a:latin typeface="Amasis MT Pro Black" panose="02040A04050005020304" pitchFamily="18" charset="0"/>
            </a:rPr>
            <a:t>serbasama</a:t>
          </a:r>
          <a:r>
            <a:rPr lang="en-ID" b="1" dirty="0">
              <a:latin typeface="Amasis MT Pro Black" panose="02040A04050005020304" pitchFamily="18" charset="0"/>
            </a:rPr>
            <a:t> pada </a:t>
          </a:r>
          <a:r>
            <a:rPr lang="en-ID" b="1" dirty="0" err="1">
              <a:latin typeface="Amasis MT Pro Black" panose="02040A04050005020304" pitchFamily="18" charset="0"/>
            </a:rPr>
            <a:t>konduktor</a:t>
          </a:r>
          <a:r>
            <a:rPr lang="en-ID" b="1" dirty="0">
              <a:latin typeface="Amasis MT Pro Black" panose="02040A04050005020304" pitchFamily="18" charset="0"/>
            </a:rPr>
            <a:t>;</a:t>
          </a:r>
          <a:endParaRPr lang="en-US" b="1" dirty="0">
            <a:latin typeface="Amasis MT Pro Black" panose="02040A04050005020304" pitchFamily="18" charset="0"/>
          </a:endParaRPr>
        </a:p>
      </dgm:t>
    </dgm:pt>
    <dgm:pt modelId="{01159A99-C611-4A78-BB5C-1E065563F495}" type="parTrans" cxnId="{5C024267-906D-4101-96B3-5B8279AE7238}">
      <dgm:prSet/>
      <dgm:spPr/>
      <dgm:t>
        <a:bodyPr/>
        <a:lstStyle/>
        <a:p>
          <a:endParaRPr lang="en-US">
            <a:latin typeface="Amasis MT Pro Black" panose="02040A04050005020304" pitchFamily="18" charset="0"/>
          </a:endParaRPr>
        </a:p>
      </dgm:t>
    </dgm:pt>
    <dgm:pt modelId="{F4947ABC-2B42-407E-8AFA-C819181C0D25}" type="sibTrans" cxnId="{5C024267-906D-4101-96B3-5B8279AE7238}">
      <dgm:prSet/>
      <dgm:spPr/>
      <dgm:t>
        <a:bodyPr/>
        <a:lstStyle/>
        <a:p>
          <a:endParaRPr lang="en-US">
            <a:latin typeface="Amasis MT Pro Black" panose="02040A04050005020304" pitchFamily="18" charset="0"/>
          </a:endParaRPr>
        </a:p>
      </dgm:t>
    </dgm:pt>
    <dgm:pt modelId="{33C82371-5F94-4FF1-8DA9-D823EAF79D02}">
      <dgm:prSet/>
      <dgm:spPr/>
      <dgm:t>
        <a:bodyPr/>
        <a:lstStyle/>
        <a:p>
          <a:r>
            <a:rPr lang="en-ID" b="1" dirty="0" err="1">
              <a:latin typeface="Amasis MT Pro Black" panose="02040A04050005020304" pitchFamily="18" charset="0"/>
            </a:rPr>
            <a:t>Syarat</a:t>
          </a:r>
          <a:r>
            <a:rPr lang="en-ID" b="1" dirty="0">
              <a:latin typeface="Amasis MT Pro Black" panose="02040A04050005020304" pitchFamily="18" charset="0"/>
            </a:rPr>
            <a:t> </a:t>
          </a:r>
          <a:r>
            <a:rPr lang="en-ID" b="1" dirty="0" err="1">
              <a:latin typeface="Amasis MT Pro Black" panose="02040A04050005020304" pitchFamily="18" charset="0"/>
            </a:rPr>
            <a:t>batas</a:t>
          </a:r>
          <a:r>
            <a:rPr lang="en-ID" b="1" dirty="0">
              <a:latin typeface="Amasis MT Pro Black" panose="02040A04050005020304" pitchFamily="18" charset="0"/>
            </a:rPr>
            <a:t> </a:t>
          </a:r>
          <a:r>
            <a:rPr lang="en-ID" b="1" dirty="0" err="1">
              <a:latin typeface="Amasis MT Pro Black" panose="02040A04050005020304" pitchFamily="18" charset="0"/>
            </a:rPr>
            <a:t>medan</a:t>
          </a:r>
          <a:r>
            <a:rPr lang="en-ID" b="1" dirty="0">
              <a:latin typeface="Amasis MT Pro Black" panose="02040A04050005020304" pitchFamily="18" charset="0"/>
            </a:rPr>
            <a:t> </a:t>
          </a:r>
          <a:r>
            <a:rPr lang="en-ID" b="1" dirty="0" err="1">
              <a:latin typeface="Amasis MT Pro Black" panose="02040A04050005020304" pitchFamily="18" charset="0"/>
            </a:rPr>
            <a:t>listrik</a:t>
          </a:r>
          <a:r>
            <a:rPr lang="en-ID" b="1" dirty="0">
              <a:latin typeface="Amasis MT Pro Black" panose="02040A04050005020304" pitchFamily="18" charset="0"/>
            </a:rPr>
            <a:t> dan </a:t>
          </a:r>
          <a:r>
            <a:rPr lang="en-ID" b="1" dirty="0" err="1">
              <a:latin typeface="Amasis MT Pro Black" panose="02040A04050005020304" pitchFamily="18" charset="0"/>
            </a:rPr>
            <a:t>medan</a:t>
          </a:r>
          <a:r>
            <a:rPr lang="en-ID" b="1" dirty="0">
              <a:latin typeface="Amasis MT Pro Black" panose="02040A04050005020304" pitchFamily="18" charset="0"/>
            </a:rPr>
            <a:t> magnet</a:t>
          </a:r>
          <a:endParaRPr lang="en-US" b="1" dirty="0">
            <a:latin typeface="Amasis MT Pro Black" panose="02040A04050005020304" pitchFamily="18" charset="0"/>
          </a:endParaRPr>
        </a:p>
      </dgm:t>
    </dgm:pt>
    <dgm:pt modelId="{76049522-5BE3-4C3D-938F-2B90E1808973}" type="parTrans" cxnId="{48234481-BE65-4C36-A8EF-E76E8D7DECD4}">
      <dgm:prSet/>
      <dgm:spPr/>
      <dgm:t>
        <a:bodyPr/>
        <a:lstStyle/>
        <a:p>
          <a:endParaRPr lang="en-US">
            <a:latin typeface="Amasis MT Pro Black" panose="02040A04050005020304" pitchFamily="18" charset="0"/>
          </a:endParaRPr>
        </a:p>
      </dgm:t>
    </dgm:pt>
    <dgm:pt modelId="{90AD219F-5F54-49E2-B406-A6F56A0AC365}" type="sibTrans" cxnId="{48234481-BE65-4C36-A8EF-E76E8D7DECD4}">
      <dgm:prSet/>
      <dgm:spPr/>
      <dgm:t>
        <a:bodyPr/>
        <a:lstStyle/>
        <a:p>
          <a:endParaRPr lang="en-US">
            <a:latin typeface="Amasis MT Pro Black" panose="02040A04050005020304" pitchFamily="18" charset="0"/>
          </a:endParaRPr>
        </a:p>
      </dgm:t>
    </dgm:pt>
    <dgm:pt modelId="{832685C2-838D-4080-9C6C-09AF6A55562B}" type="pres">
      <dgm:prSet presAssocID="{D4324654-C040-4C99-BE4C-2D31E1C3A9A8}" presName="linear" presStyleCnt="0">
        <dgm:presLayoutVars>
          <dgm:animLvl val="lvl"/>
          <dgm:resizeHandles val="exact"/>
        </dgm:presLayoutVars>
      </dgm:prSet>
      <dgm:spPr/>
    </dgm:pt>
    <dgm:pt modelId="{E239858C-4439-44BF-92E8-41C9959DA257}" type="pres">
      <dgm:prSet presAssocID="{2B1A5B8A-4450-44CE-BC91-2347FB97E52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428F291-1136-4C2E-8ABC-247A2ECCEB3D}" type="pres">
      <dgm:prSet presAssocID="{2B1A5B8A-4450-44CE-BC91-2347FB97E52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706A006-8D85-4860-B65C-D77E082A57FE}" type="presOf" srcId="{30C33394-C105-4610-8D16-CDA9000C6B9B}" destId="{3428F291-1136-4C2E-8ABC-247A2ECCEB3D}" srcOrd="0" destOrd="0" presId="urn:microsoft.com/office/officeart/2005/8/layout/vList2"/>
    <dgm:cxn modelId="{A026CB28-783A-4268-965B-E459CAFF6AD6}" srcId="{2B1A5B8A-4450-44CE-BC91-2347FB97E520}" destId="{30C33394-C105-4610-8D16-CDA9000C6B9B}" srcOrd="0" destOrd="0" parTransId="{31BC309F-AED2-4C66-983A-E89337F10A3E}" sibTransId="{B680C7AE-8B6E-4BE5-AB78-3FC1B17BBF5D}"/>
    <dgm:cxn modelId="{607A8E37-9530-498B-BF60-97651BB16971}" srcId="{2B1A5B8A-4450-44CE-BC91-2347FB97E520}" destId="{3CA0251F-B39B-4CAB-9A7D-DED0A49C1240}" srcOrd="1" destOrd="0" parTransId="{1F48171D-B28B-4125-AF99-F74F128DE497}" sibTransId="{611C9D84-087E-4A9C-BA5F-AFBF8A17AE89}"/>
    <dgm:cxn modelId="{7C72905F-C0AF-478D-ABC2-6283347BD615}" type="presOf" srcId="{D4324654-C040-4C99-BE4C-2D31E1C3A9A8}" destId="{832685C2-838D-4080-9C6C-09AF6A55562B}" srcOrd="0" destOrd="0" presId="urn:microsoft.com/office/officeart/2005/8/layout/vList2"/>
    <dgm:cxn modelId="{5C024267-906D-4101-96B3-5B8279AE7238}" srcId="{2B1A5B8A-4450-44CE-BC91-2347FB97E520}" destId="{D3DCB3AE-FB22-402E-B48E-B7FCAC196838}" srcOrd="3" destOrd="0" parTransId="{01159A99-C611-4A78-BB5C-1E065563F495}" sibTransId="{F4947ABC-2B42-407E-8AFA-C819181C0D25}"/>
    <dgm:cxn modelId="{D781EF4E-83ED-4C09-8293-392BC07B183E}" srcId="{D4324654-C040-4C99-BE4C-2D31E1C3A9A8}" destId="{2B1A5B8A-4450-44CE-BC91-2347FB97E520}" srcOrd="0" destOrd="0" parTransId="{C1E31A8B-7451-4530-9F16-3650B5B6476A}" sibTransId="{8CDAE86D-CD4D-4C83-BED8-AF200EC66AD0}"/>
    <dgm:cxn modelId="{48234481-BE65-4C36-A8EF-E76E8D7DECD4}" srcId="{2B1A5B8A-4450-44CE-BC91-2347FB97E520}" destId="{33C82371-5F94-4FF1-8DA9-D823EAF79D02}" srcOrd="4" destOrd="0" parTransId="{76049522-5BE3-4C3D-938F-2B90E1808973}" sibTransId="{90AD219F-5F54-49E2-B406-A6F56A0AC365}"/>
    <dgm:cxn modelId="{BE01B6AB-886F-45A2-9D40-58BF91709E21}" type="presOf" srcId="{3CA0251F-B39B-4CAB-9A7D-DED0A49C1240}" destId="{3428F291-1136-4C2E-8ABC-247A2ECCEB3D}" srcOrd="0" destOrd="1" presId="urn:microsoft.com/office/officeart/2005/8/layout/vList2"/>
    <dgm:cxn modelId="{3BE6AEB2-8588-47BC-B270-326500EBA253}" type="presOf" srcId="{D3DCB3AE-FB22-402E-B48E-B7FCAC196838}" destId="{3428F291-1136-4C2E-8ABC-247A2ECCEB3D}" srcOrd="0" destOrd="3" presId="urn:microsoft.com/office/officeart/2005/8/layout/vList2"/>
    <dgm:cxn modelId="{15EA2ABB-F619-4630-9F58-25CF71439AD2}" type="presOf" srcId="{5D106806-A27D-4D59-84B3-33E80A7C8A26}" destId="{3428F291-1136-4C2E-8ABC-247A2ECCEB3D}" srcOrd="0" destOrd="2" presId="urn:microsoft.com/office/officeart/2005/8/layout/vList2"/>
    <dgm:cxn modelId="{EF9FE2C0-B7A5-4058-9A94-D7C8DD542BCE}" srcId="{2B1A5B8A-4450-44CE-BC91-2347FB97E520}" destId="{5D106806-A27D-4D59-84B3-33E80A7C8A26}" srcOrd="2" destOrd="0" parTransId="{6EC82248-AE0C-4C24-A077-35928F861623}" sibTransId="{288F1244-DF11-4AE8-BF55-8B285702FA0C}"/>
    <dgm:cxn modelId="{D6FE54DA-CDC5-4086-B81B-3EA2B9FBDE93}" type="presOf" srcId="{2B1A5B8A-4450-44CE-BC91-2347FB97E520}" destId="{E239858C-4439-44BF-92E8-41C9959DA257}" srcOrd="0" destOrd="0" presId="urn:microsoft.com/office/officeart/2005/8/layout/vList2"/>
    <dgm:cxn modelId="{D2001EF4-155B-4BF4-B150-D5797670DBE6}" type="presOf" srcId="{33C82371-5F94-4FF1-8DA9-D823EAF79D02}" destId="{3428F291-1136-4C2E-8ABC-247A2ECCEB3D}" srcOrd="0" destOrd="4" presId="urn:microsoft.com/office/officeart/2005/8/layout/vList2"/>
    <dgm:cxn modelId="{6551D480-CB8F-4AEB-9119-A9F6E34424A2}" type="presParOf" srcId="{832685C2-838D-4080-9C6C-09AF6A55562B}" destId="{E239858C-4439-44BF-92E8-41C9959DA257}" srcOrd="0" destOrd="0" presId="urn:microsoft.com/office/officeart/2005/8/layout/vList2"/>
    <dgm:cxn modelId="{4F5C62C0-8573-4E0D-B8D9-243D70BF1DFF}" type="presParOf" srcId="{832685C2-838D-4080-9C6C-09AF6A55562B}" destId="{3428F291-1136-4C2E-8ABC-247A2ECCEB3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39858C-4439-44BF-92E8-41C9959DA257}">
      <dsp:nvSpPr>
        <dsp:cNvPr id="0" name=""/>
        <dsp:cNvSpPr/>
      </dsp:nvSpPr>
      <dsp:spPr>
        <a:xfrm>
          <a:off x="0" y="67365"/>
          <a:ext cx="6891187" cy="7195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latin typeface="Amasis MT Pro Black" panose="02040A04050005020304" pitchFamily="18" charset="0"/>
            </a:rPr>
            <a:t>Bahan UAS :</a:t>
          </a:r>
        </a:p>
      </dsp:txBody>
      <dsp:txXfrm>
        <a:off x="35125" y="102490"/>
        <a:ext cx="6820937" cy="649299"/>
      </dsp:txXfrm>
    </dsp:sp>
    <dsp:sp modelId="{3428F291-1136-4C2E-8ABC-247A2ECCEB3D}">
      <dsp:nvSpPr>
        <dsp:cNvPr id="0" name=""/>
        <dsp:cNvSpPr/>
      </dsp:nvSpPr>
      <dsp:spPr>
        <a:xfrm>
          <a:off x="0" y="786915"/>
          <a:ext cx="6891187" cy="3539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795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1" kern="1200" dirty="0" err="1">
              <a:latin typeface="Amasis MT Pro Black" panose="02040A04050005020304" pitchFamily="18" charset="0"/>
            </a:rPr>
            <a:t>Gelombang</a:t>
          </a:r>
          <a:r>
            <a:rPr lang="en-US" sz="2300" b="1" kern="1200" dirty="0">
              <a:latin typeface="Amasis MT Pro Black" panose="02040A04050005020304" pitchFamily="18" charset="0"/>
            </a:rPr>
            <a:t> </a:t>
          </a:r>
          <a:r>
            <a:rPr lang="en-US" sz="2300" b="1" kern="1200" dirty="0" err="1">
              <a:latin typeface="Amasis MT Pro Black" panose="02040A04050005020304" pitchFamily="18" charset="0"/>
            </a:rPr>
            <a:t>datar</a:t>
          </a:r>
          <a:r>
            <a:rPr lang="en-US" sz="2300" b="1" kern="1200" dirty="0">
              <a:latin typeface="Amasis MT Pro Black" panose="02040A04050005020304" pitchFamily="18" charset="0"/>
            </a:rPr>
            <a:t> </a:t>
          </a:r>
          <a:r>
            <a:rPr lang="en-US" sz="2300" b="1" kern="1200" dirty="0" err="1">
              <a:latin typeface="Amasis MT Pro Black" panose="02040A04050005020304" pitchFamily="18" charset="0"/>
            </a:rPr>
            <a:t>serbasama</a:t>
          </a:r>
          <a:r>
            <a:rPr lang="en-US" sz="2300" b="1" kern="1200" dirty="0">
              <a:latin typeface="Amasis MT Pro Black" panose="02040A04050005020304" pitchFamily="18" charset="0"/>
            </a:rPr>
            <a:t> di </a:t>
          </a:r>
          <a:r>
            <a:rPr lang="en-US" sz="2300" b="1" kern="1200" dirty="0" err="1">
              <a:latin typeface="Amasis MT Pro Black" panose="02040A04050005020304" pitchFamily="18" charset="0"/>
            </a:rPr>
            <a:t>ruang</a:t>
          </a:r>
          <a:r>
            <a:rPr lang="en-US" sz="2300" b="1" kern="1200" dirty="0">
              <a:latin typeface="Amasis MT Pro Black" panose="02040A04050005020304" pitchFamily="18" charset="0"/>
            </a:rPr>
            <a:t> </a:t>
          </a:r>
          <a:r>
            <a:rPr lang="en-US" sz="2300" b="1" kern="1200" dirty="0" err="1">
              <a:latin typeface="Amasis MT Pro Black" panose="02040A04050005020304" pitchFamily="18" charset="0"/>
            </a:rPr>
            <a:t>hampa</a:t>
          </a:r>
          <a:r>
            <a:rPr lang="en-US" sz="2300" b="1" kern="1200" dirty="0">
              <a:latin typeface="Amasis MT Pro Black" panose="02040A04050005020304" pitchFamily="18" charset="0"/>
            </a:rPr>
            <a:t>;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1" kern="1200" dirty="0" err="1">
              <a:latin typeface="Amasis MT Pro Black" panose="02040A04050005020304" pitchFamily="18" charset="0"/>
            </a:rPr>
            <a:t>Gelombang</a:t>
          </a:r>
          <a:r>
            <a:rPr lang="en-US" sz="2300" b="1" kern="1200" dirty="0">
              <a:latin typeface="Amasis MT Pro Black" panose="02040A04050005020304" pitchFamily="18" charset="0"/>
            </a:rPr>
            <a:t> </a:t>
          </a:r>
          <a:r>
            <a:rPr lang="en-US" sz="2300" b="1" kern="1200" dirty="0" err="1">
              <a:latin typeface="Amasis MT Pro Black" panose="02040A04050005020304" pitchFamily="18" charset="0"/>
            </a:rPr>
            <a:t>datar</a:t>
          </a:r>
          <a:r>
            <a:rPr lang="en-US" sz="2300" b="1" kern="1200" dirty="0">
              <a:latin typeface="Amasis MT Pro Black" panose="02040A04050005020304" pitchFamily="18" charset="0"/>
            </a:rPr>
            <a:t> </a:t>
          </a:r>
          <a:r>
            <a:rPr lang="en-US" sz="2300" b="1" kern="1200" dirty="0" err="1">
              <a:latin typeface="Amasis MT Pro Black" panose="02040A04050005020304" pitchFamily="18" charset="0"/>
            </a:rPr>
            <a:t>serbasama</a:t>
          </a:r>
          <a:r>
            <a:rPr lang="en-US" sz="2300" b="1" kern="1200" dirty="0">
              <a:latin typeface="Amasis MT Pro Black" panose="02040A04050005020304" pitchFamily="18" charset="0"/>
            </a:rPr>
            <a:t> di free space;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D" sz="2300" b="1" kern="1200" dirty="0" err="1">
              <a:latin typeface="Amasis MT Pro Black" panose="02040A04050005020304" pitchFamily="18" charset="0"/>
            </a:rPr>
            <a:t>Gelombang</a:t>
          </a:r>
          <a:r>
            <a:rPr lang="en-ID" sz="2300" b="1" kern="1200" dirty="0">
              <a:latin typeface="Amasis MT Pro Black" panose="02040A04050005020304" pitchFamily="18" charset="0"/>
            </a:rPr>
            <a:t> </a:t>
          </a:r>
          <a:r>
            <a:rPr lang="en-ID" sz="2300" b="1" kern="1200" dirty="0" err="1">
              <a:latin typeface="Amasis MT Pro Black" panose="02040A04050005020304" pitchFamily="18" charset="0"/>
            </a:rPr>
            <a:t>datar</a:t>
          </a:r>
          <a:r>
            <a:rPr lang="en-ID" sz="2300" b="1" kern="1200" dirty="0">
              <a:latin typeface="Amasis MT Pro Black" panose="02040A04050005020304" pitchFamily="18" charset="0"/>
            </a:rPr>
            <a:t> </a:t>
          </a:r>
          <a:r>
            <a:rPr lang="en-ID" sz="2300" b="1" kern="1200" dirty="0" err="1">
              <a:latin typeface="Amasis MT Pro Black" panose="02040A04050005020304" pitchFamily="18" charset="0"/>
            </a:rPr>
            <a:t>serbasama</a:t>
          </a:r>
          <a:r>
            <a:rPr lang="en-ID" sz="2300" b="1" kern="1200" dirty="0">
              <a:latin typeface="Amasis MT Pro Black" panose="02040A04050005020304" pitchFamily="18" charset="0"/>
            </a:rPr>
            <a:t> pada media </a:t>
          </a:r>
          <a:r>
            <a:rPr lang="en-ID" sz="2300" b="1" kern="1200" dirty="0" err="1">
              <a:latin typeface="Amasis MT Pro Black" panose="02040A04050005020304" pitchFamily="18" charset="0"/>
            </a:rPr>
            <a:t>dielektrik</a:t>
          </a:r>
          <a:r>
            <a:rPr lang="en-ID" sz="2300" b="1" kern="1200" dirty="0">
              <a:latin typeface="Amasis MT Pro Black" panose="02040A04050005020304" pitchFamily="18" charset="0"/>
            </a:rPr>
            <a:t> </a:t>
          </a:r>
          <a:r>
            <a:rPr lang="en-ID" sz="2300" b="1" kern="1200" dirty="0" err="1">
              <a:latin typeface="Amasis MT Pro Black" panose="02040A04050005020304" pitchFamily="18" charset="0"/>
            </a:rPr>
            <a:t>sempurna</a:t>
          </a:r>
          <a:r>
            <a:rPr lang="en-ID" sz="2300" b="1" kern="1200" dirty="0">
              <a:latin typeface="Amasis MT Pro Black" panose="02040A04050005020304" pitchFamily="18" charset="0"/>
            </a:rPr>
            <a:t>;</a:t>
          </a:r>
          <a:endParaRPr lang="en-US" sz="2300" b="1" kern="1200" dirty="0">
            <a:latin typeface="Amasis MT Pro Black" panose="02040A04050005020304" pitchFamily="18" charset="0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D" sz="2300" b="1" kern="1200" dirty="0" err="1">
              <a:latin typeface="Amasis MT Pro Black" panose="02040A04050005020304" pitchFamily="18" charset="0"/>
            </a:rPr>
            <a:t>Gelombang</a:t>
          </a:r>
          <a:r>
            <a:rPr lang="en-ID" sz="2300" b="1" kern="1200" dirty="0">
              <a:latin typeface="Amasis MT Pro Black" panose="02040A04050005020304" pitchFamily="18" charset="0"/>
            </a:rPr>
            <a:t> </a:t>
          </a:r>
          <a:r>
            <a:rPr lang="en-ID" sz="2300" b="1" kern="1200" dirty="0" err="1">
              <a:latin typeface="Amasis MT Pro Black" panose="02040A04050005020304" pitchFamily="18" charset="0"/>
            </a:rPr>
            <a:t>datar</a:t>
          </a:r>
          <a:r>
            <a:rPr lang="en-ID" sz="2300" b="1" kern="1200" dirty="0">
              <a:latin typeface="Amasis MT Pro Black" panose="02040A04050005020304" pitchFamily="18" charset="0"/>
            </a:rPr>
            <a:t> </a:t>
          </a:r>
          <a:r>
            <a:rPr lang="en-ID" sz="2300" b="1" kern="1200" dirty="0" err="1">
              <a:latin typeface="Amasis MT Pro Black" panose="02040A04050005020304" pitchFamily="18" charset="0"/>
            </a:rPr>
            <a:t>serbasama</a:t>
          </a:r>
          <a:r>
            <a:rPr lang="en-ID" sz="2300" b="1" kern="1200" dirty="0">
              <a:latin typeface="Amasis MT Pro Black" panose="02040A04050005020304" pitchFamily="18" charset="0"/>
            </a:rPr>
            <a:t> pada </a:t>
          </a:r>
          <a:r>
            <a:rPr lang="en-ID" sz="2300" b="1" kern="1200" dirty="0" err="1">
              <a:latin typeface="Amasis MT Pro Black" panose="02040A04050005020304" pitchFamily="18" charset="0"/>
            </a:rPr>
            <a:t>konduktor</a:t>
          </a:r>
          <a:r>
            <a:rPr lang="en-ID" sz="2300" b="1" kern="1200" dirty="0">
              <a:latin typeface="Amasis MT Pro Black" panose="02040A04050005020304" pitchFamily="18" charset="0"/>
            </a:rPr>
            <a:t>;</a:t>
          </a:r>
          <a:endParaRPr lang="en-US" sz="2300" b="1" kern="1200" dirty="0">
            <a:latin typeface="Amasis MT Pro Black" panose="02040A04050005020304" pitchFamily="18" charset="0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D" sz="2300" b="1" kern="1200" dirty="0" err="1">
              <a:latin typeface="Amasis MT Pro Black" panose="02040A04050005020304" pitchFamily="18" charset="0"/>
            </a:rPr>
            <a:t>Syarat</a:t>
          </a:r>
          <a:r>
            <a:rPr lang="en-ID" sz="2300" b="1" kern="1200" dirty="0">
              <a:latin typeface="Amasis MT Pro Black" panose="02040A04050005020304" pitchFamily="18" charset="0"/>
            </a:rPr>
            <a:t> </a:t>
          </a:r>
          <a:r>
            <a:rPr lang="en-ID" sz="2300" b="1" kern="1200" dirty="0" err="1">
              <a:latin typeface="Amasis MT Pro Black" panose="02040A04050005020304" pitchFamily="18" charset="0"/>
            </a:rPr>
            <a:t>batas</a:t>
          </a:r>
          <a:r>
            <a:rPr lang="en-ID" sz="2300" b="1" kern="1200" dirty="0">
              <a:latin typeface="Amasis MT Pro Black" panose="02040A04050005020304" pitchFamily="18" charset="0"/>
            </a:rPr>
            <a:t> </a:t>
          </a:r>
          <a:r>
            <a:rPr lang="en-ID" sz="2300" b="1" kern="1200" dirty="0" err="1">
              <a:latin typeface="Amasis MT Pro Black" panose="02040A04050005020304" pitchFamily="18" charset="0"/>
            </a:rPr>
            <a:t>medan</a:t>
          </a:r>
          <a:r>
            <a:rPr lang="en-ID" sz="2300" b="1" kern="1200" dirty="0">
              <a:latin typeface="Amasis MT Pro Black" panose="02040A04050005020304" pitchFamily="18" charset="0"/>
            </a:rPr>
            <a:t> </a:t>
          </a:r>
          <a:r>
            <a:rPr lang="en-ID" sz="2300" b="1" kern="1200" dirty="0" err="1">
              <a:latin typeface="Amasis MT Pro Black" panose="02040A04050005020304" pitchFamily="18" charset="0"/>
            </a:rPr>
            <a:t>listrik</a:t>
          </a:r>
          <a:r>
            <a:rPr lang="en-ID" sz="2300" b="1" kern="1200" dirty="0">
              <a:latin typeface="Amasis MT Pro Black" panose="02040A04050005020304" pitchFamily="18" charset="0"/>
            </a:rPr>
            <a:t> dan </a:t>
          </a:r>
          <a:r>
            <a:rPr lang="en-ID" sz="2300" b="1" kern="1200" dirty="0" err="1">
              <a:latin typeface="Amasis MT Pro Black" panose="02040A04050005020304" pitchFamily="18" charset="0"/>
            </a:rPr>
            <a:t>medan</a:t>
          </a:r>
          <a:r>
            <a:rPr lang="en-ID" sz="2300" b="1" kern="1200" dirty="0">
              <a:latin typeface="Amasis MT Pro Black" panose="02040A04050005020304" pitchFamily="18" charset="0"/>
            </a:rPr>
            <a:t> magnet</a:t>
          </a:r>
          <a:endParaRPr lang="en-US" sz="2300" b="1" kern="1200" dirty="0">
            <a:latin typeface="Amasis MT Pro Black" panose="02040A04050005020304" pitchFamily="18" charset="0"/>
          </a:endParaRPr>
        </a:p>
      </dsp:txBody>
      <dsp:txXfrm>
        <a:off x="0" y="786915"/>
        <a:ext cx="6891187" cy="3539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8629A-52AD-4B54-A6BF-F9788A183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50200-349E-4D91-908A-DDD3B8792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F65CA-2EDC-4E1F-96DD-CF046316B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1563-1A1A-40E8-AF63-F863FC57ADD5}" type="datetimeFigureOut">
              <a:rPr lang="en-ID" smtClean="0"/>
              <a:t>19/06/2021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F1DEB-8141-42B9-B916-7E7EA53AC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AF0C2-8A68-47E2-B959-2530CD16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1807-5B64-4775-821B-2BED38DA58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692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C795-3F7A-4E60-826B-A3538B6F1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C320C-B21B-48C9-A18F-C4CF7B62F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603CA-227D-49C9-8EC0-E6BE9042C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1563-1A1A-40E8-AF63-F863FC57ADD5}" type="datetimeFigureOut">
              <a:rPr lang="en-ID" smtClean="0"/>
              <a:t>19/06/2021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E2652-C33D-4924-B52C-EFBC466E0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305BA-E122-4E62-9B16-8A370527C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1807-5B64-4775-821B-2BED38DA58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106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427C90-096F-465A-B217-120747597B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2A906-D3C0-45AC-87F5-C462F0ADE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6EAF5-C6EC-4027-871F-C4269B2D9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1563-1A1A-40E8-AF63-F863FC57ADD5}" type="datetimeFigureOut">
              <a:rPr lang="en-ID" smtClean="0"/>
              <a:t>19/06/2021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808C4-5827-45CF-8C10-4563CFB4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575F3-5793-42E3-989F-2D8BBD4AB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1807-5B64-4775-821B-2BED38DA58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2852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4D0E-9373-4E00-8BFD-23C200A5C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04C1B-B4C8-4FF6-BA09-77AACD523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44EED-0208-4C18-8356-872E43838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1563-1A1A-40E8-AF63-F863FC57ADD5}" type="datetimeFigureOut">
              <a:rPr lang="en-ID" smtClean="0"/>
              <a:t>19/06/2021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738CC-C90F-4F1B-AD2E-CE78F8114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348DB-8696-4253-8C46-1CE2BD43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1807-5B64-4775-821B-2BED38DA58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954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7147A-D238-4D56-B5F0-2C5B52BFD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5EAB7-686C-497E-A88E-367791DE3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9EC7C-031F-451A-B9C7-15610F96F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1563-1A1A-40E8-AF63-F863FC57ADD5}" type="datetimeFigureOut">
              <a:rPr lang="en-ID" smtClean="0"/>
              <a:t>19/06/2021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DEDF1-7D53-477A-BA18-888793AF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73713-4367-4C4A-B6AA-3A1091D91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1807-5B64-4775-821B-2BED38DA58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6126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2C19D-ECC6-44F1-90EA-2976AFBEA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344F7-C72A-4B2B-9B6F-84C3451FB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E99C5-FD66-465A-B06B-1059F1B70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72A14-33FE-41AB-AF79-D29BCEBF5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1563-1A1A-40E8-AF63-F863FC57ADD5}" type="datetimeFigureOut">
              <a:rPr lang="en-ID" smtClean="0"/>
              <a:t>19/06/2021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E26E5-69E2-4991-8280-25772F3D8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EAE60-2C09-4E56-B976-40EFCE02D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1807-5B64-4775-821B-2BED38DA58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205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0EBE2-65B2-433F-A0B9-B10005CE3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4399C-447A-4C34-95C8-DDCF8D539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8FE29-AB9B-4C92-96D2-BB4C6D478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4DD1B4-9AD7-441F-B710-80EA50A30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EE3ACB-CFAE-47C1-B4E0-318CCF504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04EE16-969C-4F67-A9B0-D3E204D9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1563-1A1A-40E8-AF63-F863FC57ADD5}" type="datetimeFigureOut">
              <a:rPr lang="en-ID" smtClean="0"/>
              <a:t>19/06/2021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215FC-0BD2-4432-8295-4F1622D58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5155F7-86DC-427C-A90F-464AFC9A2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1807-5B64-4775-821B-2BED38DA58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500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76C58-B319-4EE9-9101-2AB86A9BC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D13413-46D9-4750-B095-32BD1BDD5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1563-1A1A-40E8-AF63-F863FC57ADD5}" type="datetimeFigureOut">
              <a:rPr lang="en-ID" smtClean="0"/>
              <a:t>19/06/2021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31D18-8C50-4F12-9649-1DE2EE1E4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49A37C-6D08-4261-9885-82B23376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1807-5B64-4775-821B-2BED38DA58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1637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898B06-3AE0-4BEA-B422-195B0BD2E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1563-1A1A-40E8-AF63-F863FC57ADD5}" type="datetimeFigureOut">
              <a:rPr lang="en-ID" smtClean="0"/>
              <a:t>19/06/2021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C17936-5FA9-4B3C-B4CF-DD752E180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9B125-4B8E-49C1-BFD7-898306479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1807-5B64-4775-821B-2BED38DA58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132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7BC65-3617-48C9-BAD2-BC1FCB758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37DB-7A1F-4E17-A8EF-77528AF79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6C8CD-73C4-463E-914A-D151AFD84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9B349-62EC-48A1-8E5D-A4F6B4D9D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1563-1A1A-40E8-AF63-F863FC57ADD5}" type="datetimeFigureOut">
              <a:rPr lang="en-ID" smtClean="0"/>
              <a:t>19/06/2021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3B4B4-C5A4-4101-8A5D-5A68DDD9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809E7-3941-4BEE-9416-47CB6212B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1807-5B64-4775-821B-2BED38DA58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96992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19D08-E6BF-48E1-B41F-121FB320F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3301A4-A3D7-47D4-950E-B62FEBF67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E2999-8028-44CA-9D33-D8306F56F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2ED5C-EC3A-4697-9385-35310113B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1563-1A1A-40E8-AF63-F863FC57ADD5}" type="datetimeFigureOut">
              <a:rPr lang="en-ID" smtClean="0"/>
              <a:t>19/06/2021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1493A-BF3D-4EF4-8A32-D8FBDFA6D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3B224-474B-4EA7-90E0-6F689C45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1807-5B64-4775-821B-2BED38DA58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437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55E57F-D69B-4AD7-A5DE-2E49F8AE5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8BFF9-3DC3-4EDD-AA79-1276DB4DE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C8537-C357-454A-A382-050C229F4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1563-1A1A-40E8-AF63-F863FC57ADD5}" type="datetimeFigureOut">
              <a:rPr lang="en-ID" smtClean="0"/>
              <a:t>19/06/2021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21109-F6A8-4325-892A-A64847ABF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68D6F-BD36-4918-9FFD-E2FA75956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21807-5B64-4775-821B-2BED38DA58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254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F41579-EEDD-4C11-AD21-28592C4154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9873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1C66A75C-3C19-46FC-A131-EFE6A300C6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1691119"/>
              </p:ext>
            </p:extLst>
          </p:nvPr>
        </p:nvGraphicFramePr>
        <p:xfrm>
          <a:off x="392419" y="538601"/>
          <a:ext cx="6891187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1749AF0A-81E1-4EF7-AD20-B3447A683613}"/>
              </a:ext>
            </a:extLst>
          </p:cNvPr>
          <p:cNvSpPr/>
          <p:nvPr/>
        </p:nvSpPr>
        <p:spPr>
          <a:xfrm>
            <a:off x="0" y="538602"/>
            <a:ext cx="7609840" cy="309867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2B5344-864D-4655-B5F4-330457B865CA}"/>
              </a:ext>
            </a:extLst>
          </p:cNvPr>
          <p:cNvSpPr txBox="1"/>
          <p:nvPr/>
        </p:nvSpPr>
        <p:spPr>
          <a:xfrm>
            <a:off x="1086006" y="6130187"/>
            <a:ext cx="619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Yang paling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yang </a:t>
            </a:r>
            <a:r>
              <a:rPr lang="en-US" dirty="0" err="1"/>
              <a:t>didalam</a:t>
            </a:r>
            <a:r>
              <a:rPr lang="en-US" dirty="0"/>
              <a:t> </a:t>
            </a:r>
            <a:r>
              <a:rPr lang="en-US" dirty="0" err="1"/>
              <a:t>lingkaran</a:t>
            </a:r>
            <a:r>
              <a:rPr lang="en-US" dirty="0"/>
              <a:t> </a:t>
            </a:r>
            <a:r>
              <a:rPr lang="en-US" dirty="0" err="1"/>
              <a:t>merah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6797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Amasis MT Pro Black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hepi ludiyati</dc:creator>
  <cp:lastModifiedBy>hepi ludiyati</cp:lastModifiedBy>
  <cp:revision>2</cp:revision>
  <dcterms:created xsi:type="dcterms:W3CDTF">2021-06-19T02:10:48Z</dcterms:created>
  <dcterms:modified xsi:type="dcterms:W3CDTF">2021-06-19T02:15:16Z</dcterms:modified>
</cp:coreProperties>
</file>