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AE0C-48C5-43F8-B59D-90A2B3A48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Latihan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Pendalaman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Transmisi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E340F-A073-4734-BC0F-7C01C0619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051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32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12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805FB6-DF24-4AE8-9F7F-CC33D09B0B02}"/>
                  </a:ext>
                </a:extLst>
              </p:cNvPr>
              <p:cNvSpPr txBox="1"/>
              <p:nvPr/>
            </p:nvSpPr>
            <p:spPr>
              <a:xfrm>
                <a:off x="383628" y="369893"/>
                <a:ext cx="11424744" cy="3060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kabel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koaksial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RG 11 A/U pada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frekuensi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300 MHz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tanpa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rugi-rugi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memiliki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permitivitas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relative 2,2 dan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panjang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dihubungkan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antena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dipol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memiliki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impedansi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(73+j42,5) </a:t>
                </a:r>
                <a:r>
                  <a:rPr lang="el-GR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a.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koefisien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SWR (</a:t>
                </a:r>
                <a:r>
                  <a:rPr lang="en-US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standing wave ratio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dan RL (</a:t>
                </a:r>
                <a:r>
                  <a:rPr lang="en-US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loss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di input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antena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b.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koefisien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SWR (</a:t>
                </a:r>
                <a:r>
                  <a:rPr lang="en-US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standing wave ratio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dan RL (</a:t>
                </a:r>
                <a:r>
                  <a:rPr lang="en-US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loss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di input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kabel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c.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impedansi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pada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jarak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dan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antena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805FB6-DF24-4AE8-9F7F-CC33D09B0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8" y="369893"/>
                <a:ext cx="11424744" cy="3060453"/>
              </a:xfrm>
              <a:prstGeom prst="rect">
                <a:avLst/>
              </a:prstGeom>
              <a:blipFill>
                <a:blip r:embed="rId2"/>
                <a:stretch>
                  <a:fillRect l="-854" t="-6773" b="-2808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14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12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81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76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38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A63743-029A-46EF-A341-49BA46342D9F}"/>
              </a:ext>
            </a:extLst>
          </p:cNvPr>
          <p:cNvSpPr txBox="1"/>
          <p:nvPr/>
        </p:nvSpPr>
        <p:spPr>
          <a:xfrm>
            <a:off x="487680" y="386080"/>
            <a:ext cx="1099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konstanta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primer :</a:t>
            </a:r>
            <a:endParaRPr lang="en-ID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66F841-1364-4C2D-AC0D-7E3915F35C13}"/>
                  </a:ext>
                </a:extLst>
              </p:cNvPr>
              <p:cNvSpPr txBox="1"/>
              <p:nvPr/>
            </p:nvSpPr>
            <p:spPr>
              <a:xfrm>
                <a:off x="934720" y="934720"/>
                <a:ext cx="10322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=0,2 </m:t>
                    </m:r>
                    <m:r>
                      <m:rPr>
                        <m:sty m:val="p"/>
                      </m:rPr>
                      <a:rPr lang="el-G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D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=0,2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D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=0,2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𝑚h𝑜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D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=0,2 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D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66F841-1364-4C2D-AC0D-7E3915F35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20" y="934720"/>
                <a:ext cx="10322560" cy="461665"/>
              </a:xfrm>
              <a:prstGeom prst="rect">
                <a:avLst/>
              </a:prstGeom>
              <a:blipFill>
                <a:blip r:embed="rId2"/>
                <a:stretch>
                  <a:fillRect l="-118" t="-10526" b="-28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9707520-F463-470A-9950-25ACA8BF6871}"/>
              </a:ext>
            </a:extLst>
          </p:cNvPr>
          <p:cNvSpPr txBox="1"/>
          <p:nvPr/>
        </p:nvSpPr>
        <p:spPr>
          <a:xfrm>
            <a:off x="934720" y="1666240"/>
            <a:ext cx="1032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Hitung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konstanta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redaman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konstanta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KHz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AutoNum type="alphaL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 MHz;</a:t>
            </a:r>
            <a:endParaRPr lang="en-ID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0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21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17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03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75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D61B90-C696-4ACB-8C64-BCB1D2B036A6}"/>
                  </a:ext>
                </a:extLst>
              </p:cNvPr>
              <p:cNvSpPr txBox="1"/>
              <p:nvPr/>
            </p:nvSpPr>
            <p:spPr>
              <a:xfrm>
                <a:off x="567559" y="493986"/>
                <a:ext cx="11466786" cy="2686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kabel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koaksial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RG 58 A/U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tanpa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rugi-rugi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panjang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dihubungkan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antena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memiliki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impedansi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50 </a:t>
                </a:r>
                <a:r>
                  <a:rPr lang="el-GR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a. Jika pada di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ujung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depan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kabel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diberikan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daya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dBm,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berapakah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daya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 input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antena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b.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koefisien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SWR (</a:t>
                </a:r>
                <a:r>
                  <a:rPr lang="en-US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standing wave ratio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dan RL (</a:t>
                </a:r>
                <a:r>
                  <a:rPr lang="en-US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loss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di input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antena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c.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impedansi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pada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jarak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dan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antena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ID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D61B90-C696-4ACB-8C64-BCB1D2B03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9" y="493986"/>
                <a:ext cx="11466786" cy="2686633"/>
              </a:xfrm>
              <a:prstGeom prst="rect">
                <a:avLst/>
              </a:prstGeom>
              <a:blipFill>
                <a:blip r:embed="rId2"/>
                <a:stretch>
                  <a:fillRect l="-797" t="-21315" b="-185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3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96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778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142</TotalTime>
  <Words>245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Cambria Math</vt:lpstr>
      <vt:lpstr>Century Gothic</vt:lpstr>
      <vt:lpstr>Times New Roman</vt:lpstr>
      <vt:lpstr>Wingdings 2</vt:lpstr>
      <vt:lpstr>Quotable</vt:lpstr>
      <vt:lpstr>Latihan Soal Pendalaman Saluran Transmisi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Soal Pendalaman Saluran Transmisi</dc:title>
  <dc:creator>hepi ludiyati</dc:creator>
  <cp:lastModifiedBy>hepi ludiyati</cp:lastModifiedBy>
  <cp:revision>1</cp:revision>
  <dcterms:created xsi:type="dcterms:W3CDTF">2021-12-17T23:06:13Z</dcterms:created>
  <dcterms:modified xsi:type="dcterms:W3CDTF">2021-12-18T01:28:43Z</dcterms:modified>
</cp:coreProperties>
</file>