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65" r:id="rId3"/>
    <p:sldId id="284" r:id="rId4"/>
    <p:sldId id="285" r:id="rId5"/>
    <p:sldId id="286" r:id="rId6"/>
    <p:sldId id="287" r:id="rId7"/>
    <p:sldId id="263" r:id="rId8"/>
  </p:sldIdLst>
  <p:sldSz cx="9144000" cy="5143500" type="screen16x9"/>
  <p:notesSz cx="6858000" cy="9144000"/>
  <p:embeddedFontLst>
    <p:embeddedFont>
      <p:font typeface="Roboto Condensed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98936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2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45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07;g4f85042d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Google Shape;108;g4f85042d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87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aman Depan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Placeholder 1"/>
          <p:cNvSpPr>
            <a:spLocks noGrp="1"/>
          </p:cNvSpPr>
          <p:nvPr>
            <p:ph type="title"/>
          </p:nvPr>
        </p:nvSpPr>
        <p:spPr bwMode="auto">
          <a:xfrm>
            <a:off x="276222" y="842554"/>
            <a:ext cx="4898018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1350"/>
            </a:lvl1pPr>
          </a:lstStyle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48617" name="Text Placeholder 2"/>
          <p:cNvSpPr>
            <a:spLocks noGrp="1"/>
          </p:cNvSpPr>
          <p:nvPr>
            <p:ph idx="1"/>
          </p:nvPr>
        </p:nvSpPr>
        <p:spPr bwMode="auto">
          <a:xfrm>
            <a:off x="276222" y="1369220"/>
            <a:ext cx="4898018" cy="171818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3000"/>
            </a:lvl1pPr>
          </a:lstStyle>
          <a:p>
            <a:pPr lvl="0"/>
            <a:r>
              <a:rPr lang="en-US" altLang="id-ID" noProof="0"/>
              <a:t>Click to edit Master text styles</a:t>
            </a:r>
          </a:p>
        </p:txBody>
      </p:sp>
      <p:sp>
        <p:nvSpPr>
          <p:cNvPr id="10486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6222" y="3203666"/>
            <a:ext cx="4898018" cy="391886"/>
          </a:xfrm>
          <a:prstGeom prst="rect">
            <a:avLst/>
          </a:prstGeom>
        </p:spPr>
        <p:txBody>
          <a:bodyPr/>
          <a:lstStyle>
            <a:lvl1pPr algn="r">
              <a:defRPr sz="1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6222" y="3711817"/>
            <a:ext cx="4898018" cy="391886"/>
          </a:xfrm>
          <a:prstGeom prst="rect">
            <a:avLst/>
          </a:prstGeom>
        </p:spPr>
        <p:txBody>
          <a:bodyPr/>
          <a:lstStyle>
            <a:lvl1pPr algn="r">
              <a:defRPr sz="1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536657" y="842368"/>
            <a:ext cx="3331046" cy="326112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22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  <a:endParaRPr kumimoji="0" lang="id-ID" sz="22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us no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vi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54215" cy="51435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22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adership ski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1479640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Master-Placeho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3981126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900"/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phone_devices o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856966" y="796609"/>
            <a:ext cx="2716318" cy="482819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9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phone_devices o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470857" y="2336324"/>
            <a:ext cx="2159188" cy="382751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9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am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025611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027697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004061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8814" y="273844"/>
            <a:ext cx="7886372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Shape 24"/>
          <p:cNvSpPr>
            <a:spLocks noGrp="1"/>
          </p:cNvSpPr>
          <p:nvPr>
            <p:ph type="sldNum" sz="quarter" idx="10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488033" y="1028700"/>
            <a:ext cx="8167935" cy="7364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5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7781" y="1910358"/>
            <a:ext cx="8167935" cy="2547342"/>
          </a:xfrm>
          <a:prstGeom prst="rect">
            <a:avLst/>
          </a:prstGeom>
        </p:spPr>
        <p:txBody>
          <a:bodyPr/>
          <a:lstStyle>
            <a:lvl1pPr marL="321469" indent="-321469">
              <a:buFont typeface="Arial" panose="020B0604020202020204" pitchFamily="34" charset="0"/>
              <a:buChar char="•"/>
            </a:lvl1pPr>
            <a:lvl2pPr marL="557213" indent="-214313">
              <a:buFont typeface="Arial" panose="020B0604020202020204" pitchFamily="34" charset="0"/>
              <a:buChar char="•"/>
            </a:lvl2pPr>
            <a:lvl3pPr marL="900113" indent="-214313">
              <a:buFont typeface="Arial" panose="020B0604020202020204" pitchFamily="34" charset="0"/>
              <a:buChar char="•"/>
            </a:lvl3pPr>
            <a:lvl4pPr marL="1200150" indent="-171450">
              <a:buFont typeface="Arial" panose="020B0604020202020204" pitchFamily="34" charset="0"/>
              <a:buChar char="•"/>
            </a:lvl4pPr>
            <a:lvl5pPr marL="1543050" indent="-171450">
              <a:buFont typeface="Arial" panose="020B0604020202020204" pitchFamily="34" charset="0"/>
              <a:buChar char="•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0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DAAB44D-5501-4DF4-8C80-A4448FE03B7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57116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03891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480504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903891" y="2650865"/>
            <a:ext cx="7336238" cy="95448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24699" y="995086"/>
            <a:ext cx="2788758" cy="300633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978914" y="1920478"/>
            <a:ext cx="4740518" cy="1077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Mis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93386" y="1171887"/>
            <a:ext cx="4540814" cy="253860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24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342779" y="2253258"/>
            <a:ext cx="2910050" cy="1457325"/>
          </a:xfrm>
          <a:prstGeom prst="rect">
            <a:avLst/>
          </a:prstGeom>
        </p:spPr>
        <p:txBody>
          <a:bodyPr/>
          <a:lstStyle>
            <a:lvl1pPr algn="r"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Picture v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2"/>
            <a:ext cx="9143999" cy="51434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Pictur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64277" cy="51435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Pictur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64277" cy="51435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8"/>
          <p:cNvSpPr txBox="1">
            <a:spLocks noChangeArrowheads="1"/>
          </p:cNvSpPr>
          <p:nvPr/>
        </p:nvSpPr>
        <p:spPr bwMode="auto">
          <a:xfrm>
            <a:off x="8667990" y="227409"/>
            <a:ext cx="213307" cy="233654"/>
          </a:xfrm>
          <a:prstGeom prst="rect">
            <a:avLst/>
          </a:prstGeom>
          <a:noFill/>
          <a:ln>
            <a:noFill/>
          </a:ln>
        </p:spPr>
        <p:txBody>
          <a:bodyPr wrap="none" lIns="68553" tIns="34277" rIns="68553" bIns="34277">
            <a:spAutoFit/>
          </a:bodyPr>
          <a:lstStyle>
            <a:lvl1pPr marL="0" indent="0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912812" indent="-4556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1827212" indent="-9128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2741612" indent="-13700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3656012" indent="-18272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9pPr>
          </a:lstStyle>
          <a:p>
            <a:pPr marL="0" lvl="0" indent="0" algn="ctr" eaLnBrk="1" hangingPunct="1"/>
            <a:fld id="{3F518C9E-E5E1-435C-9180-59ABEE2604A7}" type="slidenum">
              <a:rPr lang="id-ID" altLang="id-ID" sz="1050" b="1">
                <a:solidFill>
                  <a:schemeClr val="bg1"/>
                </a:solidFill>
                <a:latin typeface="Lato Bold"/>
                <a:ea typeface="Lato Bold"/>
              </a:rPr>
              <a:pPr marL="0" lvl="0" indent="0" algn="ctr" eaLnBrk="1" hangingPunct="1"/>
              <a:t>‹#›</a:t>
            </a:fld>
            <a:endParaRPr lang="id-ID" altLang="id-ID" sz="1050" b="1">
              <a:solidFill>
                <a:schemeClr val="bg1"/>
              </a:solidFill>
              <a:latin typeface="Lato Bold"/>
              <a:ea typeface="Lato Bold"/>
            </a:endParaRPr>
          </a:p>
        </p:txBody>
      </p:sp>
      <p:pic>
        <p:nvPicPr>
          <p:cNvPr id="2097152" name="Picture 1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28" y="10120"/>
            <a:ext cx="1764370" cy="168533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2097153" name="Picture 1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45765" y="3616523"/>
            <a:ext cx="1598235" cy="1526977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04857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57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advClick="0"/>
  <p:hf sldNum="0" hdr="0" ftr="0" dt="0"/>
  <p:txStyles>
    <p:titleStyle>
      <a:lvl1pPr marL="0" indent="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kumimoji="0" lang="en-US" sz="16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j-ea"/>
          <a:cs typeface="+mj-cs"/>
        </a:defRPr>
      </a:lvl1pPr>
      <a:lvl2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2pPr>
      <a:lvl3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3pPr>
      <a:lvl4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4pPr>
      <a:lvl5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5pPr>
      <a:lvl6pPr marL="17145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6pPr>
      <a:lvl7pPr marL="34290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7pPr>
      <a:lvl8pPr marL="51435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8pPr>
      <a:lvl9pPr marL="68580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9pPr>
    </p:titleStyle>
    <p:bodyStyle>
      <a:lvl1pPr marL="0" indent="0" algn="l" defTabSz="685205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22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3429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5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6858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3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0287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2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13716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2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42831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85663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028494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371326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9375" y="1476375"/>
            <a:ext cx="4181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dirty="0"/>
              <a:t>SALURAN TRANSMISI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046035"/>
            <a:ext cx="153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ELMAGTEL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80149" y="3016339"/>
            <a:ext cx="4709989" cy="5939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0540" y="2039816"/>
            <a:ext cx="5064369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Penyepadanan Impedansi</a:t>
            </a:r>
          </a:p>
          <a:p>
            <a:pPr algn="ctr"/>
            <a:r>
              <a:rPr lang="id-ID" sz="2000" dirty="0"/>
              <a:t> Lamda/4</a:t>
            </a:r>
          </a:p>
        </p:txBody>
      </p:sp>
    </p:spTree>
    <p:extLst>
      <p:ext uri="{BB962C8B-B14F-4D97-AF65-F5344CB8AC3E}">
        <p14:creationId xmlns:p14="http://schemas.microsoft.com/office/powerpoint/2010/main" val="2514525791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4573" y="319630"/>
            <a:ext cx="5375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b="1" dirty="0"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id-ID" sz="2800" b="1" spc="-9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d-ID" sz="2800" b="1" dirty="0">
                <a:latin typeface="Arial" panose="020B0604020202020204" pitchFamily="34" charset="0"/>
                <a:cs typeface="Arial" panose="020B0604020202020204" pitchFamily="34" charset="0"/>
              </a:rPr>
              <a:t>sep Matchi</a:t>
            </a:r>
            <a:r>
              <a:rPr lang="id-ID" sz="2800" b="1" spc="-14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d-ID" sz="2800" b="1" dirty="0">
                <a:latin typeface="Arial" panose="020B0604020202020204" pitchFamily="34" charset="0"/>
                <a:cs typeface="Arial" panose="020B0604020202020204" pitchFamily="34" charset="0"/>
              </a:rPr>
              <a:t>g Imped</a:t>
            </a:r>
            <a:r>
              <a:rPr lang="id-ID" sz="2800" b="1" spc="-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d-ID" sz="2800" b="1" dirty="0">
                <a:latin typeface="Arial" panose="020B0604020202020204" pitchFamily="34" charset="0"/>
                <a:cs typeface="Arial" panose="020B0604020202020204" pitchFamily="34" charset="0"/>
              </a:rPr>
              <a:t>nsi</a:t>
            </a:r>
            <a:endParaRPr 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932971" y="860308"/>
            <a:ext cx="3010650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3612" y="952672"/>
            <a:ext cx="7452661" cy="2211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2299"/>
              </a:lnSpc>
              <a:spcBef>
                <a:spcPts val="1104"/>
              </a:spcBef>
            </a:pPr>
            <a:r>
              <a:rPr lang="id-ID" dirty="0">
                <a:latin typeface="Times New Roman"/>
                <a:cs typeface="Times New Roman"/>
              </a:rPr>
              <a:t>Mat</a:t>
            </a:r>
            <a:r>
              <a:rPr lang="id-ID" spc="-9" dirty="0">
                <a:latin typeface="Times New Roman"/>
                <a:cs typeface="Times New Roman"/>
              </a:rPr>
              <a:t>c</a:t>
            </a:r>
            <a:r>
              <a:rPr lang="id-ID" dirty="0">
                <a:latin typeface="Times New Roman"/>
                <a:cs typeface="Times New Roman"/>
              </a:rPr>
              <a:t>hing i</a:t>
            </a:r>
            <a:r>
              <a:rPr lang="id-ID" spc="9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nsi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da</a:t>
            </a:r>
            <a:r>
              <a:rPr lang="id-ID" spc="-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salu</a:t>
            </a:r>
            <a:r>
              <a:rPr lang="id-ID" spc="-9" dirty="0">
                <a:latin typeface="Times New Roman"/>
                <a:cs typeface="Times New Roman"/>
              </a:rPr>
              <a:t>ra</a:t>
            </a:r>
            <a:r>
              <a:rPr lang="id-ID" dirty="0">
                <a:latin typeface="Times New Roman"/>
                <a:cs typeface="Times New Roman"/>
              </a:rPr>
              <a:t>n tr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-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bisa di</a:t>
            </a:r>
            <a:r>
              <a:rPr lang="id-ID" spc="4" dirty="0">
                <a:latin typeface="Times New Roman"/>
                <a:cs typeface="Times New Roman"/>
              </a:rPr>
              <a:t>l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kuk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d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3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59" dirty="0">
                <a:latin typeface="Times New Roman"/>
                <a:cs typeface="Times New Roman"/>
              </a:rPr>
              <a:t>y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59" dirty="0">
                <a:latin typeface="Times New Roman"/>
                <a:cs typeface="Times New Roman"/>
              </a:rPr>
              <a:t> </a:t>
            </a:r>
            <a:r>
              <a:rPr lang="id-ID" spc="-9" dirty="0">
                <a:latin typeface="Times New Roman"/>
                <a:cs typeface="Times New Roman"/>
              </a:rPr>
              <a:t>ca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a</a:t>
            </a:r>
            <a:r>
              <a:rPr lang="id-ID" spc="2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: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lkan d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men</a:t>
            </a:r>
            <a:r>
              <a:rPr lang="id-ID" spc="-29" dirty="0">
                <a:latin typeface="Times New Roman"/>
                <a:cs typeface="Times New Roman"/>
              </a:rPr>
              <a:t>g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dirty="0">
                <a:latin typeface="Times New Roman"/>
                <a:cs typeface="Times New Roman"/>
              </a:rPr>
              <a:t>un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44" dirty="0">
                <a:latin typeface="Times New Roman"/>
                <a:cs typeface="Times New Roman"/>
              </a:rPr>
              <a:t> </a:t>
            </a:r>
            <a:r>
              <a:rPr lang="id-ID" b="1" spc="-4" dirty="0">
                <a:latin typeface="Times New Roman"/>
                <a:cs typeface="Times New Roman"/>
              </a:rPr>
              <a:t>t</a:t>
            </a:r>
            <a:r>
              <a:rPr lang="id-ID" b="1" spc="-9" dirty="0">
                <a:latin typeface="Times New Roman"/>
                <a:cs typeface="Times New Roman"/>
              </a:rPr>
              <a:t>r</a:t>
            </a:r>
            <a:r>
              <a:rPr lang="id-ID" b="1" dirty="0">
                <a:latin typeface="Times New Roman"/>
                <a:cs typeface="Times New Roman"/>
              </a:rPr>
              <a:t>an</a:t>
            </a:r>
            <a:r>
              <a:rPr lang="id-ID" b="1" spc="4" dirty="0">
                <a:latin typeface="Times New Roman"/>
                <a:cs typeface="Times New Roman"/>
              </a:rPr>
              <a:t>s</a:t>
            </a:r>
            <a:r>
              <a:rPr lang="id-ID" b="1" spc="9" dirty="0">
                <a:latin typeface="Times New Roman"/>
                <a:cs typeface="Times New Roman"/>
              </a:rPr>
              <a:t>f</a:t>
            </a:r>
            <a:r>
              <a:rPr lang="id-ID" b="1" dirty="0">
                <a:latin typeface="Times New Roman"/>
                <a:cs typeface="Times New Roman"/>
              </a:rPr>
              <a:t>o</a:t>
            </a:r>
            <a:r>
              <a:rPr lang="id-ID" b="1" spc="-9" dirty="0">
                <a:latin typeface="Times New Roman"/>
                <a:cs typeface="Times New Roman"/>
              </a:rPr>
              <a:t>r</a:t>
            </a:r>
            <a:r>
              <a:rPr lang="id-ID" b="1" spc="-25" dirty="0">
                <a:latin typeface="Times New Roman"/>
                <a:cs typeface="Times New Roman"/>
              </a:rPr>
              <a:t>m</a:t>
            </a:r>
            <a:r>
              <a:rPr lang="id-ID" b="1" dirty="0">
                <a:latin typeface="Times New Roman"/>
                <a:cs typeface="Times New Roman"/>
              </a:rPr>
              <a:t>a</a:t>
            </a:r>
            <a:r>
              <a:rPr lang="id-ID" b="1" spc="-9" dirty="0">
                <a:latin typeface="Times New Roman"/>
                <a:cs typeface="Times New Roman"/>
              </a:rPr>
              <a:t>t</a:t>
            </a:r>
            <a:r>
              <a:rPr lang="id-ID" b="1" dirty="0">
                <a:latin typeface="Times New Roman"/>
                <a:cs typeface="Times New Roman"/>
              </a:rPr>
              <a:t>or</a:t>
            </a:r>
            <a:r>
              <a:rPr lang="id-ID" b="1" spc="-9" dirty="0">
                <a:latin typeface="Times New Roman"/>
                <a:cs typeface="Times New Roman"/>
              </a:rPr>
              <a:t> </a:t>
            </a:r>
            <a:r>
              <a:rPr lang="id-ID" b="1" spc="4" dirty="0">
                <a:latin typeface="Times New Roman"/>
                <a:cs typeface="Times New Roman"/>
              </a:rPr>
              <a:t>¼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id-ID" dirty="0">
                <a:latin typeface="Times New Roman"/>
                <a:cs typeface="Times New Roman"/>
              </a:rPr>
              <a:t> </a:t>
            </a:r>
            <a:r>
              <a:rPr lang="id-ID" spc="-4" dirty="0">
                <a:latin typeface="Times New Roman"/>
                <a:cs typeface="Times New Roman"/>
              </a:rPr>
              <a:t>(</a:t>
            </a:r>
            <a:r>
              <a:rPr lang="id-ID" dirty="0">
                <a:latin typeface="Times New Roman"/>
                <a:cs typeface="Times New Roman"/>
              </a:rPr>
              <a:t>tun</a:t>
            </a:r>
            <a:r>
              <a:rPr lang="id-ID" spc="-19" dirty="0">
                <a:latin typeface="Times New Roman"/>
                <a:cs typeface="Times New Roman"/>
              </a:rPr>
              <a:t>gg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</a:t>
            </a:r>
            <a:r>
              <a:rPr lang="id-ID" spc="19" dirty="0">
                <a:latin typeface="Times New Roman"/>
                <a:cs typeface="Times New Roman"/>
              </a:rPr>
              <a:t> 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tau</a:t>
            </a:r>
            <a:r>
              <a:rPr lang="id-ID" spc="-4" dirty="0">
                <a:latin typeface="Times New Roman"/>
                <a:cs typeface="Times New Roman"/>
              </a:rPr>
              <a:t> 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spc="-4" dirty="0">
                <a:latin typeface="Times New Roman"/>
                <a:cs typeface="Times New Roman"/>
              </a:rPr>
              <a:t>)</a:t>
            </a:r>
            <a:r>
              <a:rPr lang="id-ID" dirty="0">
                <a:latin typeface="Times New Roman"/>
                <a:cs typeface="Times New Roman"/>
              </a:rPr>
              <a:t>,</a:t>
            </a:r>
            <a:r>
              <a:rPr lang="id-ID" spc="50" dirty="0">
                <a:latin typeface="Times New Roman"/>
                <a:cs typeface="Times New Roman"/>
              </a:rPr>
              <a:t> </a:t>
            </a:r>
            <a:r>
              <a:rPr lang="id-ID" b="1" dirty="0">
                <a:latin typeface="Times New Roman"/>
                <a:cs typeface="Times New Roman"/>
              </a:rPr>
              <a:t>stub</a:t>
            </a:r>
            <a:r>
              <a:rPr lang="id-ID" b="1" spc="-14" dirty="0">
                <a:latin typeface="Times New Roman"/>
                <a:cs typeface="Times New Roman"/>
              </a:rPr>
              <a:t> </a:t>
            </a:r>
            <a:r>
              <a:rPr lang="id-ID" b="1" spc="4" dirty="0">
                <a:latin typeface="Times New Roman"/>
                <a:cs typeface="Times New Roman"/>
              </a:rPr>
              <a:t>p</a:t>
            </a:r>
            <a:r>
              <a:rPr lang="id-ID" b="1" dirty="0">
                <a:latin typeface="Times New Roman"/>
                <a:cs typeface="Times New Roman"/>
              </a:rPr>
              <a:t>a</a:t>
            </a:r>
            <a:r>
              <a:rPr lang="id-ID" b="1" spc="-9" dirty="0">
                <a:latin typeface="Times New Roman"/>
                <a:cs typeface="Times New Roman"/>
              </a:rPr>
              <a:t>r</a:t>
            </a:r>
            <a:r>
              <a:rPr lang="id-ID" b="1" dirty="0">
                <a:latin typeface="Times New Roman"/>
                <a:cs typeface="Times New Roman"/>
              </a:rPr>
              <a:t>al</a:t>
            </a:r>
            <a:r>
              <a:rPr lang="id-ID" b="1" spc="-9" dirty="0">
                <a:latin typeface="Times New Roman"/>
                <a:cs typeface="Times New Roman"/>
              </a:rPr>
              <a:t>e</a:t>
            </a:r>
            <a:r>
              <a:rPr lang="id-ID" b="1" dirty="0">
                <a:latin typeface="Times New Roman"/>
                <a:cs typeface="Times New Roman"/>
              </a:rPr>
              <a:t>l</a:t>
            </a:r>
            <a:r>
              <a:rPr lang="id-ID" b="1" spc="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, </a:t>
            </a:r>
            <a:r>
              <a:rPr lang="id-ID" b="1" dirty="0">
                <a:latin typeface="Times New Roman"/>
                <a:cs typeface="Times New Roman"/>
              </a:rPr>
              <a:t>stub</a:t>
            </a:r>
            <a:r>
              <a:rPr lang="id-ID" b="1" spc="-14" dirty="0">
                <a:latin typeface="Times New Roman"/>
                <a:cs typeface="Times New Roman"/>
              </a:rPr>
              <a:t> </a:t>
            </a:r>
            <a:r>
              <a:rPr lang="id-ID" b="1" dirty="0">
                <a:latin typeface="Times New Roman"/>
                <a:cs typeface="Times New Roman"/>
              </a:rPr>
              <a:t>s</a:t>
            </a:r>
            <a:r>
              <a:rPr lang="id-ID" b="1" spc="-9" dirty="0">
                <a:latin typeface="Times New Roman"/>
                <a:cs typeface="Times New Roman"/>
              </a:rPr>
              <a:t>er</a:t>
            </a:r>
            <a:r>
              <a:rPr lang="id-ID" b="1" dirty="0">
                <a:latin typeface="Times New Roman"/>
                <a:cs typeface="Times New Roman"/>
              </a:rPr>
              <a:t>i </a:t>
            </a:r>
            <a:r>
              <a:rPr lang="id-ID" spc="-4" dirty="0">
                <a:latin typeface="Times New Roman"/>
                <a:cs typeface="Times New Roman"/>
              </a:rPr>
              <a:t>(</a:t>
            </a:r>
            <a:r>
              <a:rPr lang="id-ID" dirty="0">
                <a:latin typeface="Times New Roman"/>
                <a:cs typeface="Times New Roman"/>
              </a:rPr>
              <a:t>tun</a:t>
            </a:r>
            <a:r>
              <a:rPr lang="id-ID" spc="-14" dirty="0">
                <a:latin typeface="Times New Roman"/>
                <a:cs typeface="Times New Roman"/>
              </a:rPr>
              <a:t>g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</a:t>
            </a:r>
            <a:r>
              <a:rPr lang="id-ID" spc="4" dirty="0">
                <a:latin typeface="Times New Roman"/>
                <a:cs typeface="Times New Roman"/>
              </a:rPr>
              <a:t>/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spc="-4" dirty="0">
                <a:latin typeface="Times New Roman"/>
                <a:cs typeface="Times New Roman"/>
              </a:rPr>
              <a:t>)</a:t>
            </a:r>
            <a:r>
              <a:rPr lang="id-ID" dirty="0">
                <a:latin typeface="Times New Roman"/>
                <a:cs typeface="Times New Roman"/>
              </a:rPr>
              <a:t>,</a:t>
            </a:r>
            <a:r>
              <a:rPr lang="id-ID" spc="59" dirty="0">
                <a:latin typeface="Times New Roman"/>
                <a:cs typeface="Times New Roman"/>
              </a:rPr>
              <a:t> 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upun d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39" dirty="0">
                <a:latin typeface="Times New Roman"/>
                <a:cs typeface="Times New Roman"/>
              </a:rPr>
              <a:t> 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19" dirty="0">
                <a:latin typeface="Times New Roman"/>
                <a:cs typeface="Times New Roman"/>
              </a:rPr>
              <a:t>gg</a:t>
            </a:r>
            <a:r>
              <a:rPr lang="id-ID" dirty="0">
                <a:latin typeface="Times New Roman"/>
                <a:cs typeface="Times New Roman"/>
              </a:rPr>
              <a:t>un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</a:t>
            </a:r>
            <a:r>
              <a:rPr lang="id-ID" spc="59" dirty="0">
                <a:latin typeface="Times New Roman"/>
                <a:cs typeface="Times New Roman"/>
              </a:rPr>
              <a:t> </a:t>
            </a:r>
            <a:r>
              <a:rPr lang="id-ID" b="1" i="1" dirty="0">
                <a:latin typeface="Times New Roman"/>
                <a:cs typeface="Times New Roman"/>
              </a:rPr>
              <a:t>l</a:t>
            </a:r>
            <a:r>
              <a:rPr lang="id-ID" b="1" i="1" spc="9" dirty="0">
                <a:latin typeface="Times New Roman"/>
                <a:cs typeface="Times New Roman"/>
              </a:rPr>
              <a:t>u</a:t>
            </a:r>
            <a:r>
              <a:rPr lang="id-ID" b="1" i="1" spc="25" dirty="0">
                <a:latin typeface="Times New Roman"/>
                <a:cs typeface="Times New Roman"/>
              </a:rPr>
              <a:t>m</a:t>
            </a:r>
            <a:r>
              <a:rPr lang="id-ID" b="1" i="1" dirty="0">
                <a:latin typeface="Times New Roman"/>
                <a:cs typeface="Times New Roman"/>
              </a:rPr>
              <a:t>p</a:t>
            </a:r>
            <a:r>
              <a:rPr lang="id-ID" b="1" i="1" spc="-9" dirty="0">
                <a:latin typeface="Times New Roman"/>
                <a:cs typeface="Times New Roman"/>
              </a:rPr>
              <a:t>e</a:t>
            </a:r>
            <a:r>
              <a:rPr lang="id-ID" b="1" i="1" dirty="0">
                <a:latin typeface="Times New Roman"/>
                <a:cs typeface="Times New Roman"/>
              </a:rPr>
              <a:t>d</a:t>
            </a:r>
            <a:r>
              <a:rPr lang="id-ID" b="1" i="1" spc="-39" dirty="0">
                <a:latin typeface="Times New Roman"/>
                <a:cs typeface="Times New Roman"/>
              </a:rPr>
              <a:t> </a:t>
            </a:r>
            <a:r>
              <a:rPr lang="id-ID" b="1" i="1" spc="-9" dirty="0">
                <a:latin typeface="Times New Roman"/>
                <a:cs typeface="Times New Roman"/>
              </a:rPr>
              <a:t>c</a:t>
            </a:r>
            <a:r>
              <a:rPr lang="id-ID" b="1" i="1" dirty="0">
                <a:latin typeface="Times New Roman"/>
                <a:cs typeface="Times New Roman"/>
              </a:rPr>
              <a:t>i</a:t>
            </a:r>
            <a:r>
              <a:rPr lang="id-ID" b="1" i="1" spc="4" dirty="0">
                <a:latin typeface="Times New Roman"/>
                <a:cs typeface="Times New Roman"/>
              </a:rPr>
              <a:t>r</a:t>
            </a:r>
            <a:r>
              <a:rPr lang="id-ID" b="1" i="1" spc="-9" dirty="0">
                <a:latin typeface="Times New Roman"/>
                <a:cs typeface="Times New Roman"/>
              </a:rPr>
              <a:t>c</a:t>
            </a:r>
            <a:r>
              <a:rPr lang="id-ID" b="1" i="1" spc="4" dirty="0">
                <a:latin typeface="Times New Roman"/>
                <a:cs typeface="Times New Roman"/>
              </a:rPr>
              <a:t>u</a:t>
            </a:r>
            <a:r>
              <a:rPr lang="id-ID" b="1" i="1" dirty="0">
                <a:latin typeface="Times New Roman"/>
                <a:cs typeface="Times New Roman"/>
              </a:rPr>
              <a:t>it </a:t>
            </a:r>
            <a:r>
              <a:rPr lang="id-ID" spc="-59" dirty="0">
                <a:latin typeface="Times New Roman"/>
                <a:cs typeface="Times New Roman"/>
              </a:rPr>
              <a:t>y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ng</a:t>
            </a:r>
            <a:r>
              <a:rPr lang="id-ID" spc="5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u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u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59" dirty="0">
                <a:latin typeface="Times New Roman"/>
                <a:cs typeface="Times New Roman"/>
              </a:rPr>
              <a:t>y</a:t>
            </a:r>
            <a:r>
              <a:rPr lang="id-ID" dirty="0">
                <a:latin typeface="Times New Roman"/>
                <a:cs typeface="Times New Roman"/>
              </a:rPr>
              <a:t>a</a:t>
            </a:r>
            <a:r>
              <a:rPr lang="id-ID" spc="50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di</a:t>
            </a:r>
            <a:r>
              <a:rPr lang="id-ID" spc="-14" dirty="0">
                <a:latin typeface="Times New Roman"/>
                <a:cs typeface="Times New Roman"/>
              </a:rPr>
              <a:t>g</a:t>
            </a:r>
            <a:r>
              <a:rPr lang="id-ID" dirty="0">
                <a:latin typeface="Times New Roman"/>
                <a:cs typeface="Times New Roman"/>
              </a:rPr>
              <a:t>un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untuk f</a:t>
            </a:r>
            <a:r>
              <a:rPr lang="id-ID" spc="-9" dirty="0">
                <a:latin typeface="Times New Roman"/>
                <a:cs typeface="Times New Roman"/>
              </a:rPr>
              <a:t>re</a:t>
            </a:r>
            <a:r>
              <a:rPr lang="id-ID" dirty="0">
                <a:latin typeface="Times New Roman"/>
                <a:cs typeface="Times New Roman"/>
              </a:rPr>
              <a:t>ku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nsi r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h.</a:t>
            </a:r>
          </a:p>
          <a:p>
            <a:pPr marL="12700" marR="414979" algn="just">
              <a:lnSpc>
                <a:spcPts val="2140"/>
              </a:lnSpc>
              <a:spcBef>
                <a:spcPts val="1193"/>
              </a:spcBef>
            </a:pP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dirty="0">
                <a:latin typeface="Times New Roman"/>
                <a:cs typeface="Times New Roman"/>
              </a:rPr>
              <a:t>tub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nda</a:t>
            </a:r>
            <a:r>
              <a:rPr lang="id-ID" spc="2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tr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nsfo</a:t>
            </a:r>
            <a:r>
              <a:rPr lang="id-ID" spc="-9" dirty="0">
                <a:latin typeface="Times New Roman"/>
                <a:cs typeface="Times New Roman"/>
              </a:rPr>
              <a:t>r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tor</a:t>
            </a:r>
            <a:r>
              <a:rPr lang="id-ID" spc="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¼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id-ID" dirty="0">
                <a:latin typeface="Times New Roman"/>
                <a:cs typeface="Times New Roman"/>
              </a:rPr>
              <a:t>  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nda</a:t>
            </a:r>
            <a:r>
              <a:rPr lang="id-ID" spc="2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dipak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untuk </a:t>
            </a:r>
            <a:r>
              <a:rPr lang="id-ID" spc="9" dirty="0">
                <a:latin typeface="Times New Roman"/>
                <a:cs typeface="Times New Roman"/>
              </a:rPr>
              <a:t>m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sar</a:t>
            </a:r>
            <a:r>
              <a:rPr lang="id-ID" spc="-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dwid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dirty="0">
                <a:latin typeface="Times New Roman"/>
                <a:cs typeface="Times New Roman"/>
              </a:rPr>
              <a:t>h salu</a:t>
            </a:r>
            <a:r>
              <a:rPr lang="id-ID" spc="-9" dirty="0">
                <a:latin typeface="Times New Roman"/>
                <a:cs typeface="Times New Roman"/>
              </a:rPr>
              <a:t>ra</a:t>
            </a:r>
            <a:r>
              <a:rPr lang="id-ID" dirty="0">
                <a:latin typeface="Times New Roman"/>
                <a:cs typeface="Times New Roman"/>
              </a:rPr>
              <a:t>n tr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-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d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V</a:t>
            </a: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spc="9" dirty="0">
                <a:latin typeface="Times New Roman"/>
                <a:cs typeface="Times New Roman"/>
              </a:rPr>
              <a:t>W</a:t>
            </a:r>
            <a:r>
              <a:rPr lang="id-ID" dirty="0">
                <a:latin typeface="Times New Roman"/>
                <a:cs typeface="Times New Roman"/>
              </a:rPr>
              <a:t>R</a:t>
            </a:r>
            <a:r>
              <a:rPr lang="id-ID" spc="4" dirty="0">
                <a:latin typeface="Times New Roman"/>
                <a:cs typeface="Times New Roman"/>
              </a:rPr>
              <a:t> </a:t>
            </a:r>
            <a:r>
              <a:rPr lang="id-ID" spc="-59" dirty="0">
                <a:latin typeface="Times New Roman"/>
                <a:cs typeface="Times New Roman"/>
              </a:rPr>
              <a:t>y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ng</a:t>
            </a:r>
            <a:r>
              <a:rPr lang="id-ID" spc="5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dispesifik</a:t>
            </a:r>
            <a:r>
              <a:rPr lang="id-ID" spc="-4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s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n.</a:t>
            </a:r>
          </a:p>
          <a:p>
            <a:pPr marL="12700" marR="33976" algn="just">
              <a:lnSpc>
                <a:spcPct val="95825"/>
              </a:lnSpc>
              <a:spcBef>
                <a:spcPts val="956"/>
              </a:spcBef>
            </a:pPr>
            <a:r>
              <a:rPr lang="id-ID" dirty="0">
                <a:latin typeface="Times New Roman"/>
                <a:cs typeface="Times New Roman"/>
              </a:rPr>
              <a:t>Mat</a:t>
            </a:r>
            <a:r>
              <a:rPr lang="id-ID" spc="-9" dirty="0">
                <a:latin typeface="Times New Roman"/>
                <a:cs typeface="Times New Roman"/>
              </a:rPr>
              <a:t>c</a:t>
            </a:r>
            <a:r>
              <a:rPr lang="id-ID" dirty="0">
                <a:latin typeface="Times New Roman"/>
                <a:cs typeface="Times New Roman"/>
              </a:rPr>
              <a:t>hing i</a:t>
            </a:r>
            <a:r>
              <a:rPr lang="id-ID" spc="9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nsi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dipe</a:t>
            </a:r>
            <a:r>
              <a:rPr lang="id-ID" spc="-9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lukan</a:t>
            </a:r>
            <a:r>
              <a:rPr lang="id-ID" spc="-25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j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ka</a:t>
            </a:r>
            <a:r>
              <a:rPr lang="id-ID" spc="-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salu</a:t>
            </a:r>
            <a:r>
              <a:rPr lang="id-ID" spc="-9" dirty="0">
                <a:latin typeface="Times New Roman"/>
                <a:cs typeface="Times New Roman"/>
              </a:rPr>
              <a:t>ra</a:t>
            </a:r>
            <a:r>
              <a:rPr lang="id-ID" dirty="0">
                <a:latin typeface="Times New Roman"/>
                <a:cs typeface="Times New Roman"/>
              </a:rPr>
              <a:t>n tr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-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di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dirty="0">
                <a:latin typeface="Times New Roman"/>
                <a:cs typeface="Times New Roman"/>
              </a:rPr>
              <a:t>utup</a:t>
            </a:r>
            <a:r>
              <a:rPr lang="id-ID" spc="-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oleh b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19" dirty="0">
                <a:latin typeface="Times New Roman"/>
                <a:cs typeface="Times New Roman"/>
              </a:rPr>
              <a:t> </a:t>
            </a:r>
            <a:r>
              <a:rPr lang="id-ID" spc="-4" dirty="0">
                <a:latin typeface="Times New Roman"/>
                <a:cs typeface="Times New Roman"/>
              </a:rPr>
              <a:t>(</a:t>
            </a:r>
            <a:r>
              <a:rPr lang="id-ID" dirty="0">
                <a:latin typeface="Times New Roman"/>
                <a:cs typeface="Times New Roman"/>
              </a:rPr>
              <a:t>bias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59" dirty="0">
                <a:latin typeface="Times New Roman"/>
                <a:cs typeface="Times New Roman"/>
              </a:rPr>
              <a:t>y</a:t>
            </a:r>
            <a:r>
              <a:rPr lang="id-ID" dirty="0">
                <a:latin typeface="Times New Roman"/>
                <a:cs typeface="Times New Roman"/>
              </a:rPr>
              <a:t>a</a:t>
            </a:r>
            <a:r>
              <a:rPr lang="id-ID" spc="69" dirty="0">
                <a:latin typeface="Times New Roman"/>
                <a:cs typeface="Times New Roman"/>
              </a:rPr>
              <a:t> 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lah antena yang tidak sama impedansi karakteristiknya dengan saluran transmisi.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73825" y="3269078"/>
            <a:ext cx="4756684" cy="1874422"/>
            <a:chOff x="583882" y="4438650"/>
            <a:chExt cx="4756684" cy="1874422"/>
          </a:xfrm>
        </p:grpSpPr>
        <p:sp>
          <p:nvSpPr>
            <p:cNvPr id="6" name="object 40"/>
            <p:cNvSpPr/>
            <p:nvPr/>
          </p:nvSpPr>
          <p:spPr>
            <a:xfrm>
              <a:off x="942975" y="4629150"/>
              <a:ext cx="3895725" cy="876300"/>
            </a:xfrm>
            <a:custGeom>
              <a:avLst/>
              <a:gdLst/>
              <a:ahLst/>
              <a:cxnLst/>
              <a:rect l="l" t="t" r="r" b="b"/>
              <a:pathLst>
                <a:path w="3895725" h="876300">
                  <a:moveTo>
                    <a:pt x="0" y="876300"/>
                  </a:moveTo>
                  <a:lnTo>
                    <a:pt x="3895725" y="876300"/>
                  </a:lnTo>
                  <a:lnTo>
                    <a:pt x="3895725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41"/>
            <p:cNvSpPr/>
            <p:nvPr/>
          </p:nvSpPr>
          <p:spPr>
            <a:xfrm>
              <a:off x="4762500" y="4800600"/>
              <a:ext cx="209550" cy="514350"/>
            </a:xfrm>
            <a:custGeom>
              <a:avLst/>
              <a:gdLst/>
              <a:ahLst/>
              <a:cxnLst/>
              <a:rect l="l" t="t" r="r" b="b"/>
              <a:pathLst>
                <a:path w="209550" h="514350">
                  <a:moveTo>
                    <a:pt x="0" y="514350"/>
                  </a:moveTo>
                  <a:lnTo>
                    <a:pt x="209550" y="514350"/>
                  </a:lnTo>
                  <a:lnTo>
                    <a:pt x="209550" y="0"/>
                  </a:lnTo>
                  <a:lnTo>
                    <a:pt x="0" y="0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42"/>
            <p:cNvSpPr/>
            <p:nvPr/>
          </p:nvSpPr>
          <p:spPr>
            <a:xfrm>
              <a:off x="4762500" y="4800600"/>
              <a:ext cx="209550" cy="514350"/>
            </a:xfrm>
            <a:custGeom>
              <a:avLst/>
              <a:gdLst/>
              <a:ahLst/>
              <a:cxnLst/>
              <a:rect l="l" t="t" r="r" b="b"/>
              <a:pathLst>
                <a:path w="209550" h="514350">
                  <a:moveTo>
                    <a:pt x="0" y="514350"/>
                  </a:moveTo>
                  <a:lnTo>
                    <a:pt x="209550" y="514350"/>
                  </a:lnTo>
                  <a:lnTo>
                    <a:pt x="209550" y="0"/>
                  </a:lnTo>
                  <a:lnTo>
                    <a:pt x="0" y="0"/>
                  </a:lnTo>
                  <a:lnTo>
                    <a:pt x="0" y="51435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43"/>
            <p:cNvSpPr/>
            <p:nvPr/>
          </p:nvSpPr>
          <p:spPr>
            <a:xfrm>
              <a:off x="3105150" y="4438650"/>
              <a:ext cx="1409700" cy="1276350"/>
            </a:xfrm>
            <a:custGeom>
              <a:avLst/>
              <a:gdLst/>
              <a:ahLst/>
              <a:cxnLst/>
              <a:rect l="l" t="t" r="r" b="b"/>
              <a:pathLst>
                <a:path w="1409700" h="1276350">
                  <a:moveTo>
                    <a:pt x="0" y="1276350"/>
                  </a:moveTo>
                  <a:lnTo>
                    <a:pt x="1409700" y="1276350"/>
                  </a:lnTo>
                  <a:lnTo>
                    <a:pt x="1409700" y="0"/>
                  </a:lnTo>
                  <a:lnTo>
                    <a:pt x="0" y="0"/>
                  </a:lnTo>
                  <a:lnTo>
                    <a:pt x="0" y="127635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45"/>
            <p:cNvSpPr/>
            <p:nvPr/>
          </p:nvSpPr>
          <p:spPr>
            <a:xfrm>
              <a:off x="685800" y="4838700"/>
              <a:ext cx="476250" cy="457200"/>
            </a:xfrm>
            <a:custGeom>
              <a:avLst/>
              <a:gdLst/>
              <a:ahLst/>
              <a:cxnLst/>
              <a:rect l="l" t="t" r="r" b="b"/>
              <a:pathLst>
                <a:path w="476250" h="457200">
                  <a:moveTo>
                    <a:pt x="0" y="228600"/>
                  </a:moveTo>
                  <a:lnTo>
                    <a:pt x="789" y="247346"/>
                  </a:lnTo>
                  <a:lnTo>
                    <a:pt x="3116" y="265676"/>
                  </a:lnTo>
                  <a:lnTo>
                    <a:pt x="6920" y="283530"/>
                  </a:lnTo>
                  <a:lnTo>
                    <a:pt x="12140" y="300849"/>
                  </a:lnTo>
                  <a:lnTo>
                    <a:pt x="18713" y="317575"/>
                  </a:lnTo>
                  <a:lnTo>
                    <a:pt x="26579" y="333648"/>
                  </a:lnTo>
                  <a:lnTo>
                    <a:pt x="35677" y="349010"/>
                  </a:lnTo>
                  <a:lnTo>
                    <a:pt x="45945" y="363602"/>
                  </a:lnTo>
                  <a:lnTo>
                    <a:pt x="57322" y="377364"/>
                  </a:lnTo>
                  <a:lnTo>
                    <a:pt x="69746" y="390239"/>
                  </a:lnTo>
                  <a:lnTo>
                    <a:pt x="83157" y="402167"/>
                  </a:lnTo>
                  <a:lnTo>
                    <a:pt x="97493" y="413089"/>
                  </a:lnTo>
                  <a:lnTo>
                    <a:pt x="112692" y="422947"/>
                  </a:lnTo>
                  <a:lnTo>
                    <a:pt x="128694" y="431681"/>
                  </a:lnTo>
                  <a:lnTo>
                    <a:pt x="145437" y="439233"/>
                  </a:lnTo>
                  <a:lnTo>
                    <a:pt x="162860" y="445544"/>
                  </a:lnTo>
                  <a:lnTo>
                    <a:pt x="180902" y="450555"/>
                  </a:lnTo>
                  <a:lnTo>
                    <a:pt x="199500" y="454207"/>
                  </a:lnTo>
                  <a:lnTo>
                    <a:pt x="218595" y="456442"/>
                  </a:lnTo>
                  <a:lnTo>
                    <a:pt x="238125" y="457200"/>
                  </a:lnTo>
                  <a:lnTo>
                    <a:pt x="257654" y="456442"/>
                  </a:lnTo>
                  <a:lnTo>
                    <a:pt x="276749" y="454207"/>
                  </a:lnTo>
                  <a:lnTo>
                    <a:pt x="295347" y="450555"/>
                  </a:lnTo>
                  <a:lnTo>
                    <a:pt x="313389" y="445544"/>
                  </a:lnTo>
                  <a:lnTo>
                    <a:pt x="330812" y="439233"/>
                  </a:lnTo>
                  <a:lnTo>
                    <a:pt x="347555" y="431681"/>
                  </a:lnTo>
                  <a:lnTo>
                    <a:pt x="363557" y="422947"/>
                  </a:lnTo>
                  <a:lnTo>
                    <a:pt x="378756" y="413089"/>
                  </a:lnTo>
                  <a:lnTo>
                    <a:pt x="393092" y="402167"/>
                  </a:lnTo>
                  <a:lnTo>
                    <a:pt x="406503" y="390239"/>
                  </a:lnTo>
                  <a:lnTo>
                    <a:pt x="418927" y="377364"/>
                  </a:lnTo>
                  <a:lnTo>
                    <a:pt x="430304" y="363602"/>
                  </a:lnTo>
                  <a:lnTo>
                    <a:pt x="440572" y="349010"/>
                  </a:lnTo>
                  <a:lnTo>
                    <a:pt x="449670" y="333648"/>
                  </a:lnTo>
                  <a:lnTo>
                    <a:pt x="457536" y="317575"/>
                  </a:lnTo>
                  <a:lnTo>
                    <a:pt x="464109" y="300849"/>
                  </a:lnTo>
                  <a:lnTo>
                    <a:pt x="469329" y="283530"/>
                  </a:lnTo>
                  <a:lnTo>
                    <a:pt x="473133" y="265676"/>
                  </a:lnTo>
                  <a:lnTo>
                    <a:pt x="475460" y="247346"/>
                  </a:lnTo>
                  <a:lnTo>
                    <a:pt x="476250" y="228600"/>
                  </a:lnTo>
                  <a:lnTo>
                    <a:pt x="475460" y="209853"/>
                  </a:lnTo>
                  <a:lnTo>
                    <a:pt x="473133" y="191523"/>
                  </a:lnTo>
                  <a:lnTo>
                    <a:pt x="469329" y="173669"/>
                  </a:lnTo>
                  <a:lnTo>
                    <a:pt x="464109" y="156350"/>
                  </a:lnTo>
                  <a:lnTo>
                    <a:pt x="457536" y="139624"/>
                  </a:lnTo>
                  <a:lnTo>
                    <a:pt x="449670" y="123551"/>
                  </a:lnTo>
                  <a:lnTo>
                    <a:pt x="440572" y="108189"/>
                  </a:lnTo>
                  <a:lnTo>
                    <a:pt x="430304" y="93597"/>
                  </a:lnTo>
                  <a:lnTo>
                    <a:pt x="418927" y="79835"/>
                  </a:lnTo>
                  <a:lnTo>
                    <a:pt x="406503" y="66960"/>
                  </a:lnTo>
                  <a:lnTo>
                    <a:pt x="393092" y="55032"/>
                  </a:lnTo>
                  <a:lnTo>
                    <a:pt x="378756" y="44110"/>
                  </a:lnTo>
                  <a:lnTo>
                    <a:pt x="363557" y="34252"/>
                  </a:lnTo>
                  <a:lnTo>
                    <a:pt x="347555" y="25518"/>
                  </a:lnTo>
                  <a:lnTo>
                    <a:pt x="330812" y="17966"/>
                  </a:lnTo>
                  <a:lnTo>
                    <a:pt x="313389" y="11655"/>
                  </a:lnTo>
                  <a:lnTo>
                    <a:pt x="295347" y="6644"/>
                  </a:lnTo>
                  <a:lnTo>
                    <a:pt x="276749" y="2992"/>
                  </a:lnTo>
                  <a:lnTo>
                    <a:pt x="257654" y="757"/>
                  </a:lnTo>
                  <a:lnTo>
                    <a:pt x="238125" y="0"/>
                  </a:lnTo>
                  <a:lnTo>
                    <a:pt x="218595" y="757"/>
                  </a:lnTo>
                  <a:lnTo>
                    <a:pt x="199500" y="2992"/>
                  </a:lnTo>
                  <a:lnTo>
                    <a:pt x="180902" y="6644"/>
                  </a:lnTo>
                  <a:lnTo>
                    <a:pt x="162860" y="11655"/>
                  </a:lnTo>
                  <a:lnTo>
                    <a:pt x="145437" y="17966"/>
                  </a:lnTo>
                  <a:lnTo>
                    <a:pt x="128694" y="25518"/>
                  </a:lnTo>
                  <a:lnTo>
                    <a:pt x="112692" y="34252"/>
                  </a:lnTo>
                  <a:lnTo>
                    <a:pt x="97493" y="44110"/>
                  </a:lnTo>
                  <a:lnTo>
                    <a:pt x="83157" y="55032"/>
                  </a:lnTo>
                  <a:lnTo>
                    <a:pt x="69746" y="66960"/>
                  </a:lnTo>
                  <a:lnTo>
                    <a:pt x="57322" y="79835"/>
                  </a:lnTo>
                  <a:lnTo>
                    <a:pt x="45945" y="93597"/>
                  </a:lnTo>
                  <a:lnTo>
                    <a:pt x="35677" y="108189"/>
                  </a:lnTo>
                  <a:lnTo>
                    <a:pt x="26579" y="123551"/>
                  </a:lnTo>
                  <a:lnTo>
                    <a:pt x="18713" y="139624"/>
                  </a:lnTo>
                  <a:lnTo>
                    <a:pt x="12140" y="156350"/>
                  </a:lnTo>
                  <a:lnTo>
                    <a:pt x="6920" y="173669"/>
                  </a:lnTo>
                  <a:lnTo>
                    <a:pt x="3116" y="191523"/>
                  </a:lnTo>
                  <a:lnTo>
                    <a:pt x="789" y="209853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46"/>
            <p:cNvSpPr/>
            <p:nvPr/>
          </p:nvSpPr>
          <p:spPr>
            <a:xfrm>
              <a:off x="3086100" y="5048250"/>
              <a:ext cx="333375" cy="923925"/>
            </a:xfrm>
            <a:custGeom>
              <a:avLst/>
              <a:gdLst/>
              <a:ahLst/>
              <a:cxnLst/>
              <a:rect l="l" t="t" r="r" b="b"/>
              <a:pathLst>
                <a:path w="333375" h="923925">
                  <a:moveTo>
                    <a:pt x="19050" y="38100"/>
                  </a:moveTo>
                  <a:lnTo>
                    <a:pt x="17262" y="38182"/>
                  </a:lnTo>
                  <a:lnTo>
                    <a:pt x="19050" y="76200"/>
                  </a:lnTo>
                  <a:lnTo>
                    <a:pt x="38100" y="57150"/>
                  </a:lnTo>
                  <a:lnTo>
                    <a:pt x="219075" y="38099"/>
                  </a:lnTo>
                  <a:lnTo>
                    <a:pt x="19050" y="38100"/>
                  </a:lnTo>
                  <a:close/>
                </a:path>
                <a:path w="333375" h="923925">
                  <a:moveTo>
                    <a:pt x="219075" y="0"/>
                  </a:moveTo>
                  <a:lnTo>
                    <a:pt x="219075" y="38099"/>
                  </a:lnTo>
                  <a:lnTo>
                    <a:pt x="238125" y="38100"/>
                  </a:lnTo>
                  <a:lnTo>
                    <a:pt x="333375" y="57150"/>
                  </a:lnTo>
                  <a:lnTo>
                    <a:pt x="219075" y="0"/>
                  </a:lnTo>
                  <a:close/>
                </a:path>
                <a:path w="333375" h="923925">
                  <a:moveTo>
                    <a:pt x="238125" y="76200"/>
                  </a:moveTo>
                  <a:lnTo>
                    <a:pt x="219075" y="76199"/>
                  </a:lnTo>
                  <a:lnTo>
                    <a:pt x="219075" y="114300"/>
                  </a:lnTo>
                  <a:lnTo>
                    <a:pt x="333375" y="57150"/>
                  </a:lnTo>
                  <a:lnTo>
                    <a:pt x="238125" y="76200"/>
                  </a:lnTo>
                  <a:close/>
                </a:path>
                <a:path w="333375" h="923925">
                  <a:moveTo>
                    <a:pt x="333375" y="57150"/>
                  </a:moveTo>
                  <a:lnTo>
                    <a:pt x="238125" y="38100"/>
                  </a:lnTo>
                  <a:lnTo>
                    <a:pt x="219075" y="38099"/>
                  </a:lnTo>
                  <a:lnTo>
                    <a:pt x="38100" y="57150"/>
                  </a:lnTo>
                  <a:lnTo>
                    <a:pt x="19050" y="76200"/>
                  </a:lnTo>
                  <a:lnTo>
                    <a:pt x="17262" y="38182"/>
                  </a:lnTo>
                  <a:lnTo>
                    <a:pt x="4994" y="44275"/>
                  </a:lnTo>
                  <a:lnTo>
                    <a:pt x="0" y="57150"/>
                  </a:lnTo>
                  <a:lnTo>
                    <a:pt x="0" y="923925"/>
                  </a:lnTo>
                  <a:lnTo>
                    <a:pt x="38100" y="923925"/>
                  </a:lnTo>
                  <a:lnTo>
                    <a:pt x="38100" y="76199"/>
                  </a:lnTo>
                  <a:lnTo>
                    <a:pt x="238125" y="76200"/>
                  </a:lnTo>
                  <a:lnTo>
                    <a:pt x="333375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27"/>
            <p:cNvSpPr txBox="1"/>
            <p:nvPr/>
          </p:nvSpPr>
          <p:spPr>
            <a:xfrm>
              <a:off x="5013960" y="4896312"/>
              <a:ext cx="326606" cy="32424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05"/>
                </a:lnSpc>
                <a:spcBef>
                  <a:spcPts val="125"/>
                </a:spcBef>
              </a:pPr>
              <a:r>
                <a:rPr sz="3000" spc="-25" baseline="8696" dirty="0">
                  <a:latin typeface="Times New Roman"/>
                  <a:cs typeface="Times New Roman"/>
                </a:rPr>
                <a:t>Z</a:t>
              </a:r>
              <a:r>
                <a:rPr sz="2025" spc="0" baseline="-8589" dirty="0">
                  <a:latin typeface="Times New Roman"/>
                  <a:cs typeface="Times New Roman"/>
                </a:rPr>
                <a:t>L</a:t>
              </a:r>
              <a:endParaRPr sz="1350">
                <a:latin typeface="Times New Roman"/>
                <a:cs typeface="Times New Roman"/>
              </a:endParaRPr>
            </a:p>
          </p:txBody>
        </p:sp>
        <p:sp>
          <p:nvSpPr>
            <p:cNvPr id="13" name="object 24"/>
            <p:cNvSpPr txBox="1"/>
            <p:nvPr/>
          </p:nvSpPr>
          <p:spPr>
            <a:xfrm>
              <a:off x="583882" y="5529781"/>
              <a:ext cx="831672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>
                  <a:latin typeface="Times New Roman"/>
                  <a:cs typeface="Times New Roman"/>
                </a:rPr>
                <a:t>Su</a:t>
              </a:r>
              <a:r>
                <a:rPr sz="1800" b="1" spc="-19" dirty="0">
                  <a:latin typeface="Times New Roman"/>
                  <a:cs typeface="Times New Roman"/>
                </a:rPr>
                <a:t>m</a:t>
              </a:r>
              <a:r>
                <a:rPr sz="1800" b="1" spc="0" dirty="0">
                  <a:latin typeface="Times New Roman"/>
                  <a:cs typeface="Times New Roman"/>
                </a:rPr>
                <a:t>ber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14" name="object 21"/>
            <p:cNvSpPr txBox="1"/>
            <p:nvPr/>
          </p:nvSpPr>
          <p:spPr>
            <a:xfrm>
              <a:off x="2965704" y="5989085"/>
              <a:ext cx="356888" cy="3239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70"/>
                </a:lnSpc>
                <a:spcBef>
                  <a:spcPts val="123"/>
                </a:spcBef>
              </a:pPr>
              <a:r>
                <a:rPr sz="3000" spc="-19" baseline="7246" dirty="0">
                  <a:latin typeface="Times New Roman"/>
                  <a:cs typeface="Times New Roman"/>
                </a:rPr>
                <a:t>Z</a:t>
              </a:r>
              <a:r>
                <a:rPr sz="1950" spc="4" baseline="-8919" dirty="0">
                  <a:latin typeface="Times New Roman"/>
                  <a:cs typeface="Times New Roman"/>
                </a:rPr>
                <a:t>in</a:t>
              </a:r>
              <a:endParaRPr sz="1300" dirty="0">
                <a:latin typeface="Times New Roman"/>
                <a:cs typeface="Times New Roman"/>
              </a:endParaRPr>
            </a:p>
          </p:txBody>
        </p:sp>
        <p:sp>
          <p:nvSpPr>
            <p:cNvPr id="15" name="object 16"/>
            <p:cNvSpPr txBox="1"/>
            <p:nvPr/>
          </p:nvSpPr>
          <p:spPr>
            <a:xfrm>
              <a:off x="942975" y="4438650"/>
              <a:ext cx="2162175" cy="1905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" name="object 13"/>
            <p:cNvSpPr txBox="1"/>
            <p:nvPr/>
          </p:nvSpPr>
          <p:spPr>
            <a:xfrm>
              <a:off x="942975" y="4629150"/>
              <a:ext cx="2162175" cy="8763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00"/>
                </a:lnSpc>
              </a:pPr>
              <a:endParaRPr sz="1000"/>
            </a:p>
            <a:p>
              <a:pPr marL="691895">
                <a:lnSpc>
                  <a:spcPts val="2299"/>
                </a:lnSpc>
                <a:spcBef>
                  <a:spcPts val="1147"/>
                </a:spcBef>
              </a:pPr>
              <a:r>
                <a:rPr sz="2000" spc="-19" dirty="0">
                  <a:latin typeface="Times New Roman"/>
                  <a:cs typeface="Times New Roman"/>
                </a:rPr>
                <a:t>Z</a:t>
              </a:r>
              <a:r>
                <a:rPr sz="2025" spc="0" baseline="-21472" dirty="0">
                  <a:latin typeface="Times New Roman"/>
                  <a:cs typeface="Times New Roman"/>
                </a:rPr>
                <a:t>0</a:t>
              </a:r>
              <a:endParaRPr sz="1350">
                <a:latin typeface="Times New Roman"/>
                <a:cs typeface="Times New Roman"/>
              </a:endParaRPr>
            </a:p>
          </p:txBody>
        </p:sp>
        <p:sp>
          <p:nvSpPr>
            <p:cNvPr id="17" name="object 12"/>
            <p:cNvSpPr txBox="1"/>
            <p:nvPr/>
          </p:nvSpPr>
          <p:spPr>
            <a:xfrm>
              <a:off x="3105150" y="4629150"/>
              <a:ext cx="1409700" cy="8763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750"/>
                </a:lnSpc>
                <a:spcBef>
                  <a:spcPts val="43"/>
                </a:spcBef>
              </a:pPr>
              <a:endParaRPr sz="750"/>
            </a:p>
            <a:p>
              <a:pPr marL="325121" marR="106071" algn="ctr">
                <a:lnSpc>
                  <a:spcPct val="100041"/>
                </a:lnSpc>
              </a:pPr>
              <a:r>
                <a:rPr sz="1600" b="1" spc="4" dirty="0">
                  <a:latin typeface="Times New Roman"/>
                  <a:cs typeface="Times New Roman"/>
                </a:rPr>
                <a:t>R</a:t>
              </a:r>
              <a:r>
                <a:rPr sz="1600" b="1" spc="0" dirty="0">
                  <a:latin typeface="Times New Roman"/>
                  <a:cs typeface="Times New Roman"/>
                </a:rPr>
                <a:t>a</a:t>
              </a:r>
              <a:r>
                <a:rPr sz="1600" b="1" spc="-9" dirty="0">
                  <a:latin typeface="Times New Roman"/>
                  <a:cs typeface="Times New Roman"/>
                </a:rPr>
                <a:t>n</a:t>
              </a:r>
              <a:r>
                <a:rPr sz="1600" b="1" spc="0" dirty="0">
                  <a:latin typeface="Times New Roman"/>
                  <a:cs typeface="Times New Roman"/>
                </a:rPr>
                <a:t>g</a:t>
              </a:r>
              <a:r>
                <a:rPr sz="1600" b="1" spc="-29" dirty="0">
                  <a:latin typeface="Times New Roman"/>
                  <a:cs typeface="Times New Roman"/>
                </a:rPr>
                <a:t>k</a:t>
              </a:r>
              <a:r>
                <a:rPr sz="1600" b="1" spc="0" dirty="0">
                  <a:latin typeface="Times New Roman"/>
                  <a:cs typeface="Times New Roman"/>
                </a:rPr>
                <a:t>a</a:t>
              </a:r>
              <a:r>
                <a:rPr sz="1600" b="1" spc="-4" dirty="0">
                  <a:latin typeface="Times New Roman"/>
                  <a:cs typeface="Times New Roman"/>
                </a:rPr>
                <a:t>i</a:t>
              </a:r>
              <a:r>
                <a:rPr sz="1600" b="1" spc="0" dirty="0">
                  <a:latin typeface="Times New Roman"/>
                  <a:cs typeface="Times New Roman"/>
                </a:rPr>
                <a:t>an </a:t>
              </a:r>
              <a:r>
                <a:rPr sz="1600" b="1" spc="-34" dirty="0">
                  <a:latin typeface="Times New Roman"/>
                  <a:cs typeface="Times New Roman"/>
                </a:rPr>
                <a:t>m</a:t>
              </a:r>
              <a:r>
                <a:rPr sz="1600" b="1" spc="0" dirty="0">
                  <a:latin typeface="Times New Roman"/>
                  <a:cs typeface="Times New Roman"/>
                </a:rPr>
                <a:t>a</a:t>
              </a:r>
              <a:r>
                <a:rPr sz="1600" b="1" spc="4" dirty="0">
                  <a:latin typeface="Times New Roman"/>
                  <a:cs typeface="Times New Roman"/>
                </a:rPr>
                <a:t>tc</a:t>
              </a:r>
              <a:r>
                <a:rPr sz="1600" b="1" spc="-9" dirty="0">
                  <a:latin typeface="Times New Roman"/>
                  <a:cs typeface="Times New Roman"/>
                </a:rPr>
                <a:t>h</a:t>
              </a:r>
              <a:r>
                <a:rPr sz="1600" b="1" spc="-4" dirty="0">
                  <a:latin typeface="Times New Roman"/>
                  <a:cs typeface="Times New Roman"/>
                </a:rPr>
                <a:t>i</a:t>
              </a:r>
              <a:r>
                <a:rPr sz="1600" b="1" spc="-9" dirty="0">
                  <a:latin typeface="Times New Roman"/>
                  <a:cs typeface="Times New Roman"/>
                </a:rPr>
                <a:t>n</a:t>
              </a:r>
              <a:r>
                <a:rPr sz="1600" b="1" spc="0" dirty="0">
                  <a:latin typeface="Times New Roman"/>
                  <a:cs typeface="Times New Roman"/>
                </a:rPr>
                <a:t>g i</a:t>
              </a:r>
              <a:r>
                <a:rPr sz="1600" b="1" spc="-39" dirty="0">
                  <a:latin typeface="Times New Roman"/>
                  <a:cs typeface="Times New Roman"/>
                </a:rPr>
                <a:t>m</a:t>
              </a:r>
              <a:r>
                <a:rPr sz="1600" b="1" spc="-9" dirty="0">
                  <a:latin typeface="Times New Roman"/>
                  <a:cs typeface="Times New Roman"/>
                </a:rPr>
                <a:t>p</a:t>
              </a:r>
              <a:r>
                <a:rPr sz="1600" b="1" spc="9" dirty="0">
                  <a:latin typeface="Times New Roman"/>
                  <a:cs typeface="Times New Roman"/>
                </a:rPr>
                <a:t>e</a:t>
              </a:r>
              <a:r>
                <a:rPr sz="1600" b="1" spc="-9" dirty="0">
                  <a:latin typeface="Times New Roman"/>
                  <a:cs typeface="Times New Roman"/>
                </a:rPr>
                <a:t>d</a:t>
              </a:r>
              <a:r>
                <a:rPr sz="1600" b="1" spc="0" dirty="0">
                  <a:latin typeface="Times New Roman"/>
                  <a:cs typeface="Times New Roman"/>
                </a:rPr>
                <a:t>a</a:t>
              </a:r>
              <a:r>
                <a:rPr sz="1600" b="1" spc="-9" dirty="0">
                  <a:latin typeface="Times New Roman"/>
                  <a:cs typeface="Times New Roman"/>
                </a:rPr>
                <a:t>n</a:t>
              </a:r>
              <a:r>
                <a:rPr sz="1600" b="1" spc="9" dirty="0">
                  <a:latin typeface="Times New Roman"/>
                  <a:cs typeface="Times New Roman"/>
                </a:rPr>
                <a:t>c</a:t>
              </a:r>
              <a:r>
                <a:rPr sz="1600" b="1" spc="0" dirty="0">
                  <a:latin typeface="Times New Roman"/>
                  <a:cs typeface="Times New Roman"/>
                </a:rPr>
                <a:t>e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8" name="object 11"/>
            <p:cNvSpPr txBox="1"/>
            <p:nvPr/>
          </p:nvSpPr>
          <p:spPr>
            <a:xfrm>
              <a:off x="4514850" y="4629150"/>
              <a:ext cx="323850" cy="1714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9" name="object 10"/>
            <p:cNvSpPr txBox="1"/>
            <p:nvPr/>
          </p:nvSpPr>
          <p:spPr>
            <a:xfrm>
              <a:off x="4838700" y="4629150"/>
              <a:ext cx="133350" cy="1714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0" name="object 9"/>
            <p:cNvSpPr txBox="1"/>
            <p:nvPr/>
          </p:nvSpPr>
          <p:spPr>
            <a:xfrm>
              <a:off x="4514850" y="4800600"/>
              <a:ext cx="247650" cy="514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" name="object 8"/>
            <p:cNvSpPr txBox="1"/>
            <p:nvPr/>
          </p:nvSpPr>
          <p:spPr>
            <a:xfrm>
              <a:off x="4762500" y="4800600"/>
              <a:ext cx="76200" cy="514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2" name="object 7"/>
            <p:cNvSpPr txBox="1"/>
            <p:nvPr/>
          </p:nvSpPr>
          <p:spPr>
            <a:xfrm>
              <a:off x="4838700" y="4800600"/>
              <a:ext cx="133350" cy="514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3" name="object 6"/>
            <p:cNvSpPr txBox="1"/>
            <p:nvPr/>
          </p:nvSpPr>
          <p:spPr>
            <a:xfrm>
              <a:off x="4514850" y="5314950"/>
              <a:ext cx="323850" cy="1905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4" name="object 5"/>
            <p:cNvSpPr txBox="1"/>
            <p:nvPr/>
          </p:nvSpPr>
          <p:spPr>
            <a:xfrm>
              <a:off x="4838700" y="5314950"/>
              <a:ext cx="133350" cy="1905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5" name="object 3"/>
            <p:cNvSpPr txBox="1"/>
            <p:nvPr/>
          </p:nvSpPr>
          <p:spPr>
            <a:xfrm>
              <a:off x="3105150" y="5505450"/>
              <a:ext cx="1409700" cy="2095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6" name="object 2"/>
            <p:cNvSpPr txBox="1"/>
            <p:nvPr/>
          </p:nvSpPr>
          <p:spPr>
            <a:xfrm>
              <a:off x="4514850" y="5505450"/>
              <a:ext cx="457200" cy="2095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</p:spTree>
    <p:extLst>
      <p:ext uri="{BB962C8B-B14F-4D97-AF65-F5344CB8AC3E}">
        <p14:creationId xmlns:p14="http://schemas.microsoft.com/office/powerpoint/2010/main" val="2996546077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8"/>
          <p:cNvSpPr txBox="1"/>
          <p:nvPr/>
        </p:nvSpPr>
        <p:spPr>
          <a:xfrm>
            <a:off x="2667000" y="990600"/>
            <a:ext cx="4014977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4" dirty="0">
                <a:latin typeface="Times New Roman"/>
                <a:cs typeface="Times New Roman"/>
              </a:rPr>
              <a:t>P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da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mat</a:t>
            </a:r>
            <a:r>
              <a:rPr sz="2000" spc="-9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hing i</a:t>
            </a:r>
            <a:r>
              <a:rPr sz="2000" spc="4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nsi,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dipe</a:t>
            </a:r>
            <a:r>
              <a:rPr sz="2000" spc="-9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lukan :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944" y="1414462"/>
            <a:ext cx="1228725" cy="485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5840" y="2044700"/>
            <a:ext cx="3998787" cy="618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id-ID" b="1" dirty="0">
                <a:latin typeface="Times New Roman"/>
                <a:cs typeface="Times New Roman"/>
              </a:rPr>
              <a:t>agar</a:t>
            </a:r>
            <a:r>
              <a:rPr lang="id-ID" b="1" spc="-29" dirty="0">
                <a:latin typeface="Times New Roman"/>
                <a:cs typeface="Times New Roman"/>
              </a:rPr>
              <a:t> </a:t>
            </a:r>
            <a:r>
              <a:rPr lang="id-ID" b="1" spc="-4" dirty="0">
                <a:latin typeface="Times New Roman"/>
                <a:cs typeface="Times New Roman"/>
              </a:rPr>
              <a:t>t</a:t>
            </a:r>
            <a:r>
              <a:rPr lang="id-ID" b="1" dirty="0">
                <a:latin typeface="Times New Roman"/>
                <a:cs typeface="Times New Roman"/>
              </a:rPr>
              <a:t>i</a:t>
            </a:r>
            <a:r>
              <a:rPr lang="id-ID" b="1" spc="9" dirty="0">
                <a:latin typeface="Times New Roman"/>
                <a:cs typeface="Times New Roman"/>
              </a:rPr>
              <a:t>d</a:t>
            </a:r>
            <a:r>
              <a:rPr lang="id-ID" b="1" dirty="0">
                <a:latin typeface="Times New Roman"/>
                <a:cs typeface="Times New Roman"/>
              </a:rPr>
              <a:t>ak</a:t>
            </a:r>
            <a:r>
              <a:rPr lang="id-ID" b="1" spc="-34" dirty="0">
                <a:latin typeface="Times New Roman"/>
                <a:cs typeface="Times New Roman"/>
              </a:rPr>
              <a:t> </a:t>
            </a:r>
            <a:r>
              <a:rPr lang="id-ID" b="1" spc="-4" dirty="0">
                <a:latin typeface="Times New Roman"/>
                <a:cs typeface="Times New Roman"/>
              </a:rPr>
              <a:t>t</a:t>
            </a:r>
            <a:r>
              <a:rPr lang="id-ID" b="1" spc="-9" dirty="0">
                <a:latin typeface="Times New Roman"/>
                <a:cs typeface="Times New Roman"/>
              </a:rPr>
              <a:t>er</a:t>
            </a:r>
            <a:r>
              <a:rPr lang="id-ID" b="1" spc="-4" dirty="0">
                <a:latin typeface="Times New Roman"/>
                <a:cs typeface="Times New Roman"/>
              </a:rPr>
              <a:t>j</a:t>
            </a:r>
            <a:r>
              <a:rPr lang="id-ID" b="1" dirty="0">
                <a:latin typeface="Times New Roman"/>
                <a:cs typeface="Times New Roman"/>
              </a:rPr>
              <a:t>a</a:t>
            </a:r>
            <a:r>
              <a:rPr lang="id-ID" b="1" spc="4" dirty="0">
                <a:latin typeface="Times New Roman"/>
                <a:cs typeface="Times New Roman"/>
              </a:rPr>
              <a:t>d</a:t>
            </a:r>
            <a:r>
              <a:rPr lang="id-ID" b="1" dirty="0">
                <a:latin typeface="Times New Roman"/>
                <a:cs typeface="Times New Roman"/>
              </a:rPr>
              <a:t>i </a:t>
            </a:r>
            <a:r>
              <a:rPr lang="id-ID" b="1" spc="4" dirty="0">
                <a:latin typeface="Times New Roman"/>
                <a:cs typeface="Times New Roman"/>
              </a:rPr>
              <a:t>p</a:t>
            </a:r>
            <a:r>
              <a:rPr lang="id-ID" b="1" dirty="0">
                <a:latin typeface="Times New Roman"/>
                <a:cs typeface="Times New Roman"/>
              </a:rPr>
              <a:t>a</a:t>
            </a:r>
            <a:r>
              <a:rPr lang="id-ID" b="1" spc="4" dirty="0">
                <a:latin typeface="Times New Roman"/>
                <a:cs typeface="Times New Roman"/>
              </a:rPr>
              <a:t>n</a:t>
            </a:r>
            <a:r>
              <a:rPr lang="id-ID" b="1" spc="-4" dirty="0">
                <a:latin typeface="Times New Roman"/>
                <a:cs typeface="Times New Roman"/>
              </a:rPr>
              <a:t>t</a:t>
            </a:r>
            <a:r>
              <a:rPr lang="id-ID" b="1" spc="4" dirty="0">
                <a:latin typeface="Times New Roman"/>
                <a:cs typeface="Times New Roman"/>
              </a:rPr>
              <a:t>u</a:t>
            </a:r>
            <a:r>
              <a:rPr lang="id-ID" b="1" dirty="0">
                <a:latin typeface="Times New Roman"/>
                <a:cs typeface="Times New Roman"/>
              </a:rPr>
              <a:t>lan</a:t>
            </a:r>
            <a:r>
              <a:rPr lang="id-ID" b="1" spc="-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ke</a:t>
            </a:r>
            <a:r>
              <a:rPr lang="id-ID" spc="-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su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r </a:t>
            </a:r>
            <a:r>
              <a:rPr lang="id-ID" spc="-4" dirty="0">
                <a:latin typeface="Times New Roman"/>
                <a:cs typeface="Times New Roman"/>
              </a:rPr>
              <a:t>(</a:t>
            </a:r>
            <a:r>
              <a:rPr lang="id-ID" dirty="0">
                <a:latin typeface="Times New Roman"/>
                <a:cs typeface="Times New Roman"/>
              </a:rPr>
              <a:t>tr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nsmi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dirty="0">
                <a:latin typeface="Times New Roman"/>
                <a:cs typeface="Times New Roman"/>
              </a:rPr>
              <a:t>te</a:t>
            </a:r>
            <a:r>
              <a:rPr lang="id-ID" spc="-9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)</a:t>
            </a:r>
          </a:p>
          <a:p>
            <a:pPr marL="12700">
              <a:lnSpc>
                <a:spcPts val="2140"/>
              </a:lnSpc>
              <a:spcBef>
                <a:spcPts val="107"/>
              </a:spcBef>
            </a:pPr>
            <a:endParaRPr lang="id-ID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6268" y="2807730"/>
            <a:ext cx="6477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 beberapa cara penyepadanan impedansi yang akan dibahas yaitu</a:t>
            </a:r>
          </a:p>
          <a:p>
            <a:pPr marL="342900" indent="-342900" algn="just">
              <a:buAutoNum type="arabicPeriod"/>
            </a:pPr>
            <a:r>
              <a:rPr lang="id-ID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 transformator lambda/4</a:t>
            </a:r>
          </a:p>
          <a:p>
            <a:pPr marL="342900" indent="-342900" algn="just">
              <a:buAutoNum type="arabicPeriod"/>
            </a:pPr>
            <a:r>
              <a:rPr lang="id-ID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Mengunakan stub tunggal seri</a:t>
            </a:r>
          </a:p>
          <a:p>
            <a:pPr marL="342900" indent="-342900" algn="just">
              <a:buAutoNum type="arabicPeriod"/>
            </a:pPr>
            <a:r>
              <a:rPr lang="id-ID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 stub tunggal paralel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0143418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7324" y="183376"/>
            <a:ext cx="276511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lang="id-ID" sz="2400" b="1" spc="-204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ran</a:t>
            </a:r>
            <a:r>
              <a:rPr lang="id-ID" sz="2400" b="1" spc="-9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id-ID" sz="2400" b="1" spc="-44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ator </a:t>
            </a:r>
            <a:r>
              <a:rPr lang="id-ID" sz="2400" b="1" spc="4" dirty="0">
                <a:latin typeface="Arial" panose="020B0604020202020204" pitchFamily="34" charset="0"/>
                <a:cs typeface="Arial" panose="020B0604020202020204" pitchFamily="34" charset="0"/>
              </a:rPr>
              <a:t>¼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105547" y="621257"/>
            <a:ext cx="2056315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24357" y="914400"/>
            <a:ext cx="4152900" cy="2152650"/>
            <a:chOff x="419100" y="971550"/>
            <a:chExt cx="4152900" cy="2152650"/>
          </a:xfrm>
        </p:grpSpPr>
        <p:sp>
          <p:nvSpPr>
            <p:cNvPr id="6" name="object 114"/>
            <p:cNvSpPr/>
            <p:nvPr/>
          </p:nvSpPr>
          <p:spPr>
            <a:xfrm>
              <a:off x="419100" y="971550"/>
              <a:ext cx="4152900" cy="2152650"/>
            </a:xfrm>
            <a:custGeom>
              <a:avLst/>
              <a:gdLst/>
              <a:ahLst/>
              <a:cxnLst/>
              <a:rect l="l" t="t" r="r" b="b"/>
              <a:pathLst>
                <a:path w="4152900" h="2152650">
                  <a:moveTo>
                    <a:pt x="0" y="2152650"/>
                  </a:moveTo>
                  <a:lnTo>
                    <a:pt x="4152900" y="2152650"/>
                  </a:lnTo>
                  <a:lnTo>
                    <a:pt x="4152900" y="0"/>
                  </a:lnTo>
                  <a:lnTo>
                    <a:pt x="0" y="0"/>
                  </a:lnTo>
                  <a:lnTo>
                    <a:pt x="0" y="215265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115"/>
            <p:cNvSpPr/>
            <p:nvPr/>
          </p:nvSpPr>
          <p:spPr>
            <a:xfrm>
              <a:off x="419100" y="971550"/>
              <a:ext cx="4152900" cy="2152650"/>
            </a:xfrm>
            <a:custGeom>
              <a:avLst/>
              <a:gdLst/>
              <a:ahLst/>
              <a:cxnLst/>
              <a:rect l="l" t="t" r="r" b="b"/>
              <a:pathLst>
                <a:path w="4152900" h="2152650">
                  <a:moveTo>
                    <a:pt x="0" y="2152650"/>
                  </a:moveTo>
                  <a:lnTo>
                    <a:pt x="4152900" y="2152650"/>
                  </a:lnTo>
                  <a:lnTo>
                    <a:pt x="4152900" y="0"/>
                  </a:lnTo>
                  <a:lnTo>
                    <a:pt x="0" y="0"/>
                  </a:lnTo>
                  <a:lnTo>
                    <a:pt x="0" y="2152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116"/>
            <p:cNvSpPr/>
            <p:nvPr/>
          </p:nvSpPr>
          <p:spPr>
            <a:xfrm>
              <a:off x="2428875" y="1228725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18097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117"/>
            <p:cNvSpPr/>
            <p:nvPr/>
          </p:nvSpPr>
          <p:spPr>
            <a:xfrm>
              <a:off x="2428875" y="1228725"/>
              <a:ext cx="807974" cy="0"/>
            </a:xfrm>
            <a:custGeom>
              <a:avLst/>
              <a:gdLst/>
              <a:ahLst/>
              <a:cxnLst/>
              <a:rect l="l" t="t" r="r" b="b"/>
              <a:pathLst>
                <a:path w="807974">
                  <a:moveTo>
                    <a:pt x="0" y="0"/>
                  </a:moveTo>
                  <a:lnTo>
                    <a:pt x="80797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18"/>
            <p:cNvSpPr/>
            <p:nvPr/>
          </p:nvSpPr>
          <p:spPr>
            <a:xfrm>
              <a:off x="3236849" y="1228725"/>
              <a:ext cx="706501" cy="0"/>
            </a:xfrm>
            <a:custGeom>
              <a:avLst/>
              <a:gdLst/>
              <a:ahLst/>
              <a:cxnLst/>
              <a:rect l="l" t="t" r="r" b="b"/>
              <a:pathLst>
                <a:path w="706501">
                  <a:moveTo>
                    <a:pt x="0" y="0"/>
                  </a:moveTo>
                  <a:lnTo>
                    <a:pt x="70650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9"/>
            <p:cNvSpPr/>
            <p:nvPr/>
          </p:nvSpPr>
          <p:spPr>
            <a:xfrm>
              <a:off x="3943350" y="1228725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20"/>
            <p:cNvSpPr/>
            <p:nvPr/>
          </p:nvSpPr>
          <p:spPr>
            <a:xfrm>
              <a:off x="3943350" y="1400175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21"/>
            <p:cNvSpPr/>
            <p:nvPr/>
          </p:nvSpPr>
          <p:spPr>
            <a:xfrm>
              <a:off x="3943350" y="2009775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22"/>
            <p:cNvSpPr/>
            <p:nvPr/>
          </p:nvSpPr>
          <p:spPr>
            <a:xfrm>
              <a:off x="3943350" y="218122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23"/>
            <p:cNvSpPr/>
            <p:nvPr/>
          </p:nvSpPr>
          <p:spPr>
            <a:xfrm>
              <a:off x="2428875" y="2343150"/>
              <a:ext cx="815975" cy="0"/>
            </a:xfrm>
            <a:custGeom>
              <a:avLst/>
              <a:gdLst/>
              <a:ahLst/>
              <a:cxnLst/>
              <a:rect l="l" t="t" r="r" b="b"/>
              <a:pathLst>
                <a:path w="815975">
                  <a:moveTo>
                    <a:pt x="815975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24"/>
            <p:cNvSpPr/>
            <p:nvPr/>
          </p:nvSpPr>
          <p:spPr>
            <a:xfrm>
              <a:off x="2428875" y="2162175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18097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25"/>
            <p:cNvSpPr/>
            <p:nvPr/>
          </p:nvSpPr>
          <p:spPr>
            <a:xfrm>
              <a:off x="3848100" y="1581150"/>
              <a:ext cx="190500" cy="428625"/>
            </a:xfrm>
            <a:custGeom>
              <a:avLst/>
              <a:gdLst/>
              <a:ahLst/>
              <a:cxnLst/>
              <a:rect l="l" t="t" r="r" b="b"/>
              <a:pathLst>
                <a:path w="190500" h="428625">
                  <a:moveTo>
                    <a:pt x="0" y="428625"/>
                  </a:moveTo>
                  <a:lnTo>
                    <a:pt x="190500" y="428625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26"/>
            <p:cNvSpPr/>
            <p:nvPr/>
          </p:nvSpPr>
          <p:spPr>
            <a:xfrm>
              <a:off x="3848100" y="1581150"/>
              <a:ext cx="190500" cy="428625"/>
            </a:xfrm>
            <a:custGeom>
              <a:avLst/>
              <a:gdLst/>
              <a:ahLst/>
              <a:cxnLst/>
              <a:rect l="l" t="t" r="r" b="b"/>
              <a:pathLst>
                <a:path w="190500" h="428625">
                  <a:moveTo>
                    <a:pt x="0" y="428625"/>
                  </a:moveTo>
                  <a:lnTo>
                    <a:pt x="190500" y="428625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27"/>
            <p:cNvSpPr/>
            <p:nvPr/>
          </p:nvSpPr>
          <p:spPr>
            <a:xfrm>
              <a:off x="2414587" y="1438275"/>
              <a:ext cx="28575" cy="714375"/>
            </a:xfrm>
            <a:custGeom>
              <a:avLst/>
              <a:gdLst/>
              <a:ahLst/>
              <a:cxnLst/>
              <a:rect l="l" t="t" r="r" b="b"/>
              <a:pathLst>
                <a:path w="28575" h="714375">
                  <a:moveTo>
                    <a:pt x="0" y="714375"/>
                  </a:moveTo>
                  <a:lnTo>
                    <a:pt x="28575" y="71437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128"/>
            <p:cNvSpPr/>
            <p:nvPr/>
          </p:nvSpPr>
          <p:spPr>
            <a:xfrm>
              <a:off x="2414587" y="1438275"/>
              <a:ext cx="28575" cy="714375"/>
            </a:xfrm>
            <a:custGeom>
              <a:avLst/>
              <a:gdLst/>
              <a:ahLst/>
              <a:cxnLst/>
              <a:rect l="l" t="t" r="r" b="b"/>
              <a:pathLst>
                <a:path w="28575" h="714375">
                  <a:moveTo>
                    <a:pt x="0" y="714375"/>
                  </a:moveTo>
                  <a:lnTo>
                    <a:pt x="28575" y="71437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129"/>
            <p:cNvSpPr/>
            <p:nvPr/>
          </p:nvSpPr>
          <p:spPr>
            <a:xfrm>
              <a:off x="2457450" y="2471674"/>
              <a:ext cx="1514475" cy="85851"/>
            </a:xfrm>
            <a:custGeom>
              <a:avLst/>
              <a:gdLst/>
              <a:ahLst/>
              <a:cxnLst/>
              <a:rect l="l" t="t" r="r" b="b"/>
              <a:pathLst>
                <a:path w="1514475" h="85851">
                  <a:moveTo>
                    <a:pt x="71374" y="28575"/>
                  </a:moveTo>
                  <a:lnTo>
                    <a:pt x="71374" y="57150"/>
                  </a:lnTo>
                  <a:lnTo>
                    <a:pt x="1442974" y="57276"/>
                  </a:lnTo>
                  <a:lnTo>
                    <a:pt x="1514475" y="42925"/>
                  </a:lnTo>
                  <a:lnTo>
                    <a:pt x="1428750" y="126"/>
                  </a:lnTo>
                  <a:lnTo>
                    <a:pt x="1442974" y="28701"/>
                  </a:lnTo>
                  <a:lnTo>
                    <a:pt x="71374" y="28575"/>
                  </a:lnTo>
                  <a:close/>
                </a:path>
                <a:path w="1514475" h="85851">
                  <a:moveTo>
                    <a:pt x="1442974" y="57276"/>
                  </a:moveTo>
                  <a:lnTo>
                    <a:pt x="1428749" y="57275"/>
                  </a:lnTo>
                  <a:lnTo>
                    <a:pt x="1428750" y="85851"/>
                  </a:lnTo>
                  <a:lnTo>
                    <a:pt x="1514475" y="42925"/>
                  </a:lnTo>
                  <a:lnTo>
                    <a:pt x="1442974" y="57276"/>
                  </a:lnTo>
                  <a:close/>
                </a:path>
                <a:path w="1514475" h="85851">
                  <a:moveTo>
                    <a:pt x="1442974" y="28701"/>
                  </a:moveTo>
                  <a:lnTo>
                    <a:pt x="1428750" y="126"/>
                  </a:lnTo>
                  <a:lnTo>
                    <a:pt x="1428749" y="28700"/>
                  </a:lnTo>
                  <a:lnTo>
                    <a:pt x="1442974" y="28701"/>
                  </a:lnTo>
                  <a:close/>
                </a:path>
                <a:path w="1514475" h="85851">
                  <a:moveTo>
                    <a:pt x="85725" y="28576"/>
                  </a:moveTo>
                  <a:lnTo>
                    <a:pt x="85725" y="0"/>
                  </a:lnTo>
                  <a:lnTo>
                    <a:pt x="0" y="42925"/>
                  </a:lnTo>
                  <a:lnTo>
                    <a:pt x="85725" y="85725"/>
                  </a:lnTo>
                  <a:lnTo>
                    <a:pt x="85725" y="57151"/>
                  </a:lnTo>
                  <a:lnTo>
                    <a:pt x="71374" y="57150"/>
                  </a:lnTo>
                  <a:lnTo>
                    <a:pt x="71374" y="28575"/>
                  </a:lnTo>
                  <a:lnTo>
                    <a:pt x="85725" y="2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130"/>
            <p:cNvSpPr/>
            <p:nvPr/>
          </p:nvSpPr>
          <p:spPr>
            <a:xfrm>
              <a:off x="2393950" y="1852549"/>
              <a:ext cx="358775" cy="895350"/>
            </a:xfrm>
            <a:custGeom>
              <a:avLst/>
              <a:gdLst/>
              <a:ahLst/>
              <a:cxnLst/>
              <a:rect l="l" t="t" r="r" b="b"/>
              <a:pathLst>
                <a:path w="358775" h="895350">
                  <a:moveTo>
                    <a:pt x="28575" y="57150"/>
                  </a:moveTo>
                  <a:lnTo>
                    <a:pt x="25903" y="57274"/>
                  </a:lnTo>
                  <a:lnTo>
                    <a:pt x="28575" y="114300"/>
                  </a:lnTo>
                  <a:lnTo>
                    <a:pt x="57150" y="85725"/>
                  </a:lnTo>
                  <a:lnTo>
                    <a:pt x="187325" y="57149"/>
                  </a:lnTo>
                  <a:lnTo>
                    <a:pt x="28575" y="57150"/>
                  </a:lnTo>
                  <a:close/>
                </a:path>
                <a:path w="358775" h="895350">
                  <a:moveTo>
                    <a:pt x="187325" y="0"/>
                  </a:moveTo>
                  <a:lnTo>
                    <a:pt x="187325" y="57149"/>
                  </a:lnTo>
                  <a:lnTo>
                    <a:pt x="215900" y="57150"/>
                  </a:lnTo>
                  <a:lnTo>
                    <a:pt x="358775" y="85725"/>
                  </a:lnTo>
                  <a:lnTo>
                    <a:pt x="187325" y="0"/>
                  </a:lnTo>
                  <a:close/>
                </a:path>
                <a:path w="358775" h="895350">
                  <a:moveTo>
                    <a:pt x="215900" y="114300"/>
                  </a:moveTo>
                  <a:lnTo>
                    <a:pt x="187325" y="114299"/>
                  </a:lnTo>
                  <a:lnTo>
                    <a:pt x="187325" y="171450"/>
                  </a:lnTo>
                  <a:lnTo>
                    <a:pt x="358775" y="85725"/>
                  </a:lnTo>
                  <a:lnTo>
                    <a:pt x="215900" y="114300"/>
                  </a:lnTo>
                  <a:close/>
                </a:path>
                <a:path w="358775" h="895350">
                  <a:moveTo>
                    <a:pt x="358775" y="85725"/>
                  </a:moveTo>
                  <a:lnTo>
                    <a:pt x="215900" y="57150"/>
                  </a:lnTo>
                  <a:lnTo>
                    <a:pt x="187325" y="57149"/>
                  </a:lnTo>
                  <a:lnTo>
                    <a:pt x="57150" y="85725"/>
                  </a:lnTo>
                  <a:lnTo>
                    <a:pt x="28575" y="114300"/>
                  </a:lnTo>
                  <a:lnTo>
                    <a:pt x="25903" y="57274"/>
                  </a:lnTo>
                  <a:lnTo>
                    <a:pt x="12742" y="61951"/>
                  </a:lnTo>
                  <a:lnTo>
                    <a:pt x="3493" y="72050"/>
                  </a:lnTo>
                  <a:lnTo>
                    <a:pt x="0" y="85725"/>
                  </a:lnTo>
                  <a:lnTo>
                    <a:pt x="0" y="895350"/>
                  </a:lnTo>
                  <a:lnTo>
                    <a:pt x="57150" y="895350"/>
                  </a:lnTo>
                  <a:lnTo>
                    <a:pt x="57150" y="114299"/>
                  </a:lnTo>
                  <a:lnTo>
                    <a:pt x="215900" y="114300"/>
                  </a:lnTo>
                  <a:lnTo>
                    <a:pt x="358775" y="857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9"/>
            <p:cNvSpPr txBox="1"/>
            <p:nvPr/>
          </p:nvSpPr>
          <p:spPr>
            <a:xfrm>
              <a:off x="2428875" y="1228725"/>
              <a:ext cx="815975" cy="1114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4" name="object 8"/>
            <p:cNvSpPr txBox="1"/>
            <p:nvPr/>
          </p:nvSpPr>
          <p:spPr>
            <a:xfrm>
              <a:off x="3244850" y="1228725"/>
              <a:ext cx="6985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5" name="object 7"/>
            <p:cNvSpPr txBox="1"/>
            <p:nvPr/>
          </p:nvSpPr>
          <p:spPr>
            <a:xfrm>
              <a:off x="3943350" y="1228725"/>
              <a:ext cx="9525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6" name="object 6"/>
            <p:cNvSpPr txBox="1"/>
            <p:nvPr/>
          </p:nvSpPr>
          <p:spPr>
            <a:xfrm>
              <a:off x="3244850" y="1581150"/>
              <a:ext cx="603250" cy="4286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7" name="object 5"/>
            <p:cNvSpPr txBox="1"/>
            <p:nvPr/>
          </p:nvSpPr>
          <p:spPr>
            <a:xfrm>
              <a:off x="3848100" y="1581150"/>
              <a:ext cx="190500" cy="4286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8" name="object 4"/>
            <p:cNvSpPr txBox="1"/>
            <p:nvPr/>
          </p:nvSpPr>
          <p:spPr>
            <a:xfrm>
              <a:off x="3244850" y="2009775"/>
              <a:ext cx="698500" cy="3333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9" name="object 3"/>
            <p:cNvSpPr txBox="1"/>
            <p:nvPr/>
          </p:nvSpPr>
          <p:spPr>
            <a:xfrm>
              <a:off x="3943350" y="2009775"/>
              <a:ext cx="95250" cy="3238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30" name="object 2"/>
            <p:cNvSpPr txBox="1"/>
            <p:nvPr/>
          </p:nvSpPr>
          <p:spPr>
            <a:xfrm>
              <a:off x="419100" y="971550"/>
              <a:ext cx="4152900" cy="21526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700"/>
                </a:lnSpc>
                <a:spcBef>
                  <a:spcPts val="37"/>
                </a:spcBef>
              </a:pPr>
              <a:endParaRPr sz="700" dirty="0"/>
            </a:p>
            <a:p>
              <a:pPr marL="834707">
                <a:lnSpc>
                  <a:spcPts val="2662"/>
                </a:lnSpc>
                <a:spcBef>
                  <a:spcPts val="4000"/>
                </a:spcBef>
              </a:pPr>
              <a:r>
                <a:rPr sz="2000" spc="-19" dirty="0">
                  <a:latin typeface="Times New Roman"/>
                  <a:cs typeface="Times New Roman"/>
                </a:rPr>
                <a:t>Z</a:t>
              </a:r>
              <a:r>
                <a:rPr sz="1950" spc="0" baseline="-22298" dirty="0">
                  <a:latin typeface="Times New Roman"/>
                  <a:cs typeface="Times New Roman"/>
                </a:rPr>
                <a:t>0                                    </a:t>
              </a:r>
              <a:r>
                <a:rPr sz="1950" spc="129" baseline="-22298" dirty="0">
                  <a:latin typeface="Times New Roman"/>
                  <a:cs typeface="Times New Roman"/>
                </a:rPr>
                <a:t> </a:t>
              </a:r>
              <a:r>
                <a:rPr sz="3000" spc="-19" baseline="15943" dirty="0">
                  <a:latin typeface="Times New Roman"/>
                  <a:cs typeface="Times New Roman"/>
                </a:rPr>
                <a:t>Z</a:t>
              </a:r>
              <a:r>
                <a:rPr sz="1950" spc="0" baseline="2229" dirty="0">
                  <a:latin typeface="Times New Roman"/>
                  <a:cs typeface="Times New Roman"/>
                </a:rPr>
                <a:t>T                   </a:t>
              </a:r>
              <a:r>
                <a:rPr sz="1950" spc="78" baseline="2229" dirty="0">
                  <a:latin typeface="Times New Roman"/>
                  <a:cs typeface="Times New Roman"/>
                </a:rPr>
                <a:t> </a:t>
              </a:r>
              <a:r>
                <a:rPr sz="3000" spc="-19" baseline="2898" dirty="0">
                  <a:latin typeface="Times New Roman"/>
                  <a:cs typeface="Times New Roman"/>
                </a:rPr>
                <a:t>Z</a:t>
              </a:r>
              <a:r>
                <a:rPr sz="1950" spc="0" baseline="-15608" dirty="0">
                  <a:latin typeface="Times New Roman"/>
                  <a:cs typeface="Times New Roman"/>
                </a:rPr>
                <a:t>L</a:t>
              </a:r>
              <a:endParaRPr sz="1300" dirty="0">
                <a:latin typeface="Times New Roman"/>
                <a:cs typeface="Times New Roman"/>
              </a:endParaRPr>
            </a:p>
            <a:p>
              <a:pPr marL="2635504">
                <a:lnSpc>
                  <a:spcPts val="2125"/>
                </a:lnSpc>
                <a:spcBef>
                  <a:spcPts val="4892"/>
                </a:spcBef>
              </a:pPr>
              <a:r>
                <a:rPr sz="3000" spc="0" baseline="-8696" dirty="0">
                  <a:latin typeface="Times New Roman"/>
                  <a:cs typeface="Times New Roman"/>
                </a:rPr>
                <a:t>¼</a:t>
              </a:r>
              <a:r>
                <a:rPr lang="el-G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λ</a:t>
              </a:r>
              <a:endParaRPr sz="2000" dirty="0">
                <a:latin typeface="Symbol"/>
                <a:cs typeface="Symbol"/>
              </a:endParaRPr>
            </a:p>
            <a:p>
              <a:pPr marL="1847690" marR="1948340" algn="ctr">
                <a:lnSpc>
                  <a:spcPts val="2045"/>
                </a:lnSpc>
              </a:pPr>
              <a:r>
                <a:rPr sz="3000" spc="-19" baseline="10145" dirty="0">
                  <a:latin typeface="Times New Roman"/>
                  <a:cs typeface="Times New Roman"/>
                </a:rPr>
                <a:t>Z</a:t>
              </a:r>
              <a:r>
                <a:rPr sz="1950" spc="4" baseline="-6689" dirty="0">
                  <a:latin typeface="Times New Roman"/>
                  <a:cs typeface="Times New Roman"/>
                </a:rPr>
                <a:t>in</a:t>
              </a:r>
              <a:endParaRPr sz="13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1" name="object 70"/>
          <p:cNvSpPr txBox="1"/>
          <p:nvPr/>
        </p:nvSpPr>
        <p:spPr>
          <a:xfrm>
            <a:off x="674290" y="3314572"/>
            <a:ext cx="4979067" cy="598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2400" spc="19" baseline="5797" dirty="0">
                <a:latin typeface="Times New Roman"/>
                <a:cs typeface="Times New Roman"/>
              </a:rPr>
              <a:t>J</a:t>
            </a:r>
            <a:r>
              <a:rPr sz="2400" spc="0" baseline="5797" dirty="0">
                <a:latin typeface="Times New Roman"/>
                <a:cs typeface="Times New Roman"/>
              </a:rPr>
              <a:t>ika</a:t>
            </a:r>
            <a:r>
              <a:rPr sz="2400" spc="-25" baseline="5797" dirty="0">
                <a:latin typeface="Times New Roman"/>
                <a:cs typeface="Times New Roman"/>
              </a:rPr>
              <a:t> </a:t>
            </a:r>
            <a:r>
              <a:rPr sz="2400" spc="0" baseline="5797" dirty="0">
                <a:latin typeface="Times New Roman"/>
                <a:cs typeface="Times New Roman"/>
              </a:rPr>
              <a:t>diasums</a:t>
            </a:r>
            <a:r>
              <a:rPr sz="2400" spc="4" baseline="5797" dirty="0">
                <a:latin typeface="Times New Roman"/>
                <a:cs typeface="Times New Roman"/>
              </a:rPr>
              <a:t>i</a:t>
            </a:r>
            <a:r>
              <a:rPr sz="2400" spc="0" baseline="5797" dirty="0">
                <a:latin typeface="Times New Roman"/>
                <a:cs typeface="Times New Roman"/>
              </a:rPr>
              <a:t>k</a:t>
            </a:r>
            <a:r>
              <a:rPr sz="2400" spc="-9" baseline="5797" dirty="0">
                <a:latin typeface="Times New Roman"/>
                <a:cs typeface="Times New Roman"/>
              </a:rPr>
              <a:t>a</a:t>
            </a:r>
            <a:r>
              <a:rPr sz="2400" spc="0" baseline="5797" dirty="0">
                <a:latin typeface="Times New Roman"/>
                <a:cs typeface="Times New Roman"/>
              </a:rPr>
              <a:t>n</a:t>
            </a:r>
            <a:r>
              <a:rPr sz="2400" spc="-29" baseline="5797" dirty="0">
                <a:latin typeface="Times New Roman"/>
                <a:cs typeface="Times New Roman"/>
              </a:rPr>
              <a:t> </a:t>
            </a:r>
            <a:r>
              <a:rPr sz="2400" b="1" spc="-14" baseline="5797" dirty="0">
                <a:latin typeface="Times New Roman"/>
                <a:cs typeface="Times New Roman"/>
              </a:rPr>
              <a:t>Z</a:t>
            </a:r>
            <a:r>
              <a:rPr sz="2400" b="1" spc="0" baseline="-13379" dirty="0">
                <a:latin typeface="Times New Roman"/>
                <a:cs typeface="Times New Roman"/>
              </a:rPr>
              <a:t>0</a:t>
            </a:r>
            <a:r>
              <a:rPr sz="2400" b="1" spc="204" baseline="-13379" dirty="0">
                <a:latin typeface="Times New Roman"/>
                <a:cs typeface="Times New Roman"/>
              </a:rPr>
              <a:t> </a:t>
            </a:r>
            <a:r>
              <a:rPr sz="2400" b="1" spc="4" baseline="5797" dirty="0">
                <a:latin typeface="Times New Roman"/>
                <a:cs typeface="Times New Roman"/>
              </a:rPr>
              <a:t>d</a:t>
            </a:r>
            <a:r>
              <a:rPr sz="2400" b="1" spc="0" baseline="5797" dirty="0">
                <a:latin typeface="Times New Roman"/>
                <a:cs typeface="Times New Roman"/>
              </a:rPr>
              <a:t>an</a:t>
            </a:r>
            <a:r>
              <a:rPr sz="2400" b="1" spc="4" baseline="5797" dirty="0">
                <a:latin typeface="Times New Roman"/>
                <a:cs typeface="Times New Roman"/>
              </a:rPr>
              <a:t> </a:t>
            </a:r>
            <a:r>
              <a:rPr sz="2400" b="1" spc="-9" baseline="5797" dirty="0">
                <a:latin typeface="Times New Roman"/>
                <a:cs typeface="Times New Roman"/>
              </a:rPr>
              <a:t>Z</a:t>
            </a:r>
            <a:r>
              <a:rPr sz="2400" b="1" spc="0" baseline="-13379" dirty="0">
                <a:latin typeface="Times New Roman"/>
                <a:cs typeface="Times New Roman"/>
              </a:rPr>
              <a:t>T</a:t>
            </a:r>
            <a:r>
              <a:rPr sz="2400" b="1" spc="185" baseline="-13379" dirty="0">
                <a:latin typeface="Times New Roman"/>
                <a:cs typeface="Times New Roman"/>
              </a:rPr>
              <a:t> </a:t>
            </a:r>
            <a:r>
              <a:rPr sz="2400" b="1" spc="0" baseline="5797" dirty="0">
                <a:latin typeface="Times New Roman"/>
                <a:cs typeface="Times New Roman"/>
              </a:rPr>
              <a:t>los</a:t>
            </a:r>
            <a:r>
              <a:rPr sz="2400" b="1" spc="4" baseline="5797" dirty="0">
                <a:latin typeface="Times New Roman"/>
                <a:cs typeface="Times New Roman"/>
              </a:rPr>
              <a:t>s</a:t>
            </a:r>
            <a:r>
              <a:rPr sz="2400" b="1" spc="0" baseline="5797" dirty="0">
                <a:latin typeface="Times New Roman"/>
                <a:cs typeface="Times New Roman"/>
              </a:rPr>
              <a:t>les</a:t>
            </a:r>
            <a:r>
              <a:rPr sz="2400" b="1" spc="4" baseline="5797" dirty="0">
                <a:latin typeface="Times New Roman"/>
                <a:cs typeface="Times New Roman"/>
              </a:rPr>
              <a:t>s</a:t>
            </a:r>
            <a:r>
              <a:rPr sz="2400" spc="0" baseline="5797" dirty="0">
                <a:latin typeface="Times New Roman"/>
                <a:cs typeface="Times New Roman"/>
              </a:rPr>
              <a:t>,</a:t>
            </a:r>
            <a:r>
              <a:rPr sz="2400" spc="-39" baseline="5797" dirty="0">
                <a:latin typeface="Times New Roman"/>
                <a:cs typeface="Times New Roman"/>
              </a:rPr>
              <a:t> </a:t>
            </a:r>
            <a:r>
              <a:rPr sz="2400" spc="0" baseline="5797" dirty="0">
                <a:latin typeface="Times New Roman"/>
                <a:cs typeface="Times New Roman"/>
              </a:rPr>
              <a:t>sed</a:t>
            </a:r>
            <a:r>
              <a:rPr sz="2400" spc="-14" baseline="5797" dirty="0">
                <a:latin typeface="Times New Roman"/>
                <a:cs typeface="Times New Roman"/>
              </a:rPr>
              <a:t>a</a:t>
            </a:r>
            <a:r>
              <a:rPr sz="2400" spc="0" baseline="5797" dirty="0">
                <a:latin typeface="Times New Roman"/>
                <a:cs typeface="Times New Roman"/>
              </a:rPr>
              <a:t>n</a:t>
            </a:r>
            <a:r>
              <a:rPr sz="2400" spc="-19" baseline="5797" dirty="0">
                <a:latin typeface="Times New Roman"/>
                <a:cs typeface="Times New Roman"/>
              </a:rPr>
              <a:t>g</a:t>
            </a:r>
            <a:r>
              <a:rPr sz="2400" spc="0" baseline="5797" dirty="0">
                <a:latin typeface="Times New Roman"/>
                <a:cs typeface="Times New Roman"/>
              </a:rPr>
              <a:t>k</a:t>
            </a:r>
            <a:r>
              <a:rPr sz="2400" spc="-9" baseline="5797" dirty="0">
                <a:latin typeface="Times New Roman"/>
                <a:cs typeface="Times New Roman"/>
              </a:rPr>
              <a:t>a</a:t>
            </a:r>
            <a:r>
              <a:rPr sz="2400" spc="0" baseline="5797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 marR="50451">
              <a:lnSpc>
                <a:spcPts val="2275"/>
              </a:lnSpc>
            </a:pPr>
            <a:r>
              <a:rPr sz="2400" b="1" spc="-14" baseline="10145" dirty="0">
                <a:latin typeface="Times New Roman"/>
                <a:cs typeface="Times New Roman"/>
              </a:rPr>
              <a:t>Z</a:t>
            </a:r>
            <a:r>
              <a:rPr sz="2400" b="1" spc="0" baseline="-6689" dirty="0">
                <a:latin typeface="Times New Roman"/>
                <a:cs typeface="Times New Roman"/>
              </a:rPr>
              <a:t>L</a:t>
            </a:r>
            <a:r>
              <a:rPr sz="2400" b="1" spc="145" baseline="-6689" dirty="0">
                <a:latin typeface="Times New Roman"/>
                <a:cs typeface="Times New Roman"/>
              </a:rPr>
              <a:t> </a:t>
            </a:r>
            <a:r>
              <a:rPr sz="2400" b="1" spc="-50" baseline="10145" dirty="0">
                <a:latin typeface="Times New Roman"/>
                <a:cs typeface="Times New Roman"/>
              </a:rPr>
              <a:t>r</a:t>
            </a:r>
            <a:r>
              <a:rPr sz="2400" b="1" spc="-9" baseline="10145" dirty="0">
                <a:latin typeface="Times New Roman"/>
                <a:cs typeface="Times New Roman"/>
              </a:rPr>
              <a:t>e</a:t>
            </a:r>
            <a:r>
              <a:rPr sz="2400" b="1" spc="0" baseline="10145" dirty="0">
                <a:latin typeface="Times New Roman"/>
                <a:cs typeface="Times New Roman"/>
              </a:rPr>
              <a:t>s</a:t>
            </a:r>
            <a:r>
              <a:rPr sz="2400" b="1" spc="4" baseline="10145" dirty="0">
                <a:latin typeface="Times New Roman"/>
                <a:cs typeface="Times New Roman"/>
              </a:rPr>
              <a:t>i</a:t>
            </a:r>
            <a:r>
              <a:rPr sz="2400" b="1" spc="0" baseline="10145" dirty="0">
                <a:latin typeface="Times New Roman"/>
                <a:cs typeface="Times New Roman"/>
              </a:rPr>
              <a:t>stif</a:t>
            </a:r>
            <a:r>
              <a:rPr sz="2400" b="1" spc="-29" baseline="10145" dirty="0">
                <a:latin typeface="Times New Roman"/>
                <a:cs typeface="Times New Roman"/>
              </a:rPr>
              <a:t> </a:t>
            </a:r>
            <a:r>
              <a:rPr sz="2400" b="1" spc="-25" baseline="10145" dirty="0">
                <a:latin typeface="Times New Roman"/>
                <a:cs typeface="Times New Roman"/>
              </a:rPr>
              <a:t>m</a:t>
            </a:r>
            <a:r>
              <a:rPr sz="2400" b="1" spc="4" baseline="10145" dirty="0">
                <a:latin typeface="Times New Roman"/>
                <a:cs typeface="Times New Roman"/>
              </a:rPr>
              <a:t>u</a:t>
            </a:r>
            <a:r>
              <a:rPr sz="2400" b="1" spc="-9" baseline="10145" dirty="0">
                <a:latin typeface="Times New Roman"/>
                <a:cs typeface="Times New Roman"/>
              </a:rPr>
              <a:t>r</a:t>
            </a:r>
            <a:r>
              <a:rPr sz="2400" b="1" spc="4" baseline="10145" dirty="0">
                <a:latin typeface="Times New Roman"/>
                <a:cs typeface="Times New Roman"/>
              </a:rPr>
              <a:t>n</a:t>
            </a:r>
            <a:r>
              <a:rPr sz="2400" b="1" spc="14" baseline="10145" dirty="0">
                <a:latin typeface="Times New Roman"/>
                <a:cs typeface="Times New Roman"/>
              </a:rPr>
              <a:t>i</a:t>
            </a:r>
            <a:r>
              <a:rPr sz="2400" spc="0" baseline="10145" dirty="0">
                <a:latin typeface="Times New Roman"/>
                <a:cs typeface="Times New Roman"/>
              </a:rPr>
              <a:t>,</a:t>
            </a:r>
            <a:r>
              <a:rPr sz="2400" spc="19" baseline="10145" dirty="0">
                <a:latin typeface="Times New Roman"/>
                <a:cs typeface="Times New Roman"/>
              </a:rPr>
              <a:t> </a:t>
            </a:r>
            <a:r>
              <a:rPr sz="2400" spc="0" baseline="10145" dirty="0">
                <a:latin typeface="Times New Roman"/>
                <a:cs typeface="Times New Roman"/>
              </a:rPr>
              <a:t>maka</a:t>
            </a:r>
            <a:r>
              <a:rPr sz="2400" spc="-9" baseline="10145" dirty="0">
                <a:latin typeface="Times New Roman"/>
                <a:cs typeface="Times New Roman"/>
              </a:rPr>
              <a:t> </a:t>
            </a:r>
            <a:r>
              <a:rPr sz="3000" spc="0" baseline="1014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468" y="3645454"/>
            <a:ext cx="35337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7709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57901" y="317823"/>
            <a:ext cx="4681782" cy="1079512"/>
            <a:chOff x="497840" y="3245965"/>
            <a:chExt cx="4681782" cy="1079512"/>
          </a:xfrm>
        </p:grpSpPr>
        <p:sp>
          <p:nvSpPr>
            <p:cNvPr id="3" name="object 99"/>
            <p:cNvSpPr/>
            <p:nvPr/>
          </p:nvSpPr>
          <p:spPr>
            <a:xfrm>
              <a:off x="1009650" y="3609975"/>
              <a:ext cx="1479550" cy="485775"/>
            </a:xfrm>
            <a:custGeom>
              <a:avLst/>
              <a:gdLst/>
              <a:ahLst/>
              <a:cxnLst/>
              <a:rect l="l" t="t" r="r" b="b"/>
              <a:pathLst>
                <a:path w="1479550" h="485775">
                  <a:moveTo>
                    <a:pt x="0" y="485775"/>
                  </a:moveTo>
                  <a:lnTo>
                    <a:pt x="1479550" y="485775"/>
                  </a:lnTo>
                  <a:lnTo>
                    <a:pt x="1479550" y="0"/>
                  </a:lnTo>
                  <a:lnTo>
                    <a:pt x="0" y="0"/>
                  </a:lnTo>
                  <a:lnTo>
                    <a:pt x="0" y="4857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" name="object 97"/>
            <p:cNvSpPr/>
            <p:nvPr/>
          </p:nvSpPr>
          <p:spPr>
            <a:xfrm>
              <a:off x="4765317" y="3904792"/>
              <a:ext cx="414305" cy="0"/>
            </a:xfrm>
            <a:custGeom>
              <a:avLst/>
              <a:gdLst/>
              <a:ahLst/>
              <a:cxnLst/>
              <a:rect l="l" t="t" r="r" b="b"/>
              <a:pathLst>
                <a:path w="414305">
                  <a:moveTo>
                    <a:pt x="0" y="0"/>
                  </a:moveTo>
                  <a:lnTo>
                    <a:pt x="414305" y="0"/>
                  </a:lnTo>
                </a:path>
              </a:pathLst>
            </a:custGeom>
            <a:ln w="138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98"/>
            <p:cNvSpPr/>
            <p:nvPr/>
          </p:nvSpPr>
          <p:spPr>
            <a:xfrm>
              <a:off x="4765317" y="3904792"/>
              <a:ext cx="414305" cy="0"/>
            </a:xfrm>
            <a:custGeom>
              <a:avLst/>
              <a:gdLst/>
              <a:ahLst/>
              <a:cxnLst/>
              <a:rect l="l" t="t" r="r" b="b"/>
              <a:pathLst>
                <a:path w="414305">
                  <a:moveTo>
                    <a:pt x="414305" y="0"/>
                  </a:moveTo>
                  <a:lnTo>
                    <a:pt x="0" y="0"/>
                  </a:lnTo>
                </a:path>
              </a:pathLst>
            </a:custGeom>
            <a:ln w="138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86"/>
            <p:cNvSpPr/>
            <p:nvPr/>
          </p:nvSpPr>
          <p:spPr>
            <a:xfrm>
              <a:off x="2857500" y="3657600"/>
              <a:ext cx="971550" cy="457200"/>
            </a:xfrm>
            <a:custGeom>
              <a:avLst/>
              <a:gdLst/>
              <a:ahLst/>
              <a:cxnLst/>
              <a:rect l="l" t="t" r="r" b="b"/>
              <a:pathLst>
                <a:path w="971550" h="457200">
                  <a:moveTo>
                    <a:pt x="728726" y="342900"/>
                  </a:moveTo>
                  <a:lnTo>
                    <a:pt x="728726" y="457200"/>
                  </a:lnTo>
                  <a:lnTo>
                    <a:pt x="971550" y="228600"/>
                  </a:lnTo>
                  <a:lnTo>
                    <a:pt x="728726" y="0"/>
                  </a:lnTo>
                  <a:lnTo>
                    <a:pt x="728726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728726" y="34290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87"/>
            <p:cNvSpPr/>
            <p:nvPr/>
          </p:nvSpPr>
          <p:spPr>
            <a:xfrm>
              <a:off x="2857500" y="3771900"/>
              <a:ext cx="728726" cy="0"/>
            </a:xfrm>
            <a:custGeom>
              <a:avLst/>
              <a:gdLst/>
              <a:ahLst/>
              <a:cxnLst/>
              <a:rect l="l" t="t" r="r" b="b"/>
              <a:pathLst>
                <a:path w="728726">
                  <a:moveTo>
                    <a:pt x="0" y="0"/>
                  </a:moveTo>
                  <a:lnTo>
                    <a:pt x="72872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8"/>
            <p:cNvSpPr/>
            <p:nvPr/>
          </p:nvSpPr>
          <p:spPr>
            <a:xfrm>
              <a:off x="3586226" y="365760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1143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89"/>
            <p:cNvSpPr/>
            <p:nvPr/>
          </p:nvSpPr>
          <p:spPr>
            <a:xfrm>
              <a:off x="3586226" y="400050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1143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90"/>
            <p:cNvSpPr/>
            <p:nvPr/>
          </p:nvSpPr>
          <p:spPr>
            <a:xfrm>
              <a:off x="2857500" y="4000500"/>
              <a:ext cx="728726" cy="0"/>
            </a:xfrm>
            <a:custGeom>
              <a:avLst/>
              <a:gdLst/>
              <a:ahLst/>
              <a:cxnLst/>
              <a:rect l="l" t="t" r="r" b="b"/>
              <a:pathLst>
                <a:path w="728726">
                  <a:moveTo>
                    <a:pt x="728726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91"/>
            <p:cNvSpPr/>
            <p:nvPr/>
          </p:nvSpPr>
          <p:spPr>
            <a:xfrm>
              <a:off x="2857500" y="37719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51"/>
            <p:cNvSpPr txBox="1"/>
            <p:nvPr/>
          </p:nvSpPr>
          <p:spPr>
            <a:xfrm>
              <a:off x="497840" y="3245965"/>
              <a:ext cx="937666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50"/>
                </a:lnSpc>
                <a:spcBef>
                  <a:spcPts val="127"/>
                </a:spcBef>
              </a:pPr>
              <a:r>
                <a:rPr sz="2400" b="1" spc="4" dirty="0">
                  <a:latin typeface="Times New Roman"/>
                  <a:cs typeface="Times New Roman"/>
                </a:rPr>
                <a:t>S</a:t>
              </a:r>
              <a:r>
                <a:rPr sz="2400" b="1" spc="19" dirty="0">
                  <a:latin typeface="Times New Roman"/>
                  <a:cs typeface="Times New Roman"/>
                </a:rPr>
                <a:t>y</a:t>
              </a:r>
              <a:r>
                <a:rPr sz="2400" b="1" spc="0" dirty="0">
                  <a:latin typeface="Times New Roman"/>
                  <a:cs typeface="Times New Roman"/>
                </a:rPr>
                <a:t>arat</a:t>
              </a:r>
              <a:endParaRPr sz="2400" dirty="0">
                <a:latin typeface="Times New Roman"/>
                <a:cs typeface="Times New Roman"/>
              </a:endParaRPr>
            </a:p>
          </p:txBody>
        </p:sp>
        <p:sp>
          <p:nvSpPr>
            <p:cNvPr id="13" name="object 50"/>
            <p:cNvSpPr txBox="1"/>
            <p:nvPr/>
          </p:nvSpPr>
          <p:spPr>
            <a:xfrm>
              <a:off x="1438757" y="3245965"/>
              <a:ext cx="1324762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50"/>
                </a:lnSpc>
                <a:spcBef>
                  <a:spcPts val="127"/>
                </a:spcBef>
              </a:pPr>
              <a:r>
                <a:rPr sz="2400" b="1" spc="0" dirty="0">
                  <a:latin typeface="Times New Roman"/>
                  <a:cs typeface="Times New Roman"/>
                </a:rPr>
                <a:t>Matc</a:t>
              </a:r>
              <a:r>
                <a:rPr sz="2400" b="1" spc="4" dirty="0">
                  <a:latin typeface="Times New Roman"/>
                  <a:cs typeface="Times New Roman"/>
                </a:rPr>
                <a:t>h</a:t>
              </a:r>
              <a:r>
                <a:rPr sz="2400" b="1" spc="0" dirty="0">
                  <a:latin typeface="Times New Roman"/>
                  <a:cs typeface="Times New Roman"/>
                </a:rPr>
                <a:t>ing</a:t>
              </a:r>
              <a:endParaRPr sz="2400" dirty="0">
                <a:latin typeface="Times New Roman"/>
                <a:cs typeface="Times New Roman"/>
              </a:endParaRPr>
            </a:p>
          </p:txBody>
        </p:sp>
        <p:sp>
          <p:nvSpPr>
            <p:cNvPr id="14" name="object 49"/>
            <p:cNvSpPr txBox="1"/>
            <p:nvPr/>
          </p:nvSpPr>
          <p:spPr>
            <a:xfrm>
              <a:off x="2769209" y="3245965"/>
              <a:ext cx="172618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50"/>
                </a:lnSpc>
                <a:spcBef>
                  <a:spcPts val="127"/>
                </a:spcBef>
              </a:pPr>
              <a:r>
                <a:rPr sz="2400" b="1" spc="0" dirty="0">
                  <a:latin typeface="Times New Roman"/>
                  <a:cs typeface="Times New Roman"/>
                </a:rPr>
                <a:t>: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15" name="object 48"/>
            <p:cNvSpPr txBox="1"/>
            <p:nvPr/>
          </p:nvSpPr>
          <p:spPr>
            <a:xfrm>
              <a:off x="4780353" y="3460046"/>
              <a:ext cx="394462" cy="3954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045"/>
                </a:lnSpc>
                <a:spcBef>
                  <a:spcPts val="152"/>
                </a:spcBef>
              </a:pPr>
              <a:r>
                <a:rPr sz="3900" spc="94" baseline="-1114" dirty="0">
                  <a:latin typeface="Times New Roman"/>
                  <a:cs typeface="Times New Roman"/>
                </a:rPr>
                <a:t>Z</a:t>
              </a:r>
              <a:r>
                <a:rPr sz="2250" spc="0" baseline="42515" dirty="0">
                  <a:latin typeface="Times New Roman"/>
                  <a:cs typeface="Times New Roman"/>
                </a:rPr>
                <a:t>2</a:t>
              </a:r>
              <a:endParaRPr sz="1500">
                <a:latin typeface="Times New Roman"/>
                <a:cs typeface="Times New Roman"/>
              </a:endParaRPr>
            </a:p>
          </p:txBody>
        </p:sp>
        <p:sp>
          <p:nvSpPr>
            <p:cNvPr id="16" name="object 47"/>
            <p:cNvSpPr txBox="1"/>
            <p:nvPr/>
          </p:nvSpPr>
          <p:spPr>
            <a:xfrm>
              <a:off x="4068704" y="3701713"/>
              <a:ext cx="678644" cy="3637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825"/>
                </a:lnSpc>
                <a:spcBef>
                  <a:spcPts val="141"/>
                </a:spcBef>
              </a:pPr>
              <a:r>
                <a:rPr sz="2600" spc="0" dirty="0">
                  <a:latin typeface="Times New Roman"/>
                  <a:cs typeface="Times New Roman"/>
                </a:rPr>
                <a:t>Z</a:t>
              </a:r>
              <a:endParaRPr sz="2600" dirty="0">
                <a:latin typeface="Symbol"/>
                <a:cs typeface="Symbol"/>
              </a:endParaRPr>
            </a:p>
          </p:txBody>
        </p:sp>
        <p:sp>
          <p:nvSpPr>
            <p:cNvPr id="17" name="object 46"/>
            <p:cNvSpPr txBox="1"/>
            <p:nvPr/>
          </p:nvSpPr>
          <p:spPr>
            <a:xfrm>
              <a:off x="4993140" y="3692379"/>
              <a:ext cx="173627" cy="21957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655"/>
                </a:lnSpc>
                <a:spcBef>
                  <a:spcPts val="82"/>
                </a:spcBef>
              </a:pPr>
              <a:r>
                <a:rPr sz="1500" spc="0" dirty="0">
                  <a:latin typeface="Times New Roman"/>
                  <a:cs typeface="Times New Roman"/>
                </a:rPr>
                <a:t>T</a:t>
              </a:r>
              <a:endParaRPr sz="1500">
                <a:latin typeface="Times New Roman"/>
                <a:cs typeface="Times New Roman"/>
              </a:endParaRPr>
            </a:p>
          </p:txBody>
        </p:sp>
        <p:sp>
          <p:nvSpPr>
            <p:cNvPr id="18" name="object 42"/>
            <p:cNvSpPr txBox="1"/>
            <p:nvPr/>
          </p:nvSpPr>
          <p:spPr>
            <a:xfrm>
              <a:off x="4280813" y="3902372"/>
              <a:ext cx="151990" cy="21957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655"/>
                </a:lnSpc>
                <a:spcBef>
                  <a:spcPts val="82"/>
                </a:spcBef>
              </a:pPr>
              <a:r>
                <a:rPr sz="1500" spc="0" dirty="0">
                  <a:latin typeface="Times New Roman"/>
                  <a:cs typeface="Times New Roman"/>
                </a:rPr>
                <a:t>0</a:t>
              </a:r>
              <a:endParaRPr sz="1500" dirty="0">
                <a:latin typeface="Times New Roman"/>
                <a:cs typeface="Times New Roman"/>
              </a:endParaRPr>
            </a:p>
          </p:txBody>
        </p:sp>
        <p:sp>
          <p:nvSpPr>
            <p:cNvPr id="19" name="object 41"/>
            <p:cNvSpPr txBox="1"/>
            <p:nvPr/>
          </p:nvSpPr>
          <p:spPr>
            <a:xfrm>
              <a:off x="4780353" y="3967024"/>
              <a:ext cx="279644" cy="35845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775"/>
                </a:lnSpc>
                <a:spcBef>
                  <a:spcPts val="138"/>
                </a:spcBef>
              </a:pPr>
              <a:r>
                <a:rPr sz="2600" spc="0" dirty="0">
                  <a:latin typeface="Times New Roman"/>
                  <a:cs typeface="Times New Roman"/>
                </a:rPr>
                <a:t>Z</a:t>
              </a:r>
              <a:endParaRPr sz="2600">
                <a:latin typeface="Times New Roman"/>
                <a:cs typeface="Times New Roman"/>
              </a:endParaRPr>
            </a:p>
          </p:txBody>
        </p:sp>
        <p:sp>
          <p:nvSpPr>
            <p:cNvPr id="20" name="object 15"/>
            <p:cNvSpPr txBox="1"/>
            <p:nvPr/>
          </p:nvSpPr>
          <p:spPr>
            <a:xfrm>
              <a:off x="2857500" y="3657600"/>
              <a:ext cx="728726" cy="1143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900"/>
                </a:lnSpc>
              </a:pPr>
              <a:endParaRPr sz="900"/>
            </a:p>
          </p:txBody>
        </p:sp>
        <p:sp>
          <p:nvSpPr>
            <p:cNvPr id="21" name="object 14"/>
            <p:cNvSpPr txBox="1"/>
            <p:nvPr/>
          </p:nvSpPr>
          <p:spPr>
            <a:xfrm>
              <a:off x="2857500" y="3771900"/>
              <a:ext cx="728726" cy="2286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2" name="object 13"/>
            <p:cNvSpPr txBox="1"/>
            <p:nvPr/>
          </p:nvSpPr>
          <p:spPr>
            <a:xfrm>
              <a:off x="2857500" y="4000500"/>
              <a:ext cx="728726" cy="1143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900"/>
                </a:lnSpc>
              </a:pPr>
              <a:endParaRPr sz="900"/>
            </a:p>
          </p:txBody>
        </p:sp>
        <p:sp>
          <p:nvSpPr>
            <p:cNvPr id="23" name="object 12"/>
            <p:cNvSpPr txBox="1"/>
            <p:nvPr/>
          </p:nvSpPr>
          <p:spPr>
            <a:xfrm>
              <a:off x="1009650" y="3609975"/>
              <a:ext cx="1479550" cy="4857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39712">
                <a:lnSpc>
                  <a:spcPts val="2548"/>
                </a:lnSpc>
                <a:spcBef>
                  <a:spcPts val="450"/>
                </a:spcBef>
              </a:pPr>
              <a:r>
                <a:rPr sz="2400" b="1" spc="-19" dirty="0">
                  <a:latin typeface="Times New Roman"/>
                  <a:cs typeface="Times New Roman"/>
                </a:rPr>
                <a:t>Z</a:t>
              </a:r>
              <a:r>
                <a:rPr sz="2400" b="1" spc="-4" baseline="-21740" dirty="0">
                  <a:latin typeface="Times New Roman"/>
                  <a:cs typeface="Times New Roman"/>
                </a:rPr>
                <a:t>i</a:t>
              </a:r>
              <a:r>
                <a:rPr sz="2400" b="1" spc="0" baseline="-21740" dirty="0">
                  <a:latin typeface="Times New Roman"/>
                  <a:cs typeface="Times New Roman"/>
                </a:rPr>
                <a:t>n</a:t>
              </a:r>
              <a:r>
                <a:rPr sz="2400" b="1" spc="230" baseline="-21740" dirty="0">
                  <a:latin typeface="Times New Roman"/>
                  <a:cs typeface="Times New Roman"/>
                </a:rPr>
                <a:t> </a:t>
              </a:r>
              <a:r>
                <a:rPr sz="2400" b="1" spc="0" dirty="0">
                  <a:latin typeface="Times New Roman"/>
                  <a:cs typeface="Times New Roman"/>
                </a:rPr>
                <a:t>=</a:t>
              </a:r>
              <a:r>
                <a:rPr sz="2400" b="1" spc="-4" dirty="0">
                  <a:latin typeface="Times New Roman"/>
                  <a:cs typeface="Times New Roman"/>
                </a:rPr>
                <a:t> </a:t>
              </a:r>
              <a:r>
                <a:rPr sz="2400" b="1" spc="-19" dirty="0">
                  <a:latin typeface="Times New Roman"/>
                  <a:cs typeface="Times New Roman"/>
                </a:rPr>
                <a:t>Z</a:t>
              </a:r>
              <a:r>
                <a:rPr sz="2400" b="1" spc="0" baseline="-21740" dirty="0">
                  <a:latin typeface="Times New Roman"/>
                  <a:cs typeface="Times New Roman"/>
                </a:rPr>
                <a:t>0</a:t>
              </a:r>
              <a:endParaRPr sz="16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490854" y="785671"/>
            <a:ext cx="34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id-ID" dirty="0"/>
          </a:p>
        </p:txBody>
      </p:sp>
      <p:grpSp>
        <p:nvGrpSpPr>
          <p:cNvPr id="39" name="Group 38"/>
          <p:cNvGrpSpPr/>
          <p:nvPr/>
        </p:nvGrpSpPr>
        <p:grpSpPr>
          <a:xfrm>
            <a:off x="2155705" y="1583072"/>
            <a:ext cx="4838700" cy="2076450"/>
            <a:chOff x="419100" y="4400550"/>
            <a:chExt cx="4838700" cy="2076450"/>
          </a:xfrm>
        </p:grpSpPr>
        <p:sp>
          <p:nvSpPr>
            <p:cNvPr id="40" name="object 131"/>
            <p:cNvSpPr/>
            <p:nvPr/>
          </p:nvSpPr>
          <p:spPr>
            <a:xfrm>
              <a:off x="419100" y="4400550"/>
              <a:ext cx="4838700" cy="2076450"/>
            </a:xfrm>
            <a:custGeom>
              <a:avLst/>
              <a:gdLst/>
              <a:ahLst/>
              <a:cxnLst/>
              <a:rect l="l" t="t" r="r" b="b"/>
              <a:pathLst>
                <a:path w="4838700" h="2076450">
                  <a:moveTo>
                    <a:pt x="0" y="2076450"/>
                  </a:moveTo>
                  <a:lnTo>
                    <a:pt x="4838700" y="2076450"/>
                  </a:lnTo>
                  <a:lnTo>
                    <a:pt x="4838700" y="0"/>
                  </a:lnTo>
                  <a:lnTo>
                    <a:pt x="0" y="0"/>
                  </a:lnTo>
                  <a:lnTo>
                    <a:pt x="0" y="207645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132"/>
            <p:cNvSpPr/>
            <p:nvPr/>
          </p:nvSpPr>
          <p:spPr>
            <a:xfrm>
              <a:off x="419100" y="4400550"/>
              <a:ext cx="4838700" cy="2076450"/>
            </a:xfrm>
            <a:custGeom>
              <a:avLst/>
              <a:gdLst/>
              <a:ahLst/>
              <a:cxnLst/>
              <a:rect l="l" t="t" r="r" b="b"/>
              <a:pathLst>
                <a:path w="4838700" h="2076450">
                  <a:moveTo>
                    <a:pt x="0" y="2076450"/>
                  </a:moveTo>
                  <a:lnTo>
                    <a:pt x="4838700" y="2076450"/>
                  </a:lnTo>
                  <a:lnTo>
                    <a:pt x="4838700" y="0"/>
                  </a:lnTo>
                  <a:lnTo>
                    <a:pt x="0" y="0"/>
                  </a:lnTo>
                  <a:lnTo>
                    <a:pt x="0" y="2076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133"/>
            <p:cNvSpPr/>
            <p:nvPr/>
          </p:nvSpPr>
          <p:spPr>
            <a:xfrm>
              <a:off x="542925" y="4752975"/>
              <a:ext cx="1733550" cy="0"/>
            </a:xfrm>
            <a:custGeom>
              <a:avLst/>
              <a:gdLst/>
              <a:ahLst/>
              <a:cxnLst/>
              <a:rect l="l" t="t" r="r" b="b"/>
              <a:pathLst>
                <a:path w="1733550">
                  <a:moveTo>
                    <a:pt x="0" y="0"/>
                  </a:moveTo>
                  <a:lnTo>
                    <a:pt x="17335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134"/>
            <p:cNvSpPr/>
            <p:nvPr/>
          </p:nvSpPr>
          <p:spPr>
            <a:xfrm>
              <a:off x="2276475" y="4562475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1905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135"/>
            <p:cNvSpPr/>
            <p:nvPr/>
          </p:nvSpPr>
          <p:spPr>
            <a:xfrm>
              <a:off x="2276475" y="4562475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136"/>
            <p:cNvSpPr/>
            <p:nvPr/>
          </p:nvSpPr>
          <p:spPr>
            <a:xfrm>
              <a:off x="3800475" y="4562475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137"/>
            <p:cNvSpPr/>
            <p:nvPr/>
          </p:nvSpPr>
          <p:spPr>
            <a:xfrm>
              <a:off x="3800475" y="4733925"/>
              <a:ext cx="904875" cy="0"/>
            </a:xfrm>
            <a:custGeom>
              <a:avLst/>
              <a:gdLst/>
              <a:ahLst/>
              <a:cxnLst/>
              <a:rect l="l" t="t" r="r" b="b"/>
              <a:pathLst>
                <a:path w="904875">
                  <a:moveTo>
                    <a:pt x="0" y="0"/>
                  </a:moveTo>
                  <a:lnTo>
                    <a:pt x="90487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138"/>
            <p:cNvSpPr/>
            <p:nvPr/>
          </p:nvSpPr>
          <p:spPr>
            <a:xfrm>
              <a:off x="4705350" y="4733925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139"/>
            <p:cNvSpPr/>
            <p:nvPr/>
          </p:nvSpPr>
          <p:spPr>
            <a:xfrm>
              <a:off x="4705350" y="5334000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140"/>
            <p:cNvSpPr/>
            <p:nvPr/>
          </p:nvSpPr>
          <p:spPr>
            <a:xfrm>
              <a:off x="3810000" y="5514975"/>
              <a:ext cx="895350" cy="0"/>
            </a:xfrm>
            <a:custGeom>
              <a:avLst/>
              <a:gdLst/>
              <a:ahLst/>
              <a:cxnLst/>
              <a:rect l="l" t="t" r="r" b="b"/>
              <a:pathLst>
                <a:path w="895350">
                  <a:moveTo>
                    <a:pt x="89535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141"/>
            <p:cNvSpPr/>
            <p:nvPr/>
          </p:nvSpPr>
          <p:spPr>
            <a:xfrm>
              <a:off x="3810000" y="5514975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92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142"/>
            <p:cNvSpPr/>
            <p:nvPr/>
          </p:nvSpPr>
          <p:spPr>
            <a:xfrm>
              <a:off x="2276475" y="5676900"/>
              <a:ext cx="1533525" cy="0"/>
            </a:xfrm>
            <a:custGeom>
              <a:avLst/>
              <a:gdLst/>
              <a:ahLst/>
              <a:cxnLst/>
              <a:rect l="l" t="t" r="r" b="b"/>
              <a:pathLst>
                <a:path w="1533525">
                  <a:moveTo>
                    <a:pt x="1533525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" name="object 143"/>
            <p:cNvSpPr/>
            <p:nvPr/>
          </p:nvSpPr>
          <p:spPr>
            <a:xfrm>
              <a:off x="2276475" y="5495925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18097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144"/>
            <p:cNvSpPr/>
            <p:nvPr/>
          </p:nvSpPr>
          <p:spPr>
            <a:xfrm>
              <a:off x="4610100" y="4905375"/>
              <a:ext cx="190500" cy="428625"/>
            </a:xfrm>
            <a:custGeom>
              <a:avLst/>
              <a:gdLst/>
              <a:ahLst/>
              <a:cxnLst/>
              <a:rect l="l" t="t" r="r" b="b"/>
              <a:pathLst>
                <a:path w="190500" h="428625">
                  <a:moveTo>
                    <a:pt x="0" y="428625"/>
                  </a:moveTo>
                  <a:lnTo>
                    <a:pt x="190500" y="428625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" name="object 145"/>
            <p:cNvSpPr/>
            <p:nvPr/>
          </p:nvSpPr>
          <p:spPr>
            <a:xfrm>
              <a:off x="4610100" y="4905375"/>
              <a:ext cx="190500" cy="428625"/>
            </a:xfrm>
            <a:custGeom>
              <a:avLst/>
              <a:gdLst/>
              <a:ahLst/>
              <a:cxnLst/>
              <a:rect l="l" t="t" r="r" b="b"/>
              <a:pathLst>
                <a:path w="190500" h="428625">
                  <a:moveTo>
                    <a:pt x="0" y="428625"/>
                  </a:moveTo>
                  <a:lnTo>
                    <a:pt x="190500" y="428625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146"/>
            <p:cNvSpPr/>
            <p:nvPr/>
          </p:nvSpPr>
          <p:spPr>
            <a:xfrm>
              <a:off x="2262187" y="4772025"/>
              <a:ext cx="28575" cy="714375"/>
            </a:xfrm>
            <a:custGeom>
              <a:avLst/>
              <a:gdLst/>
              <a:ahLst/>
              <a:cxnLst/>
              <a:rect l="l" t="t" r="r" b="b"/>
              <a:pathLst>
                <a:path w="28575" h="714375">
                  <a:moveTo>
                    <a:pt x="0" y="714375"/>
                  </a:moveTo>
                  <a:lnTo>
                    <a:pt x="28575" y="71437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147"/>
            <p:cNvSpPr/>
            <p:nvPr/>
          </p:nvSpPr>
          <p:spPr>
            <a:xfrm>
              <a:off x="2262187" y="4772025"/>
              <a:ext cx="28575" cy="714375"/>
            </a:xfrm>
            <a:custGeom>
              <a:avLst/>
              <a:gdLst/>
              <a:ahLst/>
              <a:cxnLst/>
              <a:rect l="l" t="t" r="r" b="b"/>
              <a:pathLst>
                <a:path w="28575" h="714375">
                  <a:moveTo>
                    <a:pt x="0" y="714375"/>
                  </a:moveTo>
                  <a:lnTo>
                    <a:pt x="28575" y="71437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148"/>
            <p:cNvSpPr/>
            <p:nvPr/>
          </p:nvSpPr>
          <p:spPr>
            <a:xfrm>
              <a:off x="3795712" y="4772025"/>
              <a:ext cx="28575" cy="714375"/>
            </a:xfrm>
            <a:custGeom>
              <a:avLst/>
              <a:gdLst/>
              <a:ahLst/>
              <a:cxnLst/>
              <a:rect l="l" t="t" r="r" b="b"/>
              <a:pathLst>
                <a:path w="28575" h="714375">
                  <a:moveTo>
                    <a:pt x="0" y="714375"/>
                  </a:moveTo>
                  <a:lnTo>
                    <a:pt x="28575" y="71437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149"/>
            <p:cNvSpPr/>
            <p:nvPr/>
          </p:nvSpPr>
          <p:spPr>
            <a:xfrm>
              <a:off x="3795712" y="4772025"/>
              <a:ext cx="28575" cy="714375"/>
            </a:xfrm>
            <a:custGeom>
              <a:avLst/>
              <a:gdLst/>
              <a:ahLst/>
              <a:cxnLst/>
              <a:rect l="l" t="t" r="r" b="b"/>
              <a:pathLst>
                <a:path w="28575" h="714375">
                  <a:moveTo>
                    <a:pt x="0" y="714375"/>
                  </a:moveTo>
                  <a:lnTo>
                    <a:pt x="28575" y="71437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150"/>
            <p:cNvSpPr/>
            <p:nvPr/>
          </p:nvSpPr>
          <p:spPr>
            <a:xfrm>
              <a:off x="2238375" y="5805487"/>
              <a:ext cx="1581150" cy="85725"/>
            </a:xfrm>
            <a:custGeom>
              <a:avLst/>
              <a:gdLst/>
              <a:ahLst/>
              <a:cxnLst/>
              <a:rect l="l" t="t" r="r" b="b"/>
              <a:pathLst>
                <a:path w="1581150" h="85725">
                  <a:moveTo>
                    <a:pt x="71374" y="28575"/>
                  </a:moveTo>
                  <a:lnTo>
                    <a:pt x="71374" y="57150"/>
                  </a:lnTo>
                  <a:lnTo>
                    <a:pt x="1509776" y="57150"/>
                  </a:lnTo>
                  <a:lnTo>
                    <a:pt x="1581150" y="42862"/>
                  </a:lnTo>
                  <a:lnTo>
                    <a:pt x="1495425" y="0"/>
                  </a:lnTo>
                  <a:lnTo>
                    <a:pt x="1509776" y="28575"/>
                  </a:lnTo>
                  <a:lnTo>
                    <a:pt x="71374" y="28575"/>
                  </a:lnTo>
                  <a:close/>
                </a:path>
                <a:path w="1581150" h="85725">
                  <a:moveTo>
                    <a:pt x="1509776" y="57150"/>
                  </a:moveTo>
                  <a:lnTo>
                    <a:pt x="1495425" y="57149"/>
                  </a:lnTo>
                  <a:lnTo>
                    <a:pt x="1495425" y="85725"/>
                  </a:lnTo>
                  <a:lnTo>
                    <a:pt x="1581150" y="42862"/>
                  </a:lnTo>
                  <a:lnTo>
                    <a:pt x="1509776" y="57150"/>
                  </a:lnTo>
                  <a:close/>
                </a:path>
                <a:path w="1581150" h="85725">
                  <a:moveTo>
                    <a:pt x="1509776" y="28575"/>
                  </a:moveTo>
                  <a:lnTo>
                    <a:pt x="1495425" y="0"/>
                  </a:lnTo>
                  <a:lnTo>
                    <a:pt x="1495424" y="28575"/>
                  </a:lnTo>
                  <a:lnTo>
                    <a:pt x="1509776" y="28575"/>
                  </a:lnTo>
                  <a:close/>
                </a:path>
                <a:path w="1581150" h="85725">
                  <a:moveTo>
                    <a:pt x="85725" y="28574"/>
                  </a:moveTo>
                  <a:lnTo>
                    <a:pt x="85725" y="0"/>
                  </a:lnTo>
                  <a:lnTo>
                    <a:pt x="0" y="42862"/>
                  </a:lnTo>
                  <a:lnTo>
                    <a:pt x="85725" y="85725"/>
                  </a:lnTo>
                  <a:lnTo>
                    <a:pt x="85725" y="57149"/>
                  </a:lnTo>
                  <a:lnTo>
                    <a:pt x="71374" y="57150"/>
                  </a:lnTo>
                  <a:lnTo>
                    <a:pt x="71374" y="28575"/>
                  </a:lnTo>
                  <a:lnTo>
                    <a:pt x="85725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" name="object 151"/>
            <p:cNvSpPr/>
            <p:nvPr/>
          </p:nvSpPr>
          <p:spPr>
            <a:xfrm>
              <a:off x="2309749" y="5848350"/>
              <a:ext cx="1438402" cy="0"/>
            </a:xfrm>
            <a:custGeom>
              <a:avLst/>
              <a:gdLst/>
              <a:ahLst/>
              <a:cxnLst/>
              <a:rect l="l" t="t" r="r" b="b"/>
              <a:pathLst>
                <a:path w="1438402">
                  <a:moveTo>
                    <a:pt x="0" y="0"/>
                  </a:moveTo>
                  <a:lnTo>
                    <a:pt x="1438402" y="0"/>
                  </a:lnTo>
                </a:path>
              </a:pathLst>
            </a:custGeom>
            <a:ln w="2984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" name="object 152"/>
            <p:cNvSpPr/>
            <p:nvPr/>
          </p:nvSpPr>
          <p:spPr>
            <a:xfrm>
              <a:off x="3784600" y="5200650"/>
              <a:ext cx="358775" cy="895350"/>
            </a:xfrm>
            <a:custGeom>
              <a:avLst/>
              <a:gdLst/>
              <a:ahLst/>
              <a:cxnLst/>
              <a:rect l="l" t="t" r="r" b="b"/>
              <a:pathLst>
                <a:path w="358775" h="895350">
                  <a:moveTo>
                    <a:pt x="28575" y="57150"/>
                  </a:moveTo>
                  <a:lnTo>
                    <a:pt x="25903" y="57274"/>
                  </a:lnTo>
                  <a:lnTo>
                    <a:pt x="28575" y="114300"/>
                  </a:lnTo>
                  <a:lnTo>
                    <a:pt x="57150" y="85725"/>
                  </a:lnTo>
                  <a:lnTo>
                    <a:pt x="187325" y="57149"/>
                  </a:lnTo>
                  <a:lnTo>
                    <a:pt x="28575" y="57150"/>
                  </a:lnTo>
                  <a:close/>
                </a:path>
                <a:path w="358775" h="895350">
                  <a:moveTo>
                    <a:pt x="187325" y="0"/>
                  </a:moveTo>
                  <a:lnTo>
                    <a:pt x="187325" y="57149"/>
                  </a:lnTo>
                  <a:lnTo>
                    <a:pt x="215900" y="57150"/>
                  </a:lnTo>
                  <a:lnTo>
                    <a:pt x="358775" y="85725"/>
                  </a:lnTo>
                  <a:lnTo>
                    <a:pt x="187325" y="0"/>
                  </a:lnTo>
                  <a:close/>
                </a:path>
                <a:path w="358775" h="895350">
                  <a:moveTo>
                    <a:pt x="215900" y="114300"/>
                  </a:moveTo>
                  <a:lnTo>
                    <a:pt x="187325" y="114299"/>
                  </a:lnTo>
                  <a:lnTo>
                    <a:pt x="187325" y="171450"/>
                  </a:lnTo>
                  <a:lnTo>
                    <a:pt x="358775" y="85725"/>
                  </a:lnTo>
                  <a:lnTo>
                    <a:pt x="215900" y="114300"/>
                  </a:lnTo>
                  <a:close/>
                </a:path>
                <a:path w="358775" h="895350">
                  <a:moveTo>
                    <a:pt x="358775" y="85725"/>
                  </a:moveTo>
                  <a:lnTo>
                    <a:pt x="215900" y="57150"/>
                  </a:lnTo>
                  <a:lnTo>
                    <a:pt x="187325" y="57149"/>
                  </a:lnTo>
                  <a:lnTo>
                    <a:pt x="57150" y="85725"/>
                  </a:lnTo>
                  <a:lnTo>
                    <a:pt x="28575" y="114300"/>
                  </a:lnTo>
                  <a:lnTo>
                    <a:pt x="25903" y="57274"/>
                  </a:lnTo>
                  <a:lnTo>
                    <a:pt x="12742" y="61951"/>
                  </a:lnTo>
                  <a:lnTo>
                    <a:pt x="3493" y="72050"/>
                  </a:lnTo>
                  <a:lnTo>
                    <a:pt x="0" y="85725"/>
                  </a:lnTo>
                  <a:lnTo>
                    <a:pt x="0" y="895350"/>
                  </a:lnTo>
                  <a:lnTo>
                    <a:pt x="57150" y="895350"/>
                  </a:lnTo>
                  <a:lnTo>
                    <a:pt x="57150" y="114299"/>
                  </a:lnTo>
                  <a:lnTo>
                    <a:pt x="215900" y="114300"/>
                  </a:lnTo>
                  <a:lnTo>
                    <a:pt x="358775" y="857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153"/>
            <p:cNvSpPr/>
            <p:nvPr/>
          </p:nvSpPr>
          <p:spPr>
            <a:xfrm>
              <a:off x="2241550" y="5200650"/>
              <a:ext cx="358775" cy="895350"/>
            </a:xfrm>
            <a:custGeom>
              <a:avLst/>
              <a:gdLst/>
              <a:ahLst/>
              <a:cxnLst/>
              <a:rect l="l" t="t" r="r" b="b"/>
              <a:pathLst>
                <a:path w="358775" h="895350">
                  <a:moveTo>
                    <a:pt x="28575" y="57150"/>
                  </a:moveTo>
                  <a:lnTo>
                    <a:pt x="25903" y="57274"/>
                  </a:lnTo>
                  <a:lnTo>
                    <a:pt x="28575" y="114300"/>
                  </a:lnTo>
                  <a:lnTo>
                    <a:pt x="57150" y="85725"/>
                  </a:lnTo>
                  <a:lnTo>
                    <a:pt x="187325" y="57149"/>
                  </a:lnTo>
                  <a:lnTo>
                    <a:pt x="28575" y="57150"/>
                  </a:lnTo>
                  <a:close/>
                </a:path>
                <a:path w="358775" h="895350">
                  <a:moveTo>
                    <a:pt x="187325" y="0"/>
                  </a:moveTo>
                  <a:lnTo>
                    <a:pt x="187325" y="57149"/>
                  </a:lnTo>
                  <a:lnTo>
                    <a:pt x="215900" y="57150"/>
                  </a:lnTo>
                  <a:lnTo>
                    <a:pt x="358775" y="85725"/>
                  </a:lnTo>
                  <a:lnTo>
                    <a:pt x="187325" y="0"/>
                  </a:lnTo>
                  <a:close/>
                </a:path>
                <a:path w="358775" h="895350">
                  <a:moveTo>
                    <a:pt x="215900" y="114300"/>
                  </a:moveTo>
                  <a:lnTo>
                    <a:pt x="187325" y="114299"/>
                  </a:lnTo>
                  <a:lnTo>
                    <a:pt x="187325" y="171450"/>
                  </a:lnTo>
                  <a:lnTo>
                    <a:pt x="358775" y="85725"/>
                  </a:lnTo>
                  <a:lnTo>
                    <a:pt x="215900" y="114300"/>
                  </a:lnTo>
                  <a:close/>
                </a:path>
                <a:path w="358775" h="895350">
                  <a:moveTo>
                    <a:pt x="358775" y="85725"/>
                  </a:moveTo>
                  <a:lnTo>
                    <a:pt x="215900" y="57150"/>
                  </a:lnTo>
                  <a:lnTo>
                    <a:pt x="187325" y="57149"/>
                  </a:lnTo>
                  <a:lnTo>
                    <a:pt x="57150" y="85725"/>
                  </a:lnTo>
                  <a:lnTo>
                    <a:pt x="28575" y="114300"/>
                  </a:lnTo>
                  <a:lnTo>
                    <a:pt x="25903" y="57274"/>
                  </a:lnTo>
                  <a:lnTo>
                    <a:pt x="12742" y="61951"/>
                  </a:lnTo>
                  <a:lnTo>
                    <a:pt x="3493" y="72050"/>
                  </a:lnTo>
                  <a:lnTo>
                    <a:pt x="0" y="85725"/>
                  </a:lnTo>
                  <a:lnTo>
                    <a:pt x="0" y="895350"/>
                  </a:lnTo>
                  <a:lnTo>
                    <a:pt x="57150" y="895350"/>
                  </a:lnTo>
                  <a:lnTo>
                    <a:pt x="57150" y="114299"/>
                  </a:lnTo>
                  <a:lnTo>
                    <a:pt x="215900" y="114300"/>
                  </a:lnTo>
                  <a:lnTo>
                    <a:pt x="358775" y="857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30"/>
            <p:cNvSpPr txBox="1"/>
            <p:nvPr/>
          </p:nvSpPr>
          <p:spPr>
            <a:xfrm>
              <a:off x="542925" y="4562475"/>
              <a:ext cx="1733550" cy="1905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4" name="object 29"/>
            <p:cNvSpPr txBox="1"/>
            <p:nvPr/>
          </p:nvSpPr>
          <p:spPr>
            <a:xfrm>
              <a:off x="2276475" y="4562475"/>
              <a:ext cx="1533525" cy="1114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5" name="object 28"/>
            <p:cNvSpPr txBox="1"/>
            <p:nvPr/>
          </p:nvSpPr>
          <p:spPr>
            <a:xfrm>
              <a:off x="3810000" y="4562475"/>
              <a:ext cx="990600" cy="1714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6" name="object 27"/>
            <p:cNvSpPr txBox="1"/>
            <p:nvPr/>
          </p:nvSpPr>
          <p:spPr>
            <a:xfrm>
              <a:off x="542925" y="4752975"/>
              <a:ext cx="1733550" cy="9239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7" name="object 26"/>
            <p:cNvSpPr txBox="1"/>
            <p:nvPr/>
          </p:nvSpPr>
          <p:spPr>
            <a:xfrm>
              <a:off x="3810000" y="4733925"/>
              <a:ext cx="895350" cy="1714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8" name="object 25"/>
            <p:cNvSpPr txBox="1"/>
            <p:nvPr/>
          </p:nvSpPr>
          <p:spPr>
            <a:xfrm>
              <a:off x="4705350" y="4733925"/>
              <a:ext cx="95250" cy="1714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9" name="object 24"/>
            <p:cNvSpPr txBox="1"/>
            <p:nvPr/>
          </p:nvSpPr>
          <p:spPr>
            <a:xfrm>
              <a:off x="3810000" y="4905375"/>
              <a:ext cx="800100" cy="4286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70" name="object 23"/>
            <p:cNvSpPr txBox="1"/>
            <p:nvPr/>
          </p:nvSpPr>
          <p:spPr>
            <a:xfrm>
              <a:off x="4610100" y="4905375"/>
              <a:ext cx="190500" cy="4286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71" name="object 22"/>
            <p:cNvSpPr txBox="1"/>
            <p:nvPr/>
          </p:nvSpPr>
          <p:spPr>
            <a:xfrm>
              <a:off x="3810000" y="5334000"/>
              <a:ext cx="895350" cy="1809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72" name="object 21"/>
            <p:cNvSpPr txBox="1"/>
            <p:nvPr/>
          </p:nvSpPr>
          <p:spPr>
            <a:xfrm>
              <a:off x="4705350" y="5334000"/>
              <a:ext cx="95250" cy="1809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73" name="object 20"/>
            <p:cNvSpPr txBox="1"/>
            <p:nvPr/>
          </p:nvSpPr>
          <p:spPr>
            <a:xfrm>
              <a:off x="3810000" y="5514975"/>
              <a:ext cx="990600" cy="1619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74" name="object 19"/>
            <p:cNvSpPr txBox="1"/>
            <p:nvPr/>
          </p:nvSpPr>
          <p:spPr>
            <a:xfrm>
              <a:off x="419100" y="4400550"/>
              <a:ext cx="4838700" cy="20764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900"/>
                </a:lnSpc>
                <a:spcBef>
                  <a:spcPts val="47"/>
                </a:spcBef>
              </a:pPr>
              <a:endParaRPr sz="900" dirty="0"/>
            </a:p>
            <a:p>
              <a:pPr marL="640522" marR="66130" algn="ctr">
                <a:lnSpc>
                  <a:spcPts val="2175"/>
                </a:lnSpc>
                <a:spcBef>
                  <a:spcPts val="3000"/>
                </a:spcBef>
              </a:pPr>
              <a:r>
                <a:rPr sz="3000" spc="-25" baseline="-15943" dirty="0">
                  <a:latin typeface="Times New Roman"/>
                  <a:cs typeface="Times New Roman"/>
                </a:rPr>
                <a:t>Z</a:t>
              </a:r>
              <a:r>
                <a:rPr sz="2025" spc="0" baseline="-45092" dirty="0">
                  <a:latin typeface="Times New Roman"/>
                  <a:cs typeface="Times New Roman"/>
                </a:rPr>
                <a:t>0                                  </a:t>
              </a:r>
              <a:r>
                <a:rPr sz="2025" spc="310" baseline="-45092" dirty="0">
                  <a:latin typeface="Times New Roman"/>
                  <a:cs typeface="Times New Roman"/>
                </a:rPr>
                <a:t> </a:t>
              </a:r>
              <a:r>
                <a:rPr sz="2000" spc="-19" dirty="0">
                  <a:latin typeface="Times New Roman"/>
                  <a:cs typeface="Times New Roman"/>
                </a:rPr>
                <a:t>Z</a:t>
              </a:r>
              <a:r>
                <a:rPr sz="2025" spc="0" baseline="-21472" dirty="0">
                  <a:latin typeface="Times New Roman"/>
                  <a:cs typeface="Times New Roman"/>
                </a:rPr>
                <a:t>T                    </a:t>
              </a:r>
              <a:r>
                <a:rPr sz="2025" spc="284" baseline="-21472" dirty="0">
                  <a:latin typeface="Times New Roman"/>
                  <a:cs typeface="Times New Roman"/>
                </a:rPr>
                <a:t> </a:t>
              </a:r>
              <a:r>
                <a:rPr sz="3000" spc="-19" baseline="1449" dirty="0">
                  <a:latin typeface="Times New Roman"/>
                  <a:cs typeface="Times New Roman"/>
                </a:rPr>
                <a:t>Z</a:t>
              </a:r>
              <a:r>
                <a:rPr sz="2025" spc="0" baseline="-19325" dirty="0">
                  <a:latin typeface="Times New Roman"/>
                  <a:cs typeface="Times New Roman"/>
                </a:rPr>
                <a:t>0            </a:t>
              </a:r>
              <a:r>
                <a:rPr sz="2025" spc="185" baseline="-19325" dirty="0">
                  <a:latin typeface="Times New Roman"/>
                  <a:cs typeface="Times New Roman"/>
                </a:rPr>
                <a:t> </a:t>
              </a:r>
              <a:r>
                <a:rPr sz="3000" spc="-25" baseline="-18842" dirty="0">
                  <a:latin typeface="Times New Roman"/>
                  <a:cs typeface="Times New Roman"/>
                </a:rPr>
                <a:t>Z</a:t>
              </a:r>
              <a:r>
                <a:rPr sz="2025" spc="0" baseline="-49386" dirty="0">
                  <a:latin typeface="Times New Roman"/>
                  <a:cs typeface="Times New Roman"/>
                </a:rPr>
                <a:t>L</a:t>
              </a:r>
              <a:endParaRPr sz="1350" dirty="0">
                <a:latin typeface="Times New Roman"/>
                <a:cs typeface="Times New Roman"/>
              </a:endParaRPr>
            </a:p>
            <a:p>
              <a:pPr marR="923289" algn="r">
                <a:lnSpc>
                  <a:spcPct val="95825"/>
                </a:lnSpc>
                <a:spcBef>
                  <a:spcPts val="2440"/>
                </a:spcBef>
              </a:pPr>
              <a:r>
                <a:rPr sz="2000" spc="0" dirty="0">
                  <a:latin typeface="Times New Roman"/>
                  <a:cs typeface="Times New Roman"/>
                </a:rPr>
                <a:t>d</a:t>
              </a:r>
              <a:endParaRPr sz="2000" dirty="0">
                <a:latin typeface="Times New Roman"/>
                <a:cs typeface="Times New Roman"/>
              </a:endParaRPr>
            </a:p>
            <a:p>
              <a:pPr marL="2450771" marR="1993397" algn="ctr">
                <a:lnSpc>
                  <a:spcPts val="2200"/>
                </a:lnSpc>
                <a:spcBef>
                  <a:spcPts val="594"/>
                </a:spcBef>
              </a:pPr>
              <a:r>
                <a:rPr sz="3000" spc="0" baseline="-7246" dirty="0">
                  <a:latin typeface="Times New Roman"/>
                  <a:cs typeface="Times New Roman"/>
                </a:rPr>
                <a:t>¼</a:t>
              </a:r>
              <a:r>
                <a:rPr lang="el-G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endParaRPr lang="el-GR" sz="2000" dirty="0">
                <a:latin typeface="Symbol"/>
                <a:cs typeface="Symbol"/>
              </a:endParaRPr>
            </a:p>
            <a:p>
              <a:pPr marL="2450771" marR="1993397" algn="ctr">
                <a:lnSpc>
                  <a:spcPts val="2200"/>
                </a:lnSpc>
                <a:spcBef>
                  <a:spcPts val="594"/>
                </a:spcBef>
              </a:pPr>
              <a:endParaRPr sz="2000" dirty="0">
                <a:latin typeface="Symbol"/>
                <a:cs typeface="Symbol"/>
              </a:endParaRPr>
            </a:p>
          </p:txBody>
        </p:sp>
      </p:grpSp>
      <p:sp>
        <p:nvSpPr>
          <p:cNvPr id="75" name="Right Arrow 74"/>
          <p:cNvSpPr/>
          <p:nvPr/>
        </p:nvSpPr>
        <p:spPr>
          <a:xfrm>
            <a:off x="6463931" y="729458"/>
            <a:ext cx="680484" cy="40079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636" y="615157"/>
            <a:ext cx="1743075" cy="619125"/>
          </a:xfrm>
          <a:prstGeom prst="rect">
            <a:avLst/>
          </a:prstGeom>
        </p:spPr>
      </p:pic>
      <p:sp>
        <p:nvSpPr>
          <p:cNvPr id="78" name="object 39"/>
          <p:cNvSpPr txBox="1"/>
          <p:nvPr/>
        </p:nvSpPr>
        <p:spPr>
          <a:xfrm>
            <a:off x="316153" y="3926086"/>
            <a:ext cx="479612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600" b="1" spc="0" dirty="0" err="1">
                <a:latin typeface="Times New Roman"/>
                <a:cs typeface="Times New Roman"/>
              </a:rPr>
              <a:t>Unt</a:t>
            </a:r>
            <a:r>
              <a:rPr sz="1600" b="1" spc="4" dirty="0" err="1">
                <a:latin typeface="Times New Roman"/>
                <a:cs typeface="Times New Roman"/>
              </a:rPr>
              <a:t>u</a:t>
            </a:r>
            <a:r>
              <a:rPr sz="1600" b="1" spc="0" dirty="0" err="1">
                <a:latin typeface="Times New Roman"/>
                <a:cs typeface="Times New Roman"/>
              </a:rPr>
              <a:t>k</a:t>
            </a:r>
            <a:r>
              <a:rPr sz="1600" b="1" spc="4" dirty="0">
                <a:latin typeface="Times New Roman"/>
                <a:cs typeface="Times New Roman"/>
              </a:rPr>
              <a:t> </a:t>
            </a:r>
            <a:r>
              <a:rPr sz="1600" b="1" spc="4" dirty="0" err="1">
                <a:latin typeface="Times New Roman"/>
                <a:cs typeface="Times New Roman"/>
              </a:rPr>
              <a:t>k</a:t>
            </a:r>
            <a:r>
              <a:rPr sz="1600" b="1" spc="0" dirty="0" err="1">
                <a:latin typeface="Times New Roman"/>
                <a:cs typeface="Times New Roman"/>
              </a:rPr>
              <a:t>as</a:t>
            </a:r>
            <a:r>
              <a:rPr sz="1600" b="1" spc="9" dirty="0" err="1">
                <a:latin typeface="Times New Roman"/>
                <a:cs typeface="Times New Roman"/>
              </a:rPr>
              <a:t>u</a:t>
            </a:r>
            <a:r>
              <a:rPr sz="1600" b="1" spc="0" dirty="0" err="1">
                <a:latin typeface="Times New Roman"/>
                <a:cs typeface="Times New Roman"/>
              </a:rPr>
              <a:t>s</a:t>
            </a:r>
            <a:r>
              <a:rPr sz="1600" b="1" spc="-39" dirty="0">
                <a:latin typeface="Times New Roman"/>
                <a:cs typeface="Times New Roman"/>
              </a:rPr>
              <a:t> </a:t>
            </a:r>
            <a:r>
              <a:rPr sz="1600" b="1" spc="4" dirty="0" err="1">
                <a:latin typeface="Times New Roman"/>
                <a:cs typeface="Times New Roman"/>
              </a:rPr>
              <a:t>d</a:t>
            </a:r>
            <a:r>
              <a:rPr sz="1600" b="1" spc="0" dirty="0" err="1">
                <a:latin typeface="Times New Roman"/>
                <a:cs typeface="Times New Roman"/>
              </a:rPr>
              <a:t>i</a:t>
            </a:r>
            <a:r>
              <a:rPr sz="1600" b="1" spc="-19" dirty="0" err="1">
                <a:latin typeface="Times New Roman"/>
                <a:cs typeface="Times New Roman"/>
              </a:rPr>
              <a:t>m</a:t>
            </a:r>
            <a:r>
              <a:rPr sz="1600" b="1" spc="0" dirty="0" err="1">
                <a:latin typeface="Times New Roman"/>
                <a:cs typeface="Times New Roman"/>
              </a:rPr>
              <a:t>a</a:t>
            </a:r>
            <a:r>
              <a:rPr sz="1600" b="1" spc="4" dirty="0" err="1">
                <a:latin typeface="Times New Roman"/>
                <a:cs typeface="Times New Roman"/>
              </a:rPr>
              <a:t>n</a:t>
            </a:r>
            <a:r>
              <a:rPr sz="1600" b="1" spc="0" dirty="0" err="1">
                <a:latin typeface="Times New Roman"/>
                <a:cs typeface="Times New Roman"/>
              </a:rPr>
              <a:t>a</a:t>
            </a:r>
            <a:r>
              <a:rPr sz="1600" b="1" spc="0" dirty="0">
                <a:latin typeface="Times New Roman"/>
                <a:cs typeface="Times New Roman"/>
              </a:rPr>
              <a:t> </a:t>
            </a:r>
            <a:r>
              <a:rPr lang="id-ID" sz="1600" b="1" baseline="8696" dirty="0">
                <a:latin typeface="Times New Roman"/>
                <a:cs typeface="Times New Roman"/>
              </a:rPr>
              <a:t>Z</a:t>
            </a:r>
            <a:r>
              <a:rPr lang="id-ID" sz="1600" b="1" baseline="-8589" dirty="0">
                <a:latin typeface="Times New Roman"/>
                <a:cs typeface="Times New Roman"/>
              </a:rPr>
              <a:t>L</a:t>
            </a:r>
            <a:r>
              <a:rPr lang="id-ID" sz="1600" b="1" spc="100" baseline="-8589" dirty="0">
                <a:latin typeface="Times New Roman"/>
                <a:cs typeface="Times New Roman"/>
              </a:rPr>
              <a:t> </a:t>
            </a:r>
            <a:r>
              <a:rPr lang="id-ID" sz="1600" b="1" spc="-4" baseline="8696" dirty="0">
                <a:latin typeface="Times New Roman"/>
                <a:cs typeface="Times New Roman"/>
              </a:rPr>
              <a:t>t</a:t>
            </a:r>
            <a:r>
              <a:rPr lang="id-ID" sz="1600" b="1" baseline="8696" dirty="0">
                <a:latin typeface="Times New Roman"/>
                <a:cs typeface="Times New Roman"/>
              </a:rPr>
              <a:t>i</a:t>
            </a:r>
            <a:r>
              <a:rPr lang="id-ID" sz="1600" b="1" spc="9" baseline="8696" dirty="0">
                <a:latin typeface="Times New Roman"/>
                <a:cs typeface="Times New Roman"/>
              </a:rPr>
              <a:t>d</a:t>
            </a:r>
            <a:r>
              <a:rPr lang="id-ID" sz="1600" b="1" baseline="8696" dirty="0">
                <a:latin typeface="Times New Roman"/>
                <a:cs typeface="Times New Roman"/>
              </a:rPr>
              <a:t>ak</a:t>
            </a:r>
            <a:r>
              <a:rPr lang="id-ID" sz="1600" b="1" spc="-14" baseline="8696" dirty="0">
                <a:latin typeface="Times New Roman"/>
                <a:cs typeface="Times New Roman"/>
              </a:rPr>
              <a:t> </a:t>
            </a:r>
            <a:r>
              <a:rPr lang="id-ID" sz="1600" b="1" spc="-50" baseline="8696" dirty="0">
                <a:latin typeface="Times New Roman"/>
                <a:cs typeface="Times New Roman"/>
              </a:rPr>
              <a:t>r</a:t>
            </a:r>
            <a:r>
              <a:rPr lang="id-ID" sz="1600" b="1" spc="-9" baseline="8696" dirty="0">
                <a:latin typeface="Times New Roman"/>
                <a:cs typeface="Times New Roman"/>
              </a:rPr>
              <a:t>e</a:t>
            </a:r>
            <a:r>
              <a:rPr lang="id-ID" sz="1600" b="1" baseline="8696" dirty="0">
                <a:latin typeface="Times New Roman"/>
                <a:cs typeface="Times New Roman"/>
              </a:rPr>
              <a:t>s</a:t>
            </a:r>
            <a:r>
              <a:rPr lang="id-ID" sz="1600" b="1" spc="4" baseline="8696" dirty="0">
                <a:latin typeface="Times New Roman"/>
                <a:cs typeface="Times New Roman"/>
              </a:rPr>
              <a:t>i</a:t>
            </a:r>
            <a:r>
              <a:rPr lang="id-ID" sz="1600" b="1" baseline="8696" dirty="0">
                <a:latin typeface="Times New Roman"/>
                <a:cs typeface="Times New Roman"/>
              </a:rPr>
              <a:t>stif </a:t>
            </a:r>
            <a:r>
              <a:rPr lang="sv-SE" sz="1600" b="1" spc="-29" dirty="0">
                <a:latin typeface="Times New Roman"/>
                <a:cs typeface="Times New Roman"/>
              </a:rPr>
              <a:t>m</a:t>
            </a:r>
            <a:r>
              <a:rPr lang="sv-SE" sz="1600" b="1" spc="4" dirty="0">
                <a:latin typeface="Times New Roman"/>
                <a:cs typeface="Times New Roman"/>
              </a:rPr>
              <a:t>u</a:t>
            </a:r>
            <a:r>
              <a:rPr lang="sv-SE" sz="1600" b="1" spc="-9" dirty="0">
                <a:latin typeface="Times New Roman"/>
                <a:cs typeface="Times New Roman"/>
              </a:rPr>
              <a:t>r</a:t>
            </a:r>
            <a:r>
              <a:rPr lang="sv-SE" sz="1600" b="1" spc="4" dirty="0">
                <a:latin typeface="Times New Roman"/>
                <a:cs typeface="Times New Roman"/>
              </a:rPr>
              <a:t>n</a:t>
            </a:r>
            <a:r>
              <a:rPr lang="sv-SE" sz="1600" b="1" spc="9" dirty="0">
                <a:latin typeface="Times New Roman"/>
                <a:cs typeface="Times New Roman"/>
              </a:rPr>
              <a:t>i</a:t>
            </a:r>
            <a:r>
              <a:rPr lang="sv-SE" sz="1600" dirty="0">
                <a:latin typeface="Times New Roman"/>
                <a:cs typeface="Times New Roman"/>
              </a:rPr>
              <a:t>, m</a:t>
            </a:r>
            <a:r>
              <a:rPr lang="sv-SE" sz="1600" spc="-9" dirty="0">
                <a:latin typeface="Times New Roman"/>
                <a:cs typeface="Times New Roman"/>
              </a:rPr>
              <a:t>a</a:t>
            </a:r>
            <a:r>
              <a:rPr lang="sv-SE" sz="1600" dirty="0">
                <a:latin typeface="Times New Roman"/>
                <a:cs typeface="Times New Roman"/>
              </a:rPr>
              <a:t>ka</a:t>
            </a:r>
            <a:r>
              <a:rPr lang="sv-SE" sz="1600" spc="9" dirty="0">
                <a:latin typeface="Times New Roman"/>
                <a:cs typeface="Times New Roman"/>
              </a:rPr>
              <a:t> </a:t>
            </a:r>
            <a:r>
              <a:rPr lang="sv-SE" sz="1600" dirty="0">
                <a:latin typeface="Times New Roman"/>
                <a:cs typeface="Times New Roman"/>
              </a:rPr>
              <a:t>tr</a:t>
            </a:r>
            <a:r>
              <a:rPr lang="sv-SE" sz="1600" spc="-9" dirty="0">
                <a:latin typeface="Times New Roman"/>
                <a:cs typeface="Times New Roman"/>
              </a:rPr>
              <a:t>a</a:t>
            </a:r>
            <a:r>
              <a:rPr lang="sv-SE" sz="1600" spc="-4" dirty="0">
                <a:latin typeface="Times New Roman"/>
                <a:cs typeface="Times New Roman"/>
              </a:rPr>
              <a:t>f</a:t>
            </a:r>
            <a:r>
              <a:rPr lang="sv-SE" sz="1600" dirty="0">
                <a:latin typeface="Times New Roman"/>
                <a:cs typeface="Times New Roman"/>
              </a:rPr>
              <a:t>o ¼</a:t>
            </a:r>
            <a:r>
              <a:rPr lang="id-ID" sz="1600" dirty="0">
                <a:latin typeface="Times New Roman"/>
                <a:cs typeface="Times New Roman"/>
              </a:rPr>
              <a:t>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l-GR" sz="1600" dirty="0">
              <a:latin typeface="Symbol"/>
              <a:cs typeface="Symbol"/>
            </a:endParaRPr>
          </a:p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sv-SE" sz="1600" dirty="0">
                <a:latin typeface="Times New Roman"/>
                <a:cs typeface="Times New Roman"/>
              </a:rPr>
              <a:t>dip</a:t>
            </a:r>
            <a:r>
              <a:rPr lang="sv-SE" sz="1600" spc="-9" dirty="0">
                <a:latin typeface="Times New Roman"/>
                <a:cs typeface="Times New Roman"/>
              </a:rPr>
              <a:t>a</a:t>
            </a:r>
            <a:r>
              <a:rPr lang="sv-SE" sz="1600" dirty="0">
                <a:latin typeface="Times New Roman"/>
                <a:cs typeface="Times New Roman"/>
              </a:rPr>
              <a:t>s</a:t>
            </a:r>
            <a:r>
              <a:rPr lang="sv-SE" sz="1600" spc="-9" dirty="0">
                <a:latin typeface="Times New Roman"/>
                <a:cs typeface="Times New Roman"/>
              </a:rPr>
              <a:t>a</a:t>
            </a:r>
            <a:r>
              <a:rPr lang="sv-SE" sz="1600" dirty="0">
                <a:latin typeface="Times New Roman"/>
                <a:cs typeface="Times New Roman"/>
              </a:rPr>
              <a:t>ng s</a:t>
            </a:r>
            <a:r>
              <a:rPr lang="sv-SE" sz="1600" spc="-9" dirty="0">
                <a:latin typeface="Times New Roman"/>
                <a:cs typeface="Times New Roman"/>
              </a:rPr>
              <a:t>e</a:t>
            </a:r>
            <a:r>
              <a:rPr lang="sv-SE" sz="1600" dirty="0">
                <a:latin typeface="Times New Roman"/>
                <a:cs typeface="Times New Roman"/>
              </a:rPr>
              <a:t>ja</a:t>
            </a:r>
            <a:r>
              <a:rPr lang="sv-SE" sz="1600" spc="-9" dirty="0">
                <a:latin typeface="Times New Roman"/>
                <a:cs typeface="Times New Roman"/>
              </a:rPr>
              <a:t>ra</a:t>
            </a:r>
            <a:r>
              <a:rPr lang="sv-SE" sz="1600" dirty="0">
                <a:latin typeface="Times New Roman"/>
                <a:cs typeface="Times New Roman"/>
              </a:rPr>
              <a:t>k</a:t>
            </a:r>
            <a:r>
              <a:rPr lang="id-ID" sz="1600" dirty="0">
                <a:latin typeface="Times New Roman"/>
                <a:cs typeface="Times New Roman"/>
              </a:rPr>
              <a:t> d</a:t>
            </a:r>
            <a:r>
              <a:rPr lang="id-ID" sz="1600" spc="-9" dirty="0">
                <a:latin typeface="Times New Roman"/>
                <a:cs typeface="Times New Roman"/>
              </a:rPr>
              <a:t>a</a:t>
            </a:r>
            <a:r>
              <a:rPr lang="id-ID" sz="1600" spc="-4" dirty="0">
                <a:latin typeface="Times New Roman"/>
                <a:cs typeface="Times New Roman"/>
              </a:rPr>
              <a:t>r</a:t>
            </a:r>
            <a:r>
              <a:rPr lang="id-ID" sz="1600" dirty="0">
                <a:latin typeface="Times New Roman"/>
                <a:cs typeface="Times New Roman"/>
              </a:rPr>
              <a:t>i beb</a:t>
            </a:r>
            <a:r>
              <a:rPr lang="id-ID" sz="1600" spc="-9" dirty="0">
                <a:latin typeface="Times New Roman"/>
                <a:cs typeface="Times New Roman"/>
              </a:rPr>
              <a:t>a</a:t>
            </a:r>
            <a:r>
              <a:rPr lang="id-ID" sz="1600" dirty="0">
                <a:latin typeface="Times New Roman"/>
                <a:cs typeface="Times New Roman"/>
              </a:rPr>
              <a:t>n,</a:t>
            </a:r>
            <a:r>
              <a:rPr lang="id-ID" sz="1600" spc="19" dirty="0">
                <a:latin typeface="Times New Roman"/>
                <a:cs typeface="Times New Roman"/>
              </a:rPr>
              <a:t> </a:t>
            </a:r>
            <a:r>
              <a:rPr lang="id-ID" sz="1600" dirty="0">
                <a:latin typeface="Times New Roman"/>
                <a:cs typeface="Times New Roman"/>
              </a:rPr>
              <a:t>sed</a:t>
            </a:r>
            <a:r>
              <a:rPr lang="id-ID" sz="1600" spc="-14" dirty="0">
                <a:latin typeface="Times New Roman"/>
                <a:cs typeface="Times New Roman"/>
              </a:rPr>
              <a:t>e</a:t>
            </a:r>
            <a:r>
              <a:rPr lang="id-ID" sz="1600" dirty="0">
                <a:latin typeface="Times New Roman"/>
                <a:cs typeface="Times New Roman"/>
              </a:rPr>
              <a:t>m</a:t>
            </a:r>
            <a:r>
              <a:rPr lang="id-ID" sz="1600" spc="4" dirty="0">
                <a:latin typeface="Times New Roman"/>
                <a:cs typeface="Times New Roman"/>
              </a:rPr>
              <a:t>i</a:t>
            </a:r>
            <a:r>
              <a:rPr lang="id-ID" sz="1600" dirty="0">
                <a:latin typeface="Times New Roman"/>
                <a:cs typeface="Times New Roman"/>
              </a:rPr>
              <a:t>kian </a:t>
            </a:r>
            <a:r>
              <a:rPr lang="id-ID" sz="1600" spc="-14" baseline="8696" dirty="0">
                <a:latin typeface="Times New Roman"/>
                <a:cs typeface="Times New Roman"/>
              </a:rPr>
              <a:t>Z</a:t>
            </a:r>
            <a:r>
              <a:rPr lang="id-ID" sz="1600" spc="4" baseline="-8589" dirty="0">
                <a:latin typeface="Times New Roman"/>
                <a:cs typeface="Times New Roman"/>
              </a:rPr>
              <a:t>i</a:t>
            </a:r>
            <a:r>
              <a:rPr lang="id-ID" sz="1600" spc="9" baseline="-8589" dirty="0">
                <a:latin typeface="Times New Roman"/>
                <a:cs typeface="Times New Roman"/>
              </a:rPr>
              <a:t>n</a:t>
            </a:r>
            <a:r>
              <a:rPr lang="id-ID" sz="1600" baseline="-8589" dirty="0">
                <a:latin typeface="Times New Roman"/>
                <a:cs typeface="Times New Roman"/>
              </a:rPr>
              <a:t>d </a:t>
            </a:r>
            <a:r>
              <a:rPr lang="id-ID" sz="1600" dirty="0">
                <a:latin typeface="Times New Roman"/>
                <a:cs typeface="Times New Roman"/>
              </a:rPr>
              <a:t>b</a:t>
            </a:r>
            <a:r>
              <a:rPr lang="id-ID" sz="1600" spc="-9" dirty="0">
                <a:latin typeface="Times New Roman"/>
                <a:cs typeface="Times New Roman"/>
              </a:rPr>
              <a:t>e</a:t>
            </a:r>
            <a:r>
              <a:rPr lang="id-ID" sz="1600" spc="-4" dirty="0">
                <a:latin typeface="Times New Roman"/>
                <a:cs typeface="Times New Roman"/>
              </a:rPr>
              <a:t>r</a:t>
            </a:r>
            <a:r>
              <a:rPr lang="id-ID" sz="1600" dirty="0">
                <a:latin typeface="Times New Roman"/>
                <a:cs typeface="Times New Roman"/>
              </a:rPr>
              <a:t>ni</a:t>
            </a:r>
            <a:r>
              <a:rPr lang="id-ID" sz="1600" spc="4" dirty="0">
                <a:latin typeface="Times New Roman"/>
                <a:cs typeface="Times New Roman"/>
              </a:rPr>
              <a:t>l</a:t>
            </a:r>
            <a:r>
              <a:rPr lang="id-ID" sz="1600" spc="-9" dirty="0">
                <a:latin typeface="Times New Roman"/>
                <a:cs typeface="Times New Roman"/>
              </a:rPr>
              <a:t>a</a:t>
            </a:r>
            <a:r>
              <a:rPr lang="id-ID" sz="1600" dirty="0">
                <a:latin typeface="Times New Roman"/>
                <a:cs typeface="Times New Roman"/>
              </a:rPr>
              <a:t>i </a:t>
            </a:r>
            <a:r>
              <a:rPr lang="id-ID" sz="1600" spc="-4" dirty="0">
                <a:latin typeface="Times New Roman"/>
                <a:cs typeface="Times New Roman"/>
              </a:rPr>
              <a:t>r</a:t>
            </a:r>
            <a:r>
              <a:rPr lang="id-ID" sz="1600" spc="-9" dirty="0">
                <a:latin typeface="Times New Roman"/>
                <a:cs typeface="Times New Roman"/>
              </a:rPr>
              <a:t>e</a:t>
            </a:r>
            <a:r>
              <a:rPr lang="id-ID" sz="1600" dirty="0">
                <a:latin typeface="Times New Roman"/>
                <a:cs typeface="Times New Roman"/>
              </a:rPr>
              <a:t>s</a:t>
            </a:r>
            <a:r>
              <a:rPr lang="id-ID" sz="1600" spc="4" dirty="0">
                <a:latin typeface="Times New Roman"/>
                <a:cs typeface="Times New Roman"/>
              </a:rPr>
              <a:t>i</a:t>
            </a:r>
            <a:r>
              <a:rPr lang="id-ID" sz="1600" dirty="0">
                <a:latin typeface="Times New Roman"/>
                <a:cs typeface="Times New Roman"/>
              </a:rPr>
              <a:t>s</a:t>
            </a:r>
            <a:r>
              <a:rPr lang="id-ID" sz="1600" spc="4" dirty="0">
                <a:latin typeface="Times New Roman"/>
                <a:cs typeface="Times New Roman"/>
              </a:rPr>
              <a:t>t</a:t>
            </a:r>
            <a:r>
              <a:rPr lang="id-ID" sz="1600" dirty="0">
                <a:latin typeface="Times New Roman"/>
                <a:cs typeface="Times New Roman"/>
              </a:rPr>
              <a:t>if</a:t>
            </a:r>
            <a:r>
              <a:rPr lang="id-ID" sz="1600" spc="-19" dirty="0">
                <a:latin typeface="Times New Roman"/>
                <a:cs typeface="Times New Roman"/>
              </a:rPr>
              <a:t> </a:t>
            </a:r>
            <a:r>
              <a:rPr lang="id-ID" sz="1600" dirty="0">
                <a:latin typeface="Times New Roman"/>
                <a:cs typeface="Times New Roman"/>
              </a:rPr>
              <a:t>murni.</a:t>
            </a:r>
          </a:p>
          <a:p>
            <a:pPr marL="12700">
              <a:lnSpc>
                <a:spcPts val="2140"/>
              </a:lnSpc>
              <a:spcBef>
                <a:spcPts val="107"/>
              </a:spcBef>
            </a:pPr>
            <a:endParaRPr lang="id-ID" dirty="0">
              <a:latin typeface="Times New Roman"/>
              <a:cs typeface="Times New Roman"/>
            </a:endParaRPr>
          </a:p>
          <a:p>
            <a:pPr marL="12700">
              <a:lnSpc>
                <a:spcPts val="2140"/>
              </a:lnSpc>
              <a:spcBef>
                <a:spcPts val="107"/>
              </a:spcBef>
            </a:pPr>
            <a:endParaRPr lang="id-ID" dirty="0">
              <a:latin typeface="Times New Roman"/>
              <a:cs typeface="Times New Roman"/>
            </a:endParaRPr>
          </a:p>
          <a:p>
            <a:pPr marL="12700">
              <a:lnSpc>
                <a:spcPts val="2140"/>
              </a:lnSpc>
              <a:spcBef>
                <a:spcPts val="107"/>
              </a:spcBef>
            </a:pPr>
            <a:endParaRPr lang="id-ID" dirty="0">
              <a:latin typeface="Times New Roman"/>
              <a:cs typeface="Times New Roman"/>
            </a:endParaRPr>
          </a:p>
          <a:p>
            <a:pPr marL="12700">
              <a:lnSpc>
                <a:spcPts val="2140"/>
              </a:lnSpc>
              <a:spcBef>
                <a:spcPts val="107"/>
              </a:spcBef>
            </a:pPr>
            <a:endParaRPr lang="sv-SE" dirty="0">
              <a:latin typeface="Times New Roman"/>
              <a:cs typeface="Times New Roman"/>
            </a:endParaRPr>
          </a:p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id-ID" b="1" baseline="8696" dirty="0">
                <a:latin typeface="Times New Roman"/>
                <a:cs typeface="Times New Roman"/>
              </a:rPr>
              <a:t> </a:t>
            </a:r>
            <a:endParaRPr lang="id-ID" dirty="0">
              <a:latin typeface="Times New Roman"/>
              <a:cs typeface="Times New Roman"/>
            </a:endParaRPr>
          </a:p>
          <a:p>
            <a:pPr marL="12700">
              <a:lnSpc>
                <a:spcPts val="2140"/>
              </a:lnSpc>
              <a:spcBef>
                <a:spcPts val="107"/>
              </a:spcBef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34777" y="3278522"/>
            <a:ext cx="55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spc="-19" baseline="10145" dirty="0">
                <a:latin typeface="Times New Roman"/>
                <a:cs typeface="Times New Roman"/>
              </a:rPr>
              <a:t>Z</a:t>
            </a:r>
            <a:r>
              <a:rPr lang="id-ID" spc="4" baseline="-6689" dirty="0">
                <a:latin typeface="Times New Roman"/>
                <a:cs typeface="Times New Roman"/>
              </a:rPr>
              <a:t>i</a:t>
            </a:r>
            <a:r>
              <a:rPr lang="id-ID" baseline="-6689" dirty="0">
                <a:latin typeface="Times New Roman"/>
                <a:cs typeface="Times New Roman"/>
              </a:rPr>
              <a:t>n</a:t>
            </a:r>
            <a:endParaRPr lang="id-ID" dirty="0"/>
          </a:p>
        </p:txBody>
      </p:sp>
      <p:sp>
        <p:nvSpPr>
          <p:cNvPr id="85" name="TextBox 84"/>
          <p:cNvSpPr txBox="1"/>
          <p:nvPr/>
        </p:nvSpPr>
        <p:spPr>
          <a:xfrm>
            <a:off x="5352071" y="3283940"/>
            <a:ext cx="440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spc="-19" baseline="10145" dirty="0">
                <a:latin typeface="Times New Roman"/>
                <a:cs typeface="Times New Roman"/>
              </a:rPr>
              <a:t>Z</a:t>
            </a:r>
            <a:r>
              <a:rPr lang="id-ID" spc="4" baseline="-6689" dirty="0">
                <a:latin typeface="Times New Roman"/>
                <a:cs typeface="Times New Roman"/>
              </a:rPr>
              <a:t>i</a:t>
            </a:r>
            <a:r>
              <a:rPr lang="id-ID" spc="9" baseline="-6689" dirty="0">
                <a:latin typeface="Times New Roman"/>
                <a:cs typeface="Times New Roman"/>
              </a:rPr>
              <a:t>n</a:t>
            </a:r>
            <a:r>
              <a:rPr lang="id-ID" baseline="-6689" dirty="0">
                <a:latin typeface="Times New Roman"/>
                <a:cs typeface="Times New Roman"/>
              </a:rPr>
              <a:t>d</a:t>
            </a:r>
            <a:endParaRPr lang="id-ID" sz="1050" dirty="0">
              <a:latin typeface="Times New Roman"/>
              <a:cs typeface="Times New Roman"/>
            </a:endParaRPr>
          </a:p>
          <a:p>
            <a:endParaRPr lang="id-ID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48" y="4065786"/>
            <a:ext cx="1924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36641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60;p14"/>
          <p:cNvSpPr txBox="1"/>
          <p:nvPr/>
        </p:nvSpPr>
        <p:spPr>
          <a:xfrm>
            <a:off x="344056" y="1398550"/>
            <a:ext cx="8488244" cy="12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 err="1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Terimakasih</a:t>
            </a:r>
            <a:endParaRPr lang="en-US" sz="48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Arial"/>
        <a:cs typeface="Arial"/>
      </a:majorFont>
      <a:minorFont>
        <a:latin typeface="Lato Light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7DA9BE6FCB4A96DA37F1A4E7A6A0" ma:contentTypeVersion="2" ma:contentTypeDescription="Create a new document." ma:contentTypeScope="" ma:versionID="d5bb190505f3b3b8dbfffa34d0a86844">
  <xsd:schema xmlns:xsd="http://www.w3.org/2001/XMLSchema" xmlns:xs="http://www.w3.org/2001/XMLSchema" xmlns:p="http://schemas.microsoft.com/office/2006/metadata/properties" xmlns:ns2="ed0362f9-6f90-4ab6-89c9-7b0d9a707f47" targetNamespace="http://schemas.microsoft.com/office/2006/metadata/properties" ma:root="true" ma:fieldsID="69c971d69780fb4e3e9cc1c548022d5a" ns2:_="">
    <xsd:import namespace="ed0362f9-6f90-4ab6-89c9-7b0d9a707f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362f9-6f90-4ab6-89c9-7b0d9a707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C0711C-13B3-4BD6-81EC-6E713ACE4A38}"/>
</file>

<file path=customXml/itemProps2.xml><?xml version="1.0" encoding="utf-8"?>
<ds:datastoreItem xmlns:ds="http://schemas.openxmlformats.org/officeDocument/2006/customXml" ds:itemID="{257DD1B7-D3F7-4BC5-91B4-F1AA96FFF914}"/>
</file>

<file path=customXml/itemProps3.xml><?xml version="1.0" encoding="utf-8"?>
<ds:datastoreItem xmlns:ds="http://schemas.openxmlformats.org/officeDocument/2006/customXml" ds:itemID="{0A1BC2EF-6F51-46AF-8424-6912D3EF079A}"/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210</Words>
  <Application>Microsoft Office PowerPoint</Application>
  <PresentationFormat>On-screen Show (16:9)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Lato Bold</vt:lpstr>
      <vt:lpstr>Lato Light</vt:lpstr>
      <vt:lpstr>Times New Roman</vt:lpstr>
      <vt:lpstr>Symbol</vt:lpstr>
      <vt:lpstr>Roboto Condensed</vt:lpstr>
      <vt:lpstr>Lato</vt:lpstr>
      <vt:lpstr>Halaman Depan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Goods</dc:creator>
  <cp:lastModifiedBy>Jurusan AE</cp:lastModifiedBy>
  <cp:revision>63</cp:revision>
  <dcterms:created xsi:type="dcterms:W3CDTF">2019-08-09T12:50:54Z</dcterms:created>
  <dcterms:modified xsi:type="dcterms:W3CDTF">2019-08-30T01:51:17Z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0x01010067677DA9BE6FCB4A96DA37F1A4E7A6A0</vt:lpwstr>
  </property>
</Properties>
</file>