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6" r:id="rId3"/>
    <p:sldId id="288" r:id="rId4"/>
    <p:sldId id="289" r:id="rId5"/>
    <p:sldId id="290" r:id="rId6"/>
    <p:sldId id="303" r:id="rId7"/>
    <p:sldId id="294" r:id="rId8"/>
    <p:sldId id="295" r:id="rId9"/>
    <p:sldId id="296" r:id="rId10"/>
    <p:sldId id="263" r:id="rId11"/>
  </p:sldIdLst>
  <p:sldSz cx="9144000" cy="5143500" type="screen16x9"/>
  <p:notesSz cx="6858000" cy="9144000"/>
  <p:embeddedFontLst>
    <p:embeddedFont>
      <p:font typeface="Roboto Condensed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98936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2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45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07;g4f85042d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Google Shape;108;g4f85042d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87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aman Depan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Placeholder 1"/>
          <p:cNvSpPr>
            <a:spLocks noGrp="1"/>
          </p:cNvSpPr>
          <p:nvPr>
            <p:ph type="title"/>
          </p:nvPr>
        </p:nvSpPr>
        <p:spPr bwMode="auto">
          <a:xfrm>
            <a:off x="276222" y="842554"/>
            <a:ext cx="4898018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1350"/>
            </a:lvl1pPr>
          </a:lstStyle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48617" name="Text Placeholder 2"/>
          <p:cNvSpPr>
            <a:spLocks noGrp="1"/>
          </p:cNvSpPr>
          <p:nvPr>
            <p:ph idx="1"/>
          </p:nvPr>
        </p:nvSpPr>
        <p:spPr bwMode="auto">
          <a:xfrm>
            <a:off x="276222" y="1369220"/>
            <a:ext cx="4898018" cy="171818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3000"/>
            </a:lvl1pPr>
          </a:lstStyle>
          <a:p>
            <a:pPr lvl="0"/>
            <a:r>
              <a:rPr lang="en-US" altLang="id-ID" noProof="0"/>
              <a:t>Click to edit Master text styles</a:t>
            </a:r>
          </a:p>
        </p:txBody>
      </p:sp>
      <p:sp>
        <p:nvSpPr>
          <p:cNvPr id="10486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6222" y="3203666"/>
            <a:ext cx="4898018" cy="391886"/>
          </a:xfrm>
          <a:prstGeom prst="rect">
            <a:avLst/>
          </a:prstGeom>
        </p:spPr>
        <p:txBody>
          <a:bodyPr/>
          <a:lstStyle>
            <a:lvl1pPr algn="r">
              <a:defRPr sz="1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6222" y="3711817"/>
            <a:ext cx="4898018" cy="391886"/>
          </a:xfrm>
          <a:prstGeom prst="rect">
            <a:avLst/>
          </a:prstGeom>
        </p:spPr>
        <p:txBody>
          <a:bodyPr/>
          <a:lstStyle>
            <a:lvl1pPr algn="r">
              <a:defRPr sz="1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536657" y="842368"/>
            <a:ext cx="3331046" cy="326112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22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  <a:endParaRPr kumimoji="0" lang="id-ID" sz="22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us no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vi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54215" cy="51435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22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adership ski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1479640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Master-Placeho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3981126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900"/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phone_devices o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856966" y="796609"/>
            <a:ext cx="2716318" cy="482819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9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phone_devices o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470857" y="2336324"/>
            <a:ext cx="2159188" cy="382751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9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am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025611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027697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004061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8814" y="273844"/>
            <a:ext cx="7886372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Shape 24"/>
          <p:cNvSpPr>
            <a:spLocks noGrp="1"/>
          </p:cNvSpPr>
          <p:nvPr>
            <p:ph type="sldNum" sz="quarter" idx="10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488033" y="1028700"/>
            <a:ext cx="8167935" cy="7364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5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7781" y="1910358"/>
            <a:ext cx="8167935" cy="2547342"/>
          </a:xfrm>
          <a:prstGeom prst="rect">
            <a:avLst/>
          </a:prstGeom>
        </p:spPr>
        <p:txBody>
          <a:bodyPr/>
          <a:lstStyle>
            <a:lvl1pPr marL="321469" indent="-321469">
              <a:buFont typeface="Arial" panose="020B0604020202020204" pitchFamily="34" charset="0"/>
              <a:buChar char="•"/>
            </a:lvl1pPr>
            <a:lvl2pPr marL="557213" indent="-214313">
              <a:buFont typeface="Arial" panose="020B0604020202020204" pitchFamily="34" charset="0"/>
              <a:buChar char="•"/>
            </a:lvl2pPr>
            <a:lvl3pPr marL="900113" indent="-214313">
              <a:buFont typeface="Arial" panose="020B0604020202020204" pitchFamily="34" charset="0"/>
              <a:buChar char="•"/>
            </a:lvl3pPr>
            <a:lvl4pPr marL="1200150" indent="-171450">
              <a:buFont typeface="Arial" panose="020B0604020202020204" pitchFamily="34" charset="0"/>
              <a:buChar char="•"/>
            </a:lvl4pPr>
            <a:lvl5pPr marL="1543050" indent="-171450">
              <a:buFont typeface="Arial" panose="020B0604020202020204" pitchFamily="34" charset="0"/>
              <a:buChar char="•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0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DAAB44D-5501-4DF4-8C80-A4448FE03B7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57116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03891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480504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903891" y="2650865"/>
            <a:ext cx="7336238" cy="95448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24699" y="995086"/>
            <a:ext cx="2788758" cy="300633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978914" y="1920478"/>
            <a:ext cx="4740518" cy="1077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Mis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93386" y="1171887"/>
            <a:ext cx="4540814" cy="253860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24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342779" y="2253258"/>
            <a:ext cx="2910050" cy="1457325"/>
          </a:xfrm>
          <a:prstGeom prst="rect">
            <a:avLst/>
          </a:prstGeom>
        </p:spPr>
        <p:txBody>
          <a:bodyPr/>
          <a:lstStyle>
            <a:lvl1pPr algn="r"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Picture v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2"/>
            <a:ext cx="9143999" cy="51434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Pictur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64277" cy="51435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Pictur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64277" cy="51435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8"/>
          <p:cNvSpPr txBox="1">
            <a:spLocks noChangeArrowheads="1"/>
          </p:cNvSpPr>
          <p:nvPr/>
        </p:nvSpPr>
        <p:spPr bwMode="auto">
          <a:xfrm>
            <a:off x="8667990" y="227409"/>
            <a:ext cx="213307" cy="233654"/>
          </a:xfrm>
          <a:prstGeom prst="rect">
            <a:avLst/>
          </a:prstGeom>
          <a:noFill/>
          <a:ln>
            <a:noFill/>
          </a:ln>
        </p:spPr>
        <p:txBody>
          <a:bodyPr wrap="none" lIns="68553" tIns="34277" rIns="68553" bIns="34277">
            <a:spAutoFit/>
          </a:bodyPr>
          <a:lstStyle>
            <a:lvl1pPr marL="0" indent="0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912812" indent="-4556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1827212" indent="-9128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2741612" indent="-13700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3656012" indent="-18272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9pPr>
          </a:lstStyle>
          <a:p>
            <a:pPr marL="0" lvl="0" indent="0" algn="ctr" eaLnBrk="1" hangingPunct="1"/>
            <a:fld id="{3F518C9E-E5E1-435C-9180-59ABEE2604A7}" type="slidenum">
              <a:rPr lang="id-ID" altLang="id-ID" sz="1050" b="1">
                <a:solidFill>
                  <a:schemeClr val="bg1"/>
                </a:solidFill>
                <a:latin typeface="Lato Bold"/>
                <a:ea typeface="Lato Bold"/>
              </a:rPr>
              <a:pPr marL="0" lvl="0" indent="0" algn="ctr" eaLnBrk="1" hangingPunct="1"/>
              <a:t>‹#›</a:t>
            </a:fld>
            <a:endParaRPr lang="id-ID" altLang="id-ID" sz="1050" b="1">
              <a:solidFill>
                <a:schemeClr val="bg1"/>
              </a:solidFill>
              <a:latin typeface="Lato Bold"/>
              <a:ea typeface="Lato Bold"/>
            </a:endParaRPr>
          </a:p>
        </p:txBody>
      </p:sp>
      <p:pic>
        <p:nvPicPr>
          <p:cNvPr id="2097152" name="Picture 1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28" y="10120"/>
            <a:ext cx="1764370" cy="168533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2097153" name="Picture 1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45765" y="3616523"/>
            <a:ext cx="1598235" cy="1526977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04857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57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advClick="0"/>
  <p:hf sldNum="0" hdr="0" ftr="0" dt="0"/>
  <p:txStyles>
    <p:titleStyle>
      <a:lvl1pPr marL="0" indent="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kumimoji="0" lang="en-US" sz="16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j-ea"/>
          <a:cs typeface="+mj-cs"/>
        </a:defRPr>
      </a:lvl1pPr>
      <a:lvl2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2pPr>
      <a:lvl3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3pPr>
      <a:lvl4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4pPr>
      <a:lvl5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5pPr>
      <a:lvl6pPr marL="17145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6pPr>
      <a:lvl7pPr marL="34290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7pPr>
      <a:lvl8pPr marL="51435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8pPr>
      <a:lvl9pPr marL="68580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9pPr>
    </p:titleStyle>
    <p:bodyStyle>
      <a:lvl1pPr marL="0" indent="0" algn="l" defTabSz="685205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22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3429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5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6858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3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0287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2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13716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2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42831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85663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028494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371326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9375" y="1476375"/>
            <a:ext cx="4181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dirty="0"/>
              <a:t>SALURAN TRANSMISI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046035"/>
            <a:ext cx="153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ELMAGTEL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80149" y="3016339"/>
            <a:ext cx="4709989" cy="5939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60;p14"/>
          <p:cNvSpPr txBox="1"/>
          <p:nvPr/>
        </p:nvSpPr>
        <p:spPr>
          <a:xfrm>
            <a:off x="344056" y="1398550"/>
            <a:ext cx="8488244" cy="12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 err="1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Terimakasih</a:t>
            </a:r>
            <a:endParaRPr lang="en-US" sz="48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0540" y="2039816"/>
            <a:ext cx="5064369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Penepadanan Impedansi </a:t>
            </a:r>
          </a:p>
          <a:p>
            <a:pPr algn="ctr"/>
            <a:r>
              <a:rPr lang="id-ID" sz="2000" dirty="0"/>
              <a:t>Stub Tunggal Seri</a:t>
            </a:r>
          </a:p>
        </p:txBody>
      </p:sp>
    </p:spTree>
    <p:extLst>
      <p:ext uri="{BB962C8B-B14F-4D97-AF65-F5344CB8AC3E}">
        <p14:creationId xmlns:p14="http://schemas.microsoft.com/office/powerpoint/2010/main" val="2885399420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3188" y="245202"/>
            <a:ext cx="5375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b="1" dirty="0"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id-ID" sz="2800" b="1" spc="-9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d-ID" sz="2800" b="1" dirty="0">
                <a:latin typeface="Arial" panose="020B0604020202020204" pitchFamily="34" charset="0"/>
                <a:cs typeface="Arial" panose="020B0604020202020204" pitchFamily="34" charset="0"/>
              </a:rPr>
              <a:t>sep Matchi</a:t>
            </a:r>
            <a:r>
              <a:rPr lang="id-ID" sz="2800" b="1" spc="-14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d-ID" sz="2800" b="1" dirty="0">
                <a:latin typeface="Arial" panose="020B0604020202020204" pitchFamily="34" charset="0"/>
                <a:cs typeface="Arial" panose="020B0604020202020204" pitchFamily="34" charset="0"/>
              </a:rPr>
              <a:t>g Imped</a:t>
            </a:r>
            <a:r>
              <a:rPr lang="id-ID" sz="2800" b="1" spc="-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d-ID" sz="2800" b="1" dirty="0">
                <a:latin typeface="Arial" panose="020B0604020202020204" pitchFamily="34" charset="0"/>
                <a:cs typeface="Arial" panose="020B0604020202020204" pitchFamily="34" charset="0"/>
              </a:rPr>
              <a:t>nsi</a:t>
            </a:r>
            <a:endParaRPr 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741585" y="829977"/>
            <a:ext cx="3010650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3188" y="940506"/>
            <a:ext cx="7528283" cy="2211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2299"/>
              </a:lnSpc>
              <a:spcBef>
                <a:spcPts val="1104"/>
              </a:spcBef>
            </a:pPr>
            <a:r>
              <a:rPr lang="id-ID" dirty="0">
                <a:latin typeface="Times New Roman"/>
                <a:cs typeface="Times New Roman"/>
              </a:rPr>
              <a:t>Mat</a:t>
            </a:r>
            <a:r>
              <a:rPr lang="id-ID" spc="-9" dirty="0">
                <a:latin typeface="Times New Roman"/>
                <a:cs typeface="Times New Roman"/>
              </a:rPr>
              <a:t>c</a:t>
            </a:r>
            <a:r>
              <a:rPr lang="id-ID" dirty="0">
                <a:latin typeface="Times New Roman"/>
                <a:cs typeface="Times New Roman"/>
              </a:rPr>
              <a:t>hing i</a:t>
            </a:r>
            <a:r>
              <a:rPr lang="id-ID" spc="9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nsi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da</a:t>
            </a:r>
            <a:r>
              <a:rPr lang="id-ID" spc="-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salu</a:t>
            </a:r>
            <a:r>
              <a:rPr lang="id-ID" spc="-9" dirty="0">
                <a:latin typeface="Times New Roman"/>
                <a:cs typeface="Times New Roman"/>
              </a:rPr>
              <a:t>ra</a:t>
            </a:r>
            <a:r>
              <a:rPr lang="id-ID" dirty="0">
                <a:latin typeface="Times New Roman"/>
                <a:cs typeface="Times New Roman"/>
              </a:rPr>
              <a:t>n tr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-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bisa di</a:t>
            </a:r>
            <a:r>
              <a:rPr lang="id-ID" spc="4" dirty="0">
                <a:latin typeface="Times New Roman"/>
                <a:cs typeface="Times New Roman"/>
              </a:rPr>
              <a:t>l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kuk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d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3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59" dirty="0">
                <a:latin typeface="Times New Roman"/>
                <a:cs typeface="Times New Roman"/>
              </a:rPr>
              <a:t>y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59" dirty="0">
                <a:latin typeface="Times New Roman"/>
                <a:cs typeface="Times New Roman"/>
              </a:rPr>
              <a:t> </a:t>
            </a:r>
            <a:r>
              <a:rPr lang="id-ID" spc="-9" dirty="0">
                <a:latin typeface="Times New Roman"/>
                <a:cs typeface="Times New Roman"/>
              </a:rPr>
              <a:t>ca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a</a:t>
            </a:r>
            <a:r>
              <a:rPr lang="id-ID" spc="2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: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lkan d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men</a:t>
            </a:r>
            <a:r>
              <a:rPr lang="id-ID" spc="-29" dirty="0">
                <a:latin typeface="Times New Roman"/>
                <a:cs typeface="Times New Roman"/>
              </a:rPr>
              <a:t>g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dirty="0">
                <a:latin typeface="Times New Roman"/>
                <a:cs typeface="Times New Roman"/>
              </a:rPr>
              <a:t>un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44" dirty="0">
                <a:latin typeface="Times New Roman"/>
                <a:cs typeface="Times New Roman"/>
              </a:rPr>
              <a:t> </a:t>
            </a:r>
            <a:r>
              <a:rPr lang="id-ID" b="1" spc="-4" dirty="0">
                <a:latin typeface="Times New Roman"/>
                <a:cs typeface="Times New Roman"/>
              </a:rPr>
              <a:t>t</a:t>
            </a:r>
            <a:r>
              <a:rPr lang="id-ID" b="1" spc="-9" dirty="0">
                <a:latin typeface="Times New Roman"/>
                <a:cs typeface="Times New Roman"/>
              </a:rPr>
              <a:t>r</a:t>
            </a:r>
            <a:r>
              <a:rPr lang="id-ID" b="1" dirty="0">
                <a:latin typeface="Times New Roman"/>
                <a:cs typeface="Times New Roman"/>
              </a:rPr>
              <a:t>an</a:t>
            </a:r>
            <a:r>
              <a:rPr lang="id-ID" b="1" spc="4" dirty="0">
                <a:latin typeface="Times New Roman"/>
                <a:cs typeface="Times New Roman"/>
              </a:rPr>
              <a:t>s</a:t>
            </a:r>
            <a:r>
              <a:rPr lang="id-ID" b="1" spc="9" dirty="0">
                <a:latin typeface="Times New Roman"/>
                <a:cs typeface="Times New Roman"/>
              </a:rPr>
              <a:t>f</a:t>
            </a:r>
            <a:r>
              <a:rPr lang="id-ID" b="1" dirty="0">
                <a:latin typeface="Times New Roman"/>
                <a:cs typeface="Times New Roman"/>
              </a:rPr>
              <a:t>o</a:t>
            </a:r>
            <a:r>
              <a:rPr lang="id-ID" b="1" spc="-9" dirty="0">
                <a:latin typeface="Times New Roman"/>
                <a:cs typeface="Times New Roman"/>
              </a:rPr>
              <a:t>r</a:t>
            </a:r>
            <a:r>
              <a:rPr lang="id-ID" b="1" spc="-25" dirty="0">
                <a:latin typeface="Times New Roman"/>
                <a:cs typeface="Times New Roman"/>
              </a:rPr>
              <a:t>m</a:t>
            </a:r>
            <a:r>
              <a:rPr lang="id-ID" b="1" dirty="0">
                <a:latin typeface="Times New Roman"/>
                <a:cs typeface="Times New Roman"/>
              </a:rPr>
              <a:t>a</a:t>
            </a:r>
            <a:r>
              <a:rPr lang="id-ID" b="1" spc="-9" dirty="0">
                <a:latin typeface="Times New Roman"/>
                <a:cs typeface="Times New Roman"/>
              </a:rPr>
              <a:t>t</a:t>
            </a:r>
            <a:r>
              <a:rPr lang="id-ID" b="1" dirty="0">
                <a:latin typeface="Times New Roman"/>
                <a:cs typeface="Times New Roman"/>
              </a:rPr>
              <a:t>or</a:t>
            </a:r>
            <a:r>
              <a:rPr lang="id-ID" b="1" spc="-9" dirty="0">
                <a:latin typeface="Times New Roman"/>
                <a:cs typeface="Times New Roman"/>
              </a:rPr>
              <a:t> </a:t>
            </a:r>
            <a:r>
              <a:rPr lang="id-ID" b="1" spc="4" dirty="0">
                <a:latin typeface="Times New Roman"/>
                <a:cs typeface="Times New Roman"/>
              </a:rPr>
              <a:t>¼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id-ID" dirty="0">
                <a:latin typeface="Times New Roman"/>
                <a:cs typeface="Times New Roman"/>
              </a:rPr>
              <a:t> </a:t>
            </a:r>
            <a:r>
              <a:rPr lang="id-ID" spc="-4" dirty="0">
                <a:latin typeface="Times New Roman"/>
                <a:cs typeface="Times New Roman"/>
              </a:rPr>
              <a:t>(</a:t>
            </a:r>
            <a:r>
              <a:rPr lang="id-ID" dirty="0">
                <a:latin typeface="Times New Roman"/>
                <a:cs typeface="Times New Roman"/>
              </a:rPr>
              <a:t>tun</a:t>
            </a:r>
            <a:r>
              <a:rPr lang="id-ID" spc="-19" dirty="0">
                <a:latin typeface="Times New Roman"/>
                <a:cs typeface="Times New Roman"/>
              </a:rPr>
              <a:t>gg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</a:t>
            </a:r>
            <a:r>
              <a:rPr lang="id-ID" spc="19" dirty="0">
                <a:latin typeface="Times New Roman"/>
                <a:cs typeface="Times New Roman"/>
              </a:rPr>
              <a:t> 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tau</a:t>
            </a:r>
            <a:r>
              <a:rPr lang="id-ID" spc="-4" dirty="0">
                <a:latin typeface="Times New Roman"/>
                <a:cs typeface="Times New Roman"/>
              </a:rPr>
              <a:t> 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spc="-4" dirty="0">
                <a:latin typeface="Times New Roman"/>
                <a:cs typeface="Times New Roman"/>
              </a:rPr>
              <a:t>)</a:t>
            </a:r>
            <a:r>
              <a:rPr lang="id-ID" dirty="0">
                <a:latin typeface="Times New Roman"/>
                <a:cs typeface="Times New Roman"/>
              </a:rPr>
              <a:t>,</a:t>
            </a:r>
            <a:r>
              <a:rPr lang="id-ID" spc="50" dirty="0">
                <a:latin typeface="Times New Roman"/>
                <a:cs typeface="Times New Roman"/>
              </a:rPr>
              <a:t> </a:t>
            </a:r>
            <a:r>
              <a:rPr lang="id-ID" b="1" dirty="0">
                <a:latin typeface="Times New Roman"/>
                <a:cs typeface="Times New Roman"/>
              </a:rPr>
              <a:t>stub</a:t>
            </a:r>
            <a:r>
              <a:rPr lang="id-ID" b="1" spc="-14" dirty="0">
                <a:latin typeface="Times New Roman"/>
                <a:cs typeface="Times New Roman"/>
              </a:rPr>
              <a:t> </a:t>
            </a:r>
            <a:r>
              <a:rPr lang="id-ID" b="1" spc="4" dirty="0">
                <a:latin typeface="Times New Roman"/>
                <a:cs typeface="Times New Roman"/>
              </a:rPr>
              <a:t>p</a:t>
            </a:r>
            <a:r>
              <a:rPr lang="id-ID" b="1" dirty="0">
                <a:latin typeface="Times New Roman"/>
                <a:cs typeface="Times New Roman"/>
              </a:rPr>
              <a:t>a</a:t>
            </a:r>
            <a:r>
              <a:rPr lang="id-ID" b="1" spc="-9" dirty="0">
                <a:latin typeface="Times New Roman"/>
                <a:cs typeface="Times New Roman"/>
              </a:rPr>
              <a:t>r</a:t>
            </a:r>
            <a:r>
              <a:rPr lang="id-ID" b="1" dirty="0">
                <a:latin typeface="Times New Roman"/>
                <a:cs typeface="Times New Roman"/>
              </a:rPr>
              <a:t>al</a:t>
            </a:r>
            <a:r>
              <a:rPr lang="id-ID" b="1" spc="-9" dirty="0">
                <a:latin typeface="Times New Roman"/>
                <a:cs typeface="Times New Roman"/>
              </a:rPr>
              <a:t>e</a:t>
            </a:r>
            <a:r>
              <a:rPr lang="id-ID" b="1" dirty="0">
                <a:latin typeface="Times New Roman"/>
                <a:cs typeface="Times New Roman"/>
              </a:rPr>
              <a:t>l</a:t>
            </a:r>
            <a:r>
              <a:rPr lang="id-ID" b="1" spc="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, </a:t>
            </a:r>
            <a:r>
              <a:rPr lang="id-ID" b="1" dirty="0">
                <a:latin typeface="Times New Roman"/>
                <a:cs typeface="Times New Roman"/>
              </a:rPr>
              <a:t>stub</a:t>
            </a:r>
            <a:r>
              <a:rPr lang="id-ID" b="1" spc="-14" dirty="0">
                <a:latin typeface="Times New Roman"/>
                <a:cs typeface="Times New Roman"/>
              </a:rPr>
              <a:t> </a:t>
            </a:r>
            <a:r>
              <a:rPr lang="id-ID" b="1" dirty="0">
                <a:latin typeface="Times New Roman"/>
                <a:cs typeface="Times New Roman"/>
              </a:rPr>
              <a:t>s</a:t>
            </a:r>
            <a:r>
              <a:rPr lang="id-ID" b="1" spc="-9" dirty="0">
                <a:latin typeface="Times New Roman"/>
                <a:cs typeface="Times New Roman"/>
              </a:rPr>
              <a:t>er</a:t>
            </a:r>
            <a:r>
              <a:rPr lang="id-ID" b="1" dirty="0">
                <a:latin typeface="Times New Roman"/>
                <a:cs typeface="Times New Roman"/>
              </a:rPr>
              <a:t>i </a:t>
            </a:r>
            <a:r>
              <a:rPr lang="id-ID" spc="-4" dirty="0">
                <a:latin typeface="Times New Roman"/>
                <a:cs typeface="Times New Roman"/>
              </a:rPr>
              <a:t>(</a:t>
            </a:r>
            <a:r>
              <a:rPr lang="id-ID" dirty="0">
                <a:latin typeface="Times New Roman"/>
                <a:cs typeface="Times New Roman"/>
              </a:rPr>
              <a:t>tun</a:t>
            </a:r>
            <a:r>
              <a:rPr lang="id-ID" spc="-14" dirty="0">
                <a:latin typeface="Times New Roman"/>
                <a:cs typeface="Times New Roman"/>
              </a:rPr>
              <a:t>g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</a:t>
            </a:r>
            <a:r>
              <a:rPr lang="id-ID" spc="4" dirty="0">
                <a:latin typeface="Times New Roman"/>
                <a:cs typeface="Times New Roman"/>
              </a:rPr>
              <a:t>/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spc="-4" dirty="0">
                <a:latin typeface="Times New Roman"/>
                <a:cs typeface="Times New Roman"/>
              </a:rPr>
              <a:t>)</a:t>
            </a:r>
            <a:r>
              <a:rPr lang="id-ID" dirty="0">
                <a:latin typeface="Times New Roman"/>
                <a:cs typeface="Times New Roman"/>
              </a:rPr>
              <a:t>,</a:t>
            </a:r>
            <a:r>
              <a:rPr lang="id-ID" spc="59" dirty="0">
                <a:latin typeface="Times New Roman"/>
                <a:cs typeface="Times New Roman"/>
              </a:rPr>
              <a:t> 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upun d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39" dirty="0">
                <a:latin typeface="Times New Roman"/>
                <a:cs typeface="Times New Roman"/>
              </a:rPr>
              <a:t> 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19" dirty="0">
                <a:latin typeface="Times New Roman"/>
                <a:cs typeface="Times New Roman"/>
              </a:rPr>
              <a:t>gg</a:t>
            </a:r>
            <a:r>
              <a:rPr lang="id-ID" dirty="0">
                <a:latin typeface="Times New Roman"/>
                <a:cs typeface="Times New Roman"/>
              </a:rPr>
              <a:t>un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</a:t>
            </a:r>
            <a:r>
              <a:rPr lang="id-ID" spc="59" dirty="0">
                <a:latin typeface="Times New Roman"/>
                <a:cs typeface="Times New Roman"/>
              </a:rPr>
              <a:t> </a:t>
            </a:r>
            <a:r>
              <a:rPr lang="id-ID" b="1" i="1" dirty="0">
                <a:latin typeface="Times New Roman"/>
                <a:cs typeface="Times New Roman"/>
              </a:rPr>
              <a:t>l</a:t>
            </a:r>
            <a:r>
              <a:rPr lang="id-ID" b="1" i="1" spc="9" dirty="0">
                <a:latin typeface="Times New Roman"/>
                <a:cs typeface="Times New Roman"/>
              </a:rPr>
              <a:t>u</a:t>
            </a:r>
            <a:r>
              <a:rPr lang="id-ID" b="1" i="1" spc="25" dirty="0">
                <a:latin typeface="Times New Roman"/>
                <a:cs typeface="Times New Roman"/>
              </a:rPr>
              <a:t>m</a:t>
            </a:r>
            <a:r>
              <a:rPr lang="id-ID" b="1" i="1" dirty="0">
                <a:latin typeface="Times New Roman"/>
                <a:cs typeface="Times New Roman"/>
              </a:rPr>
              <a:t>p</a:t>
            </a:r>
            <a:r>
              <a:rPr lang="id-ID" b="1" i="1" spc="-9" dirty="0">
                <a:latin typeface="Times New Roman"/>
                <a:cs typeface="Times New Roman"/>
              </a:rPr>
              <a:t>e</a:t>
            </a:r>
            <a:r>
              <a:rPr lang="id-ID" b="1" i="1" dirty="0">
                <a:latin typeface="Times New Roman"/>
                <a:cs typeface="Times New Roman"/>
              </a:rPr>
              <a:t>d</a:t>
            </a:r>
            <a:r>
              <a:rPr lang="id-ID" b="1" i="1" spc="-39" dirty="0">
                <a:latin typeface="Times New Roman"/>
                <a:cs typeface="Times New Roman"/>
              </a:rPr>
              <a:t> </a:t>
            </a:r>
            <a:r>
              <a:rPr lang="id-ID" b="1" i="1" spc="-9" dirty="0">
                <a:latin typeface="Times New Roman"/>
                <a:cs typeface="Times New Roman"/>
              </a:rPr>
              <a:t>c</a:t>
            </a:r>
            <a:r>
              <a:rPr lang="id-ID" b="1" i="1" dirty="0">
                <a:latin typeface="Times New Roman"/>
                <a:cs typeface="Times New Roman"/>
              </a:rPr>
              <a:t>i</a:t>
            </a:r>
            <a:r>
              <a:rPr lang="id-ID" b="1" i="1" spc="4" dirty="0">
                <a:latin typeface="Times New Roman"/>
                <a:cs typeface="Times New Roman"/>
              </a:rPr>
              <a:t>r</a:t>
            </a:r>
            <a:r>
              <a:rPr lang="id-ID" b="1" i="1" spc="-9" dirty="0">
                <a:latin typeface="Times New Roman"/>
                <a:cs typeface="Times New Roman"/>
              </a:rPr>
              <a:t>c</a:t>
            </a:r>
            <a:r>
              <a:rPr lang="id-ID" b="1" i="1" spc="4" dirty="0">
                <a:latin typeface="Times New Roman"/>
                <a:cs typeface="Times New Roman"/>
              </a:rPr>
              <a:t>u</a:t>
            </a:r>
            <a:r>
              <a:rPr lang="id-ID" b="1" i="1" dirty="0">
                <a:latin typeface="Times New Roman"/>
                <a:cs typeface="Times New Roman"/>
              </a:rPr>
              <a:t>it </a:t>
            </a:r>
            <a:r>
              <a:rPr lang="id-ID" spc="-59" dirty="0">
                <a:latin typeface="Times New Roman"/>
                <a:cs typeface="Times New Roman"/>
              </a:rPr>
              <a:t>y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ng</a:t>
            </a:r>
            <a:r>
              <a:rPr lang="id-ID" spc="5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u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u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59" dirty="0">
                <a:latin typeface="Times New Roman"/>
                <a:cs typeface="Times New Roman"/>
              </a:rPr>
              <a:t>y</a:t>
            </a:r>
            <a:r>
              <a:rPr lang="id-ID" dirty="0">
                <a:latin typeface="Times New Roman"/>
                <a:cs typeface="Times New Roman"/>
              </a:rPr>
              <a:t>a</a:t>
            </a:r>
            <a:r>
              <a:rPr lang="id-ID" spc="50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di</a:t>
            </a:r>
            <a:r>
              <a:rPr lang="id-ID" spc="-14" dirty="0">
                <a:latin typeface="Times New Roman"/>
                <a:cs typeface="Times New Roman"/>
              </a:rPr>
              <a:t>g</a:t>
            </a:r>
            <a:r>
              <a:rPr lang="id-ID" dirty="0">
                <a:latin typeface="Times New Roman"/>
                <a:cs typeface="Times New Roman"/>
              </a:rPr>
              <a:t>un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untuk f</a:t>
            </a:r>
            <a:r>
              <a:rPr lang="id-ID" spc="-9" dirty="0">
                <a:latin typeface="Times New Roman"/>
                <a:cs typeface="Times New Roman"/>
              </a:rPr>
              <a:t>re</a:t>
            </a:r>
            <a:r>
              <a:rPr lang="id-ID" dirty="0">
                <a:latin typeface="Times New Roman"/>
                <a:cs typeface="Times New Roman"/>
              </a:rPr>
              <a:t>ku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nsi r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h.</a:t>
            </a:r>
          </a:p>
          <a:p>
            <a:pPr marL="12700" marR="414979" algn="just">
              <a:lnSpc>
                <a:spcPts val="2140"/>
              </a:lnSpc>
              <a:spcBef>
                <a:spcPts val="1193"/>
              </a:spcBef>
            </a:pP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dirty="0">
                <a:latin typeface="Times New Roman"/>
                <a:cs typeface="Times New Roman"/>
              </a:rPr>
              <a:t>tub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nda</a:t>
            </a:r>
            <a:r>
              <a:rPr lang="id-ID" spc="2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tr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nsfo</a:t>
            </a:r>
            <a:r>
              <a:rPr lang="id-ID" spc="-9" dirty="0">
                <a:latin typeface="Times New Roman"/>
                <a:cs typeface="Times New Roman"/>
              </a:rPr>
              <a:t>r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tor</a:t>
            </a:r>
            <a:r>
              <a:rPr lang="id-ID" spc="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¼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nda</a:t>
            </a:r>
            <a:r>
              <a:rPr lang="id-ID" spc="2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dipak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untuk </a:t>
            </a:r>
            <a:r>
              <a:rPr lang="id-ID" spc="9" dirty="0">
                <a:latin typeface="Times New Roman"/>
                <a:cs typeface="Times New Roman"/>
              </a:rPr>
              <a:t>m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sar</a:t>
            </a:r>
            <a:r>
              <a:rPr lang="id-ID" spc="-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dwid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dirty="0">
                <a:latin typeface="Times New Roman"/>
                <a:cs typeface="Times New Roman"/>
              </a:rPr>
              <a:t>h salu</a:t>
            </a:r>
            <a:r>
              <a:rPr lang="id-ID" spc="-9" dirty="0">
                <a:latin typeface="Times New Roman"/>
                <a:cs typeface="Times New Roman"/>
              </a:rPr>
              <a:t>ra</a:t>
            </a:r>
            <a:r>
              <a:rPr lang="id-ID" dirty="0">
                <a:latin typeface="Times New Roman"/>
                <a:cs typeface="Times New Roman"/>
              </a:rPr>
              <a:t>n tr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-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d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V</a:t>
            </a: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spc="9" dirty="0">
                <a:latin typeface="Times New Roman"/>
                <a:cs typeface="Times New Roman"/>
              </a:rPr>
              <a:t>W</a:t>
            </a:r>
            <a:r>
              <a:rPr lang="id-ID" dirty="0">
                <a:latin typeface="Times New Roman"/>
                <a:cs typeface="Times New Roman"/>
              </a:rPr>
              <a:t>R</a:t>
            </a:r>
            <a:r>
              <a:rPr lang="id-ID" spc="4" dirty="0">
                <a:latin typeface="Times New Roman"/>
                <a:cs typeface="Times New Roman"/>
              </a:rPr>
              <a:t> </a:t>
            </a:r>
            <a:r>
              <a:rPr lang="id-ID" spc="-59" dirty="0">
                <a:latin typeface="Times New Roman"/>
                <a:cs typeface="Times New Roman"/>
              </a:rPr>
              <a:t>y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ng</a:t>
            </a:r>
            <a:r>
              <a:rPr lang="id-ID" spc="5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dispesifik</a:t>
            </a:r>
            <a:r>
              <a:rPr lang="id-ID" spc="-4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s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n.</a:t>
            </a:r>
          </a:p>
          <a:p>
            <a:pPr marL="12700" marR="33976" algn="just">
              <a:lnSpc>
                <a:spcPct val="95825"/>
              </a:lnSpc>
              <a:spcBef>
                <a:spcPts val="956"/>
              </a:spcBef>
            </a:pPr>
            <a:r>
              <a:rPr lang="id-ID" dirty="0">
                <a:latin typeface="Times New Roman"/>
                <a:cs typeface="Times New Roman"/>
              </a:rPr>
              <a:t>Mat</a:t>
            </a:r>
            <a:r>
              <a:rPr lang="id-ID" spc="-9" dirty="0">
                <a:latin typeface="Times New Roman"/>
                <a:cs typeface="Times New Roman"/>
              </a:rPr>
              <a:t>c</a:t>
            </a:r>
            <a:r>
              <a:rPr lang="id-ID" dirty="0">
                <a:latin typeface="Times New Roman"/>
                <a:cs typeface="Times New Roman"/>
              </a:rPr>
              <a:t>hing i</a:t>
            </a:r>
            <a:r>
              <a:rPr lang="id-ID" spc="9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nsi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dipe</a:t>
            </a:r>
            <a:r>
              <a:rPr lang="id-ID" spc="-9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lukan</a:t>
            </a:r>
            <a:r>
              <a:rPr lang="id-ID" spc="-25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j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ka</a:t>
            </a:r>
            <a:r>
              <a:rPr lang="id-ID" spc="-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salu</a:t>
            </a:r>
            <a:r>
              <a:rPr lang="id-ID" spc="-9" dirty="0">
                <a:latin typeface="Times New Roman"/>
                <a:cs typeface="Times New Roman"/>
              </a:rPr>
              <a:t>ra</a:t>
            </a:r>
            <a:r>
              <a:rPr lang="id-ID" dirty="0">
                <a:latin typeface="Times New Roman"/>
                <a:cs typeface="Times New Roman"/>
              </a:rPr>
              <a:t>n tr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-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di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dirty="0">
                <a:latin typeface="Times New Roman"/>
                <a:cs typeface="Times New Roman"/>
              </a:rPr>
              <a:t>utup</a:t>
            </a:r>
            <a:r>
              <a:rPr lang="id-ID" spc="-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oleh b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19" dirty="0">
                <a:latin typeface="Times New Roman"/>
                <a:cs typeface="Times New Roman"/>
              </a:rPr>
              <a:t> </a:t>
            </a:r>
            <a:r>
              <a:rPr lang="id-ID" spc="-4" dirty="0">
                <a:latin typeface="Times New Roman"/>
                <a:cs typeface="Times New Roman"/>
              </a:rPr>
              <a:t>(</a:t>
            </a:r>
            <a:r>
              <a:rPr lang="id-ID" dirty="0">
                <a:latin typeface="Times New Roman"/>
                <a:cs typeface="Times New Roman"/>
              </a:rPr>
              <a:t>bias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59" dirty="0">
                <a:latin typeface="Times New Roman"/>
                <a:cs typeface="Times New Roman"/>
              </a:rPr>
              <a:t>y</a:t>
            </a:r>
            <a:r>
              <a:rPr lang="id-ID" dirty="0">
                <a:latin typeface="Times New Roman"/>
                <a:cs typeface="Times New Roman"/>
              </a:rPr>
              <a:t>a</a:t>
            </a:r>
            <a:r>
              <a:rPr lang="id-ID" spc="69" dirty="0">
                <a:latin typeface="Times New Roman"/>
                <a:cs typeface="Times New Roman"/>
              </a:rPr>
              <a:t> 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lah antena yang tidak sama impedansi karakteristiknya dengan saluran transmisi.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21958" y="3269078"/>
            <a:ext cx="4756684" cy="1874422"/>
            <a:chOff x="583882" y="4438650"/>
            <a:chExt cx="4756684" cy="1874422"/>
          </a:xfrm>
        </p:grpSpPr>
        <p:sp>
          <p:nvSpPr>
            <p:cNvPr id="6" name="object 40"/>
            <p:cNvSpPr/>
            <p:nvPr/>
          </p:nvSpPr>
          <p:spPr>
            <a:xfrm>
              <a:off x="942975" y="4629150"/>
              <a:ext cx="3895725" cy="876300"/>
            </a:xfrm>
            <a:custGeom>
              <a:avLst/>
              <a:gdLst/>
              <a:ahLst/>
              <a:cxnLst/>
              <a:rect l="l" t="t" r="r" b="b"/>
              <a:pathLst>
                <a:path w="3895725" h="876300">
                  <a:moveTo>
                    <a:pt x="0" y="876300"/>
                  </a:moveTo>
                  <a:lnTo>
                    <a:pt x="3895725" y="876300"/>
                  </a:lnTo>
                  <a:lnTo>
                    <a:pt x="3895725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41"/>
            <p:cNvSpPr/>
            <p:nvPr/>
          </p:nvSpPr>
          <p:spPr>
            <a:xfrm>
              <a:off x="4762500" y="4800600"/>
              <a:ext cx="209550" cy="514350"/>
            </a:xfrm>
            <a:custGeom>
              <a:avLst/>
              <a:gdLst/>
              <a:ahLst/>
              <a:cxnLst/>
              <a:rect l="l" t="t" r="r" b="b"/>
              <a:pathLst>
                <a:path w="209550" h="514350">
                  <a:moveTo>
                    <a:pt x="0" y="514350"/>
                  </a:moveTo>
                  <a:lnTo>
                    <a:pt x="209550" y="514350"/>
                  </a:lnTo>
                  <a:lnTo>
                    <a:pt x="209550" y="0"/>
                  </a:lnTo>
                  <a:lnTo>
                    <a:pt x="0" y="0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42"/>
            <p:cNvSpPr/>
            <p:nvPr/>
          </p:nvSpPr>
          <p:spPr>
            <a:xfrm>
              <a:off x="4762500" y="4800600"/>
              <a:ext cx="209550" cy="514350"/>
            </a:xfrm>
            <a:custGeom>
              <a:avLst/>
              <a:gdLst/>
              <a:ahLst/>
              <a:cxnLst/>
              <a:rect l="l" t="t" r="r" b="b"/>
              <a:pathLst>
                <a:path w="209550" h="514350">
                  <a:moveTo>
                    <a:pt x="0" y="514350"/>
                  </a:moveTo>
                  <a:lnTo>
                    <a:pt x="209550" y="514350"/>
                  </a:lnTo>
                  <a:lnTo>
                    <a:pt x="209550" y="0"/>
                  </a:lnTo>
                  <a:lnTo>
                    <a:pt x="0" y="0"/>
                  </a:lnTo>
                  <a:lnTo>
                    <a:pt x="0" y="51435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43"/>
            <p:cNvSpPr/>
            <p:nvPr/>
          </p:nvSpPr>
          <p:spPr>
            <a:xfrm>
              <a:off x="3105150" y="4438650"/>
              <a:ext cx="1409700" cy="1276350"/>
            </a:xfrm>
            <a:custGeom>
              <a:avLst/>
              <a:gdLst/>
              <a:ahLst/>
              <a:cxnLst/>
              <a:rect l="l" t="t" r="r" b="b"/>
              <a:pathLst>
                <a:path w="1409700" h="1276350">
                  <a:moveTo>
                    <a:pt x="0" y="1276350"/>
                  </a:moveTo>
                  <a:lnTo>
                    <a:pt x="1409700" y="1276350"/>
                  </a:lnTo>
                  <a:lnTo>
                    <a:pt x="1409700" y="0"/>
                  </a:lnTo>
                  <a:lnTo>
                    <a:pt x="0" y="0"/>
                  </a:lnTo>
                  <a:lnTo>
                    <a:pt x="0" y="127635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45"/>
            <p:cNvSpPr/>
            <p:nvPr/>
          </p:nvSpPr>
          <p:spPr>
            <a:xfrm>
              <a:off x="685800" y="4838700"/>
              <a:ext cx="476250" cy="457200"/>
            </a:xfrm>
            <a:custGeom>
              <a:avLst/>
              <a:gdLst/>
              <a:ahLst/>
              <a:cxnLst/>
              <a:rect l="l" t="t" r="r" b="b"/>
              <a:pathLst>
                <a:path w="476250" h="457200">
                  <a:moveTo>
                    <a:pt x="0" y="228600"/>
                  </a:moveTo>
                  <a:lnTo>
                    <a:pt x="789" y="247346"/>
                  </a:lnTo>
                  <a:lnTo>
                    <a:pt x="3116" y="265676"/>
                  </a:lnTo>
                  <a:lnTo>
                    <a:pt x="6920" y="283530"/>
                  </a:lnTo>
                  <a:lnTo>
                    <a:pt x="12140" y="300849"/>
                  </a:lnTo>
                  <a:lnTo>
                    <a:pt x="18713" y="317575"/>
                  </a:lnTo>
                  <a:lnTo>
                    <a:pt x="26579" y="333648"/>
                  </a:lnTo>
                  <a:lnTo>
                    <a:pt x="35677" y="349010"/>
                  </a:lnTo>
                  <a:lnTo>
                    <a:pt x="45945" y="363602"/>
                  </a:lnTo>
                  <a:lnTo>
                    <a:pt x="57322" y="377364"/>
                  </a:lnTo>
                  <a:lnTo>
                    <a:pt x="69746" y="390239"/>
                  </a:lnTo>
                  <a:lnTo>
                    <a:pt x="83157" y="402167"/>
                  </a:lnTo>
                  <a:lnTo>
                    <a:pt x="97493" y="413089"/>
                  </a:lnTo>
                  <a:lnTo>
                    <a:pt x="112692" y="422947"/>
                  </a:lnTo>
                  <a:lnTo>
                    <a:pt x="128694" y="431681"/>
                  </a:lnTo>
                  <a:lnTo>
                    <a:pt x="145437" y="439233"/>
                  </a:lnTo>
                  <a:lnTo>
                    <a:pt x="162860" y="445544"/>
                  </a:lnTo>
                  <a:lnTo>
                    <a:pt x="180902" y="450555"/>
                  </a:lnTo>
                  <a:lnTo>
                    <a:pt x="199500" y="454207"/>
                  </a:lnTo>
                  <a:lnTo>
                    <a:pt x="218595" y="456442"/>
                  </a:lnTo>
                  <a:lnTo>
                    <a:pt x="238125" y="457200"/>
                  </a:lnTo>
                  <a:lnTo>
                    <a:pt x="257654" y="456442"/>
                  </a:lnTo>
                  <a:lnTo>
                    <a:pt x="276749" y="454207"/>
                  </a:lnTo>
                  <a:lnTo>
                    <a:pt x="295347" y="450555"/>
                  </a:lnTo>
                  <a:lnTo>
                    <a:pt x="313389" y="445544"/>
                  </a:lnTo>
                  <a:lnTo>
                    <a:pt x="330812" y="439233"/>
                  </a:lnTo>
                  <a:lnTo>
                    <a:pt x="347555" y="431681"/>
                  </a:lnTo>
                  <a:lnTo>
                    <a:pt x="363557" y="422947"/>
                  </a:lnTo>
                  <a:lnTo>
                    <a:pt x="378756" y="413089"/>
                  </a:lnTo>
                  <a:lnTo>
                    <a:pt x="393092" y="402167"/>
                  </a:lnTo>
                  <a:lnTo>
                    <a:pt x="406503" y="390239"/>
                  </a:lnTo>
                  <a:lnTo>
                    <a:pt x="418927" y="377364"/>
                  </a:lnTo>
                  <a:lnTo>
                    <a:pt x="430304" y="363602"/>
                  </a:lnTo>
                  <a:lnTo>
                    <a:pt x="440572" y="349010"/>
                  </a:lnTo>
                  <a:lnTo>
                    <a:pt x="449670" y="333648"/>
                  </a:lnTo>
                  <a:lnTo>
                    <a:pt x="457536" y="317575"/>
                  </a:lnTo>
                  <a:lnTo>
                    <a:pt x="464109" y="300849"/>
                  </a:lnTo>
                  <a:lnTo>
                    <a:pt x="469329" y="283530"/>
                  </a:lnTo>
                  <a:lnTo>
                    <a:pt x="473133" y="265676"/>
                  </a:lnTo>
                  <a:lnTo>
                    <a:pt x="475460" y="247346"/>
                  </a:lnTo>
                  <a:lnTo>
                    <a:pt x="476250" y="228600"/>
                  </a:lnTo>
                  <a:lnTo>
                    <a:pt x="475460" y="209853"/>
                  </a:lnTo>
                  <a:lnTo>
                    <a:pt x="473133" y="191523"/>
                  </a:lnTo>
                  <a:lnTo>
                    <a:pt x="469329" y="173669"/>
                  </a:lnTo>
                  <a:lnTo>
                    <a:pt x="464109" y="156350"/>
                  </a:lnTo>
                  <a:lnTo>
                    <a:pt x="457536" y="139624"/>
                  </a:lnTo>
                  <a:lnTo>
                    <a:pt x="449670" y="123551"/>
                  </a:lnTo>
                  <a:lnTo>
                    <a:pt x="440572" y="108189"/>
                  </a:lnTo>
                  <a:lnTo>
                    <a:pt x="430304" y="93597"/>
                  </a:lnTo>
                  <a:lnTo>
                    <a:pt x="418927" y="79835"/>
                  </a:lnTo>
                  <a:lnTo>
                    <a:pt x="406503" y="66960"/>
                  </a:lnTo>
                  <a:lnTo>
                    <a:pt x="393092" y="55032"/>
                  </a:lnTo>
                  <a:lnTo>
                    <a:pt x="378756" y="44110"/>
                  </a:lnTo>
                  <a:lnTo>
                    <a:pt x="363557" y="34252"/>
                  </a:lnTo>
                  <a:lnTo>
                    <a:pt x="347555" y="25518"/>
                  </a:lnTo>
                  <a:lnTo>
                    <a:pt x="330812" y="17966"/>
                  </a:lnTo>
                  <a:lnTo>
                    <a:pt x="313389" y="11655"/>
                  </a:lnTo>
                  <a:lnTo>
                    <a:pt x="295347" y="6644"/>
                  </a:lnTo>
                  <a:lnTo>
                    <a:pt x="276749" y="2992"/>
                  </a:lnTo>
                  <a:lnTo>
                    <a:pt x="257654" y="757"/>
                  </a:lnTo>
                  <a:lnTo>
                    <a:pt x="238125" y="0"/>
                  </a:lnTo>
                  <a:lnTo>
                    <a:pt x="218595" y="757"/>
                  </a:lnTo>
                  <a:lnTo>
                    <a:pt x="199500" y="2992"/>
                  </a:lnTo>
                  <a:lnTo>
                    <a:pt x="180902" y="6644"/>
                  </a:lnTo>
                  <a:lnTo>
                    <a:pt x="162860" y="11655"/>
                  </a:lnTo>
                  <a:lnTo>
                    <a:pt x="145437" y="17966"/>
                  </a:lnTo>
                  <a:lnTo>
                    <a:pt x="128694" y="25518"/>
                  </a:lnTo>
                  <a:lnTo>
                    <a:pt x="112692" y="34252"/>
                  </a:lnTo>
                  <a:lnTo>
                    <a:pt x="97493" y="44110"/>
                  </a:lnTo>
                  <a:lnTo>
                    <a:pt x="83157" y="55032"/>
                  </a:lnTo>
                  <a:lnTo>
                    <a:pt x="69746" y="66960"/>
                  </a:lnTo>
                  <a:lnTo>
                    <a:pt x="57322" y="79835"/>
                  </a:lnTo>
                  <a:lnTo>
                    <a:pt x="45945" y="93597"/>
                  </a:lnTo>
                  <a:lnTo>
                    <a:pt x="35677" y="108189"/>
                  </a:lnTo>
                  <a:lnTo>
                    <a:pt x="26579" y="123551"/>
                  </a:lnTo>
                  <a:lnTo>
                    <a:pt x="18713" y="139624"/>
                  </a:lnTo>
                  <a:lnTo>
                    <a:pt x="12140" y="156350"/>
                  </a:lnTo>
                  <a:lnTo>
                    <a:pt x="6920" y="173669"/>
                  </a:lnTo>
                  <a:lnTo>
                    <a:pt x="3116" y="191523"/>
                  </a:lnTo>
                  <a:lnTo>
                    <a:pt x="789" y="209853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46"/>
            <p:cNvSpPr/>
            <p:nvPr/>
          </p:nvSpPr>
          <p:spPr>
            <a:xfrm>
              <a:off x="3086100" y="5048250"/>
              <a:ext cx="333375" cy="923925"/>
            </a:xfrm>
            <a:custGeom>
              <a:avLst/>
              <a:gdLst/>
              <a:ahLst/>
              <a:cxnLst/>
              <a:rect l="l" t="t" r="r" b="b"/>
              <a:pathLst>
                <a:path w="333375" h="923925">
                  <a:moveTo>
                    <a:pt x="19050" y="38100"/>
                  </a:moveTo>
                  <a:lnTo>
                    <a:pt x="17262" y="38182"/>
                  </a:lnTo>
                  <a:lnTo>
                    <a:pt x="19050" y="76200"/>
                  </a:lnTo>
                  <a:lnTo>
                    <a:pt x="38100" y="57150"/>
                  </a:lnTo>
                  <a:lnTo>
                    <a:pt x="219075" y="38099"/>
                  </a:lnTo>
                  <a:lnTo>
                    <a:pt x="19050" y="38100"/>
                  </a:lnTo>
                  <a:close/>
                </a:path>
                <a:path w="333375" h="923925">
                  <a:moveTo>
                    <a:pt x="219075" y="0"/>
                  </a:moveTo>
                  <a:lnTo>
                    <a:pt x="219075" y="38099"/>
                  </a:lnTo>
                  <a:lnTo>
                    <a:pt x="238125" y="38100"/>
                  </a:lnTo>
                  <a:lnTo>
                    <a:pt x="333375" y="57150"/>
                  </a:lnTo>
                  <a:lnTo>
                    <a:pt x="219075" y="0"/>
                  </a:lnTo>
                  <a:close/>
                </a:path>
                <a:path w="333375" h="923925">
                  <a:moveTo>
                    <a:pt x="238125" y="76200"/>
                  </a:moveTo>
                  <a:lnTo>
                    <a:pt x="219075" y="76199"/>
                  </a:lnTo>
                  <a:lnTo>
                    <a:pt x="219075" y="114300"/>
                  </a:lnTo>
                  <a:lnTo>
                    <a:pt x="333375" y="57150"/>
                  </a:lnTo>
                  <a:lnTo>
                    <a:pt x="238125" y="76200"/>
                  </a:lnTo>
                  <a:close/>
                </a:path>
                <a:path w="333375" h="923925">
                  <a:moveTo>
                    <a:pt x="333375" y="57150"/>
                  </a:moveTo>
                  <a:lnTo>
                    <a:pt x="238125" y="38100"/>
                  </a:lnTo>
                  <a:lnTo>
                    <a:pt x="219075" y="38099"/>
                  </a:lnTo>
                  <a:lnTo>
                    <a:pt x="38100" y="57150"/>
                  </a:lnTo>
                  <a:lnTo>
                    <a:pt x="19050" y="76200"/>
                  </a:lnTo>
                  <a:lnTo>
                    <a:pt x="17262" y="38182"/>
                  </a:lnTo>
                  <a:lnTo>
                    <a:pt x="4994" y="44275"/>
                  </a:lnTo>
                  <a:lnTo>
                    <a:pt x="0" y="57150"/>
                  </a:lnTo>
                  <a:lnTo>
                    <a:pt x="0" y="923925"/>
                  </a:lnTo>
                  <a:lnTo>
                    <a:pt x="38100" y="923925"/>
                  </a:lnTo>
                  <a:lnTo>
                    <a:pt x="38100" y="76199"/>
                  </a:lnTo>
                  <a:lnTo>
                    <a:pt x="238125" y="76200"/>
                  </a:lnTo>
                  <a:lnTo>
                    <a:pt x="333375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27"/>
            <p:cNvSpPr txBox="1"/>
            <p:nvPr/>
          </p:nvSpPr>
          <p:spPr>
            <a:xfrm>
              <a:off x="5013960" y="4896312"/>
              <a:ext cx="326606" cy="32424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05"/>
                </a:lnSpc>
                <a:spcBef>
                  <a:spcPts val="125"/>
                </a:spcBef>
              </a:pPr>
              <a:r>
                <a:rPr sz="3000" spc="-25" baseline="8696" dirty="0">
                  <a:latin typeface="Times New Roman"/>
                  <a:cs typeface="Times New Roman"/>
                </a:rPr>
                <a:t>Z</a:t>
              </a:r>
              <a:r>
                <a:rPr sz="2025" spc="0" baseline="-8589" dirty="0">
                  <a:latin typeface="Times New Roman"/>
                  <a:cs typeface="Times New Roman"/>
                </a:rPr>
                <a:t>L</a:t>
              </a:r>
              <a:endParaRPr sz="1350">
                <a:latin typeface="Times New Roman"/>
                <a:cs typeface="Times New Roman"/>
              </a:endParaRPr>
            </a:p>
          </p:txBody>
        </p:sp>
        <p:sp>
          <p:nvSpPr>
            <p:cNvPr id="13" name="object 24"/>
            <p:cNvSpPr txBox="1"/>
            <p:nvPr/>
          </p:nvSpPr>
          <p:spPr>
            <a:xfrm>
              <a:off x="583882" y="5529781"/>
              <a:ext cx="831672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>
                  <a:latin typeface="Times New Roman"/>
                  <a:cs typeface="Times New Roman"/>
                </a:rPr>
                <a:t>Su</a:t>
              </a:r>
              <a:r>
                <a:rPr sz="1800" b="1" spc="-19" dirty="0">
                  <a:latin typeface="Times New Roman"/>
                  <a:cs typeface="Times New Roman"/>
                </a:rPr>
                <a:t>m</a:t>
              </a:r>
              <a:r>
                <a:rPr sz="1800" b="1" spc="0" dirty="0">
                  <a:latin typeface="Times New Roman"/>
                  <a:cs typeface="Times New Roman"/>
                </a:rPr>
                <a:t>ber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14" name="object 21"/>
            <p:cNvSpPr txBox="1"/>
            <p:nvPr/>
          </p:nvSpPr>
          <p:spPr>
            <a:xfrm>
              <a:off x="2965704" y="5989085"/>
              <a:ext cx="356888" cy="3239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70"/>
                </a:lnSpc>
                <a:spcBef>
                  <a:spcPts val="123"/>
                </a:spcBef>
              </a:pPr>
              <a:r>
                <a:rPr sz="3000" spc="-19" baseline="7246" dirty="0">
                  <a:latin typeface="Times New Roman"/>
                  <a:cs typeface="Times New Roman"/>
                </a:rPr>
                <a:t>Z</a:t>
              </a:r>
              <a:r>
                <a:rPr sz="1950" spc="4" baseline="-8919" dirty="0">
                  <a:latin typeface="Times New Roman"/>
                  <a:cs typeface="Times New Roman"/>
                </a:rPr>
                <a:t>in</a:t>
              </a:r>
              <a:endParaRPr sz="1300" dirty="0">
                <a:latin typeface="Times New Roman"/>
                <a:cs typeface="Times New Roman"/>
              </a:endParaRPr>
            </a:p>
          </p:txBody>
        </p:sp>
        <p:sp>
          <p:nvSpPr>
            <p:cNvPr id="15" name="object 16"/>
            <p:cNvSpPr txBox="1"/>
            <p:nvPr/>
          </p:nvSpPr>
          <p:spPr>
            <a:xfrm>
              <a:off x="942975" y="4438650"/>
              <a:ext cx="2162175" cy="1905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" name="object 13"/>
            <p:cNvSpPr txBox="1"/>
            <p:nvPr/>
          </p:nvSpPr>
          <p:spPr>
            <a:xfrm>
              <a:off x="942975" y="4629150"/>
              <a:ext cx="2162175" cy="8763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00"/>
                </a:lnSpc>
              </a:pPr>
              <a:endParaRPr sz="1000"/>
            </a:p>
            <a:p>
              <a:pPr marL="691895">
                <a:lnSpc>
                  <a:spcPts val="2299"/>
                </a:lnSpc>
                <a:spcBef>
                  <a:spcPts val="1147"/>
                </a:spcBef>
              </a:pPr>
              <a:r>
                <a:rPr sz="2000" spc="-19" dirty="0">
                  <a:latin typeface="Times New Roman"/>
                  <a:cs typeface="Times New Roman"/>
                </a:rPr>
                <a:t>Z</a:t>
              </a:r>
              <a:r>
                <a:rPr sz="2025" spc="0" baseline="-21472" dirty="0">
                  <a:latin typeface="Times New Roman"/>
                  <a:cs typeface="Times New Roman"/>
                </a:rPr>
                <a:t>0</a:t>
              </a:r>
              <a:endParaRPr sz="1350">
                <a:latin typeface="Times New Roman"/>
                <a:cs typeface="Times New Roman"/>
              </a:endParaRPr>
            </a:p>
          </p:txBody>
        </p:sp>
        <p:sp>
          <p:nvSpPr>
            <p:cNvPr id="17" name="object 12"/>
            <p:cNvSpPr txBox="1"/>
            <p:nvPr/>
          </p:nvSpPr>
          <p:spPr>
            <a:xfrm>
              <a:off x="3105150" y="4629150"/>
              <a:ext cx="1409700" cy="8763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750"/>
                </a:lnSpc>
                <a:spcBef>
                  <a:spcPts val="43"/>
                </a:spcBef>
              </a:pPr>
              <a:endParaRPr sz="750"/>
            </a:p>
            <a:p>
              <a:pPr marL="325121" marR="106071" algn="ctr">
                <a:lnSpc>
                  <a:spcPct val="100041"/>
                </a:lnSpc>
              </a:pPr>
              <a:r>
                <a:rPr sz="1600" b="1" spc="4" dirty="0">
                  <a:latin typeface="Times New Roman"/>
                  <a:cs typeface="Times New Roman"/>
                </a:rPr>
                <a:t>R</a:t>
              </a:r>
              <a:r>
                <a:rPr sz="1600" b="1" spc="0" dirty="0">
                  <a:latin typeface="Times New Roman"/>
                  <a:cs typeface="Times New Roman"/>
                </a:rPr>
                <a:t>a</a:t>
              </a:r>
              <a:r>
                <a:rPr sz="1600" b="1" spc="-9" dirty="0">
                  <a:latin typeface="Times New Roman"/>
                  <a:cs typeface="Times New Roman"/>
                </a:rPr>
                <a:t>n</a:t>
              </a:r>
              <a:r>
                <a:rPr sz="1600" b="1" spc="0" dirty="0">
                  <a:latin typeface="Times New Roman"/>
                  <a:cs typeface="Times New Roman"/>
                </a:rPr>
                <a:t>g</a:t>
              </a:r>
              <a:r>
                <a:rPr sz="1600" b="1" spc="-29" dirty="0">
                  <a:latin typeface="Times New Roman"/>
                  <a:cs typeface="Times New Roman"/>
                </a:rPr>
                <a:t>k</a:t>
              </a:r>
              <a:r>
                <a:rPr sz="1600" b="1" spc="0" dirty="0">
                  <a:latin typeface="Times New Roman"/>
                  <a:cs typeface="Times New Roman"/>
                </a:rPr>
                <a:t>a</a:t>
              </a:r>
              <a:r>
                <a:rPr sz="1600" b="1" spc="-4" dirty="0">
                  <a:latin typeface="Times New Roman"/>
                  <a:cs typeface="Times New Roman"/>
                </a:rPr>
                <a:t>i</a:t>
              </a:r>
              <a:r>
                <a:rPr sz="1600" b="1" spc="0" dirty="0">
                  <a:latin typeface="Times New Roman"/>
                  <a:cs typeface="Times New Roman"/>
                </a:rPr>
                <a:t>an </a:t>
              </a:r>
              <a:r>
                <a:rPr sz="1600" b="1" spc="-34" dirty="0">
                  <a:latin typeface="Times New Roman"/>
                  <a:cs typeface="Times New Roman"/>
                </a:rPr>
                <a:t>m</a:t>
              </a:r>
              <a:r>
                <a:rPr sz="1600" b="1" spc="0" dirty="0">
                  <a:latin typeface="Times New Roman"/>
                  <a:cs typeface="Times New Roman"/>
                </a:rPr>
                <a:t>a</a:t>
              </a:r>
              <a:r>
                <a:rPr sz="1600" b="1" spc="4" dirty="0">
                  <a:latin typeface="Times New Roman"/>
                  <a:cs typeface="Times New Roman"/>
                </a:rPr>
                <a:t>tc</a:t>
              </a:r>
              <a:r>
                <a:rPr sz="1600" b="1" spc="-9" dirty="0">
                  <a:latin typeface="Times New Roman"/>
                  <a:cs typeface="Times New Roman"/>
                </a:rPr>
                <a:t>h</a:t>
              </a:r>
              <a:r>
                <a:rPr sz="1600" b="1" spc="-4" dirty="0">
                  <a:latin typeface="Times New Roman"/>
                  <a:cs typeface="Times New Roman"/>
                </a:rPr>
                <a:t>i</a:t>
              </a:r>
              <a:r>
                <a:rPr sz="1600" b="1" spc="-9" dirty="0">
                  <a:latin typeface="Times New Roman"/>
                  <a:cs typeface="Times New Roman"/>
                </a:rPr>
                <a:t>n</a:t>
              </a:r>
              <a:r>
                <a:rPr sz="1600" b="1" spc="0" dirty="0">
                  <a:latin typeface="Times New Roman"/>
                  <a:cs typeface="Times New Roman"/>
                </a:rPr>
                <a:t>g i</a:t>
              </a:r>
              <a:r>
                <a:rPr sz="1600" b="1" spc="-39" dirty="0">
                  <a:latin typeface="Times New Roman"/>
                  <a:cs typeface="Times New Roman"/>
                </a:rPr>
                <a:t>m</a:t>
              </a:r>
              <a:r>
                <a:rPr sz="1600" b="1" spc="-9" dirty="0">
                  <a:latin typeface="Times New Roman"/>
                  <a:cs typeface="Times New Roman"/>
                </a:rPr>
                <a:t>p</a:t>
              </a:r>
              <a:r>
                <a:rPr sz="1600" b="1" spc="9" dirty="0">
                  <a:latin typeface="Times New Roman"/>
                  <a:cs typeface="Times New Roman"/>
                </a:rPr>
                <a:t>e</a:t>
              </a:r>
              <a:r>
                <a:rPr sz="1600" b="1" spc="-9" dirty="0">
                  <a:latin typeface="Times New Roman"/>
                  <a:cs typeface="Times New Roman"/>
                </a:rPr>
                <a:t>d</a:t>
              </a:r>
              <a:r>
                <a:rPr sz="1600" b="1" spc="0" dirty="0">
                  <a:latin typeface="Times New Roman"/>
                  <a:cs typeface="Times New Roman"/>
                </a:rPr>
                <a:t>a</a:t>
              </a:r>
              <a:r>
                <a:rPr sz="1600" b="1" spc="-9" dirty="0">
                  <a:latin typeface="Times New Roman"/>
                  <a:cs typeface="Times New Roman"/>
                </a:rPr>
                <a:t>n</a:t>
              </a:r>
              <a:r>
                <a:rPr sz="1600" b="1" spc="9" dirty="0">
                  <a:latin typeface="Times New Roman"/>
                  <a:cs typeface="Times New Roman"/>
                </a:rPr>
                <a:t>c</a:t>
              </a:r>
              <a:r>
                <a:rPr sz="1600" b="1" spc="0" dirty="0">
                  <a:latin typeface="Times New Roman"/>
                  <a:cs typeface="Times New Roman"/>
                </a:rPr>
                <a:t>e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8" name="object 11"/>
            <p:cNvSpPr txBox="1"/>
            <p:nvPr/>
          </p:nvSpPr>
          <p:spPr>
            <a:xfrm>
              <a:off x="4514850" y="4629150"/>
              <a:ext cx="323850" cy="1714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9" name="object 10"/>
            <p:cNvSpPr txBox="1"/>
            <p:nvPr/>
          </p:nvSpPr>
          <p:spPr>
            <a:xfrm>
              <a:off x="4838700" y="4629150"/>
              <a:ext cx="133350" cy="1714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0" name="object 9"/>
            <p:cNvSpPr txBox="1"/>
            <p:nvPr/>
          </p:nvSpPr>
          <p:spPr>
            <a:xfrm>
              <a:off x="4514850" y="4800600"/>
              <a:ext cx="247650" cy="514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" name="object 8"/>
            <p:cNvSpPr txBox="1"/>
            <p:nvPr/>
          </p:nvSpPr>
          <p:spPr>
            <a:xfrm>
              <a:off x="4762500" y="4800600"/>
              <a:ext cx="76200" cy="514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2" name="object 7"/>
            <p:cNvSpPr txBox="1"/>
            <p:nvPr/>
          </p:nvSpPr>
          <p:spPr>
            <a:xfrm>
              <a:off x="4838700" y="4800600"/>
              <a:ext cx="133350" cy="514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3" name="object 6"/>
            <p:cNvSpPr txBox="1"/>
            <p:nvPr/>
          </p:nvSpPr>
          <p:spPr>
            <a:xfrm>
              <a:off x="4514850" y="5314950"/>
              <a:ext cx="323850" cy="1905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4" name="object 5"/>
            <p:cNvSpPr txBox="1"/>
            <p:nvPr/>
          </p:nvSpPr>
          <p:spPr>
            <a:xfrm>
              <a:off x="4838700" y="5314950"/>
              <a:ext cx="133350" cy="1905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5" name="object 3"/>
            <p:cNvSpPr txBox="1"/>
            <p:nvPr/>
          </p:nvSpPr>
          <p:spPr>
            <a:xfrm>
              <a:off x="3105150" y="5505450"/>
              <a:ext cx="1409700" cy="2095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6" name="object 2"/>
            <p:cNvSpPr txBox="1"/>
            <p:nvPr/>
          </p:nvSpPr>
          <p:spPr>
            <a:xfrm>
              <a:off x="4514850" y="5505450"/>
              <a:ext cx="457200" cy="2095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</p:spTree>
    <p:extLst>
      <p:ext uri="{BB962C8B-B14F-4D97-AF65-F5344CB8AC3E}">
        <p14:creationId xmlns:p14="http://schemas.microsoft.com/office/powerpoint/2010/main" val="726250801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8"/>
          <p:cNvSpPr txBox="1"/>
          <p:nvPr/>
        </p:nvSpPr>
        <p:spPr>
          <a:xfrm>
            <a:off x="2656367" y="639725"/>
            <a:ext cx="4014977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4" dirty="0">
                <a:latin typeface="Times New Roman"/>
                <a:cs typeface="Times New Roman"/>
              </a:rPr>
              <a:t>P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da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mat</a:t>
            </a:r>
            <a:r>
              <a:rPr sz="2000" spc="-9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hing i</a:t>
            </a:r>
            <a:r>
              <a:rPr sz="2000" spc="4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nsi,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dipe</a:t>
            </a:r>
            <a:r>
              <a:rPr sz="2000" spc="-9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lukan :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55" y="1138016"/>
            <a:ext cx="1219200" cy="5877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56367" y="1725724"/>
            <a:ext cx="4572000" cy="3616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id-ID" b="1" dirty="0">
                <a:latin typeface="Times New Roman"/>
                <a:cs typeface="Times New Roman"/>
              </a:rPr>
              <a:t>agar</a:t>
            </a:r>
            <a:r>
              <a:rPr lang="id-ID" b="1" spc="-29" dirty="0">
                <a:latin typeface="Times New Roman"/>
                <a:cs typeface="Times New Roman"/>
              </a:rPr>
              <a:t> </a:t>
            </a:r>
            <a:r>
              <a:rPr lang="id-ID" b="1" spc="-4" dirty="0">
                <a:latin typeface="Times New Roman"/>
                <a:cs typeface="Times New Roman"/>
              </a:rPr>
              <a:t>t</a:t>
            </a:r>
            <a:r>
              <a:rPr lang="id-ID" b="1" dirty="0">
                <a:latin typeface="Times New Roman"/>
                <a:cs typeface="Times New Roman"/>
              </a:rPr>
              <a:t>i</a:t>
            </a:r>
            <a:r>
              <a:rPr lang="id-ID" b="1" spc="9" dirty="0">
                <a:latin typeface="Times New Roman"/>
                <a:cs typeface="Times New Roman"/>
              </a:rPr>
              <a:t>d</a:t>
            </a:r>
            <a:r>
              <a:rPr lang="id-ID" b="1" dirty="0">
                <a:latin typeface="Times New Roman"/>
                <a:cs typeface="Times New Roman"/>
              </a:rPr>
              <a:t>ak</a:t>
            </a:r>
            <a:r>
              <a:rPr lang="id-ID" b="1" spc="-34" dirty="0">
                <a:latin typeface="Times New Roman"/>
                <a:cs typeface="Times New Roman"/>
              </a:rPr>
              <a:t> </a:t>
            </a:r>
            <a:r>
              <a:rPr lang="id-ID" b="1" spc="-4" dirty="0">
                <a:latin typeface="Times New Roman"/>
                <a:cs typeface="Times New Roman"/>
              </a:rPr>
              <a:t>t</a:t>
            </a:r>
            <a:r>
              <a:rPr lang="id-ID" b="1" spc="-9" dirty="0">
                <a:latin typeface="Times New Roman"/>
                <a:cs typeface="Times New Roman"/>
              </a:rPr>
              <a:t>er</a:t>
            </a:r>
            <a:r>
              <a:rPr lang="id-ID" b="1" spc="-4" dirty="0">
                <a:latin typeface="Times New Roman"/>
                <a:cs typeface="Times New Roman"/>
              </a:rPr>
              <a:t>j</a:t>
            </a:r>
            <a:r>
              <a:rPr lang="id-ID" b="1" dirty="0">
                <a:latin typeface="Times New Roman"/>
                <a:cs typeface="Times New Roman"/>
              </a:rPr>
              <a:t>a</a:t>
            </a:r>
            <a:r>
              <a:rPr lang="id-ID" b="1" spc="4" dirty="0">
                <a:latin typeface="Times New Roman"/>
                <a:cs typeface="Times New Roman"/>
              </a:rPr>
              <a:t>d</a:t>
            </a:r>
            <a:r>
              <a:rPr lang="id-ID" b="1" dirty="0">
                <a:latin typeface="Times New Roman"/>
                <a:cs typeface="Times New Roman"/>
              </a:rPr>
              <a:t>i </a:t>
            </a:r>
            <a:r>
              <a:rPr lang="id-ID" b="1" spc="4" dirty="0">
                <a:latin typeface="Times New Roman"/>
                <a:cs typeface="Times New Roman"/>
              </a:rPr>
              <a:t>p</a:t>
            </a:r>
            <a:r>
              <a:rPr lang="id-ID" b="1" dirty="0">
                <a:latin typeface="Times New Roman"/>
                <a:cs typeface="Times New Roman"/>
              </a:rPr>
              <a:t>a</a:t>
            </a:r>
            <a:r>
              <a:rPr lang="id-ID" b="1" spc="4" dirty="0">
                <a:latin typeface="Times New Roman"/>
                <a:cs typeface="Times New Roman"/>
              </a:rPr>
              <a:t>n</a:t>
            </a:r>
            <a:r>
              <a:rPr lang="id-ID" b="1" spc="-4" dirty="0">
                <a:latin typeface="Times New Roman"/>
                <a:cs typeface="Times New Roman"/>
              </a:rPr>
              <a:t>t</a:t>
            </a:r>
            <a:r>
              <a:rPr lang="id-ID" b="1" spc="4" dirty="0">
                <a:latin typeface="Times New Roman"/>
                <a:cs typeface="Times New Roman"/>
              </a:rPr>
              <a:t>u</a:t>
            </a:r>
            <a:r>
              <a:rPr lang="id-ID" b="1" dirty="0">
                <a:latin typeface="Times New Roman"/>
                <a:cs typeface="Times New Roman"/>
              </a:rPr>
              <a:t>lan</a:t>
            </a:r>
            <a:r>
              <a:rPr lang="id-ID" b="1" spc="-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ke</a:t>
            </a:r>
            <a:r>
              <a:rPr lang="id-ID" spc="-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su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r </a:t>
            </a:r>
            <a:r>
              <a:rPr lang="id-ID" spc="-4" dirty="0">
                <a:latin typeface="Times New Roman"/>
                <a:cs typeface="Times New Roman"/>
              </a:rPr>
              <a:t>(</a:t>
            </a:r>
            <a:r>
              <a:rPr lang="id-ID" dirty="0">
                <a:latin typeface="Times New Roman"/>
                <a:cs typeface="Times New Roman"/>
              </a:rPr>
              <a:t>tr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nsmi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dirty="0">
                <a:latin typeface="Times New Roman"/>
                <a:cs typeface="Times New Roman"/>
              </a:rPr>
              <a:t>te</a:t>
            </a:r>
            <a:r>
              <a:rPr lang="id-ID" spc="-9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0559" y="1608765"/>
            <a:ext cx="5830185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dirty="0">
                <a:solidFill>
                  <a:schemeClr val="tx1">
                    <a:lumMod val="50000"/>
                  </a:schemeClr>
                </a:solidFill>
              </a:rPr>
              <a:t>Ada beberapa cara penyepadanan impedansi yang akan dibahas yaitu</a:t>
            </a:r>
          </a:p>
          <a:p>
            <a:pPr marL="342900" indent="-342900" algn="just">
              <a:buAutoNum type="arabicPeriod"/>
            </a:pPr>
            <a:r>
              <a:rPr lang="id-ID" dirty="0">
                <a:solidFill>
                  <a:schemeClr val="tx1">
                    <a:lumMod val="50000"/>
                  </a:schemeClr>
                </a:solidFill>
              </a:rPr>
              <a:t>Menggunakan transformator lambda/4</a:t>
            </a:r>
          </a:p>
          <a:p>
            <a:pPr marL="342900" indent="-342900" algn="just">
              <a:buAutoNum type="arabicPeriod"/>
            </a:pPr>
            <a:r>
              <a:rPr lang="id-ID" dirty="0">
                <a:solidFill>
                  <a:schemeClr val="tx1">
                    <a:lumMod val="50000"/>
                  </a:schemeClr>
                </a:solidFill>
              </a:rPr>
              <a:t>Mengunakan stub tunggal seri</a:t>
            </a:r>
          </a:p>
          <a:p>
            <a:pPr marL="342900" indent="-342900" algn="just">
              <a:buAutoNum type="arabicPeriod"/>
            </a:pPr>
            <a:r>
              <a:rPr lang="id-ID" dirty="0">
                <a:solidFill>
                  <a:schemeClr val="tx1">
                    <a:lumMod val="50000"/>
                  </a:schemeClr>
                </a:solidFill>
              </a:rPr>
              <a:t>Menggunakan stub tunggal paralel</a:t>
            </a:r>
          </a:p>
        </p:txBody>
      </p:sp>
    </p:spTree>
    <p:extLst>
      <p:ext uri="{BB962C8B-B14F-4D97-AF65-F5344CB8AC3E}">
        <p14:creationId xmlns:p14="http://schemas.microsoft.com/office/powerpoint/2010/main" val="536279888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7181" y="335290"/>
            <a:ext cx="4641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id-ID" sz="2400" b="1" spc="4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ng dengan </a:t>
            </a:r>
            <a:r>
              <a:rPr lang="id-ID" sz="2400" b="1" spc="-9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id-ID" sz="2400" b="1" spc="9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b tunggal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716424" y="796955"/>
            <a:ext cx="2056315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362508" y="1347685"/>
            <a:ext cx="3886200" cy="3276600"/>
            <a:chOff x="514350" y="1190625"/>
            <a:chExt cx="3322065" cy="2738042"/>
          </a:xfrm>
        </p:grpSpPr>
        <p:sp>
          <p:nvSpPr>
            <p:cNvPr id="5" name="object 54"/>
            <p:cNvSpPr/>
            <p:nvPr/>
          </p:nvSpPr>
          <p:spPr>
            <a:xfrm>
              <a:off x="514350" y="1190625"/>
              <a:ext cx="2495550" cy="895350"/>
            </a:xfrm>
            <a:custGeom>
              <a:avLst/>
              <a:gdLst/>
              <a:ahLst/>
              <a:cxnLst/>
              <a:rect l="l" t="t" r="r" b="b"/>
              <a:pathLst>
                <a:path w="2495550" h="895350">
                  <a:moveTo>
                    <a:pt x="2476500" y="38100"/>
                  </a:moveTo>
                  <a:lnTo>
                    <a:pt x="2476500" y="819150"/>
                  </a:lnTo>
                  <a:lnTo>
                    <a:pt x="2457450" y="838200"/>
                  </a:lnTo>
                  <a:lnTo>
                    <a:pt x="2476500" y="857250"/>
                  </a:lnTo>
                  <a:lnTo>
                    <a:pt x="2478287" y="857167"/>
                  </a:lnTo>
                  <a:lnTo>
                    <a:pt x="2490555" y="851074"/>
                  </a:lnTo>
                  <a:lnTo>
                    <a:pt x="2495550" y="838200"/>
                  </a:lnTo>
                  <a:lnTo>
                    <a:pt x="2495467" y="55362"/>
                  </a:lnTo>
                  <a:lnTo>
                    <a:pt x="2489374" y="43094"/>
                  </a:lnTo>
                  <a:lnTo>
                    <a:pt x="2476500" y="38100"/>
                  </a:lnTo>
                  <a:close/>
                </a:path>
                <a:path w="2495550" h="895350">
                  <a:moveTo>
                    <a:pt x="110632" y="857249"/>
                  </a:moveTo>
                  <a:lnTo>
                    <a:pt x="57150" y="857250"/>
                  </a:lnTo>
                  <a:lnTo>
                    <a:pt x="62502" y="895103"/>
                  </a:lnTo>
                  <a:lnTo>
                    <a:pt x="76426" y="892023"/>
                  </a:lnTo>
                  <a:lnTo>
                    <a:pt x="88842" y="885779"/>
                  </a:lnTo>
                  <a:lnTo>
                    <a:pt x="99295" y="876822"/>
                  </a:lnTo>
                  <a:lnTo>
                    <a:pt x="107326" y="865605"/>
                  </a:lnTo>
                  <a:lnTo>
                    <a:pt x="110632" y="857249"/>
                  </a:lnTo>
                  <a:close/>
                </a:path>
                <a:path w="2495550" h="895350">
                  <a:moveTo>
                    <a:pt x="133102" y="51787"/>
                  </a:moveTo>
                  <a:lnTo>
                    <a:pt x="2476500" y="38100"/>
                  </a:lnTo>
                  <a:lnTo>
                    <a:pt x="130072" y="38100"/>
                  </a:lnTo>
                  <a:lnTo>
                    <a:pt x="133102" y="51787"/>
                  </a:lnTo>
                  <a:close/>
                </a:path>
                <a:path w="2495550" h="895350">
                  <a:moveTo>
                    <a:pt x="111022" y="819150"/>
                  </a:moveTo>
                  <a:lnTo>
                    <a:pt x="104712" y="806479"/>
                  </a:lnTo>
                  <a:lnTo>
                    <a:pt x="95747" y="796032"/>
                  </a:lnTo>
                  <a:lnTo>
                    <a:pt x="84526" y="788010"/>
                  </a:lnTo>
                  <a:lnTo>
                    <a:pt x="71509" y="782865"/>
                  </a:lnTo>
                  <a:lnTo>
                    <a:pt x="57150" y="781050"/>
                  </a:lnTo>
                  <a:lnTo>
                    <a:pt x="57150" y="819150"/>
                  </a:lnTo>
                  <a:lnTo>
                    <a:pt x="110632" y="857249"/>
                  </a:lnTo>
                  <a:lnTo>
                    <a:pt x="112480" y="852580"/>
                  </a:lnTo>
                  <a:lnTo>
                    <a:pt x="114052" y="832837"/>
                  </a:lnTo>
                  <a:lnTo>
                    <a:pt x="2457450" y="819149"/>
                  </a:lnTo>
                  <a:lnTo>
                    <a:pt x="111022" y="819150"/>
                  </a:lnTo>
                  <a:close/>
                </a:path>
                <a:path w="2495550" h="895350">
                  <a:moveTo>
                    <a:pt x="110632" y="857249"/>
                  </a:moveTo>
                  <a:lnTo>
                    <a:pt x="57150" y="819150"/>
                  </a:lnTo>
                  <a:lnTo>
                    <a:pt x="57150" y="781050"/>
                  </a:lnTo>
                  <a:lnTo>
                    <a:pt x="51797" y="781296"/>
                  </a:lnTo>
                  <a:lnTo>
                    <a:pt x="37873" y="784376"/>
                  </a:lnTo>
                  <a:lnTo>
                    <a:pt x="25457" y="790620"/>
                  </a:lnTo>
                  <a:lnTo>
                    <a:pt x="15004" y="799577"/>
                  </a:lnTo>
                  <a:lnTo>
                    <a:pt x="6973" y="810794"/>
                  </a:lnTo>
                  <a:lnTo>
                    <a:pt x="1819" y="823819"/>
                  </a:lnTo>
                  <a:lnTo>
                    <a:pt x="0" y="838200"/>
                  </a:lnTo>
                  <a:lnTo>
                    <a:pt x="247" y="843562"/>
                  </a:lnTo>
                  <a:lnTo>
                    <a:pt x="3333" y="857501"/>
                  </a:lnTo>
                  <a:lnTo>
                    <a:pt x="9587" y="869920"/>
                  </a:lnTo>
                  <a:lnTo>
                    <a:pt x="18552" y="880367"/>
                  </a:lnTo>
                  <a:lnTo>
                    <a:pt x="29773" y="888389"/>
                  </a:lnTo>
                  <a:lnTo>
                    <a:pt x="42790" y="893534"/>
                  </a:lnTo>
                  <a:lnTo>
                    <a:pt x="57150" y="895350"/>
                  </a:lnTo>
                  <a:lnTo>
                    <a:pt x="62502" y="895103"/>
                  </a:lnTo>
                  <a:lnTo>
                    <a:pt x="57150" y="857250"/>
                  </a:lnTo>
                  <a:lnTo>
                    <a:pt x="110632" y="857249"/>
                  </a:lnTo>
                  <a:close/>
                </a:path>
                <a:path w="2495550" h="895350">
                  <a:moveTo>
                    <a:pt x="129682" y="76199"/>
                  </a:moveTo>
                  <a:lnTo>
                    <a:pt x="2457450" y="76199"/>
                  </a:lnTo>
                  <a:lnTo>
                    <a:pt x="2457450" y="57150"/>
                  </a:lnTo>
                  <a:lnTo>
                    <a:pt x="133350" y="57150"/>
                  </a:lnTo>
                  <a:lnTo>
                    <a:pt x="131530" y="71530"/>
                  </a:lnTo>
                  <a:lnTo>
                    <a:pt x="130072" y="38100"/>
                  </a:lnTo>
                  <a:lnTo>
                    <a:pt x="123762" y="25429"/>
                  </a:lnTo>
                  <a:lnTo>
                    <a:pt x="114797" y="14982"/>
                  </a:lnTo>
                  <a:lnTo>
                    <a:pt x="103576" y="6960"/>
                  </a:lnTo>
                  <a:lnTo>
                    <a:pt x="90559" y="1815"/>
                  </a:lnTo>
                  <a:lnTo>
                    <a:pt x="76200" y="0"/>
                  </a:lnTo>
                  <a:lnTo>
                    <a:pt x="76200" y="76200"/>
                  </a:lnTo>
                  <a:lnTo>
                    <a:pt x="81552" y="114053"/>
                  </a:lnTo>
                  <a:lnTo>
                    <a:pt x="95476" y="110973"/>
                  </a:lnTo>
                  <a:lnTo>
                    <a:pt x="107892" y="104729"/>
                  </a:lnTo>
                  <a:lnTo>
                    <a:pt x="118345" y="95772"/>
                  </a:lnTo>
                  <a:lnTo>
                    <a:pt x="126376" y="84555"/>
                  </a:lnTo>
                  <a:lnTo>
                    <a:pt x="129682" y="76199"/>
                  </a:lnTo>
                  <a:close/>
                </a:path>
                <a:path w="2495550" h="895350">
                  <a:moveTo>
                    <a:pt x="76200" y="114300"/>
                  </a:moveTo>
                  <a:lnTo>
                    <a:pt x="81552" y="114053"/>
                  </a:lnTo>
                  <a:lnTo>
                    <a:pt x="76200" y="76200"/>
                  </a:lnTo>
                  <a:lnTo>
                    <a:pt x="76200" y="0"/>
                  </a:lnTo>
                  <a:lnTo>
                    <a:pt x="70847" y="246"/>
                  </a:lnTo>
                  <a:lnTo>
                    <a:pt x="56923" y="3326"/>
                  </a:lnTo>
                  <a:lnTo>
                    <a:pt x="44507" y="9570"/>
                  </a:lnTo>
                  <a:lnTo>
                    <a:pt x="34054" y="18527"/>
                  </a:lnTo>
                  <a:lnTo>
                    <a:pt x="26023" y="29744"/>
                  </a:lnTo>
                  <a:lnTo>
                    <a:pt x="20869" y="42769"/>
                  </a:lnTo>
                  <a:lnTo>
                    <a:pt x="19050" y="57150"/>
                  </a:lnTo>
                  <a:lnTo>
                    <a:pt x="19297" y="62512"/>
                  </a:lnTo>
                  <a:lnTo>
                    <a:pt x="22383" y="76451"/>
                  </a:lnTo>
                  <a:lnTo>
                    <a:pt x="28637" y="88870"/>
                  </a:lnTo>
                  <a:lnTo>
                    <a:pt x="37602" y="99317"/>
                  </a:lnTo>
                  <a:lnTo>
                    <a:pt x="48823" y="107339"/>
                  </a:lnTo>
                  <a:lnTo>
                    <a:pt x="61840" y="112484"/>
                  </a:lnTo>
                  <a:lnTo>
                    <a:pt x="76200" y="114300"/>
                  </a:lnTo>
                  <a:close/>
                </a:path>
                <a:path w="2495550" h="895350">
                  <a:moveTo>
                    <a:pt x="130072" y="38100"/>
                  </a:moveTo>
                  <a:lnTo>
                    <a:pt x="131530" y="71530"/>
                  </a:lnTo>
                  <a:lnTo>
                    <a:pt x="133350" y="57150"/>
                  </a:lnTo>
                  <a:lnTo>
                    <a:pt x="2457450" y="57150"/>
                  </a:lnTo>
                  <a:lnTo>
                    <a:pt x="2457450" y="819149"/>
                  </a:lnTo>
                  <a:lnTo>
                    <a:pt x="114300" y="838200"/>
                  </a:lnTo>
                  <a:lnTo>
                    <a:pt x="112480" y="852580"/>
                  </a:lnTo>
                  <a:lnTo>
                    <a:pt x="110632" y="857249"/>
                  </a:lnTo>
                  <a:lnTo>
                    <a:pt x="2476500" y="857250"/>
                  </a:lnTo>
                  <a:lnTo>
                    <a:pt x="2457450" y="838200"/>
                  </a:lnTo>
                  <a:lnTo>
                    <a:pt x="2476500" y="819150"/>
                  </a:lnTo>
                  <a:lnTo>
                    <a:pt x="2476500" y="38100"/>
                  </a:lnTo>
                  <a:lnTo>
                    <a:pt x="133102" y="51787"/>
                  </a:lnTo>
                  <a:lnTo>
                    <a:pt x="130072" y="38100"/>
                  </a:lnTo>
                  <a:close/>
                </a:path>
                <a:path w="2495550" h="895350">
                  <a:moveTo>
                    <a:pt x="114052" y="832837"/>
                  </a:moveTo>
                  <a:lnTo>
                    <a:pt x="112480" y="852580"/>
                  </a:lnTo>
                  <a:lnTo>
                    <a:pt x="114300" y="838200"/>
                  </a:lnTo>
                  <a:lnTo>
                    <a:pt x="2457450" y="819149"/>
                  </a:lnTo>
                  <a:lnTo>
                    <a:pt x="114052" y="8328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55"/>
            <p:cNvSpPr/>
            <p:nvPr/>
          </p:nvSpPr>
          <p:spPr>
            <a:xfrm>
              <a:off x="542925" y="1552575"/>
              <a:ext cx="438150" cy="866775"/>
            </a:xfrm>
            <a:custGeom>
              <a:avLst/>
              <a:gdLst/>
              <a:ahLst/>
              <a:cxnLst/>
              <a:rect l="l" t="t" r="r" b="b"/>
              <a:pathLst>
                <a:path w="438150" h="866775">
                  <a:moveTo>
                    <a:pt x="28575" y="57150"/>
                  </a:moveTo>
                  <a:lnTo>
                    <a:pt x="25897" y="57274"/>
                  </a:lnTo>
                  <a:lnTo>
                    <a:pt x="28575" y="114300"/>
                  </a:lnTo>
                  <a:lnTo>
                    <a:pt x="57150" y="85725"/>
                  </a:lnTo>
                  <a:lnTo>
                    <a:pt x="266699" y="57150"/>
                  </a:lnTo>
                  <a:lnTo>
                    <a:pt x="28575" y="57150"/>
                  </a:lnTo>
                  <a:close/>
                </a:path>
                <a:path w="438150" h="866775">
                  <a:moveTo>
                    <a:pt x="266700" y="0"/>
                  </a:moveTo>
                  <a:lnTo>
                    <a:pt x="266699" y="57150"/>
                  </a:lnTo>
                  <a:lnTo>
                    <a:pt x="295275" y="57150"/>
                  </a:lnTo>
                  <a:lnTo>
                    <a:pt x="438150" y="85725"/>
                  </a:lnTo>
                  <a:lnTo>
                    <a:pt x="266700" y="0"/>
                  </a:lnTo>
                  <a:close/>
                </a:path>
                <a:path w="438150" h="866775">
                  <a:moveTo>
                    <a:pt x="295275" y="114300"/>
                  </a:moveTo>
                  <a:lnTo>
                    <a:pt x="266700" y="114299"/>
                  </a:lnTo>
                  <a:lnTo>
                    <a:pt x="266700" y="171450"/>
                  </a:lnTo>
                  <a:lnTo>
                    <a:pt x="438150" y="85725"/>
                  </a:lnTo>
                  <a:lnTo>
                    <a:pt x="295275" y="114300"/>
                  </a:lnTo>
                  <a:close/>
                </a:path>
                <a:path w="438150" h="866775">
                  <a:moveTo>
                    <a:pt x="438150" y="85725"/>
                  </a:moveTo>
                  <a:lnTo>
                    <a:pt x="295275" y="57150"/>
                  </a:lnTo>
                  <a:lnTo>
                    <a:pt x="266699" y="57150"/>
                  </a:lnTo>
                  <a:lnTo>
                    <a:pt x="57150" y="85725"/>
                  </a:lnTo>
                  <a:lnTo>
                    <a:pt x="28575" y="114300"/>
                  </a:lnTo>
                  <a:lnTo>
                    <a:pt x="25897" y="57274"/>
                  </a:lnTo>
                  <a:lnTo>
                    <a:pt x="12725" y="61951"/>
                  </a:lnTo>
                  <a:lnTo>
                    <a:pt x="3485" y="72050"/>
                  </a:lnTo>
                  <a:lnTo>
                    <a:pt x="0" y="85725"/>
                  </a:lnTo>
                  <a:lnTo>
                    <a:pt x="0" y="866775"/>
                  </a:lnTo>
                  <a:lnTo>
                    <a:pt x="57150" y="866775"/>
                  </a:lnTo>
                  <a:lnTo>
                    <a:pt x="57149" y="114300"/>
                  </a:lnTo>
                  <a:lnTo>
                    <a:pt x="295275" y="114300"/>
                  </a:lnTo>
                  <a:lnTo>
                    <a:pt x="438150" y="857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56"/>
            <p:cNvSpPr/>
            <p:nvPr/>
          </p:nvSpPr>
          <p:spPr>
            <a:xfrm>
              <a:off x="877100" y="2138299"/>
              <a:ext cx="765136" cy="0"/>
            </a:xfrm>
            <a:custGeom>
              <a:avLst/>
              <a:gdLst/>
              <a:ahLst/>
              <a:cxnLst/>
              <a:rect l="l" t="t" r="r" b="b"/>
              <a:pathLst>
                <a:path w="765136">
                  <a:moveTo>
                    <a:pt x="765136" y="0"/>
                  </a:moveTo>
                  <a:lnTo>
                    <a:pt x="0" y="0"/>
                  </a:lnTo>
                  <a:lnTo>
                    <a:pt x="765136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57"/>
            <p:cNvSpPr/>
            <p:nvPr/>
          </p:nvSpPr>
          <p:spPr>
            <a:xfrm>
              <a:off x="685800" y="2076450"/>
              <a:ext cx="2295525" cy="0"/>
            </a:xfrm>
            <a:custGeom>
              <a:avLst/>
              <a:gdLst/>
              <a:ahLst/>
              <a:cxnLst/>
              <a:rect l="l" t="t" r="r" b="b"/>
              <a:pathLst>
                <a:path w="2295525">
                  <a:moveTo>
                    <a:pt x="2295525" y="0"/>
                  </a:moveTo>
                  <a:lnTo>
                    <a:pt x="0" y="0"/>
                  </a:lnTo>
                </a:path>
                <a:path w="2295525">
                  <a:moveTo>
                    <a:pt x="0" y="1"/>
                  </a:moveTo>
                  <a:lnTo>
                    <a:pt x="22955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53"/>
            <p:cNvSpPr/>
            <p:nvPr/>
          </p:nvSpPr>
          <p:spPr>
            <a:xfrm>
              <a:off x="2024888" y="2138299"/>
              <a:ext cx="765175" cy="126"/>
            </a:xfrm>
            <a:custGeom>
              <a:avLst/>
              <a:gdLst/>
              <a:ahLst/>
              <a:cxnLst/>
              <a:rect l="l" t="t" r="r" b="b"/>
              <a:pathLst>
                <a:path w="765175" h="126">
                  <a:moveTo>
                    <a:pt x="765175" y="126"/>
                  </a:moveTo>
                  <a:lnTo>
                    <a:pt x="0" y="0"/>
                  </a:lnTo>
                  <a:lnTo>
                    <a:pt x="765175" y="12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48"/>
            <p:cNvSpPr/>
            <p:nvPr/>
          </p:nvSpPr>
          <p:spPr>
            <a:xfrm>
              <a:off x="581025" y="2981325"/>
              <a:ext cx="438150" cy="866775"/>
            </a:xfrm>
            <a:custGeom>
              <a:avLst/>
              <a:gdLst/>
              <a:ahLst/>
              <a:cxnLst/>
              <a:rect l="l" t="t" r="r" b="b"/>
              <a:pathLst>
                <a:path w="438150" h="866775">
                  <a:moveTo>
                    <a:pt x="28575" y="57150"/>
                  </a:moveTo>
                  <a:lnTo>
                    <a:pt x="25897" y="57274"/>
                  </a:lnTo>
                  <a:lnTo>
                    <a:pt x="28575" y="114300"/>
                  </a:lnTo>
                  <a:lnTo>
                    <a:pt x="57150" y="85725"/>
                  </a:lnTo>
                  <a:lnTo>
                    <a:pt x="266699" y="57150"/>
                  </a:lnTo>
                  <a:lnTo>
                    <a:pt x="28575" y="57150"/>
                  </a:lnTo>
                  <a:close/>
                </a:path>
                <a:path w="438150" h="866775">
                  <a:moveTo>
                    <a:pt x="266700" y="0"/>
                  </a:moveTo>
                  <a:lnTo>
                    <a:pt x="266699" y="57150"/>
                  </a:lnTo>
                  <a:lnTo>
                    <a:pt x="295275" y="57150"/>
                  </a:lnTo>
                  <a:lnTo>
                    <a:pt x="438150" y="85725"/>
                  </a:lnTo>
                  <a:lnTo>
                    <a:pt x="266700" y="0"/>
                  </a:lnTo>
                  <a:close/>
                </a:path>
                <a:path w="438150" h="866775">
                  <a:moveTo>
                    <a:pt x="295275" y="114300"/>
                  </a:moveTo>
                  <a:lnTo>
                    <a:pt x="266700" y="114299"/>
                  </a:lnTo>
                  <a:lnTo>
                    <a:pt x="266700" y="171450"/>
                  </a:lnTo>
                  <a:lnTo>
                    <a:pt x="438150" y="85725"/>
                  </a:lnTo>
                  <a:lnTo>
                    <a:pt x="295275" y="114300"/>
                  </a:lnTo>
                  <a:close/>
                </a:path>
                <a:path w="438150" h="866775">
                  <a:moveTo>
                    <a:pt x="438150" y="85725"/>
                  </a:moveTo>
                  <a:lnTo>
                    <a:pt x="295275" y="57150"/>
                  </a:lnTo>
                  <a:lnTo>
                    <a:pt x="266699" y="57150"/>
                  </a:lnTo>
                  <a:lnTo>
                    <a:pt x="57150" y="85725"/>
                  </a:lnTo>
                  <a:lnTo>
                    <a:pt x="28575" y="114300"/>
                  </a:lnTo>
                  <a:lnTo>
                    <a:pt x="25897" y="57274"/>
                  </a:lnTo>
                  <a:lnTo>
                    <a:pt x="12725" y="61951"/>
                  </a:lnTo>
                  <a:lnTo>
                    <a:pt x="3485" y="72050"/>
                  </a:lnTo>
                  <a:lnTo>
                    <a:pt x="0" y="85725"/>
                  </a:lnTo>
                  <a:lnTo>
                    <a:pt x="0" y="866775"/>
                  </a:lnTo>
                  <a:lnTo>
                    <a:pt x="57150" y="866775"/>
                  </a:lnTo>
                  <a:lnTo>
                    <a:pt x="57149" y="114300"/>
                  </a:lnTo>
                  <a:lnTo>
                    <a:pt x="295275" y="114300"/>
                  </a:lnTo>
                  <a:lnTo>
                    <a:pt x="438150" y="857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49"/>
            <p:cNvSpPr/>
            <p:nvPr/>
          </p:nvSpPr>
          <p:spPr>
            <a:xfrm>
              <a:off x="858050" y="3567049"/>
              <a:ext cx="765136" cy="0"/>
            </a:xfrm>
            <a:custGeom>
              <a:avLst/>
              <a:gdLst/>
              <a:ahLst/>
              <a:cxnLst/>
              <a:rect l="l" t="t" r="r" b="b"/>
              <a:pathLst>
                <a:path w="765136">
                  <a:moveTo>
                    <a:pt x="765136" y="0"/>
                  </a:moveTo>
                  <a:lnTo>
                    <a:pt x="0" y="0"/>
                  </a:lnTo>
                  <a:lnTo>
                    <a:pt x="765136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50"/>
            <p:cNvSpPr/>
            <p:nvPr/>
          </p:nvSpPr>
          <p:spPr>
            <a:xfrm>
              <a:off x="666750" y="3505200"/>
              <a:ext cx="2295525" cy="0"/>
            </a:xfrm>
            <a:custGeom>
              <a:avLst/>
              <a:gdLst/>
              <a:ahLst/>
              <a:cxnLst/>
              <a:rect l="l" t="t" r="r" b="b"/>
              <a:pathLst>
                <a:path w="2295525">
                  <a:moveTo>
                    <a:pt x="2295525" y="0"/>
                  </a:moveTo>
                  <a:lnTo>
                    <a:pt x="0" y="0"/>
                  </a:lnTo>
                </a:path>
                <a:path w="2295525">
                  <a:moveTo>
                    <a:pt x="0" y="1"/>
                  </a:moveTo>
                  <a:lnTo>
                    <a:pt x="22955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51"/>
            <p:cNvSpPr/>
            <p:nvPr/>
          </p:nvSpPr>
          <p:spPr>
            <a:xfrm>
              <a:off x="552450" y="3362325"/>
              <a:ext cx="2505075" cy="114300"/>
            </a:xfrm>
            <a:custGeom>
              <a:avLst/>
              <a:gdLst/>
              <a:ahLst/>
              <a:cxnLst/>
              <a:rect l="l" t="t" r="r" b="b"/>
              <a:pathLst>
                <a:path w="2505075" h="114300">
                  <a:moveTo>
                    <a:pt x="114300" y="57150"/>
                  </a:moveTo>
                  <a:lnTo>
                    <a:pt x="2394435" y="38099"/>
                  </a:lnTo>
                  <a:lnTo>
                    <a:pt x="114052" y="51787"/>
                  </a:lnTo>
                  <a:lnTo>
                    <a:pt x="112480" y="71530"/>
                  </a:lnTo>
                  <a:lnTo>
                    <a:pt x="2394045" y="76199"/>
                  </a:lnTo>
                  <a:lnTo>
                    <a:pt x="2391021" y="62512"/>
                  </a:lnTo>
                  <a:lnTo>
                    <a:pt x="114300" y="57150"/>
                  </a:lnTo>
                  <a:close/>
                </a:path>
                <a:path w="2505075" h="114300">
                  <a:moveTo>
                    <a:pt x="110632" y="76199"/>
                  </a:moveTo>
                  <a:lnTo>
                    <a:pt x="57150" y="76200"/>
                  </a:lnTo>
                  <a:lnTo>
                    <a:pt x="62502" y="114053"/>
                  </a:lnTo>
                  <a:lnTo>
                    <a:pt x="76426" y="110973"/>
                  </a:lnTo>
                  <a:lnTo>
                    <a:pt x="88842" y="104729"/>
                  </a:lnTo>
                  <a:lnTo>
                    <a:pt x="99295" y="95772"/>
                  </a:lnTo>
                  <a:lnTo>
                    <a:pt x="107326" y="84555"/>
                  </a:lnTo>
                  <a:lnTo>
                    <a:pt x="110632" y="76199"/>
                  </a:lnTo>
                  <a:close/>
                </a:path>
                <a:path w="2505075" h="114300">
                  <a:moveTo>
                    <a:pt x="2505075" y="57150"/>
                  </a:moveTo>
                  <a:lnTo>
                    <a:pt x="2504828" y="51787"/>
                  </a:lnTo>
                  <a:lnTo>
                    <a:pt x="2501748" y="37848"/>
                  </a:lnTo>
                  <a:lnTo>
                    <a:pt x="2495504" y="25429"/>
                  </a:lnTo>
                  <a:lnTo>
                    <a:pt x="2486547" y="14982"/>
                  </a:lnTo>
                  <a:lnTo>
                    <a:pt x="2475330" y="6960"/>
                  </a:lnTo>
                  <a:lnTo>
                    <a:pt x="2462305" y="1815"/>
                  </a:lnTo>
                  <a:lnTo>
                    <a:pt x="2447925" y="0"/>
                  </a:lnTo>
                  <a:lnTo>
                    <a:pt x="2442562" y="246"/>
                  </a:lnTo>
                  <a:lnTo>
                    <a:pt x="2428623" y="3326"/>
                  </a:lnTo>
                  <a:lnTo>
                    <a:pt x="2447925" y="38100"/>
                  </a:lnTo>
                  <a:lnTo>
                    <a:pt x="2453287" y="114053"/>
                  </a:lnTo>
                  <a:lnTo>
                    <a:pt x="2467226" y="110973"/>
                  </a:lnTo>
                  <a:lnTo>
                    <a:pt x="2479645" y="104729"/>
                  </a:lnTo>
                  <a:lnTo>
                    <a:pt x="2490092" y="95772"/>
                  </a:lnTo>
                  <a:lnTo>
                    <a:pt x="2498114" y="84555"/>
                  </a:lnTo>
                  <a:lnTo>
                    <a:pt x="2503259" y="71530"/>
                  </a:lnTo>
                  <a:lnTo>
                    <a:pt x="2505075" y="57150"/>
                  </a:lnTo>
                  <a:close/>
                </a:path>
                <a:path w="2505075" h="114300">
                  <a:moveTo>
                    <a:pt x="2447925" y="38100"/>
                  </a:moveTo>
                  <a:lnTo>
                    <a:pt x="2428623" y="3326"/>
                  </a:lnTo>
                  <a:lnTo>
                    <a:pt x="2416204" y="9570"/>
                  </a:lnTo>
                  <a:lnTo>
                    <a:pt x="2405757" y="18527"/>
                  </a:lnTo>
                  <a:lnTo>
                    <a:pt x="2397735" y="29744"/>
                  </a:lnTo>
                  <a:lnTo>
                    <a:pt x="2394435" y="38099"/>
                  </a:lnTo>
                  <a:lnTo>
                    <a:pt x="2447925" y="76200"/>
                  </a:lnTo>
                  <a:lnTo>
                    <a:pt x="2453287" y="114053"/>
                  </a:lnTo>
                  <a:lnTo>
                    <a:pt x="2447925" y="38100"/>
                  </a:lnTo>
                  <a:close/>
                </a:path>
                <a:path w="2505075" h="114300">
                  <a:moveTo>
                    <a:pt x="111022" y="38100"/>
                  </a:moveTo>
                  <a:lnTo>
                    <a:pt x="84526" y="6960"/>
                  </a:lnTo>
                  <a:lnTo>
                    <a:pt x="57150" y="0"/>
                  </a:lnTo>
                  <a:lnTo>
                    <a:pt x="57150" y="38100"/>
                  </a:lnTo>
                  <a:lnTo>
                    <a:pt x="110632" y="76199"/>
                  </a:lnTo>
                  <a:lnTo>
                    <a:pt x="2394045" y="76199"/>
                  </a:lnTo>
                  <a:lnTo>
                    <a:pt x="112480" y="71530"/>
                  </a:lnTo>
                  <a:lnTo>
                    <a:pt x="114052" y="51787"/>
                  </a:lnTo>
                  <a:lnTo>
                    <a:pt x="2394435" y="38099"/>
                  </a:lnTo>
                  <a:lnTo>
                    <a:pt x="111022" y="38100"/>
                  </a:lnTo>
                  <a:close/>
                </a:path>
                <a:path w="2505075" h="114300">
                  <a:moveTo>
                    <a:pt x="110632" y="76199"/>
                  </a:moveTo>
                  <a:lnTo>
                    <a:pt x="57150" y="38100"/>
                  </a:lnTo>
                  <a:lnTo>
                    <a:pt x="57150" y="0"/>
                  </a:lnTo>
                  <a:lnTo>
                    <a:pt x="51797" y="246"/>
                  </a:lnTo>
                  <a:lnTo>
                    <a:pt x="37873" y="3326"/>
                  </a:lnTo>
                  <a:lnTo>
                    <a:pt x="25457" y="9570"/>
                  </a:lnTo>
                  <a:lnTo>
                    <a:pt x="15004" y="18527"/>
                  </a:lnTo>
                  <a:lnTo>
                    <a:pt x="6973" y="29744"/>
                  </a:lnTo>
                  <a:lnTo>
                    <a:pt x="1819" y="42769"/>
                  </a:lnTo>
                  <a:lnTo>
                    <a:pt x="0" y="57150"/>
                  </a:lnTo>
                  <a:lnTo>
                    <a:pt x="247" y="62512"/>
                  </a:lnTo>
                  <a:lnTo>
                    <a:pt x="3333" y="76451"/>
                  </a:lnTo>
                  <a:lnTo>
                    <a:pt x="9587" y="88870"/>
                  </a:lnTo>
                  <a:lnTo>
                    <a:pt x="18552" y="99317"/>
                  </a:lnTo>
                  <a:lnTo>
                    <a:pt x="29773" y="107339"/>
                  </a:lnTo>
                  <a:lnTo>
                    <a:pt x="42790" y="112484"/>
                  </a:lnTo>
                  <a:lnTo>
                    <a:pt x="57150" y="114300"/>
                  </a:lnTo>
                  <a:lnTo>
                    <a:pt x="62502" y="114053"/>
                  </a:lnTo>
                  <a:lnTo>
                    <a:pt x="57150" y="76200"/>
                  </a:lnTo>
                  <a:lnTo>
                    <a:pt x="110632" y="76199"/>
                  </a:lnTo>
                  <a:close/>
                </a:path>
                <a:path w="2505075" h="114300">
                  <a:moveTo>
                    <a:pt x="2394045" y="76199"/>
                  </a:moveTo>
                  <a:lnTo>
                    <a:pt x="2392590" y="42769"/>
                  </a:lnTo>
                  <a:lnTo>
                    <a:pt x="2390775" y="57150"/>
                  </a:lnTo>
                  <a:lnTo>
                    <a:pt x="2392590" y="42769"/>
                  </a:lnTo>
                  <a:lnTo>
                    <a:pt x="2400345" y="88870"/>
                  </a:lnTo>
                  <a:lnTo>
                    <a:pt x="2433544" y="112484"/>
                  </a:lnTo>
                  <a:lnTo>
                    <a:pt x="2447925" y="114300"/>
                  </a:lnTo>
                  <a:lnTo>
                    <a:pt x="2453287" y="114053"/>
                  </a:lnTo>
                  <a:lnTo>
                    <a:pt x="2447925" y="76200"/>
                  </a:lnTo>
                  <a:lnTo>
                    <a:pt x="2394435" y="38099"/>
                  </a:lnTo>
                  <a:lnTo>
                    <a:pt x="114300" y="57150"/>
                  </a:lnTo>
                  <a:lnTo>
                    <a:pt x="2391021" y="62512"/>
                  </a:lnTo>
                  <a:lnTo>
                    <a:pt x="2394045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52"/>
            <p:cNvSpPr/>
            <p:nvPr/>
          </p:nvSpPr>
          <p:spPr>
            <a:xfrm>
              <a:off x="609600" y="3419475"/>
              <a:ext cx="2390775" cy="0"/>
            </a:xfrm>
            <a:custGeom>
              <a:avLst/>
              <a:gdLst/>
              <a:ahLst/>
              <a:cxnLst/>
              <a:rect l="l" t="t" r="r" b="b"/>
              <a:pathLst>
                <a:path w="2390775">
                  <a:moveTo>
                    <a:pt x="0" y="0"/>
                  </a:moveTo>
                  <a:lnTo>
                    <a:pt x="2390775" y="0"/>
                  </a:lnTo>
                </a:path>
              </a:pathLst>
            </a:custGeom>
            <a:ln w="3937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47"/>
            <p:cNvSpPr/>
            <p:nvPr/>
          </p:nvSpPr>
          <p:spPr>
            <a:xfrm>
              <a:off x="2005838" y="3567049"/>
              <a:ext cx="765175" cy="126"/>
            </a:xfrm>
            <a:custGeom>
              <a:avLst/>
              <a:gdLst/>
              <a:ahLst/>
              <a:cxnLst/>
              <a:rect l="l" t="t" r="r" b="b"/>
              <a:pathLst>
                <a:path w="765175" h="126">
                  <a:moveTo>
                    <a:pt x="765175" y="126"/>
                  </a:moveTo>
                  <a:lnTo>
                    <a:pt x="0" y="0"/>
                  </a:lnTo>
                  <a:lnTo>
                    <a:pt x="765175" y="12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45"/>
            <p:cNvSpPr/>
            <p:nvPr/>
          </p:nvSpPr>
          <p:spPr>
            <a:xfrm>
              <a:off x="542925" y="2619375"/>
              <a:ext cx="2505075" cy="114300"/>
            </a:xfrm>
            <a:custGeom>
              <a:avLst/>
              <a:gdLst/>
              <a:ahLst/>
              <a:cxnLst/>
              <a:rect l="l" t="t" r="r" b="b"/>
              <a:pathLst>
                <a:path w="2505075" h="114300">
                  <a:moveTo>
                    <a:pt x="114300" y="57150"/>
                  </a:moveTo>
                  <a:lnTo>
                    <a:pt x="2394435" y="38099"/>
                  </a:lnTo>
                  <a:lnTo>
                    <a:pt x="114052" y="51787"/>
                  </a:lnTo>
                  <a:lnTo>
                    <a:pt x="112480" y="71530"/>
                  </a:lnTo>
                  <a:lnTo>
                    <a:pt x="2394045" y="76199"/>
                  </a:lnTo>
                  <a:lnTo>
                    <a:pt x="2391021" y="62512"/>
                  </a:lnTo>
                  <a:lnTo>
                    <a:pt x="114300" y="57150"/>
                  </a:lnTo>
                  <a:close/>
                </a:path>
                <a:path w="2505075" h="114300">
                  <a:moveTo>
                    <a:pt x="110632" y="76199"/>
                  </a:moveTo>
                  <a:lnTo>
                    <a:pt x="57150" y="76200"/>
                  </a:lnTo>
                  <a:lnTo>
                    <a:pt x="62502" y="114053"/>
                  </a:lnTo>
                  <a:lnTo>
                    <a:pt x="76426" y="110973"/>
                  </a:lnTo>
                  <a:lnTo>
                    <a:pt x="88842" y="104729"/>
                  </a:lnTo>
                  <a:lnTo>
                    <a:pt x="99295" y="95772"/>
                  </a:lnTo>
                  <a:lnTo>
                    <a:pt x="107326" y="84555"/>
                  </a:lnTo>
                  <a:lnTo>
                    <a:pt x="110632" y="76199"/>
                  </a:lnTo>
                  <a:close/>
                </a:path>
                <a:path w="2505075" h="114300">
                  <a:moveTo>
                    <a:pt x="2505075" y="57150"/>
                  </a:moveTo>
                  <a:lnTo>
                    <a:pt x="2504828" y="51787"/>
                  </a:lnTo>
                  <a:lnTo>
                    <a:pt x="2501748" y="37848"/>
                  </a:lnTo>
                  <a:lnTo>
                    <a:pt x="2495504" y="25429"/>
                  </a:lnTo>
                  <a:lnTo>
                    <a:pt x="2486547" y="14982"/>
                  </a:lnTo>
                  <a:lnTo>
                    <a:pt x="2475330" y="6960"/>
                  </a:lnTo>
                  <a:lnTo>
                    <a:pt x="2462305" y="1815"/>
                  </a:lnTo>
                  <a:lnTo>
                    <a:pt x="2447925" y="0"/>
                  </a:lnTo>
                  <a:lnTo>
                    <a:pt x="2442562" y="246"/>
                  </a:lnTo>
                  <a:lnTo>
                    <a:pt x="2428623" y="3326"/>
                  </a:lnTo>
                  <a:lnTo>
                    <a:pt x="2447925" y="38100"/>
                  </a:lnTo>
                  <a:lnTo>
                    <a:pt x="2453287" y="114053"/>
                  </a:lnTo>
                  <a:lnTo>
                    <a:pt x="2467226" y="110973"/>
                  </a:lnTo>
                  <a:lnTo>
                    <a:pt x="2479645" y="104729"/>
                  </a:lnTo>
                  <a:lnTo>
                    <a:pt x="2490092" y="95772"/>
                  </a:lnTo>
                  <a:lnTo>
                    <a:pt x="2498114" y="84555"/>
                  </a:lnTo>
                  <a:lnTo>
                    <a:pt x="2503259" y="71530"/>
                  </a:lnTo>
                  <a:lnTo>
                    <a:pt x="2505075" y="57150"/>
                  </a:lnTo>
                  <a:close/>
                </a:path>
                <a:path w="2505075" h="114300">
                  <a:moveTo>
                    <a:pt x="2447925" y="38100"/>
                  </a:moveTo>
                  <a:lnTo>
                    <a:pt x="2428623" y="3326"/>
                  </a:lnTo>
                  <a:lnTo>
                    <a:pt x="2416204" y="9570"/>
                  </a:lnTo>
                  <a:lnTo>
                    <a:pt x="2405757" y="18527"/>
                  </a:lnTo>
                  <a:lnTo>
                    <a:pt x="2397735" y="29744"/>
                  </a:lnTo>
                  <a:lnTo>
                    <a:pt x="2394435" y="38099"/>
                  </a:lnTo>
                  <a:lnTo>
                    <a:pt x="2447925" y="76200"/>
                  </a:lnTo>
                  <a:lnTo>
                    <a:pt x="2453287" y="114053"/>
                  </a:lnTo>
                  <a:lnTo>
                    <a:pt x="2447925" y="38100"/>
                  </a:lnTo>
                  <a:close/>
                </a:path>
                <a:path w="2505075" h="114300">
                  <a:moveTo>
                    <a:pt x="111022" y="38100"/>
                  </a:moveTo>
                  <a:lnTo>
                    <a:pt x="84526" y="6960"/>
                  </a:lnTo>
                  <a:lnTo>
                    <a:pt x="57150" y="0"/>
                  </a:lnTo>
                  <a:lnTo>
                    <a:pt x="57150" y="38100"/>
                  </a:lnTo>
                  <a:lnTo>
                    <a:pt x="110632" y="76199"/>
                  </a:lnTo>
                  <a:lnTo>
                    <a:pt x="2394045" y="76199"/>
                  </a:lnTo>
                  <a:lnTo>
                    <a:pt x="112480" y="71530"/>
                  </a:lnTo>
                  <a:lnTo>
                    <a:pt x="114052" y="51787"/>
                  </a:lnTo>
                  <a:lnTo>
                    <a:pt x="2394435" y="38099"/>
                  </a:lnTo>
                  <a:lnTo>
                    <a:pt x="111022" y="38100"/>
                  </a:lnTo>
                  <a:close/>
                </a:path>
                <a:path w="2505075" h="114300">
                  <a:moveTo>
                    <a:pt x="110632" y="76199"/>
                  </a:moveTo>
                  <a:lnTo>
                    <a:pt x="57150" y="38100"/>
                  </a:lnTo>
                  <a:lnTo>
                    <a:pt x="57150" y="0"/>
                  </a:lnTo>
                  <a:lnTo>
                    <a:pt x="51797" y="246"/>
                  </a:lnTo>
                  <a:lnTo>
                    <a:pt x="37873" y="3326"/>
                  </a:lnTo>
                  <a:lnTo>
                    <a:pt x="25457" y="9570"/>
                  </a:lnTo>
                  <a:lnTo>
                    <a:pt x="15004" y="18527"/>
                  </a:lnTo>
                  <a:lnTo>
                    <a:pt x="6973" y="29744"/>
                  </a:lnTo>
                  <a:lnTo>
                    <a:pt x="1819" y="42769"/>
                  </a:lnTo>
                  <a:lnTo>
                    <a:pt x="0" y="57150"/>
                  </a:lnTo>
                  <a:lnTo>
                    <a:pt x="247" y="62512"/>
                  </a:lnTo>
                  <a:lnTo>
                    <a:pt x="3333" y="76451"/>
                  </a:lnTo>
                  <a:lnTo>
                    <a:pt x="9587" y="88870"/>
                  </a:lnTo>
                  <a:lnTo>
                    <a:pt x="18552" y="99317"/>
                  </a:lnTo>
                  <a:lnTo>
                    <a:pt x="29773" y="107339"/>
                  </a:lnTo>
                  <a:lnTo>
                    <a:pt x="42790" y="112484"/>
                  </a:lnTo>
                  <a:lnTo>
                    <a:pt x="57150" y="114300"/>
                  </a:lnTo>
                  <a:lnTo>
                    <a:pt x="62502" y="114053"/>
                  </a:lnTo>
                  <a:lnTo>
                    <a:pt x="57150" y="76200"/>
                  </a:lnTo>
                  <a:lnTo>
                    <a:pt x="110632" y="76199"/>
                  </a:lnTo>
                  <a:close/>
                </a:path>
                <a:path w="2505075" h="114300">
                  <a:moveTo>
                    <a:pt x="2394045" y="76199"/>
                  </a:moveTo>
                  <a:lnTo>
                    <a:pt x="2392590" y="42769"/>
                  </a:lnTo>
                  <a:lnTo>
                    <a:pt x="2390775" y="57150"/>
                  </a:lnTo>
                  <a:lnTo>
                    <a:pt x="2392590" y="42769"/>
                  </a:lnTo>
                  <a:lnTo>
                    <a:pt x="2400345" y="88870"/>
                  </a:lnTo>
                  <a:lnTo>
                    <a:pt x="2433544" y="112484"/>
                  </a:lnTo>
                  <a:lnTo>
                    <a:pt x="2447925" y="114300"/>
                  </a:lnTo>
                  <a:lnTo>
                    <a:pt x="2453287" y="114053"/>
                  </a:lnTo>
                  <a:lnTo>
                    <a:pt x="2447925" y="76200"/>
                  </a:lnTo>
                  <a:lnTo>
                    <a:pt x="2394435" y="38099"/>
                  </a:lnTo>
                  <a:lnTo>
                    <a:pt x="114300" y="57150"/>
                  </a:lnTo>
                  <a:lnTo>
                    <a:pt x="2391021" y="62512"/>
                  </a:lnTo>
                  <a:lnTo>
                    <a:pt x="2394045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46"/>
            <p:cNvSpPr/>
            <p:nvPr/>
          </p:nvSpPr>
          <p:spPr>
            <a:xfrm>
              <a:off x="600075" y="2676525"/>
              <a:ext cx="2390775" cy="0"/>
            </a:xfrm>
            <a:custGeom>
              <a:avLst/>
              <a:gdLst/>
              <a:ahLst/>
              <a:cxnLst/>
              <a:rect l="l" t="t" r="r" b="b"/>
              <a:pathLst>
                <a:path w="2390775">
                  <a:moveTo>
                    <a:pt x="0" y="0"/>
                  </a:moveTo>
                  <a:lnTo>
                    <a:pt x="2390775" y="0"/>
                  </a:lnTo>
                </a:path>
              </a:pathLst>
            </a:custGeom>
            <a:ln w="3937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34"/>
            <p:cNvSpPr txBox="1"/>
            <p:nvPr/>
          </p:nvSpPr>
          <p:spPr>
            <a:xfrm>
              <a:off x="1641220" y="1494872"/>
              <a:ext cx="307932" cy="3239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90"/>
                </a:lnSpc>
                <a:spcBef>
                  <a:spcPts val="124"/>
                </a:spcBef>
              </a:pPr>
              <a:r>
                <a:rPr sz="3000" spc="-19" baseline="8696" dirty="0">
                  <a:latin typeface="Times New Roman"/>
                  <a:cs typeface="Times New Roman"/>
                </a:rPr>
                <a:t>Z</a:t>
              </a:r>
              <a:r>
                <a:rPr sz="1950" spc="0" baseline="-8919" dirty="0">
                  <a:latin typeface="Times New Roman"/>
                  <a:cs typeface="Times New Roman"/>
                </a:rPr>
                <a:t>0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19" name="object 33"/>
            <p:cNvSpPr txBox="1"/>
            <p:nvPr/>
          </p:nvSpPr>
          <p:spPr>
            <a:xfrm>
              <a:off x="3051429" y="1504397"/>
              <a:ext cx="382938" cy="3239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70"/>
                </a:lnSpc>
                <a:spcBef>
                  <a:spcPts val="123"/>
                </a:spcBef>
              </a:pPr>
              <a:r>
                <a:rPr sz="3000" spc="-19" baseline="7246" dirty="0">
                  <a:latin typeface="Times New Roman"/>
                  <a:cs typeface="Times New Roman"/>
                </a:rPr>
                <a:t>Z</a:t>
              </a:r>
              <a:r>
                <a:rPr sz="1950" spc="-39" baseline="-8919" dirty="0">
                  <a:latin typeface="Times New Roman"/>
                  <a:cs typeface="Times New Roman"/>
                </a:rPr>
                <a:t>Ls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20" name="object 32"/>
            <p:cNvSpPr txBox="1"/>
            <p:nvPr/>
          </p:nvSpPr>
          <p:spPr>
            <a:xfrm>
              <a:off x="3440176" y="1504397"/>
              <a:ext cx="396239" cy="279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0"/>
                </a:lnSpc>
                <a:spcBef>
                  <a:spcPts val="107"/>
                </a:spcBef>
              </a:pPr>
              <a:r>
                <a:rPr sz="2000" spc="0" dirty="0">
                  <a:latin typeface="Times New Roman"/>
                  <a:cs typeface="Times New Roman"/>
                </a:rPr>
                <a:t>=</a:t>
              </a:r>
              <a:r>
                <a:rPr sz="2000" spc="-9" dirty="0">
                  <a:latin typeface="Times New Roman"/>
                  <a:cs typeface="Times New Roman"/>
                </a:rPr>
                <a:t> </a:t>
              </a:r>
              <a:r>
                <a:rPr sz="2000" spc="0" dirty="0">
                  <a:latin typeface="Times New Roman"/>
                  <a:cs typeface="Times New Roman"/>
                </a:rPr>
                <a:t>0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21" name="object 30"/>
            <p:cNvSpPr txBox="1"/>
            <p:nvPr/>
          </p:nvSpPr>
          <p:spPr>
            <a:xfrm>
              <a:off x="669607" y="2171273"/>
              <a:ext cx="423292" cy="32417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80"/>
                </a:lnSpc>
                <a:spcBef>
                  <a:spcPts val="124"/>
                </a:spcBef>
              </a:pPr>
              <a:r>
                <a:rPr sz="3000" spc="-25" baseline="8696" dirty="0">
                  <a:latin typeface="Times New Roman"/>
                  <a:cs typeface="Times New Roman"/>
                </a:rPr>
                <a:t>Z</a:t>
              </a:r>
              <a:r>
                <a:rPr sz="2025" spc="4" baseline="-8589" dirty="0">
                  <a:latin typeface="Times New Roman"/>
                  <a:cs typeface="Times New Roman"/>
                </a:rPr>
                <a:t>i</a:t>
              </a:r>
              <a:r>
                <a:rPr sz="2025" spc="9" baseline="-8589" dirty="0">
                  <a:latin typeface="Times New Roman"/>
                  <a:cs typeface="Times New Roman"/>
                </a:rPr>
                <a:t>n</a:t>
              </a:r>
              <a:r>
                <a:rPr sz="2025" spc="0" baseline="-8589" dirty="0">
                  <a:latin typeface="Times New Roman"/>
                  <a:cs typeface="Times New Roman"/>
                </a:rPr>
                <a:t>s</a:t>
              </a:r>
              <a:endParaRPr sz="1350">
                <a:latin typeface="Times New Roman"/>
                <a:cs typeface="Times New Roman"/>
              </a:endParaRPr>
            </a:p>
          </p:txBody>
        </p:sp>
        <p:sp>
          <p:nvSpPr>
            <p:cNvPr id="22" name="object 29"/>
            <p:cNvSpPr txBox="1"/>
            <p:nvPr/>
          </p:nvSpPr>
          <p:spPr>
            <a:xfrm>
              <a:off x="1746250" y="2204412"/>
              <a:ext cx="188794" cy="29531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260"/>
                </a:lnSpc>
                <a:spcBef>
                  <a:spcPts val="113"/>
                </a:spcBef>
              </a:pPr>
              <a:r>
                <a:rPr sz="2700" b="1" i="1" spc="0" baseline="8052" dirty="0">
                  <a:latin typeface="Times New Roman"/>
                  <a:cs typeface="Times New Roman"/>
                </a:rPr>
                <a:t>l</a:t>
              </a:r>
              <a:r>
                <a:rPr sz="1800" b="1" i="1" spc="0" baseline="-9662" dirty="0">
                  <a:latin typeface="Times New Roman"/>
                  <a:cs typeface="Times New Roman"/>
                </a:rPr>
                <a:t>s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3" name="object 25"/>
            <p:cNvSpPr txBox="1"/>
            <p:nvPr/>
          </p:nvSpPr>
          <p:spPr>
            <a:xfrm>
              <a:off x="2794000" y="2895428"/>
              <a:ext cx="383173" cy="3238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70"/>
                </a:lnSpc>
                <a:spcBef>
                  <a:spcPts val="123"/>
                </a:spcBef>
              </a:pPr>
              <a:r>
                <a:rPr sz="3000" spc="-19" baseline="7246" dirty="0">
                  <a:latin typeface="Times New Roman"/>
                  <a:cs typeface="Times New Roman"/>
                </a:rPr>
                <a:t>Z</a:t>
              </a:r>
              <a:r>
                <a:rPr sz="1950" spc="-39" baseline="-8919" dirty="0">
                  <a:latin typeface="Times New Roman"/>
                  <a:cs typeface="Times New Roman"/>
                </a:rPr>
                <a:t>Ls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183001" y="2895428"/>
              <a:ext cx="406653" cy="279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0"/>
                </a:lnSpc>
                <a:spcBef>
                  <a:spcPts val="107"/>
                </a:spcBef>
              </a:pPr>
              <a:r>
                <a:rPr sz="2000" spc="0" dirty="0">
                  <a:latin typeface="Times New Roman"/>
                  <a:cs typeface="Times New Roman"/>
                </a:rPr>
                <a:t>=</a:t>
              </a:r>
              <a:r>
                <a:rPr sz="2000" spc="-9" dirty="0">
                  <a:latin typeface="Times New Roman"/>
                  <a:cs typeface="Times New Roman"/>
                </a:rPr>
                <a:t> </a:t>
              </a:r>
              <a:r>
                <a:rPr sz="2000" spc="0" dirty="0">
                  <a:latin typeface="Times New Roman"/>
                  <a:cs typeface="Times New Roman"/>
                </a:rPr>
                <a:t>~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25" name="object 23"/>
            <p:cNvSpPr txBox="1"/>
            <p:nvPr/>
          </p:nvSpPr>
          <p:spPr>
            <a:xfrm>
              <a:off x="1669795" y="2924003"/>
              <a:ext cx="307970" cy="32424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90"/>
                </a:lnSpc>
                <a:spcBef>
                  <a:spcPts val="124"/>
                </a:spcBef>
              </a:pPr>
              <a:r>
                <a:rPr sz="3000" spc="-19" baseline="8696" dirty="0">
                  <a:latin typeface="Times New Roman"/>
                  <a:cs typeface="Times New Roman"/>
                </a:rPr>
                <a:t>Z</a:t>
              </a:r>
              <a:r>
                <a:rPr sz="1950" spc="0" baseline="-8919" dirty="0">
                  <a:latin typeface="Times New Roman"/>
                  <a:cs typeface="Times New Roman"/>
                </a:rPr>
                <a:t>0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26" name="object 22"/>
            <p:cNvSpPr txBox="1"/>
            <p:nvPr/>
          </p:nvSpPr>
          <p:spPr>
            <a:xfrm>
              <a:off x="650557" y="3600532"/>
              <a:ext cx="423060" cy="3239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80"/>
                </a:lnSpc>
                <a:spcBef>
                  <a:spcPts val="124"/>
                </a:spcBef>
              </a:pPr>
              <a:r>
                <a:rPr sz="3000" spc="-19" baseline="8696" dirty="0">
                  <a:latin typeface="Times New Roman"/>
                  <a:cs typeface="Times New Roman"/>
                </a:rPr>
                <a:t>Z</a:t>
              </a:r>
              <a:r>
                <a:rPr sz="2025" spc="4" baseline="-8589" dirty="0">
                  <a:latin typeface="Times New Roman"/>
                  <a:cs typeface="Times New Roman"/>
                </a:rPr>
                <a:t>i</a:t>
              </a:r>
              <a:r>
                <a:rPr sz="2025" spc="9" baseline="-8589" dirty="0">
                  <a:latin typeface="Times New Roman"/>
                  <a:cs typeface="Times New Roman"/>
                </a:rPr>
                <a:t>n</a:t>
              </a:r>
              <a:r>
                <a:rPr sz="2025" spc="0" baseline="-8589" dirty="0">
                  <a:latin typeface="Times New Roman"/>
                  <a:cs typeface="Times New Roman"/>
                </a:rPr>
                <a:t>s</a:t>
              </a:r>
              <a:endParaRPr sz="1350">
                <a:latin typeface="Times New Roman"/>
                <a:cs typeface="Times New Roman"/>
              </a:endParaRPr>
            </a:p>
          </p:txBody>
        </p:sp>
        <p:sp>
          <p:nvSpPr>
            <p:cNvPr id="27" name="object 21"/>
            <p:cNvSpPr txBox="1"/>
            <p:nvPr/>
          </p:nvSpPr>
          <p:spPr>
            <a:xfrm>
              <a:off x="1726945" y="3633671"/>
              <a:ext cx="188623" cy="2949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260"/>
                </a:lnSpc>
                <a:spcBef>
                  <a:spcPts val="113"/>
                </a:spcBef>
              </a:pPr>
              <a:r>
                <a:rPr sz="2700" b="1" i="1" spc="0" baseline="8052" dirty="0">
                  <a:latin typeface="Times New Roman"/>
                  <a:cs typeface="Times New Roman"/>
                </a:rPr>
                <a:t>l</a:t>
              </a:r>
              <a:r>
                <a:rPr sz="1800" b="1" i="1" spc="0" baseline="-9662" dirty="0">
                  <a:latin typeface="Times New Roman"/>
                  <a:cs typeface="Times New Roman"/>
                </a:rPr>
                <a:t>s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884420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2372" y="1442935"/>
            <a:ext cx="4149628" cy="266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43811" algn="just">
              <a:lnSpc>
                <a:spcPts val="2140"/>
              </a:lnSpc>
              <a:spcBef>
                <a:spcPts val="107"/>
              </a:spcBef>
            </a:pPr>
            <a:r>
              <a:rPr lang="id-ID" sz="2000" b="1" dirty="0">
                <a:latin typeface="Times New Roman"/>
                <a:cs typeface="Times New Roman"/>
              </a:rPr>
              <a:t>St</a:t>
            </a:r>
            <a:r>
              <a:rPr lang="id-ID" sz="2000" b="1" spc="9" dirty="0">
                <a:latin typeface="Times New Roman"/>
                <a:cs typeface="Times New Roman"/>
              </a:rPr>
              <a:t>u</a:t>
            </a:r>
            <a:r>
              <a:rPr lang="id-ID" sz="2000" b="1" dirty="0">
                <a:latin typeface="Times New Roman"/>
                <a:cs typeface="Times New Roman"/>
              </a:rPr>
              <a:t>b</a:t>
            </a:r>
            <a:r>
              <a:rPr lang="id-ID" sz="2000" b="1" spc="-94" dirty="0">
                <a:latin typeface="Times New Roman"/>
                <a:cs typeface="Times New Roman"/>
              </a:rPr>
              <a:t> 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lah</a:t>
            </a:r>
            <a:r>
              <a:rPr lang="id-ID" spc="-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poton</a:t>
            </a:r>
            <a:r>
              <a:rPr lang="id-ID" spc="-25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</a:t>
            </a:r>
            <a:r>
              <a:rPr lang="id-ID" spc="-64" dirty="0">
                <a:latin typeface="Times New Roman"/>
                <a:cs typeface="Times New Roman"/>
              </a:rPr>
              <a:t>y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ng</a:t>
            </a:r>
            <a:r>
              <a:rPr lang="id-ID" spc="5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di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dirty="0">
                <a:latin typeface="Times New Roman"/>
                <a:cs typeface="Times New Roman"/>
              </a:rPr>
              <a:t>un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untuk 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ikan kompens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si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spc="-9" dirty="0">
                <a:latin typeface="Times New Roman"/>
                <a:cs typeface="Times New Roman"/>
              </a:rPr>
              <a:t>ea</a:t>
            </a:r>
            <a:r>
              <a:rPr lang="id-ID" dirty="0">
                <a:latin typeface="Times New Roman"/>
                <a:cs typeface="Times New Roman"/>
              </a:rPr>
              <a:t>ktansi pa</a:t>
            </a:r>
            <a:r>
              <a:rPr lang="id-ID" spc="-4" dirty="0">
                <a:latin typeface="Times New Roman"/>
                <a:cs typeface="Times New Roman"/>
              </a:rPr>
              <a:t>d</a:t>
            </a:r>
            <a:r>
              <a:rPr lang="id-ID" dirty="0">
                <a:latin typeface="Times New Roman"/>
                <a:cs typeface="Times New Roman"/>
              </a:rPr>
              <a:t>a</a:t>
            </a:r>
            <a:r>
              <a:rPr lang="id-ID" spc="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salu</a:t>
            </a:r>
            <a:r>
              <a:rPr lang="id-ID" spc="-9" dirty="0">
                <a:latin typeface="Times New Roman"/>
                <a:cs typeface="Times New Roman"/>
              </a:rPr>
              <a:t>ra</a:t>
            </a:r>
            <a:r>
              <a:rPr lang="id-ID" dirty="0">
                <a:latin typeface="Times New Roman"/>
                <a:cs typeface="Times New Roman"/>
              </a:rPr>
              <a:t>n tr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-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utama.</a:t>
            </a:r>
          </a:p>
          <a:p>
            <a:pPr marL="12700" algn="just">
              <a:lnSpc>
                <a:spcPts val="2140"/>
              </a:lnSpc>
              <a:spcBef>
                <a:spcPts val="107"/>
              </a:spcBef>
            </a:pP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dirty="0">
                <a:latin typeface="Times New Roman"/>
                <a:cs typeface="Times New Roman"/>
              </a:rPr>
              <a:t>tub</a:t>
            </a:r>
            <a:r>
              <a:rPr lang="id-ID" spc="-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bisa</a:t>
            </a:r>
            <a:r>
              <a:rPr lang="id-ID" spc="-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upa</a:t>
            </a:r>
            <a:r>
              <a:rPr lang="id-ID" spc="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lur</a:t>
            </a:r>
            <a:r>
              <a:rPr lang="id-ID" spc="-14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tr</a:t>
            </a:r>
            <a:r>
              <a:rPr lang="id-ID" spc="-14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nsm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si</a:t>
            </a:r>
            <a:r>
              <a:rPr lang="id-ID" spc="-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te</a:t>
            </a:r>
            <a:r>
              <a:rPr lang="id-ID" spc="-9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tutup,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bisa</a:t>
            </a:r>
            <a:r>
              <a:rPr lang="id-ID" spc="-25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ju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dirty="0">
                <a:latin typeface="Times New Roman"/>
                <a:cs typeface="Times New Roman"/>
              </a:rPr>
              <a:t>a dib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te</a:t>
            </a:r>
            <a:r>
              <a:rPr lang="id-ID" spc="-9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buk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. N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un</a:t>
            </a:r>
            <a:r>
              <a:rPr lang="id-ID" spc="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ik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n,</a:t>
            </a:r>
            <a:r>
              <a:rPr lang="id-ID" spc="-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u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u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59" dirty="0">
                <a:latin typeface="Times New Roman"/>
                <a:cs typeface="Times New Roman"/>
              </a:rPr>
              <a:t>y</a:t>
            </a:r>
            <a:r>
              <a:rPr lang="id-ID" dirty="0">
                <a:latin typeface="Times New Roman"/>
                <a:cs typeface="Times New Roman"/>
              </a:rPr>
              <a:t>a dipak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i s</a:t>
            </a:r>
            <a:r>
              <a:rPr lang="id-ID" spc="9" dirty="0">
                <a:latin typeface="Times New Roman"/>
                <a:cs typeface="Times New Roman"/>
              </a:rPr>
              <a:t>t</a:t>
            </a:r>
            <a:r>
              <a:rPr lang="id-ID" dirty="0">
                <a:latin typeface="Times New Roman"/>
                <a:cs typeface="Times New Roman"/>
              </a:rPr>
              <a:t>ub</a:t>
            </a:r>
            <a:r>
              <a:rPr lang="id-ID" spc="-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te</a:t>
            </a:r>
            <a:r>
              <a:rPr lang="id-ID" spc="-9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tu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dirty="0">
                <a:latin typeface="Times New Roman"/>
                <a:cs typeface="Times New Roman"/>
              </a:rPr>
              <a:t>up</a:t>
            </a:r>
            <a:r>
              <a:rPr lang="id-ID" spc="-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untuk menghindari kebocoran 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di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si 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n.</a:t>
            </a:r>
          </a:p>
          <a:p>
            <a:pPr marL="12700" algn="just">
              <a:lnSpc>
                <a:spcPct val="95825"/>
              </a:lnSpc>
              <a:spcBef>
                <a:spcPts val="954"/>
              </a:spcBef>
            </a:pPr>
            <a:endParaRPr lang="id-ID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11725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4812" y="379045"/>
            <a:ext cx="5274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id-ID" sz="2400" b="1" spc="4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ng dengan </a:t>
            </a:r>
            <a:r>
              <a:rPr lang="id-ID" sz="2400" b="1" spc="-9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id-ID" sz="2400" b="1" spc="9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b tunggal seri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741585" y="829977"/>
            <a:ext cx="3010650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81978" y="1039372"/>
            <a:ext cx="3322065" cy="2738042"/>
            <a:chOff x="514350" y="1190625"/>
            <a:chExt cx="3322065" cy="2738042"/>
          </a:xfrm>
        </p:grpSpPr>
        <p:sp>
          <p:nvSpPr>
            <p:cNvPr id="5" name="object 54"/>
            <p:cNvSpPr/>
            <p:nvPr/>
          </p:nvSpPr>
          <p:spPr>
            <a:xfrm>
              <a:off x="514350" y="1190625"/>
              <a:ext cx="2495550" cy="895350"/>
            </a:xfrm>
            <a:custGeom>
              <a:avLst/>
              <a:gdLst/>
              <a:ahLst/>
              <a:cxnLst/>
              <a:rect l="l" t="t" r="r" b="b"/>
              <a:pathLst>
                <a:path w="2495550" h="895350">
                  <a:moveTo>
                    <a:pt x="2476500" y="38100"/>
                  </a:moveTo>
                  <a:lnTo>
                    <a:pt x="2476500" y="819150"/>
                  </a:lnTo>
                  <a:lnTo>
                    <a:pt x="2457450" y="838200"/>
                  </a:lnTo>
                  <a:lnTo>
                    <a:pt x="2476500" y="857250"/>
                  </a:lnTo>
                  <a:lnTo>
                    <a:pt x="2478287" y="857167"/>
                  </a:lnTo>
                  <a:lnTo>
                    <a:pt x="2490555" y="851074"/>
                  </a:lnTo>
                  <a:lnTo>
                    <a:pt x="2495550" y="838200"/>
                  </a:lnTo>
                  <a:lnTo>
                    <a:pt x="2495467" y="55362"/>
                  </a:lnTo>
                  <a:lnTo>
                    <a:pt x="2489374" y="43094"/>
                  </a:lnTo>
                  <a:lnTo>
                    <a:pt x="2476500" y="38100"/>
                  </a:lnTo>
                  <a:close/>
                </a:path>
                <a:path w="2495550" h="895350">
                  <a:moveTo>
                    <a:pt x="110632" y="857249"/>
                  </a:moveTo>
                  <a:lnTo>
                    <a:pt x="57150" y="857250"/>
                  </a:lnTo>
                  <a:lnTo>
                    <a:pt x="62502" y="895103"/>
                  </a:lnTo>
                  <a:lnTo>
                    <a:pt x="76426" y="892023"/>
                  </a:lnTo>
                  <a:lnTo>
                    <a:pt x="88842" y="885779"/>
                  </a:lnTo>
                  <a:lnTo>
                    <a:pt x="99295" y="876822"/>
                  </a:lnTo>
                  <a:lnTo>
                    <a:pt x="107326" y="865605"/>
                  </a:lnTo>
                  <a:lnTo>
                    <a:pt x="110632" y="857249"/>
                  </a:lnTo>
                  <a:close/>
                </a:path>
                <a:path w="2495550" h="895350">
                  <a:moveTo>
                    <a:pt x="133102" y="51787"/>
                  </a:moveTo>
                  <a:lnTo>
                    <a:pt x="2476500" y="38100"/>
                  </a:lnTo>
                  <a:lnTo>
                    <a:pt x="130072" y="38100"/>
                  </a:lnTo>
                  <a:lnTo>
                    <a:pt x="133102" y="51787"/>
                  </a:lnTo>
                  <a:close/>
                </a:path>
                <a:path w="2495550" h="895350">
                  <a:moveTo>
                    <a:pt x="111022" y="819150"/>
                  </a:moveTo>
                  <a:lnTo>
                    <a:pt x="104712" y="806479"/>
                  </a:lnTo>
                  <a:lnTo>
                    <a:pt x="95747" y="796032"/>
                  </a:lnTo>
                  <a:lnTo>
                    <a:pt x="84526" y="788010"/>
                  </a:lnTo>
                  <a:lnTo>
                    <a:pt x="71509" y="782865"/>
                  </a:lnTo>
                  <a:lnTo>
                    <a:pt x="57150" y="781050"/>
                  </a:lnTo>
                  <a:lnTo>
                    <a:pt x="57150" y="819150"/>
                  </a:lnTo>
                  <a:lnTo>
                    <a:pt x="110632" y="857249"/>
                  </a:lnTo>
                  <a:lnTo>
                    <a:pt x="112480" y="852580"/>
                  </a:lnTo>
                  <a:lnTo>
                    <a:pt x="114052" y="832837"/>
                  </a:lnTo>
                  <a:lnTo>
                    <a:pt x="2457450" y="819149"/>
                  </a:lnTo>
                  <a:lnTo>
                    <a:pt x="111022" y="819150"/>
                  </a:lnTo>
                  <a:close/>
                </a:path>
                <a:path w="2495550" h="895350">
                  <a:moveTo>
                    <a:pt x="110632" y="857249"/>
                  </a:moveTo>
                  <a:lnTo>
                    <a:pt x="57150" y="819150"/>
                  </a:lnTo>
                  <a:lnTo>
                    <a:pt x="57150" y="781050"/>
                  </a:lnTo>
                  <a:lnTo>
                    <a:pt x="51797" y="781296"/>
                  </a:lnTo>
                  <a:lnTo>
                    <a:pt x="37873" y="784376"/>
                  </a:lnTo>
                  <a:lnTo>
                    <a:pt x="25457" y="790620"/>
                  </a:lnTo>
                  <a:lnTo>
                    <a:pt x="15004" y="799577"/>
                  </a:lnTo>
                  <a:lnTo>
                    <a:pt x="6973" y="810794"/>
                  </a:lnTo>
                  <a:lnTo>
                    <a:pt x="1819" y="823819"/>
                  </a:lnTo>
                  <a:lnTo>
                    <a:pt x="0" y="838200"/>
                  </a:lnTo>
                  <a:lnTo>
                    <a:pt x="247" y="843562"/>
                  </a:lnTo>
                  <a:lnTo>
                    <a:pt x="3333" y="857501"/>
                  </a:lnTo>
                  <a:lnTo>
                    <a:pt x="9587" y="869920"/>
                  </a:lnTo>
                  <a:lnTo>
                    <a:pt x="18552" y="880367"/>
                  </a:lnTo>
                  <a:lnTo>
                    <a:pt x="29773" y="888389"/>
                  </a:lnTo>
                  <a:lnTo>
                    <a:pt x="42790" y="893534"/>
                  </a:lnTo>
                  <a:lnTo>
                    <a:pt x="57150" y="895350"/>
                  </a:lnTo>
                  <a:lnTo>
                    <a:pt x="62502" y="895103"/>
                  </a:lnTo>
                  <a:lnTo>
                    <a:pt x="57150" y="857250"/>
                  </a:lnTo>
                  <a:lnTo>
                    <a:pt x="110632" y="857249"/>
                  </a:lnTo>
                  <a:close/>
                </a:path>
                <a:path w="2495550" h="895350">
                  <a:moveTo>
                    <a:pt x="129682" y="76199"/>
                  </a:moveTo>
                  <a:lnTo>
                    <a:pt x="2457450" y="76199"/>
                  </a:lnTo>
                  <a:lnTo>
                    <a:pt x="2457450" y="57150"/>
                  </a:lnTo>
                  <a:lnTo>
                    <a:pt x="133350" y="57150"/>
                  </a:lnTo>
                  <a:lnTo>
                    <a:pt x="131530" y="71530"/>
                  </a:lnTo>
                  <a:lnTo>
                    <a:pt x="130072" y="38100"/>
                  </a:lnTo>
                  <a:lnTo>
                    <a:pt x="123762" y="25429"/>
                  </a:lnTo>
                  <a:lnTo>
                    <a:pt x="114797" y="14982"/>
                  </a:lnTo>
                  <a:lnTo>
                    <a:pt x="103576" y="6960"/>
                  </a:lnTo>
                  <a:lnTo>
                    <a:pt x="90559" y="1815"/>
                  </a:lnTo>
                  <a:lnTo>
                    <a:pt x="76200" y="0"/>
                  </a:lnTo>
                  <a:lnTo>
                    <a:pt x="76200" y="76200"/>
                  </a:lnTo>
                  <a:lnTo>
                    <a:pt x="81552" y="114053"/>
                  </a:lnTo>
                  <a:lnTo>
                    <a:pt x="95476" y="110973"/>
                  </a:lnTo>
                  <a:lnTo>
                    <a:pt x="107892" y="104729"/>
                  </a:lnTo>
                  <a:lnTo>
                    <a:pt x="118345" y="95772"/>
                  </a:lnTo>
                  <a:lnTo>
                    <a:pt x="126376" y="84555"/>
                  </a:lnTo>
                  <a:lnTo>
                    <a:pt x="129682" y="76199"/>
                  </a:lnTo>
                  <a:close/>
                </a:path>
                <a:path w="2495550" h="895350">
                  <a:moveTo>
                    <a:pt x="76200" y="114300"/>
                  </a:moveTo>
                  <a:lnTo>
                    <a:pt x="81552" y="114053"/>
                  </a:lnTo>
                  <a:lnTo>
                    <a:pt x="76200" y="76200"/>
                  </a:lnTo>
                  <a:lnTo>
                    <a:pt x="76200" y="0"/>
                  </a:lnTo>
                  <a:lnTo>
                    <a:pt x="70847" y="246"/>
                  </a:lnTo>
                  <a:lnTo>
                    <a:pt x="56923" y="3326"/>
                  </a:lnTo>
                  <a:lnTo>
                    <a:pt x="44507" y="9570"/>
                  </a:lnTo>
                  <a:lnTo>
                    <a:pt x="34054" y="18527"/>
                  </a:lnTo>
                  <a:lnTo>
                    <a:pt x="26023" y="29744"/>
                  </a:lnTo>
                  <a:lnTo>
                    <a:pt x="20869" y="42769"/>
                  </a:lnTo>
                  <a:lnTo>
                    <a:pt x="19050" y="57150"/>
                  </a:lnTo>
                  <a:lnTo>
                    <a:pt x="19297" y="62512"/>
                  </a:lnTo>
                  <a:lnTo>
                    <a:pt x="22383" y="76451"/>
                  </a:lnTo>
                  <a:lnTo>
                    <a:pt x="28637" y="88870"/>
                  </a:lnTo>
                  <a:lnTo>
                    <a:pt x="37602" y="99317"/>
                  </a:lnTo>
                  <a:lnTo>
                    <a:pt x="48823" y="107339"/>
                  </a:lnTo>
                  <a:lnTo>
                    <a:pt x="61840" y="112484"/>
                  </a:lnTo>
                  <a:lnTo>
                    <a:pt x="76200" y="114300"/>
                  </a:lnTo>
                  <a:close/>
                </a:path>
                <a:path w="2495550" h="895350">
                  <a:moveTo>
                    <a:pt x="130072" y="38100"/>
                  </a:moveTo>
                  <a:lnTo>
                    <a:pt x="131530" y="71530"/>
                  </a:lnTo>
                  <a:lnTo>
                    <a:pt x="133350" y="57150"/>
                  </a:lnTo>
                  <a:lnTo>
                    <a:pt x="2457450" y="57150"/>
                  </a:lnTo>
                  <a:lnTo>
                    <a:pt x="2457450" y="819149"/>
                  </a:lnTo>
                  <a:lnTo>
                    <a:pt x="114300" y="838200"/>
                  </a:lnTo>
                  <a:lnTo>
                    <a:pt x="112480" y="852580"/>
                  </a:lnTo>
                  <a:lnTo>
                    <a:pt x="110632" y="857249"/>
                  </a:lnTo>
                  <a:lnTo>
                    <a:pt x="2476500" y="857250"/>
                  </a:lnTo>
                  <a:lnTo>
                    <a:pt x="2457450" y="838200"/>
                  </a:lnTo>
                  <a:lnTo>
                    <a:pt x="2476500" y="819150"/>
                  </a:lnTo>
                  <a:lnTo>
                    <a:pt x="2476500" y="38100"/>
                  </a:lnTo>
                  <a:lnTo>
                    <a:pt x="133102" y="51787"/>
                  </a:lnTo>
                  <a:lnTo>
                    <a:pt x="130072" y="38100"/>
                  </a:lnTo>
                  <a:close/>
                </a:path>
                <a:path w="2495550" h="895350">
                  <a:moveTo>
                    <a:pt x="114052" y="832837"/>
                  </a:moveTo>
                  <a:lnTo>
                    <a:pt x="112480" y="852580"/>
                  </a:lnTo>
                  <a:lnTo>
                    <a:pt x="114300" y="838200"/>
                  </a:lnTo>
                  <a:lnTo>
                    <a:pt x="2457450" y="819149"/>
                  </a:lnTo>
                  <a:lnTo>
                    <a:pt x="114052" y="8328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55"/>
            <p:cNvSpPr/>
            <p:nvPr/>
          </p:nvSpPr>
          <p:spPr>
            <a:xfrm>
              <a:off x="542925" y="1552575"/>
              <a:ext cx="438150" cy="866775"/>
            </a:xfrm>
            <a:custGeom>
              <a:avLst/>
              <a:gdLst/>
              <a:ahLst/>
              <a:cxnLst/>
              <a:rect l="l" t="t" r="r" b="b"/>
              <a:pathLst>
                <a:path w="438150" h="866775">
                  <a:moveTo>
                    <a:pt x="28575" y="57150"/>
                  </a:moveTo>
                  <a:lnTo>
                    <a:pt x="25897" y="57274"/>
                  </a:lnTo>
                  <a:lnTo>
                    <a:pt x="28575" y="114300"/>
                  </a:lnTo>
                  <a:lnTo>
                    <a:pt x="57150" y="85725"/>
                  </a:lnTo>
                  <a:lnTo>
                    <a:pt x="266699" y="57150"/>
                  </a:lnTo>
                  <a:lnTo>
                    <a:pt x="28575" y="57150"/>
                  </a:lnTo>
                  <a:close/>
                </a:path>
                <a:path w="438150" h="866775">
                  <a:moveTo>
                    <a:pt x="266700" y="0"/>
                  </a:moveTo>
                  <a:lnTo>
                    <a:pt x="266699" y="57150"/>
                  </a:lnTo>
                  <a:lnTo>
                    <a:pt x="295275" y="57150"/>
                  </a:lnTo>
                  <a:lnTo>
                    <a:pt x="438150" y="85725"/>
                  </a:lnTo>
                  <a:lnTo>
                    <a:pt x="266700" y="0"/>
                  </a:lnTo>
                  <a:close/>
                </a:path>
                <a:path w="438150" h="866775">
                  <a:moveTo>
                    <a:pt x="295275" y="114300"/>
                  </a:moveTo>
                  <a:lnTo>
                    <a:pt x="266700" y="114299"/>
                  </a:lnTo>
                  <a:lnTo>
                    <a:pt x="266700" y="171450"/>
                  </a:lnTo>
                  <a:lnTo>
                    <a:pt x="438150" y="85725"/>
                  </a:lnTo>
                  <a:lnTo>
                    <a:pt x="295275" y="114300"/>
                  </a:lnTo>
                  <a:close/>
                </a:path>
                <a:path w="438150" h="866775">
                  <a:moveTo>
                    <a:pt x="438150" y="85725"/>
                  </a:moveTo>
                  <a:lnTo>
                    <a:pt x="295275" y="57150"/>
                  </a:lnTo>
                  <a:lnTo>
                    <a:pt x="266699" y="57150"/>
                  </a:lnTo>
                  <a:lnTo>
                    <a:pt x="57150" y="85725"/>
                  </a:lnTo>
                  <a:lnTo>
                    <a:pt x="28575" y="114300"/>
                  </a:lnTo>
                  <a:lnTo>
                    <a:pt x="25897" y="57274"/>
                  </a:lnTo>
                  <a:lnTo>
                    <a:pt x="12725" y="61951"/>
                  </a:lnTo>
                  <a:lnTo>
                    <a:pt x="3485" y="72050"/>
                  </a:lnTo>
                  <a:lnTo>
                    <a:pt x="0" y="85725"/>
                  </a:lnTo>
                  <a:lnTo>
                    <a:pt x="0" y="866775"/>
                  </a:lnTo>
                  <a:lnTo>
                    <a:pt x="57150" y="866775"/>
                  </a:lnTo>
                  <a:lnTo>
                    <a:pt x="57149" y="114300"/>
                  </a:lnTo>
                  <a:lnTo>
                    <a:pt x="295275" y="114300"/>
                  </a:lnTo>
                  <a:lnTo>
                    <a:pt x="438150" y="857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56"/>
            <p:cNvSpPr/>
            <p:nvPr/>
          </p:nvSpPr>
          <p:spPr>
            <a:xfrm>
              <a:off x="877100" y="2138299"/>
              <a:ext cx="765136" cy="0"/>
            </a:xfrm>
            <a:custGeom>
              <a:avLst/>
              <a:gdLst/>
              <a:ahLst/>
              <a:cxnLst/>
              <a:rect l="l" t="t" r="r" b="b"/>
              <a:pathLst>
                <a:path w="765136">
                  <a:moveTo>
                    <a:pt x="765136" y="0"/>
                  </a:moveTo>
                  <a:lnTo>
                    <a:pt x="0" y="0"/>
                  </a:lnTo>
                  <a:lnTo>
                    <a:pt x="765136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57"/>
            <p:cNvSpPr/>
            <p:nvPr/>
          </p:nvSpPr>
          <p:spPr>
            <a:xfrm>
              <a:off x="685800" y="2076450"/>
              <a:ext cx="2295525" cy="0"/>
            </a:xfrm>
            <a:custGeom>
              <a:avLst/>
              <a:gdLst/>
              <a:ahLst/>
              <a:cxnLst/>
              <a:rect l="l" t="t" r="r" b="b"/>
              <a:pathLst>
                <a:path w="2295525">
                  <a:moveTo>
                    <a:pt x="2295525" y="0"/>
                  </a:moveTo>
                  <a:lnTo>
                    <a:pt x="0" y="0"/>
                  </a:lnTo>
                </a:path>
                <a:path w="2295525">
                  <a:moveTo>
                    <a:pt x="0" y="1"/>
                  </a:moveTo>
                  <a:lnTo>
                    <a:pt x="22955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53"/>
            <p:cNvSpPr/>
            <p:nvPr/>
          </p:nvSpPr>
          <p:spPr>
            <a:xfrm>
              <a:off x="2024888" y="2138299"/>
              <a:ext cx="765175" cy="126"/>
            </a:xfrm>
            <a:custGeom>
              <a:avLst/>
              <a:gdLst/>
              <a:ahLst/>
              <a:cxnLst/>
              <a:rect l="l" t="t" r="r" b="b"/>
              <a:pathLst>
                <a:path w="765175" h="126">
                  <a:moveTo>
                    <a:pt x="765175" y="126"/>
                  </a:moveTo>
                  <a:lnTo>
                    <a:pt x="0" y="0"/>
                  </a:lnTo>
                  <a:lnTo>
                    <a:pt x="765175" y="12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48"/>
            <p:cNvSpPr/>
            <p:nvPr/>
          </p:nvSpPr>
          <p:spPr>
            <a:xfrm>
              <a:off x="581025" y="2981325"/>
              <a:ext cx="438150" cy="866775"/>
            </a:xfrm>
            <a:custGeom>
              <a:avLst/>
              <a:gdLst/>
              <a:ahLst/>
              <a:cxnLst/>
              <a:rect l="l" t="t" r="r" b="b"/>
              <a:pathLst>
                <a:path w="438150" h="866775">
                  <a:moveTo>
                    <a:pt x="28575" y="57150"/>
                  </a:moveTo>
                  <a:lnTo>
                    <a:pt x="25897" y="57274"/>
                  </a:lnTo>
                  <a:lnTo>
                    <a:pt x="28575" y="114300"/>
                  </a:lnTo>
                  <a:lnTo>
                    <a:pt x="57150" y="85725"/>
                  </a:lnTo>
                  <a:lnTo>
                    <a:pt x="266699" y="57150"/>
                  </a:lnTo>
                  <a:lnTo>
                    <a:pt x="28575" y="57150"/>
                  </a:lnTo>
                  <a:close/>
                </a:path>
                <a:path w="438150" h="866775">
                  <a:moveTo>
                    <a:pt x="266700" y="0"/>
                  </a:moveTo>
                  <a:lnTo>
                    <a:pt x="266699" y="57150"/>
                  </a:lnTo>
                  <a:lnTo>
                    <a:pt x="295275" y="57150"/>
                  </a:lnTo>
                  <a:lnTo>
                    <a:pt x="438150" y="85725"/>
                  </a:lnTo>
                  <a:lnTo>
                    <a:pt x="266700" y="0"/>
                  </a:lnTo>
                  <a:close/>
                </a:path>
                <a:path w="438150" h="866775">
                  <a:moveTo>
                    <a:pt x="295275" y="114300"/>
                  </a:moveTo>
                  <a:lnTo>
                    <a:pt x="266700" y="114299"/>
                  </a:lnTo>
                  <a:lnTo>
                    <a:pt x="266700" y="171450"/>
                  </a:lnTo>
                  <a:lnTo>
                    <a:pt x="438150" y="85725"/>
                  </a:lnTo>
                  <a:lnTo>
                    <a:pt x="295275" y="114300"/>
                  </a:lnTo>
                  <a:close/>
                </a:path>
                <a:path w="438150" h="866775">
                  <a:moveTo>
                    <a:pt x="438150" y="85725"/>
                  </a:moveTo>
                  <a:lnTo>
                    <a:pt x="295275" y="57150"/>
                  </a:lnTo>
                  <a:lnTo>
                    <a:pt x="266699" y="57150"/>
                  </a:lnTo>
                  <a:lnTo>
                    <a:pt x="57150" y="85725"/>
                  </a:lnTo>
                  <a:lnTo>
                    <a:pt x="28575" y="114300"/>
                  </a:lnTo>
                  <a:lnTo>
                    <a:pt x="25897" y="57274"/>
                  </a:lnTo>
                  <a:lnTo>
                    <a:pt x="12725" y="61951"/>
                  </a:lnTo>
                  <a:lnTo>
                    <a:pt x="3485" y="72050"/>
                  </a:lnTo>
                  <a:lnTo>
                    <a:pt x="0" y="85725"/>
                  </a:lnTo>
                  <a:lnTo>
                    <a:pt x="0" y="866775"/>
                  </a:lnTo>
                  <a:lnTo>
                    <a:pt x="57150" y="866775"/>
                  </a:lnTo>
                  <a:lnTo>
                    <a:pt x="57149" y="114300"/>
                  </a:lnTo>
                  <a:lnTo>
                    <a:pt x="295275" y="114300"/>
                  </a:lnTo>
                  <a:lnTo>
                    <a:pt x="438150" y="857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49"/>
            <p:cNvSpPr/>
            <p:nvPr/>
          </p:nvSpPr>
          <p:spPr>
            <a:xfrm>
              <a:off x="858050" y="3567049"/>
              <a:ext cx="765136" cy="0"/>
            </a:xfrm>
            <a:custGeom>
              <a:avLst/>
              <a:gdLst/>
              <a:ahLst/>
              <a:cxnLst/>
              <a:rect l="l" t="t" r="r" b="b"/>
              <a:pathLst>
                <a:path w="765136">
                  <a:moveTo>
                    <a:pt x="765136" y="0"/>
                  </a:moveTo>
                  <a:lnTo>
                    <a:pt x="0" y="0"/>
                  </a:lnTo>
                  <a:lnTo>
                    <a:pt x="765136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50"/>
            <p:cNvSpPr/>
            <p:nvPr/>
          </p:nvSpPr>
          <p:spPr>
            <a:xfrm>
              <a:off x="666750" y="3505200"/>
              <a:ext cx="2295525" cy="0"/>
            </a:xfrm>
            <a:custGeom>
              <a:avLst/>
              <a:gdLst/>
              <a:ahLst/>
              <a:cxnLst/>
              <a:rect l="l" t="t" r="r" b="b"/>
              <a:pathLst>
                <a:path w="2295525">
                  <a:moveTo>
                    <a:pt x="2295525" y="0"/>
                  </a:moveTo>
                  <a:lnTo>
                    <a:pt x="0" y="0"/>
                  </a:lnTo>
                </a:path>
                <a:path w="2295525">
                  <a:moveTo>
                    <a:pt x="0" y="1"/>
                  </a:moveTo>
                  <a:lnTo>
                    <a:pt x="22955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51"/>
            <p:cNvSpPr/>
            <p:nvPr/>
          </p:nvSpPr>
          <p:spPr>
            <a:xfrm>
              <a:off x="552450" y="3362325"/>
              <a:ext cx="2505075" cy="114300"/>
            </a:xfrm>
            <a:custGeom>
              <a:avLst/>
              <a:gdLst/>
              <a:ahLst/>
              <a:cxnLst/>
              <a:rect l="l" t="t" r="r" b="b"/>
              <a:pathLst>
                <a:path w="2505075" h="114300">
                  <a:moveTo>
                    <a:pt x="114300" y="57150"/>
                  </a:moveTo>
                  <a:lnTo>
                    <a:pt x="2394435" y="38099"/>
                  </a:lnTo>
                  <a:lnTo>
                    <a:pt x="114052" y="51787"/>
                  </a:lnTo>
                  <a:lnTo>
                    <a:pt x="112480" y="71530"/>
                  </a:lnTo>
                  <a:lnTo>
                    <a:pt x="2394045" y="76199"/>
                  </a:lnTo>
                  <a:lnTo>
                    <a:pt x="2391021" y="62512"/>
                  </a:lnTo>
                  <a:lnTo>
                    <a:pt x="114300" y="57150"/>
                  </a:lnTo>
                  <a:close/>
                </a:path>
                <a:path w="2505075" h="114300">
                  <a:moveTo>
                    <a:pt x="110632" y="76199"/>
                  </a:moveTo>
                  <a:lnTo>
                    <a:pt x="57150" y="76200"/>
                  </a:lnTo>
                  <a:lnTo>
                    <a:pt x="62502" y="114053"/>
                  </a:lnTo>
                  <a:lnTo>
                    <a:pt x="76426" y="110973"/>
                  </a:lnTo>
                  <a:lnTo>
                    <a:pt x="88842" y="104729"/>
                  </a:lnTo>
                  <a:lnTo>
                    <a:pt x="99295" y="95772"/>
                  </a:lnTo>
                  <a:lnTo>
                    <a:pt x="107326" y="84555"/>
                  </a:lnTo>
                  <a:lnTo>
                    <a:pt x="110632" y="76199"/>
                  </a:lnTo>
                  <a:close/>
                </a:path>
                <a:path w="2505075" h="114300">
                  <a:moveTo>
                    <a:pt x="2505075" y="57150"/>
                  </a:moveTo>
                  <a:lnTo>
                    <a:pt x="2504828" y="51787"/>
                  </a:lnTo>
                  <a:lnTo>
                    <a:pt x="2501748" y="37848"/>
                  </a:lnTo>
                  <a:lnTo>
                    <a:pt x="2495504" y="25429"/>
                  </a:lnTo>
                  <a:lnTo>
                    <a:pt x="2486547" y="14982"/>
                  </a:lnTo>
                  <a:lnTo>
                    <a:pt x="2475330" y="6960"/>
                  </a:lnTo>
                  <a:lnTo>
                    <a:pt x="2462305" y="1815"/>
                  </a:lnTo>
                  <a:lnTo>
                    <a:pt x="2447925" y="0"/>
                  </a:lnTo>
                  <a:lnTo>
                    <a:pt x="2442562" y="246"/>
                  </a:lnTo>
                  <a:lnTo>
                    <a:pt x="2428623" y="3326"/>
                  </a:lnTo>
                  <a:lnTo>
                    <a:pt x="2447925" y="38100"/>
                  </a:lnTo>
                  <a:lnTo>
                    <a:pt x="2453287" y="114053"/>
                  </a:lnTo>
                  <a:lnTo>
                    <a:pt x="2467226" y="110973"/>
                  </a:lnTo>
                  <a:lnTo>
                    <a:pt x="2479645" y="104729"/>
                  </a:lnTo>
                  <a:lnTo>
                    <a:pt x="2490092" y="95772"/>
                  </a:lnTo>
                  <a:lnTo>
                    <a:pt x="2498114" y="84555"/>
                  </a:lnTo>
                  <a:lnTo>
                    <a:pt x="2503259" y="71530"/>
                  </a:lnTo>
                  <a:lnTo>
                    <a:pt x="2505075" y="57150"/>
                  </a:lnTo>
                  <a:close/>
                </a:path>
                <a:path w="2505075" h="114300">
                  <a:moveTo>
                    <a:pt x="2447925" y="38100"/>
                  </a:moveTo>
                  <a:lnTo>
                    <a:pt x="2428623" y="3326"/>
                  </a:lnTo>
                  <a:lnTo>
                    <a:pt x="2416204" y="9570"/>
                  </a:lnTo>
                  <a:lnTo>
                    <a:pt x="2405757" y="18527"/>
                  </a:lnTo>
                  <a:lnTo>
                    <a:pt x="2397735" y="29744"/>
                  </a:lnTo>
                  <a:lnTo>
                    <a:pt x="2394435" y="38099"/>
                  </a:lnTo>
                  <a:lnTo>
                    <a:pt x="2447925" y="76200"/>
                  </a:lnTo>
                  <a:lnTo>
                    <a:pt x="2453287" y="114053"/>
                  </a:lnTo>
                  <a:lnTo>
                    <a:pt x="2447925" y="38100"/>
                  </a:lnTo>
                  <a:close/>
                </a:path>
                <a:path w="2505075" h="114300">
                  <a:moveTo>
                    <a:pt x="111022" y="38100"/>
                  </a:moveTo>
                  <a:lnTo>
                    <a:pt x="84526" y="6960"/>
                  </a:lnTo>
                  <a:lnTo>
                    <a:pt x="57150" y="0"/>
                  </a:lnTo>
                  <a:lnTo>
                    <a:pt x="57150" y="38100"/>
                  </a:lnTo>
                  <a:lnTo>
                    <a:pt x="110632" y="76199"/>
                  </a:lnTo>
                  <a:lnTo>
                    <a:pt x="2394045" y="76199"/>
                  </a:lnTo>
                  <a:lnTo>
                    <a:pt x="112480" y="71530"/>
                  </a:lnTo>
                  <a:lnTo>
                    <a:pt x="114052" y="51787"/>
                  </a:lnTo>
                  <a:lnTo>
                    <a:pt x="2394435" y="38099"/>
                  </a:lnTo>
                  <a:lnTo>
                    <a:pt x="111022" y="38100"/>
                  </a:lnTo>
                  <a:close/>
                </a:path>
                <a:path w="2505075" h="114300">
                  <a:moveTo>
                    <a:pt x="110632" y="76199"/>
                  </a:moveTo>
                  <a:lnTo>
                    <a:pt x="57150" y="38100"/>
                  </a:lnTo>
                  <a:lnTo>
                    <a:pt x="57150" y="0"/>
                  </a:lnTo>
                  <a:lnTo>
                    <a:pt x="51797" y="246"/>
                  </a:lnTo>
                  <a:lnTo>
                    <a:pt x="37873" y="3326"/>
                  </a:lnTo>
                  <a:lnTo>
                    <a:pt x="25457" y="9570"/>
                  </a:lnTo>
                  <a:lnTo>
                    <a:pt x="15004" y="18527"/>
                  </a:lnTo>
                  <a:lnTo>
                    <a:pt x="6973" y="29744"/>
                  </a:lnTo>
                  <a:lnTo>
                    <a:pt x="1819" y="42769"/>
                  </a:lnTo>
                  <a:lnTo>
                    <a:pt x="0" y="57150"/>
                  </a:lnTo>
                  <a:lnTo>
                    <a:pt x="247" y="62512"/>
                  </a:lnTo>
                  <a:lnTo>
                    <a:pt x="3333" y="76451"/>
                  </a:lnTo>
                  <a:lnTo>
                    <a:pt x="9587" y="88870"/>
                  </a:lnTo>
                  <a:lnTo>
                    <a:pt x="18552" y="99317"/>
                  </a:lnTo>
                  <a:lnTo>
                    <a:pt x="29773" y="107339"/>
                  </a:lnTo>
                  <a:lnTo>
                    <a:pt x="42790" y="112484"/>
                  </a:lnTo>
                  <a:lnTo>
                    <a:pt x="57150" y="114300"/>
                  </a:lnTo>
                  <a:lnTo>
                    <a:pt x="62502" y="114053"/>
                  </a:lnTo>
                  <a:lnTo>
                    <a:pt x="57150" y="76200"/>
                  </a:lnTo>
                  <a:lnTo>
                    <a:pt x="110632" y="76199"/>
                  </a:lnTo>
                  <a:close/>
                </a:path>
                <a:path w="2505075" h="114300">
                  <a:moveTo>
                    <a:pt x="2394045" y="76199"/>
                  </a:moveTo>
                  <a:lnTo>
                    <a:pt x="2392590" y="42769"/>
                  </a:lnTo>
                  <a:lnTo>
                    <a:pt x="2390775" y="57150"/>
                  </a:lnTo>
                  <a:lnTo>
                    <a:pt x="2392590" y="42769"/>
                  </a:lnTo>
                  <a:lnTo>
                    <a:pt x="2400345" y="88870"/>
                  </a:lnTo>
                  <a:lnTo>
                    <a:pt x="2433544" y="112484"/>
                  </a:lnTo>
                  <a:lnTo>
                    <a:pt x="2447925" y="114300"/>
                  </a:lnTo>
                  <a:lnTo>
                    <a:pt x="2453287" y="114053"/>
                  </a:lnTo>
                  <a:lnTo>
                    <a:pt x="2447925" y="76200"/>
                  </a:lnTo>
                  <a:lnTo>
                    <a:pt x="2394435" y="38099"/>
                  </a:lnTo>
                  <a:lnTo>
                    <a:pt x="114300" y="57150"/>
                  </a:lnTo>
                  <a:lnTo>
                    <a:pt x="2391021" y="62512"/>
                  </a:lnTo>
                  <a:lnTo>
                    <a:pt x="2394045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52"/>
            <p:cNvSpPr/>
            <p:nvPr/>
          </p:nvSpPr>
          <p:spPr>
            <a:xfrm>
              <a:off x="609600" y="3419475"/>
              <a:ext cx="2390775" cy="0"/>
            </a:xfrm>
            <a:custGeom>
              <a:avLst/>
              <a:gdLst/>
              <a:ahLst/>
              <a:cxnLst/>
              <a:rect l="l" t="t" r="r" b="b"/>
              <a:pathLst>
                <a:path w="2390775">
                  <a:moveTo>
                    <a:pt x="0" y="0"/>
                  </a:moveTo>
                  <a:lnTo>
                    <a:pt x="2390775" y="0"/>
                  </a:lnTo>
                </a:path>
              </a:pathLst>
            </a:custGeom>
            <a:ln w="3937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47"/>
            <p:cNvSpPr/>
            <p:nvPr/>
          </p:nvSpPr>
          <p:spPr>
            <a:xfrm>
              <a:off x="2005838" y="3567049"/>
              <a:ext cx="765175" cy="126"/>
            </a:xfrm>
            <a:custGeom>
              <a:avLst/>
              <a:gdLst/>
              <a:ahLst/>
              <a:cxnLst/>
              <a:rect l="l" t="t" r="r" b="b"/>
              <a:pathLst>
                <a:path w="765175" h="126">
                  <a:moveTo>
                    <a:pt x="765175" y="126"/>
                  </a:moveTo>
                  <a:lnTo>
                    <a:pt x="0" y="0"/>
                  </a:lnTo>
                  <a:lnTo>
                    <a:pt x="765175" y="12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45"/>
            <p:cNvSpPr/>
            <p:nvPr/>
          </p:nvSpPr>
          <p:spPr>
            <a:xfrm>
              <a:off x="542925" y="2619375"/>
              <a:ext cx="2505075" cy="114300"/>
            </a:xfrm>
            <a:custGeom>
              <a:avLst/>
              <a:gdLst/>
              <a:ahLst/>
              <a:cxnLst/>
              <a:rect l="l" t="t" r="r" b="b"/>
              <a:pathLst>
                <a:path w="2505075" h="114300">
                  <a:moveTo>
                    <a:pt x="114300" y="57150"/>
                  </a:moveTo>
                  <a:lnTo>
                    <a:pt x="2394435" y="38099"/>
                  </a:lnTo>
                  <a:lnTo>
                    <a:pt x="114052" y="51787"/>
                  </a:lnTo>
                  <a:lnTo>
                    <a:pt x="112480" y="71530"/>
                  </a:lnTo>
                  <a:lnTo>
                    <a:pt x="2394045" y="76199"/>
                  </a:lnTo>
                  <a:lnTo>
                    <a:pt x="2391021" y="62512"/>
                  </a:lnTo>
                  <a:lnTo>
                    <a:pt x="114300" y="57150"/>
                  </a:lnTo>
                  <a:close/>
                </a:path>
                <a:path w="2505075" h="114300">
                  <a:moveTo>
                    <a:pt x="110632" y="76199"/>
                  </a:moveTo>
                  <a:lnTo>
                    <a:pt x="57150" y="76200"/>
                  </a:lnTo>
                  <a:lnTo>
                    <a:pt x="62502" y="114053"/>
                  </a:lnTo>
                  <a:lnTo>
                    <a:pt x="76426" y="110973"/>
                  </a:lnTo>
                  <a:lnTo>
                    <a:pt x="88842" y="104729"/>
                  </a:lnTo>
                  <a:lnTo>
                    <a:pt x="99295" y="95772"/>
                  </a:lnTo>
                  <a:lnTo>
                    <a:pt x="107326" y="84555"/>
                  </a:lnTo>
                  <a:lnTo>
                    <a:pt x="110632" y="76199"/>
                  </a:lnTo>
                  <a:close/>
                </a:path>
                <a:path w="2505075" h="114300">
                  <a:moveTo>
                    <a:pt x="2505075" y="57150"/>
                  </a:moveTo>
                  <a:lnTo>
                    <a:pt x="2504828" y="51787"/>
                  </a:lnTo>
                  <a:lnTo>
                    <a:pt x="2501748" y="37848"/>
                  </a:lnTo>
                  <a:lnTo>
                    <a:pt x="2495504" y="25429"/>
                  </a:lnTo>
                  <a:lnTo>
                    <a:pt x="2486547" y="14982"/>
                  </a:lnTo>
                  <a:lnTo>
                    <a:pt x="2475330" y="6960"/>
                  </a:lnTo>
                  <a:lnTo>
                    <a:pt x="2462305" y="1815"/>
                  </a:lnTo>
                  <a:lnTo>
                    <a:pt x="2447925" y="0"/>
                  </a:lnTo>
                  <a:lnTo>
                    <a:pt x="2442562" y="246"/>
                  </a:lnTo>
                  <a:lnTo>
                    <a:pt x="2428623" y="3326"/>
                  </a:lnTo>
                  <a:lnTo>
                    <a:pt x="2447925" y="38100"/>
                  </a:lnTo>
                  <a:lnTo>
                    <a:pt x="2453287" y="114053"/>
                  </a:lnTo>
                  <a:lnTo>
                    <a:pt x="2467226" y="110973"/>
                  </a:lnTo>
                  <a:lnTo>
                    <a:pt x="2479645" y="104729"/>
                  </a:lnTo>
                  <a:lnTo>
                    <a:pt x="2490092" y="95772"/>
                  </a:lnTo>
                  <a:lnTo>
                    <a:pt x="2498114" y="84555"/>
                  </a:lnTo>
                  <a:lnTo>
                    <a:pt x="2503259" y="71530"/>
                  </a:lnTo>
                  <a:lnTo>
                    <a:pt x="2505075" y="57150"/>
                  </a:lnTo>
                  <a:close/>
                </a:path>
                <a:path w="2505075" h="114300">
                  <a:moveTo>
                    <a:pt x="2447925" y="38100"/>
                  </a:moveTo>
                  <a:lnTo>
                    <a:pt x="2428623" y="3326"/>
                  </a:lnTo>
                  <a:lnTo>
                    <a:pt x="2416204" y="9570"/>
                  </a:lnTo>
                  <a:lnTo>
                    <a:pt x="2405757" y="18527"/>
                  </a:lnTo>
                  <a:lnTo>
                    <a:pt x="2397735" y="29744"/>
                  </a:lnTo>
                  <a:lnTo>
                    <a:pt x="2394435" y="38099"/>
                  </a:lnTo>
                  <a:lnTo>
                    <a:pt x="2447925" y="76200"/>
                  </a:lnTo>
                  <a:lnTo>
                    <a:pt x="2453287" y="114053"/>
                  </a:lnTo>
                  <a:lnTo>
                    <a:pt x="2447925" y="38100"/>
                  </a:lnTo>
                  <a:close/>
                </a:path>
                <a:path w="2505075" h="114300">
                  <a:moveTo>
                    <a:pt x="111022" y="38100"/>
                  </a:moveTo>
                  <a:lnTo>
                    <a:pt x="84526" y="6960"/>
                  </a:lnTo>
                  <a:lnTo>
                    <a:pt x="57150" y="0"/>
                  </a:lnTo>
                  <a:lnTo>
                    <a:pt x="57150" y="38100"/>
                  </a:lnTo>
                  <a:lnTo>
                    <a:pt x="110632" y="76199"/>
                  </a:lnTo>
                  <a:lnTo>
                    <a:pt x="2394045" y="76199"/>
                  </a:lnTo>
                  <a:lnTo>
                    <a:pt x="112480" y="71530"/>
                  </a:lnTo>
                  <a:lnTo>
                    <a:pt x="114052" y="51787"/>
                  </a:lnTo>
                  <a:lnTo>
                    <a:pt x="2394435" y="38099"/>
                  </a:lnTo>
                  <a:lnTo>
                    <a:pt x="111022" y="38100"/>
                  </a:lnTo>
                  <a:close/>
                </a:path>
                <a:path w="2505075" h="114300">
                  <a:moveTo>
                    <a:pt x="110632" y="76199"/>
                  </a:moveTo>
                  <a:lnTo>
                    <a:pt x="57150" y="38100"/>
                  </a:lnTo>
                  <a:lnTo>
                    <a:pt x="57150" y="0"/>
                  </a:lnTo>
                  <a:lnTo>
                    <a:pt x="51797" y="246"/>
                  </a:lnTo>
                  <a:lnTo>
                    <a:pt x="37873" y="3326"/>
                  </a:lnTo>
                  <a:lnTo>
                    <a:pt x="25457" y="9570"/>
                  </a:lnTo>
                  <a:lnTo>
                    <a:pt x="15004" y="18527"/>
                  </a:lnTo>
                  <a:lnTo>
                    <a:pt x="6973" y="29744"/>
                  </a:lnTo>
                  <a:lnTo>
                    <a:pt x="1819" y="42769"/>
                  </a:lnTo>
                  <a:lnTo>
                    <a:pt x="0" y="57150"/>
                  </a:lnTo>
                  <a:lnTo>
                    <a:pt x="247" y="62512"/>
                  </a:lnTo>
                  <a:lnTo>
                    <a:pt x="3333" y="76451"/>
                  </a:lnTo>
                  <a:lnTo>
                    <a:pt x="9587" y="88870"/>
                  </a:lnTo>
                  <a:lnTo>
                    <a:pt x="18552" y="99317"/>
                  </a:lnTo>
                  <a:lnTo>
                    <a:pt x="29773" y="107339"/>
                  </a:lnTo>
                  <a:lnTo>
                    <a:pt x="42790" y="112484"/>
                  </a:lnTo>
                  <a:lnTo>
                    <a:pt x="57150" y="114300"/>
                  </a:lnTo>
                  <a:lnTo>
                    <a:pt x="62502" y="114053"/>
                  </a:lnTo>
                  <a:lnTo>
                    <a:pt x="57150" y="76200"/>
                  </a:lnTo>
                  <a:lnTo>
                    <a:pt x="110632" y="76199"/>
                  </a:lnTo>
                  <a:close/>
                </a:path>
                <a:path w="2505075" h="114300">
                  <a:moveTo>
                    <a:pt x="2394045" y="76199"/>
                  </a:moveTo>
                  <a:lnTo>
                    <a:pt x="2392590" y="42769"/>
                  </a:lnTo>
                  <a:lnTo>
                    <a:pt x="2390775" y="57150"/>
                  </a:lnTo>
                  <a:lnTo>
                    <a:pt x="2392590" y="42769"/>
                  </a:lnTo>
                  <a:lnTo>
                    <a:pt x="2400345" y="88870"/>
                  </a:lnTo>
                  <a:lnTo>
                    <a:pt x="2433544" y="112484"/>
                  </a:lnTo>
                  <a:lnTo>
                    <a:pt x="2447925" y="114300"/>
                  </a:lnTo>
                  <a:lnTo>
                    <a:pt x="2453287" y="114053"/>
                  </a:lnTo>
                  <a:lnTo>
                    <a:pt x="2447925" y="76200"/>
                  </a:lnTo>
                  <a:lnTo>
                    <a:pt x="2394435" y="38099"/>
                  </a:lnTo>
                  <a:lnTo>
                    <a:pt x="114300" y="57150"/>
                  </a:lnTo>
                  <a:lnTo>
                    <a:pt x="2391021" y="62512"/>
                  </a:lnTo>
                  <a:lnTo>
                    <a:pt x="2394045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46"/>
            <p:cNvSpPr/>
            <p:nvPr/>
          </p:nvSpPr>
          <p:spPr>
            <a:xfrm>
              <a:off x="600075" y="2676525"/>
              <a:ext cx="2390775" cy="0"/>
            </a:xfrm>
            <a:custGeom>
              <a:avLst/>
              <a:gdLst/>
              <a:ahLst/>
              <a:cxnLst/>
              <a:rect l="l" t="t" r="r" b="b"/>
              <a:pathLst>
                <a:path w="2390775">
                  <a:moveTo>
                    <a:pt x="0" y="0"/>
                  </a:moveTo>
                  <a:lnTo>
                    <a:pt x="2390775" y="0"/>
                  </a:lnTo>
                </a:path>
              </a:pathLst>
            </a:custGeom>
            <a:ln w="3937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34"/>
            <p:cNvSpPr txBox="1"/>
            <p:nvPr/>
          </p:nvSpPr>
          <p:spPr>
            <a:xfrm>
              <a:off x="1641220" y="1494872"/>
              <a:ext cx="307932" cy="3239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90"/>
                </a:lnSpc>
                <a:spcBef>
                  <a:spcPts val="124"/>
                </a:spcBef>
              </a:pPr>
              <a:r>
                <a:rPr sz="3000" spc="-19" baseline="8696" dirty="0">
                  <a:latin typeface="Times New Roman"/>
                  <a:cs typeface="Times New Roman"/>
                </a:rPr>
                <a:t>Z</a:t>
              </a:r>
              <a:r>
                <a:rPr sz="1950" spc="0" baseline="-8919" dirty="0">
                  <a:latin typeface="Times New Roman"/>
                  <a:cs typeface="Times New Roman"/>
                </a:rPr>
                <a:t>0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19" name="object 33"/>
            <p:cNvSpPr txBox="1"/>
            <p:nvPr/>
          </p:nvSpPr>
          <p:spPr>
            <a:xfrm>
              <a:off x="3051429" y="1504397"/>
              <a:ext cx="382938" cy="3239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70"/>
                </a:lnSpc>
                <a:spcBef>
                  <a:spcPts val="123"/>
                </a:spcBef>
              </a:pPr>
              <a:r>
                <a:rPr sz="3000" spc="-19" baseline="7246" dirty="0">
                  <a:latin typeface="Times New Roman"/>
                  <a:cs typeface="Times New Roman"/>
                </a:rPr>
                <a:t>Z</a:t>
              </a:r>
              <a:r>
                <a:rPr sz="1950" spc="-39" baseline="-8919" dirty="0">
                  <a:latin typeface="Times New Roman"/>
                  <a:cs typeface="Times New Roman"/>
                </a:rPr>
                <a:t>Ls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20" name="object 32"/>
            <p:cNvSpPr txBox="1"/>
            <p:nvPr/>
          </p:nvSpPr>
          <p:spPr>
            <a:xfrm>
              <a:off x="3440176" y="1504397"/>
              <a:ext cx="396239" cy="279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0"/>
                </a:lnSpc>
                <a:spcBef>
                  <a:spcPts val="107"/>
                </a:spcBef>
              </a:pPr>
              <a:r>
                <a:rPr sz="2000" spc="0" dirty="0">
                  <a:latin typeface="Times New Roman"/>
                  <a:cs typeface="Times New Roman"/>
                </a:rPr>
                <a:t>=</a:t>
              </a:r>
              <a:r>
                <a:rPr sz="2000" spc="-9" dirty="0">
                  <a:latin typeface="Times New Roman"/>
                  <a:cs typeface="Times New Roman"/>
                </a:rPr>
                <a:t> </a:t>
              </a:r>
              <a:r>
                <a:rPr sz="2000" spc="0" dirty="0">
                  <a:latin typeface="Times New Roman"/>
                  <a:cs typeface="Times New Roman"/>
                </a:rPr>
                <a:t>0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21" name="object 30"/>
            <p:cNvSpPr txBox="1"/>
            <p:nvPr/>
          </p:nvSpPr>
          <p:spPr>
            <a:xfrm>
              <a:off x="669607" y="2171273"/>
              <a:ext cx="423292" cy="32417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80"/>
                </a:lnSpc>
                <a:spcBef>
                  <a:spcPts val="124"/>
                </a:spcBef>
              </a:pPr>
              <a:r>
                <a:rPr sz="3000" spc="-25" baseline="8696" dirty="0">
                  <a:latin typeface="Times New Roman"/>
                  <a:cs typeface="Times New Roman"/>
                </a:rPr>
                <a:t>Z</a:t>
              </a:r>
              <a:r>
                <a:rPr sz="2025" spc="4" baseline="-8589" dirty="0">
                  <a:latin typeface="Times New Roman"/>
                  <a:cs typeface="Times New Roman"/>
                </a:rPr>
                <a:t>i</a:t>
              </a:r>
              <a:r>
                <a:rPr sz="2025" spc="9" baseline="-8589" dirty="0">
                  <a:latin typeface="Times New Roman"/>
                  <a:cs typeface="Times New Roman"/>
                </a:rPr>
                <a:t>n</a:t>
              </a:r>
              <a:r>
                <a:rPr sz="2025" spc="0" baseline="-8589" dirty="0">
                  <a:latin typeface="Times New Roman"/>
                  <a:cs typeface="Times New Roman"/>
                </a:rPr>
                <a:t>s</a:t>
              </a:r>
              <a:endParaRPr sz="1350">
                <a:latin typeface="Times New Roman"/>
                <a:cs typeface="Times New Roman"/>
              </a:endParaRPr>
            </a:p>
          </p:txBody>
        </p:sp>
        <p:sp>
          <p:nvSpPr>
            <p:cNvPr id="22" name="object 29"/>
            <p:cNvSpPr txBox="1"/>
            <p:nvPr/>
          </p:nvSpPr>
          <p:spPr>
            <a:xfrm>
              <a:off x="1746250" y="2204412"/>
              <a:ext cx="188794" cy="29531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260"/>
                </a:lnSpc>
                <a:spcBef>
                  <a:spcPts val="113"/>
                </a:spcBef>
              </a:pPr>
              <a:r>
                <a:rPr sz="2700" b="1" i="1" spc="0" baseline="8052" dirty="0">
                  <a:latin typeface="Times New Roman"/>
                  <a:cs typeface="Times New Roman"/>
                </a:rPr>
                <a:t>l</a:t>
              </a:r>
              <a:r>
                <a:rPr sz="1800" b="1" i="1" spc="0" baseline="-9662" dirty="0">
                  <a:latin typeface="Times New Roman"/>
                  <a:cs typeface="Times New Roman"/>
                </a:rPr>
                <a:t>s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3" name="object 25"/>
            <p:cNvSpPr txBox="1"/>
            <p:nvPr/>
          </p:nvSpPr>
          <p:spPr>
            <a:xfrm>
              <a:off x="2794000" y="2895428"/>
              <a:ext cx="383173" cy="3238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70"/>
                </a:lnSpc>
                <a:spcBef>
                  <a:spcPts val="123"/>
                </a:spcBef>
              </a:pPr>
              <a:r>
                <a:rPr sz="3000" spc="-19" baseline="7246" dirty="0">
                  <a:latin typeface="Times New Roman"/>
                  <a:cs typeface="Times New Roman"/>
                </a:rPr>
                <a:t>Z</a:t>
              </a:r>
              <a:r>
                <a:rPr sz="1950" spc="-39" baseline="-8919" dirty="0">
                  <a:latin typeface="Times New Roman"/>
                  <a:cs typeface="Times New Roman"/>
                </a:rPr>
                <a:t>Ls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183001" y="2895428"/>
              <a:ext cx="406653" cy="279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0"/>
                </a:lnSpc>
                <a:spcBef>
                  <a:spcPts val="107"/>
                </a:spcBef>
              </a:pPr>
              <a:r>
                <a:rPr sz="2000" spc="0" dirty="0">
                  <a:latin typeface="Times New Roman"/>
                  <a:cs typeface="Times New Roman"/>
                </a:rPr>
                <a:t>=</a:t>
              </a:r>
              <a:r>
                <a:rPr sz="2000" spc="-9" dirty="0">
                  <a:latin typeface="Times New Roman"/>
                  <a:cs typeface="Times New Roman"/>
                </a:rPr>
                <a:t> </a:t>
              </a:r>
              <a:r>
                <a:rPr sz="2000" spc="0" dirty="0">
                  <a:latin typeface="Times New Roman"/>
                  <a:cs typeface="Times New Roman"/>
                </a:rPr>
                <a:t>~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25" name="object 23"/>
            <p:cNvSpPr txBox="1"/>
            <p:nvPr/>
          </p:nvSpPr>
          <p:spPr>
            <a:xfrm>
              <a:off x="1669795" y="2924003"/>
              <a:ext cx="307970" cy="32424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90"/>
                </a:lnSpc>
                <a:spcBef>
                  <a:spcPts val="124"/>
                </a:spcBef>
              </a:pPr>
              <a:r>
                <a:rPr sz="3000" spc="-19" baseline="8696" dirty="0">
                  <a:latin typeface="Times New Roman"/>
                  <a:cs typeface="Times New Roman"/>
                </a:rPr>
                <a:t>Z</a:t>
              </a:r>
              <a:r>
                <a:rPr sz="1950" spc="0" baseline="-8919" dirty="0">
                  <a:latin typeface="Times New Roman"/>
                  <a:cs typeface="Times New Roman"/>
                </a:rPr>
                <a:t>0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26" name="object 22"/>
            <p:cNvSpPr txBox="1"/>
            <p:nvPr/>
          </p:nvSpPr>
          <p:spPr>
            <a:xfrm>
              <a:off x="650557" y="3600532"/>
              <a:ext cx="423060" cy="3239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80"/>
                </a:lnSpc>
                <a:spcBef>
                  <a:spcPts val="124"/>
                </a:spcBef>
              </a:pPr>
              <a:r>
                <a:rPr sz="3000" spc="-19" baseline="8696" dirty="0">
                  <a:latin typeface="Times New Roman"/>
                  <a:cs typeface="Times New Roman"/>
                </a:rPr>
                <a:t>Z</a:t>
              </a:r>
              <a:r>
                <a:rPr sz="2025" spc="4" baseline="-8589" dirty="0">
                  <a:latin typeface="Times New Roman"/>
                  <a:cs typeface="Times New Roman"/>
                </a:rPr>
                <a:t>i</a:t>
              </a:r>
              <a:r>
                <a:rPr sz="2025" spc="9" baseline="-8589" dirty="0">
                  <a:latin typeface="Times New Roman"/>
                  <a:cs typeface="Times New Roman"/>
                </a:rPr>
                <a:t>n</a:t>
              </a:r>
              <a:r>
                <a:rPr sz="2025" spc="0" baseline="-8589" dirty="0">
                  <a:latin typeface="Times New Roman"/>
                  <a:cs typeface="Times New Roman"/>
                </a:rPr>
                <a:t>s</a:t>
              </a:r>
              <a:endParaRPr sz="1350">
                <a:latin typeface="Times New Roman"/>
                <a:cs typeface="Times New Roman"/>
              </a:endParaRPr>
            </a:p>
          </p:txBody>
        </p:sp>
        <p:sp>
          <p:nvSpPr>
            <p:cNvPr id="27" name="object 21"/>
            <p:cNvSpPr txBox="1"/>
            <p:nvPr/>
          </p:nvSpPr>
          <p:spPr>
            <a:xfrm>
              <a:off x="1726945" y="3633671"/>
              <a:ext cx="188623" cy="2949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260"/>
                </a:lnSpc>
                <a:spcBef>
                  <a:spcPts val="113"/>
                </a:spcBef>
              </a:pPr>
              <a:r>
                <a:rPr sz="2700" b="1" i="1" spc="0" baseline="8052" dirty="0">
                  <a:latin typeface="Times New Roman"/>
                  <a:cs typeface="Times New Roman"/>
                </a:rPr>
                <a:t>l</a:t>
              </a:r>
              <a:r>
                <a:rPr sz="1800" b="1" i="1" spc="0" baseline="-9662" dirty="0">
                  <a:latin typeface="Times New Roman"/>
                  <a:cs typeface="Times New Roman"/>
                </a:rPr>
                <a:t>s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  <p:sp>
        <p:nvSpPr>
          <p:cNvPr id="28" name="object 19"/>
          <p:cNvSpPr txBox="1"/>
          <p:nvPr/>
        </p:nvSpPr>
        <p:spPr>
          <a:xfrm>
            <a:off x="5246835" y="1248021"/>
            <a:ext cx="20218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u="heavy" spc="4" dirty="0">
                <a:latin typeface="Times New Roman"/>
                <a:cs typeface="Times New Roman"/>
              </a:rPr>
              <a:t>S</a:t>
            </a:r>
            <a:r>
              <a:rPr sz="2400" b="1" u="heavy" spc="0" dirty="0">
                <a:latin typeface="Times New Roman"/>
                <a:cs typeface="Times New Roman"/>
              </a:rPr>
              <a:t>t</a:t>
            </a:r>
            <a:r>
              <a:rPr sz="2400" b="1" u="heavy" spc="4" dirty="0">
                <a:latin typeface="Times New Roman"/>
                <a:cs typeface="Times New Roman"/>
              </a:rPr>
              <a:t>u</a:t>
            </a:r>
            <a:r>
              <a:rPr sz="2400" b="1" u="heavy" spc="0" dirty="0">
                <a:latin typeface="Times New Roman"/>
                <a:cs typeface="Times New Roman"/>
              </a:rPr>
              <a:t>b</a:t>
            </a:r>
            <a:r>
              <a:rPr sz="2400" b="1" u="heavy" spc="4" dirty="0">
                <a:latin typeface="Times New Roman"/>
                <a:cs typeface="Times New Roman"/>
              </a:rPr>
              <a:t> </a:t>
            </a:r>
            <a:r>
              <a:rPr sz="2400" b="1" u="heavy" spc="0" dirty="0">
                <a:latin typeface="Times New Roman"/>
                <a:cs typeface="Times New Roman"/>
              </a:rPr>
              <a:t>te</a:t>
            </a:r>
            <a:r>
              <a:rPr sz="2400" b="1" u="heavy" spc="-9" dirty="0">
                <a:latin typeface="Times New Roman"/>
                <a:cs typeface="Times New Roman"/>
              </a:rPr>
              <a:t>r</a:t>
            </a:r>
            <a:r>
              <a:rPr sz="2400" b="1" u="heavy" spc="0" dirty="0">
                <a:latin typeface="Times New Roman"/>
                <a:cs typeface="Times New Roman"/>
              </a:rPr>
              <a:t>t</a:t>
            </a:r>
            <a:r>
              <a:rPr sz="2400" b="1" u="heavy" spc="4" dirty="0">
                <a:latin typeface="Times New Roman"/>
                <a:cs typeface="Times New Roman"/>
              </a:rPr>
              <a:t>u</a:t>
            </a:r>
            <a:r>
              <a:rPr sz="2400" b="1" u="heavy" spc="0" dirty="0">
                <a:latin typeface="Times New Roman"/>
                <a:cs typeface="Times New Roman"/>
              </a:rPr>
              <a:t>t</a:t>
            </a:r>
            <a:r>
              <a:rPr sz="2400" b="1" u="heavy" spc="4" dirty="0">
                <a:latin typeface="Times New Roman"/>
                <a:cs typeface="Times New Roman"/>
              </a:rPr>
              <a:t>u</a:t>
            </a:r>
            <a:r>
              <a:rPr sz="2400" b="1" u="heavy" spc="0" dirty="0">
                <a:latin typeface="Times New Roman"/>
                <a:cs typeface="Times New Roman"/>
              </a:rPr>
              <a:t>p</a:t>
            </a:r>
            <a:r>
              <a:rPr sz="2400" b="1" u="heavy" spc="4" dirty="0">
                <a:latin typeface="Times New Roman"/>
                <a:cs typeface="Times New Roman"/>
              </a:rPr>
              <a:t> </a:t>
            </a:r>
            <a:r>
              <a:rPr sz="2400" b="1" u="heavy" spc="0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9" name="object 20"/>
          <p:cNvSpPr txBox="1"/>
          <p:nvPr/>
        </p:nvSpPr>
        <p:spPr>
          <a:xfrm>
            <a:off x="3862419" y="2965651"/>
            <a:ext cx="197063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u="heavy" spc="4" dirty="0">
                <a:latin typeface="Times New Roman"/>
                <a:cs typeface="Times New Roman"/>
              </a:rPr>
              <a:t>S</a:t>
            </a:r>
            <a:r>
              <a:rPr sz="2400" b="1" u="heavy" spc="0" dirty="0">
                <a:latin typeface="Times New Roman"/>
                <a:cs typeface="Times New Roman"/>
              </a:rPr>
              <a:t>t</a:t>
            </a:r>
            <a:r>
              <a:rPr sz="2400" b="1" u="heavy" spc="4" dirty="0">
                <a:latin typeface="Times New Roman"/>
                <a:cs typeface="Times New Roman"/>
              </a:rPr>
              <a:t>u</a:t>
            </a:r>
            <a:r>
              <a:rPr sz="2400" b="1" u="heavy" spc="0" dirty="0">
                <a:latin typeface="Times New Roman"/>
                <a:cs typeface="Times New Roman"/>
              </a:rPr>
              <a:t>b</a:t>
            </a:r>
            <a:r>
              <a:rPr sz="2400" b="1" u="heavy" spc="4" dirty="0">
                <a:latin typeface="Times New Roman"/>
                <a:cs typeface="Times New Roman"/>
              </a:rPr>
              <a:t> </a:t>
            </a:r>
            <a:r>
              <a:rPr sz="2400" b="1" u="heavy" spc="0" dirty="0">
                <a:latin typeface="Times New Roman"/>
                <a:cs typeface="Times New Roman"/>
              </a:rPr>
              <a:t>te</a:t>
            </a:r>
            <a:r>
              <a:rPr sz="2400" b="1" u="heavy" spc="-9" dirty="0">
                <a:latin typeface="Times New Roman"/>
                <a:cs typeface="Times New Roman"/>
              </a:rPr>
              <a:t>r</a:t>
            </a:r>
            <a:r>
              <a:rPr sz="2400" b="1" u="heavy" spc="4" dirty="0">
                <a:latin typeface="Times New Roman"/>
                <a:cs typeface="Times New Roman"/>
              </a:rPr>
              <a:t>buk</a:t>
            </a:r>
            <a:r>
              <a:rPr sz="2400" b="1" u="heavy" spc="0" dirty="0">
                <a:latin typeface="Times New Roman"/>
                <a:cs typeface="Times New Roman"/>
              </a:rPr>
              <a:t>a :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35" y="1734530"/>
            <a:ext cx="2371725" cy="11715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55" y="3355398"/>
            <a:ext cx="42386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0188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361" y="581065"/>
            <a:ext cx="5274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id-ID" sz="2400" b="1" spc="4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ng dengan </a:t>
            </a:r>
            <a:r>
              <a:rPr lang="id-ID" sz="2400" b="1" spc="-9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id-ID" sz="2400" b="1" spc="9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b tunggal seri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184257" y="1042730"/>
            <a:ext cx="2056315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616718" y="1266738"/>
            <a:ext cx="3263697" cy="2213909"/>
            <a:chOff x="504825" y="986491"/>
            <a:chExt cx="3263697" cy="2213909"/>
          </a:xfrm>
        </p:grpSpPr>
        <p:sp>
          <p:nvSpPr>
            <p:cNvPr id="5" name="object 93"/>
            <p:cNvSpPr/>
            <p:nvPr/>
          </p:nvSpPr>
          <p:spPr>
            <a:xfrm>
              <a:off x="504825" y="1381125"/>
              <a:ext cx="2800350" cy="0"/>
            </a:xfrm>
            <a:custGeom>
              <a:avLst/>
              <a:gdLst/>
              <a:ahLst/>
              <a:cxnLst/>
              <a:rect l="l" t="t" r="r" b="b"/>
              <a:pathLst>
                <a:path w="2800350">
                  <a:moveTo>
                    <a:pt x="0" y="0"/>
                  </a:moveTo>
                  <a:lnTo>
                    <a:pt x="28003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94"/>
            <p:cNvSpPr/>
            <p:nvPr/>
          </p:nvSpPr>
          <p:spPr>
            <a:xfrm>
              <a:off x="3305175" y="1381125"/>
              <a:ext cx="0" cy="133350"/>
            </a:xfrm>
            <a:custGeom>
              <a:avLst/>
              <a:gdLst/>
              <a:ahLst/>
              <a:cxnLst/>
              <a:rect l="l" t="t" r="r" b="b"/>
              <a:pathLst>
                <a:path h="133350">
                  <a:moveTo>
                    <a:pt x="0" y="0"/>
                  </a:moveTo>
                  <a:lnTo>
                    <a:pt x="0" y="1333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95"/>
            <p:cNvSpPr/>
            <p:nvPr/>
          </p:nvSpPr>
          <p:spPr>
            <a:xfrm>
              <a:off x="3305175" y="202882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96"/>
            <p:cNvSpPr/>
            <p:nvPr/>
          </p:nvSpPr>
          <p:spPr>
            <a:xfrm>
              <a:off x="2409825" y="2181225"/>
              <a:ext cx="895350" cy="0"/>
            </a:xfrm>
            <a:custGeom>
              <a:avLst/>
              <a:gdLst/>
              <a:ahLst/>
              <a:cxnLst/>
              <a:rect l="l" t="t" r="r" b="b"/>
              <a:pathLst>
                <a:path w="895350">
                  <a:moveTo>
                    <a:pt x="89535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7"/>
            <p:cNvSpPr/>
            <p:nvPr/>
          </p:nvSpPr>
          <p:spPr>
            <a:xfrm>
              <a:off x="2409825" y="2181225"/>
              <a:ext cx="0" cy="1019175"/>
            </a:xfrm>
            <a:custGeom>
              <a:avLst/>
              <a:gdLst/>
              <a:ahLst/>
              <a:cxnLst/>
              <a:rect l="l" t="t" r="r" b="b"/>
              <a:pathLst>
                <a:path h="1019175">
                  <a:moveTo>
                    <a:pt x="0" y="0"/>
                  </a:moveTo>
                  <a:lnTo>
                    <a:pt x="0" y="101917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98"/>
            <p:cNvSpPr/>
            <p:nvPr/>
          </p:nvSpPr>
          <p:spPr>
            <a:xfrm>
              <a:off x="1638300" y="3200400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771525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99"/>
            <p:cNvSpPr/>
            <p:nvPr/>
          </p:nvSpPr>
          <p:spPr>
            <a:xfrm>
              <a:off x="1638300" y="2181225"/>
              <a:ext cx="0" cy="1019175"/>
            </a:xfrm>
            <a:custGeom>
              <a:avLst/>
              <a:gdLst/>
              <a:ahLst/>
              <a:cxnLst/>
              <a:rect l="l" t="t" r="r" b="b"/>
              <a:pathLst>
                <a:path h="1019175">
                  <a:moveTo>
                    <a:pt x="0" y="101917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00"/>
            <p:cNvSpPr/>
            <p:nvPr/>
          </p:nvSpPr>
          <p:spPr>
            <a:xfrm>
              <a:off x="542925" y="2181225"/>
              <a:ext cx="1095375" cy="0"/>
            </a:xfrm>
            <a:custGeom>
              <a:avLst/>
              <a:gdLst/>
              <a:ahLst/>
              <a:cxnLst/>
              <a:rect l="l" t="t" r="r" b="b"/>
              <a:pathLst>
                <a:path w="1095375">
                  <a:moveTo>
                    <a:pt x="1095375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01"/>
            <p:cNvSpPr/>
            <p:nvPr/>
          </p:nvSpPr>
          <p:spPr>
            <a:xfrm>
              <a:off x="3190875" y="1514475"/>
              <a:ext cx="209550" cy="514350"/>
            </a:xfrm>
            <a:custGeom>
              <a:avLst/>
              <a:gdLst/>
              <a:ahLst/>
              <a:cxnLst/>
              <a:rect l="l" t="t" r="r" b="b"/>
              <a:pathLst>
                <a:path w="209550" h="514350">
                  <a:moveTo>
                    <a:pt x="0" y="514350"/>
                  </a:moveTo>
                  <a:lnTo>
                    <a:pt x="209550" y="514350"/>
                  </a:lnTo>
                  <a:lnTo>
                    <a:pt x="209550" y="0"/>
                  </a:lnTo>
                  <a:lnTo>
                    <a:pt x="0" y="0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02"/>
            <p:cNvSpPr/>
            <p:nvPr/>
          </p:nvSpPr>
          <p:spPr>
            <a:xfrm>
              <a:off x="3190875" y="1514475"/>
              <a:ext cx="209550" cy="514350"/>
            </a:xfrm>
            <a:custGeom>
              <a:avLst/>
              <a:gdLst/>
              <a:ahLst/>
              <a:cxnLst/>
              <a:rect l="l" t="t" r="r" b="b"/>
              <a:pathLst>
                <a:path w="209550" h="514350">
                  <a:moveTo>
                    <a:pt x="0" y="514350"/>
                  </a:moveTo>
                  <a:lnTo>
                    <a:pt x="209550" y="514350"/>
                  </a:lnTo>
                  <a:lnTo>
                    <a:pt x="209550" y="0"/>
                  </a:lnTo>
                  <a:lnTo>
                    <a:pt x="0" y="0"/>
                  </a:lnTo>
                  <a:lnTo>
                    <a:pt x="0" y="51435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03"/>
            <p:cNvSpPr/>
            <p:nvPr/>
          </p:nvSpPr>
          <p:spPr>
            <a:xfrm>
              <a:off x="1608137" y="1387475"/>
              <a:ext cx="28575" cy="793750"/>
            </a:xfrm>
            <a:custGeom>
              <a:avLst/>
              <a:gdLst/>
              <a:ahLst/>
              <a:cxnLst/>
              <a:rect l="l" t="t" r="r" b="b"/>
              <a:pathLst>
                <a:path w="28575" h="793750">
                  <a:moveTo>
                    <a:pt x="0" y="793750"/>
                  </a:moveTo>
                  <a:lnTo>
                    <a:pt x="28575" y="793750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04"/>
            <p:cNvSpPr/>
            <p:nvPr/>
          </p:nvSpPr>
          <p:spPr>
            <a:xfrm>
              <a:off x="1608137" y="1387475"/>
              <a:ext cx="28575" cy="793750"/>
            </a:xfrm>
            <a:custGeom>
              <a:avLst/>
              <a:gdLst/>
              <a:ahLst/>
              <a:cxnLst/>
              <a:rect l="l" t="t" r="r" b="b"/>
              <a:pathLst>
                <a:path w="28575" h="793750">
                  <a:moveTo>
                    <a:pt x="0" y="793750"/>
                  </a:moveTo>
                  <a:lnTo>
                    <a:pt x="28575" y="793750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05"/>
            <p:cNvSpPr/>
            <p:nvPr/>
          </p:nvSpPr>
          <p:spPr>
            <a:xfrm>
              <a:off x="2374900" y="1050925"/>
              <a:ext cx="346075" cy="793750"/>
            </a:xfrm>
            <a:custGeom>
              <a:avLst/>
              <a:gdLst/>
              <a:ahLst/>
              <a:cxnLst/>
              <a:rect l="l" t="t" r="r" b="b"/>
              <a:pathLst>
                <a:path w="346075" h="793750">
                  <a:moveTo>
                    <a:pt x="57150" y="0"/>
                  </a:moveTo>
                  <a:lnTo>
                    <a:pt x="0" y="0"/>
                  </a:lnTo>
                  <a:lnTo>
                    <a:pt x="124" y="710696"/>
                  </a:lnTo>
                  <a:lnTo>
                    <a:pt x="4801" y="723857"/>
                  </a:lnTo>
                  <a:lnTo>
                    <a:pt x="14900" y="733106"/>
                  </a:lnTo>
                  <a:lnTo>
                    <a:pt x="28575" y="679450"/>
                  </a:lnTo>
                  <a:lnTo>
                    <a:pt x="57149" y="679450"/>
                  </a:lnTo>
                  <a:lnTo>
                    <a:pt x="57150" y="0"/>
                  </a:lnTo>
                  <a:close/>
                </a:path>
                <a:path w="346075" h="793750">
                  <a:moveTo>
                    <a:pt x="203200" y="736600"/>
                  </a:moveTo>
                  <a:lnTo>
                    <a:pt x="174625" y="736600"/>
                  </a:lnTo>
                  <a:lnTo>
                    <a:pt x="174625" y="793750"/>
                  </a:lnTo>
                  <a:lnTo>
                    <a:pt x="346075" y="708025"/>
                  </a:lnTo>
                  <a:lnTo>
                    <a:pt x="203200" y="736600"/>
                  </a:lnTo>
                  <a:close/>
                </a:path>
                <a:path w="346075" h="793750">
                  <a:moveTo>
                    <a:pt x="203200" y="679450"/>
                  </a:moveTo>
                  <a:lnTo>
                    <a:pt x="174625" y="622300"/>
                  </a:lnTo>
                  <a:lnTo>
                    <a:pt x="174624" y="679450"/>
                  </a:lnTo>
                  <a:lnTo>
                    <a:pt x="203200" y="679450"/>
                  </a:lnTo>
                  <a:close/>
                </a:path>
                <a:path w="346075" h="793750">
                  <a:moveTo>
                    <a:pt x="57150" y="708025"/>
                  </a:moveTo>
                  <a:lnTo>
                    <a:pt x="28575" y="736600"/>
                  </a:lnTo>
                  <a:lnTo>
                    <a:pt x="174625" y="736600"/>
                  </a:lnTo>
                  <a:lnTo>
                    <a:pt x="57150" y="708025"/>
                  </a:lnTo>
                  <a:close/>
                </a:path>
                <a:path w="346075" h="793750">
                  <a:moveTo>
                    <a:pt x="14900" y="733106"/>
                  </a:moveTo>
                  <a:lnTo>
                    <a:pt x="28575" y="736600"/>
                  </a:lnTo>
                  <a:lnTo>
                    <a:pt x="57150" y="708025"/>
                  </a:lnTo>
                  <a:lnTo>
                    <a:pt x="174625" y="736600"/>
                  </a:lnTo>
                  <a:lnTo>
                    <a:pt x="203200" y="736600"/>
                  </a:lnTo>
                  <a:lnTo>
                    <a:pt x="346075" y="708025"/>
                  </a:lnTo>
                  <a:lnTo>
                    <a:pt x="174625" y="622300"/>
                  </a:lnTo>
                  <a:lnTo>
                    <a:pt x="203200" y="679450"/>
                  </a:lnTo>
                  <a:lnTo>
                    <a:pt x="28575" y="679450"/>
                  </a:lnTo>
                  <a:lnTo>
                    <a:pt x="14900" y="73310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06"/>
            <p:cNvSpPr/>
            <p:nvPr/>
          </p:nvSpPr>
          <p:spPr>
            <a:xfrm>
              <a:off x="2398712" y="1397000"/>
              <a:ext cx="28575" cy="793750"/>
            </a:xfrm>
            <a:custGeom>
              <a:avLst/>
              <a:gdLst/>
              <a:ahLst/>
              <a:cxnLst/>
              <a:rect l="l" t="t" r="r" b="b"/>
              <a:pathLst>
                <a:path w="28575" h="793750">
                  <a:moveTo>
                    <a:pt x="0" y="793750"/>
                  </a:moveTo>
                  <a:lnTo>
                    <a:pt x="28575" y="793750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07"/>
            <p:cNvSpPr/>
            <p:nvPr/>
          </p:nvSpPr>
          <p:spPr>
            <a:xfrm>
              <a:off x="2398712" y="1397000"/>
              <a:ext cx="28575" cy="793750"/>
            </a:xfrm>
            <a:custGeom>
              <a:avLst/>
              <a:gdLst/>
              <a:ahLst/>
              <a:cxnLst/>
              <a:rect l="l" t="t" r="r" b="b"/>
              <a:pathLst>
                <a:path w="28575" h="793750">
                  <a:moveTo>
                    <a:pt x="0" y="793750"/>
                  </a:moveTo>
                  <a:lnTo>
                    <a:pt x="28575" y="793750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108"/>
            <p:cNvSpPr/>
            <p:nvPr/>
          </p:nvSpPr>
          <p:spPr>
            <a:xfrm>
              <a:off x="1317625" y="2212975"/>
              <a:ext cx="746125" cy="346075"/>
            </a:xfrm>
            <a:custGeom>
              <a:avLst/>
              <a:gdLst/>
              <a:ahLst/>
              <a:cxnLst/>
              <a:rect l="l" t="t" r="r" b="b"/>
              <a:pathLst>
                <a:path w="746125" h="346075">
                  <a:moveTo>
                    <a:pt x="746125" y="174625"/>
                  </a:moveTo>
                  <a:lnTo>
                    <a:pt x="688974" y="174625"/>
                  </a:lnTo>
                  <a:lnTo>
                    <a:pt x="688975" y="203200"/>
                  </a:lnTo>
                  <a:lnTo>
                    <a:pt x="631825" y="203200"/>
                  </a:lnTo>
                  <a:lnTo>
                    <a:pt x="631825" y="174625"/>
                  </a:lnTo>
                  <a:lnTo>
                    <a:pt x="574675" y="174625"/>
                  </a:lnTo>
                  <a:lnTo>
                    <a:pt x="660400" y="346075"/>
                  </a:lnTo>
                  <a:lnTo>
                    <a:pt x="746125" y="174625"/>
                  </a:lnTo>
                  <a:close/>
                </a:path>
                <a:path w="746125" h="346075">
                  <a:moveTo>
                    <a:pt x="688974" y="174625"/>
                  </a:moveTo>
                  <a:lnTo>
                    <a:pt x="660400" y="57150"/>
                  </a:lnTo>
                  <a:lnTo>
                    <a:pt x="660400" y="0"/>
                  </a:lnTo>
                  <a:lnTo>
                    <a:pt x="0" y="0"/>
                  </a:lnTo>
                  <a:lnTo>
                    <a:pt x="631825" y="28575"/>
                  </a:lnTo>
                  <a:lnTo>
                    <a:pt x="631825" y="203200"/>
                  </a:lnTo>
                  <a:lnTo>
                    <a:pt x="688975" y="203200"/>
                  </a:lnTo>
                  <a:lnTo>
                    <a:pt x="688974" y="174625"/>
                  </a:lnTo>
                  <a:close/>
                </a:path>
                <a:path w="746125" h="346075">
                  <a:moveTo>
                    <a:pt x="631825" y="28575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631824" y="57150"/>
                  </a:lnTo>
                  <a:lnTo>
                    <a:pt x="631825" y="28575"/>
                  </a:lnTo>
                  <a:close/>
                </a:path>
                <a:path w="746125" h="346075">
                  <a:moveTo>
                    <a:pt x="688975" y="28575"/>
                  </a:moveTo>
                  <a:lnTo>
                    <a:pt x="685481" y="14900"/>
                  </a:lnTo>
                  <a:lnTo>
                    <a:pt x="676232" y="4801"/>
                  </a:lnTo>
                  <a:lnTo>
                    <a:pt x="663071" y="124"/>
                  </a:lnTo>
                  <a:lnTo>
                    <a:pt x="660400" y="0"/>
                  </a:lnTo>
                  <a:lnTo>
                    <a:pt x="660400" y="57150"/>
                  </a:lnTo>
                  <a:lnTo>
                    <a:pt x="688974" y="174625"/>
                  </a:lnTo>
                  <a:lnTo>
                    <a:pt x="688975" y="2857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109"/>
            <p:cNvSpPr/>
            <p:nvPr/>
          </p:nvSpPr>
          <p:spPr>
            <a:xfrm>
              <a:off x="2447925" y="2209800"/>
              <a:ext cx="0" cy="971550"/>
            </a:xfrm>
            <a:custGeom>
              <a:avLst/>
              <a:gdLst/>
              <a:ahLst/>
              <a:cxnLst/>
              <a:rect l="l" t="t" r="r" b="b"/>
              <a:pathLst>
                <a:path h="971550">
                  <a:moveTo>
                    <a:pt x="0" y="9715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110"/>
            <p:cNvSpPr/>
            <p:nvPr/>
          </p:nvSpPr>
          <p:spPr>
            <a:xfrm>
              <a:off x="2505075" y="2190750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5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111"/>
            <p:cNvSpPr/>
            <p:nvPr/>
          </p:nvSpPr>
          <p:spPr>
            <a:xfrm>
              <a:off x="1593850" y="1022350"/>
              <a:ext cx="346075" cy="822325"/>
            </a:xfrm>
            <a:custGeom>
              <a:avLst/>
              <a:gdLst/>
              <a:ahLst/>
              <a:cxnLst/>
              <a:rect l="l" t="t" r="r" b="b"/>
              <a:pathLst>
                <a:path w="346075" h="822325">
                  <a:moveTo>
                    <a:pt x="57150" y="0"/>
                  </a:moveTo>
                  <a:lnTo>
                    <a:pt x="0" y="0"/>
                  </a:lnTo>
                  <a:lnTo>
                    <a:pt x="124" y="739271"/>
                  </a:lnTo>
                  <a:lnTo>
                    <a:pt x="4801" y="752432"/>
                  </a:lnTo>
                  <a:lnTo>
                    <a:pt x="14900" y="761681"/>
                  </a:lnTo>
                  <a:lnTo>
                    <a:pt x="28575" y="708025"/>
                  </a:lnTo>
                  <a:lnTo>
                    <a:pt x="57149" y="708025"/>
                  </a:lnTo>
                  <a:lnTo>
                    <a:pt x="57150" y="0"/>
                  </a:lnTo>
                  <a:close/>
                </a:path>
                <a:path w="346075" h="822325">
                  <a:moveTo>
                    <a:pt x="203200" y="765175"/>
                  </a:moveTo>
                  <a:lnTo>
                    <a:pt x="174625" y="765175"/>
                  </a:lnTo>
                  <a:lnTo>
                    <a:pt x="174625" y="822325"/>
                  </a:lnTo>
                  <a:lnTo>
                    <a:pt x="346075" y="736600"/>
                  </a:lnTo>
                  <a:lnTo>
                    <a:pt x="203200" y="765175"/>
                  </a:lnTo>
                  <a:close/>
                </a:path>
                <a:path w="346075" h="822325">
                  <a:moveTo>
                    <a:pt x="203200" y="708025"/>
                  </a:moveTo>
                  <a:lnTo>
                    <a:pt x="174625" y="650875"/>
                  </a:lnTo>
                  <a:lnTo>
                    <a:pt x="174624" y="708025"/>
                  </a:lnTo>
                  <a:lnTo>
                    <a:pt x="203200" y="708025"/>
                  </a:lnTo>
                  <a:close/>
                </a:path>
                <a:path w="346075" h="822325">
                  <a:moveTo>
                    <a:pt x="57150" y="736600"/>
                  </a:moveTo>
                  <a:lnTo>
                    <a:pt x="28575" y="765175"/>
                  </a:lnTo>
                  <a:lnTo>
                    <a:pt x="174625" y="765175"/>
                  </a:lnTo>
                  <a:lnTo>
                    <a:pt x="57150" y="736600"/>
                  </a:lnTo>
                  <a:close/>
                </a:path>
                <a:path w="346075" h="822325">
                  <a:moveTo>
                    <a:pt x="14900" y="761681"/>
                  </a:moveTo>
                  <a:lnTo>
                    <a:pt x="28575" y="765175"/>
                  </a:lnTo>
                  <a:lnTo>
                    <a:pt x="57150" y="736600"/>
                  </a:lnTo>
                  <a:lnTo>
                    <a:pt x="174625" y="765175"/>
                  </a:lnTo>
                  <a:lnTo>
                    <a:pt x="203200" y="765175"/>
                  </a:lnTo>
                  <a:lnTo>
                    <a:pt x="346075" y="736600"/>
                  </a:lnTo>
                  <a:lnTo>
                    <a:pt x="174625" y="650875"/>
                  </a:lnTo>
                  <a:lnTo>
                    <a:pt x="203200" y="708025"/>
                  </a:lnTo>
                  <a:lnTo>
                    <a:pt x="28575" y="708025"/>
                  </a:lnTo>
                  <a:lnTo>
                    <a:pt x="14900" y="761681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92"/>
            <p:cNvSpPr/>
            <p:nvPr/>
          </p:nvSpPr>
          <p:spPr>
            <a:xfrm>
              <a:off x="2505075" y="2290699"/>
              <a:ext cx="0" cy="323976"/>
            </a:xfrm>
            <a:custGeom>
              <a:avLst/>
              <a:gdLst/>
              <a:ahLst/>
              <a:cxnLst/>
              <a:rect l="l" t="t" r="r" b="b"/>
              <a:pathLst>
                <a:path h="323976">
                  <a:moveTo>
                    <a:pt x="0" y="0"/>
                  </a:moveTo>
                  <a:lnTo>
                    <a:pt x="0" y="32397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91"/>
            <p:cNvSpPr/>
            <p:nvPr/>
          </p:nvSpPr>
          <p:spPr>
            <a:xfrm>
              <a:off x="2505075" y="2776474"/>
              <a:ext cx="0" cy="323976"/>
            </a:xfrm>
            <a:custGeom>
              <a:avLst/>
              <a:gdLst/>
              <a:ahLst/>
              <a:cxnLst/>
              <a:rect l="l" t="t" r="r" b="b"/>
              <a:pathLst>
                <a:path h="323976">
                  <a:moveTo>
                    <a:pt x="0" y="0"/>
                  </a:moveTo>
                  <a:lnTo>
                    <a:pt x="0" y="32397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49"/>
            <p:cNvSpPr txBox="1"/>
            <p:nvPr/>
          </p:nvSpPr>
          <p:spPr>
            <a:xfrm>
              <a:off x="1672970" y="992841"/>
              <a:ext cx="357161" cy="32411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70"/>
                </a:lnSpc>
                <a:spcBef>
                  <a:spcPts val="123"/>
                </a:spcBef>
              </a:pPr>
              <a:r>
                <a:rPr sz="3000" spc="-19" baseline="7246" dirty="0">
                  <a:latin typeface="Times New Roman"/>
                  <a:cs typeface="Times New Roman"/>
                </a:rPr>
                <a:t>Z</a:t>
              </a:r>
              <a:r>
                <a:rPr sz="1950" spc="4" baseline="-8919" dirty="0">
                  <a:latin typeface="Times New Roman"/>
                  <a:cs typeface="Times New Roman"/>
                </a:rPr>
                <a:t>in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27" name="object 48"/>
            <p:cNvSpPr txBox="1"/>
            <p:nvPr/>
          </p:nvSpPr>
          <p:spPr>
            <a:xfrm>
              <a:off x="2432050" y="986491"/>
              <a:ext cx="1043112" cy="414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180"/>
                </a:lnSpc>
                <a:spcBef>
                  <a:spcPts val="159"/>
                </a:spcBef>
              </a:pPr>
              <a:r>
                <a:rPr sz="3000" spc="-19" baseline="24639" dirty="0">
                  <a:latin typeface="Times New Roman"/>
                  <a:cs typeface="Times New Roman"/>
                </a:rPr>
                <a:t>Z</a:t>
              </a:r>
              <a:r>
                <a:rPr sz="1950" spc="4" baseline="15608" dirty="0">
                  <a:latin typeface="Times New Roman"/>
                  <a:cs typeface="Times New Roman"/>
                </a:rPr>
                <a:t>i</a:t>
              </a:r>
              <a:r>
                <a:rPr sz="1950" spc="9" baseline="15608" dirty="0">
                  <a:latin typeface="Times New Roman"/>
                  <a:cs typeface="Times New Roman"/>
                </a:rPr>
                <a:t>n</a:t>
              </a:r>
              <a:r>
                <a:rPr sz="1950" spc="-29" baseline="15608" dirty="0">
                  <a:latin typeface="Times New Roman"/>
                  <a:cs typeface="Times New Roman"/>
                </a:rPr>
                <a:t>A</a:t>
              </a:r>
              <a:r>
                <a:rPr sz="1950" spc="4" baseline="15608" dirty="0">
                  <a:latin typeface="Times New Roman"/>
                  <a:cs typeface="Times New Roman"/>
                </a:rPr>
                <a:t>BC</a:t>
              </a:r>
              <a:r>
                <a:rPr sz="1950" spc="0" baseline="15608" dirty="0">
                  <a:latin typeface="Times New Roman"/>
                  <a:cs typeface="Times New Roman"/>
                </a:rPr>
                <a:t>D</a:t>
              </a:r>
              <a:r>
                <a:rPr sz="1950" spc="203" baseline="15608" dirty="0">
                  <a:latin typeface="Times New Roman"/>
                  <a:cs typeface="Times New Roman"/>
                </a:rPr>
                <a:t> </a:t>
              </a:r>
              <a:r>
                <a:rPr sz="2700" b="1" spc="0" baseline="-8052" dirty="0">
                  <a:latin typeface="Times New Roman"/>
                  <a:cs typeface="Times New Roman"/>
                </a:rPr>
                <a:t>B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28" name="object 47"/>
            <p:cNvSpPr txBox="1"/>
            <p:nvPr/>
          </p:nvSpPr>
          <p:spPr>
            <a:xfrm>
              <a:off x="2149475" y="1143200"/>
              <a:ext cx="225016" cy="2543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>
                  <a:latin typeface="Times New Roman"/>
                  <a:cs typeface="Times New Roman"/>
                </a:rPr>
                <a:t>A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29" name="object 46"/>
            <p:cNvSpPr txBox="1"/>
            <p:nvPr/>
          </p:nvSpPr>
          <p:spPr>
            <a:xfrm>
              <a:off x="3441954" y="1609172"/>
              <a:ext cx="326568" cy="3239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90"/>
                </a:lnSpc>
                <a:spcBef>
                  <a:spcPts val="124"/>
                </a:spcBef>
              </a:pPr>
              <a:r>
                <a:rPr sz="3000" spc="-19" baseline="8696" dirty="0">
                  <a:latin typeface="Times New Roman"/>
                  <a:cs typeface="Times New Roman"/>
                </a:rPr>
                <a:t>Z</a:t>
              </a:r>
              <a:r>
                <a:rPr sz="1950" spc="0" baseline="-8919" dirty="0">
                  <a:latin typeface="Times New Roman"/>
                  <a:cs typeface="Times New Roman"/>
                </a:rPr>
                <a:t>L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30" name="object 39"/>
            <p:cNvSpPr txBox="1"/>
            <p:nvPr/>
          </p:nvSpPr>
          <p:spPr>
            <a:xfrm>
              <a:off x="2557526" y="2016961"/>
              <a:ext cx="319913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tabLst>
                  <a:tab pos="266700" algn="l"/>
                </a:tabLst>
              </a:pPr>
              <a:r>
                <a:rPr sz="1800" b="1" u="heavy" dirty="0"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31" name="object 38"/>
            <p:cNvSpPr txBox="1"/>
            <p:nvPr/>
          </p:nvSpPr>
          <p:spPr>
            <a:xfrm>
              <a:off x="2948051" y="2016961"/>
              <a:ext cx="319913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tabLst>
                  <a:tab pos="266700" algn="l"/>
                </a:tabLst>
              </a:pPr>
              <a:r>
                <a:rPr sz="1800" b="1" u="heavy" dirty="0"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32" name="object 37"/>
            <p:cNvSpPr txBox="1"/>
            <p:nvPr/>
          </p:nvSpPr>
          <p:spPr>
            <a:xfrm>
              <a:off x="3295904" y="2159962"/>
              <a:ext cx="225016" cy="2543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>
                  <a:latin typeface="Times New Roman"/>
                  <a:cs typeface="Times New Roman"/>
                </a:rPr>
                <a:t>C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33" name="object 15"/>
            <p:cNvSpPr txBox="1"/>
            <p:nvPr/>
          </p:nvSpPr>
          <p:spPr>
            <a:xfrm>
              <a:off x="504825" y="1381125"/>
              <a:ext cx="1127918" cy="8001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800"/>
                </a:lnSpc>
                <a:spcBef>
                  <a:spcPts val="37"/>
                </a:spcBef>
              </a:pPr>
              <a:endParaRPr sz="800" dirty="0"/>
            </a:p>
            <a:p>
              <a:pPr marL="342413" marR="477827" algn="ctr">
                <a:lnSpc>
                  <a:spcPts val="2299"/>
                </a:lnSpc>
                <a:spcBef>
                  <a:spcPts val="1000"/>
                </a:spcBef>
              </a:pPr>
              <a:r>
                <a:rPr sz="2000" spc="-19" dirty="0">
                  <a:latin typeface="Times New Roman"/>
                  <a:cs typeface="Times New Roman"/>
                </a:rPr>
                <a:t>Z</a:t>
              </a:r>
              <a:r>
                <a:rPr sz="1950" spc="0" baseline="-22298" dirty="0">
                  <a:latin typeface="Times New Roman"/>
                  <a:cs typeface="Times New Roman"/>
                </a:rPr>
                <a:t>0</a:t>
              </a:r>
              <a:endParaRPr sz="1300" dirty="0">
                <a:latin typeface="Times New Roman"/>
                <a:cs typeface="Times New Roman"/>
              </a:endParaRPr>
            </a:p>
          </p:txBody>
        </p:sp>
        <p:sp>
          <p:nvSpPr>
            <p:cNvPr id="34" name="object 14"/>
            <p:cNvSpPr txBox="1"/>
            <p:nvPr/>
          </p:nvSpPr>
          <p:spPr>
            <a:xfrm>
              <a:off x="1632743" y="1381125"/>
              <a:ext cx="777081" cy="18192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850"/>
                </a:lnSpc>
                <a:spcBef>
                  <a:spcPts val="24"/>
                </a:spcBef>
              </a:pPr>
              <a:endParaRPr sz="850" dirty="0"/>
            </a:p>
            <a:p>
              <a:pPr marR="19100" algn="r">
                <a:lnSpc>
                  <a:spcPct val="95825"/>
                </a:lnSpc>
                <a:spcBef>
                  <a:spcPts val="4000"/>
                </a:spcBef>
              </a:pPr>
              <a:r>
                <a:rPr sz="1800" b="1" spc="0" dirty="0">
                  <a:latin typeface="Times New Roman"/>
                  <a:cs typeface="Times New Roman"/>
                </a:rPr>
                <a:t>D</a:t>
              </a:r>
              <a:endParaRPr sz="1800" dirty="0">
                <a:latin typeface="Times New Roman"/>
                <a:cs typeface="Times New Roman"/>
              </a:endParaRPr>
            </a:p>
            <a:p>
              <a:pPr marL="227806">
                <a:lnSpc>
                  <a:spcPts val="2299"/>
                </a:lnSpc>
                <a:spcBef>
                  <a:spcPts val="3196"/>
                </a:spcBef>
              </a:pPr>
              <a:r>
                <a:rPr sz="2000" spc="-19" dirty="0">
                  <a:latin typeface="Times New Roman"/>
                  <a:cs typeface="Times New Roman"/>
                </a:rPr>
                <a:t>Z</a:t>
              </a:r>
              <a:r>
                <a:rPr sz="1950" spc="0" baseline="-22298" dirty="0">
                  <a:latin typeface="Times New Roman"/>
                  <a:cs typeface="Times New Roman"/>
                </a:rPr>
                <a:t>0</a:t>
              </a:r>
              <a:endParaRPr sz="1300" dirty="0">
                <a:latin typeface="Times New Roman"/>
                <a:cs typeface="Times New Roman"/>
              </a:endParaRPr>
            </a:p>
          </p:txBody>
        </p:sp>
        <p:sp>
          <p:nvSpPr>
            <p:cNvPr id="35" name="object 13"/>
            <p:cNvSpPr txBox="1"/>
            <p:nvPr/>
          </p:nvSpPr>
          <p:spPr>
            <a:xfrm>
              <a:off x="2409825" y="1381125"/>
              <a:ext cx="895350" cy="133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36" name="object 12"/>
            <p:cNvSpPr txBox="1"/>
            <p:nvPr/>
          </p:nvSpPr>
          <p:spPr>
            <a:xfrm>
              <a:off x="3305175" y="1381125"/>
              <a:ext cx="95250" cy="133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37" name="object 11"/>
            <p:cNvSpPr txBox="1"/>
            <p:nvPr/>
          </p:nvSpPr>
          <p:spPr>
            <a:xfrm>
              <a:off x="2409825" y="1514475"/>
              <a:ext cx="781050" cy="514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800"/>
                </a:lnSpc>
                <a:spcBef>
                  <a:spcPts val="37"/>
                </a:spcBef>
              </a:pPr>
              <a:endParaRPr sz="800"/>
            </a:p>
            <a:p>
              <a:pPr marL="393700">
                <a:lnSpc>
                  <a:spcPts val="2299"/>
                </a:lnSpc>
              </a:pPr>
              <a:r>
                <a:rPr sz="2000" spc="-19" dirty="0">
                  <a:latin typeface="Times New Roman"/>
                  <a:cs typeface="Times New Roman"/>
                </a:rPr>
                <a:t>Z</a:t>
              </a:r>
              <a:r>
                <a:rPr sz="1950" spc="0" baseline="-22298" dirty="0">
                  <a:latin typeface="Times New Roman"/>
                  <a:cs typeface="Times New Roman"/>
                </a:rPr>
                <a:t>0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38" name="object 10"/>
            <p:cNvSpPr txBox="1"/>
            <p:nvPr/>
          </p:nvSpPr>
          <p:spPr>
            <a:xfrm>
              <a:off x="3190875" y="1514475"/>
              <a:ext cx="209550" cy="514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39" name="object 9"/>
            <p:cNvSpPr txBox="1"/>
            <p:nvPr/>
          </p:nvSpPr>
          <p:spPr>
            <a:xfrm>
              <a:off x="2409825" y="2028825"/>
              <a:ext cx="895350" cy="152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40" name="object 8"/>
            <p:cNvSpPr txBox="1"/>
            <p:nvPr/>
          </p:nvSpPr>
          <p:spPr>
            <a:xfrm>
              <a:off x="3305175" y="2028825"/>
              <a:ext cx="95250" cy="152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41" name="object 7"/>
            <p:cNvSpPr txBox="1"/>
            <p:nvPr/>
          </p:nvSpPr>
          <p:spPr>
            <a:xfrm>
              <a:off x="2409825" y="2181225"/>
              <a:ext cx="38100" cy="10191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42" name="object 6"/>
            <p:cNvSpPr txBox="1"/>
            <p:nvPr/>
          </p:nvSpPr>
          <p:spPr>
            <a:xfrm>
              <a:off x="2447925" y="2181225"/>
              <a:ext cx="952500" cy="10001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00"/>
                </a:lnSpc>
                <a:spcBef>
                  <a:spcPts val="8"/>
                </a:spcBef>
              </a:pPr>
              <a:endParaRPr sz="1000"/>
            </a:p>
            <a:p>
              <a:pPr marL="158750" marR="402043" indent="219075">
                <a:lnSpc>
                  <a:spcPts val="2030"/>
                </a:lnSpc>
                <a:spcBef>
                  <a:spcPts val="101"/>
                </a:spcBef>
              </a:pPr>
              <a:r>
                <a:rPr sz="1800" b="1" spc="0" dirty="0">
                  <a:latin typeface="Times New Roman"/>
                  <a:cs typeface="Times New Roman"/>
                </a:rPr>
                <a:t>d l</a:t>
              </a:r>
              <a:r>
                <a:rPr sz="1800" b="1" spc="0" baseline="-21740" dirty="0">
                  <a:latin typeface="Times New Roman"/>
                  <a:cs typeface="Times New Roman"/>
                </a:rPr>
                <a:t>s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43" name="object 5"/>
            <p:cNvSpPr txBox="1"/>
            <p:nvPr/>
          </p:nvSpPr>
          <p:spPr>
            <a:xfrm>
              <a:off x="504825" y="2181225"/>
              <a:ext cx="1127918" cy="10191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50"/>
                </a:lnSpc>
                <a:spcBef>
                  <a:spcPts val="19"/>
                </a:spcBef>
              </a:pPr>
              <a:endParaRPr sz="550"/>
            </a:p>
            <a:p>
              <a:pPr marL="669607">
                <a:lnSpc>
                  <a:spcPts val="2299"/>
                </a:lnSpc>
              </a:pPr>
              <a:r>
                <a:rPr sz="3000" spc="-25" baseline="14493" dirty="0">
                  <a:latin typeface="Times New Roman"/>
                  <a:cs typeface="Times New Roman"/>
                </a:rPr>
                <a:t>Z</a:t>
              </a:r>
              <a:r>
                <a:rPr sz="1350" spc="4" dirty="0">
                  <a:latin typeface="Times New Roman"/>
                  <a:cs typeface="Times New Roman"/>
                </a:rPr>
                <a:t>i</a:t>
              </a:r>
              <a:r>
                <a:rPr sz="1350" spc="9" dirty="0">
                  <a:latin typeface="Times New Roman"/>
                  <a:cs typeface="Times New Roman"/>
                </a:rPr>
                <a:t>n</a:t>
              </a:r>
              <a:r>
                <a:rPr sz="1350" spc="0" dirty="0">
                  <a:latin typeface="Times New Roman"/>
                  <a:cs typeface="Times New Roman"/>
                </a:rPr>
                <a:t>s</a:t>
              </a:r>
              <a:endParaRPr sz="1350">
                <a:latin typeface="Times New Roman"/>
                <a:cs typeface="Times New Roman"/>
              </a:endParaRPr>
            </a:p>
          </p:txBody>
        </p:sp>
        <p:sp>
          <p:nvSpPr>
            <p:cNvPr id="44" name="object 3"/>
            <p:cNvSpPr txBox="1"/>
            <p:nvPr/>
          </p:nvSpPr>
          <p:spPr>
            <a:xfrm>
              <a:off x="2570226" y="2073910"/>
              <a:ext cx="260223" cy="152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45" name="object 2"/>
            <p:cNvSpPr txBox="1"/>
            <p:nvPr/>
          </p:nvSpPr>
          <p:spPr>
            <a:xfrm>
              <a:off x="2960751" y="2073910"/>
              <a:ext cx="260223" cy="152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8561" y="2018055"/>
            <a:ext cx="3663916" cy="2109470"/>
            <a:chOff x="4181475" y="1208024"/>
            <a:chExt cx="3570351" cy="2028825"/>
          </a:xfrm>
        </p:grpSpPr>
        <p:sp>
          <p:nvSpPr>
            <p:cNvPr id="47" name="object 88"/>
            <p:cNvSpPr/>
            <p:nvPr/>
          </p:nvSpPr>
          <p:spPr>
            <a:xfrm>
              <a:off x="5803711" y="1626604"/>
              <a:ext cx="1889393" cy="0"/>
            </a:xfrm>
            <a:custGeom>
              <a:avLst/>
              <a:gdLst/>
              <a:ahLst/>
              <a:cxnLst/>
              <a:rect l="l" t="t" r="r" b="b"/>
              <a:pathLst>
                <a:path w="1889393">
                  <a:moveTo>
                    <a:pt x="0" y="0"/>
                  </a:moveTo>
                  <a:lnTo>
                    <a:pt x="1889393" y="0"/>
                  </a:lnTo>
                </a:path>
              </a:pathLst>
            </a:custGeom>
            <a:ln w="1287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89"/>
            <p:cNvSpPr/>
            <p:nvPr/>
          </p:nvSpPr>
          <p:spPr>
            <a:xfrm>
              <a:off x="5803711" y="1626604"/>
              <a:ext cx="1889393" cy="0"/>
            </a:xfrm>
            <a:custGeom>
              <a:avLst/>
              <a:gdLst/>
              <a:ahLst/>
              <a:cxnLst/>
              <a:rect l="l" t="t" r="r" b="b"/>
              <a:pathLst>
                <a:path w="1889393">
                  <a:moveTo>
                    <a:pt x="1889393" y="0"/>
                  </a:moveTo>
                  <a:lnTo>
                    <a:pt x="0" y="0"/>
                  </a:lnTo>
                </a:path>
              </a:pathLst>
            </a:custGeom>
            <a:ln w="1287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90"/>
            <p:cNvSpPr/>
            <p:nvPr/>
          </p:nvSpPr>
          <p:spPr>
            <a:xfrm>
              <a:off x="4208526" y="1208024"/>
              <a:ext cx="3543300" cy="1341501"/>
            </a:xfrm>
            <a:custGeom>
              <a:avLst/>
              <a:gdLst/>
              <a:ahLst/>
              <a:cxnLst/>
              <a:rect l="l" t="t" r="r" b="b"/>
              <a:pathLst>
                <a:path w="3543300" h="1341501">
                  <a:moveTo>
                    <a:pt x="0" y="1341501"/>
                  </a:moveTo>
                  <a:lnTo>
                    <a:pt x="3543300" y="1341501"/>
                  </a:lnTo>
                  <a:lnTo>
                    <a:pt x="3543300" y="0"/>
                  </a:lnTo>
                  <a:lnTo>
                    <a:pt x="0" y="0"/>
                  </a:lnTo>
                  <a:lnTo>
                    <a:pt x="0" y="13415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87"/>
            <p:cNvSpPr/>
            <p:nvPr/>
          </p:nvSpPr>
          <p:spPr>
            <a:xfrm>
              <a:off x="4181475" y="2766949"/>
              <a:ext cx="2109724" cy="469900"/>
            </a:xfrm>
            <a:custGeom>
              <a:avLst/>
              <a:gdLst/>
              <a:ahLst/>
              <a:cxnLst/>
              <a:rect l="l" t="t" r="r" b="b"/>
              <a:pathLst>
                <a:path w="2109724" h="469900">
                  <a:moveTo>
                    <a:pt x="0" y="469900"/>
                  </a:moveTo>
                  <a:lnTo>
                    <a:pt x="2109724" y="469900"/>
                  </a:lnTo>
                  <a:lnTo>
                    <a:pt x="2109724" y="0"/>
                  </a:lnTo>
                  <a:lnTo>
                    <a:pt x="0" y="0"/>
                  </a:lnTo>
                  <a:lnTo>
                    <a:pt x="0" y="469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45"/>
            <p:cNvSpPr txBox="1"/>
            <p:nvPr/>
          </p:nvSpPr>
          <p:spPr>
            <a:xfrm>
              <a:off x="4445453" y="1623257"/>
              <a:ext cx="721285" cy="2049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40"/>
                </a:lnSpc>
                <a:spcBef>
                  <a:spcPts val="77"/>
                </a:spcBef>
              </a:pPr>
              <a:r>
                <a:rPr sz="1400" spc="4" dirty="0">
                  <a:latin typeface="Times New Roman"/>
                  <a:cs typeface="Times New Roman"/>
                </a:rPr>
                <a:t>i</a:t>
              </a:r>
              <a:r>
                <a:rPr sz="1400" spc="0" dirty="0">
                  <a:latin typeface="Times New Roman"/>
                  <a:cs typeface="Times New Roman"/>
                </a:rPr>
                <a:t>n</a:t>
              </a:r>
              <a:r>
                <a:rPr sz="1400" spc="-259" dirty="0">
                  <a:latin typeface="Times New Roman"/>
                  <a:cs typeface="Times New Roman"/>
                </a:rPr>
                <a:t> </a:t>
              </a:r>
              <a:r>
                <a:rPr sz="1400" spc="-25" dirty="0">
                  <a:latin typeface="Times New Roman"/>
                  <a:cs typeface="Times New Roman"/>
                </a:rPr>
                <a:t>A</a:t>
              </a:r>
              <a:r>
                <a:rPr sz="1400" spc="54" dirty="0">
                  <a:latin typeface="Times New Roman"/>
                  <a:cs typeface="Times New Roman"/>
                </a:rPr>
                <a:t>BC</a:t>
              </a:r>
              <a:r>
                <a:rPr sz="1400" spc="0" dirty="0">
                  <a:latin typeface="Times New Roman"/>
                  <a:cs typeface="Times New Roman"/>
                </a:rPr>
                <a:t>D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52" name="object 44"/>
            <p:cNvSpPr txBox="1"/>
            <p:nvPr/>
          </p:nvSpPr>
          <p:spPr>
            <a:xfrm>
              <a:off x="5623587" y="1623257"/>
              <a:ext cx="143178" cy="2049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40"/>
                </a:lnSpc>
                <a:spcBef>
                  <a:spcPts val="77"/>
                </a:spcBef>
              </a:pPr>
              <a:r>
                <a:rPr sz="1400" spc="0" dirty="0">
                  <a:latin typeface="Times New Roman"/>
                  <a:cs typeface="Times New Roman"/>
                </a:rPr>
                <a:t>0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53" name="object 43"/>
            <p:cNvSpPr txBox="1"/>
            <p:nvPr/>
          </p:nvSpPr>
          <p:spPr>
            <a:xfrm>
              <a:off x="6184750" y="1678916"/>
              <a:ext cx="242451" cy="33310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615"/>
                </a:lnSpc>
                <a:spcBef>
                  <a:spcPts val="130"/>
                </a:spcBef>
              </a:pPr>
              <a:r>
                <a:rPr sz="2400" spc="0" dirty="0">
                  <a:latin typeface="Symbol"/>
                  <a:cs typeface="Symbol"/>
                </a:rPr>
                <a:t></a:t>
              </a:r>
              <a:endParaRPr sz="2400">
                <a:latin typeface="Symbol"/>
                <a:cs typeface="Symbol"/>
              </a:endParaRPr>
            </a:p>
          </p:txBody>
        </p:sp>
        <p:sp>
          <p:nvSpPr>
            <p:cNvPr id="54" name="object 42"/>
            <p:cNvSpPr txBox="1"/>
            <p:nvPr/>
          </p:nvSpPr>
          <p:spPr>
            <a:xfrm>
              <a:off x="6914581" y="1678916"/>
              <a:ext cx="818887" cy="33802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615"/>
                </a:lnSpc>
                <a:spcBef>
                  <a:spcPts val="130"/>
                </a:spcBef>
              </a:pPr>
              <a:r>
                <a:rPr sz="2400" spc="125" dirty="0">
                  <a:latin typeface="Times New Roman"/>
                  <a:cs typeface="Times New Roman"/>
                </a:rPr>
                <a:t>t</a:t>
              </a:r>
              <a:r>
                <a:rPr sz="2400" spc="-79" dirty="0">
                  <a:latin typeface="Times New Roman"/>
                  <a:cs typeface="Times New Roman"/>
                </a:rPr>
                <a:t>a</a:t>
              </a:r>
              <a:r>
                <a:rPr sz="2400" spc="0" dirty="0">
                  <a:latin typeface="Times New Roman"/>
                  <a:cs typeface="Times New Roman"/>
                </a:rPr>
                <a:t>n</a:t>
              </a:r>
              <a:r>
                <a:rPr sz="2400" spc="-384" dirty="0">
                  <a:latin typeface="Times New Roman"/>
                  <a:cs typeface="Times New Roman"/>
                </a:rPr>
                <a:t> </a:t>
              </a:r>
              <a:r>
                <a:rPr lang="el-GR" sz="2400" spc="50" dirty="0">
                  <a:latin typeface="Times New Roman"/>
                  <a:cs typeface="Times New Roman"/>
                </a:rPr>
                <a:t>β</a:t>
              </a:r>
              <a:r>
                <a:rPr sz="2400" spc="0" dirty="0">
                  <a:latin typeface="Times New Roman"/>
                  <a:cs typeface="Times New Roman"/>
                </a:rPr>
                <a:t>d</a:t>
              </a:r>
              <a:endParaRPr sz="2400" dirty="0">
                <a:latin typeface="Times New Roman"/>
                <a:cs typeface="Times New Roman"/>
              </a:endParaRPr>
            </a:p>
          </p:txBody>
        </p:sp>
        <p:sp>
          <p:nvSpPr>
            <p:cNvPr id="55" name="object 41"/>
            <p:cNvSpPr txBox="1"/>
            <p:nvPr/>
          </p:nvSpPr>
          <p:spPr>
            <a:xfrm>
              <a:off x="5816428" y="1683831"/>
              <a:ext cx="261751" cy="33310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70"/>
                </a:lnSpc>
                <a:spcBef>
                  <a:spcPts val="128"/>
                </a:spcBef>
              </a:pPr>
              <a:r>
                <a:rPr sz="2400" spc="0" dirty="0">
                  <a:latin typeface="Times New Roman"/>
                  <a:cs typeface="Times New Roman"/>
                </a:rPr>
                <a:t>Z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56" name="object 40"/>
            <p:cNvSpPr txBox="1"/>
            <p:nvPr/>
          </p:nvSpPr>
          <p:spPr>
            <a:xfrm>
              <a:off x="6439583" y="1683831"/>
              <a:ext cx="329022" cy="33310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70"/>
                </a:lnSpc>
                <a:spcBef>
                  <a:spcPts val="128"/>
                </a:spcBef>
              </a:pPr>
              <a:r>
                <a:rPr sz="2400" spc="-75" dirty="0">
                  <a:latin typeface="Times New Roman"/>
                  <a:cs typeface="Times New Roman"/>
                </a:rPr>
                <a:t>jZ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57" name="object 16"/>
            <p:cNvSpPr txBox="1"/>
            <p:nvPr/>
          </p:nvSpPr>
          <p:spPr>
            <a:xfrm>
              <a:off x="4181475" y="2766949"/>
              <a:ext cx="2109724" cy="469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56051">
                <a:lnSpc>
                  <a:spcPts val="2789"/>
                </a:lnSpc>
                <a:spcBef>
                  <a:spcPts val="45"/>
                </a:spcBef>
              </a:pPr>
              <a:r>
                <a:rPr sz="2400" spc="-19" dirty="0" err="1">
                  <a:latin typeface="Times New Roman"/>
                  <a:cs typeface="Times New Roman"/>
                </a:rPr>
                <a:t>Z</a:t>
              </a:r>
              <a:r>
                <a:rPr sz="2100" spc="-4" baseline="-24846" dirty="0" err="1">
                  <a:latin typeface="Times New Roman"/>
                  <a:cs typeface="Times New Roman"/>
                </a:rPr>
                <a:t>i</a:t>
              </a:r>
              <a:r>
                <a:rPr sz="2100" spc="69" baseline="-24846" dirty="0" err="1">
                  <a:latin typeface="Times New Roman"/>
                  <a:cs typeface="Times New Roman"/>
                </a:rPr>
                <a:t>n</a:t>
              </a:r>
              <a:r>
                <a:rPr sz="2100" spc="0" baseline="-24846" dirty="0" err="1">
                  <a:latin typeface="Times New Roman"/>
                  <a:cs typeface="Times New Roman"/>
                </a:rPr>
                <a:t>s</a:t>
              </a:r>
              <a:r>
                <a:rPr sz="2100" spc="0" baseline="-24846" dirty="0">
                  <a:latin typeface="Times New Roman"/>
                  <a:cs typeface="Times New Roman"/>
                </a:rPr>
                <a:t> </a:t>
              </a:r>
              <a:r>
                <a:rPr sz="2100" spc="154" baseline="-24846" dirty="0">
                  <a:latin typeface="Times New Roman"/>
                  <a:cs typeface="Times New Roman"/>
                </a:rPr>
                <a:t> </a:t>
              </a:r>
              <a:r>
                <a:rPr lang="id-ID" sz="2400" dirty="0">
                  <a:latin typeface="Symbol"/>
                  <a:cs typeface="Times New Roman"/>
                </a:rPr>
                <a:t>=</a:t>
              </a:r>
              <a:r>
                <a:rPr sz="2400" spc="195" dirty="0">
                  <a:latin typeface="Times New Roman"/>
                  <a:cs typeface="Times New Roman"/>
                </a:rPr>
                <a:t> </a:t>
              </a:r>
              <a:r>
                <a:rPr sz="2400" spc="-94" dirty="0">
                  <a:latin typeface="Times New Roman"/>
                  <a:cs typeface="Times New Roman"/>
                </a:rPr>
                <a:t>j</a:t>
              </a:r>
              <a:r>
                <a:rPr sz="2400" spc="79" dirty="0">
                  <a:latin typeface="Times New Roman"/>
                  <a:cs typeface="Times New Roman"/>
                </a:rPr>
                <a:t>Z</a:t>
              </a:r>
              <a:r>
                <a:rPr sz="2100" spc="0" baseline="-24846" dirty="0">
                  <a:latin typeface="Times New Roman"/>
                  <a:cs typeface="Times New Roman"/>
                </a:rPr>
                <a:t>0 </a:t>
              </a:r>
              <a:r>
                <a:rPr sz="2100" spc="21" baseline="-24846" dirty="0">
                  <a:latin typeface="Times New Roman"/>
                  <a:cs typeface="Times New Roman"/>
                </a:rPr>
                <a:t> </a:t>
              </a:r>
              <a:r>
                <a:rPr sz="2400" spc="100" dirty="0">
                  <a:latin typeface="Times New Roman"/>
                  <a:cs typeface="Times New Roman"/>
                </a:rPr>
                <a:t>t</a:t>
              </a:r>
              <a:r>
                <a:rPr sz="2400" spc="-109" dirty="0">
                  <a:latin typeface="Times New Roman"/>
                  <a:cs typeface="Times New Roman"/>
                </a:rPr>
                <a:t>a</a:t>
              </a:r>
              <a:r>
                <a:rPr sz="2400" spc="0" dirty="0">
                  <a:latin typeface="Times New Roman"/>
                  <a:cs typeface="Times New Roman"/>
                </a:rPr>
                <a:t>n</a:t>
              </a:r>
              <a:r>
                <a:rPr sz="2400" spc="-419" dirty="0">
                  <a:latin typeface="Times New Roman"/>
                  <a:cs typeface="Times New Roman"/>
                </a:rPr>
                <a:t> </a:t>
              </a:r>
              <a:r>
                <a:rPr lang="el-GR" sz="2400" spc="9" dirty="0">
                  <a:latin typeface="Times New Roman"/>
                  <a:cs typeface="Times New Roman"/>
                </a:rPr>
                <a:t>β</a:t>
              </a:r>
              <a:r>
                <a:rPr sz="2400" spc="25" dirty="0" err="1">
                  <a:latin typeface="Times New Roman"/>
                  <a:cs typeface="Times New Roman"/>
                </a:rPr>
                <a:t>l</a:t>
              </a:r>
              <a:r>
                <a:rPr sz="2100" spc="0" baseline="-24846" dirty="0" err="1">
                  <a:latin typeface="Times New Roman"/>
                  <a:cs typeface="Times New Roman"/>
                </a:rPr>
                <a:t>s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sp>
          <p:nvSpPr>
            <p:cNvPr id="58" name="object 4"/>
            <p:cNvSpPr txBox="1"/>
            <p:nvPr/>
          </p:nvSpPr>
          <p:spPr>
            <a:xfrm>
              <a:off x="4208526" y="1208024"/>
              <a:ext cx="3543300" cy="13415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56163">
                <a:lnSpc>
                  <a:spcPts val="4445"/>
                </a:lnSpc>
                <a:spcBef>
                  <a:spcPts val="222"/>
                </a:spcBef>
              </a:pPr>
              <a:r>
                <a:rPr sz="3600" spc="0" baseline="-8454" dirty="0">
                  <a:latin typeface="Times New Roman"/>
                  <a:cs typeface="Times New Roman"/>
                </a:rPr>
                <a:t>Z        </a:t>
              </a:r>
              <a:r>
                <a:rPr sz="3600" spc="459" baseline="-8454" dirty="0">
                  <a:latin typeface="Times New Roman"/>
                  <a:cs typeface="Times New Roman"/>
                </a:rPr>
                <a:t> </a:t>
              </a:r>
              <a:r>
                <a:rPr lang="id-ID" sz="3600" baseline="-7935" dirty="0">
                  <a:latin typeface="Symbol"/>
                  <a:cs typeface="Times New Roman"/>
                </a:rPr>
                <a:t>=</a:t>
              </a:r>
              <a:r>
                <a:rPr sz="3600" spc="11" baseline="-8454" dirty="0">
                  <a:latin typeface="Times New Roman"/>
                  <a:cs typeface="Times New Roman"/>
                </a:rPr>
                <a:t> </a:t>
              </a:r>
              <a:r>
                <a:rPr sz="3600" spc="0" baseline="-8454" dirty="0">
                  <a:latin typeface="Times New Roman"/>
                  <a:cs typeface="Times New Roman"/>
                </a:rPr>
                <a:t>Z </a:t>
              </a:r>
              <a:r>
                <a:rPr sz="3600" spc="394" baseline="-8454" dirty="0">
                  <a:latin typeface="Times New Roman"/>
                  <a:cs typeface="Times New Roman"/>
                </a:rPr>
                <a:t> </a:t>
              </a:r>
              <a:r>
                <a:rPr sz="3600" spc="75" baseline="28987" dirty="0">
                  <a:latin typeface="Times New Roman"/>
                  <a:cs typeface="Times New Roman"/>
                </a:rPr>
                <a:t>Z</a:t>
              </a:r>
              <a:r>
                <a:rPr sz="2100" spc="0" baseline="24846" dirty="0">
                  <a:latin typeface="Times New Roman"/>
                  <a:cs typeface="Times New Roman"/>
                </a:rPr>
                <a:t>L </a:t>
              </a:r>
              <a:r>
                <a:rPr sz="2100" spc="1" baseline="24846" dirty="0">
                  <a:latin typeface="Times New Roman"/>
                  <a:cs typeface="Times New Roman"/>
                </a:rPr>
                <a:t> </a:t>
              </a:r>
              <a:r>
                <a:rPr lang="id-ID" sz="3600" baseline="27208" dirty="0">
                  <a:latin typeface="Symbol"/>
                  <a:cs typeface="Times New Roman"/>
                </a:rPr>
                <a:t>+</a:t>
              </a:r>
              <a:r>
                <a:rPr sz="3600" spc="86" baseline="28987" dirty="0">
                  <a:latin typeface="Times New Roman"/>
                  <a:cs typeface="Times New Roman"/>
                </a:rPr>
                <a:t> </a:t>
              </a:r>
              <a:r>
                <a:rPr sz="3600" spc="-75" baseline="28987" dirty="0">
                  <a:latin typeface="Times New Roman"/>
                  <a:cs typeface="Times New Roman"/>
                </a:rPr>
                <a:t>j</a:t>
              </a:r>
              <a:r>
                <a:rPr sz="3600" spc="125" baseline="28987" dirty="0">
                  <a:latin typeface="Times New Roman"/>
                  <a:cs typeface="Times New Roman"/>
                </a:rPr>
                <a:t>Z</a:t>
              </a:r>
              <a:r>
                <a:rPr sz="2100" spc="0" baseline="24846" dirty="0">
                  <a:latin typeface="Times New Roman"/>
                  <a:cs typeface="Times New Roman"/>
                </a:rPr>
                <a:t>0</a:t>
              </a:r>
              <a:r>
                <a:rPr sz="2100" spc="306" baseline="24846" dirty="0">
                  <a:latin typeface="Times New Roman"/>
                  <a:cs typeface="Times New Roman"/>
                </a:rPr>
                <a:t> </a:t>
              </a:r>
              <a:r>
                <a:rPr sz="3600" spc="125" baseline="28987" dirty="0">
                  <a:latin typeface="Times New Roman"/>
                  <a:cs typeface="Times New Roman"/>
                </a:rPr>
                <a:t>t</a:t>
              </a:r>
              <a:r>
                <a:rPr sz="3600" spc="-79" baseline="28987" dirty="0">
                  <a:latin typeface="Times New Roman"/>
                  <a:cs typeface="Times New Roman"/>
                </a:rPr>
                <a:t>a</a:t>
              </a:r>
              <a:r>
                <a:rPr sz="3600" spc="0" baseline="28987" dirty="0">
                  <a:latin typeface="Times New Roman"/>
                  <a:cs typeface="Times New Roman"/>
                </a:rPr>
                <a:t>n</a:t>
              </a:r>
              <a:r>
                <a:rPr sz="3600" spc="-384" baseline="28987" dirty="0">
                  <a:latin typeface="Times New Roman"/>
                  <a:cs typeface="Times New Roman"/>
                </a:rPr>
                <a:t> </a:t>
              </a:r>
              <a:r>
                <a:rPr lang="el-GR" sz="3600" spc="50" baseline="27208" dirty="0">
                  <a:latin typeface="Times New Roman"/>
                  <a:cs typeface="Times New Roman"/>
                </a:rPr>
                <a:t>β</a:t>
              </a:r>
              <a:r>
                <a:rPr sz="3600" spc="0" baseline="28987" dirty="0">
                  <a:latin typeface="Times New Roman"/>
                  <a:cs typeface="Times New Roman"/>
                </a:rPr>
                <a:t>d</a:t>
              </a:r>
              <a:endParaRPr sz="2400" dirty="0">
                <a:latin typeface="Times New Roman"/>
                <a:cs typeface="Times New Roman"/>
              </a:endParaRPr>
            </a:p>
            <a:p>
              <a:pPr marL="1817154">
                <a:lnSpc>
                  <a:spcPct val="95825"/>
                </a:lnSpc>
                <a:spcBef>
                  <a:spcPts val="423"/>
                </a:spcBef>
              </a:pPr>
              <a:r>
                <a:rPr sz="1400" spc="0" dirty="0">
                  <a:latin typeface="Times New Roman"/>
                  <a:cs typeface="Times New Roman"/>
                </a:rPr>
                <a:t>0               L</a:t>
              </a:r>
              <a:endParaRPr sz="1400" dirty="0">
                <a:latin typeface="Times New Roman"/>
                <a:cs typeface="Times New Roman"/>
              </a:endParaRPr>
            </a:p>
            <a:p>
              <a:pPr marL="982552">
                <a:lnSpc>
                  <a:spcPct val="102091"/>
                </a:lnSpc>
                <a:spcBef>
                  <a:spcPts val="365"/>
                </a:spcBef>
              </a:pPr>
              <a:r>
                <a:rPr sz="2400" dirty="0">
                  <a:latin typeface="Symbol"/>
                  <a:cs typeface="Times New Roman"/>
                </a:rPr>
                <a:t>=</a:t>
              </a:r>
              <a:r>
                <a:rPr sz="2400" spc="-23" dirty="0">
                  <a:latin typeface="Times New Roman"/>
                  <a:cs typeface="Times New Roman"/>
                </a:rPr>
                <a:t> </a:t>
              </a:r>
              <a:r>
                <a:rPr sz="2400" spc="-25" dirty="0">
                  <a:latin typeface="Times New Roman"/>
                  <a:cs typeface="Times New Roman"/>
                </a:rPr>
                <a:t>R</a:t>
              </a:r>
              <a:r>
                <a:rPr sz="2400" spc="0" dirty="0">
                  <a:latin typeface="Times New Roman"/>
                  <a:cs typeface="Times New Roman"/>
                </a:rPr>
                <a:t>e</a:t>
              </a:r>
              <a:r>
                <a:rPr sz="2400" spc="-221" dirty="0">
                  <a:latin typeface="Times New Roman"/>
                  <a:cs typeface="Times New Roman"/>
                </a:rPr>
                <a:t> </a:t>
              </a:r>
              <a:r>
                <a:rPr lang="id-ID" sz="2400" spc="-22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sz="2400" spc="86" dirty="0">
                  <a:latin typeface="Times New Roman"/>
                  <a:cs typeface="Times New Roman"/>
                </a:rPr>
                <a:t> </a:t>
              </a:r>
              <a:r>
                <a:rPr sz="2400" spc="0" dirty="0">
                  <a:latin typeface="Times New Roman"/>
                  <a:cs typeface="Times New Roman"/>
                </a:rPr>
                <a:t>j</a:t>
              </a:r>
              <a:r>
                <a:rPr sz="2400" spc="-409" dirty="0">
                  <a:latin typeface="Times New Roman"/>
                  <a:cs typeface="Times New Roman"/>
                </a:rPr>
                <a:t> </a:t>
              </a:r>
              <a:r>
                <a:rPr sz="2400" spc="-9" dirty="0">
                  <a:latin typeface="Times New Roman"/>
                  <a:cs typeface="Times New Roman"/>
                </a:rPr>
                <a:t>Im</a:t>
              </a:r>
              <a:endParaRPr sz="2400" dirty="0">
                <a:latin typeface="Times New Roman"/>
                <a:cs typeface="Times New Roman"/>
              </a:endParaRPr>
            </a:p>
          </p:txBody>
        </p:sp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80" y="2285259"/>
            <a:ext cx="1809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80909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4463" y="951110"/>
            <a:ext cx="4663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Syarat Match </a:t>
            </a:r>
            <a:r>
              <a:rPr lang="id-ID" sz="2400" b="1" spc="-9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id-ID" sz="2400" b="1" spc="9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b tunggal seri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32"/>
          <p:cNvSpPr txBox="1"/>
          <p:nvPr/>
        </p:nvSpPr>
        <p:spPr>
          <a:xfrm>
            <a:off x="5159779" y="2008225"/>
            <a:ext cx="133070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b="1" spc="4" dirty="0" err="1">
                <a:latin typeface="Times New Roman"/>
                <a:cs typeface="Times New Roman"/>
              </a:rPr>
              <a:t>d</a:t>
            </a:r>
            <a:r>
              <a:rPr sz="2000" b="1" spc="0" dirty="0" err="1">
                <a:latin typeface="Times New Roman"/>
                <a:cs typeface="Times New Roman"/>
              </a:rPr>
              <a:t>i</a:t>
            </a:r>
            <a:r>
              <a:rPr sz="2000" b="1" spc="9" dirty="0" err="1">
                <a:latin typeface="Times New Roman"/>
                <a:cs typeface="Times New Roman"/>
              </a:rPr>
              <a:t>d</a:t>
            </a:r>
            <a:r>
              <a:rPr sz="2000" b="1" spc="0" dirty="0" err="1">
                <a:latin typeface="Times New Roman"/>
                <a:cs typeface="Times New Roman"/>
              </a:rPr>
              <a:t>a</a:t>
            </a:r>
            <a:r>
              <a:rPr sz="2000" b="1" spc="4" dirty="0" err="1">
                <a:latin typeface="Times New Roman"/>
                <a:cs typeface="Times New Roman"/>
              </a:rPr>
              <a:t>p</a:t>
            </a:r>
            <a:r>
              <a:rPr sz="2000" b="1" spc="0" dirty="0" err="1">
                <a:latin typeface="Times New Roman"/>
                <a:cs typeface="Times New Roman"/>
              </a:rPr>
              <a:t>at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32"/>
          <p:cNvSpPr txBox="1"/>
          <p:nvPr/>
        </p:nvSpPr>
        <p:spPr>
          <a:xfrm>
            <a:off x="6068045" y="3007335"/>
            <a:ext cx="133070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b="1" spc="4" dirty="0" err="1">
                <a:latin typeface="Times New Roman"/>
                <a:cs typeface="Times New Roman"/>
              </a:rPr>
              <a:t>d</a:t>
            </a:r>
            <a:r>
              <a:rPr sz="2000" b="1" spc="0" dirty="0" err="1">
                <a:latin typeface="Times New Roman"/>
                <a:cs typeface="Times New Roman"/>
              </a:rPr>
              <a:t>i</a:t>
            </a:r>
            <a:r>
              <a:rPr sz="2000" b="1" spc="9" dirty="0" err="1">
                <a:latin typeface="Times New Roman"/>
                <a:cs typeface="Times New Roman"/>
              </a:rPr>
              <a:t>d</a:t>
            </a:r>
            <a:r>
              <a:rPr sz="2000" b="1" spc="0" dirty="0" err="1">
                <a:latin typeface="Times New Roman"/>
                <a:cs typeface="Times New Roman"/>
              </a:rPr>
              <a:t>a</a:t>
            </a:r>
            <a:r>
              <a:rPr sz="2000" b="1" spc="4" dirty="0" err="1">
                <a:latin typeface="Times New Roman"/>
                <a:cs typeface="Times New Roman"/>
              </a:rPr>
              <a:t>p</a:t>
            </a:r>
            <a:r>
              <a:rPr sz="2000" b="1" spc="0" dirty="0" err="1">
                <a:latin typeface="Times New Roman"/>
                <a:cs typeface="Times New Roman"/>
              </a:rPr>
              <a:t>at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ls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55" y="2937485"/>
            <a:ext cx="22098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48" y="1928850"/>
            <a:ext cx="990600" cy="4381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327287" y="1412775"/>
            <a:ext cx="2056315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57470" y="2147925"/>
            <a:ext cx="7974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59779" y="3147035"/>
            <a:ext cx="7974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41255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Arial"/>
        <a:cs typeface="Arial"/>
      </a:majorFont>
      <a:minorFont>
        <a:latin typeface="Lato Light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7DA9BE6FCB4A96DA37F1A4E7A6A0" ma:contentTypeVersion="2" ma:contentTypeDescription="Create a new document." ma:contentTypeScope="" ma:versionID="d5bb190505f3b3b8dbfffa34d0a86844">
  <xsd:schema xmlns:xsd="http://www.w3.org/2001/XMLSchema" xmlns:xs="http://www.w3.org/2001/XMLSchema" xmlns:p="http://schemas.microsoft.com/office/2006/metadata/properties" xmlns:ns2="ed0362f9-6f90-4ab6-89c9-7b0d9a707f47" targetNamespace="http://schemas.microsoft.com/office/2006/metadata/properties" ma:root="true" ma:fieldsID="69c971d69780fb4e3e9cc1c548022d5a" ns2:_="">
    <xsd:import namespace="ed0362f9-6f90-4ab6-89c9-7b0d9a707f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362f9-6f90-4ab6-89c9-7b0d9a707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2D0931-FA61-41AA-A4F3-616E37D0806C}"/>
</file>

<file path=customXml/itemProps2.xml><?xml version="1.0" encoding="utf-8"?>
<ds:datastoreItem xmlns:ds="http://schemas.openxmlformats.org/officeDocument/2006/customXml" ds:itemID="{C77F9756-DA15-4AC5-B597-A76EFF5CF126}"/>
</file>

<file path=customXml/itemProps3.xml><?xml version="1.0" encoding="utf-8"?>
<ds:datastoreItem xmlns:ds="http://schemas.openxmlformats.org/officeDocument/2006/customXml" ds:itemID="{A52333A8-502B-46CB-836F-7A97BBFDCA55}"/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280</Words>
  <Application>Microsoft Office PowerPoint</Application>
  <PresentationFormat>On-screen Show (16:9)</PresentationFormat>
  <Paragraphs>80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 Condensed</vt:lpstr>
      <vt:lpstr>Arial</vt:lpstr>
      <vt:lpstr>Lato</vt:lpstr>
      <vt:lpstr>Times New Roman</vt:lpstr>
      <vt:lpstr>Symbol</vt:lpstr>
      <vt:lpstr>Lato Light</vt:lpstr>
      <vt:lpstr>Lato Bold</vt:lpstr>
      <vt:lpstr>Halaman Depan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Goods</dc:creator>
  <cp:lastModifiedBy>Jurusan AE</cp:lastModifiedBy>
  <cp:revision>63</cp:revision>
  <dcterms:created xsi:type="dcterms:W3CDTF">2019-08-09T12:50:54Z</dcterms:created>
  <dcterms:modified xsi:type="dcterms:W3CDTF">2019-08-30T01:52:55Z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0x01010067677DA9BE6FCB4A96DA37F1A4E7A6A0</vt:lpwstr>
  </property>
</Properties>
</file>