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93" r:id="rId3"/>
    <p:sldId id="291" r:id="rId4"/>
    <p:sldId id="292" r:id="rId5"/>
    <p:sldId id="268" r:id="rId6"/>
    <p:sldId id="262" r:id="rId7"/>
    <p:sldId id="297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893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4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63;g4dffed6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9" name="Google Shape;64;g4dffed6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0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07;g4f85042d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108;g4f85042d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87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aman Depa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Placeholder 1"/>
          <p:cNvSpPr>
            <a:spLocks noGrp="1"/>
          </p:cNvSpPr>
          <p:nvPr>
            <p:ph type="title"/>
          </p:nvPr>
        </p:nvSpPr>
        <p:spPr bwMode="auto">
          <a:xfrm>
            <a:off x="276222" y="842554"/>
            <a:ext cx="4898018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1350"/>
            </a:lvl1pPr>
          </a:lstStyle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idx="1"/>
          </p:nvPr>
        </p:nvSpPr>
        <p:spPr bwMode="auto">
          <a:xfrm>
            <a:off x="276222" y="1369220"/>
            <a:ext cx="4898018" cy="171818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3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10486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6222" y="3203666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6222" y="3711817"/>
            <a:ext cx="4898018" cy="391886"/>
          </a:xfrm>
          <a:prstGeom prst="rect">
            <a:avLst/>
          </a:prstGeom>
        </p:spPr>
        <p:txBody>
          <a:bodyPr/>
          <a:lstStyle>
            <a:lvl1pPr algn="r">
              <a:defRPr sz="1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536657" y="842368"/>
            <a:ext cx="3331046" cy="326112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  <a:endParaRPr kumimoji="0" lang="id-ID" sz="22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 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vi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54215" cy="51435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22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adership ski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479640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aster-Placeho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3981126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900"/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56966" y="796609"/>
            <a:ext cx="2716318" cy="482819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phone_devices o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70857" y="2336324"/>
            <a:ext cx="2159188" cy="382751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9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9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am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561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27697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04061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1749568"/>
            <a:ext cx="1100996" cy="1100683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863" b="0" i="0"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863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86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8814" y="273844"/>
            <a:ext cx="7886372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Shape 24"/>
          <p:cNvSpPr>
            <a:spLocks noGrp="1"/>
          </p:cNvSpPr>
          <p:nvPr>
            <p:ph type="sldNum" sz="quarter" idx="10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88033" y="1028700"/>
            <a:ext cx="8167935" cy="7364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4865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7781" y="1910358"/>
            <a:ext cx="8167935" cy="2547342"/>
          </a:xfrm>
          <a:prstGeom prst="rect">
            <a:avLst/>
          </a:prstGeom>
        </p:spPr>
        <p:txBody>
          <a:bodyPr/>
          <a:lstStyle>
            <a:lvl1pPr marL="321469" indent="-321469">
              <a:buFont typeface="Arial" panose="020B0604020202020204" pitchFamily="34" charset="0"/>
              <a:buChar char="•"/>
            </a:lvl1pPr>
            <a:lvl2pPr marL="557213" indent="-214313">
              <a:buFont typeface="Arial" panose="020B0604020202020204" pitchFamily="34" charset="0"/>
              <a:buChar char="•"/>
            </a:lvl2pPr>
            <a:lvl3pPr marL="900113" indent="-214313">
              <a:buFont typeface="Arial" panose="020B0604020202020204" pitchFamily="34" charset="0"/>
              <a:buChar char="•"/>
            </a:lvl3pPr>
            <a:lvl4pPr marL="1200150" indent="-171450">
              <a:buFont typeface="Arial" panose="020B0604020202020204" pitchFamily="34" charset="0"/>
              <a:buChar char="•"/>
            </a:lvl4pPr>
            <a:lvl5pPr marL="1543050" indent="-171450">
              <a:buFont typeface="Arial" panose="020B0604020202020204" pitchFamily="34" charset="0"/>
              <a:buChar char="•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0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DAAB44D-5501-4DF4-8C80-A4448FE03B76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7116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03891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480504" y="1354874"/>
            <a:ext cx="2183013" cy="10481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03891" y="2650865"/>
            <a:ext cx="7336238" cy="95448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etito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24699" y="995086"/>
            <a:ext cx="2788758" cy="300633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978914" y="1920478"/>
            <a:ext cx="4740518" cy="1077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Mis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93386" y="1171887"/>
            <a:ext cx="4540814" cy="253860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2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342779" y="2253258"/>
            <a:ext cx="2910050" cy="1457325"/>
          </a:xfrm>
          <a:prstGeom prst="rect">
            <a:avLst/>
          </a:prstGeom>
        </p:spPr>
        <p:txBody>
          <a:bodyPr/>
          <a:lstStyle>
            <a:lvl1pPr algn="r"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icture v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2"/>
            <a:ext cx="9143999" cy="51434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Pictur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64277" cy="51435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/>
                <a:ea typeface="Lato Light" charset="0"/>
                <a:cs typeface="Lato Light" charset="0"/>
              </a:defRPr>
            </a:lvl1pPr>
          </a:lstStyle>
          <a:p>
            <a:pPr marL="0" marR="0" lvl="0" indent="0" algn="l" defTabSz="68520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sz="1575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Lato Light"/>
              </a:rPr>
              <a:t>Click icon to add picture</a:t>
            </a:r>
            <a:endParaRPr kumimoji="0" lang="en-US" sz="1575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Lato Light"/>
              <a:ea typeface="Lato Light" charset="0"/>
              <a:cs typeface="Lato Light" charset="0"/>
            </a:endParaRPr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Ovr>
    <a:masterClrMapping/>
  </p:clrMapOvr>
  <p:transition advClick="0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8"/>
          <p:cNvSpPr txBox="1">
            <a:spLocks noChangeArrowheads="1"/>
          </p:cNvSpPr>
          <p:nvPr/>
        </p:nvSpPr>
        <p:spPr bwMode="auto">
          <a:xfrm>
            <a:off x="8667990" y="227409"/>
            <a:ext cx="213307" cy="233654"/>
          </a:xfrm>
          <a:prstGeom prst="rect">
            <a:avLst/>
          </a:prstGeom>
          <a:noFill/>
          <a:ln>
            <a:noFill/>
          </a:ln>
        </p:spPr>
        <p:txBody>
          <a:bodyPr wrap="none" lIns="68553" tIns="34277" rIns="68553" bIns="34277">
            <a:spAutoFit/>
          </a:bodyPr>
          <a:lstStyle>
            <a:lvl1pPr marL="0" indent="0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912812" indent="-4556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1827212" indent="-9128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2741612" indent="-13700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3656012" indent="-1827212" algn="l" defTabSz="1827212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60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lang="en-US" altLang="en-US"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lvl="0" indent="0" algn="ctr" eaLnBrk="1" hangingPunct="1"/>
            <a:fld id="{3F518C9E-E5E1-435C-9180-59ABEE2604A7}" type="slidenum">
              <a:rPr lang="id-ID" altLang="id-ID" sz="1050" b="1">
                <a:solidFill>
                  <a:schemeClr val="bg1"/>
                </a:solidFill>
                <a:latin typeface="Lato Bold"/>
                <a:ea typeface="Lato Bold"/>
              </a:rPr>
              <a:pPr marL="0" lvl="0" indent="0" algn="ctr" eaLnBrk="1" hangingPunct="1"/>
              <a:t>‹#›</a:t>
            </a:fld>
            <a:endParaRPr lang="id-ID" altLang="id-ID" sz="1050" b="1">
              <a:solidFill>
                <a:schemeClr val="bg1"/>
              </a:solidFill>
              <a:latin typeface="Lato Bold"/>
              <a:ea typeface="Lato Bold"/>
            </a:endParaRPr>
          </a:p>
        </p:txBody>
      </p:sp>
      <p:pic>
        <p:nvPicPr>
          <p:cNvPr id="2097152" name="Picture 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8" y="10120"/>
            <a:ext cx="1764370" cy="168533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2097153" name="Picture 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45765" y="3616523"/>
            <a:ext cx="1598235" cy="1526977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485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5455" y="4727972"/>
            <a:ext cx="3085713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endParaRPr lang="en-US"/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6297" y="4727972"/>
            <a:ext cx="517462" cy="273844"/>
          </a:xfrm>
          <a:prstGeom prst="rect">
            <a:avLst/>
          </a:prstGeom>
        </p:spPr>
        <p:txBody>
          <a:bodyPr lIns="182843" tIns="91422" rIns="182843" bIns="91422" rtlCol="0" anchor="ctr" anchorCtr="0">
            <a:noAutofit/>
          </a:bodyPr>
          <a:lstStyle>
            <a:lvl1pPr marL="0" indent="0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1pPr>
            <a:lvl2pPr marL="342305" indent="-1708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2pPr>
            <a:lvl3pPr marL="685205" indent="-3423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3pPr>
            <a:lvl4pPr marL="1028105" indent="-51375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4pPr>
            <a:lvl5pPr marL="1371005" indent="-685205" algn="l" defTabSz="68520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350" b="0" i="0" u="none" baseline="0">
                <a:solidFill>
                  <a:schemeClr val="tx1"/>
                </a:solidFill>
                <a:effectLst/>
                <a:latin typeface="Lato Light"/>
              </a:defRPr>
            </a:lvl5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advClick="0"/>
  <p:hf sldNum="0" hdr="0" ftr="0" dt="0"/>
  <p:txStyles>
    <p:titleStyle>
      <a:lvl1pPr marL="0" indent="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lang="en-US" sz="16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j-ea"/>
          <a:cs typeface="+mj-cs"/>
        </a:defRPr>
      </a:lvl1pPr>
      <a:lvl2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2pPr>
      <a:lvl3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3pPr>
      <a:lvl4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4pPr>
      <a:lvl5pPr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Lato"/>
        </a:defRPr>
      </a:lvl5pPr>
      <a:lvl6pPr marL="1714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6pPr>
      <a:lvl7pPr marL="3429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7pPr>
      <a:lvl8pPr marL="51435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8pPr>
      <a:lvl9pPr marL="685800" algn="l" defTabSz="6852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Lato"/>
        </a:defRPr>
      </a:lvl9pPr>
    </p:titleStyle>
    <p:bodyStyle>
      <a:lvl1pPr marL="0" indent="0" algn="l" defTabSz="685205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22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3429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5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6858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35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0287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1371600" indent="0" algn="l" defTabSz="685205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Tx/>
        <a:buSzTx/>
        <a:buFont typeface="Arial" panose="020B0604020202020204" pitchFamily="34" charset="0"/>
        <a:buNone/>
        <a:defRPr kumimoji="0" lang="en-US" sz="1200" b="0" i="0" u="none" kern="1200" baseline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2831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663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28494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71326" indent="0" algn="l" defTabSz="685663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35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9375" y="1476375"/>
            <a:ext cx="4181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/>
              <a:t>SALURAN TRANSMISI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046035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ELMAGTEL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80149" y="3016339"/>
            <a:ext cx="4709989" cy="593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0540" y="2039816"/>
            <a:ext cx="5064369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Penyepadanan Impedansi </a:t>
            </a:r>
          </a:p>
          <a:p>
            <a:pPr algn="ctr"/>
            <a:r>
              <a:rPr lang="id-ID" sz="2000" dirty="0"/>
              <a:t>Stub Tunggal Paralel</a:t>
            </a:r>
          </a:p>
        </p:txBody>
      </p:sp>
    </p:spTree>
    <p:extLst>
      <p:ext uri="{BB962C8B-B14F-4D97-AF65-F5344CB8AC3E}">
        <p14:creationId xmlns:p14="http://schemas.microsoft.com/office/powerpoint/2010/main" val="181768728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4058" y="293986"/>
            <a:ext cx="5718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id-ID" sz="2400" b="1" spc="4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ng dengan </a:t>
            </a:r>
            <a:r>
              <a:rPr lang="id-ID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d-ID" sz="2400" b="1" spc="9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b tunggal paralel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44040" y="765798"/>
            <a:ext cx="2056315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800600" y="762000"/>
            <a:ext cx="3263697" cy="2267169"/>
            <a:chOff x="495300" y="1270000"/>
            <a:chExt cx="3263697" cy="2267169"/>
          </a:xfrm>
        </p:grpSpPr>
        <p:sp>
          <p:nvSpPr>
            <p:cNvPr id="5" name="object 68"/>
            <p:cNvSpPr/>
            <p:nvPr/>
          </p:nvSpPr>
          <p:spPr>
            <a:xfrm>
              <a:off x="495300" y="1524000"/>
              <a:ext cx="2800350" cy="0"/>
            </a:xfrm>
            <a:custGeom>
              <a:avLst/>
              <a:gdLst/>
              <a:ahLst/>
              <a:cxnLst/>
              <a:rect l="l" t="t" r="r" b="b"/>
              <a:pathLst>
                <a:path w="2800350">
                  <a:moveTo>
                    <a:pt x="0" y="0"/>
                  </a:moveTo>
                  <a:lnTo>
                    <a:pt x="28003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9"/>
            <p:cNvSpPr/>
            <p:nvPr/>
          </p:nvSpPr>
          <p:spPr>
            <a:xfrm>
              <a:off x="3295650" y="1524000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0"/>
                  </a:moveTo>
                  <a:lnTo>
                    <a:pt x="0" y="1333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0"/>
            <p:cNvSpPr/>
            <p:nvPr/>
          </p:nvSpPr>
          <p:spPr>
            <a:xfrm>
              <a:off x="3295650" y="21717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71"/>
            <p:cNvSpPr/>
            <p:nvPr/>
          </p:nvSpPr>
          <p:spPr>
            <a:xfrm>
              <a:off x="533400" y="2324100"/>
              <a:ext cx="2762250" cy="0"/>
            </a:xfrm>
            <a:custGeom>
              <a:avLst/>
              <a:gdLst/>
              <a:ahLst/>
              <a:cxnLst/>
              <a:rect l="l" t="t" r="r" b="b"/>
              <a:pathLst>
                <a:path w="2762250">
                  <a:moveTo>
                    <a:pt x="276225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72"/>
            <p:cNvSpPr/>
            <p:nvPr/>
          </p:nvSpPr>
          <p:spPr>
            <a:xfrm>
              <a:off x="3181350" y="1657350"/>
              <a:ext cx="209550" cy="514350"/>
            </a:xfrm>
            <a:custGeom>
              <a:avLst/>
              <a:gdLst/>
              <a:ahLst/>
              <a:cxnLst/>
              <a:rect l="l" t="t" r="r" b="b"/>
              <a:pathLst>
                <a:path w="209550" h="514350">
                  <a:moveTo>
                    <a:pt x="0" y="514350"/>
                  </a:moveTo>
                  <a:lnTo>
                    <a:pt x="209550" y="514350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73"/>
            <p:cNvSpPr/>
            <p:nvPr/>
          </p:nvSpPr>
          <p:spPr>
            <a:xfrm>
              <a:off x="3181350" y="1657350"/>
              <a:ext cx="209550" cy="514350"/>
            </a:xfrm>
            <a:custGeom>
              <a:avLst/>
              <a:gdLst/>
              <a:ahLst/>
              <a:cxnLst/>
              <a:rect l="l" t="t" r="r" b="b"/>
              <a:pathLst>
                <a:path w="209550" h="514350">
                  <a:moveTo>
                    <a:pt x="0" y="514350"/>
                  </a:moveTo>
                  <a:lnTo>
                    <a:pt x="209550" y="514350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74"/>
            <p:cNvSpPr/>
            <p:nvPr/>
          </p:nvSpPr>
          <p:spPr>
            <a:xfrm>
              <a:off x="1693862" y="1530350"/>
              <a:ext cx="28575" cy="793750"/>
            </a:xfrm>
            <a:custGeom>
              <a:avLst/>
              <a:gdLst/>
              <a:ahLst/>
              <a:cxnLst/>
              <a:rect l="l" t="t" r="r" b="b"/>
              <a:pathLst>
                <a:path w="28575" h="793750">
                  <a:moveTo>
                    <a:pt x="0" y="793750"/>
                  </a:moveTo>
                  <a:lnTo>
                    <a:pt x="28575" y="79375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75"/>
            <p:cNvSpPr/>
            <p:nvPr/>
          </p:nvSpPr>
          <p:spPr>
            <a:xfrm>
              <a:off x="1693862" y="1530350"/>
              <a:ext cx="28575" cy="793750"/>
            </a:xfrm>
            <a:custGeom>
              <a:avLst/>
              <a:gdLst/>
              <a:ahLst/>
              <a:cxnLst/>
              <a:rect l="l" t="t" r="r" b="b"/>
              <a:pathLst>
                <a:path w="28575" h="793750">
                  <a:moveTo>
                    <a:pt x="0" y="793750"/>
                  </a:moveTo>
                  <a:lnTo>
                    <a:pt x="28575" y="79375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76"/>
            <p:cNvSpPr/>
            <p:nvPr/>
          </p:nvSpPr>
          <p:spPr>
            <a:xfrm>
              <a:off x="1793875" y="1270000"/>
              <a:ext cx="346075" cy="441325"/>
            </a:xfrm>
            <a:custGeom>
              <a:avLst/>
              <a:gdLst/>
              <a:ahLst/>
              <a:cxnLst/>
              <a:rect l="l" t="t" r="r" b="b"/>
              <a:pathLst>
                <a:path w="346075" h="441325">
                  <a:moveTo>
                    <a:pt x="57150" y="0"/>
                  </a:moveTo>
                  <a:lnTo>
                    <a:pt x="0" y="0"/>
                  </a:lnTo>
                  <a:lnTo>
                    <a:pt x="124" y="358271"/>
                  </a:lnTo>
                  <a:lnTo>
                    <a:pt x="4801" y="371432"/>
                  </a:lnTo>
                  <a:lnTo>
                    <a:pt x="14900" y="380681"/>
                  </a:lnTo>
                  <a:lnTo>
                    <a:pt x="28575" y="327025"/>
                  </a:lnTo>
                  <a:lnTo>
                    <a:pt x="57149" y="327025"/>
                  </a:lnTo>
                  <a:lnTo>
                    <a:pt x="57150" y="0"/>
                  </a:lnTo>
                  <a:close/>
                </a:path>
                <a:path w="346075" h="441325">
                  <a:moveTo>
                    <a:pt x="203200" y="384175"/>
                  </a:moveTo>
                  <a:lnTo>
                    <a:pt x="174625" y="384175"/>
                  </a:lnTo>
                  <a:lnTo>
                    <a:pt x="174625" y="441325"/>
                  </a:lnTo>
                  <a:lnTo>
                    <a:pt x="346075" y="355600"/>
                  </a:lnTo>
                  <a:lnTo>
                    <a:pt x="203200" y="384175"/>
                  </a:lnTo>
                  <a:close/>
                </a:path>
                <a:path w="346075" h="441325">
                  <a:moveTo>
                    <a:pt x="203200" y="327025"/>
                  </a:moveTo>
                  <a:lnTo>
                    <a:pt x="174625" y="269875"/>
                  </a:lnTo>
                  <a:lnTo>
                    <a:pt x="174624" y="327025"/>
                  </a:lnTo>
                  <a:lnTo>
                    <a:pt x="203200" y="327025"/>
                  </a:lnTo>
                  <a:close/>
                </a:path>
                <a:path w="346075" h="441325">
                  <a:moveTo>
                    <a:pt x="57150" y="355600"/>
                  </a:moveTo>
                  <a:lnTo>
                    <a:pt x="28575" y="384175"/>
                  </a:lnTo>
                  <a:lnTo>
                    <a:pt x="174625" y="384175"/>
                  </a:lnTo>
                  <a:lnTo>
                    <a:pt x="57150" y="355600"/>
                  </a:lnTo>
                  <a:close/>
                </a:path>
                <a:path w="346075" h="441325">
                  <a:moveTo>
                    <a:pt x="14900" y="380681"/>
                  </a:moveTo>
                  <a:lnTo>
                    <a:pt x="28575" y="384175"/>
                  </a:lnTo>
                  <a:lnTo>
                    <a:pt x="57150" y="355600"/>
                  </a:lnTo>
                  <a:lnTo>
                    <a:pt x="174625" y="384175"/>
                  </a:lnTo>
                  <a:lnTo>
                    <a:pt x="203200" y="384175"/>
                  </a:lnTo>
                  <a:lnTo>
                    <a:pt x="346075" y="355600"/>
                  </a:lnTo>
                  <a:lnTo>
                    <a:pt x="174625" y="269875"/>
                  </a:lnTo>
                  <a:lnTo>
                    <a:pt x="203200" y="327025"/>
                  </a:lnTo>
                  <a:lnTo>
                    <a:pt x="28575" y="327025"/>
                  </a:lnTo>
                  <a:lnTo>
                    <a:pt x="14900" y="380681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77"/>
            <p:cNvSpPr/>
            <p:nvPr/>
          </p:nvSpPr>
          <p:spPr>
            <a:xfrm>
              <a:off x="1774825" y="2124113"/>
              <a:ext cx="358775" cy="377786"/>
            </a:xfrm>
            <a:custGeom>
              <a:avLst/>
              <a:gdLst/>
              <a:ahLst/>
              <a:cxnLst/>
              <a:rect l="l" t="t" r="r" b="b"/>
              <a:pathLst>
                <a:path w="358775" h="377786">
                  <a:moveTo>
                    <a:pt x="303275" y="194271"/>
                  </a:moveTo>
                  <a:lnTo>
                    <a:pt x="261761" y="233542"/>
                  </a:lnTo>
                  <a:lnTo>
                    <a:pt x="281431" y="254342"/>
                  </a:lnTo>
                  <a:lnTo>
                    <a:pt x="358775" y="377786"/>
                  </a:lnTo>
                  <a:lnTo>
                    <a:pt x="303275" y="194271"/>
                  </a:lnTo>
                  <a:close/>
                </a:path>
                <a:path w="358775" h="377786">
                  <a:moveTo>
                    <a:pt x="239902" y="293585"/>
                  </a:moveTo>
                  <a:lnTo>
                    <a:pt x="220254" y="272807"/>
                  </a:lnTo>
                  <a:lnTo>
                    <a:pt x="178688" y="312127"/>
                  </a:lnTo>
                  <a:lnTo>
                    <a:pt x="358775" y="377786"/>
                  </a:lnTo>
                  <a:lnTo>
                    <a:pt x="239902" y="293585"/>
                  </a:lnTo>
                  <a:close/>
                </a:path>
                <a:path w="358775" h="377786">
                  <a:moveTo>
                    <a:pt x="358775" y="377786"/>
                  </a:moveTo>
                  <a:lnTo>
                    <a:pt x="281431" y="254342"/>
                  </a:lnTo>
                  <a:lnTo>
                    <a:pt x="261761" y="233542"/>
                  </a:lnTo>
                  <a:lnTo>
                    <a:pt x="57150" y="28536"/>
                  </a:lnTo>
                  <a:lnTo>
                    <a:pt x="7874" y="48221"/>
                  </a:lnTo>
                  <a:lnTo>
                    <a:pt x="11729" y="5459"/>
                  </a:lnTo>
                  <a:lnTo>
                    <a:pt x="3137" y="15516"/>
                  </a:lnTo>
                  <a:lnTo>
                    <a:pt x="0" y="28536"/>
                  </a:lnTo>
                  <a:lnTo>
                    <a:pt x="0" y="701636"/>
                  </a:lnTo>
                  <a:lnTo>
                    <a:pt x="57150" y="701636"/>
                  </a:lnTo>
                  <a:lnTo>
                    <a:pt x="57149" y="100329"/>
                  </a:lnTo>
                  <a:lnTo>
                    <a:pt x="220254" y="272807"/>
                  </a:lnTo>
                  <a:lnTo>
                    <a:pt x="239902" y="293585"/>
                  </a:lnTo>
                  <a:lnTo>
                    <a:pt x="358775" y="377786"/>
                  </a:lnTo>
                  <a:close/>
                </a:path>
                <a:path w="358775" h="377786">
                  <a:moveTo>
                    <a:pt x="57150" y="28536"/>
                  </a:moveTo>
                  <a:lnTo>
                    <a:pt x="261761" y="233542"/>
                  </a:lnTo>
                  <a:lnTo>
                    <a:pt x="49275" y="8851"/>
                  </a:lnTo>
                  <a:lnTo>
                    <a:pt x="41893" y="3233"/>
                  </a:lnTo>
                  <a:lnTo>
                    <a:pt x="30190" y="0"/>
                  </a:lnTo>
                  <a:lnTo>
                    <a:pt x="18033" y="1993"/>
                  </a:lnTo>
                  <a:lnTo>
                    <a:pt x="11729" y="5459"/>
                  </a:lnTo>
                  <a:lnTo>
                    <a:pt x="7874" y="48221"/>
                  </a:lnTo>
                  <a:lnTo>
                    <a:pt x="57150" y="2853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78"/>
            <p:cNvSpPr/>
            <p:nvPr/>
          </p:nvSpPr>
          <p:spPr>
            <a:xfrm>
              <a:off x="1679575" y="1933575"/>
              <a:ext cx="358775" cy="1285875"/>
            </a:xfrm>
            <a:custGeom>
              <a:avLst/>
              <a:gdLst/>
              <a:ahLst/>
              <a:cxnLst/>
              <a:rect l="l" t="t" r="r" b="b"/>
              <a:pathLst>
                <a:path w="358775" h="1285875">
                  <a:moveTo>
                    <a:pt x="28575" y="57150"/>
                  </a:moveTo>
                  <a:lnTo>
                    <a:pt x="25903" y="57274"/>
                  </a:lnTo>
                  <a:lnTo>
                    <a:pt x="28575" y="114300"/>
                  </a:lnTo>
                  <a:lnTo>
                    <a:pt x="57150" y="85725"/>
                  </a:lnTo>
                  <a:lnTo>
                    <a:pt x="187325" y="57149"/>
                  </a:lnTo>
                  <a:lnTo>
                    <a:pt x="28575" y="57150"/>
                  </a:lnTo>
                  <a:close/>
                </a:path>
                <a:path w="358775" h="1285875">
                  <a:moveTo>
                    <a:pt x="187325" y="0"/>
                  </a:moveTo>
                  <a:lnTo>
                    <a:pt x="187325" y="57149"/>
                  </a:lnTo>
                  <a:lnTo>
                    <a:pt x="215900" y="57150"/>
                  </a:lnTo>
                  <a:lnTo>
                    <a:pt x="358775" y="85725"/>
                  </a:lnTo>
                  <a:lnTo>
                    <a:pt x="187325" y="0"/>
                  </a:lnTo>
                  <a:close/>
                </a:path>
                <a:path w="358775" h="1285875">
                  <a:moveTo>
                    <a:pt x="215900" y="114300"/>
                  </a:moveTo>
                  <a:lnTo>
                    <a:pt x="187325" y="114299"/>
                  </a:lnTo>
                  <a:lnTo>
                    <a:pt x="187325" y="171450"/>
                  </a:lnTo>
                  <a:lnTo>
                    <a:pt x="358775" y="85725"/>
                  </a:lnTo>
                  <a:lnTo>
                    <a:pt x="215900" y="114300"/>
                  </a:lnTo>
                  <a:close/>
                </a:path>
                <a:path w="358775" h="1285875">
                  <a:moveTo>
                    <a:pt x="358775" y="85725"/>
                  </a:moveTo>
                  <a:lnTo>
                    <a:pt x="215900" y="57150"/>
                  </a:lnTo>
                  <a:lnTo>
                    <a:pt x="187325" y="57149"/>
                  </a:lnTo>
                  <a:lnTo>
                    <a:pt x="57150" y="85725"/>
                  </a:lnTo>
                  <a:lnTo>
                    <a:pt x="28575" y="114300"/>
                  </a:lnTo>
                  <a:lnTo>
                    <a:pt x="25903" y="57274"/>
                  </a:lnTo>
                  <a:lnTo>
                    <a:pt x="12742" y="61951"/>
                  </a:lnTo>
                  <a:lnTo>
                    <a:pt x="3493" y="72050"/>
                  </a:lnTo>
                  <a:lnTo>
                    <a:pt x="0" y="85725"/>
                  </a:lnTo>
                  <a:lnTo>
                    <a:pt x="0" y="1285875"/>
                  </a:lnTo>
                  <a:lnTo>
                    <a:pt x="57150" y="1285875"/>
                  </a:lnTo>
                  <a:lnTo>
                    <a:pt x="57149" y="114300"/>
                  </a:lnTo>
                  <a:lnTo>
                    <a:pt x="215900" y="114300"/>
                  </a:lnTo>
                  <a:lnTo>
                    <a:pt x="358775" y="85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38"/>
            <p:cNvSpPr txBox="1"/>
            <p:nvPr/>
          </p:nvSpPr>
          <p:spPr>
            <a:xfrm>
              <a:off x="1596644" y="1276931"/>
              <a:ext cx="225016" cy="2543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A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17" name="object 32"/>
            <p:cNvSpPr txBox="1"/>
            <p:nvPr/>
          </p:nvSpPr>
          <p:spPr>
            <a:xfrm>
              <a:off x="3432429" y="1752047"/>
              <a:ext cx="326568" cy="3239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90"/>
                </a:lnSpc>
                <a:spcBef>
                  <a:spcPts val="124"/>
                </a:spcBef>
              </a:pPr>
              <a:r>
                <a:rPr sz="3000" spc="-19" baseline="8696" dirty="0">
                  <a:latin typeface="Times New Roman"/>
                  <a:cs typeface="Times New Roman"/>
                </a:rPr>
                <a:t>Z</a:t>
              </a:r>
              <a:r>
                <a:rPr sz="1950" spc="0" baseline="-8919" dirty="0">
                  <a:latin typeface="Times New Roman"/>
                  <a:cs typeface="Times New Roman"/>
                </a:rPr>
                <a:t>L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18" name="object 31"/>
            <p:cNvSpPr txBox="1"/>
            <p:nvPr/>
          </p:nvSpPr>
          <p:spPr>
            <a:xfrm>
              <a:off x="1488694" y="2350717"/>
              <a:ext cx="224739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D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19" name="object 30"/>
            <p:cNvSpPr txBox="1"/>
            <p:nvPr/>
          </p:nvSpPr>
          <p:spPr>
            <a:xfrm>
              <a:off x="3267329" y="2350717"/>
              <a:ext cx="224739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C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20" name="object 29"/>
            <p:cNvSpPr txBox="1"/>
            <p:nvPr/>
          </p:nvSpPr>
          <p:spPr>
            <a:xfrm>
              <a:off x="2346325" y="2673178"/>
              <a:ext cx="307659" cy="3238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90"/>
                </a:lnSpc>
                <a:spcBef>
                  <a:spcPts val="124"/>
                </a:spcBef>
              </a:pPr>
              <a:r>
                <a:rPr sz="3000" spc="-19" baseline="8696" dirty="0">
                  <a:latin typeface="Times New Roman"/>
                  <a:cs typeface="Times New Roman"/>
                </a:rPr>
                <a:t>Z</a:t>
              </a:r>
              <a:r>
                <a:rPr sz="1950" spc="0" baseline="-8919" dirty="0">
                  <a:latin typeface="Times New Roman"/>
                  <a:cs typeface="Times New Roman"/>
                </a:rPr>
                <a:t>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1" name="object 28"/>
            <p:cNvSpPr txBox="1"/>
            <p:nvPr/>
          </p:nvSpPr>
          <p:spPr>
            <a:xfrm>
              <a:off x="1596644" y="2838278"/>
              <a:ext cx="588522" cy="6988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78181">
                <a:lnSpc>
                  <a:spcPts val="2470"/>
                </a:lnSpc>
                <a:spcBef>
                  <a:spcPts val="123"/>
                </a:spcBef>
              </a:pPr>
              <a:r>
                <a:rPr sz="3000" spc="-19" baseline="7246" dirty="0">
                  <a:latin typeface="Times New Roman"/>
                  <a:cs typeface="Times New Roman"/>
                </a:rPr>
                <a:t>Z</a:t>
              </a:r>
              <a:r>
                <a:rPr sz="1950" spc="4" baseline="-8919" dirty="0">
                  <a:latin typeface="Times New Roman"/>
                  <a:cs typeface="Times New Roman"/>
                </a:rPr>
                <a:t>i</a:t>
              </a:r>
              <a:r>
                <a:rPr sz="1950" spc="9" baseline="-8919" dirty="0">
                  <a:latin typeface="Times New Roman"/>
                  <a:cs typeface="Times New Roman"/>
                </a:rPr>
                <a:t>n</a:t>
              </a:r>
              <a:r>
                <a:rPr sz="1950" spc="0" baseline="-8919" dirty="0">
                  <a:latin typeface="Times New Roman"/>
                  <a:cs typeface="Times New Roman"/>
                </a:rPr>
                <a:t>s</a:t>
              </a:r>
              <a:endParaRPr sz="1300">
                <a:latin typeface="Times New Roman"/>
                <a:cs typeface="Times New Roman"/>
              </a:endParaRPr>
            </a:p>
            <a:p>
              <a:pPr marL="12700" marR="44769">
                <a:lnSpc>
                  <a:spcPts val="2299"/>
                </a:lnSpc>
                <a:spcBef>
                  <a:spcPts val="181"/>
                </a:spcBef>
              </a:pPr>
              <a:r>
                <a:rPr sz="3000" spc="-19" baseline="14493" dirty="0">
                  <a:latin typeface="Times New Roman"/>
                  <a:cs typeface="Times New Roman"/>
                </a:rPr>
                <a:t>Z</a:t>
              </a:r>
              <a:r>
                <a:rPr sz="1300" spc="4" dirty="0">
                  <a:latin typeface="Times New Roman"/>
                  <a:cs typeface="Times New Roman"/>
                </a:rPr>
                <a:t>in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2" name="object 9"/>
            <p:cNvSpPr txBox="1"/>
            <p:nvPr/>
          </p:nvSpPr>
          <p:spPr>
            <a:xfrm>
              <a:off x="495300" y="1524000"/>
              <a:ext cx="1212850" cy="8001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00"/>
                </a:lnSpc>
                <a:spcBef>
                  <a:spcPts val="37"/>
                </a:spcBef>
              </a:pPr>
              <a:endParaRPr sz="800"/>
            </a:p>
            <a:p>
              <a:pPr marL="377507">
                <a:lnSpc>
                  <a:spcPts val="2299"/>
                </a:lnSpc>
                <a:spcBef>
                  <a:spcPts val="1000"/>
                </a:spcBef>
              </a:pPr>
              <a:r>
                <a:rPr sz="2000" spc="-19" dirty="0">
                  <a:latin typeface="Times New Roman"/>
                  <a:cs typeface="Times New Roman"/>
                </a:rPr>
                <a:t>Z</a:t>
              </a:r>
              <a:r>
                <a:rPr sz="1950" spc="0" baseline="-22298" dirty="0">
                  <a:latin typeface="Times New Roman"/>
                  <a:cs typeface="Times New Roman"/>
                </a:rPr>
                <a:t>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3" name="object 8"/>
            <p:cNvSpPr txBox="1"/>
            <p:nvPr/>
          </p:nvSpPr>
          <p:spPr>
            <a:xfrm>
              <a:off x="1708150" y="1524000"/>
              <a:ext cx="1587500" cy="133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4" name="object 7"/>
            <p:cNvSpPr txBox="1"/>
            <p:nvPr/>
          </p:nvSpPr>
          <p:spPr>
            <a:xfrm>
              <a:off x="3295650" y="1524000"/>
              <a:ext cx="95250" cy="133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5" name="object 6"/>
            <p:cNvSpPr txBox="1"/>
            <p:nvPr/>
          </p:nvSpPr>
          <p:spPr>
            <a:xfrm>
              <a:off x="1708150" y="1657350"/>
              <a:ext cx="147320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00"/>
                </a:lnSpc>
                <a:spcBef>
                  <a:spcPts val="37"/>
                </a:spcBef>
              </a:pPr>
              <a:endParaRPr sz="800"/>
            </a:p>
            <a:p>
              <a:pPr marL="828675">
                <a:lnSpc>
                  <a:spcPts val="2299"/>
                </a:lnSpc>
              </a:pPr>
              <a:r>
                <a:rPr sz="2000" spc="-19" dirty="0">
                  <a:latin typeface="Times New Roman"/>
                  <a:cs typeface="Times New Roman"/>
                </a:rPr>
                <a:t>Z</a:t>
              </a:r>
              <a:r>
                <a:rPr sz="1950" spc="0" baseline="-22298" dirty="0">
                  <a:latin typeface="Times New Roman"/>
                  <a:cs typeface="Times New Roman"/>
                </a:rPr>
                <a:t>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6" name="object 5"/>
            <p:cNvSpPr txBox="1"/>
            <p:nvPr/>
          </p:nvSpPr>
          <p:spPr>
            <a:xfrm>
              <a:off x="3181350" y="1657350"/>
              <a:ext cx="20955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7" name="object 4"/>
            <p:cNvSpPr txBox="1"/>
            <p:nvPr/>
          </p:nvSpPr>
          <p:spPr>
            <a:xfrm>
              <a:off x="1708150" y="2171700"/>
              <a:ext cx="1587500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8" name="object 3"/>
            <p:cNvSpPr txBox="1"/>
            <p:nvPr/>
          </p:nvSpPr>
          <p:spPr>
            <a:xfrm>
              <a:off x="3295650" y="2171700"/>
              <a:ext cx="95250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58" name="object 17"/>
          <p:cNvSpPr txBox="1"/>
          <p:nvPr/>
        </p:nvSpPr>
        <p:spPr>
          <a:xfrm>
            <a:off x="3508475" y="4150682"/>
            <a:ext cx="4372191" cy="553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id-ID" sz="1600" spc="4" dirty="0">
                <a:latin typeface="Times New Roman"/>
                <a:cs typeface="Times New Roman"/>
              </a:rPr>
              <a:t>P</a:t>
            </a:r>
            <a:r>
              <a:rPr lang="id-ID" sz="1600" spc="-9" dirty="0">
                <a:latin typeface="Times New Roman"/>
                <a:cs typeface="Times New Roman"/>
              </a:rPr>
              <a:t>e</a:t>
            </a:r>
            <a:r>
              <a:rPr lang="id-ID" sz="1600" dirty="0">
                <a:latin typeface="Times New Roman"/>
                <a:cs typeface="Times New Roman"/>
              </a:rPr>
              <a:t>n</a:t>
            </a:r>
            <a:r>
              <a:rPr lang="id-ID" sz="1600" spc="-59" dirty="0">
                <a:latin typeface="Times New Roman"/>
                <a:cs typeface="Times New Roman"/>
              </a:rPr>
              <a:t>y</a:t>
            </a:r>
            <a:r>
              <a:rPr lang="id-ID" sz="1600" spc="-9" dirty="0">
                <a:latin typeface="Times New Roman"/>
                <a:cs typeface="Times New Roman"/>
              </a:rPr>
              <a:t>e</a:t>
            </a:r>
            <a:r>
              <a:rPr lang="id-ID" sz="1600" dirty="0">
                <a:latin typeface="Times New Roman"/>
                <a:cs typeface="Times New Roman"/>
              </a:rPr>
              <a:t>les</a:t>
            </a:r>
            <a:r>
              <a:rPr lang="id-ID" sz="1600" spc="-9" dirty="0">
                <a:latin typeface="Times New Roman"/>
                <a:cs typeface="Times New Roman"/>
              </a:rPr>
              <a:t>a</a:t>
            </a:r>
            <a:r>
              <a:rPr lang="id-ID" sz="1600" dirty="0">
                <a:latin typeface="Times New Roman"/>
                <a:cs typeface="Times New Roman"/>
              </a:rPr>
              <a:t>ian</a:t>
            </a:r>
            <a:r>
              <a:rPr lang="id-ID" sz="1600" spc="54" dirty="0">
                <a:latin typeface="Times New Roman"/>
                <a:cs typeface="Times New Roman"/>
              </a:rPr>
              <a:t> </a:t>
            </a:r>
            <a:r>
              <a:rPr lang="id-ID" sz="1600" spc="4" dirty="0">
                <a:latin typeface="Times New Roman"/>
                <a:cs typeface="Times New Roman"/>
              </a:rPr>
              <a:t>m</a:t>
            </a:r>
            <a:r>
              <a:rPr lang="id-ID" sz="1600" spc="-9" dirty="0">
                <a:latin typeface="Times New Roman"/>
                <a:cs typeface="Times New Roman"/>
              </a:rPr>
              <a:t>a</a:t>
            </a:r>
            <a:r>
              <a:rPr lang="id-ID" sz="1600" dirty="0">
                <a:latin typeface="Times New Roman"/>
                <a:cs typeface="Times New Roman"/>
              </a:rPr>
              <a:t>tematis</a:t>
            </a:r>
            <a:r>
              <a:rPr lang="id-ID" sz="1600" spc="-9" dirty="0">
                <a:latin typeface="Times New Roman"/>
                <a:cs typeface="Times New Roman"/>
              </a:rPr>
              <a:t> </a:t>
            </a:r>
            <a:r>
              <a:rPr lang="id-ID" sz="1600" b="1" spc="-9" dirty="0">
                <a:latin typeface="Times New Roman"/>
                <a:cs typeface="Times New Roman"/>
              </a:rPr>
              <a:t>c</a:t>
            </a:r>
            <a:r>
              <a:rPr lang="id-ID" sz="1600" b="1" spc="4" dirty="0">
                <a:latin typeface="Times New Roman"/>
                <a:cs typeface="Times New Roman"/>
              </a:rPr>
              <a:t>uku</a:t>
            </a:r>
            <a:r>
              <a:rPr lang="id-ID" sz="1600" b="1" dirty="0">
                <a:latin typeface="Times New Roman"/>
                <a:cs typeface="Times New Roman"/>
              </a:rPr>
              <a:t>p</a:t>
            </a:r>
            <a:r>
              <a:rPr lang="id-ID" sz="1600" b="1" spc="-14" dirty="0">
                <a:latin typeface="Times New Roman"/>
                <a:cs typeface="Times New Roman"/>
              </a:rPr>
              <a:t> </a:t>
            </a:r>
            <a:r>
              <a:rPr lang="id-ID" sz="1600" b="1" spc="4" dirty="0">
                <a:latin typeface="Times New Roman"/>
                <a:cs typeface="Times New Roman"/>
              </a:rPr>
              <a:t>p</a:t>
            </a:r>
            <a:r>
              <a:rPr lang="id-ID" sz="1600" b="1" dirty="0">
                <a:latin typeface="Times New Roman"/>
                <a:cs typeface="Times New Roman"/>
              </a:rPr>
              <a:t>a</a:t>
            </a:r>
            <a:r>
              <a:rPr lang="id-ID" sz="1600" b="1" spc="4" dirty="0">
                <a:latin typeface="Times New Roman"/>
                <a:cs typeface="Times New Roman"/>
              </a:rPr>
              <a:t>n</a:t>
            </a:r>
            <a:r>
              <a:rPr lang="id-ID" sz="1600" b="1" spc="-4" dirty="0">
                <a:latin typeface="Times New Roman"/>
                <a:cs typeface="Times New Roman"/>
              </a:rPr>
              <a:t>j</a:t>
            </a:r>
            <a:r>
              <a:rPr lang="id-ID" sz="1600" b="1" dirty="0">
                <a:latin typeface="Times New Roman"/>
                <a:cs typeface="Times New Roman"/>
              </a:rPr>
              <a:t>a</a:t>
            </a:r>
            <a:r>
              <a:rPr lang="id-ID" sz="1600" b="1" spc="4" dirty="0">
                <a:latin typeface="Times New Roman"/>
                <a:cs typeface="Times New Roman"/>
              </a:rPr>
              <a:t>n</a:t>
            </a:r>
            <a:r>
              <a:rPr lang="id-ID" sz="1600" b="1" dirty="0">
                <a:latin typeface="Times New Roman"/>
                <a:cs typeface="Times New Roman"/>
              </a:rPr>
              <a:t>g </a:t>
            </a:r>
            <a:r>
              <a:rPr lang="id-ID" sz="1600" b="1" spc="4" dirty="0">
                <a:latin typeface="Times New Roman"/>
                <a:cs typeface="Times New Roman"/>
              </a:rPr>
              <a:t>d</a:t>
            </a:r>
            <a:r>
              <a:rPr lang="id-ID" sz="1600" b="1" dirty="0">
                <a:latin typeface="Times New Roman"/>
                <a:cs typeface="Times New Roman"/>
              </a:rPr>
              <a:t>an</a:t>
            </a:r>
            <a:r>
              <a:rPr lang="id-ID" sz="1600" b="1" spc="-14" dirty="0">
                <a:latin typeface="Times New Roman"/>
                <a:cs typeface="Times New Roman"/>
              </a:rPr>
              <a:t> </a:t>
            </a:r>
            <a:r>
              <a:rPr lang="id-ID" sz="1600" b="1" dirty="0">
                <a:latin typeface="Times New Roman"/>
                <a:cs typeface="Times New Roman"/>
              </a:rPr>
              <a:t>s</a:t>
            </a:r>
            <a:r>
              <a:rPr lang="id-ID" sz="1600" b="1" spc="9" dirty="0">
                <a:latin typeface="Times New Roman"/>
                <a:cs typeface="Times New Roman"/>
              </a:rPr>
              <a:t>u</a:t>
            </a:r>
            <a:r>
              <a:rPr lang="id-ID" sz="1600" b="1" dirty="0">
                <a:latin typeface="Times New Roman"/>
                <a:cs typeface="Times New Roman"/>
              </a:rPr>
              <a:t>l</a:t>
            </a:r>
            <a:r>
              <a:rPr lang="id-ID" sz="1600" b="1" spc="4" dirty="0">
                <a:latin typeface="Times New Roman"/>
                <a:cs typeface="Times New Roman"/>
              </a:rPr>
              <a:t>i</a:t>
            </a:r>
            <a:r>
              <a:rPr lang="id-ID" sz="1600" b="1" spc="25" dirty="0">
                <a:latin typeface="Times New Roman"/>
                <a:cs typeface="Times New Roman"/>
              </a:rPr>
              <a:t>t</a:t>
            </a:r>
            <a:r>
              <a:rPr lang="id-ID" sz="2000" dirty="0">
                <a:latin typeface="Times New Roman"/>
                <a:cs typeface="Times New Roman"/>
              </a:rPr>
              <a:t>, </a:t>
            </a:r>
            <a:r>
              <a:rPr sz="1600" spc="0" dirty="0" err="1">
                <a:latin typeface="Times New Roman"/>
                <a:cs typeface="Times New Roman"/>
              </a:rPr>
              <a:t>sehin</a:t>
            </a:r>
            <a:r>
              <a:rPr sz="1600" spc="-19" dirty="0" err="1">
                <a:latin typeface="Times New Roman"/>
                <a:cs typeface="Times New Roman"/>
              </a:rPr>
              <a:t>gg</a:t>
            </a:r>
            <a:r>
              <a:rPr sz="1600" spc="0" dirty="0" err="1">
                <a:latin typeface="Times New Roman"/>
                <a:cs typeface="Times New Roman"/>
              </a:rPr>
              <a:t>a</a:t>
            </a:r>
            <a:r>
              <a:rPr sz="1600" spc="34" dirty="0">
                <a:latin typeface="Times New Roman"/>
                <a:cs typeface="Times New Roman"/>
              </a:rPr>
              <a:t> </a:t>
            </a:r>
            <a:r>
              <a:rPr sz="1600" b="1" spc="4" dirty="0">
                <a:latin typeface="Times New Roman"/>
                <a:cs typeface="Times New Roman"/>
              </a:rPr>
              <a:t>un</a:t>
            </a:r>
            <a:r>
              <a:rPr sz="1600" b="1" spc="-4" dirty="0">
                <a:latin typeface="Times New Roman"/>
                <a:cs typeface="Times New Roman"/>
              </a:rPr>
              <a:t>t</a:t>
            </a:r>
            <a:r>
              <a:rPr sz="1600" b="1" spc="4" dirty="0">
                <a:latin typeface="Times New Roman"/>
                <a:cs typeface="Times New Roman"/>
              </a:rPr>
              <a:t>u</a:t>
            </a:r>
            <a:r>
              <a:rPr sz="1600" b="1" spc="0" dirty="0">
                <a:latin typeface="Times New Roman"/>
                <a:cs typeface="Times New Roman"/>
              </a:rPr>
              <a:t>k</a:t>
            </a:r>
            <a:r>
              <a:rPr sz="1600" b="1" spc="-14" dirty="0">
                <a:latin typeface="Times New Roman"/>
                <a:cs typeface="Times New Roman"/>
              </a:rPr>
              <a:t> </a:t>
            </a:r>
            <a:r>
              <a:rPr sz="1600" b="1" spc="0" dirty="0">
                <a:latin typeface="Times New Roman"/>
                <a:cs typeface="Times New Roman"/>
              </a:rPr>
              <a:t>stub</a:t>
            </a:r>
            <a:r>
              <a:rPr sz="1600" b="1" spc="-9" dirty="0">
                <a:latin typeface="Times New Roman"/>
                <a:cs typeface="Times New Roman"/>
              </a:rPr>
              <a:t> </a:t>
            </a:r>
            <a:r>
              <a:rPr sz="1600" b="1" spc="4" dirty="0">
                <a:latin typeface="Times New Roman"/>
                <a:cs typeface="Times New Roman"/>
              </a:rPr>
              <a:t>p</a:t>
            </a:r>
            <a:r>
              <a:rPr sz="1600" b="1" spc="0" dirty="0">
                <a:latin typeface="Times New Roman"/>
                <a:cs typeface="Times New Roman"/>
              </a:rPr>
              <a:t>a</a:t>
            </a:r>
            <a:r>
              <a:rPr sz="1600" b="1" spc="-9" dirty="0">
                <a:latin typeface="Times New Roman"/>
                <a:cs typeface="Times New Roman"/>
              </a:rPr>
              <a:t>r</a:t>
            </a:r>
            <a:r>
              <a:rPr sz="1600" b="1" spc="0" dirty="0">
                <a:latin typeface="Times New Roman"/>
                <a:cs typeface="Times New Roman"/>
              </a:rPr>
              <a:t>ale</a:t>
            </a:r>
            <a:r>
              <a:rPr sz="1600" b="1" spc="14" dirty="0">
                <a:latin typeface="Times New Roman"/>
                <a:cs typeface="Times New Roman"/>
              </a:rPr>
              <a:t>l</a:t>
            </a:r>
            <a:r>
              <a:rPr sz="1600" spc="0" dirty="0">
                <a:latin typeface="Times New Roman"/>
                <a:cs typeface="Times New Roman"/>
              </a:rPr>
              <a:t>,</a:t>
            </a:r>
            <a:r>
              <a:rPr sz="1600" spc="-19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lebih b</a:t>
            </a:r>
            <a:r>
              <a:rPr sz="1600" spc="-9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ik</a:t>
            </a:r>
            <a:r>
              <a:rPr sz="1600" spc="-14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b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k</a:t>
            </a:r>
            <a:r>
              <a:rPr sz="1600" spc="-9" dirty="0">
                <a:latin typeface="Times New Roman"/>
                <a:cs typeface="Times New Roman"/>
              </a:rPr>
              <a:t>e</a:t>
            </a:r>
            <a:r>
              <a:rPr sz="1600" spc="-4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ja</a:t>
            </a:r>
            <a:r>
              <a:rPr sz="1600" spc="14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di</a:t>
            </a:r>
            <a:endParaRPr sz="1600" dirty="0">
              <a:latin typeface="Times New Roman"/>
              <a:cs typeface="Times New Roman"/>
            </a:endParaRPr>
          </a:p>
          <a:p>
            <a:pPr marL="12700" marR="38100">
              <a:lnSpc>
                <a:spcPts val="2160"/>
              </a:lnSpc>
              <a:spcBef>
                <a:spcPts val="1"/>
              </a:spcBef>
            </a:pPr>
            <a:r>
              <a:rPr sz="1600" b="1" spc="0" dirty="0">
                <a:latin typeface="Times New Roman"/>
                <a:cs typeface="Times New Roman"/>
              </a:rPr>
              <a:t>A</a:t>
            </a:r>
            <a:r>
              <a:rPr sz="1600" b="1" spc="-4" dirty="0">
                <a:latin typeface="Times New Roman"/>
                <a:cs typeface="Times New Roman"/>
              </a:rPr>
              <a:t>D</a:t>
            </a:r>
            <a:r>
              <a:rPr sz="1600" b="1" spc="-9" dirty="0">
                <a:latin typeface="Times New Roman"/>
                <a:cs typeface="Times New Roman"/>
              </a:rPr>
              <a:t>M</a:t>
            </a:r>
            <a:r>
              <a:rPr sz="1600" b="1" spc="0" dirty="0">
                <a:latin typeface="Times New Roman"/>
                <a:cs typeface="Times New Roman"/>
              </a:rPr>
              <a:t>I</a:t>
            </a:r>
            <a:r>
              <a:rPr sz="1600" b="1" spc="-129" dirty="0">
                <a:latin typeface="Times New Roman"/>
                <a:cs typeface="Times New Roman"/>
              </a:rPr>
              <a:t>T</a:t>
            </a:r>
            <a:r>
              <a:rPr sz="1600" b="1" spc="0" dirty="0">
                <a:latin typeface="Times New Roman"/>
                <a:cs typeface="Times New Roman"/>
              </a:rPr>
              <a:t>A</a:t>
            </a:r>
            <a:r>
              <a:rPr sz="1600" b="1" spc="-4" dirty="0">
                <a:latin typeface="Times New Roman"/>
                <a:cs typeface="Times New Roman"/>
              </a:rPr>
              <a:t>N</a:t>
            </a:r>
            <a:r>
              <a:rPr sz="1600" b="1" spc="4" dirty="0">
                <a:latin typeface="Times New Roman"/>
                <a:cs typeface="Times New Roman"/>
              </a:rPr>
              <a:t>S</a:t>
            </a:r>
            <a:r>
              <a:rPr sz="1600" b="1" spc="0" dirty="0">
                <a:latin typeface="Times New Roman"/>
                <a:cs typeface="Times New Roman"/>
              </a:rPr>
              <a:t>I</a:t>
            </a:r>
            <a:r>
              <a:rPr sz="1600" b="1" spc="19" dirty="0">
                <a:latin typeface="Times New Roman"/>
                <a:cs typeface="Times New Roman"/>
              </a:rPr>
              <a:t> </a:t>
            </a:r>
            <a:r>
              <a:rPr sz="1600" b="1" spc="-4" dirty="0">
                <a:latin typeface="Times New Roman"/>
                <a:cs typeface="Times New Roman"/>
              </a:rPr>
              <a:t>!</a:t>
            </a:r>
            <a:r>
              <a:rPr sz="1600" b="1" spc="0" dirty="0">
                <a:latin typeface="Times New Roman"/>
                <a:cs typeface="Times New Roman"/>
              </a:rPr>
              <a:t>!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663700"/>
            <a:ext cx="2752725" cy="108585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95" y="2894935"/>
            <a:ext cx="1685925" cy="4381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3160082"/>
            <a:ext cx="28765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75496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2282" y="262087"/>
            <a:ext cx="5718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id-ID" sz="2400" b="1" spc="4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ng dengan </a:t>
            </a:r>
            <a:r>
              <a:rPr lang="id-ID" sz="2400" b="1" spc="-9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id-ID" sz="2400" b="1" spc="9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id-ID" sz="2400" b="1" dirty="0">
                <a:latin typeface="Arial" panose="020B0604020202020204" pitchFamily="34" charset="0"/>
                <a:cs typeface="Arial" panose="020B0604020202020204" pitchFamily="34" charset="0"/>
              </a:rPr>
              <a:t>b tunggal paralel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801484" y="723752"/>
            <a:ext cx="2056315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35542" y="960131"/>
            <a:ext cx="3263697" cy="2388753"/>
            <a:chOff x="495300" y="938866"/>
            <a:chExt cx="3263697" cy="2388753"/>
          </a:xfrm>
        </p:grpSpPr>
        <p:sp>
          <p:nvSpPr>
            <p:cNvPr id="5" name="object 93"/>
            <p:cNvSpPr/>
            <p:nvPr/>
          </p:nvSpPr>
          <p:spPr>
            <a:xfrm>
              <a:off x="495300" y="1314450"/>
              <a:ext cx="2800350" cy="0"/>
            </a:xfrm>
            <a:custGeom>
              <a:avLst/>
              <a:gdLst/>
              <a:ahLst/>
              <a:cxnLst/>
              <a:rect l="l" t="t" r="r" b="b"/>
              <a:pathLst>
                <a:path w="2800350">
                  <a:moveTo>
                    <a:pt x="0" y="0"/>
                  </a:moveTo>
                  <a:lnTo>
                    <a:pt x="28003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94"/>
            <p:cNvSpPr/>
            <p:nvPr/>
          </p:nvSpPr>
          <p:spPr>
            <a:xfrm>
              <a:off x="3295650" y="1314450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0"/>
                  </a:moveTo>
                  <a:lnTo>
                    <a:pt x="0" y="1333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95"/>
            <p:cNvSpPr/>
            <p:nvPr/>
          </p:nvSpPr>
          <p:spPr>
            <a:xfrm>
              <a:off x="3295650" y="19621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96"/>
            <p:cNvSpPr/>
            <p:nvPr/>
          </p:nvSpPr>
          <p:spPr>
            <a:xfrm>
              <a:off x="533400" y="2114550"/>
              <a:ext cx="2762250" cy="0"/>
            </a:xfrm>
            <a:custGeom>
              <a:avLst/>
              <a:gdLst/>
              <a:ahLst/>
              <a:cxnLst/>
              <a:rect l="l" t="t" r="r" b="b"/>
              <a:pathLst>
                <a:path w="2762250">
                  <a:moveTo>
                    <a:pt x="276225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7"/>
            <p:cNvSpPr/>
            <p:nvPr/>
          </p:nvSpPr>
          <p:spPr>
            <a:xfrm>
              <a:off x="3181350" y="1447800"/>
              <a:ext cx="209550" cy="514350"/>
            </a:xfrm>
            <a:custGeom>
              <a:avLst/>
              <a:gdLst/>
              <a:ahLst/>
              <a:cxnLst/>
              <a:rect l="l" t="t" r="r" b="b"/>
              <a:pathLst>
                <a:path w="209550" h="514350">
                  <a:moveTo>
                    <a:pt x="0" y="514350"/>
                  </a:moveTo>
                  <a:lnTo>
                    <a:pt x="209550" y="514350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98"/>
            <p:cNvSpPr/>
            <p:nvPr/>
          </p:nvSpPr>
          <p:spPr>
            <a:xfrm>
              <a:off x="3181350" y="1447800"/>
              <a:ext cx="209550" cy="514350"/>
            </a:xfrm>
            <a:custGeom>
              <a:avLst/>
              <a:gdLst/>
              <a:ahLst/>
              <a:cxnLst/>
              <a:rect l="l" t="t" r="r" b="b"/>
              <a:pathLst>
                <a:path w="209550" h="514350">
                  <a:moveTo>
                    <a:pt x="0" y="514350"/>
                  </a:moveTo>
                  <a:lnTo>
                    <a:pt x="209550" y="514350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99"/>
            <p:cNvSpPr/>
            <p:nvPr/>
          </p:nvSpPr>
          <p:spPr>
            <a:xfrm>
              <a:off x="1693862" y="1320800"/>
              <a:ext cx="28575" cy="793750"/>
            </a:xfrm>
            <a:custGeom>
              <a:avLst/>
              <a:gdLst/>
              <a:ahLst/>
              <a:cxnLst/>
              <a:rect l="l" t="t" r="r" b="b"/>
              <a:pathLst>
                <a:path w="28575" h="793750">
                  <a:moveTo>
                    <a:pt x="0" y="793750"/>
                  </a:moveTo>
                  <a:lnTo>
                    <a:pt x="28575" y="79375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00"/>
            <p:cNvSpPr/>
            <p:nvPr/>
          </p:nvSpPr>
          <p:spPr>
            <a:xfrm>
              <a:off x="1693862" y="1320800"/>
              <a:ext cx="28575" cy="793750"/>
            </a:xfrm>
            <a:custGeom>
              <a:avLst/>
              <a:gdLst/>
              <a:ahLst/>
              <a:cxnLst/>
              <a:rect l="l" t="t" r="r" b="b"/>
              <a:pathLst>
                <a:path w="28575" h="793750">
                  <a:moveTo>
                    <a:pt x="0" y="793750"/>
                  </a:moveTo>
                  <a:lnTo>
                    <a:pt x="28575" y="79375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01"/>
            <p:cNvSpPr/>
            <p:nvPr/>
          </p:nvSpPr>
          <p:spPr>
            <a:xfrm>
              <a:off x="1793875" y="1060450"/>
              <a:ext cx="346075" cy="441325"/>
            </a:xfrm>
            <a:custGeom>
              <a:avLst/>
              <a:gdLst/>
              <a:ahLst/>
              <a:cxnLst/>
              <a:rect l="l" t="t" r="r" b="b"/>
              <a:pathLst>
                <a:path w="346075" h="441325">
                  <a:moveTo>
                    <a:pt x="57150" y="0"/>
                  </a:moveTo>
                  <a:lnTo>
                    <a:pt x="0" y="0"/>
                  </a:lnTo>
                  <a:lnTo>
                    <a:pt x="124" y="358271"/>
                  </a:lnTo>
                  <a:lnTo>
                    <a:pt x="4801" y="371432"/>
                  </a:lnTo>
                  <a:lnTo>
                    <a:pt x="14900" y="380681"/>
                  </a:lnTo>
                  <a:lnTo>
                    <a:pt x="28575" y="327025"/>
                  </a:lnTo>
                  <a:lnTo>
                    <a:pt x="57149" y="327025"/>
                  </a:lnTo>
                  <a:lnTo>
                    <a:pt x="57150" y="0"/>
                  </a:lnTo>
                  <a:close/>
                </a:path>
                <a:path w="346075" h="441325">
                  <a:moveTo>
                    <a:pt x="203200" y="384175"/>
                  </a:moveTo>
                  <a:lnTo>
                    <a:pt x="174625" y="384175"/>
                  </a:lnTo>
                  <a:lnTo>
                    <a:pt x="174625" y="441325"/>
                  </a:lnTo>
                  <a:lnTo>
                    <a:pt x="346075" y="355600"/>
                  </a:lnTo>
                  <a:lnTo>
                    <a:pt x="203200" y="384175"/>
                  </a:lnTo>
                  <a:close/>
                </a:path>
                <a:path w="346075" h="441325">
                  <a:moveTo>
                    <a:pt x="203200" y="327025"/>
                  </a:moveTo>
                  <a:lnTo>
                    <a:pt x="174625" y="269875"/>
                  </a:lnTo>
                  <a:lnTo>
                    <a:pt x="174624" y="327025"/>
                  </a:lnTo>
                  <a:lnTo>
                    <a:pt x="203200" y="327025"/>
                  </a:lnTo>
                  <a:close/>
                </a:path>
                <a:path w="346075" h="441325">
                  <a:moveTo>
                    <a:pt x="57150" y="355600"/>
                  </a:moveTo>
                  <a:lnTo>
                    <a:pt x="28575" y="384175"/>
                  </a:lnTo>
                  <a:lnTo>
                    <a:pt x="174625" y="384175"/>
                  </a:lnTo>
                  <a:lnTo>
                    <a:pt x="57150" y="355600"/>
                  </a:lnTo>
                  <a:close/>
                </a:path>
                <a:path w="346075" h="441325">
                  <a:moveTo>
                    <a:pt x="14900" y="380681"/>
                  </a:moveTo>
                  <a:lnTo>
                    <a:pt x="28575" y="384175"/>
                  </a:lnTo>
                  <a:lnTo>
                    <a:pt x="57150" y="355600"/>
                  </a:lnTo>
                  <a:lnTo>
                    <a:pt x="174625" y="384175"/>
                  </a:lnTo>
                  <a:lnTo>
                    <a:pt x="203200" y="384175"/>
                  </a:lnTo>
                  <a:lnTo>
                    <a:pt x="346075" y="355600"/>
                  </a:lnTo>
                  <a:lnTo>
                    <a:pt x="174625" y="269875"/>
                  </a:lnTo>
                  <a:lnTo>
                    <a:pt x="203200" y="327025"/>
                  </a:lnTo>
                  <a:lnTo>
                    <a:pt x="28575" y="327025"/>
                  </a:lnTo>
                  <a:lnTo>
                    <a:pt x="14900" y="380681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02"/>
            <p:cNvSpPr/>
            <p:nvPr/>
          </p:nvSpPr>
          <p:spPr>
            <a:xfrm>
              <a:off x="1774825" y="1914563"/>
              <a:ext cx="358775" cy="377786"/>
            </a:xfrm>
            <a:custGeom>
              <a:avLst/>
              <a:gdLst/>
              <a:ahLst/>
              <a:cxnLst/>
              <a:rect l="l" t="t" r="r" b="b"/>
              <a:pathLst>
                <a:path w="358775" h="377786">
                  <a:moveTo>
                    <a:pt x="303275" y="194271"/>
                  </a:moveTo>
                  <a:lnTo>
                    <a:pt x="261761" y="233542"/>
                  </a:lnTo>
                  <a:lnTo>
                    <a:pt x="281431" y="254342"/>
                  </a:lnTo>
                  <a:lnTo>
                    <a:pt x="358775" y="377786"/>
                  </a:lnTo>
                  <a:lnTo>
                    <a:pt x="303275" y="194271"/>
                  </a:lnTo>
                  <a:close/>
                </a:path>
                <a:path w="358775" h="377786">
                  <a:moveTo>
                    <a:pt x="239902" y="293585"/>
                  </a:moveTo>
                  <a:lnTo>
                    <a:pt x="220254" y="272807"/>
                  </a:lnTo>
                  <a:lnTo>
                    <a:pt x="178688" y="312127"/>
                  </a:lnTo>
                  <a:lnTo>
                    <a:pt x="358775" y="377786"/>
                  </a:lnTo>
                  <a:lnTo>
                    <a:pt x="239902" y="293585"/>
                  </a:lnTo>
                  <a:close/>
                </a:path>
                <a:path w="358775" h="377786">
                  <a:moveTo>
                    <a:pt x="358775" y="377786"/>
                  </a:moveTo>
                  <a:lnTo>
                    <a:pt x="281431" y="254342"/>
                  </a:lnTo>
                  <a:lnTo>
                    <a:pt x="261761" y="233542"/>
                  </a:lnTo>
                  <a:lnTo>
                    <a:pt x="57150" y="28536"/>
                  </a:lnTo>
                  <a:lnTo>
                    <a:pt x="7874" y="48221"/>
                  </a:lnTo>
                  <a:lnTo>
                    <a:pt x="11729" y="5459"/>
                  </a:lnTo>
                  <a:lnTo>
                    <a:pt x="3137" y="15516"/>
                  </a:lnTo>
                  <a:lnTo>
                    <a:pt x="0" y="28536"/>
                  </a:lnTo>
                  <a:lnTo>
                    <a:pt x="0" y="701636"/>
                  </a:lnTo>
                  <a:lnTo>
                    <a:pt x="57150" y="701636"/>
                  </a:lnTo>
                  <a:lnTo>
                    <a:pt x="57149" y="100329"/>
                  </a:lnTo>
                  <a:lnTo>
                    <a:pt x="220254" y="272807"/>
                  </a:lnTo>
                  <a:lnTo>
                    <a:pt x="239902" y="293585"/>
                  </a:lnTo>
                  <a:lnTo>
                    <a:pt x="358775" y="377786"/>
                  </a:lnTo>
                  <a:close/>
                </a:path>
                <a:path w="358775" h="377786">
                  <a:moveTo>
                    <a:pt x="57150" y="28536"/>
                  </a:moveTo>
                  <a:lnTo>
                    <a:pt x="261761" y="233542"/>
                  </a:lnTo>
                  <a:lnTo>
                    <a:pt x="49275" y="8851"/>
                  </a:lnTo>
                  <a:lnTo>
                    <a:pt x="41893" y="3233"/>
                  </a:lnTo>
                  <a:lnTo>
                    <a:pt x="30190" y="0"/>
                  </a:lnTo>
                  <a:lnTo>
                    <a:pt x="18033" y="1993"/>
                  </a:lnTo>
                  <a:lnTo>
                    <a:pt x="11729" y="5459"/>
                  </a:lnTo>
                  <a:lnTo>
                    <a:pt x="7874" y="48221"/>
                  </a:lnTo>
                  <a:lnTo>
                    <a:pt x="57150" y="2853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03"/>
            <p:cNvSpPr/>
            <p:nvPr/>
          </p:nvSpPr>
          <p:spPr>
            <a:xfrm>
              <a:off x="1679575" y="1724025"/>
              <a:ext cx="358775" cy="1285875"/>
            </a:xfrm>
            <a:custGeom>
              <a:avLst/>
              <a:gdLst/>
              <a:ahLst/>
              <a:cxnLst/>
              <a:rect l="l" t="t" r="r" b="b"/>
              <a:pathLst>
                <a:path w="358775" h="1285875">
                  <a:moveTo>
                    <a:pt x="28575" y="57150"/>
                  </a:moveTo>
                  <a:lnTo>
                    <a:pt x="25903" y="57274"/>
                  </a:lnTo>
                  <a:lnTo>
                    <a:pt x="28575" y="114300"/>
                  </a:lnTo>
                  <a:lnTo>
                    <a:pt x="57150" y="85725"/>
                  </a:lnTo>
                  <a:lnTo>
                    <a:pt x="187325" y="57149"/>
                  </a:lnTo>
                  <a:lnTo>
                    <a:pt x="28575" y="57150"/>
                  </a:lnTo>
                  <a:close/>
                </a:path>
                <a:path w="358775" h="1285875">
                  <a:moveTo>
                    <a:pt x="187325" y="0"/>
                  </a:moveTo>
                  <a:lnTo>
                    <a:pt x="187325" y="57149"/>
                  </a:lnTo>
                  <a:lnTo>
                    <a:pt x="215900" y="57150"/>
                  </a:lnTo>
                  <a:lnTo>
                    <a:pt x="358775" y="85725"/>
                  </a:lnTo>
                  <a:lnTo>
                    <a:pt x="187325" y="0"/>
                  </a:lnTo>
                  <a:close/>
                </a:path>
                <a:path w="358775" h="1285875">
                  <a:moveTo>
                    <a:pt x="215900" y="114300"/>
                  </a:moveTo>
                  <a:lnTo>
                    <a:pt x="187325" y="114299"/>
                  </a:lnTo>
                  <a:lnTo>
                    <a:pt x="187325" y="171450"/>
                  </a:lnTo>
                  <a:lnTo>
                    <a:pt x="358775" y="85725"/>
                  </a:lnTo>
                  <a:lnTo>
                    <a:pt x="215900" y="114300"/>
                  </a:lnTo>
                  <a:close/>
                </a:path>
                <a:path w="358775" h="1285875">
                  <a:moveTo>
                    <a:pt x="358775" y="85725"/>
                  </a:moveTo>
                  <a:lnTo>
                    <a:pt x="215900" y="57150"/>
                  </a:lnTo>
                  <a:lnTo>
                    <a:pt x="187325" y="57149"/>
                  </a:lnTo>
                  <a:lnTo>
                    <a:pt x="57150" y="85725"/>
                  </a:lnTo>
                  <a:lnTo>
                    <a:pt x="28575" y="114300"/>
                  </a:lnTo>
                  <a:lnTo>
                    <a:pt x="25903" y="57274"/>
                  </a:lnTo>
                  <a:lnTo>
                    <a:pt x="12742" y="61951"/>
                  </a:lnTo>
                  <a:lnTo>
                    <a:pt x="3493" y="72050"/>
                  </a:lnTo>
                  <a:lnTo>
                    <a:pt x="0" y="85725"/>
                  </a:lnTo>
                  <a:lnTo>
                    <a:pt x="0" y="1285875"/>
                  </a:lnTo>
                  <a:lnTo>
                    <a:pt x="57150" y="1285875"/>
                  </a:lnTo>
                  <a:lnTo>
                    <a:pt x="57149" y="114300"/>
                  </a:lnTo>
                  <a:lnTo>
                    <a:pt x="215900" y="114300"/>
                  </a:lnTo>
                  <a:lnTo>
                    <a:pt x="358775" y="857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50"/>
            <p:cNvSpPr txBox="1"/>
            <p:nvPr/>
          </p:nvSpPr>
          <p:spPr>
            <a:xfrm>
              <a:off x="1870075" y="938866"/>
              <a:ext cx="842666" cy="32411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70"/>
                </a:lnSpc>
                <a:spcBef>
                  <a:spcPts val="123"/>
                </a:spcBef>
              </a:pPr>
              <a:r>
                <a:rPr sz="3000" spc="-125" baseline="7246" dirty="0">
                  <a:latin typeface="Times New Roman"/>
                  <a:cs typeface="Times New Roman"/>
                </a:rPr>
                <a:t>Y</a:t>
              </a:r>
              <a:r>
                <a:rPr sz="1950" spc="4" baseline="-8919" dirty="0">
                  <a:latin typeface="Times New Roman"/>
                  <a:cs typeface="Times New Roman"/>
                </a:rPr>
                <a:t>i</a:t>
              </a:r>
              <a:r>
                <a:rPr sz="1950" spc="9" baseline="-8919" dirty="0">
                  <a:latin typeface="Times New Roman"/>
                  <a:cs typeface="Times New Roman"/>
                </a:rPr>
                <a:t>n</a:t>
              </a:r>
              <a:r>
                <a:rPr sz="1950" spc="-29" baseline="-8919" dirty="0">
                  <a:latin typeface="Times New Roman"/>
                  <a:cs typeface="Times New Roman"/>
                </a:rPr>
                <a:t>A</a:t>
              </a:r>
              <a:r>
                <a:rPr sz="1950" spc="4" baseline="-8919" dirty="0">
                  <a:latin typeface="Times New Roman"/>
                  <a:cs typeface="Times New Roman"/>
                </a:rPr>
                <a:t>BC</a:t>
              </a:r>
              <a:r>
                <a:rPr sz="1950" spc="0" baseline="-8919" dirty="0">
                  <a:latin typeface="Times New Roman"/>
                  <a:cs typeface="Times New Roman"/>
                </a:rPr>
                <a:t>D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17" name="object 49"/>
            <p:cNvSpPr txBox="1"/>
            <p:nvPr/>
          </p:nvSpPr>
          <p:spPr>
            <a:xfrm>
              <a:off x="1596644" y="1067255"/>
              <a:ext cx="224739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A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18" name="object 48"/>
            <p:cNvSpPr txBox="1"/>
            <p:nvPr/>
          </p:nvSpPr>
          <p:spPr>
            <a:xfrm>
              <a:off x="3229229" y="1079955"/>
              <a:ext cx="212166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B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19" name="object 43"/>
            <p:cNvSpPr txBox="1"/>
            <p:nvPr/>
          </p:nvSpPr>
          <p:spPr>
            <a:xfrm>
              <a:off x="3432429" y="1542497"/>
              <a:ext cx="326568" cy="3239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90"/>
                </a:lnSpc>
                <a:spcBef>
                  <a:spcPts val="124"/>
                </a:spcBef>
              </a:pPr>
              <a:r>
                <a:rPr sz="3000" spc="-19" baseline="8696" dirty="0">
                  <a:latin typeface="Times New Roman"/>
                  <a:cs typeface="Times New Roman"/>
                </a:rPr>
                <a:t>Z</a:t>
              </a:r>
              <a:r>
                <a:rPr sz="1950" spc="0" baseline="-8919" dirty="0">
                  <a:latin typeface="Times New Roman"/>
                  <a:cs typeface="Times New Roman"/>
                </a:rPr>
                <a:t>L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0" name="object 42"/>
            <p:cNvSpPr txBox="1"/>
            <p:nvPr/>
          </p:nvSpPr>
          <p:spPr>
            <a:xfrm>
              <a:off x="1488694" y="2140912"/>
              <a:ext cx="225016" cy="2543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D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21" name="object 41"/>
            <p:cNvSpPr txBox="1"/>
            <p:nvPr/>
          </p:nvSpPr>
          <p:spPr>
            <a:xfrm>
              <a:off x="3267329" y="2140912"/>
              <a:ext cx="225016" cy="2543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>
                  <a:latin typeface="Times New Roman"/>
                  <a:cs typeface="Times New Roman"/>
                </a:rPr>
                <a:t>C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22" name="object 40"/>
            <p:cNvSpPr txBox="1"/>
            <p:nvPr/>
          </p:nvSpPr>
          <p:spPr>
            <a:xfrm>
              <a:off x="2346325" y="2463628"/>
              <a:ext cx="338139" cy="3238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490"/>
                </a:lnSpc>
                <a:spcBef>
                  <a:spcPts val="124"/>
                </a:spcBef>
              </a:pPr>
              <a:r>
                <a:rPr sz="3000" spc="-4" baseline="8696" dirty="0">
                  <a:latin typeface="Times New Roman"/>
                  <a:cs typeface="Times New Roman"/>
                </a:rPr>
                <a:t>Y</a:t>
              </a:r>
              <a:r>
                <a:rPr sz="1950" spc="0" baseline="-8919" dirty="0">
                  <a:latin typeface="Times New Roman"/>
                  <a:cs typeface="Times New Roman"/>
                </a:rPr>
                <a:t>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3" name="object 39"/>
            <p:cNvSpPr txBox="1"/>
            <p:nvPr/>
          </p:nvSpPr>
          <p:spPr>
            <a:xfrm>
              <a:off x="1596644" y="2628728"/>
              <a:ext cx="603762" cy="6988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78181">
                <a:lnSpc>
                  <a:spcPts val="2470"/>
                </a:lnSpc>
                <a:spcBef>
                  <a:spcPts val="123"/>
                </a:spcBef>
              </a:pPr>
              <a:r>
                <a:rPr sz="3000" spc="-125" baseline="7246" dirty="0">
                  <a:latin typeface="Times New Roman"/>
                  <a:cs typeface="Times New Roman"/>
                </a:rPr>
                <a:t>Y</a:t>
              </a:r>
              <a:r>
                <a:rPr sz="1950" spc="4" baseline="-8919" dirty="0">
                  <a:latin typeface="Times New Roman"/>
                  <a:cs typeface="Times New Roman"/>
                </a:rPr>
                <a:t>i</a:t>
              </a:r>
              <a:r>
                <a:rPr sz="1950" spc="9" baseline="-8919" dirty="0">
                  <a:latin typeface="Times New Roman"/>
                  <a:cs typeface="Times New Roman"/>
                </a:rPr>
                <a:t>n</a:t>
              </a:r>
              <a:r>
                <a:rPr sz="1950" spc="0" baseline="-8919" dirty="0">
                  <a:latin typeface="Times New Roman"/>
                  <a:cs typeface="Times New Roman"/>
                </a:rPr>
                <a:t>s</a:t>
              </a:r>
              <a:endParaRPr sz="1300" dirty="0">
                <a:latin typeface="Times New Roman"/>
                <a:cs typeface="Times New Roman"/>
              </a:endParaRPr>
            </a:p>
            <a:p>
              <a:pPr marL="12700" marR="44769">
                <a:lnSpc>
                  <a:spcPts val="2299"/>
                </a:lnSpc>
                <a:spcBef>
                  <a:spcPts val="181"/>
                </a:spcBef>
              </a:pPr>
              <a:r>
                <a:rPr sz="3000" spc="-125" baseline="14493" dirty="0">
                  <a:latin typeface="Times New Roman"/>
                  <a:cs typeface="Times New Roman"/>
                </a:rPr>
                <a:t>Y</a:t>
              </a:r>
              <a:r>
                <a:rPr sz="1300" spc="4" dirty="0">
                  <a:latin typeface="Times New Roman"/>
                  <a:cs typeface="Times New Roman"/>
                </a:rPr>
                <a:t>in</a:t>
              </a:r>
              <a:endParaRPr sz="1300" dirty="0">
                <a:latin typeface="Times New Roman"/>
                <a:cs typeface="Times New Roman"/>
              </a:endParaRPr>
            </a:p>
          </p:txBody>
        </p:sp>
        <p:sp>
          <p:nvSpPr>
            <p:cNvPr id="24" name="object 9"/>
            <p:cNvSpPr txBox="1"/>
            <p:nvPr/>
          </p:nvSpPr>
          <p:spPr>
            <a:xfrm>
              <a:off x="495300" y="1314450"/>
              <a:ext cx="1212850" cy="8001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00"/>
                </a:lnSpc>
                <a:spcBef>
                  <a:spcPts val="37"/>
                </a:spcBef>
              </a:pPr>
              <a:endParaRPr sz="800"/>
            </a:p>
            <a:p>
              <a:pPr marL="377507">
                <a:lnSpc>
                  <a:spcPts val="2299"/>
                </a:lnSpc>
                <a:spcBef>
                  <a:spcPts val="1000"/>
                </a:spcBef>
              </a:pPr>
              <a:r>
                <a:rPr sz="2000" spc="-4" dirty="0">
                  <a:latin typeface="Times New Roman"/>
                  <a:cs typeface="Times New Roman"/>
                </a:rPr>
                <a:t>Y</a:t>
              </a:r>
              <a:r>
                <a:rPr sz="1950" spc="0" baseline="-22298" dirty="0">
                  <a:latin typeface="Times New Roman"/>
                  <a:cs typeface="Times New Roman"/>
                </a:rPr>
                <a:t>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5" name="object 8"/>
            <p:cNvSpPr txBox="1"/>
            <p:nvPr/>
          </p:nvSpPr>
          <p:spPr>
            <a:xfrm>
              <a:off x="1708150" y="1314450"/>
              <a:ext cx="1587500" cy="133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6" name="object 7"/>
            <p:cNvSpPr txBox="1"/>
            <p:nvPr/>
          </p:nvSpPr>
          <p:spPr>
            <a:xfrm>
              <a:off x="3295650" y="1314450"/>
              <a:ext cx="95250" cy="133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7" name="object 6"/>
            <p:cNvSpPr txBox="1"/>
            <p:nvPr/>
          </p:nvSpPr>
          <p:spPr>
            <a:xfrm>
              <a:off x="1708150" y="1447800"/>
              <a:ext cx="147320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800"/>
                </a:lnSpc>
                <a:spcBef>
                  <a:spcPts val="37"/>
                </a:spcBef>
              </a:pPr>
              <a:endParaRPr sz="800"/>
            </a:p>
            <a:p>
              <a:pPr marL="828675">
                <a:lnSpc>
                  <a:spcPts val="2299"/>
                </a:lnSpc>
              </a:pPr>
              <a:r>
                <a:rPr sz="2000" spc="-4" dirty="0">
                  <a:latin typeface="Times New Roman"/>
                  <a:cs typeface="Times New Roman"/>
                </a:rPr>
                <a:t>Y</a:t>
              </a:r>
              <a:r>
                <a:rPr sz="1950" spc="0" baseline="-22298" dirty="0">
                  <a:latin typeface="Times New Roman"/>
                  <a:cs typeface="Times New Roman"/>
                </a:rPr>
                <a:t>0</a:t>
              </a:r>
              <a:endParaRPr sz="1300">
                <a:latin typeface="Times New Roman"/>
                <a:cs typeface="Times New Roman"/>
              </a:endParaRPr>
            </a:p>
          </p:txBody>
        </p:sp>
        <p:sp>
          <p:nvSpPr>
            <p:cNvPr id="28" name="object 5"/>
            <p:cNvSpPr txBox="1"/>
            <p:nvPr/>
          </p:nvSpPr>
          <p:spPr>
            <a:xfrm>
              <a:off x="3181350" y="1447800"/>
              <a:ext cx="209550" cy="514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9" name="object 4"/>
            <p:cNvSpPr txBox="1"/>
            <p:nvPr/>
          </p:nvSpPr>
          <p:spPr>
            <a:xfrm>
              <a:off x="1708150" y="1962150"/>
              <a:ext cx="1587500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0" name="object 3"/>
            <p:cNvSpPr txBox="1"/>
            <p:nvPr/>
          </p:nvSpPr>
          <p:spPr>
            <a:xfrm>
              <a:off x="3295650" y="1962150"/>
              <a:ext cx="95250" cy="152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666" y="1002289"/>
            <a:ext cx="2952750" cy="184785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1323502" y="3366667"/>
            <a:ext cx="2570640" cy="4903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51165">
              <a:lnSpc>
                <a:spcPts val="3389"/>
              </a:lnSpc>
              <a:spcBef>
                <a:spcPts val="55"/>
              </a:spcBef>
            </a:pPr>
            <a:r>
              <a:rPr lang="id-ID" sz="3600" b="1" spc="-259" baseline="14493" dirty="0">
                <a:latin typeface="Times New Roman"/>
                <a:cs typeface="Times New Roman"/>
              </a:rPr>
              <a:t>Y</a:t>
            </a:r>
            <a:r>
              <a:rPr lang="id-ID" b="1" spc="-4" dirty="0">
                <a:latin typeface="Times New Roman"/>
                <a:cs typeface="Times New Roman"/>
              </a:rPr>
              <a:t>i</a:t>
            </a:r>
            <a:r>
              <a:rPr lang="id-ID" b="1" dirty="0">
                <a:latin typeface="Times New Roman"/>
                <a:cs typeface="Times New Roman"/>
              </a:rPr>
              <a:t>n </a:t>
            </a:r>
            <a:r>
              <a:rPr lang="id-ID" b="1" spc="275" dirty="0">
                <a:latin typeface="Times New Roman"/>
                <a:cs typeface="Times New Roman"/>
              </a:rPr>
              <a:t> </a:t>
            </a:r>
            <a:r>
              <a:rPr lang="id-ID" sz="3600" b="1" baseline="13604" dirty="0">
                <a:latin typeface="Symbol"/>
                <a:cs typeface="Times New Roman"/>
              </a:rPr>
              <a:t>=</a:t>
            </a:r>
            <a:r>
              <a:rPr lang="id-ID" sz="3600" b="1" spc="-29" baseline="14493" dirty="0">
                <a:latin typeface="Times New Roman"/>
                <a:cs typeface="Times New Roman"/>
              </a:rPr>
              <a:t> </a:t>
            </a:r>
            <a:r>
              <a:rPr lang="id-ID" sz="3600" b="1" spc="-259" baseline="14493" dirty="0">
                <a:latin typeface="Times New Roman"/>
                <a:cs typeface="Times New Roman"/>
              </a:rPr>
              <a:t>Y</a:t>
            </a:r>
            <a:r>
              <a:rPr lang="id-ID" b="1" spc="-4" dirty="0">
                <a:latin typeface="Times New Roman"/>
                <a:cs typeface="Times New Roman"/>
              </a:rPr>
              <a:t>i</a:t>
            </a:r>
            <a:r>
              <a:rPr lang="id-ID" b="1" spc="69" dirty="0">
                <a:latin typeface="Times New Roman"/>
                <a:cs typeface="Times New Roman"/>
              </a:rPr>
              <a:t>n</a:t>
            </a:r>
            <a:r>
              <a:rPr lang="id-ID" b="1" spc="-54" dirty="0">
                <a:latin typeface="Times New Roman"/>
                <a:cs typeface="Times New Roman"/>
              </a:rPr>
              <a:t>A</a:t>
            </a:r>
            <a:r>
              <a:rPr lang="id-ID" b="1" spc="19" dirty="0">
                <a:latin typeface="Times New Roman"/>
                <a:cs typeface="Times New Roman"/>
              </a:rPr>
              <a:t>BC</a:t>
            </a:r>
            <a:r>
              <a:rPr lang="id-ID" b="1" dirty="0">
                <a:latin typeface="Times New Roman"/>
                <a:cs typeface="Times New Roman"/>
              </a:rPr>
              <a:t>D</a:t>
            </a:r>
            <a:r>
              <a:rPr lang="id-ID" b="1" spc="345" dirty="0">
                <a:latin typeface="Times New Roman"/>
                <a:cs typeface="Times New Roman"/>
              </a:rPr>
              <a:t> </a:t>
            </a:r>
            <a:r>
              <a:rPr lang="id-ID" sz="3600" b="1" baseline="13604" dirty="0">
                <a:latin typeface="Symbol"/>
                <a:cs typeface="Times New Roman"/>
              </a:rPr>
              <a:t>+</a:t>
            </a:r>
            <a:r>
              <a:rPr lang="id-ID" sz="3600" b="1" spc="-139" baseline="14493" dirty="0">
                <a:latin typeface="Times New Roman"/>
                <a:cs typeface="Times New Roman"/>
              </a:rPr>
              <a:t> </a:t>
            </a:r>
            <a:r>
              <a:rPr lang="id-ID" sz="3600" b="1" spc="-259" baseline="14493" dirty="0">
                <a:latin typeface="Times New Roman"/>
                <a:cs typeface="Times New Roman"/>
              </a:rPr>
              <a:t>Y</a:t>
            </a:r>
            <a:r>
              <a:rPr lang="id-ID" b="1" spc="-4" dirty="0">
                <a:latin typeface="Times New Roman"/>
                <a:cs typeface="Times New Roman"/>
              </a:rPr>
              <a:t>i</a:t>
            </a:r>
            <a:r>
              <a:rPr lang="id-ID" b="1" spc="69" dirty="0">
                <a:latin typeface="Times New Roman"/>
                <a:cs typeface="Times New Roman"/>
              </a:rPr>
              <a:t>n</a:t>
            </a:r>
            <a:r>
              <a:rPr lang="id-ID" b="1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96" name="object 26"/>
          <p:cNvSpPr txBox="1"/>
          <p:nvPr/>
        </p:nvSpPr>
        <p:spPr>
          <a:xfrm>
            <a:off x="1250831" y="4168924"/>
            <a:ext cx="1885773" cy="5361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335"/>
              </a:lnSpc>
              <a:spcBef>
                <a:spcPts val="116"/>
              </a:spcBef>
            </a:pPr>
            <a:r>
              <a:rPr sz="3600" b="1" spc="0" baseline="-3623" dirty="0">
                <a:latin typeface="Times New Roman"/>
                <a:cs typeface="Times New Roman"/>
              </a:rPr>
              <a:t>Jadi,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1830"/>
              </a:lnSpc>
            </a:pPr>
            <a:r>
              <a:rPr sz="3000" b="1" spc="0" baseline="1449" dirty="0" err="1">
                <a:latin typeface="Times New Roman"/>
                <a:cs typeface="Times New Roman"/>
              </a:rPr>
              <a:t>syar</a:t>
            </a:r>
            <a:r>
              <a:rPr sz="3000" b="1" spc="-4" baseline="1449" dirty="0" err="1">
                <a:latin typeface="Times New Roman"/>
                <a:cs typeface="Times New Roman"/>
              </a:rPr>
              <a:t>a</a:t>
            </a:r>
            <a:r>
              <a:rPr sz="3000" b="1" spc="0" baseline="1449" dirty="0" err="1">
                <a:latin typeface="Times New Roman"/>
                <a:cs typeface="Times New Roman"/>
              </a:rPr>
              <a:t>t</a:t>
            </a:r>
            <a:r>
              <a:rPr sz="3000" b="1" spc="-4" baseline="1449" dirty="0">
                <a:latin typeface="Times New Roman"/>
                <a:cs typeface="Times New Roman"/>
              </a:rPr>
              <a:t> </a:t>
            </a:r>
            <a:r>
              <a:rPr sz="3000" b="1" spc="-25" baseline="1449" dirty="0">
                <a:latin typeface="Times New Roman"/>
                <a:cs typeface="Times New Roman"/>
              </a:rPr>
              <a:t>m</a:t>
            </a:r>
            <a:r>
              <a:rPr sz="3000" b="1" spc="0" baseline="1449" dirty="0">
                <a:latin typeface="Times New Roman"/>
                <a:cs typeface="Times New Roman"/>
              </a:rPr>
              <a:t>a</a:t>
            </a:r>
            <a:r>
              <a:rPr sz="3000" b="1" spc="-4" baseline="1449" dirty="0">
                <a:latin typeface="Times New Roman"/>
                <a:cs typeface="Times New Roman"/>
              </a:rPr>
              <a:t>t</a:t>
            </a:r>
            <a:r>
              <a:rPr sz="3000" b="1" spc="-9" baseline="1449" dirty="0">
                <a:latin typeface="Times New Roman"/>
                <a:cs typeface="Times New Roman"/>
              </a:rPr>
              <a:t>c</a:t>
            </a:r>
            <a:r>
              <a:rPr sz="3000" b="1" spc="4" baseline="1449" dirty="0">
                <a:latin typeface="Times New Roman"/>
                <a:cs typeface="Times New Roman"/>
              </a:rPr>
              <a:t>h</a:t>
            </a:r>
            <a:r>
              <a:rPr sz="3000" b="1" spc="-9" baseline="1449" dirty="0">
                <a:latin typeface="Times New Roman"/>
                <a:cs typeface="Times New Roman"/>
              </a:rPr>
              <a:t>e</a:t>
            </a:r>
            <a:r>
              <a:rPr sz="3000" b="1" spc="0" baseline="1449" dirty="0">
                <a:latin typeface="Times New Roman"/>
                <a:cs typeface="Times New Roman"/>
              </a:rPr>
              <a:t>d !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65" y="4168924"/>
            <a:ext cx="866775" cy="69532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884" y="4075062"/>
            <a:ext cx="1866900" cy="72390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795747" y="4267735"/>
            <a:ext cx="81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94" y="3235776"/>
            <a:ext cx="2457450" cy="742950"/>
          </a:xfrm>
          <a:prstGeom prst="rect">
            <a:avLst/>
          </a:prstGeom>
        </p:spPr>
      </p:pic>
      <p:sp>
        <p:nvSpPr>
          <p:cNvPr id="102" name="Right Arrow 101"/>
          <p:cNvSpPr/>
          <p:nvPr/>
        </p:nvSpPr>
        <p:spPr>
          <a:xfrm>
            <a:off x="4170852" y="3455581"/>
            <a:ext cx="730757" cy="4268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695512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0733" y="2049865"/>
            <a:ext cx="506436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Praktek Menggunakan SC</a:t>
            </a:r>
          </a:p>
        </p:txBody>
      </p:sp>
    </p:spTree>
    <p:extLst>
      <p:ext uri="{BB962C8B-B14F-4D97-AF65-F5344CB8AC3E}">
        <p14:creationId xmlns:p14="http://schemas.microsoft.com/office/powerpoint/2010/main" val="2884056751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8010" y="1314903"/>
            <a:ext cx="5293800" cy="3558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	</a:t>
            </a:r>
            <a:endParaRPr lang="en-US" sz="1600" dirty="0">
              <a:latin typeface="Roboto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02" t="1536"/>
          <a:stretch/>
        </p:blipFill>
        <p:spPr>
          <a:xfrm>
            <a:off x="2802784" y="683133"/>
            <a:ext cx="3938258" cy="4372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9311" y="283023"/>
            <a:ext cx="178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i="1" dirty="0"/>
              <a:t>Smith Chart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89976" y="683133"/>
            <a:ext cx="154494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7777" y="255181"/>
            <a:ext cx="3274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/>
              <a:t>Keterangan Gambar </a:t>
            </a:r>
            <a:r>
              <a:rPr lang="id-ID" sz="2000" b="1" i="1" dirty="0"/>
              <a:t>Smith Chart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321604" y="963067"/>
            <a:ext cx="1544940" cy="458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86810" y="1573619"/>
            <a:ext cx="404037" cy="3615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6810" y="2169042"/>
            <a:ext cx="404037" cy="36150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86811" y="2697126"/>
            <a:ext cx="404037" cy="3615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86810" y="3292549"/>
            <a:ext cx="404037" cy="3615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86809" y="3887972"/>
            <a:ext cx="404037" cy="36150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6808" y="4483395"/>
            <a:ext cx="404037" cy="3615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22605" y="1392865"/>
            <a:ext cx="404037" cy="3615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22604" y="1988288"/>
            <a:ext cx="404037" cy="3615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22603" y="2598839"/>
            <a:ext cx="404037" cy="3615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22603" y="3200399"/>
            <a:ext cx="404037" cy="3615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22602" y="3801959"/>
            <a:ext cx="404037" cy="36150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80068" y="3827092"/>
            <a:ext cx="4572000" cy="3112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 Koefisien Terus Daya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1281465" y="1629363"/>
            <a:ext cx="2314192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 Resistansi (bagian Real)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0289" y="2133600"/>
            <a:ext cx="2634054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 Reaktansi (bagian imajiner 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80068" y="2598839"/>
            <a:ext cx="332746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 Sudut Koefisien Pantul dan Koefisien Terus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20289" y="3311879"/>
            <a:ext cx="398698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 Posisi Jarak dalam Saluran transmisi (dalam λ 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81465" y="3958217"/>
            <a:ext cx="3062057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 SWR –Skala logaritmik SWR (dBs)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81465" y="4462454"/>
            <a:ext cx="3136613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 Return Loss(dB) – Koefisien Pantul Daya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80068" y="1352684"/>
            <a:ext cx="3200403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 Magnitude Koefisien Pantul tegangan atau Arus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80068" y="1941121"/>
            <a:ext cx="3030282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 Magnitude Koefisien Terus Tegangan atau Arus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31804" y="2706864"/>
            <a:ext cx="3190297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 Redaman (dB), Untuk Saluran Lossy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80068" y="3221820"/>
            <a:ext cx="209223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 Missmatch Loss (dB)</a:t>
            </a:r>
          </a:p>
        </p:txBody>
      </p:sp>
    </p:spTree>
    <p:extLst>
      <p:ext uri="{BB962C8B-B14F-4D97-AF65-F5344CB8AC3E}">
        <p14:creationId xmlns:p14="http://schemas.microsoft.com/office/powerpoint/2010/main" val="239529754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60;p14"/>
          <p:cNvSpPr txBox="1"/>
          <p:nvPr/>
        </p:nvSpPr>
        <p:spPr>
          <a:xfrm>
            <a:off x="344056" y="1398550"/>
            <a:ext cx="8488244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 err="1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Terimakasih</a:t>
            </a:r>
            <a:endParaRPr lang="en-US" sz="4800" dirty="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Arial"/>
        <a:cs typeface="Arial"/>
      </a:majorFont>
      <a:minorFont>
        <a:latin typeface="Lato Ligh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06BC44-C35E-440F-B2E6-B0AD2DFDEBCB}"/>
</file>

<file path=customXml/itemProps2.xml><?xml version="1.0" encoding="utf-8"?>
<ds:datastoreItem xmlns:ds="http://schemas.openxmlformats.org/officeDocument/2006/customXml" ds:itemID="{F9FBD5A3-2107-46AA-99B4-AA7E9B147FB2}"/>
</file>

<file path=customXml/itemProps3.xml><?xml version="1.0" encoding="utf-8"?>
<ds:datastoreItem xmlns:ds="http://schemas.openxmlformats.org/officeDocument/2006/customXml" ds:itemID="{57FC07C7-C803-4B6F-9CDC-BB955CFA8000}"/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157</Words>
  <Application>Microsoft Office PowerPoint</Application>
  <PresentationFormat>On-screen Show (16:9)</PresentationFormat>
  <Paragraphs>52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Lato Bold</vt:lpstr>
      <vt:lpstr>Lato Light</vt:lpstr>
      <vt:lpstr>Times New Roman</vt:lpstr>
      <vt:lpstr>Symbol</vt:lpstr>
      <vt:lpstr>Roboto Condensed</vt:lpstr>
      <vt:lpstr>Calibri</vt:lpstr>
      <vt:lpstr>Lato</vt:lpstr>
      <vt:lpstr>Halaman Depan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Goods</dc:creator>
  <cp:lastModifiedBy>Jurusan AE</cp:lastModifiedBy>
  <cp:revision>63</cp:revision>
  <dcterms:created xsi:type="dcterms:W3CDTF">2019-08-09T12:50:54Z</dcterms:created>
  <dcterms:modified xsi:type="dcterms:W3CDTF">2019-08-30T01:52:05Z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