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5.xml" ContentType="application/vnd.openxmlformats-officedocument.presentationml.slideLayout+xml"/>
  <Override PartName="/ppt/notesSlides/notesSlide4.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8" r:id="rId2"/>
    <p:sldId id="259" r:id="rId3"/>
    <p:sldId id="269" r:id="rId4"/>
    <p:sldId id="270" r:id="rId5"/>
    <p:sldId id="260" r:id="rId6"/>
    <p:sldId id="274" r:id="rId7"/>
    <p:sldId id="323" r:id="rId8"/>
    <p:sldId id="298" r:id="rId9"/>
    <p:sldId id="277" r:id="rId10"/>
    <p:sldId id="299" r:id="rId11"/>
    <p:sldId id="324" r:id="rId12"/>
    <p:sldId id="263" r:id="rId13"/>
  </p:sldIdLst>
  <p:sldSz cx="9144000" cy="5143500" type="screen16x9"/>
  <p:notesSz cx="6858000" cy="9144000"/>
  <p:embeddedFontLst>
    <p:embeddedFont>
      <p:font typeface="Cambria Math" panose="02040503050406030204" pitchFamily="18" charset="0"/>
      <p:regular r:id="rId15"/>
    </p:embeddedFont>
    <p:embeddedFont>
      <p:font typeface="Roboto Condensed"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95" d="100"/>
          <a:sy n="95" d="100"/>
        </p:scale>
        <p:origin x="4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679"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0"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298936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1048591"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92"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9456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1048597" name="Google Shape;63;g4dffed66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98" name="Google Shape;64;g4dffed66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6842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1048600" name="Google Shape;63;g4dffed66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1" name="Google Shape;64;g4dffed66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4509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48611" name="Google Shape;107;g4f85042da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2" name="Google Shape;108;g4f85042da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6876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Halaman Depan Slide">
    <p:bg>
      <p:bgPr>
        <a:solidFill>
          <a:schemeClr val="bg2"/>
        </a:solidFill>
        <a:effectLst/>
      </p:bgPr>
    </p:bg>
    <p:spTree>
      <p:nvGrpSpPr>
        <p:cNvPr id="1" name=""/>
        <p:cNvGrpSpPr/>
        <p:nvPr/>
      </p:nvGrpSpPr>
      <p:grpSpPr>
        <a:xfrm>
          <a:off x="0" y="0"/>
          <a:ext cx="0" cy="0"/>
          <a:chOff x="0" y="0"/>
          <a:chExt cx="0" cy="0"/>
        </a:xfrm>
      </p:grpSpPr>
      <p:sp>
        <p:nvSpPr>
          <p:cNvPr id="1048616" name="Title Placeholder 1"/>
          <p:cNvSpPr>
            <a:spLocks noGrp="1"/>
          </p:cNvSpPr>
          <p:nvPr>
            <p:ph type="title"/>
          </p:nvPr>
        </p:nvSpPr>
        <p:spPr bwMode="auto">
          <a:xfrm>
            <a:off x="276222" y="842554"/>
            <a:ext cx="4898018" cy="342900"/>
          </a:xfrm>
          <a:prstGeom prst="rect">
            <a:avLst/>
          </a:prstGeom>
          <a:noFill/>
          <a:ln>
            <a:noFill/>
          </a:ln>
        </p:spPr>
        <p:txBody>
          <a:bodyPr vert="horz" wrap="square" lIns="182843" tIns="91422" rIns="182843" bIns="91422" numCol="1" anchor="ctr" anchorCtr="0" compatLnSpc="1">
            <a:prstTxWarp prst="textNoShape">
              <a:avLst/>
            </a:prstTxWarp>
          </a:bodyPr>
          <a:lstStyle>
            <a:lvl1pPr algn="r">
              <a:defRPr sz="1350"/>
            </a:lvl1pPr>
          </a:lstStyle>
          <a:p>
            <a:pPr lvl="0"/>
            <a:r>
              <a:rPr lang="en-US" altLang="id-ID"/>
              <a:t>Click to edit Master title style</a:t>
            </a:r>
          </a:p>
        </p:txBody>
      </p:sp>
      <p:sp>
        <p:nvSpPr>
          <p:cNvPr id="1048617" name="Text Placeholder 2"/>
          <p:cNvSpPr>
            <a:spLocks noGrp="1"/>
          </p:cNvSpPr>
          <p:nvPr>
            <p:ph idx="1"/>
          </p:nvPr>
        </p:nvSpPr>
        <p:spPr bwMode="auto">
          <a:xfrm>
            <a:off x="276222" y="1369220"/>
            <a:ext cx="4898018" cy="1718180"/>
          </a:xfrm>
          <a:prstGeom prst="rect">
            <a:avLst/>
          </a:prstGeom>
          <a:noFill/>
          <a:ln>
            <a:noFill/>
          </a:ln>
        </p:spPr>
        <p:txBody>
          <a:bodyPr vert="horz" wrap="square" lIns="182843" tIns="91422" rIns="182843" bIns="91422" numCol="1" anchor="t" anchorCtr="0" compatLnSpc="1">
            <a:prstTxWarp prst="textNoShape">
              <a:avLst/>
            </a:prstTxWarp>
          </a:bodyPr>
          <a:lstStyle>
            <a:lvl1pPr algn="r">
              <a:defRPr sz="3000"/>
            </a:lvl1pPr>
          </a:lstStyle>
          <a:p>
            <a:pPr lvl="0"/>
            <a:r>
              <a:rPr lang="en-US" altLang="id-ID" noProof="0"/>
              <a:t>Click to edit Master text styles</a:t>
            </a:r>
          </a:p>
        </p:txBody>
      </p:sp>
      <p:sp>
        <p:nvSpPr>
          <p:cNvPr id="1048618" name="Text Placeholder 6"/>
          <p:cNvSpPr>
            <a:spLocks noGrp="1"/>
          </p:cNvSpPr>
          <p:nvPr>
            <p:ph type="body" sz="quarter" idx="10"/>
          </p:nvPr>
        </p:nvSpPr>
        <p:spPr>
          <a:xfrm>
            <a:off x="276222" y="3203666"/>
            <a:ext cx="4898018" cy="391886"/>
          </a:xfrm>
          <a:prstGeom prst="rect">
            <a:avLst/>
          </a:prstGeom>
        </p:spPr>
        <p:txBody>
          <a:bodyPr/>
          <a:lstStyle>
            <a:lvl1pPr algn="r">
              <a:defRPr sz="1650"/>
            </a:lvl1pPr>
          </a:lstStyle>
          <a:p>
            <a:pPr lvl="0"/>
            <a:r>
              <a:rPr lang="en-US"/>
              <a:t>Click to edit Master text styles</a:t>
            </a:r>
          </a:p>
        </p:txBody>
      </p:sp>
      <p:sp>
        <p:nvSpPr>
          <p:cNvPr id="1048619" name="Text Placeholder 6"/>
          <p:cNvSpPr>
            <a:spLocks noGrp="1"/>
          </p:cNvSpPr>
          <p:nvPr>
            <p:ph type="body" sz="quarter" idx="11"/>
          </p:nvPr>
        </p:nvSpPr>
        <p:spPr>
          <a:xfrm>
            <a:off x="276222" y="3711817"/>
            <a:ext cx="4898018" cy="391886"/>
          </a:xfrm>
          <a:prstGeom prst="rect">
            <a:avLst/>
          </a:prstGeom>
        </p:spPr>
        <p:txBody>
          <a:bodyPr/>
          <a:lstStyle>
            <a:lvl1pPr algn="r">
              <a:defRPr sz="1650"/>
            </a:lvl1pPr>
          </a:lstStyle>
          <a:p>
            <a:pPr lvl="0"/>
            <a:r>
              <a:rPr lang="en-US"/>
              <a:t>Click to edit Master text styles</a:t>
            </a:r>
          </a:p>
        </p:txBody>
      </p:sp>
      <p:sp>
        <p:nvSpPr>
          <p:cNvPr id="1048620" name="Picture Placeholder 9"/>
          <p:cNvSpPr>
            <a:spLocks noGrp="1"/>
          </p:cNvSpPr>
          <p:nvPr>
            <p:ph type="pic" sz="quarter" idx="12"/>
          </p:nvPr>
        </p:nvSpPr>
        <p:spPr>
          <a:xfrm>
            <a:off x="5536657" y="842368"/>
            <a:ext cx="3331046" cy="3261122"/>
          </a:xfrm>
          <a:prstGeom prst="rect">
            <a:avLst/>
          </a:prstGeom>
        </p:spPr>
        <p:txBody>
          <a:bodyPr/>
          <a:lstStyle/>
          <a:p>
            <a:pPr marL="0" marR="0" lvl="0" indent="0" algn="l" defTabSz="685205" rtl="0" eaLnBrk="0" fontAlgn="base" latinLnBrk="0" hangingPunct="0">
              <a:lnSpc>
                <a:spcPct val="90000"/>
              </a:lnSpc>
              <a:spcBef>
                <a:spcPts val="750"/>
              </a:spcBef>
              <a:spcAft>
                <a:spcPct val="0"/>
              </a:spcAft>
              <a:buClrTx/>
              <a:buSzTx/>
              <a:buFont typeface="Arial" panose="020B0604020202020204" pitchFamily="34" charset="0"/>
              <a:buNone/>
            </a:pPr>
            <a:r>
              <a:rPr kumimoji="0" lang="en-US" sz="2250" b="0" i="0" u="none" strike="noStrike" kern="1200" cap="none" spc="0" normalizeH="0" baseline="0" noProof="0">
                <a:ln>
                  <a:noFill/>
                </a:ln>
                <a:solidFill>
                  <a:schemeClr val="tx1"/>
                </a:solidFill>
                <a:effectLst/>
                <a:uLnTx/>
                <a:uFillTx/>
                <a:latin typeface="Lato" panose="020F0502020204030203" pitchFamily="34" charset="0"/>
                <a:ea typeface="+mn-ea"/>
                <a:cs typeface="+mn-cs"/>
              </a:rPr>
              <a:t>Click icon to add picture</a:t>
            </a:r>
            <a:endParaRPr kumimoji="0" lang="id-ID" sz="2250" b="0" i="0" u="none" strike="noStrike" kern="1200" cap="none" spc="0" normalizeH="0" baseline="0" noProof="0">
              <a:ln>
                <a:noFill/>
              </a:ln>
              <a:solidFill>
                <a:schemeClr val="tx1"/>
              </a:solidFill>
              <a:effectLst/>
              <a:uLnTx/>
              <a:uFillTx/>
              <a:latin typeface="Lato" panose="020F0502020204030203" pitchFamily="34" charset="0"/>
              <a:ea typeface="+mn-ea"/>
              <a:cs typeface="+mn-cs"/>
            </a:endParaRPr>
          </a:p>
        </p:txBody>
      </p:sp>
      <p:sp>
        <p:nvSpPr>
          <p:cNvPr id="1048621" name="Footer Placeholder 4"/>
          <p:cNvSpPr>
            <a:spLocks noGrp="1"/>
          </p:cNvSpPr>
          <p:nvPr>
            <p:ph type="ftr" sz="quarter" idx="13"/>
          </p:nvPr>
        </p:nvSpPr>
        <p:spPr>
          <a:xfrm>
            <a:off x="2725455" y="4727972"/>
            <a:ext cx="3085713"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endParaRPr lang="en-US"/>
          </a:p>
        </p:txBody>
      </p:sp>
      <p:sp>
        <p:nvSpPr>
          <p:cNvPr id="1048622" name="Slide Number Placeholder 5"/>
          <p:cNvSpPr>
            <a:spLocks noGrp="1"/>
          </p:cNvSpPr>
          <p:nvPr>
            <p:ph type="sldNum" sz="quarter" idx="14"/>
          </p:nvPr>
        </p:nvSpPr>
        <p:spPr>
          <a:xfrm>
            <a:off x="276297" y="4727972"/>
            <a:ext cx="517462"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pPr marL="0" lvl="0" indent="0" algn="r" rtl="0">
              <a:spcBef>
                <a:spcPts val="0"/>
              </a:spcBef>
              <a:spcAft>
                <a:spcPts val="0"/>
              </a:spcAft>
              <a:buNone/>
            </a:pPr>
            <a:fld id="{00000000-1234-1234-1234-123412341234}" type="slidenum">
              <a:rPr lang="id" smtClean="0"/>
              <a:t>‹#›</a:t>
            </a:fld>
            <a:endParaRPr lang="id"/>
          </a:p>
        </p:txBody>
      </p:sp>
    </p:spTree>
  </p:cSld>
  <p:clrMapOvr>
    <a:masterClrMapping/>
  </p:clrMapOvr>
  <p:transition advClick="0"/>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act us no footer">
    <p:bg>
      <p:bgPr>
        <a:solidFill>
          <a:schemeClr val="bg2"/>
        </a:solidFill>
        <a:effectLst/>
      </p:bgPr>
    </p:bg>
    <p:spTree>
      <p:nvGrpSpPr>
        <p:cNvPr id="1" name=""/>
        <p:cNvGrpSpPr/>
        <p:nvPr/>
      </p:nvGrpSpPr>
      <p:grpSpPr>
        <a:xfrm>
          <a:off x="0" y="0"/>
          <a:ext cx="0" cy="0"/>
          <a:chOff x="0" y="0"/>
          <a:chExt cx="0" cy="0"/>
        </a:xfrm>
      </p:grpSpPr>
      <p:sp>
        <p:nvSpPr>
          <p:cNvPr id="1048664" name="Footer Placeholder 4"/>
          <p:cNvSpPr>
            <a:spLocks noGrp="1"/>
          </p:cNvSpPr>
          <p:nvPr>
            <p:ph type="ftr" sz="quarter" idx="10"/>
          </p:nvPr>
        </p:nvSpPr>
        <p:spPr>
          <a:xfrm>
            <a:off x="2725455" y="4727972"/>
            <a:ext cx="3085713"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endParaRPr lang="en-US"/>
          </a:p>
        </p:txBody>
      </p:sp>
      <p:sp>
        <p:nvSpPr>
          <p:cNvPr id="1048665" name="Slide Number Placeholder 5"/>
          <p:cNvSpPr>
            <a:spLocks noGrp="1"/>
          </p:cNvSpPr>
          <p:nvPr>
            <p:ph type="sldNum" sz="quarter" idx="11"/>
          </p:nvPr>
        </p:nvSpPr>
        <p:spPr>
          <a:xfrm>
            <a:off x="276297" y="4727972"/>
            <a:ext cx="517462"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pPr marL="0" lvl="0" indent="0" algn="r" rtl="0">
              <a:spcBef>
                <a:spcPts val="0"/>
              </a:spcBef>
              <a:spcAft>
                <a:spcPts val="0"/>
              </a:spcAft>
              <a:buNone/>
            </a:pPr>
            <a:fld id="{00000000-1234-1234-1234-123412341234}" type="slidenum">
              <a:rPr lang="id" smtClean="0"/>
              <a:t>‹#›</a:t>
            </a:fld>
            <a:endParaRPr lang="id"/>
          </a:p>
        </p:txBody>
      </p:sp>
    </p:spTree>
  </p:cSld>
  <p:clrMapOvr>
    <a:masterClrMapping/>
  </p:clrMapOvr>
  <p:transition advClick="0"/>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Our vision 2">
    <p:bg>
      <p:bgPr>
        <a:solidFill>
          <a:schemeClr val="bg2"/>
        </a:solidFill>
        <a:effectLst/>
      </p:bgPr>
    </p:bg>
    <p:spTree>
      <p:nvGrpSpPr>
        <p:cNvPr id="1" name=""/>
        <p:cNvGrpSpPr/>
        <p:nvPr/>
      </p:nvGrpSpPr>
      <p:grpSpPr>
        <a:xfrm>
          <a:off x="0" y="0"/>
          <a:ext cx="0" cy="0"/>
          <a:chOff x="0" y="0"/>
          <a:chExt cx="0" cy="0"/>
        </a:xfrm>
      </p:grpSpPr>
      <p:sp>
        <p:nvSpPr>
          <p:cNvPr id="1048629" name="Picture Placeholder 3"/>
          <p:cNvSpPr>
            <a:spLocks noGrp="1"/>
          </p:cNvSpPr>
          <p:nvPr>
            <p:ph type="pic" sz="quarter" idx="10"/>
          </p:nvPr>
        </p:nvSpPr>
        <p:spPr>
          <a:xfrm>
            <a:off x="0" y="0"/>
            <a:ext cx="3254215" cy="5143500"/>
          </a:xfrm>
          <a:prstGeom prst="rect">
            <a:avLst/>
          </a:prstGeom>
        </p:spPr>
        <p:txBody>
          <a:bodyPr rtlCol="0">
            <a:normAutofit/>
          </a:bodyPr>
          <a:lstStyle/>
          <a:p>
            <a:pPr marL="0" marR="0" lvl="0" indent="0" algn="l" defTabSz="685205" rtl="0" eaLnBrk="0" fontAlgn="base" latinLnBrk="0" hangingPunct="0">
              <a:lnSpc>
                <a:spcPct val="90000"/>
              </a:lnSpc>
              <a:spcBef>
                <a:spcPts val="750"/>
              </a:spcBef>
              <a:spcAft>
                <a:spcPct val="0"/>
              </a:spcAft>
              <a:buClrTx/>
              <a:buSzTx/>
              <a:buFont typeface="Arial" panose="020B0604020202020204" pitchFamily="34" charset="0"/>
              <a:buNone/>
            </a:pPr>
            <a:r>
              <a:rPr kumimoji="0" lang="en-US" sz="2250" b="0" i="0" u="none" strike="noStrike" kern="1200" cap="none" spc="0" normalizeH="0" baseline="0" noProof="0">
                <a:ln>
                  <a:noFill/>
                </a:ln>
                <a:solidFill>
                  <a:schemeClr val="tx1"/>
                </a:solidFill>
                <a:effectLst/>
                <a:uLnTx/>
                <a:uFillTx/>
                <a:latin typeface="Lato" panose="020F0502020204030203" pitchFamily="34" charset="0"/>
                <a:ea typeface="+mn-ea"/>
                <a:cs typeface="+mn-cs"/>
              </a:rPr>
              <a:t>Click icon to add picture</a:t>
            </a:r>
          </a:p>
        </p:txBody>
      </p:sp>
      <p:sp>
        <p:nvSpPr>
          <p:cNvPr id="1048630" name="Footer Placeholder 4"/>
          <p:cNvSpPr>
            <a:spLocks noGrp="1"/>
          </p:cNvSpPr>
          <p:nvPr>
            <p:ph type="ftr" sz="quarter" idx="11"/>
          </p:nvPr>
        </p:nvSpPr>
        <p:spPr>
          <a:xfrm>
            <a:off x="2725455" y="4727972"/>
            <a:ext cx="3085713"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endParaRPr lang="en-US"/>
          </a:p>
        </p:txBody>
      </p:sp>
      <p:sp>
        <p:nvSpPr>
          <p:cNvPr id="1048631" name="Slide Number Placeholder 5"/>
          <p:cNvSpPr>
            <a:spLocks noGrp="1"/>
          </p:cNvSpPr>
          <p:nvPr>
            <p:ph type="sldNum" sz="quarter" idx="12"/>
          </p:nvPr>
        </p:nvSpPr>
        <p:spPr>
          <a:xfrm>
            <a:off x="276297" y="4727972"/>
            <a:ext cx="517462"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pPr marL="0" lvl="0" indent="0" algn="r" rtl="0">
              <a:spcBef>
                <a:spcPts val="0"/>
              </a:spcBef>
              <a:spcAft>
                <a:spcPts val="0"/>
              </a:spcAft>
              <a:buNone/>
            </a:pPr>
            <a:fld id="{00000000-1234-1234-1234-123412341234}" type="slidenum">
              <a:rPr lang="id" smtClean="0"/>
              <a:t>‹#›</a:t>
            </a:fld>
            <a:endParaRPr lang="id"/>
          </a:p>
        </p:txBody>
      </p:sp>
    </p:spTree>
  </p:cSld>
  <p:clrMapOvr>
    <a:masterClrMapping/>
  </p:clrMapOvr>
  <p:transition advClick="0"/>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Leadership skils">
    <p:bg>
      <p:bgPr>
        <a:solidFill>
          <a:schemeClr val="bg2"/>
        </a:solidFill>
        <a:effectLst/>
      </p:bgPr>
    </p:bg>
    <p:spTree>
      <p:nvGrpSpPr>
        <p:cNvPr id="1" name=""/>
        <p:cNvGrpSpPr/>
        <p:nvPr/>
      </p:nvGrpSpPr>
      <p:grpSpPr>
        <a:xfrm>
          <a:off x="0" y="0"/>
          <a:ext cx="0" cy="0"/>
          <a:chOff x="0" y="0"/>
          <a:chExt cx="0" cy="0"/>
        </a:xfrm>
      </p:grpSpPr>
      <p:sp>
        <p:nvSpPr>
          <p:cNvPr id="1048655" name="Picture Placeholder 3"/>
          <p:cNvSpPr>
            <a:spLocks noGrp="1"/>
          </p:cNvSpPr>
          <p:nvPr>
            <p:ph type="pic" sz="quarter" idx="14"/>
          </p:nvPr>
        </p:nvSpPr>
        <p:spPr>
          <a:xfrm>
            <a:off x="1006148" y="1479640"/>
            <a:ext cx="1100996" cy="1100683"/>
          </a:xfrm>
          <a:prstGeom prst="ellipse">
            <a:avLst/>
          </a:prstGeom>
        </p:spPr>
        <p:txBody>
          <a:bodyPr rtlCol="0">
            <a:normAutofit/>
          </a:bodyPr>
          <a:lstStyle>
            <a:lvl1pPr>
              <a:defRPr sz="863" b="0" i="0">
                <a:latin typeface="Lato Light"/>
                <a:ea typeface="Lato Light" charset="0"/>
                <a:cs typeface="Lato Light" charset="0"/>
              </a:defRPr>
            </a:lvl1pPr>
          </a:lstStyle>
          <a:p>
            <a:pPr marL="0" marR="0" lvl="0" indent="0" algn="l" defTabSz="685205" rtl="0" eaLnBrk="0" fontAlgn="base" latinLnBrk="0" hangingPunct="0">
              <a:lnSpc>
                <a:spcPct val="90000"/>
              </a:lnSpc>
              <a:spcBef>
                <a:spcPts val="750"/>
              </a:spcBef>
              <a:spcAft>
                <a:spcPct val="0"/>
              </a:spcAft>
              <a:buClrTx/>
              <a:buSzTx/>
              <a:buFont typeface="Arial" panose="020B0604020202020204" pitchFamily="34" charset="0"/>
              <a:buNone/>
            </a:pPr>
            <a:r>
              <a:rPr kumimoji="0" lang="en-US" sz="863" b="0" i="0" u="none" strike="noStrike" kern="1200" cap="none" spc="0" normalizeH="0" baseline="0" noProof="0">
                <a:ln>
                  <a:noFill/>
                </a:ln>
                <a:solidFill>
                  <a:schemeClr val="tx1"/>
                </a:solidFill>
                <a:effectLst/>
                <a:uLnTx/>
                <a:uFillTx/>
                <a:latin typeface="Lato Light"/>
              </a:rPr>
              <a:t>Click icon to add picture</a:t>
            </a:r>
            <a:endParaRPr kumimoji="0" lang="en-US" sz="863" b="0" i="0" u="none" strike="noStrike" kern="1200" cap="none" spc="0" normalizeH="0" baseline="0" noProof="0">
              <a:ln>
                <a:noFill/>
              </a:ln>
              <a:solidFill>
                <a:schemeClr val="tx1"/>
              </a:solidFill>
              <a:effectLst/>
              <a:uLnTx/>
              <a:uFillTx/>
              <a:latin typeface="Lato Light"/>
              <a:ea typeface="Lato Light" charset="0"/>
              <a:cs typeface="Lato Light" charset="0"/>
            </a:endParaRPr>
          </a:p>
        </p:txBody>
      </p:sp>
      <p:sp>
        <p:nvSpPr>
          <p:cNvPr id="1048656" name="Footer Placeholder 4"/>
          <p:cNvSpPr>
            <a:spLocks noGrp="1"/>
          </p:cNvSpPr>
          <p:nvPr>
            <p:ph type="ftr" sz="quarter" idx="15"/>
          </p:nvPr>
        </p:nvSpPr>
        <p:spPr>
          <a:xfrm>
            <a:off x="2725455" y="4727972"/>
            <a:ext cx="3085713"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endParaRPr lang="en-US"/>
          </a:p>
        </p:txBody>
      </p:sp>
      <p:sp>
        <p:nvSpPr>
          <p:cNvPr id="1048657" name="Slide Number Placeholder 5"/>
          <p:cNvSpPr>
            <a:spLocks noGrp="1"/>
          </p:cNvSpPr>
          <p:nvPr>
            <p:ph type="sldNum" sz="quarter" idx="16"/>
          </p:nvPr>
        </p:nvSpPr>
        <p:spPr>
          <a:xfrm>
            <a:off x="276297" y="4727972"/>
            <a:ext cx="517462"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pPr marL="0" lvl="0" indent="0" algn="r" rtl="0">
              <a:spcBef>
                <a:spcPts val="0"/>
              </a:spcBef>
              <a:spcAft>
                <a:spcPts val="0"/>
              </a:spcAft>
              <a:buNone/>
            </a:pPr>
            <a:fld id="{00000000-1234-1234-1234-123412341234}" type="slidenum">
              <a:rPr lang="id" smtClean="0"/>
              <a:t>‹#›</a:t>
            </a:fld>
            <a:endParaRPr lang="id"/>
          </a:p>
        </p:txBody>
      </p:sp>
    </p:spTree>
  </p:cSld>
  <p:clrMapOvr>
    <a:masterClrMapping/>
  </p:clrMapOvr>
  <p:transition advClick="0"/>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p:bg>
      <p:bgPr>
        <a:solidFill>
          <a:schemeClr val="bg2"/>
        </a:solidFill>
        <a:effectLst/>
      </p:bgPr>
    </p:bg>
    <p:spTree>
      <p:nvGrpSpPr>
        <p:cNvPr id="1" name=""/>
        <p:cNvGrpSpPr/>
        <p:nvPr/>
      </p:nvGrpSpPr>
      <p:grpSpPr>
        <a:xfrm>
          <a:off x="0" y="0"/>
          <a:ext cx="0" cy="0"/>
          <a:chOff x="0" y="0"/>
          <a:chExt cx="0" cy="0"/>
        </a:xfrm>
      </p:grpSpPr>
      <p:sp>
        <p:nvSpPr>
          <p:cNvPr id="1048627" name="Footer Placeholder 4"/>
          <p:cNvSpPr>
            <a:spLocks noGrp="1"/>
          </p:cNvSpPr>
          <p:nvPr>
            <p:ph type="ftr" sz="quarter" idx="10"/>
          </p:nvPr>
        </p:nvSpPr>
        <p:spPr>
          <a:xfrm>
            <a:off x="2725455" y="4727972"/>
            <a:ext cx="3085713"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endParaRPr lang="en-US"/>
          </a:p>
        </p:txBody>
      </p:sp>
      <p:sp>
        <p:nvSpPr>
          <p:cNvPr id="1048628" name="Slide Number Placeholder 5"/>
          <p:cNvSpPr>
            <a:spLocks noGrp="1"/>
          </p:cNvSpPr>
          <p:nvPr>
            <p:ph type="sldNum" sz="quarter" idx="11"/>
          </p:nvPr>
        </p:nvSpPr>
        <p:spPr>
          <a:xfrm>
            <a:off x="276297" y="4727972"/>
            <a:ext cx="517462"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pPr marL="0" lvl="0" indent="0" algn="r" rtl="0">
              <a:spcBef>
                <a:spcPts val="0"/>
              </a:spcBef>
              <a:spcAft>
                <a:spcPts val="0"/>
              </a:spcAft>
              <a:buNone/>
            </a:pPr>
            <a:fld id="{00000000-1234-1234-1234-123412341234}" type="slidenum">
              <a:rPr lang="id" smtClean="0"/>
              <a:t>‹#›</a:t>
            </a:fld>
            <a:endParaRPr lang="id"/>
          </a:p>
        </p:txBody>
      </p:sp>
    </p:spTree>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Master-Placeholder">
    <p:bg>
      <p:bgPr>
        <a:solidFill>
          <a:schemeClr val="bg2"/>
        </a:solidFill>
        <a:effectLst/>
      </p:bgPr>
    </p:bg>
    <p:spTree>
      <p:nvGrpSpPr>
        <p:cNvPr id="1" name=""/>
        <p:cNvGrpSpPr/>
        <p:nvPr/>
      </p:nvGrpSpPr>
      <p:grpSpPr>
        <a:xfrm>
          <a:off x="0" y="0"/>
          <a:ext cx="0" cy="0"/>
          <a:chOff x="0" y="0"/>
          <a:chExt cx="0" cy="0"/>
        </a:xfrm>
      </p:grpSpPr>
      <p:sp>
        <p:nvSpPr>
          <p:cNvPr id="1048670" name="Picture Placeholder 4"/>
          <p:cNvSpPr>
            <a:spLocks noGrp="1"/>
          </p:cNvSpPr>
          <p:nvPr>
            <p:ph type="pic" sz="quarter" idx="10"/>
          </p:nvPr>
        </p:nvSpPr>
        <p:spPr>
          <a:xfrm>
            <a:off x="0" y="2"/>
            <a:ext cx="3981126" cy="5143499"/>
          </a:xfrm>
          <a:prstGeom prst="rect">
            <a:avLst/>
          </a:prstGeom>
          <a:solidFill>
            <a:schemeClr val="bg1">
              <a:lumMod val="95000"/>
            </a:schemeClr>
          </a:solidFill>
        </p:spPr>
        <p:txBody>
          <a:bodyPr rtlCol="0">
            <a:normAutofit/>
          </a:bodyPr>
          <a:lstStyle>
            <a:lvl1pPr>
              <a:defRPr sz="900"/>
            </a:lvl1pPr>
          </a:lstStyle>
          <a:p>
            <a:pPr marL="0" marR="0" lvl="0" indent="0" algn="l" defTabSz="685205" rtl="0" eaLnBrk="0" fontAlgn="base" latinLnBrk="0" hangingPunct="0">
              <a:lnSpc>
                <a:spcPct val="90000"/>
              </a:lnSpc>
              <a:spcBef>
                <a:spcPts val="750"/>
              </a:spcBef>
              <a:spcAft>
                <a:spcPct val="0"/>
              </a:spcAft>
              <a:buClrTx/>
              <a:buSzTx/>
              <a:buFont typeface="Arial" panose="020B0604020202020204" pitchFamily="34" charset="0"/>
              <a:buNone/>
            </a:pPr>
            <a:r>
              <a:rPr kumimoji="0" lang="en-US" sz="900" b="0" i="0" u="none" strike="noStrike" kern="1200" cap="none" spc="0" normalizeH="0" baseline="0" noProof="0">
                <a:ln>
                  <a:noFill/>
                </a:ln>
                <a:solidFill>
                  <a:schemeClr val="tx1"/>
                </a:solidFill>
                <a:effectLst/>
                <a:uLnTx/>
                <a:uFillTx/>
                <a:latin typeface="Lato" panose="020F0502020204030203" pitchFamily="34" charset="0"/>
                <a:ea typeface="+mn-ea"/>
                <a:cs typeface="+mn-cs"/>
              </a:rPr>
              <a:t>Click icon to add picture</a:t>
            </a:r>
          </a:p>
        </p:txBody>
      </p:sp>
      <p:sp>
        <p:nvSpPr>
          <p:cNvPr id="1048671" name="Footer Placeholder 4"/>
          <p:cNvSpPr>
            <a:spLocks noGrp="1"/>
          </p:cNvSpPr>
          <p:nvPr>
            <p:ph type="ftr" sz="quarter" idx="11"/>
          </p:nvPr>
        </p:nvSpPr>
        <p:spPr>
          <a:xfrm>
            <a:off x="2725455" y="4727972"/>
            <a:ext cx="3085713"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endParaRPr lang="en-US"/>
          </a:p>
        </p:txBody>
      </p:sp>
      <p:sp>
        <p:nvSpPr>
          <p:cNvPr id="1048672" name="Slide Number Placeholder 5"/>
          <p:cNvSpPr>
            <a:spLocks noGrp="1"/>
          </p:cNvSpPr>
          <p:nvPr>
            <p:ph type="sldNum" sz="quarter" idx="12"/>
          </p:nvPr>
        </p:nvSpPr>
        <p:spPr>
          <a:xfrm>
            <a:off x="276297" y="4727972"/>
            <a:ext cx="517462"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pPr marL="0" lvl="0" indent="0" algn="r" rtl="0">
              <a:spcBef>
                <a:spcPts val="0"/>
              </a:spcBef>
              <a:spcAft>
                <a:spcPts val="0"/>
              </a:spcAft>
              <a:buNone/>
            </a:pPr>
            <a:fld id="{00000000-1234-1234-1234-123412341234}" type="slidenum">
              <a:rPr lang="id" smtClean="0"/>
              <a:t>‹#›</a:t>
            </a:fld>
            <a:endParaRPr lang="id"/>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iphone_devices of 3">
    <p:bg>
      <p:bgPr>
        <a:solidFill>
          <a:schemeClr val="bg2"/>
        </a:solidFill>
        <a:effectLst/>
      </p:bgPr>
    </p:bg>
    <p:spTree>
      <p:nvGrpSpPr>
        <p:cNvPr id="1" name=""/>
        <p:cNvGrpSpPr/>
        <p:nvPr/>
      </p:nvGrpSpPr>
      <p:grpSpPr>
        <a:xfrm>
          <a:off x="0" y="0"/>
          <a:ext cx="0" cy="0"/>
          <a:chOff x="0" y="0"/>
          <a:chExt cx="0" cy="0"/>
        </a:xfrm>
      </p:grpSpPr>
      <p:sp>
        <p:nvSpPr>
          <p:cNvPr id="1048635" name="Picture Placeholder 13"/>
          <p:cNvSpPr>
            <a:spLocks noGrp="1"/>
          </p:cNvSpPr>
          <p:nvPr>
            <p:ph type="pic" sz="quarter" idx="21"/>
          </p:nvPr>
        </p:nvSpPr>
        <p:spPr>
          <a:xfrm>
            <a:off x="856966" y="796609"/>
            <a:ext cx="2716318" cy="4828190"/>
          </a:xfrm>
          <a:prstGeom prst="rect">
            <a:avLst/>
          </a:prstGeom>
          <a:effectLst/>
        </p:spPr>
        <p:txBody>
          <a:bodyPr rtlCol="0">
            <a:normAutofit/>
          </a:bodyPr>
          <a:lstStyle>
            <a:lvl1pPr marL="0" indent="0">
              <a:buNone/>
              <a:defRPr sz="975" b="0" i="0">
                <a:ln>
                  <a:noFill/>
                </a:ln>
                <a:solidFill>
                  <a:schemeClr val="bg1">
                    <a:lumMod val="85000"/>
                  </a:schemeClr>
                </a:solidFill>
                <a:latin typeface="Lato Light"/>
                <a:ea typeface="Lato Light" charset="0"/>
                <a:cs typeface="Lato Light" charset="0"/>
              </a:defRPr>
            </a:lvl1pPr>
          </a:lstStyle>
          <a:p>
            <a:pPr marL="0" marR="0" lvl="0" indent="0" algn="l" defTabSz="685205" rtl="0" eaLnBrk="0" fontAlgn="base" latinLnBrk="0" hangingPunct="0">
              <a:lnSpc>
                <a:spcPct val="90000"/>
              </a:lnSpc>
              <a:spcBef>
                <a:spcPts val="750"/>
              </a:spcBef>
              <a:spcAft>
                <a:spcPct val="0"/>
              </a:spcAft>
              <a:buClrTx/>
              <a:buSzTx/>
              <a:buFont typeface="Arial" panose="020B0604020202020204" pitchFamily="34" charset="0"/>
              <a:buNone/>
            </a:pPr>
            <a:r>
              <a:rPr kumimoji="0" lang="en-US" sz="975" b="0" i="0" u="none" strike="noStrike" kern="1200" cap="none" spc="0" normalizeH="0" baseline="0" noProof="0">
                <a:ln>
                  <a:noFill/>
                </a:ln>
                <a:solidFill>
                  <a:schemeClr val="bg1">
                    <a:lumMod val="85000"/>
                  </a:schemeClr>
                </a:solidFill>
                <a:effectLst/>
                <a:uLnTx/>
                <a:uFillTx/>
                <a:latin typeface="Lato Light"/>
              </a:rPr>
              <a:t>Click icon to add picture</a:t>
            </a:r>
            <a:endParaRPr kumimoji="0" lang="en-US" sz="975" b="0" i="0" u="none" strike="noStrike" kern="1200" cap="none" spc="0" normalizeH="0" baseline="0" noProof="0">
              <a:ln>
                <a:noFill/>
              </a:ln>
              <a:solidFill>
                <a:schemeClr val="bg1">
                  <a:lumMod val="85000"/>
                </a:schemeClr>
              </a:solidFill>
              <a:effectLst/>
              <a:uLnTx/>
              <a:uFillTx/>
              <a:latin typeface="Lato Light"/>
              <a:ea typeface="Lato Light" charset="0"/>
              <a:cs typeface="Lato Light" charset="0"/>
            </a:endParaRPr>
          </a:p>
        </p:txBody>
      </p:sp>
      <p:sp>
        <p:nvSpPr>
          <p:cNvPr id="1048636" name="Footer Placeholder 4"/>
          <p:cNvSpPr>
            <a:spLocks noGrp="1"/>
          </p:cNvSpPr>
          <p:nvPr>
            <p:ph type="ftr" sz="quarter" idx="22"/>
          </p:nvPr>
        </p:nvSpPr>
        <p:spPr>
          <a:xfrm>
            <a:off x="2725455" y="4727972"/>
            <a:ext cx="3085713"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endParaRPr lang="en-US"/>
          </a:p>
        </p:txBody>
      </p:sp>
      <p:sp>
        <p:nvSpPr>
          <p:cNvPr id="1048637" name="Slide Number Placeholder 5"/>
          <p:cNvSpPr>
            <a:spLocks noGrp="1"/>
          </p:cNvSpPr>
          <p:nvPr>
            <p:ph type="sldNum" sz="quarter" idx="23"/>
          </p:nvPr>
        </p:nvSpPr>
        <p:spPr>
          <a:xfrm>
            <a:off x="276297" y="4727972"/>
            <a:ext cx="517462"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pPr marL="0" lvl="0" indent="0" algn="r" rtl="0">
              <a:spcBef>
                <a:spcPts val="0"/>
              </a:spcBef>
              <a:spcAft>
                <a:spcPts val="0"/>
              </a:spcAft>
              <a:buNone/>
            </a:pPr>
            <a:fld id="{00000000-1234-1234-1234-123412341234}" type="slidenum">
              <a:rPr lang="id" smtClean="0"/>
              <a:t>‹#›</a:t>
            </a:fld>
            <a:endParaRPr lang="id"/>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_iphone_devices of 3">
    <p:bg>
      <p:bgPr>
        <a:solidFill>
          <a:schemeClr val="bg2"/>
        </a:solidFill>
        <a:effectLst/>
      </p:bgPr>
    </p:bg>
    <p:spTree>
      <p:nvGrpSpPr>
        <p:cNvPr id="1" name=""/>
        <p:cNvGrpSpPr/>
        <p:nvPr/>
      </p:nvGrpSpPr>
      <p:grpSpPr>
        <a:xfrm>
          <a:off x="0" y="0"/>
          <a:ext cx="0" cy="0"/>
          <a:chOff x="0" y="0"/>
          <a:chExt cx="0" cy="0"/>
        </a:xfrm>
      </p:grpSpPr>
      <p:sp>
        <p:nvSpPr>
          <p:cNvPr id="1048676" name="Picture Placeholder 13"/>
          <p:cNvSpPr>
            <a:spLocks noGrp="1"/>
          </p:cNvSpPr>
          <p:nvPr>
            <p:ph type="pic" sz="quarter" idx="21"/>
          </p:nvPr>
        </p:nvSpPr>
        <p:spPr>
          <a:xfrm>
            <a:off x="3470857" y="2336324"/>
            <a:ext cx="2159188" cy="3827513"/>
          </a:xfrm>
          <a:prstGeom prst="rect">
            <a:avLst/>
          </a:prstGeom>
          <a:effectLst/>
        </p:spPr>
        <p:txBody>
          <a:bodyPr rtlCol="0">
            <a:normAutofit/>
          </a:bodyPr>
          <a:lstStyle>
            <a:lvl1pPr marL="0" indent="0">
              <a:buNone/>
              <a:defRPr sz="975" b="0" i="0">
                <a:ln>
                  <a:noFill/>
                </a:ln>
                <a:solidFill>
                  <a:schemeClr val="bg1">
                    <a:lumMod val="85000"/>
                  </a:schemeClr>
                </a:solidFill>
                <a:latin typeface="Lato Light"/>
                <a:ea typeface="Lato Light" charset="0"/>
                <a:cs typeface="Lato Light" charset="0"/>
              </a:defRPr>
            </a:lvl1pPr>
          </a:lstStyle>
          <a:p>
            <a:pPr marL="0" marR="0" lvl="0" indent="0" algn="l" defTabSz="685205" rtl="0" eaLnBrk="0" fontAlgn="base" latinLnBrk="0" hangingPunct="0">
              <a:lnSpc>
                <a:spcPct val="90000"/>
              </a:lnSpc>
              <a:spcBef>
                <a:spcPts val="750"/>
              </a:spcBef>
              <a:spcAft>
                <a:spcPct val="0"/>
              </a:spcAft>
              <a:buClrTx/>
              <a:buSzTx/>
              <a:buFont typeface="Arial" panose="020B0604020202020204" pitchFamily="34" charset="0"/>
              <a:buNone/>
            </a:pPr>
            <a:r>
              <a:rPr kumimoji="0" lang="en-US" sz="975" b="0" i="0" u="none" strike="noStrike" kern="1200" cap="none" spc="0" normalizeH="0" baseline="0" noProof="0">
                <a:ln>
                  <a:noFill/>
                </a:ln>
                <a:solidFill>
                  <a:schemeClr val="bg1">
                    <a:lumMod val="85000"/>
                  </a:schemeClr>
                </a:solidFill>
                <a:effectLst/>
                <a:uLnTx/>
                <a:uFillTx/>
                <a:latin typeface="Lato Light"/>
              </a:rPr>
              <a:t>Click icon to add picture</a:t>
            </a:r>
            <a:endParaRPr kumimoji="0" lang="en-US" sz="975" b="0" i="0" u="none" strike="noStrike" kern="1200" cap="none" spc="0" normalizeH="0" baseline="0" noProof="0">
              <a:ln>
                <a:noFill/>
              </a:ln>
              <a:solidFill>
                <a:schemeClr val="bg1">
                  <a:lumMod val="85000"/>
                </a:schemeClr>
              </a:solidFill>
              <a:effectLst/>
              <a:uLnTx/>
              <a:uFillTx/>
              <a:latin typeface="Lato Light"/>
              <a:ea typeface="Lato Light" charset="0"/>
              <a:cs typeface="Lato Light" charset="0"/>
            </a:endParaRPr>
          </a:p>
        </p:txBody>
      </p:sp>
      <p:sp>
        <p:nvSpPr>
          <p:cNvPr id="1048677" name="Footer Placeholder 4"/>
          <p:cNvSpPr>
            <a:spLocks noGrp="1"/>
          </p:cNvSpPr>
          <p:nvPr>
            <p:ph type="ftr" sz="quarter" idx="22"/>
          </p:nvPr>
        </p:nvSpPr>
        <p:spPr>
          <a:xfrm>
            <a:off x="2725455" y="4727972"/>
            <a:ext cx="3085713"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endParaRPr lang="en-US"/>
          </a:p>
        </p:txBody>
      </p:sp>
      <p:sp>
        <p:nvSpPr>
          <p:cNvPr id="1048678" name="Slide Number Placeholder 5"/>
          <p:cNvSpPr>
            <a:spLocks noGrp="1"/>
          </p:cNvSpPr>
          <p:nvPr>
            <p:ph type="sldNum" sz="quarter" idx="23"/>
          </p:nvPr>
        </p:nvSpPr>
        <p:spPr>
          <a:xfrm>
            <a:off x="276297" y="4727972"/>
            <a:ext cx="517462"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pPr marL="0" lvl="0" indent="0" algn="r" rtl="0">
              <a:spcBef>
                <a:spcPts val="0"/>
              </a:spcBef>
              <a:spcAft>
                <a:spcPts val="0"/>
              </a:spcAft>
              <a:buNone/>
            </a:pPr>
            <a:fld id="{00000000-1234-1234-1234-123412341234}" type="slidenum">
              <a:rPr lang="id" smtClean="0"/>
              <a:t>‹#›</a:t>
            </a:fld>
            <a:endParaRPr lang="id"/>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eam 2">
    <p:bg>
      <p:bgPr>
        <a:solidFill>
          <a:schemeClr val="bg2"/>
        </a:solidFill>
        <a:effectLst/>
      </p:bgPr>
    </p:bg>
    <p:spTree>
      <p:nvGrpSpPr>
        <p:cNvPr id="1" name=""/>
        <p:cNvGrpSpPr/>
        <p:nvPr/>
      </p:nvGrpSpPr>
      <p:grpSpPr>
        <a:xfrm>
          <a:off x="0" y="0"/>
          <a:ext cx="0" cy="0"/>
          <a:chOff x="0" y="0"/>
          <a:chExt cx="0" cy="0"/>
        </a:xfrm>
      </p:grpSpPr>
      <p:sp>
        <p:nvSpPr>
          <p:cNvPr id="1048649" name="Picture Placeholder 3"/>
          <p:cNvSpPr>
            <a:spLocks noGrp="1"/>
          </p:cNvSpPr>
          <p:nvPr>
            <p:ph type="pic" sz="quarter" idx="11"/>
          </p:nvPr>
        </p:nvSpPr>
        <p:spPr>
          <a:xfrm>
            <a:off x="7025611" y="1749568"/>
            <a:ext cx="1100996" cy="1100683"/>
          </a:xfrm>
          <a:prstGeom prst="ellipse">
            <a:avLst/>
          </a:prstGeom>
        </p:spPr>
        <p:txBody>
          <a:bodyPr rtlCol="0">
            <a:normAutofit/>
          </a:bodyPr>
          <a:lstStyle>
            <a:lvl1pPr>
              <a:defRPr sz="863" b="0" i="0">
                <a:latin typeface="Lato Light"/>
                <a:ea typeface="Lato Light" charset="0"/>
                <a:cs typeface="Lato Light" charset="0"/>
              </a:defRPr>
            </a:lvl1pPr>
          </a:lstStyle>
          <a:p>
            <a:pPr marL="0" marR="0" lvl="0" indent="0" algn="l" defTabSz="685205" rtl="0" eaLnBrk="0" fontAlgn="base" latinLnBrk="0" hangingPunct="0">
              <a:lnSpc>
                <a:spcPct val="90000"/>
              </a:lnSpc>
              <a:spcBef>
                <a:spcPts val="750"/>
              </a:spcBef>
              <a:spcAft>
                <a:spcPct val="0"/>
              </a:spcAft>
              <a:buClrTx/>
              <a:buSzTx/>
              <a:buFont typeface="Arial" panose="020B0604020202020204" pitchFamily="34" charset="0"/>
              <a:buNone/>
            </a:pPr>
            <a:r>
              <a:rPr kumimoji="0" lang="en-US" sz="863" b="0" i="0" u="none" strike="noStrike" kern="1200" cap="none" spc="0" normalizeH="0" baseline="0" noProof="0">
                <a:ln>
                  <a:noFill/>
                </a:ln>
                <a:solidFill>
                  <a:schemeClr val="tx1"/>
                </a:solidFill>
                <a:effectLst/>
                <a:uLnTx/>
                <a:uFillTx/>
                <a:latin typeface="Lato Light"/>
              </a:rPr>
              <a:t>Click icon to add picture</a:t>
            </a:r>
            <a:endParaRPr kumimoji="0" lang="en-US" sz="863" b="0" i="0" u="none" strike="noStrike" kern="1200" cap="none" spc="0" normalizeH="0" baseline="0" noProof="0">
              <a:ln>
                <a:noFill/>
              </a:ln>
              <a:solidFill>
                <a:schemeClr val="tx1"/>
              </a:solidFill>
              <a:effectLst/>
              <a:uLnTx/>
              <a:uFillTx/>
              <a:latin typeface="Lato Light"/>
              <a:ea typeface="Lato Light" charset="0"/>
              <a:cs typeface="Lato Light" charset="0"/>
            </a:endParaRPr>
          </a:p>
        </p:txBody>
      </p:sp>
      <p:sp>
        <p:nvSpPr>
          <p:cNvPr id="1048650" name="Picture Placeholder 3"/>
          <p:cNvSpPr>
            <a:spLocks noGrp="1"/>
          </p:cNvSpPr>
          <p:nvPr>
            <p:ph type="pic" sz="quarter" idx="12"/>
          </p:nvPr>
        </p:nvSpPr>
        <p:spPr>
          <a:xfrm>
            <a:off x="5027697" y="1749568"/>
            <a:ext cx="1100996" cy="1100683"/>
          </a:xfrm>
          <a:prstGeom prst="ellipse">
            <a:avLst/>
          </a:prstGeom>
        </p:spPr>
        <p:txBody>
          <a:bodyPr rtlCol="0">
            <a:normAutofit/>
          </a:bodyPr>
          <a:lstStyle>
            <a:lvl1pPr>
              <a:defRPr sz="863" b="0" i="0">
                <a:latin typeface="Lato Light"/>
                <a:ea typeface="Lato Light" charset="0"/>
                <a:cs typeface="Lato Light" charset="0"/>
              </a:defRPr>
            </a:lvl1pPr>
          </a:lstStyle>
          <a:p>
            <a:pPr marL="0" marR="0" lvl="0" indent="0" algn="l" defTabSz="685205" rtl="0" eaLnBrk="0" fontAlgn="base" latinLnBrk="0" hangingPunct="0">
              <a:lnSpc>
                <a:spcPct val="90000"/>
              </a:lnSpc>
              <a:spcBef>
                <a:spcPts val="750"/>
              </a:spcBef>
              <a:spcAft>
                <a:spcPct val="0"/>
              </a:spcAft>
              <a:buClrTx/>
              <a:buSzTx/>
              <a:buFont typeface="Arial" panose="020B0604020202020204" pitchFamily="34" charset="0"/>
              <a:buNone/>
            </a:pPr>
            <a:r>
              <a:rPr kumimoji="0" lang="en-US" sz="863" b="0" i="0" u="none" strike="noStrike" kern="1200" cap="none" spc="0" normalizeH="0" baseline="0" noProof="0">
                <a:ln>
                  <a:noFill/>
                </a:ln>
                <a:solidFill>
                  <a:schemeClr val="tx1"/>
                </a:solidFill>
                <a:effectLst/>
                <a:uLnTx/>
                <a:uFillTx/>
                <a:latin typeface="Lato Light"/>
              </a:rPr>
              <a:t>Click icon to add picture</a:t>
            </a:r>
            <a:endParaRPr kumimoji="0" lang="en-US" sz="863" b="0" i="0" u="none" strike="noStrike" kern="1200" cap="none" spc="0" normalizeH="0" baseline="0" noProof="0">
              <a:ln>
                <a:noFill/>
              </a:ln>
              <a:solidFill>
                <a:schemeClr val="tx1"/>
              </a:solidFill>
              <a:effectLst/>
              <a:uLnTx/>
              <a:uFillTx/>
              <a:latin typeface="Lato Light"/>
              <a:ea typeface="Lato Light" charset="0"/>
              <a:cs typeface="Lato Light" charset="0"/>
            </a:endParaRPr>
          </a:p>
        </p:txBody>
      </p:sp>
      <p:sp>
        <p:nvSpPr>
          <p:cNvPr id="1048651" name="Picture Placeholder 3"/>
          <p:cNvSpPr>
            <a:spLocks noGrp="1"/>
          </p:cNvSpPr>
          <p:nvPr>
            <p:ph type="pic" sz="quarter" idx="13"/>
          </p:nvPr>
        </p:nvSpPr>
        <p:spPr>
          <a:xfrm>
            <a:off x="3004061" y="1749568"/>
            <a:ext cx="1100996" cy="1100683"/>
          </a:xfrm>
          <a:prstGeom prst="ellipse">
            <a:avLst/>
          </a:prstGeom>
        </p:spPr>
        <p:txBody>
          <a:bodyPr rtlCol="0">
            <a:normAutofit/>
          </a:bodyPr>
          <a:lstStyle>
            <a:lvl1pPr>
              <a:defRPr sz="863" b="0" i="0">
                <a:latin typeface="Lato Light"/>
                <a:ea typeface="Lato Light" charset="0"/>
                <a:cs typeface="Lato Light" charset="0"/>
              </a:defRPr>
            </a:lvl1pPr>
          </a:lstStyle>
          <a:p>
            <a:pPr marL="0" marR="0" lvl="0" indent="0" algn="l" defTabSz="685205" rtl="0" eaLnBrk="0" fontAlgn="base" latinLnBrk="0" hangingPunct="0">
              <a:lnSpc>
                <a:spcPct val="90000"/>
              </a:lnSpc>
              <a:spcBef>
                <a:spcPts val="750"/>
              </a:spcBef>
              <a:spcAft>
                <a:spcPct val="0"/>
              </a:spcAft>
              <a:buClrTx/>
              <a:buSzTx/>
              <a:buFont typeface="Arial" panose="020B0604020202020204" pitchFamily="34" charset="0"/>
              <a:buNone/>
            </a:pPr>
            <a:r>
              <a:rPr kumimoji="0" lang="en-US" sz="863" b="0" i="0" u="none" strike="noStrike" kern="1200" cap="none" spc="0" normalizeH="0" baseline="0" noProof="0">
                <a:ln>
                  <a:noFill/>
                </a:ln>
                <a:solidFill>
                  <a:schemeClr val="tx1"/>
                </a:solidFill>
                <a:effectLst/>
                <a:uLnTx/>
                <a:uFillTx/>
                <a:latin typeface="Lato Light"/>
              </a:rPr>
              <a:t>Click icon to add picture</a:t>
            </a:r>
            <a:endParaRPr kumimoji="0" lang="en-US" sz="863" b="0" i="0" u="none" strike="noStrike" kern="1200" cap="none" spc="0" normalizeH="0" baseline="0" noProof="0">
              <a:ln>
                <a:noFill/>
              </a:ln>
              <a:solidFill>
                <a:schemeClr val="tx1"/>
              </a:solidFill>
              <a:effectLst/>
              <a:uLnTx/>
              <a:uFillTx/>
              <a:latin typeface="Lato Light"/>
              <a:ea typeface="Lato Light" charset="0"/>
              <a:cs typeface="Lato Light" charset="0"/>
            </a:endParaRPr>
          </a:p>
        </p:txBody>
      </p:sp>
      <p:sp>
        <p:nvSpPr>
          <p:cNvPr id="1048652" name="Picture Placeholder 3"/>
          <p:cNvSpPr>
            <a:spLocks noGrp="1"/>
          </p:cNvSpPr>
          <p:nvPr>
            <p:ph type="pic" sz="quarter" idx="14"/>
          </p:nvPr>
        </p:nvSpPr>
        <p:spPr>
          <a:xfrm>
            <a:off x="1006148" y="1749568"/>
            <a:ext cx="1100996" cy="1100683"/>
          </a:xfrm>
          <a:prstGeom prst="ellipse">
            <a:avLst/>
          </a:prstGeom>
        </p:spPr>
        <p:txBody>
          <a:bodyPr rtlCol="0">
            <a:normAutofit/>
          </a:bodyPr>
          <a:lstStyle>
            <a:lvl1pPr>
              <a:defRPr sz="863" b="0" i="0">
                <a:latin typeface="Lato Light"/>
                <a:ea typeface="Lato Light" charset="0"/>
                <a:cs typeface="Lato Light" charset="0"/>
              </a:defRPr>
            </a:lvl1pPr>
          </a:lstStyle>
          <a:p>
            <a:pPr marL="0" marR="0" lvl="0" indent="0" algn="l" defTabSz="685205" rtl="0" eaLnBrk="0" fontAlgn="base" latinLnBrk="0" hangingPunct="0">
              <a:lnSpc>
                <a:spcPct val="90000"/>
              </a:lnSpc>
              <a:spcBef>
                <a:spcPts val="750"/>
              </a:spcBef>
              <a:spcAft>
                <a:spcPct val="0"/>
              </a:spcAft>
              <a:buClrTx/>
              <a:buSzTx/>
              <a:buFont typeface="Arial" panose="020B0604020202020204" pitchFamily="34" charset="0"/>
              <a:buNone/>
            </a:pPr>
            <a:r>
              <a:rPr kumimoji="0" lang="en-US" sz="863" b="0" i="0" u="none" strike="noStrike" kern="1200" cap="none" spc="0" normalizeH="0" baseline="0" noProof="0">
                <a:ln>
                  <a:noFill/>
                </a:ln>
                <a:solidFill>
                  <a:schemeClr val="tx1"/>
                </a:solidFill>
                <a:effectLst/>
                <a:uLnTx/>
                <a:uFillTx/>
                <a:latin typeface="Lato Light"/>
              </a:rPr>
              <a:t>Click icon to add picture</a:t>
            </a:r>
            <a:endParaRPr kumimoji="0" lang="en-US" sz="863" b="0" i="0" u="none" strike="noStrike" kern="1200" cap="none" spc="0" normalizeH="0" baseline="0" noProof="0">
              <a:ln>
                <a:noFill/>
              </a:ln>
              <a:solidFill>
                <a:schemeClr val="tx1"/>
              </a:solidFill>
              <a:effectLst/>
              <a:uLnTx/>
              <a:uFillTx/>
              <a:latin typeface="Lato Light"/>
              <a:ea typeface="Lato Light" charset="0"/>
              <a:cs typeface="Lato Light" charset="0"/>
            </a:endParaRPr>
          </a:p>
        </p:txBody>
      </p:sp>
      <p:sp>
        <p:nvSpPr>
          <p:cNvPr id="1048653" name="Footer Placeholder 4"/>
          <p:cNvSpPr>
            <a:spLocks noGrp="1"/>
          </p:cNvSpPr>
          <p:nvPr>
            <p:ph type="ftr" sz="quarter" idx="15"/>
          </p:nvPr>
        </p:nvSpPr>
        <p:spPr>
          <a:xfrm>
            <a:off x="2725455" y="4727972"/>
            <a:ext cx="3085713"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endParaRPr lang="en-US"/>
          </a:p>
        </p:txBody>
      </p:sp>
      <p:sp>
        <p:nvSpPr>
          <p:cNvPr id="1048654" name="Slide Number Placeholder 5"/>
          <p:cNvSpPr>
            <a:spLocks noGrp="1"/>
          </p:cNvSpPr>
          <p:nvPr>
            <p:ph type="sldNum" sz="quarter" idx="16"/>
          </p:nvPr>
        </p:nvSpPr>
        <p:spPr>
          <a:xfrm>
            <a:off x="276297" y="4727972"/>
            <a:ext cx="517462"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pPr marL="0" lvl="0" indent="0" algn="r" rtl="0">
              <a:spcBef>
                <a:spcPts val="0"/>
              </a:spcBef>
              <a:spcAft>
                <a:spcPts val="0"/>
              </a:spcAft>
              <a:buNone/>
            </a:pPr>
            <a:fld id="{00000000-1234-1234-1234-123412341234}" type="slidenum">
              <a:rPr lang="id" smtClean="0"/>
              <a:t>‹#›</a:t>
            </a:fld>
            <a:endParaRPr lang="id"/>
          </a:p>
        </p:txBody>
      </p:sp>
    </p:spTree>
  </p:cSld>
  <p:clrMapOvr>
    <a:masterClrMapping/>
  </p:clrMapOvr>
  <p:transition spd="med">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1048613" name="Title 1"/>
          <p:cNvSpPr>
            <a:spLocks noGrp="1"/>
          </p:cNvSpPr>
          <p:nvPr>
            <p:ph type="title"/>
          </p:nvPr>
        </p:nvSpPr>
        <p:spPr>
          <a:xfrm>
            <a:off x="628814" y="273844"/>
            <a:ext cx="7886372" cy="994172"/>
          </a:xfrm>
          <a:prstGeom prst="rect">
            <a:avLst/>
          </a:prstGeom>
        </p:spPr>
        <p:txBody>
          <a:bodyPr/>
          <a:lstStyle/>
          <a:p>
            <a:r>
              <a:rPr lang="en-US"/>
              <a:t>Click to edit Master title style</a:t>
            </a:r>
            <a:endParaRPr lang="id-ID"/>
          </a:p>
        </p:txBody>
      </p:sp>
      <p:sp>
        <p:nvSpPr>
          <p:cNvPr id="1048614" name="Footer Placeholder 4"/>
          <p:cNvSpPr>
            <a:spLocks noGrp="1"/>
          </p:cNvSpPr>
          <p:nvPr>
            <p:ph type="ftr" sz="quarter" idx="10"/>
          </p:nvPr>
        </p:nvSpPr>
        <p:spPr>
          <a:xfrm>
            <a:off x="2725455" y="4727972"/>
            <a:ext cx="3085713"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endParaRPr lang="en-US"/>
          </a:p>
        </p:txBody>
      </p:sp>
      <p:sp>
        <p:nvSpPr>
          <p:cNvPr id="1048615" name="Slide Number Placeholder 5"/>
          <p:cNvSpPr>
            <a:spLocks noGrp="1"/>
          </p:cNvSpPr>
          <p:nvPr>
            <p:ph type="sldNum" sz="quarter" idx="11"/>
          </p:nvPr>
        </p:nvSpPr>
        <p:spPr>
          <a:xfrm>
            <a:off x="276297" y="4727972"/>
            <a:ext cx="517462"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pPr marL="0" lvl="0" indent="0" algn="r" rtl="0">
              <a:spcBef>
                <a:spcPts val="0"/>
              </a:spcBef>
              <a:spcAft>
                <a:spcPts val="0"/>
              </a:spcAft>
              <a:buNone/>
            </a:pPr>
            <a:fld id="{00000000-1234-1234-1234-123412341234}" type="slidenum">
              <a:rPr lang="id" smtClean="0"/>
              <a:t>‹#›</a:t>
            </a:fld>
            <a:endParaRPr lang="id"/>
          </a:p>
        </p:txBody>
      </p:sp>
    </p:spTree>
  </p:cSld>
  <p:clrMapOvr>
    <a:masterClrMapping/>
  </p:clrMapOvr>
  <p:transition advClick="0"/>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2_Title and Content">
    <p:bg>
      <p:bgPr>
        <a:solidFill>
          <a:schemeClr val="bg2"/>
        </a:solidFill>
        <a:effectLst/>
      </p:bgPr>
    </p:bg>
    <p:spTree>
      <p:nvGrpSpPr>
        <p:cNvPr id="1" name=""/>
        <p:cNvGrpSpPr/>
        <p:nvPr/>
      </p:nvGrpSpPr>
      <p:grpSpPr>
        <a:xfrm>
          <a:off x="0" y="0"/>
          <a:ext cx="0" cy="0"/>
          <a:chOff x="0" y="0"/>
          <a:chExt cx="0" cy="0"/>
        </a:xfrm>
      </p:grpSpPr>
      <p:sp>
        <p:nvSpPr>
          <p:cNvPr id="1048593" name="Shape 22"/>
          <p:cNvSpPr>
            <a:spLocks noGrp="1"/>
          </p:cNvSpPr>
          <p:nvPr>
            <p:ph type="title"/>
          </p:nvPr>
        </p:nvSpPr>
        <p:spPr>
          <a:prstGeom prst="rect">
            <a:avLst/>
          </a:prstGeom>
        </p:spPr>
        <p:txBody>
          <a:bodyPr/>
          <a:lstStyle/>
          <a:p>
            <a:r>
              <a:rPr lang="en-US"/>
              <a:t>Click to edit Master title style</a:t>
            </a:r>
          </a:p>
        </p:txBody>
      </p:sp>
      <p:sp>
        <p:nvSpPr>
          <p:cNvPr id="1048594" name="Shape 23"/>
          <p:cNvSpPr>
            <a:spLocks noGrp="1"/>
          </p:cNvSpPr>
          <p:nvPr>
            <p:ph type="body" idx="1"/>
          </p:nvPr>
        </p:nvSpPr>
        <p:spPr>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5" name="Shape 24"/>
          <p:cNvSpPr>
            <a:spLocks noGrp="1"/>
          </p:cNvSpPr>
          <p:nvPr>
            <p:ph type="sldNum" sz="quarter" idx="10"/>
          </p:nvPr>
        </p:nvSpPr>
        <p:spPr>
          <a:xfrm>
            <a:off x="276297" y="4727972"/>
            <a:ext cx="517462"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pPr marL="0" lvl="0" indent="0" algn="r" rtl="0">
              <a:spcBef>
                <a:spcPts val="0"/>
              </a:spcBef>
              <a:spcAft>
                <a:spcPts val="0"/>
              </a:spcAft>
              <a:buNone/>
            </a:pPr>
            <a:fld id="{00000000-1234-1234-1234-123412341234}" type="slidenum">
              <a:rPr lang="id" smtClean="0"/>
              <a:t>‹#›</a:t>
            </a:fld>
            <a:endParaRPr lang="id"/>
          </a:p>
        </p:txBody>
      </p:sp>
    </p:spTree>
  </p:cSld>
  <p:clrMapOvr>
    <a:masterClrMapping/>
  </p:clrMapOvr>
  <p:transition spd="med"/>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ustom Layout">
    <p:bg>
      <p:bgPr>
        <a:solidFill>
          <a:schemeClr val="bg2"/>
        </a:solidFill>
        <a:effectLst/>
      </p:bgPr>
    </p:bg>
    <p:spTree>
      <p:nvGrpSpPr>
        <p:cNvPr id="1" name=""/>
        <p:cNvGrpSpPr/>
        <p:nvPr/>
      </p:nvGrpSpPr>
      <p:grpSpPr>
        <a:xfrm>
          <a:off x="0" y="0"/>
          <a:ext cx="0" cy="0"/>
          <a:chOff x="0" y="0"/>
          <a:chExt cx="0" cy="0"/>
        </a:xfrm>
      </p:grpSpPr>
      <p:sp>
        <p:nvSpPr>
          <p:cNvPr id="1048658" name="Title 1"/>
          <p:cNvSpPr>
            <a:spLocks noGrp="1"/>
          </p:cNvSpPr>
          <p:nvPr>
            <p:ph type="title"/>
          </p:nvPr>
        </p:nvSpPr>
        <p:spPr>
          <a:xfrm>
            <a:off x="488033" y="1028700"/>
            <a:ext cx="8167935" cy="736401"/>
          </a:xfrm>
          <a:prstGeom prst="rect">
            <a:avLst/>
          </a:prstGeom>
        </p:spPr>
        <p:txBody>
          <a:bodyPr/>
          <a:lstStyle/>
          <a:p>
            <a:r>
              <a:rPr lang="en-US"/>
              <a:t>Click to edit Master title style</a:t>
            </a:r>
            <a:endParaRPr lang="id-ID"/>
          </a:p>
        </p:txBody>
      </p:sp>
      <p:sp>
        <p:nvSpPr>
          <p:cNvPr id="1048659" name="Text Placeholder 5"/>
          <p:cNvSpPr>
            <a:spLocks noGrp="1"/>
          </p:cNvSpPr>
          <p:nvPr>
            <p:ph type="body" sz="quarter" idx="12"/>
          </p:nvPr>
        </p:nvSpPr>
        <p:spPr>
          <a:xfrm>
            <a:off x="487781" y="1910358"/>
            <a:ext cx="8167935" cy="2547342"/>
          </a:xfrm>
          <a:prstGeom prst="rect">
            <a:avLst/>
          </a:prstGeom>
        </p:spPr>
        <p:txBody>
          <a:bodyPr/>
          <a:lstStyle>
            <a:lvl1pPr marL="321469" indent="-321469">
              <a:buFont typeface="Arial" panose="020B0604020202020204" pitchFamily="34" charset="0"/>
              <a:buChar char="•"/>
            </a:lvl1pPr>
            <a:lvl2pPr marL="557213" indent="-214313">
              <a:buFont typeface="Arial" panose="020B0604020202020204" pitchFamily="34" charset="0"/>
              <a:buChar char="•"/>
            </a:lvl2pPr>
            <a:lvl3pPr marL="900113" indent="-214313">
              <a:buFont typeface="Arial" panose="020B0604020202020204" pitchFamily="34" charset="0"/>
              <a:buChar char="•"/>
            </a:lvl3pPr>
            <a:lvl4pPr marL="1200150" indent="-171450">
              <a:buFont typeface="Arial" panose="020B0604020202020204" pitchFamily="34" charset="0"/>
              <a:buChar char="•"/>
            </a:lvl4pPr>
            <a:lvl5pPr marL="1543050" indent="-171450">
              <a:buFont typeface="Arial" panose="020B0604020202020204" pitchFamily="34" charset="0"/>
              <a:buChar char="•"/>
            </a:lvl5pPr>
          </a:lstStyle>
          <a:p>
            <a:pPr lvl="0"/>
            <a:r>
              <a:rPr lang="en-US"/>
              <a:t>Click to edit Master text styles</a:t>
            </a:r>
          </a:p>
        </p:txBody>
      </p:sp>
      <p:sp>
        <p:nvSpPr>
          <p:cNvPr id="1048660" name="Footer Placeholder 2"/>
          <p:cNvSpPr>
            <a:spLocks noGrp="1"/>
          </p:cNvSpPr>
          <p:nvPr>
            <p:ph type="ftr" sz="quarter" idx="13"/>
          </p:nvPr>
        </p:nvSpPr>
        <p:spPr>
          <a:xfrm>
            <a:off x="2725455" y="4727972"/>
            <a:ext cx="3085713"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endParaRPr lang="en-US"/>
          </a:p>
        </p:txBody>
      </p:sp>
      <p:sp>
        <p:nvSpPr>
          <p:cNvPr id="1048661" name="Slide Number Placeholder 3"/>
          <p:cNvSpPr>
            <a:spLocks noGrp="1"/>
          </p:cNvSpPr>
          <p:nvPr>
            <p:ph type="sldNum" sz="quarter" idx="14"/>
          </p:nvPr>
        </p:nvSpPr>
        <p:spPr>
          <a:xfrm>
            <a:off x="276297" y="4727972"/>
            <a:ext cx="517462"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pPr marL="0" lvl="0" indent="0" algn="r" rtl="0">
              <a:spcBef>
                <a:spcPts val="0"/>
              </a:spcBef>
              <a:spcAft>
                <a:spcPts val="0"/>
              </a:spcAft>
              <a:buNone/>
            </a:pPr>
            <a:fld id="{00000000-1234-1234-1234-123412341234}" type="slidenum">
              <a:rPr lang="id" smtClean="0"/>
              <a:t>‹#›</a:t>
            </a:fld>
            <a:endParaRPr lang="id"/>
          </a:p>
        </p:txBody>
      </p:sp>
    </p:spTree>
  </p:cSld>
  <p:clrMapOvr>
    <a:masterClrMapping/>
  </p:clrMapOvr>
  <p:transition advClick="0"/>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nd Content">
    <p:bg>
      <p:bgPr>
        <a:solidFill>
          <a:schemeClr val="bg2"/>
        </a:solidFill>
        <a:effectLst/>
      </p:bgPr>
    </p:bg>
    <p:spTree>
      <p:nvGrpSpPr>
        <p:cNvPr id="1" name=""/>
        <p:cNvGrpSpPr/>
        <p:nvPr/>
      </p:nvGrpSpPr>
      <p:grpSpPr>
        <a:xfrm>
          <a:off x="0" y="0"/>
          <a:ext cx="0" cy="0"/>
          <a:chOff x="0" y="0"/>
          <a:chExt cx="0" cy="0"/>
        </a:xfrm>
      </p:grpSpPr>
      <p:sp>
        <p:nvSpPr>
          <p:cNvPr id="1048662" name="Footer Placeholder 4"/>
          <p:cNvSpPr>
            <a:spLocks noGrp="1"/>
          </p:cNvSpPr>
          <p:nvPr>
            <p:ph type="ftr" sz="quarter" idx="10"/>
          </p:nvPr>
        </p:nvSpPr>
        <p:spPr>
          <a:xfrm>
            <a:off x="2725455" y="4727972"/>
            <a:ext cx="3085713"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endParaRPr lang="en-US"/>
          </a:p>
        </p:txBody>
      </p:sp>
      <p:sp>
        <p:nvSpPr>
          <p:cNvPr id="1048663" name="Slide Number Placeholder 5"/>
          <p:cNvSpPr>
            <a:spLocks noGrp="1"/>
          </p:cNvSpPr>
          <p:nvPr>
            <p:ph type="sldNum" sz="quarter" idx="11"/>
          </p:nvPr>
        </p:nvSpPr>
        <p:spPr>
          <a:xfrm>
            <a:off x="276297" y="4727972"/>
            <a:ext cx="517462"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pPr marL="0" lvl="0" indent="0" algn="r" rtl="0">
              <a:spcBef>
                <a:spcPts val="0"/>
              </a:spcBef>
              <a:spcAft>
                <a:spcPts val="0"/>
              </a:spcAft>
              <a:buNone/>
            </a:pPr>
            <a:fld id="{00000000-1234-1234-1234-123412341234}" type="slidenum">
              <a:rPr lang="id" smtClean="0"/>
              <a:t>‹#›</a:t>
            </a:fld>
            <a:endParaRPr lang="id"/>
          </a:p>
        </p:txBody>
      </p:sp>
    </p:spTree>
  </p:cSld>
  <p:clrMapOvr>
    <a:masterClrMapping/>
  </p:clrMapOvr>
  <p:transition advClick="0"/>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048579"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en-US"/>
              <a:t>Click to edit Master title style</a:t>
            </a:r>
          </a:p>
        </p:txBody>
      </p:sp>
      <p:sp>
        <p:nvSpPr>
          <p:cNvPr id="1048580"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048581" name="Date Placeholder 3"/>
          <p:cNvSpPr>
            <a:spLocks noGrp="1"/>
          </p:cNvSpPr>
          <p:nvPr>
            <p:ph type="dt" sz="half" idx="10"/>
          </p:nvPr>
        </p:nvSpPr>
        <p:spPr>
          <a:xfrm>
            <a:off x="628650" y="4767263"/>
            <a:ext cx="2057400" cy="273844"/>
          </a:xfrm>
          <a:prstGeom prst="rect">
            <a:avLst/>
          </a:prstGeom>
        </p:spPr>
        <p:txBody>
          <a:bodyPr/>
          <a:lstStyle/>
          <a:p>
            <a:fld id="{DDAAB44D-5501-4DF4-8C80-A4448FE03B76}" type="datetimeFigureOut">
              <a:rPr lang="en-US" smtClean="0"/>
              <a:t>8/30/2019</a:t>
            </a:fld>
            <a:endParaRPr lang="en-US"/>
          </a:p>
        </p:txBody>
      </p:sp>
      <p:sp>
        <p:nvSpPr>
          <p:cNvPr id="1048582" name="Footer Placeholder 4"/>
          <p:cNvSpPr>
            <a:spLocks noGrp="1"/>
          </p:cNvSpPr>
          <p:nvPr>
            <p:ph type="ftr" sz="quarter" idx="11"/>
          </p:nvPr>
        </p:nvSpPr>
        <p:spPr/>
        <p:txBody>
          <a:bodyPr/>
          <a:lstStyle/>
          <a:p>
            <a:endParaRPr lang="en-US"/>
          </a:p>
        </p:txBody>
      </p:sp>
      <p:sp>
        <p:nvSpPr>
          <p:cNvPr id="1048583"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d" smtClean="0"/>
              <a:t>‹#›</a:t>
            </a:fld>
            <a:endParaRPr lang="id"/>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mpetitors">
    <p:bg>
      <p:bgPr>
        <a:solidFill>
          <a:schemeClr val="bg2"/>
        </a:solidFill>
        <a:effectLst/>
      </p:bgPr>
    </p:bg>
    <p:spTree>
      <p:nvGrpSpPr>
        <p:cNvPr id="1" name=""/>
        <p:cNvGrpSpPr/>
        <p:nvPr/>
      </p:nvGrpSpPr>
      <p:grpSpPr>
        <a:xfrm>
          <a:off x="0" y="0"/>
          <a:ext cx="0" cy="0"/>
          <a:chOff x="0" y="0"/>
          <a:chExt cx="0" cy="0"/>
        </a:xfrm>
      </p:grpSpPr>
      <p:sp>
        <p:nvSpPr>
          <p:cNvPr id="1048638" name="Picture Placeholder 13"/>
          <p:cNvSpPr>
            <a:spLocks noGrp="1"/>
          </p:cNvSpPr>
          <p:nvPr>
            <p:ph type="pic" sz="quarter" idx="13"/>
          </p:nvPr>
        </p:nvSpPr>
        <p:spPr>
          <a:xfrm>
            <a:off x="6057116" y="1354874"/>
            <a:ext cx="2183013" cy="1048194"/>
          </a:xfrm>
          <a:prstGeom prst="rect">
            <a:avLst/>
          </a:prstGeom>
          <a:effectLst/>
        </p:spPr>
        <p:txBody>
          <a:bodyPr rtlCol="0">
            <a:normAutofit/>
          </a:bodyPr>
          <a:lstStyle>
            <a:lvl1pPr marL="0" indent="0">
              <a:buNone/>
              <a:defRPr sz="1575">
                <a:ln>
                  <a:noFill/>
                </a:ln>
                <a:solidFill>
                  <a:schemeClr val="bg1">
                    <a:lumMod val="85000"/>
                  </a:schemeClr>
                </a:solidFill>
                <a:latin typeface="Lato Light"/>
                <a:ea typeface="Lato Light" charset="0"/>
                <a:cs typeface="Lato Light" charset="0"/>
              </a:defRPr>
            </a:lvl1pPr>
          </a:lstStyle>
          <a:p>
            <a:pPr marL="0" marR="0" lvl="0" indent="0" algn="l" defTabSz="685205" rtl="0" eaLnBrk="0" fontAlgn="base" latinLnBrk="0" hangingPunct="0">
              <a:lnSpc>
                <a:spcPct val="90000"/>
              </a:lnSpc>
              <a:spcBef>
                <a:spcPts val="750"/>
              </a:spcBef>
              <a:spcAft>
                <a:spcPct val="0"/>
              </a:spcAft>
              <a:buClrTx/>
              <a:buSzTx/>
              <a:buFont typeface="Arial" panose="020B0604020202020204" pitchFamily="34" charset="0"/>
              <a:buNone/>
            </a:pPr>
            <a:r>
              <a:rPr kumimoji="0" lang="en-US" sz="1575" b="0" i="0" u="none" strike="noStrike" kern="1200" cap="none" spc="0" normalizeH="0" baseline="0" noProof="0">
                <a:ln>
                  <a:noFill/>
                </a:ln>
                <a:solidFill>
                  <a:schemeClr val="bg1">
                    <a:lumMod val="85000"/>
                  </a:schemeClr>
                </a:solidFill>
                <a:effectLst/>
                <a:uLnTx/>
                <a:uFillTx/>
                <a:latin typeface="Lato Light"/>
              </a:rPr>
              <a:t>Click icon to add picture</a:t>
            </a:r>
            <a:endParaRPr kumimoji="0" lang="en-US" sz="1575" b="0" i="0" u="none" strike="noStrike" kern="1200" cap="none" spc="0" normalizeH="0" baseline="0" noProof="0">
              <a:ln>
                <a:noFill/>
              </a:ln>
              <a:solidFill>
                <a:schemeClr val="bg1">
                  <a:lumMod val="85000"/>
                </a:schemeClr>
              </a:solidFill>
              <a:effectLst/>
              <a:uLnTx/>
              <a:uFillTx/>
              <a:latin typeface="Lato Light"/>
              <a:ea typeface="Lato Light" charset="0"/>
              <a:cs typeface="Lato Light" charset="0"/>
            </a:endParaRPr>
          </a:p>
        </p:txBody>
      </p:sp>
      <p:sp>
        <p:nvSpPr>
          <p:cNvPr id="1048639" name="Picture Placeholder 13"/>
          <p:cNvSpPr>
            <a:spLocks noGrp="1"/>
          </p:cNvSpPr>
          <p:nvPr>
            <p:ph type="pic" sz="quarter" idx="14"/>
          </p:nvPr>
        </p:nvSpPr>
        <p:spPr>
          <a:xfrm>
            <a:off x="903891" y="1354874"/>
            <a:ext cx="2183013" cy="1048194"/>
          </a:xfrm>
          <a:prstGeom prst="rect">
            <a:avLst/>
          </a:prstGeom>
          <a:effectLst/>
        </p:spPr>
        <p:txBody>
          <a:bodyPr rtlCol="0">
            <a:normAutofit/>
          </a:bodyPr>
          <a:lstStyle>
            <a:lvl1pPr marL="0" indent="0">
              <a:buNone/>
              <a:defRPr sz="1575">
                <a:ln>
                  <a:noFill/>
                </a:ln>
                <a:solidFill>
                  <a:schemeClr val="bg1">
                    <a:lumMod val="85000"/>
                  </a:schemeClr>
                </a:solidFill>
                <a:latin typeface="Lato Light"/>
                <a:ea typeface="Lato Light" charset="0"/>
                <a:cs typeface="Lato Light" charset="0"/>
              </a:defRPr>
            </a:lvl1pPr>
          </a:lstStyle>
          <a:p>
            <a:pPr marL="0" marR="0" lvl="0" indent="0" algn="l" defTabSz="685205" rtl="0" eaLnBrk="0" fontAlgn="base" latinLnBrk="0" hangingPunct="0">
              <a:lnSpc>
                <a:spcPct val="90000"/>
              </a:lnSpc>
              <a:spcBef>
                <a:spcPts val="750"/>
              </a:spcBef>
              <a:spcAft>
                <a:spcPct val="0"/>
              </a:spcAft>
              <a:buClrTx/>
              <a:buSzTx/>
              <a:buFont typeface="Arial" panose="020B0604020202020204" pitchFamily="34" charset="0"/>
              <a:buNone/>
            </a:pPr>
            <a:r>
              <a:rPr kumimoji="0" lang="en-US" sz="1575" b="0" i="0" u="none" strike="noStrike" kern="1200" cap="none" spc="0" normalizeH="0" baseline="0" noProof="0">
                <a:ln>
                  <a:noFill/>
                </a:ln>
                <a:solidFill>
                  <a:schemeClr val="bg1">
                    <a:lumMod val="85000"/>
                  </a:schemeClr>
                </a:solidFill>
                <a:effectLst/>
                <a:uLnTx/>
                <a:uFillTx/>
                <a:latin typeface="Lato Light"/>
              </a:rPr>
              <a:t>Click icon to add picture</a:t>
            </a:r>
            <a:endParaRPr kumimoji="0" lang="en-US" sz="1575" b="0" i="0" u="none" strike="noStrike" kern="1200" cap="none" spc="0" normalizeH="0" baseline="0" noProof="0">
              <a:ln>
                <a:noFill/>
              </a:ln>
              <a:solidFill>
                <a:schemeClr val="bg1">
                  <a:lumMod val="85000"/>
                </a:schemeClr>
              </a:solidFill>
              <a:effectLst/>
              <a:uLnTx/>
              <a:uFillTx/>
              <a:latin typeface="Lato Light"/>
              <a:ea typeface="Lato Light" charset="0"/>
              <a:cs typeface="Lato Light" charset="0"/>
            </a:endParaRPr>
          </a:p>
        </p:txBody>
      </p:sp>
      <p:sp>
        <p:nvSpPr>
          <p:cNvPr id="1048640" name="Picture Placeholder 13"/>
          <p:cNvSpPr>
            <a:spLocks noGrp="1"/>
          </p:cNvSpPr>
          <p:nvPr>
            <p:ph type="pic" sz="quarter" idx="15"/>
          </p:nvPr>
        </p:nvSpPr>
        <p:spPr>
          <a:xfrm>
            <a:off x="3480504" y="1354874"/>
            <a:ext cx="2183013" cy="1048194"/>
          </a:xfrm>
          <a:prstGeom prst="rect">
            <a:avLst/>
          </a:prstGeom>
          <a:effectLst/>
        </p:spPr>
        <p:txBody>
          <a:bodyPr rtlCol="0">
            <a:normAutofit/>
          </a:bodyPr>
          <a:lstStyle>
            <a:lvl1pPr marL="0" indent="0">
              <a:buNone/>
              <a:defRPr sz="1575">
                <a:ln>
                  <a:noFill/>
                </a:ln>
                <a:solidFill>
                  <a:schemeClr val="bg1">
                    <a:lumMod val="85000"/>
                  </a:schemeClr>
                </a:solidFill>
                <a:latin typeface="Lato Light"/>
                <a:ea typeface="Lato Light" charset="0"/>
                <a:cs typeface="Lato Light" charset="0"/>
              </a:defRPr>
            </a:lvl1pPr>
          </a:lstStyle>
          <a:p>
            <a:pPr marL="0" marR="0" lvl="0" indent="0" algn="l" defTabSz="685205" rtl="0" eaLnBrk="0" fontAlgn="base" latinLnBrk="0" hangingPunct="0">
              <a:lnSpc>
                <a:spcPct val="90000"/>
              </a:lnSpc>
              <a:spcBef>
                <a:spcPts val="750"/>
              </a:spcBef>
              <a:spcAft>
                <a:spcPct val="0"/>
              </a:spcAft>
              <a:buClrTx/>
              <a:buSzTx/>
              <a:buFont typeface="Arial" panose="020B0604020202020204" pitchFamily="34" charset="0"/>
              <a:buNone/>
            </a:pPr>
            <a:r>
              <a:rPr kumimoji="0" lang="en-US" sz="1575" b="0" i="0" u="none" strike="noStrike" kern="1200" cap="none" spc="0" normalizeH="0" baseline="0" noProof="0">
                <a:ln>
                  <a:noFill/>
                </a:ln>
                <a:solidFill>
                  <a:schemeClr val="bg1">
                    <a:lumMod val="85000"/>
                  </a:schemeClr>
                </a:solidFill>
                <a:effectLst/>
                <a:uLnTx/>
                <a:uFillTx/>
                <a:latin typeface="Lato Light"/>
              </a:rPr>
              <a:t>Click icon to add picture</a:t>
            </a:r>
            <a:endParaRPr kumimoji="0" lang="en-US" sz="1575" b="0" i="0" u="none" strike="noStrike" kern="1200" cap="none" spc="0" normalizeH="0" baseline="0" noProof="0">
              <a:ln>
                <a:noFill/>
              </a:ln>
              <a:solidFill>
                <a:schemeClr val="bg1">
                  <a:lumMod val="85000"/>
                </a:schemeClr>
              </a:solidFill>
              <a:effectLst/>
              <a:uLnTx/>
              <a:uFillTx/>
              <a:latin typeface="Lato Light"/>
              <a:ea typeface="Lato Light" charset="0"/>
              <a:cs typeface="Lato Light" charset="0"/>
            </a:endParaRPr>
          </a:p>
        </p:txBody>
      </p:sp>
      <p:sp>
        <p:nvSpPr>
          <p:cNvPr id="1048641" name="Text Placeholder 3"/>
          <p:cNvSpPr>
            <a:spLocks noGrp="1"/>
          </p:cNvSpPr>
          <p:nvPr>
            <p:ph type="body" sz="quarter" idx="16"/>
          </p:nvPr>
        </p:nvSpPr>
        <p:spPr>
          <a:xfrm>
            <a:off x="903891" y="2650865"/>
            <a:ext cx="7336238" cy="954484"/>
          </a:xfrm>
          <a:prstGeom prst="rect">
            <a:avLst/>
          </a:prstGeom>
        </p:spPr>
        <p:txBody>
          <a:bodyPr/>
          <a:lstStyle>
            <a:lvl1pPr>
              <a:defRPr sz="1350"/>
            </a:lvl1pPr>
          </a:lstStyle>
          <a:p>
            <a:pPr lvl="0"/>
            <a:r>
              <a:rPr lang="en-US"/>
              <a:t>Click to edit Master text styles</a:t>
            </a:r>
          </a:p>
        </p:txBody>
      </p:sp>
      <p:sp>
        <p:nvSpPr>
          <p:cNvPr id="1048642" name="Footer Placeholder 4"/>
          <p:cNvSpPr>
            <a:spLocks noGrp="1"/>
          </p:cNvSpPr>
          <p:nvPr>
            <p:ph type="ftr" sz="quarter" idx="17"/>
          </p:nvPr>
        </p:nvSpPr>
        <p:spPr>
          <a:xfrm>
            <a:off x="2725455" y="4727972"/>
            <a:ext cx="3085713"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endParaRPr lang="en-US"/>
          </a:p>
        </p:txBody>
      </p:sp>
      <p:sp>
        <p:nvSpPr>
          <p:cNvPr id="1048643" name="Slide Number Placeholder 5"/>
          <p:cNvSpPr>
            <a:spLocks noGrp="1"/>
          </p:cNvSpPr>
          <p:nvPr>
            <p:ph type="sldNum" sz="quarter" idx="18"/>
          </p:nvPr>
        </p:nvSpPr>
        <p:spPr>
          <a:xfrm>
            <a:off x="276297" y="4727972"/>
            <a:ext cx="517462"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pPr marL="0" lvl="0" indent="0" algn="r" rtl="0">
              <a:spcBef>
                <a:spcPts val="0"/>
              </a:spcBef>
              <a:spcAft>
                <a:spcPts val="0"/>
              </a:spcAft>
              <a:buNone/>
            </a:pPr>
            <a:fld id="{00000000-1234-1234-1234-123412341234}" type="slidenum">
              <a:rPr lang="id" smtClean="0"/>
              <a:t>‹#›</a:t>
            </a:fld>
            <a:endParaRPr lang="id"/>
          </a:p>
        </p:txBody>
      </p:sp>
    </p:spTree>
  </p:cSld>
  <p:clrMapOvr>
    <a:masterClrMapping/>
  </p:clrMapOvr>
  <p:transition advClick="0"/>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Competitors">
    <p:bg>
      <p:bgPr>
        <a:solidFill>
          <a:schemeClr val="bg2"/>
        </a:solidFill>
        <a:effectLst/>
      </p:bgPr>
    </p:bg>
    <p:spTree>
      <p:nvGrpSpPr>
        <p:cNvPr id="1" name=""/>
        <p:cNvGrpSpPr/>
        <p:nvPr/>
      </p:nvGrpSpPr>
      <p:grpSpPr>
        <a:xfrm>
          <a:off x="0" y="0"/>
          <a:ext cx="0" cy="0"/>
          <a:chOff x="0" y="0"/>
          <a:chExt cx="0" cy="0"/>
        </a:xfrm>
      </p:grpSpPr>
      <p:sp>
        <p:nvSpPr>
          <p:cNvPr id="1048666" name="Picture Placeholder 13"/>
          <p:cNvSpPr>
            <a:spLocks noGrp="1"/>
          </p:cNvSpPr>
          <p:nvPr>
            <p:ph type="pic" sz="quarter" idx="14"/>
          </p:nvPr>
        </p:nvSpPr>
        <p:spPr>
          <a:xfrm>
            <a:off x="424699" y="995086"/>
            <a:ext cx="2788758" cy="3006332"/>
          </a:xfrm>
          <a:prstGeom prst="rect">
            <a:avLst/>
          </a:prstGeom>
          <a:effectLst/>
        </p:spPr>
        <p:txBody>
          <a:bodyPr rtlCol="0">
            <a:normAutofit/>
          </a:bodyPr>
          <a:lstStyle>
            <a:lvl1pPr marL="0" indent="0">
              <a:buNone/>
              <a:defRPr sz="1575">
                <a:ln>
                  <a:noFill/>
                </a:ln>
                <a:solidFill>
                  <a:schemeClr val="bg1">
                    <a:lumMod val="85000"/>
                  </a:schemeClr>
                </a:solidFill>
                <a:latin typeface="Lato Light"/>
                <a:ea typeface="Lato Light" charset="0"/>
                <a:cs typeface="Lato Light" charset="0"/>
              </a:defRPr>
            </a:lvl1pPr>
          </a:lstStyle>
          <a:p>
            <a:pPr marL="0" marR="0" lvl="0" indent="0" algn="l" defTabSz="685205" rtl="0" eaLnBrk="0" fontAlgn="base" latinLnBrk="0" hangingPunct="0">
              <a:lnSpc>
                <a:spcPct val="90000"/>
              </a:lnSpc>
              <a:spcBef>
                <a:spcPts val="750"/>
              </a:spcBef>
              <a:spcAft>
                <a:spcPct val="0"/>
              </a:spcAft>
              <a:buClrTx/>
              <a:buSzTx/>
              <a:buFont typeface="Arial" panose="020B0604020202020204" pitchFamily="34" charset="0"/>
              <a:buNone/>
            </a:pPr>
            <a:r>
              <a:rPr kumimoji="0" lang="en-US" sz="1575" b="0" i="0" u="none" strike="noStrike" kern="1200" cap="none" spc="0" normalizeH="0" baseline="0" noProof="0">
                <a:ln>
                  <a:noFill/>
                </a:ln>
                <a:solidFill>
                  <a:schemeClr val="bg1">
                    <a:lumMod val="85000"/>
                  </a:schemeClr>
                </a:solidFill>
                <a:effectLst/>
                <a:uLnTx/>
                <a:uFillTx/>
                <a:latin typeface="Lato Light"/>
              </a:rPr>
              <a:t>Click icon to add picture</a:t>
            </a:r>
            <a:endParaRPr kumimoji="0" lang="en-US" sz="1575" b="0" i="0" u="none" strike="noStrike" kern="1200" cap="none" spc="0" normalizeH="0" baseline="0" noProof="0">
              <a:ln>
                <a:noFill/>
              </a:ln>
              <a:solidFill>
                <a:schemeClr val="bg1">
                  <a:lumMod val="85000"/>
                </a:schemeClr>
              </a:solidFill>
              <a:effectLst/>
              <a:uLnTx/>
              <a:uFillTx/>
              <a:latin typeface="Lato Light"/>
              <a:ea typeface="Lato Light" charset="0"/>
              <a:cs typeface="Lato Light" charset="0"/>
            </a:endParaRPr>
          </a:p>
        </p:txBody>
      </p:sp>
      <p:sp>
        <p:nvSpPr>
          <p:cNvPr id="1048667" name="Text Placeholder 4"/>
          <p:cNvSpPr>
            <a:spLocks noGrp="1"/>
          </p:cNvSpPr>
          <p:nvPr>
            <p:ph type="body" sz="quarter" idx="15"/>
          </p:nvPr>
        </p:nvSpPr>
        <p:spPr>
          <a:xfrm>
            <a:off x="3978914" y="1920478"/>
            <a:ext cx="4740518" cy="1077516"/>
          </a:xfrm>
          <a:prstGeom prst="rect">
            <a:avLst/>
          </a:prstGeom>
        </p:spPr>
        <p:txBody>
          <a:bodyPr/>
          <a:lstStyle/>
          <a:p>
            <a:pPr lvl="0"/>
            <a:r>
              <a:rPr lang="en-US"/>
              <a:t>Click to edit Master text styles</a:t>
            </a:r>
          </a:p>
        </p:txBody>
      </p:sp>
      <p:sp>
        <p:nvSpPr>
          <p:cNvPr id="1048668" name="Footer Placeholder 4"/>
          <p:cNvSpPr>
            <a:spLocks noGrp="1"/>
          </p:cNvSpPr>
          <p:nvPr>
            <p:ph type="ftr" sz="quarter" idx="16"/>
          </p:nvPr>
        </p:nvSpPr>
        <p:spPr>
          <a:xfrm>
            <a:off x="2725455" y="4727972"/>
            <a:ext cx="3085713"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endParaRPr lang="en-US"/>
          </a:p>
        </p:txBody>
      </p:sp>
      <p:sp>
        <p:nvSpPr>
          <p:cNvPr id="1048669" name="Slide Number Placeholder 5"/>
          <p:cNvSpPr>
            <a:spLocks noGrp="1"/>
          </p:cNvSpPr>
          <p:nvPr>
            <p:ph type="sldNum" sz="quarter" idx="17"/>
          </p:nvPr>
        </p:nvSpPr>
        <p:spPr>
          <a:xfrm>
            <a:off x="276297" y="4727972"/>
            <a:ext cx="517462"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pPr marL="0" lvl="0" indent="0" algn="r" rtl="0">
              <a:spcBef>
                <a:spcPts val="0"/>
              </a:spcBef>
              <a:spcAft>
                <a:spcPts val="0"/>
              </a:spcAft>
              <a:buNone/>
            </a:pPr>
            <a:fld id="{00000000-1234-1234-1234-123412341234}" type="slidenum">
              <a:rPr lang="id" smtClean="0"/>
              <a:t>‹#›</a:t>
            </a:fld>
            <a:endParaRPr lang="id"/>
          </a:p>
        </p:txBody>
      </p:sp>
    </p:spTree>
  </p:cSld>
  <p:clrMapOvr>
    <a:masterClrMapping/>
  </p:clrMapOvr>
  <p:transition advClick="0"/>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Footer">
    <p:bg>
      <p:bgPr>
        <a:solidFill>
          <a:schemeClr val="bg2"/>
        </a:solidFill>
        <a:effectLst/>
      </p:bgPr>
    </p:bg>
    <p:spTree>
      <p:nvGrpSpPr>
        <p:cNvPr id="1" name=""/>
        <p:cNvGrpSpPr/>
        <p:nvPr/>
      </p:nvGrpSpPr>
      <p:grpSpPr>
        <a:xfrm>
          <a:off x="0" y="0"/>
          <a:ext cx="0" cy="0"/>
          <a:chOff x="0" y="0"/>
          <a:chExt cx="0" cy="0"/>
        </a:xfrm>
      </p:grpSpPr>
      <p:sp>
        <p:nvSpPr>
          <p:cNvPr id="1048644" name="Footer Placeholder 4"/>
          <p:cNvSpPr>
            <a:spLocks noGrp="1"/>
          </p:cNvSpPr>
          <p:nvPr>
            <p:ph type="ftr" sz="quarter" idx="10"/>
          </p:nvPr>
        </p:nvSpPr>
        <p:spPr>
          <a:xfrm>
            <a:off x="2725455" y="4727972"/>
            <a:ext cx="3085713"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endParaRPr lang="en-US"/>
          </a:p>
        </p:txBody>
      </p:sp>
      <p:sp>
        <p:nvSpPr>
          <p:cNvPr id="1048645" name="Slide Number Placeholder 5"/>
          <p:cNvSpPr>
            <a:spLocks noGrp="1"/>
          </p:cNvSpPr>
          <p:nvPr>
            <p:ph type="sldNum" sz="quarter" idx="11"/>
          </p:nvPr>
        </p:nvSpPr>
        <p:spPr>
          <a:xfrm>
            <a:off x="276297" y="4727972"/>
            <a:ext cx="517462"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pPr marL="0" lvl="0" indent="0" algn="r" rtl="0">
              <a:spcBef>
                <a:spcPts val="0"/>
              </a:spcBef>
              <a:spcAft>
                <a:spcPts val="0"/>
              </a:spcAft>
              <a:buNone/>
            </a:pPr>
            <a:fld id="{00000000-1234-1234-1234-123412341234}" type="slidenum">
              <a:rPr lang="id" smtClean="0"/>
              <a:t>‹#›</a:t>
            </a:fld>
            <a:endParaRPr lang="id"/>
          </a:p>
        </p:txBody>
      </p:sp>
    </p:spTree>
  </p:cSld>
  <p:clrMapOvr>
    <a:masterClrMapping/>
  </p:clrMapOvr>
  <p:transition advClick="0"/>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ur Mission 2">
    <p:bg>
      <p:bgPr>
        <a:solidFill>
          <a:schemeClr val="bg2"/>
        </a:solidFill>
        <a:effectLst/>
      </p:bgPr>
    </p:bg>
    <p:spTree>
      <p:nvGrpSpPr>
        <p:cNvPr id="1" name=""/>
        <p:cNvGrpSpPr/>
        <p:nvPr/>
      </p:nvGrpSpPr>
      <p:grpSpPr>
        <a:xfrm>
          <a:off x="0" y="0"/>
          <a:ext cx="0" cy="0"/>
          <a:chOff x="0" y="0"/>
          <a:chExt cx="0" cy="0"/>
        </a:xfrm>
      </p:grpSpPr>
      <p:sp>
        <p:nvSpPr>
          <p:cNvPr id="1048623" name="Picture Placeholder 13"/>
          <p:cNvSpPr>
            <a:spLocks noGrp="1"/>
          </p:cNvSpPr>
          <p:nvPr>
            <p:ph type="pic" sz="quarter" idx="13"/>
          </p:nvPr>
        </p:nvSpPr>
        <p:spPr>
          <a:xfrm>
            <a:off x="4593386" y="1171887"/>
            <a:ext cx="4540814" cy="2538602"/>
          </a:xfrm>
          <a:prstGeom prst="rect">
            <a:avLst/>
          </a:prstGeom>
          <a:effectLst/>
        </p:spPr>
        <p:txBody>
          <a:bodyPr rtlCol="0">
            <a:normAutofit/>
          </a:bodyPr>
          <a:lstStyle>
            <a:lvl1pPr marL="0" indent="0">
              <a:buNone/>
              <a:defRPr sz="1575">
                <a:ln>
                  <a:noFill/>
                </a:ln>
                <a:solidFill>
                  <a:schemeClr val="bg1">
                    <a:lumMod val="85000"/>
                  </a:schemeClr>
                </a:solidFill>
                <a:latin typeface="Lato Light"/>
                <a:ea typeface="Lato Light" charset="0"/>
                <a:cs typeface="Lato Light" charset="0"/>
              </a:defRPr>
            </a:lvl1pPr>
          </a:lstStyle>
          <a:p>
            <a:pPr marL="0" marR="0" lvl="0" indent="0" algn="l" defTabSz="685205" rtl="0" eaLnBrk="0" fontAlgn="base" latinLnBrk="0" hangingPunct="0">
              <a:lnSpc>
                <a:spcPct val="90000"/>
              </a:lnSpc>
              <a:spcBef>
                <a:spcPts val="750"/>
              </a:spcBef>
              <a:spcAft>
                <a:spcPct val="0"/>
              </a:spcAft>
              <a:buClrTx/>
              <a:buSzTx/>
              <a:buFont typeface="Arial" panose="020B0604020202020204" pitchFamily="34" charset="0"/>
              <a:buNone/>
            </a:pPr>
            <a:r>
              <a:rPr kumimoji="0" lang="en-US" sz="1575" b="0" i="0" u="none" strike="noStrike" kern="1200" cap="none" spc="0" normalizeH="0" baseline="0" noProof="0">
                <a:ln>
                  <a:noFill/>
                </a:ln>
                <a:solidFill>
                  <a:schemeClr val="bg1">
                    <a:lumMod val="85000"/>
                  </a:schemeClr>
                </a:solidFill>
                <a:effectLst/>
                <a:uLnTx/>
                <a:uFillTx/>
                <a:latin typeface="Lato Light"/>
              </a:rPr>
              <a:t>Click icon to add picture</a:t>
            </a:r>
            <a:endParaRPr kumimoji="0" lang="en-US" sz="1575" b="0" i="0" u="none" strike="noStrike" kern="1200" cap="none" spc="0" normalizeH="0" baseline="0" noProof="0">
              <a:ln>
                <a:noFill/>
              </a:ln>
              <a:solidFill>
                <a:schemeClr val="bg1">
                  <a:lumMod val="85000"/>
                </a:schemeClr>
              </a:solidFill>
              <a:effectLst/>
              <a:uLnTx/>
              <a:uFillTx/>
              <a:latin typeface="Lato Light"/>
              <a:ea typeface="Lato Light" charset="0"/>
              <a:cs typeface="Lato Light" charset="0"/>
            </a:endParaRPr>
          </a:p>
        </p:txBody>
      </p:sp>
      <p:sp>
        <p:nvSpPr>
          <p:cNvPr id="1048624" name="Text Placeholder 5"/>
          <p:cNvSpPr>
            <a:spLocks noGrp="1"/>
          </p:cNvSpPr>
          <p:nvPr>
            <p:ph type="body" sz="quarter" idx="14"/>
          </p:nvPr>
        </p:nvSpPr>
        <p:spPr>
          <a:xfrm>
            <a:off x="1342779" y="2253258"/>
            <a:ext cx="2910050" cy="1457325"/>
          </a:xfrm>
          <a:prstGeom prst="rect">
            <a:avLst/>
          </a:prstGeom>
        </p:spPr>
        <p:txBody>
          <a:bodyPr/>
          <a:lstStyle>
            <a:lvl1pPr algn="r">
              <a:defRPr sz="1500"/>
            </a:lvl1pPr>
          </a:lstStyle>
          <a:p>
            <a:pPr lvl="0"/>
            <a:r>
              <a:rPr lang="en-US"/>
              <a:t>Click to edit Master text styles</a:t>
            </a:r>
          </a:p>
        </p:txBody>
      </p:sp>
      <p:sp>
        <p:nvSpPr>
          <p:cNvPr id="1048625" name="Footer Placeholder 4"/>
          <p:cNvSpPr>
            <a:spLocks noGrp="1"/>
          </p:cNvSpPr>
          <p:nvPr>
            <p:ph type="ftr" sz="quarter" idx="15"/>
          </p:nvPr>
        </p:nvSpPr>
        <p:spPr>
          <a:xfrm>
            <a:off x="2725455" y="4727972"/>
            <a:ext cx="3085713"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endParaRPr lang="en-US"/>
          </a:p>
        </p:txBody>
      </p:sp>
      <p:sp>
        <p:nvSpPr>
          <p:cNvPr id="1048626" name="Slide Number Placeholder 5"/>
          <p:cNvSpPr>
            <a:spLocks noGrp="1"/>
          </p:cNvSpPr>
          <p:nvPr>
            <p:ph type="sldNum" sz="quarter" idx="16"/>
          </p:nvPr>
        </p:nvSpPr>
        <p:spPr>
          <a:xfrm>
            <a:off x="276297" y="4727972"/>
            <a:ext cx="517462"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pPr marL="0" lvl="0" indent="0" algn="r" rtl="0">
              <a:spcBef>
                <a:spcPts val="0"/>
              </a:spcBef>
              <a:spcAft>
                <a:spcPts val="0"/>
              </a:spcAft>
              <a:buNone/>
            </a:pPr>
            <a:fld id="{00000000-1234-1234-1234-123412341234}" type="slidenum">
              <a:rPr lang="id" smtClean="0"/>
              <a:t>‹#›</a:t>
            </a:fld>
            <a:endParaRPr lang="id"/>
          </a:p>
        </p:txBody>
      </p:sp>
    </p:spTree>
  </p:cSld>
  <p:clrMapOvr>
    <a:masterClrMapping/>
  </p:clrMapOvr>
  <p:transition advClick="0"/>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ig Picture v4">
    <p:bg>
      <p:bgPr>
        <a:solidFill>
          <a:schemeClr val="bg2"/>
        </a:solidFill>
        <a:effectLst/>
      </p:bgPr>
    </p:bg>
    <p:spTree>
      <p:nvGrpSpPr>
        <p:cNvPr id="1" name=""/>
        <p:cNvGrpSpPr/>
        <p:nvPr/>
      </p:nvGrpSpPr>
      <p:grpSpPr>
        <a:xfrm>
          <a:off x="0" y="0"/>
          <a:ext cx="0" cy="0"/>
          <a:chOff x="0" y="0"/>
          <a:chExt cx="0" cy="0"/>
        </a:xfrm>
      </p:grpSpPr>
      <p:sp>
        <p:nvSpPr>
          <p:cNvPr id="1048646" name="Picture Placeholder 13"/>
          <p:cNvSpPr>
            <a:spLocks noGrp="1"/>
          </p:cNvSpPr>
          <p:nvPr>
            <p:ph type="pic" sz="quarter" idx="13"/>
          </p:nvPr>
        </p:nvSpPr>
        <p:spPr>
          <a:xfrm>
            <a:off x="1" y="2"/>
            <a:ext cx="9143999" cy="5143499"/>
          </a:xfrm>
          <a:prstGeom prst="rect">
            <a:avLst/>
          </a:prstGeom>
          <a:effectLst/>
        </p:spPr>
        <p:txBody>
          <a:bodyPr rtlCol="0">
            <a:normAutofit/>
          </a:bodyPr>
          <a:lstStyle>
            <a:lvl1pPr marL="0" indent="0">
              <a:buNone/>
              <a:defRPr sz="1575">
                <a:ln>
                  <a:noFill/>
                </a:ln>
                <a:solidFill>
                  <a:schemeClr val="bg1">
                    <a:lumMod val="85000"/>
                  </a:schemeClr>
                </a:solidFill>
                <a:latin typeface="Lato Light"/>
                <a:ea typeface="Lato Light" charset="0"/>
                <a:cs typeface="Lato Light" charset="0"/>
              </a:defRPr>
            </a:lvl1pPr>
          </a:lstStyle>
          <a:p>
            <a:pPr marL="0" marR="0" lvl="0" indent="0" algn="l" defTabSz="685205" rtl="0" eaLnBrk="0" fontAlgn="base" latinLnBrk="0" hangingPunct="0">
              <a:lnSpc>
                <a:spcPct val="90000"/>
              </a:lnSpc>
              <a:spcBef>
                <a:spcPts val="750"/>
              </a:spcBef>
              <a:spcAft>
                <a:spcPct val="0"/>
              </a:spcAft>
              <a:buClrTx/>
              <a:buSzTx/>
              <a:buFont typeface="Arial" panose="020B0604020202020204" pitchFamily="34" charset="0"/>
              <a:buNone/>
            </a:pPr>
            <a:r>
              <a:rPr kumimoji="0" lang="en-US" sz="1575" b="0" i="0" u="none" strike="noStrike" kern="1200" cap="none" spc="0" normalizeH="0" baseline="0" noProof="0">
                <a:ln>
                  <a:noFill/>
                </a:ln>
                <a:solidFill>
                  <a:schemeClr val="bg1">
                    <a:lumMod val="85000"/>
                  </a:schemeClr>
                </a:solidFill>
                <a:effectLst/>
                <a:uLnTx/>
                <a:uFillTx/>
                <a:latin typeface="Lato Light"/>
              </a:rPr>
              <a:t>Click icon to add picture</a:t>
            </a:r>
            <a:endParaRPr kumimoji="0" lang="en-US" sz="1575" b="0" i="0" u="none" strike="noStrike" kern="1200" cap="none" spc="0" normalizeH="0" baseline="0" noProof="0">
              <a:ln>
                <a:noFill/>
              </a:ln>
              <a:solidFill>
                <a:schemeClr val="bg1">
                  <a:lumMod val="85000"/>
                </a:schemeClr>
              </a:solidFill>
              <a:effectLst/>
              <a:uLnTx/>
              <a:uFillTx/>
              <a:latin typeface="Lato Light"/>
              <a:ea typeface="Lato Light" charset="0"/>
              <a:cs typeface="Lato Light" charset="0"/>
            </a:endParaRPr>
          </a:p>
        </p:txBody>
      </p:sp>
      <p:sp>
        <p:nvSpPr>
          <p:cNvPr id="1048647" name="Footer Placeholder 4"/>
          <p:cNvSpPr>
            <a:spLocks noGrp="1"/>
          </p:cNvSpPr>
          <p:nvPr>
            <p:ph type="ftr" sz="quarter" idx="14"/>
          </p:nvPr>
        </p:nvSpPr>
        <p:spPr>
          <a:xfrm>
            <a:off x="2725455" y="4727972"/>
            <a:ext cx="3085713"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endParaRPr lang="en-US"/>
          </a:p>
        </p:txBody>
      </p:sp>
      <p:sp>
        <p:nvSpPr>
          <p:cNvPr id="1048648" name="Slide Number Placeholder 5"/>
          <p:cNvSpPr>
            <a:spLocks noGrp="1"/>
          </p:cNvSpPr>
          <p:nvPr>
            <p:ph type="sldNum" sz="quarter" idx="15"/>
          </p:nvPr>
        </p:nvSpPr>
        <p:spPr>
          <a:xfrm>
            <a:off x="276297" y="4727972"/>
            <a:ext cx="517462"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pPr marL="0" lvl="0" indent="0" algn="r" rtl="0">
              <a:spcBef>
                <a:spcPts val="0"/>
              </a:spcBef>
              <a:spcAft>
                <a:spcPts val="0"/>
              </a:spcAft>
              <a:buNone/>
            </a:pPr>
            <a:fld id="{00000000-1234-1234-1234-123412341234}" type="slidenum">
              <a:rPr lang="id" smtClean="0"/>
              <a:t>‹#›</a:t>
            </a:fld>
            <a:endParaRPr lang="id"/>
          </a:p>
        </p:txBody>
      </p:sp>
    </p:spTree>
  </p:cSld>
  <p:clrMapOvr>
    <a:masterClrMapping/>
  </p:clrMapOvr>
  <p:transition advClick="0"/>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Half Picture Right">
    <p:bg>
      <p:bgPr>
        <a:solidFill>
          <a:schemeClr val="bg2"/>
        </a:solidFill>
        <a:effectLst/>
      </p:bgPr>
    </p:bg>
    <p:spTree>
      <p:nvGrpSpPr>
        <p:cNvPr id="1" name=""/>
        <p:cNvGrpSpPr/>
        <p:nvPr/>
      </p:nvGrpSpPr>
      <p:grpSpPr>
        <a:xfrm>
          <a:off x="0" y="0"/>
          <a:ext cx="0" cy="0"/>
          <a:chOff x="0" y="0"/>
          <a:chExt cx="0" cy="0"/>
        </a:xfrm>
      </p:grpSpPr>
      <p:sp>
        <p:nvSpPr>
          <p:cNvPr id="1048673" name="Picture Placeholder 13"/>
          <p:cNvSpPr>
            <a:spLocks noGrp="1"/>
          </p:cNvSpPr>
          <p:nvPr>
            <p:ph type="pic" sz="quarter" idx="13"/>
          </p:nvPr>
        </p:nvSpPr>
        <p:spPr>
          <a:xfrm>
            <a:off x="0" y="0"/>
            <a:ext cx="4564277" cy="5143500"/>
          </a:xfrm>
          <a:prstGeom prst="rect">
            <a:avLst/>
          </a:prstGeom>
          <a:effectLst/>
        </p:spPr>
        <p:txBody>
          <a:bodyPr rtlCol="0">
            <a:normAutofit/>
          </a:bodyPr>
          <a:lstStyle>
            <a:lvl1pPr marL="0" indent="0">
              <a:buNone/>
              <a:defRPr sz="1575">
                <a:ln>
                  <a:noFill/>
                </a:ln>
                <a:solidFill>
                  <a:schemeClr val="bg1">
                    <a:lumMod val="85000"/>
                  </a:schemeClr>
                </a:solidFill>
                <a:latin typeface="Lato Light"/>
                <a:ea typeface="Lato Light" charset="0"/>
                <a:cs typeface="Lato Light" charset="0"/>
              </a:defRPr>
            </a:lvl1pPr>
          </a:lstStyle>
          <a:p>
            <a:pPr marL="0" marR="0" lvl="0" indent="0" algn="l" defTabSz="685205" rtl="0" eaLnBrk="0" fontAlgn="base" latinLnBrk="0" hangingPunct="0">
              <a:lnSpc>
                <a:spcPct val="90000"/>
              </a:lnSpc>
              <a:spcBef>
                <a:spcPts val="750"/>
              </a:spcBef>
              <a:spcAft>
                <a:spcPct val="0"/>
              </a:spcAft>
              <a:buClrTx/>
              <a:buSzTx/>
              <a:buFont typeface="Arial" panose="020B0604020202020204" pitchFamily="34" charset="0"/>
              <a:buNone/>
            </a:pPr>
            <a:r>
              <a:rPr kumimoji="0" lang="en-US" sz="1575" b="0" i="0" u="none" strike="noStrike" kern="1200" cap="none" spc="0" normalizeH="0" baseline="0" noProof="0">
                <a:ln>
                  <a:noFill/>
                </a:ln>
                <a:solidFill>
                  <a:schemeClr val="bg1">
                    <a:lumMod val="85000"/>
                  </a:schemeClr>
                </a:solidFill>
                <a:effectLst/>
                <a:uLnTx/>
                <a:uFillTx/>
                <a:latin typeface="Lato Light"/>
              </a:rPr>
              <a:t>Click icon to add picture</a:t>
            </a:r>
            <a:endParaRPr kumimoji="0" lang="en-US" sz="1575" b="0" i="0" u="none" strike="noStrike" kern="1200" cap="none" spc="0" normalizeH="0" baseline="0" noProof="0">
              <a:ln>
                <a:noFill/>
              </a:ln>
              <a:solidFill>
                <a:schemeClr val="bg1">
                  <a:lumMod val="85000"/>
                </a:schemeClr>
              </a:solidFill>
              <a:effectLst/>
              <a:uLnTx/>
              <a:uFillTx/>
              <a:latin typeface="Lato Light"/>
              <a:ea typeface="Lato Light" charset="0"/>
              <a:cs typeface="Lato Light" charset="0"/>
            </a:endParaRPr>
          </a:p>
        </p:txBody>
      </p:sp>
      <p:sp>
        <p:nvSpPr>
          <p:cNvPr id="1048674" name="Footer Placeholder 4"/>
          <p:cNvSpPr>
            <a:spLocks noGrp="1"/>
          </p:cNvSpPr>
          <p:nvPr>
            <p:ph type="ftr" sz="quarter" idx="14"/>
          </p:nvPr>
        </p:nvSpPr>
        <p:spPr>
          <a:xfrm>
            <a:off x="2725455" y="4727972"/>
            <a:ext cx="3085713"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endParaRPr lang="en-US"/>
          </a:p>
        </p:txBody>
      </p:sp>
      <p:sp>
        <p:nvSpPr>
          <p:cNvPr id="1048675" name="Slide Number Placeholder 5"/>
          <p:cNvSpPr>
            <a:spLocks noGrp="1"/>
          </p:cNvSpPr>
          <p:nvPr>
            <p:ph type="sldNum" sz="quarter" idx="15"/>
          </p:nvPr>
        </p:nvSpPr>
        <p:spPr>
          <a:xfrm>
            <a:off x="276297" y="4727972"/>
            <a:ext cx="517462"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pPr marL="0" lvl="0" indent="0" algn="r" rtl="0">
              <a:spcBef>
                <a:spcPts val="0"/>
              </a:spcBef>
              <a:spcAft>
                <a:spcPts val="0"/>
              </a:spcAft>
              <a:buNone/>
            </a:pPr>
            <a:fld id="{00000000-1234-1234-1234-123412341234}" type="slidenum">
              <a:rPr lang="id" smtClean="0"/>
              <a:t>‹#›</a:t>
            </a:fld>
            <a:endParaRPr lang="id"/>
          </a:p>
        </p:txBody>
      </p:sp>
    </p:spTree>
  </p:cSld>
  <p:clrMapOvr>
    <a:masterClrMapping/>
  </p:clrMapOvr>
  <p:transition advClick="0"/>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Half Picture Left">
    <p:bg>
      <p:bgPr>
        <a:solidFill>
          <a:schemeClr val="bg2"/>
        </a:solidFill>
        <a:effectLst/>
      </p:bgPr>
    </p:bg>
    <p:spTree>
      <p:nvGrpSpPr>
        <p:cNvPr id="1" name=""/>
        <p:cNvGrpSpPr/>
        <p:nvPr/>
      </p:nvGrpSpPr>
      <p:grpSpPr>
        <a:xfrm>
          <a:off x="0" y="0"/>
          <a:ext cx="0" cy="0"/>
          <a:chOff x="0" y="0"/>
          <a:chExt cx="0" cy="0"/>
        </a:xfrm>
      </p:grpSpPr>
      <p:sp>
        <p:nvSpPr>
          <p:cNvPr id="1048632" name="Picture Placeholder 13"/>
          <p:cNvSpPr>
            <a:spLocks noGrp="1"/>
          </p:cNvSpPr>
          <p:nvPr>
            <p:ph type="pic" sz="quarter" idx="13"/>
          </p:nvPr>
        </p:nvSpPr>
        <p:spPr>
          <a:xfrm>
            <a:off x="1" y="0"/>
            <a:ext cx="4564277" cy="5143500"/>
          </a:xfrm>
          <a:prstGeom prst="rect">
            <a:avLst/>
          </a:prstGeom>
          <a:effectLst/>
        </p:spPr>
        <p:txBody>
          <a:bodyPr rtlCol="0">
            <a:normAutofit/>
          </a:bodyPr>
          <a:lstStyle>
            <a:lvl1pPr marL="0" indent="0">
              <a:buNone/>
              <a:defRPr sz="1575">
                <a:ln>
                  <a:noFill/>
                </a:ln>
                <a:solidFill>
                  <a:schemeClr val="bg1">
                    <a:lumMod val="85000"/>
                  </a:schemeClr>
                </a:solidFill>
                <a:latin typeface="Lato Light"/>
                <a:ea typeface="Lato Light" charset="0"/>
                <a:cs typeface="Lato Light" charset="0"/>
              </a:defRPr>
            </a:lvl1pPr>
          </a:lstStyle>
          <a:p>
            <a:pPr marL="0" marR="0" lvl="0" indent="0" algn="l" defTabSz="685205" rtl="0" eaLnBrk="0" fontAlgn="base" latinLnBrk="0" hangingPunct="0">
              <a:lnSpc>
                <a:spcPct val="90000"/>
              </a:lnSpc>
              <a:spcBef>
                <a:spcPts val="750"/>
              </a:spcBef>
              <a:spcAft>
                <a:spcPct val="0"/>
              </a:spcAft>
              <a:buClrTx/>
              <a:buSzTx/>
              <a:buFont typeface="Arial" panose="020B0604020202020204" pitchFamily="34" charset="0"/>
              <a:buNone/>
            </a:pPr>
            <a:r>
              <a:rPr kumimoji="0" lang="en-US" sz="1575" b="0" i="0" u="none" strike="noStrike" kern="1200" cap="none" spc="0" normalizeH="0" baseline="0" noProof="0">
                <a:ln>
                  <a:noFill/>
                </a:ln>
                <a:solidFill>
                  <a:schemeClr val="bg1">
                    <a:lumMod val="85000"/>
                  </a:schemeClr>
                </a:solidFill>
                <a:effectLst/>
                <a:uLnTx/>
                <a:uFillTx/>
                <a:latin typeface="Lato Light"/>
              </a:rPr>
              <a:t>Click icon to add picture</a:t>
            </a:r>
            <a:endParaRPr kumimoji="0" lang="en-US" sz="1575" b="0" i="0" u="none" strike="noStrike" kern="1200" cap="none" spc="0" normalizeH="0" baseline="0" noProof="0">
              <a:ln>
                <a:noFill/>
              </a:ln>
              <a:solidFill>
                <a:schemeClr val="bg1">
                  <a:lumMod val="85000"/>
                </a:schemeClr>
              </a:solidFill>
              <a:effectLst/>
              <a:uLnTx/>
              <a:uFillTx/>
              <a:latin typeface="Lato Light"/>
              <a:ea typeface="Lato Light" charset="0"/>
              <a:cs typeface="Lato Light" charset="0"/>
            </a:endParaRPr>
          </a:p>
        </p:txBody>
      </p:sp>
      <p:sp>
        <p:nvSpPr>
          <p:cNvPr id="1048633" name="Footer Placeholder 4"/>
          <p:cNvSpPr>
            <a:spLocks noGrp="1"/>
          </p:cNvSpPr>
          <p:nvPr>
            <p:ph type="ftr" sz="quarter" idx="14"/>
          </p:nvPr>
        </p:nvSpPr>
        <p:spPr>
          <a:xfrm>
            <a:off x="2725455" y="4727972"/>
            <a:ext cx="3085713"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endParaRPr lang="en-US"/>
          </a:p>
        </p:txBody>
      </p:sp>
      <p:sp>
        <p:nvSpPr>
          <p:cNvPr id="1048634" name="Slide Number Placeholder 5"/>
          <p:cNvSpPr>
            <a:spLocks noGrp="1"/>
          </p:cNvSpPr>
          <p:nvPr>
            <p:ph type="sldNum" sz="quarter" idx="15"/>
          </p:nvPr>
        </p:nvSpPr>
        <p:spPr>
          <a:xfrm>
            <a:off x="276297" y="4727972"/>
            <a:ext cx="517462"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pPr marL="0" lvl="0" indent="0" algn="r" rtl="0">
              <a:spcBef>
                <a:spcPts val="0"/>
              </a:spcBef>
              <a:spcAft>
                <a:spcPts val="0"/>
              </a:spcAft>
              <a:buNone/>
            </a:pPr>
            <a:fld id="{00000000-1234-1234-1234-123412341234}" type="slidenum">
              <a:rPr lang="id" smtClean="0"/>
              <a:t>‹#›</a:t>
            </a:fld>
            <a:endParaRPr lang="id"/>
          </a:p>
        </p:txBody>
      </p:sp>
    </p:spTree>
  </p:cSld>
  <p:clrMapOvr>
    <a:masterClrMapping/>
  </p:clrMapOvr>
  <p:transition advClick="0"/>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576" name="TextBox 8"/>
          <p:cNvSpPr txBox="1">
            <a:spLocks noChangeArrowheads="1"/>
          </p:cNvSpPr>
          <p:nvPr/>
        </p:nvSpPr>
        <p:spPr bwMode="auto">
          <a:xfrm>
            <a:off x="8667990" y="227409"/>
            <a:ext cx="213307" cy="233654"/>
          </a:xfrm>
          <a:prstGeom prst="rect">
            <a:avLst/>
          </a:prstGeom>
          <a:noFill/>
          <a:ln>
            <a:noFill/>
          </a:ln>
        </p:spPr>
        <p:txBody>
          <a:bodyPr wrap="none" lIns="68553" tIns="34277" rIns="68553" bIns="34277">
            <a:spAutoFit/>
          </a:bodyPr>
          <a:lstStyle>
            <a:lvl1pPr marL="0" indent="0" algn="l" defTabSz="1827212" rtl="0" eaLnBrk="0" fontAlgn="base" hangingPunct="0">
              <a:lnSpc>
                <a:spcPct val="100000"/>
              </a:lnSpc>
              <a:spcBef>
                <a:spcPct val="0"/>
              </a:spcBef>
              <a:spcAft>
                <a:spcPct val="0"/>
              </a:spcAft>
              <a:buClrTx/>
              <a:buSzTx/>
              <a:buFontTx/>
              <a:buNone/>
              <a:defRPr kumimoji="0" lang="en-US" altLang="en-US" sz="3600" b="0" i="0" u="none" baseline="0">
                <a:solidFill>
                  <a:schemeClr val="tx1"/>
                </a:solidFill>
                <a:effectLst/>
                <a:latin typeface="Lato Light"/>
              </a:defRPr>
            </a:lvl1pPr>
            <a:lvl2pPr marL="912812" indent="-455612" algn="l" defTabSz="1827212" rtl="0" eaLnBrk="0" fontAlgn="base" hangingPunct="0">
              <a:lnSpc>
                <a:spcPct val="100000"/>
              </a:lnSpc>
              <a:spcBef>
                <a:spcPct val="0"/>
              </a:spcBef>
              <a:spcAft>
                <a:spcPct val="0"/>
              </a:spcAft>
              <a:buClrTx/>
              <a:buSzTx/>
              <a:buFontTx/>
              <a:buNone/>
              <a:defRPr kumimoji="0" lang="en-US" altLang="en-US" sz="3600" b="0" i="0" u="none" baseline="0">
                <a:solidFill>
                  <a:schemeClr val="tx1"/>
                </a:solidFill>
                <a:effectLst/>
                <a:latin typeface="Lato Light"/>
              </a:defRPr>
            </a:lvl2pPr>
            <a:lvl3pPr marL="1827212" indent="-912812" algn="l" defTabSz="1827212" rtl="0" eaLnBrk="0" fontAlgn="base" hangingPunct="0">
              <a:lnSpc>
                <a:spcPct val="100000"/>
              </a:lnSpc>
              <a:spcBef>
                <a:spcPct val="0"/>
              </a:spcBef>
              <a:spcAft>
                <a:spcPct val="0"/>
              </a:spcAft>
              <a:buClrTx/>
              <a:buSzTx/>
              <a:buFontTx/>
              <a:buNone/>
              <a:defRPr kumimoji="0" lang="en-US" altLang="en-US" sz="3600" b="0" i="0" u="none" baseline="0">
                <a:solidFill>
                  <a:schemeClr val="tx1"/>
                </a:solidFill>
                <a:effectLst/>
                <a:latin typeface="Lato Light"/>
              </a:defRPr>
            </a:lvl3pPr>
            <a:lvl4pPr marL="2741612" indent="-1370012" algn="l" defTabSz="1827212" rtl="0" eaLnBrk="0" fontAlgn="base" hangingPunct="0">
              <a:lnSpc>
                <a:spcPct val="100000"/>
              </a:lnSpc>
              <a:spcBef>
                <a:spcPct val="0"/>
              </a:spcBef>
              <a:spcAft>
                <a:spcPct val="0"/>
              </a:spcAft>
              <a:buClrTx/>
              <a:buSzTx/>
              <a:buFontTx/>
              <a:buNone/>
              <a:defRPr kumimoji="0" lang="en-US" altLang="en-US" sz="3600" b="0" i="0" u="none" baseline="0">
                <a:solidFill>
                  <a:schemeClr val="tx1"/>
                </a:solidFill>
                <a:effectLst/>
                <a:latin typeface="Lato Light"/>
              </a:defRPr>
            </a:lvl4pPr>
            <a:lvl5pPr marL="3656012" indent="-1827212" algn="l" defTabSz="1827212" rtl="0" eaLnBrk="0" fontAlgn="base" hangingPunct="0">
              <a:lnSpc>
                <a:spcPct val="100000"/>
              </a:lnSpc>
              <a:spcBef>
                <a:spcPct val="0"/>
              </a:spcBef>
              <a:spcAft>
                <a:spcPct val="0"/>
              </a:spcAft>
              <a:buClrTx/>
              <a:buSzTx/>
              <a:buFontTx/>
              <a:buNone/>
              <a:defRPr kumimoji="0" lang="en-US" altLang="en-US" sz="3600" b="0" i="0" u="none" baseline="0">
                <a:solidFill>
                  <a:schemeClr val="tx1"/>
                </a:solidFill>
                <a:effectLst/>
                <a:latin typeface="Lato Light"/>
              </a:defRPr>
            </a:lvl5pPr>
            <a:lvl6pPr marL="2514600" indent="-228600" defTabSz="1827213" fontAlgn="base">
              <a:spcBef>
                <a:spcPct val="0"/>
              </a:spcBef>
              <a:spcAft>
                <a:spcPct val="0"/>
              </a:spcAft>
              <a:defRPr lang="en-US" altLang="en-US" sz="3600">
                <a:solidFill>
                  <a:schemeClr val="tx1"/>
                </a:solidFill>
                <a:latin typeface="Lato Light"/>
              </a:defRPr>
            </a:lvl6pPr>
            <a:lvl7pPr marL="2971800" indent="-228600" defTabSz="1827213" fontAlgn="base">
              <a:spcBef>
                <a:spcPct val="0"/>
              </a:spcBef>
              <a:spcAft>
                <a:spcPct val="0"/>
              </a:spcAft>
              <a:defRPr lang="en-US" altLang="en-US" sz="3600">
                <a:solidFill>
                  <a:schemeClr val="tx1"/>
                </a:solidFill>
                <a:latin typeface="Lato Light"/>
              </a:defRPr>
            </a:lvl7pPr>
            <a:lvl8pPr marL="3429000" indent="-228600" defTabSz="1827213" fontAlgn="base">
              <a:spcBef>
                <a:spcPct val="0"/>
              </a:spcBef>
              <a:spcAft>
                <a:spcPct val="0"/>
              </a:spcAft>
              <a:defRPr lang="en-US" altLang="en-US" sz="3600">
                <a:solidFill>
                  <a:schemeClr val="tx1"/>
                </a:solidFill>
                <a:latin typeface="Lato Light"/>
              </a:defRPr>
            </a:lvl8pPr>
            <a:lvl9pPr marL="3886200" indent="-228600" defTabSz="1827213" fontAlgn="base">
              <a:spcBef>
                <a:spcPct val="0"/>
              </a:spcBef>
              <a:spcAft>
                <a:spcPct val="0"/>
              </a:spcAft>
              <a:defRPr lang="en-US" altLang="en-US" sz="3600">
                <a:solidFill>
                  <a:schemeClr val="tx1"/>
                </a:solidFill>
                <a:latin typeface="Lato Light"/>
              </a:defRPr>
            </a:lvl9pPr>
          </a:lstStyle>
          <a:p>
            <a:pPr marL="0" lvl="0" indent="0" algn="ctr" eaLnBrk="1" hangingPunct="1"/>
            <a:fld id="{3F518C9E-E5E1-435C-9180-59ABEE2604A7}" type="slidenum">
              <a:rPr lang="id-ID" altLang="id-ID" sz="1050" b="1">
                <a:solidFill>
                  <a:schemeClr val="bg1"/>
                </a:solidFill>
                <a:latin typeface="Lato Bold"/>
                <a:ea typeface="Lato Bold"/>
              </a:rPr>
              <a:pPr marL="0" lvl="0" indent="0" algn="ctr" eaLnBrk="1" hangingPunct="1"/>
              <a:t>‹#›</a:t>
            </a:fld>
            <a:endParaRPr lang="id-ID" altLang="id-ID" sz="1050" b="1">
              <a:solidFill>
                <a:schemeClr val="bg1"/>
              </a:solidFill>
              <a:latin typeface="Lato Bold"/>
              <a:ea typeface="Lato Bold"/>
            </a:endParaRPr>
          </a:p>
        </p:txBody>
      </p:sp>
      <p:pic>
        <p:nvPicPr>
          <p:cNvPr id="2097152" name="Picture 11"/>
          <p:cNvPicPr>
            <a:picLocks noChangeAspect="1"/>
          </p:cNvPicPr>
          <p:nvPr/>
        </p:nvPicPr>
        <p:blipFill>
          <a:blip r:embed="rId23"/>
          <a:stretch>
            <a:fillRect/>
          </a:stretch>
        </p:blipFill>
        <p:spPr>
          <a:xfrm>
            <a:off x="9528" y="10120"/>
            <a:ext cx="1764370" cy="1685330"/>
          </a:xfrm>
          <a:prstGeom prst="rect">
            <a:avLst/>
          </a:prstGeom>
          <a:noFill/>
          <a:ln>
            <a:noFill/>
            <a:miter lim="800000"/>
          </a:ln>
        </p:spPr>
      </p:pic>
      <p:pic>
        <p:nvPicPr>
          <p:cNvPr id="2097153" name="Picture 18"/>
          <p:cNvPicPr>
            <a:picLocks noChangeAspect="1"/>
          </p:cNvPicPr>
          <p:nvPr/>
        </p:nvPicPr>
        <p:blipFill>
          <a:blip r:embed="rId24"/>
          <a:stretch>
            <a:fillRect/>
          </a:stretch>
        </p:blipFill>
        <p:spPr>
          <a:xfrm>
            <a:off x="7545765" y="3616523"/>
            <a:ext cx="1598235" cy="1526977"/>
          </a:xfrm>
          <a:prstGeom prst="rect">
            <a:avLst/>
          </a:prstGeom>
          <a:noFill/>
          <a:ln>
            <a:noFill/>
            <a:miter lim="800000"/>
          </a:ln>
        </p:spPr>
      </p:pic>
      <p:sp>
        <p:nvSpPr>
          <p:cNvPr id="1048577" name="Footer Placeholder 4"/>
          <p:cNvSpPr>
            <a:spLocks noGrp="1"/>
          </p:cNvSpPr>
          <p:nvPr>
            <p:ph type="ftr" sz="quarter" idx="3"/>
          </p:nvPr>
        </p:nvSpPr>
        <p:spPr>
          <a:xfrm>
            <a:off x="2725455" y="4727972"/>
            <a:ext cx="3085713"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endParaRPr lang="en-US"/>
          </a:p>
        </p:txBody>
      </p:sp>
      <p:sp>
        <p:nvSpPr>
          <p:cNvPr id="1048578" name="Slide Number Placeholder 5"/>
          <p:cNvSpPr>
            <a:spLocks noGrp="1"/>
          </p:cNvSpPr>
          <p:nvPr>
            <p:ph type="sldNum" sz="quarter" idx="4"/>
          </p:nvPr>
        </p:nvSpPr>
        <p:spPr>
          <a:xfrm>
            <a:off x="276297" y="4727972"/>
            <a:ext cx="517462" cy="273844"/>
          </a:xfrm>
          <a:prstGeom prst="rect">
            <a:avLst/>
          </a:prstGeom>
        </p:spPr>
        <p:txBody>
          <a:bodyPr lIns="182843" tIns="91422" rIns="182843" bIns="91422" rtlCol="0" anchor="ctr" anchorCtr="0">
            <a:noAutofit/>
          </a:bodyPr>
          <a:lstStyle>
            <a:lvl1pPr marL="0" indent="0"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1pPr>
            <a:lvl2pPr marL="342305" indent="-1708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2pPr>
            <a:lvl3pPr marL="685205" indent="-3423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3pPr>
            <a:lvl4pPr marL="1028105" indent="-51375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4pPr>
            <a:lvl5pPr marL="1371005" indent="-685205" algn="l" defTabSz="685205" rtl="0" eaLnBrk="0" fontAlgn="base" hangingPunct="0">
              <a:lnSpc>
                <a:spcPct val="100000"/>
              </a:lnSpc>
              <a:spcBef>
                <a:spcPct val="0"/>
              </a:spcBef>
              <a:spcAft>
                <a:spcPct val="0"/>
              </a:spcAft>
              <a:buClrTx/>
              <a:buSzTx/>
              <a:buFontTx/>
              <a:buNone/>
              <a:defRPr kumimoji="0" lang="en-US" altLang="en-US" sz="1350" b="0" i="0" u="none" baseline="0">
                <a:solidFill>
                  <a:schemeClr val="tx1"/>
                </a:solidFill>
                <a:effectLst/>
                <a:latin typeface="Lato Light"/>
              </a:defRPr>
            </a:lvl5pPr>
          </a:lstStyle>
          <a:p>
            <a:pPr marL="0" lvl="0" indent="0" algn="r" rtl="0">
              <a:spcBef>
                <a:spcPts val="0"/>
              </a:spcBef>
              <a:spcAft>
                <a:spcPts val="0"/>
              </a:spcAft>
              <a:buNone/>
            </a:pPr>
            <a:fld id="{00000000-1234-1234-1234-123412341234}" type="slidenum">
              <a:rPr lang="id" smtClean="0"/>
              <a:t>‹#›</a:t>
            </a:fld>
            <a:endParaRPr lang="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advClick="0"/>
  <p:hf sldNum="0" hdr="0" ftr="0" dt="0"/>
  <p:txStyles>
    <p:titleStyle>
      <a:lvl1pPr marL="0" indent="0" algn="l" defTabSz="685205" rtl="0" eaLnBrk="1" fontAlgn="base" hangingPunct="1">
        <a:lnSpc>
          <a:spcPct val="90000"/>
        </a:lnSpc>
        <a:spcBef>
          <a:spcPct val="0"/>
        </a:spcBef>
        <a:spcAft>
          <a:spcPct val="0"/>
        </a:spcAft>
        <a:buClrTx/>
        <a:buSzTx/>
        <a:buFontTx/>
        <a:buNone/>
        <a:defRPr kumimoji="0" lang="en-US" sz="1650" b="0" i="0" u="none" kern="1200" baseline="0">
          <a:solidFill>
            <a:schemeClr val="tx1"/>
          </a:solidFill>
          <a:effectLst/>
          <a:latin typeface="Lato" panose="020F0502020204030203" pitchFamily="34" charset="0"/>
          <a:ea typeface="+mj-ea"/>
          <a:cs typeface="+mj-cs"/>
        </a:defRPr>
      </a:lvl1pPr>
      <a:lvl2pPr algn="l" defTabSz="685205" rtl="0" eaLnBrk="1" fontAlgn="base" hangingPunct="1">
        <a:lnSpc>
          <a:spcPct val="90000"/>
        </a:lnSpc>
        <a:spcBef>
          <a:spcPct val="0"/>
        </a:spcBef>
        <a:spcAft>
          <a:spcPct val="0"/>
        </a:spcAft>
        <a:defRPr sz="1650">
          <a:solidFill>
            <a:schemeClr val="tx1"/>
          </a:solidFill>
          <a:latin typeface="Lato"/>
        </a:defRPr>
      </a:lvl2pPr>
      <a:lvl3pPr algn="l" defTabSz="685205" rtl="0" eaLnBrk="1" fontAlgn="base" hangingPunct="1">
        <a:lnSpc>
          <a:spcPct val="90000"/>
        </a:lnSpc>
        <a:spcBef>
          <a:spcPct val="0"/>
        </a:spcBef>
        <a:spcAft>
          <a:spcPct val="0"/>
        </a:spcAft>
        <a:defRPr sz="1650">
          <a:solidFill>
            <a:schemeClr val="tx1"/>
          </a:solidFill>
          <a:latin typeface="Lato"/>
        </a:defRPr>
      </a:lvl3pPr>
      <a:lvl4pPr algn="l" defTabSz="685205" rtl="0" eaLnBrk="1" fontAlgn="base" hangingPunct="1">
        <a:lnSpc>
          <a:spcPct val="90000"/>
        </a:lnSpc>
        <a:spcBef>
          <a:spcPct val="0"/>
        </a:spcBef>
        <a:spcAft>
          <a:spcPct val="0"/>
        </a:spcAft>
        <a:defRPr sz="1650">
          <a:solidFill>
            <a:schemeClr val="tx1"/>
          </a:solidFill>
          <a:latin typeface="Lato"/>
        </a:defRPr>
      </a:lvl4pPr>
      <a:lvl5pPr algn="l" defTabSz="685205" rtl="0" eaLnBrk="1" fontAlgn="base" hangingPunct="1">
        <a:lnSpc>
          <a:spcPct val="90000"/>
        </a:lnSpc>
        <a:spcBef>
          <a:spcPct val="0"/>
        </a:spcBef>
        <a:spcAft>
          <a:spcPct val="0"/>
        </a:spcAft>
        <a:defRPr sz="1650">
          <a:solidFill>
            <a:schemeClr val="tx1"/>
          </a:solidFill>
          <a:latin typeface="Lato"/>
        </a:defRPr>
      </a:lvl5pPr>
      <a:lvl6pPr marL="171450" algn="l" defTabSz="685205" rtl="0" eaLnBrk="1" fontAlgn="base" hangingPunct="1">
        <a:lnSpc>
          <a:spcPct val="90000"/>
        </a:lnSpc>
        <a:spcBef>
          <a:spcPct val="0"/>
        </a:spcBef>
        <a:spcAft>
          <a:spcPct val="0"/>
        </a:spcAft>
        <a:defRPr sz="2250">
          <a:solidFill>
            <a:schemeClr val="tx1"/>
          </a:solidFill>
          <a:latin typeface="Lato"/>
        </a:defRPr>
      </a:lvl6pPr>
      <a:lvl7pPr marL="342900" algn="l" defTabSz="685205" rtl="0" eaLnBrk="1" fontAlgn="base" hangingPunct="1">
        <a:lnSpc>
          <a:spcPct val="90000"/>
        </a:lnSpc>
        <a:spcBef>
          <a:spcPct val="0"/>
        </a:spcBef>
        <a:spcAft>
          <a:spcPct val="0"/>
        </a:spcAft>
        <a:defRPr sz="2250">
          <a:solidFill>
            <a:schemeClr val="tx1"/>
          </a:solidFill>
          <a:latin typeface="Lato"/>
        </a:defRPr>
      </a:lvl7pPr>
      <a:lvl8pPr marL="514350" algn="l" defTabSz="685205" rtl="0" eaLnBrk="1" fontAlgn="base" hangingPunct="1">
        <a:lnSpc>
          <a:spcPct val="90000"/>
        </a:lnSpc>
        <a:spcBef>
          <a:spcPct val="0"/>
        </a:spcBef>
        <a:spcAft>
          <a:spcPct val="0"/>
        </a:spcAft>
        <a:defRPr sz="2250">
          <a:solidFill>
            <a:schemeClr val="tx1"/>
          </a:solidFill>
          <a:latin typeface="Lato"/>
        </a:defRPr>
      </a:lvl8pPr>
      <a:lvl9pPr marL="685800" algn="l" defTabSz="685205" rtl="0" eaLnBrk="1" fontAlgn="base" hangingPunct="1">
        <a:lnSpc>
          <a:spcPct val="90000"/>
        </a:lnSpc>
        <a:spcBef>
          <a:spcPct val="0"/>
        </a:spcBef>
        <a:spcAft>
          <a:spcPct val="0"/>
        </a:spcAft>
        <a:defRPr sz="2250">
          <a:solidFill>
            <a:schemeClr val="tx1"/>
          </a:solidFill>
          <a:latin typeface="Lato"/>
        </a:defRPr>
      </a:lvl9pPr>
    </p:titleStyle>
    <p:bodyStyle>
      <a:lvl1pPr marL="0" indent="0" algn="l" defTabSz="685205" rtl="0" eaLnBrk="1" fontAlgn="base" hangingPunct="1">
        <a:lnSpc>
          <a:spcPct val="90000"/>
        </a:lnSpc>
        <a:spcBef>
          <a:spcPts val="750"/>
        </a:spcBef>
        <a:spcAft>
          <a:spcPct val="0"/>
        </a:spcAft>
        <a:buClrTx/>
        <a:buSzTx/>
        <a:buFont typeface="Arial" panose="020B0604020202020204" pitchFamily="34" charset="0"/>
        <a:buNone/>
        <a:defRPr kumimoji="0" lang="en-US" sz="2250" b="0" i="0" u="none" kern="1200" baseline="0">
          <a:solidFill>
            <a:schemeClr val="tx1"/>
          </a:solidFill>
          <a:effectLst/>
          <a:latin typeface="Lato" panose="020F0502020204030203" pitchFamily="34" charset="0"/>
          <a:ea typeface="+mn-ea"/>
          <a:cs typeface="+mn-cs"/>
        </a:defRPr>
      </a:lvl1pPr>
      <a:lvl2pPr marL="342900" indent="0" algn="l" defTabSz="685205" rtl="0" eaLnBrk="1" fontAlgn="base" hangingPunct="1">
        <a:lnSpc>
          <a:spcPct val="90000"/>
        </a:lnSpc>
        <a:spcBef>
          <a:spcPts val="375"/>
        </a:spcBef>
        <a:spcAft>
          <a:spcPct val="0"/>
        </a:spcAft>
        <a:buClrTx/>
        <a:buSzTx/>
        <a:buFont typeface="Arial" panose="020B0604020202020204" pitchFamily="34" charset="0"/>
        <a:buNone/>
        <a:defRPr kumimoji="0" lang="en-US" sz="1500" b="0" i="0" u="none" kern="1200" baseline="0">
          <a:solidFill>
            <a:schemeClr val="tx1"/>
          </a:solidFill>
          <a:effectLst/>
          <a:latin typeface="Lato" panose="020F0502020204030203" pitchFamily="34" charset="0"/>
          <a:ea typeface="+mn-ea"/>
          <a:cs typeface="+mn-cs"/>
        </a:defRPr>
      </a:lvl2pPr>
      <a:lvl3pPr marL="685800" indent="0" algn="l" defTabSz="685205" rtl="0" eaLnBrk="1" fontAlgn="base" hangingPunct="1">
        <a:lnSpc>
          <a:spcPct val="90000"/>
        </a:lnSpc>
        <a:spcBef>
          <a:spcPts val="375"/>
        </a:spcBef>
        <a:spcAft>
          <a:spcPct val="0"/>
        </a:spcAft>
        <a:buClrTx/>
        <a:buSzTx/>
        <a:buFont typeface="Arial" panose="020B0604020202020204" pitchFamily="34" charset="0"/>
        <a:buNone/>
        <a:defRPr kumimoji="0" lang="en-US" sz="1350" b="0" i="0" u="none" kern="1200" baseline="0">
          <a:solidFill>
            <a:schemeClr val="tx1"/>
          </a:solidFill>
          <a:effectLst/>
          <a:latin typeface="Lato" panose="020F0502020204030203" pitchFamily="34" charset="0"/>
          <a:ea typeface="+mn-ea"/>
          <a:cs typeface="+mn-cs"/>
        </a:defRPr>
      </a:lvl3pPr>
      <a:lvl4pPr marL="1028700" indent="0" algn="l" defTabSz="685205" rtl="0" eaLnBrk="1" fontAlgn="base" hangingPunct="1">
        <a:lnSpc>
          <a:spcPct val="90000"/>
        </a:lnSpc>
        <a:spcBef>
          <a:spcPts val="375"/>
        </a:spcBef>
        <a:spcAft>
          <a:spcPct val="0"/>
        </a:spcAft>
        <a:buClrTx/>
        <a:buSzTx/>
        <a:buFont typeface="Arial" panose="020B0604020202020204" pitchFamily="34" charset="0"/>
        <a:buNone/>
        <a:defRPr kumimoji="0" lang="en-US" sz="1200" b="0" i="0" u="none" kern="1200" baseline="0">
          <a:solidFill>
            <a:schemeClr val="tx1"/>
          </a:solidFill>
          <a:effectLst/>
          <a:latin typeface="Lato" panose="020F0502020204030203" pitchFamily="34" charset="0"/>
          <a:ea typeface="+mn-ea"/>
          <a:cs typeface="+mn-cs"/>
        </a:defRPr>
      </a:lvl4pPr>
      <a:lvl5pPr marL="1371600" indent="0" algn="l" defTabSz="685205" rtl="0" eaLnBrk="1" fontAlgn="base" hangingPunct="1">
        <a:lnSpc>
          <a:spcPct val="90000"/>
        </a:lnSpc>
        <a:spcBef>
          <a:spcPts val="375"/>
        </a:spcBef>
        <a:spcAft>
          <a:spcPct val="0"/>
        </a:spcAft>
        <a:buClrTx/>
        <a:buSzTx/>
        <a:buFont typeface="Arial" panose="020B0604020202020204" pitchFamily="34" charset="0"/>
        <a:buNone/>
        <a:defRPr kumimoji="0" lang="en-US" sz="1200" b="0" i="0" u="none" kern="1200" baseline="0">
          <a:solidFill>
            <a:schemeClr val="tx1"/>
          </a:solidFill>
          <a:effectLst/>
          <a:latin typeface="Lato" panose="020F0502020204030203" pitchFamily="34" charset="0"/>
          <a:ea typeface="+mn-ea"/>
          <a:cs typeface="+mn-cs"/>
        </a:defRPr>
      </a:lvl5pPr>
      <a:lvl6pPr marL="1885573" indent="-171416" algn="l" defTabSz="68566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404" indent="-171416" algn="l" defTabSz="68566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236" indent="-171416" algn="l" defTabSz="68566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067" indent="-171416" algn="l" defTabSz="68566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indent="0" algn="l" defTabSz="685663" rtl="0" eaLnBrk="1" fontAlgn="base" latinLnBrk="0" hangingPunct="1">
        <a:lnSpc>
          <a:spcPct val="100000"/>
        </a:lnSpc>
        <a:spcBef>
          <a:spcPct val="0"/>
        </a:spcBef>
        <a:spcAft>
          <a:spcPct val="0"/>
        </a:spcAft>
        <a:buClrTx/>
        <a:buSzTx/>
        <a:buFontTx/>
        <a:buNone/>
        <a:defRPr kumimoji="0" sz="1350" b="0" i="0" u="none" kern="1200" baseline="0">
          <a:solidFill>
            <a:schemeClr val="tx1"/>
          </a:solidFill>
          <a:effectLst/>
          <a:latin typeface="+mn-lt"/>
          <a:ea typeface="+mn-ea"/>
          <a:cs typeface="+mn-cs"/>
        </a:defRPr>
      </a:lvl1pPr>
      <a:lvl2pPr marL="342831" indent="0" algn="l" defTabSz="685663" rtl="0" eaLnBrk="1" fontAlgn="base" latinLnBrk="0" hangingPunct="1">
        <a:lnSpc>
          <a:spcPct val="100000"/>
        </a:lnSpc>
        <a:spcBef>
          <a:spcPct val="0"/>
        </a:spcBef>
        <a:spcAft>
          <a:spcPct val="0"/>
        </a:spcAft>
        <a:buClrTx/>
        <a:buSzTx/>
        <a:buFontTx/>
        <a:buNone/>
        <a:defRPr kumimoji="0" sz="1350" b="0" i="0" u="none" kern="1200" baseline="0">
          <a:solidFill>
            <a:schemeClr val="tx1"/>
          </a:solidFill>
          <a:effectLst/>
          <a:latin typeface="+mn-lt"/>
          <a:ea typeface="+mn-ea"/>
          <a:cs typeface="+mn-cs"/>
        </a:defRPr>
      </a:lvl2pPr>
      <a:lvl3pPr marL="685663" indent="0" algn="l" defTabSz="685663" rtl="0" eaLnBrk="1" fontAlgn="base" latinLnBrk="0" hangingPunct="1">
        <a:lnSpc>
          <a:spcPct val="100000"/>
        </a:lnSpc>
        <a:spcBef>
          <a:spcPct val="0"/>
        </a:spcBef>
        <a:spcAft>
          <a:spcPct val="0"/>
        </a:spcAft>
        <a:buClrTx/>
        <a:buSzTx/>
        <a:buFontTx/>
        <a:buNone/>
        <a:defRPr kumimoji="0" sz="1350" b="0" i="0" u="none" kern="1200" baseline="0">
          <a:solidFill>
            <a:schemeClr val="tx1"/>
          </a:solidFill>
          <a:effectLst/>
          <a:latin typeface="+mn-lt"/>
          <a:ea typeface="+mn-ea"/>
          <a:cs typeface="+mn-cs"/>
        </a:defRPr>
      </a:lvl3pPr>
      <a:lvl4pPr marL="1028494" indent="0" algn="l" defTabSz="685663" rtl="0" eaLnBrk="1" fontAlgn="base" latinLnBrk="0" hangingPunct="1">
        <a:lnSpc>
          <a:spcPct val="100000"/>
        </a:lnSpc>
        <a:spcBef>
          <a:spcPct val="0"/>
        </a:spcBef>
        <a:spcAft>
          <a:spcPct val="0"/>
        </a:spcAft>
        <a:buClrTx/>
        <a:buSzTx/>
        <a:buFontTx/>
        <a:buNone/>
        <a:defRPr kumimoji="0" sz="1350" b="0" i="0" u="none" kern="1200" baseline="0">
          <a:solidFill>
            <a:schemeClr val="tx1"/>
          </a:solidFill>
          <a:effectLst/>
          <a:latin typeface="+mn-lt"/>
          <a:ea typeface="+mn-ea"/>
          <a:cs typeface="+mn-cs"/>
        </a:defRPr>
      </a:lvl4pPr>
      <a:lvl5pPr marL="1371326" indent="0" algn="l" defTabSz="685663" rtl="0" eaLnBrk="1" fontAlgn="base" latinLnBrk="0" hangingPunct="1">
        <a:lnSpc>
          <a:spcPct val="100000"/>
        </a:lnSpc>
        <a:spcBef>
          <a:spcPct val="0"/>
        </a:spcBef>
        <a:spcAft>
          <a:spcPct val="0"/>
        </a:spcAft>
        <a:buClrTx/>
        <a:buSzTx/>
        <a:buFontTx/>
        <a:buNone/>
        <a:defRPr kumimoji="0" sz="1350" b="0" i="0" u="none" kern="1200" baseline="0">
          <a:solidFill>
            <a:schemeClr val="tx1"/>
          </a:solidFill>
          <a:effectLst/>
          <a:latin typeface="+mn-lt"/>
          <a:ea typeface="+mn-ea"/>
          <a:cs typeface="+mn-cs"/>
        </a:defRPr>
      </a:lvl5pPr>
      <a:lvl6pPr marL="1714157" algn="l" defTabSz="685663" rtl="0" eaLnBrk="1" latinLnBrk="0" hangingPunct="1">
        <a:defRPr sz="1350" kern="1200">
          <a:solidFill>
            <a:schemeClr val="tx1"/>
          </a:solidFill>
          <a:latin typeface="+mn-lt"/>
          <a:ea typeface="+mn-ea"/>
          <a:cs typeface="+mn-cs"/>
        </a:defRPr>
      </a:lvl6pPr>
      <a:lvl7pPr marL="2056989" algn="l" defTabSz="685663" rtl="0" eaLnBrk="1" latinLnBrk="0" hangingPunct="1">
        <a:defRPr sz="1350" kern="1200">
          <a:solidFill>
            <a:schemeClr val="tx1"/>
          </a:solidFill>
          <a:latin typeface="+mn-lt"/>
          <a:ea typeface="+mn-ea"/>
          <a:cs typeface="+mn-cs"/>
        </a:defRPr>
      </a:lvl7pPr>
      <a:lvl8pPr marL="2399820" algn="l" defTabSz="685663" rtl="0" eaLnBrk="1" latinLnBrk="0" hangingPunct="1">
        <a:defRPr sz="1350" kern="1200">
          <a:solidFill>
            <a:schemeClr val="tx1"/>
          </a:solidFill>
          <a:latin typeface="+mn-lt"/>
          <a:ea typeface="+mn-ea"/>
          <a:cs typeface="+mn-cs"/>
        </a:defRPr>
      </a:lvl8pPr>
      <a:lvl9pPr marL="2742651" algn="l" defTabSz="68566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7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p:nvSpPr>
          <p:cNvPr id="2" name="TextBox 1"/>
          <p:cNvSpPr txBox="1"/>
          <p:nvPr/>
        </p:nvSpPr>
        <p:spPr>
          <a:xfrm>
            <a:off x="2543175" y="1343025"/>
            <a:ext cx="5029200" cy="1569660"/>
          </a:xfrm>
          <a:prstGeom prst="rect">
            <a:avLst/>
          </a:prstGeom>
          <a:noFill/>
        </p:spPr>
        <p:txBody>
          <a:bodyPr wrap="square" rtlCol="0">
            <a:spAutoFit/>
          </a:bodyPr>
          <a:lstStyle/>
          <a:p>
            <a:pPr algn="ctr"/>
            <a:r>
              <a:rPr lang="id-ID" sz="4800" dirty="0"/>
              <a:t>GELOMBANG LINTAS MEDIUM</a:t>
            </a:r>
          </a:p>
        </p:txBody>
      </p:sp>
      <p:sp>
        <p:nvSpPr>
          <p:cNvPr id="3" name="TextBox 2"/>
          <p:cNvSpPr txBox="1"/>
          <p:nvPr/>
        </p:nvSpPr>
        <p:spPr>
          <a:xfrm>
            <a:off x="6400800" y="3046035"/>
            <a:ext cx="1533525" cy="307777"/>
          </a:xfrm>
          <a:prstGeom prst="rect">
            <a:avLst/>
          </a:prstGeom>
          <a:noFill/>
        </p:spPr>
        <p:txBody>
          <a:bodyPr wrap="square" rtlCol="0">
            <a:spAutoFit/>
          </a:bodyPr>
          <a:lstStyle/>
          <a:p>
            <a:r>
              <a:rPr lang="id-ID" dirty="0"/>
              <a:t>ELMAGTEL</a:t>
            </a:r>
          </a:p>
        </p:txBody>
      </p:sp>
      <p:cxnSp>
        <p:nvCxnSpPr>
          <p:cNvPr id="5" name="Straight Connector 4"/>
          <p:cNvCxnSpPr/>
          <p:nvPr/>
        </p:nvCxnSpPr>
        <p:spPr>
          <a:xfrm flipV="1">
            <a:off x="2667000" y="2946022"/>
            <a:ext cx="4829175" cy="3642"/>
          </a:xfrm>
          <a:prstGeom prst="line">
            <a:avLst/>
          </a:prstGeom>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545"/>
          <a:stretch/>
        </p:blipFill>
        <p:spPr>
          <a:xfrm>
            <a:off x="1292188" y="1372375"/>
            <a:ext cx="6735394" cy="2505075"/>
          </a:xfrm>
          <a:prstGeom prst="rect">
            <a:avLst/>
          </a:prstGeom>
        </p:spPr>
      </p:pic>
    </p:spTree>
    <p:extLst>
      <p:ext uri="{BB962C8B-B14F-4D97-AF65-F5344CB8AC3E}">
        <p14:creationId xmlns:p14="http://schemas.microsoft.com/office/powerpoint/2010/main" val="2035848865"/>
      </p:ext>
    </p:extLst>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3"/>
          <p:cNvSpPr txBox="1"/>
          <p:nvPr/>
        </p:nvSpPr>
        <p:spPr>
          <a:xfrm>
            <a:off x="1758649" y="1031233"/>
            <a:ext cx="1941702" cy="279399"/>
          </a:xfrm>
          <a:prstGeom prst="rect">
            <a:avLst/>
          </a:prstGeom>
        </p:spPr>
        <p:txBody>
          <a:bodyPr wrap="square" lIns="0" tIns="0" rIns="0" bIns="0" rtlCol="0">
            <a:noAutofit/>
          </a:bodyPr>
          <a:lstStyle/>
          <a:p>
            <a:pPr marL="355600" indent="-342900">
              <a:lnSpc>
                <a:spcPts val="2140"/>
              </a:lnSpc>
              <a:spcBef>
                <a:spcPts val="107"/>
              </a:spcBef>
              <a:buFont typeface="Arial" panose="020B0604020202020204" pitchFamily="34" charset="0"/>
              <a:buChar char="•"/>
            </a:pPr>
            <a:r>
              <a:rPr sz="2000" b="1" spc="0" dirty="0">
                <a:latin typeface="Times New Roman"/>
                <a:cs typeface="Times New Roman"/>
              </a:rPr>
              <a:t>Daya</a:t>
            </a:r>
            <a:r>
              <a:rPr sz="2000" b="1" spc="14" dirty="0">
                <a:latin typeface="Times New Roman"/>
                <a:cs typeface="Times New Roman"/>
              </a:rPr>
              <a:t> </a:t>
            </a:r>
            <a:r>
              <a:rPr sz="2000" b="1" spc="4" dirty="0">
                <a:latin typeface="Times New Roman"/>
                <a:cs typeface="Times New Roman"/>
              </a:rPr>
              <a:t>d</a:t>
            </a:r>
            <a:r>
              <a:rPr sz="2000" b="1" spc="0" dirty="0">
                <a:latin typeface="Times New Roman"/>
                <a:cs typeface="Times New Roman"/>
              </a:rPr>
              <a:t>a</a:t>
            </a:r>
            <a:r>
              <a:rPr sz="2000" b="1" spc="-4" dirty="0">
                <a:latin typeface="Times New Roman"/>
                <a:cs typeface="Times New Roman"/>
              </a:rPr>
              <a:t>t</a:t>
            </a:r>
            <a:r>
              <a:rPr sz="2000" b="1" spc="0" dirty="0">
                <a:latin typeface="Times New Roman"/>
                <a:cs typeface="Times New Roman"/>
              </a:rPr>
              <a:t>a</a:t>
            </a:r>
            <a:r>
              <a:rPr sz="2000" b="1" spc="4" dirty="0">
                <a:latin typeface="Times New Roman"/>
                <a:cs typeface="Times New Roman"/>
              </a:rPr>
              <a:t>n</a:t>
            </a:r>
            <a:r>
              <a:rPr sz="2000" b="1" spc="0" dirty="0">
                <a:latin typeface="Times New Roman"/>
                <a:cs typeface="Times New Roman"/>
              </a:rPr>
              <a:t>g</a:t>
            </a:r>
            <a:r>
              <a:rPr sz="2000" b="1" spc="-19" dirty="0">
                <a:latin typeface="Times New Roman"/>
                <a:cs typeface="Times New Roman"/>
              </a:rPr>
              <a:t> </a:t>
            </a:r>
            <a:r>
              <a:rPr sz="2000" b="1" spc="0" dirty="0">
                <a:latin typeface="Times New Roman"/>
                <a:cs typeface="Times New Roman"/>
              </a:rPr>
              <a:t>:</a:t>
            </a:r>
            <a:endParaRPr sz="2000" dirty="0">
              <a:latin typeface="Times New Roman"/>
              <a:cs typeface="Times New Roman"/>
            </a:endParaRPr>
          </a:p>
        </p:txBody>
      </p:sp>
      <p:sp>
        <p:nvSpPr>
          <p:cNvPr id="4" name="object 33"/>
          <p:cNvSpPr txBox="1"/>
          <p:nvPr/>
        </p:nvSpPr>
        <p:spPr>
          <a:xfrm>
            <a:off x="1758649" y="2637724"/>
            <a:ext cx="1941702" cy="279399"/>
          </a:xfrm>
          <a:prstGeom prst="rect">
            <a:avLst/>
          </a:prstGeom>
        </p:spPr>
        <p:txBody>
          <a:bodyPr wrap="square" lIns="0" tIns="0" rIns="0" bIns="0" rtlCol="0">
            <a:noAutofit/>
          </a:bodyPr>
          <a:lstStyle/>
          <a:p>
            <a:pPr marL="355600" indent="-342900">
              <a:lnSpc>
                <a:spcPts val="2140"/>
              </a:lnSpc>
              <a:spcBef>
                <a:spcPts val="107"/>
              </a:spcBef>
              <a:buFont typeface="Arial" panose="020B0604020202020204" pitchFamily="34" charset="0"/>
              <a:buChar char="•"/>
            </a:pPr>
            <a:r>
              <a:rPr sz="2000" b="1" spc="0" dirty="0" err="1">
                <a:latin typeface="Times New Roman"/>
                <a:cs typeface="Times New Roman"/>
              </a:rPr>
              <a:t>Daya</a:t>
            </a:r>
            <a:r>
              <a:rPr sz="2000" b="1" spc="14" dirty="0">
                <a:latin typeface="Times New Roman"/>
                <a:cs typeface="Times New Roman"/>
              </a:rPr>
              <a:t> </a:t>
            </a:r>
            <a:r>
              <a:rPr sz="2000" b="1" spc="4" dirty="0" err="1">
                <a:latin typeface="Times New Roman"/>
                <a:cs typeface="Times New Roman"/>
              </a:rPr>
              <a:t>terus</a:t>
            </a:r>
            <a:r>
              <a:rPr sz="2000" b="1" spc="-19" dirty="0">
                <a:latin typeface="Times New Roman"/>
                <a:cs typeface="Times New Roman"/>
              </a:rPr>
              <a:t> </a:t>
            </a:r>
            <a:r>
              <a:rPr sz="2000" b="1" spc="0" dirty="0">
                <a:latin typeface="Times New Roman"/>
                <a:cs typeface="Times New Roman"/>
              </a:rPr>
              <a:t>:</a:t>
            </a:r>
            <a:endParaRPr sz="2000" dirty="0">
              <a:latin typeface="Times New Roman"/>
              <a:cs typeface="Times New Roman"/>
            </a:endParaRPr>
          </a:p>
        </p:txBody>
      </p:sp>
      <p:sp>
        <p:nvSpPr>
          <p:cNvPr id="5" name="object 33"/>
          <p:cNvSpPr txBox="1"/>
          <p:nvPr/>
        </p:nvSpPr>
        <p:spPr>
          <a:xfrm>
            <a:off x="1758649" y="1842293"/>
            <a:ext cx="1941702" cy="279399"/>
          </a:xfrm>
          <a:prstGeom prst="rect">
            <a:avLst/>
          </a:prstGeom>
        </p:spPr>
        <p:txBody>
          <a:bodyPr wrap="square" lIns="0" tIns="0" rIns="0" bIns="0" rtlCol="0">
            <a:noAutofit/>
          </a:bodyPr>
          <a:lstStyle/>
          <a:p>
            <a:pPr marL="355600" indent="-342900">
              <a:lnSpc>
                <a:spcPts val="2140"/>
              </a:lnSpc>
              <a:spcBef>
                <a:spcPts val="107"/>
              </a:spcBef>
              <a:buFont typeface="Arial" panose="020B0604020202020204" pitchFamily="34" charset="0"/>
              <a:buChar char="•"/>
            </a:pPr>
            <a:r>
              <a:rPr sz="2000" b="1" spc="0" dirty="0" err="1">
                <a:latin typeface="Times New Roman"/>
                <a:cs typeface="Times New Roman"/>
              </a:rPr>
              <a:t>Daya</a:t>
            </a:r>
            <a:r>
              <a:rPr sz="2000" b="1" spc="14" dirty="0">
                <a:latin typeface="Times New Roman"/>
                <a:cs typeface="Times New Roman"/>
              </a:rPr>
              <a:t> </a:t>
            </a:r>
            <a:r>
              <a:rPr sz="2000" b="1" spc="4" dirty="0" err="1">
                <a:latin typeface="Times New Roman"/>
                <a:cs typeface="Times New Roman"/>
              </a:rPr>
              <a:t>pantul</a:t>
            </a:r>
            <a:r>
              <a:rPr sz="2000" b="1" spc="-19" dirty="0">
                <a:latin typeface="Times New Roman"/>
                <a:cs typeface="Times New Roman"/>
              </a:rPr>
              <a:t> </a:t>
            </a:r>
            <a:r>
              <a:rPr sz="2000" b="1" spc="0" dirty="0">
                <a:latin typeface="Times New Roman"/>
                <a:cs typeface="Times New Roman"/>
              </a:rPr>
              <a:t>:</a:t>
            </a:r>
            <a:endParaRPr sz="2000" dirty="0">
              <a:latin typeface="Times New Roman"/>
              <a:cs typeface="Times New Roman"/>
            </a:endParaRPr>
          </a:p>
        </p:txBody>
      </p:sp>
      <p:pic>
        <p:nvPicPr>
          <p:cNvPr id="6" name="Picture 5"/>
          <p:cNvPicPr>
            <a:picLocks noChangeAspect="1"/>
          </p:cNvPicPr>
          <p:nvPr/>
        </p:nvPicPr>
        <p:blipFill>
          <a:blip r:embed="rId2"/>
          <a:stretch>
            <a:fillRect/>
          </a:stretch>
        </p:blipFill>
        <p:spPr>
          <a:xfrm>
            <a:off x="3817309" y="894707"/>
            <a:ext cx="2381250" cy="552450"/>
          </a:xfrm>
          <a:prstGeom prst="rect">
            <a:avLst/>
          </a:prstGeom>
        </p:spPr>
      </p:pic>
      <p:pic>
        <p:nvPicPr>
          <p:cNvPr id="7" name="Picture 6"/>
          <p:cNvPicPr>
            <a:picLocks noChangeAspect="1"/>
          </p:cNvPicPr>
          <p:nvPr/>
        </p:nvPicPr>
        <p:blipFill>
          <a:blip r:embed="rId3"/>
          <a:stretch>
            <a:fillRect/>
          </a:stretch>
        </p:blipFill>
        <p:spPr>
          <a:xfrm>
            <a:off x="3781313" y="1768761"/>
            <a:ext cx="2133600" cy="504825"/>
          </a:xfrm>
          <a:prstGeom prst="rect">
            <a:avLst/>
          </a:prstGeom>
        </p:spPr>
      </p:pic>
      <p:pic>
        <p:nvPicPr>
          <p:cNvPr id="8" name="Picture 7"/>
          <p:cNvPicPr>
            <a:picLocks noChangeAspect="1"/>
          </p:cNvPicPr>
          <p:nvPr/>
        </p:nvPicPr>
        <p:blipFill>
          <a:blip r:embed="rId4"/>
          <a:stretch>
            <a:fillRect/>
          </a:stretch>
        </p:blipFill>
        <p:spPr>
          <a:xfrm>
            <a:off x="3700350" y="2595190"/>
            <a:ext cx="2295525" cy="390525"/>
          </a:xfrm>
          <a:prstGeom prst="rect">
            <a:avLst/>
          </a:prstGeom>
        </p:spPr>
      </p:pic>
      <p:sp>
        <p:nvSpPr>
          <p:cNvPr id="9" name="object 28"/>
          <p:cNvSpPr txBox="1"/>
          <p:nvPr/>
        </p:nvSpPr>
        <p:spPr>
          <a:xfrm>
            <a:off x="1918138" y="3421619"/>
            <a:ext cx="2675128" cy="553975"/>
          </a:xfrm>
          <a:prstGeom prst="rect">
            <a:avLst/>
          </a:prstGeom>
        </p:spPr>
        <p:txBody>
          <a:bodyPr wrap="square" lIns="0" tIns="0" rIns="0" bIns="0" rtlCol="0">
            <a:noAutofit/>
          </a:bodyPr>
          <a:lstStyle/>
          <a:p>
            <a:pPr marL="12700">
              <a:lnSpc>
                <a:spcPts val="2145"/>
              </a:lnSpc>
              <a:spcBef>
                <a:spcPts val="107"/>
              </a:spcBef>
            </a:pPr>
            <a:r>
              <a:rPr sz="2000" b="1" spc="-175" dirty="0">
                <a:latin typeface="Times New Roman"/>
                <a:cs typeface="Times New Roman"/>
              </a:rPr>
              <a:t>T</a:t>
            </a:r>
            <a:r>
              <a:rPr sz="2000" b="1" spc="-9" dirty="0">
                <a:latin typeface="Times New Roman"/>
                <a:cs typeface="Times New Roman"/>
              </a:rPr>
              <a:t>er</a:t>
            </a:r>
            <a:r>
              <a:rPr sz="2000" b="1" spc="4" dirty="0">
                <a:latin typeface="Times New Roman"/>
                <a:cs typeface="Times New Roman"/>
              </a:rPr>
              <a:t>p</a:t>
            </a:r>
            <a:r>
              <a:rPr sz="2000" b="1" spc="-9" dirty="0">
                <a:latin typeface="Times New Roman"/>
                <a:cs typeface="Times New Roman"/>
              </a:rPr>
              <a:t>e</a:t>
            </a:r>
            <a:r>
              <a:rPr sz="2000" b="1" spc="4" dirty="0">
                <a:latin typeface="Times New Roman"/>
                <a:cs typeface="Times New Roman"/>
              </a:rPr>
              <a:t>nuh</a:t>
            </a:r>
            <a:r>
              <a:rPr sz="2000" b="1" spc="0" dirty="0">
                <a:latin typeface="Times New Roman"/>
                <a:cs typeface="Times New Roman"/>
              </a:rPr>
              <a:t>i</a:t>
            </a:r>
            <a:r>
              <a:rPr sz="2000" b="1" spc="-14" dirty="0">
                <a:latin typeface="Times New Roman"/>
                <a:cs typeface="Times New Roman"/>
              </a:rPr>
              <a:t> </a:t>
            </a:r>
            <a:r>
              <a:rPr sz="2000" b="1" spc="4" dirty="0">
                <a:latin typeface="Times New Roman"/>
                <a:cs typeface="Times New Roman"/>
              </a:rPr>
              <a:t>k</a:t>
            </a:r>
            <a:r>
              <a:rPr sz="2000" b="1" spc="0" dirty="0">
                <a:latin typeface="Times New Roman"/>
                <a:cs typeface="Times New Roman"/>
              </a:rPr>
              <a:t>on</a:t>
            </a:r>
            <a:r>
              <a:rPr sz="2000" b="1" spc="4" dirty="0">
                <a:latin typeface="Times New Roman"/>
                <a:cs typeface="Times New Roman"/>
              </a:rPr>
              <a:t>s</a:t>
            </a:r>
            <a:r>
              <a:rPr sz="2000" b="1" spc="-9" dirty="0">
                <a:latin typeface="Times New Roman"/>
                <a:cs typeface="Times New Roman"/>
              </a:rPr>
              <a:t>er</a:t>
            </a:r>
            <a:r>
              <a:rPr sz="2000" b="1" spc="0" dirty="0">
                <a:latin typeface="Times New Roman"/>
                <a:cs typeface="Times New Roman"/>
              </a:rPr>
              <a:t>vasi</a:t>
            </a:r>
            <a:endParaRPr sz="2000" dirty="0">
              <a:latin typeface="Times New Roman"/>
              <a:cs typeface="Times New Roman"/>
            </a:endParaRPr>
          </a:p>
          <a:p>
            <a:pPr marL="12700" marR="38147">
              <a:lnSpc>
                <a:spcPts val="2160"/>
              </a:lnSpc>
              <a:spcBef>
                <a:spcPts val="0"/>
              </a:spcBef>
            </a:pPr>
            <a:r>
              <a:rPr sz="2000" b="1" spc="-9" dirty="0">
                <a:latin typeface="Times New Roman"/>
                <a:cs typeface="Times New Roman"/>
              </a:rPr>
              <a:t>e</a:t>
            </a:r>
            <a:r>
              <a:rPr sz="2000" b="1" spc="4" dirty="0">
                <a:latin typeface="Times New Roman"/>
                <a:cs typeface="Times New Roman"/>
              </a:rPr>
              <a:t>n</a:t>
            </a:r>
            <a:r>
              <a:rPr sz="2000" b="1" spc="-9" dirty="0">
                <a:latin typeface="Times New Roman"/>
                <a:cs typeface="Times New Roman"/>
              </a:rPr>
              <a:t>er</a:t>
            </a:r>
            <a:r>
              <a:rPr sz="2000" b="1" spc="0" dirty="0">
                <a:latin typeface="Times New Roman"/>
                <a:cs typeface="Times New Roman"/>
              </a:rPr>
              <a:t>gi,</a:t>
            </a:r>
            <a:endParaRPr sz="2000" dirty="0">
              <a:latin typeface="Times New Roman"/>
              <a:cs typeface="Times New Roman"/>
            </a:endParaRPr>
          </a:p>
        </p:txBody>
      </p:sp>
      <p:pic>
        <p:nvPicPr>
          <p:cNvPr id="10" name="Picture 9"/>
          <p:cNvPicPr>
            <a:picLocks noChangeAspect="1"/>
          </p:cNvPicPr>
          <p:nvPr/>
        </p:nvPicPr>
        <p:blipFill>
          <a:blip r:embed="rId5"/>
          <a:stretch>
            <a:fillRect/>
          </a:stretch>
        </p:blipFill>
        <p:spPr>
          <a:xfrm>
            <a:off x="2941009" y="3907943"/>
            <a:ext cx="2066925" cy="533400"/>
          </a:xfrm>
          <a:prstGeom prst="rect">
            <a:avLst/>
          </a:prstGeom>
        </p:spPr>
      </p:pic>
    </p:spTree>
    <p:extLst>
      <p:ext uri="{BB962C8B-B14F-4D97-AF65-F5344CB8AC3E}">
        <p14:creationId xmlns:p14="http://schemas.microsoft.com/office/powerpoint/2010/main" val="3843482965"/>
      </p:ext>
    </p:extLst>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9"/>
        <p:cNvGrpSpPr/>
        <p:nvPr/>
      </p:nvGrpSpPr>
      <p:grpSpPr>
        <a:xfrm>
          <a:off x="0" y="0"/>
          <a:ext cx="0" cy="0"/>
          <a:chOff x="0" y="0"/>
          <a:chExt cx="0" cy="0"/>
        </a:xfrm>
      </p:grpSpPr>
      <p:sp>
        <p:nvSpPr>
          <p:cNvPr id="1048610" name="Google Shape;60;p14"/>
          <p:cNvSpPr txBox="1"/>
          <p:nvPr/>
        </p:nvSpPr>
        <p:spPr>
          <a:xfrm>
            <a:off x="344056" y="1398550"/>
            <a:ext cx="8488244" cy="1236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4800" dirty="0" err="1">
                <a:solidFill>
                  <a:srgbClr val="666666"/>
                </a:solidFill>
                <a:latin typeface="Roboto Condensed"/>
                <a:ea typeface="Roboto Condensed"/>
                <a:cs typeface="Roboto Condensed"/>
                <a:sym typeface="Roboto Condensed"/>
              </a:rPr>
              <a:t>Terimakasih</a:t>
            </a:r>
            <a:endParaRPr lang="en-US" sz="4800" dirty="0">
              <a:solidFill>
                <a:srgbClr val="666666"/>
              </a:solidFill>
              <a:latin typeface="Roboto Condensed"/>
              <a:ea typeface="Roboto Condensed"/>
              <a:cs typeface="Roboto Condensed"/>
              <a:sym typeface="Roboto Condense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sp>
        <p:nvSpPr>
          <p:cNvPr id="2" name="TextBox 1"/>
          <p:cNvSpPr txBox="1"/>
          <p:nvPr/>
        </p:nvSpPr>
        <p:spPr>
          <a:xfrm>
            <a:off x="2270927" y="1939333"/>
            <a:ext cx="5064369" cy="40011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id-ID" sz="2000" dirty="0"/>
              <a:t>INTRODUCTION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9884" y="1150071"/>
            <a:ext cx="5052767" cy="1815882"/>
          </a:xfrm>
          <a:prstGeom prst="rect">
            <a:avLst/>
          </a:prstGeom>
          <a:noFill/>
        </p:spPr>
        <p:txBody>
          <a:bodyPr wrap="square" rtlCol="0">
            <a:spAutoFit/>
          </a:bodyPr>
          <a:lstStyle/>
          <a:p>
            <a:pPr algn="just"/>
            <a:r>
              <a:rPr lang="id-ID" sz="1600" dirty="0">
                <a:latin typeface="Times New Roman" panose="02020603050405020304" pitchFamily="18" charset="0"/>
                <a:cs typeface="Times New Roman" panose="02020603050405020304" pitchFamily="18" charset="0"/>
              </a:rPr>
              <a:t>Ketika suatu gelombang datar serba sama melewati dua medium atau lebih maka akan terjadi dua kemungkinan perlakuan yang akan dialami oleh gelombang tersebut, yaitu gelombang akan diteruskan atau dibiaskan, dan gelombang dipantulkan. Seberapa besar pembiasannya atau seberapa besar pantulannya itu, tergantung dari bahan dari pada medium tersebut.</a:t>
            </a:r>
          </a:p>
        </p:txBody>
      </p:sp>
    </p:spTree>
    <p:extLst>
      <p:ext uri="{BB962C8B-B14F-4D97-AF65-F5344CB8AC3E}">
        <p14:creationId xmlns:p14="http://schemas.microsoft.com/office/powerpoint/2010/main" val="1194735489"/>
      </p:ext>
    </p:extLst>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93486" y="1765754"/>
            <a:ext cx="2257425" cy="1609725"/>
          </a:xfrm>
          <a:prstGeom prst="rect">
            <a:avLst/>
          </a:prstGeom>
        </p:spPr>
      </p:pic>
      <p:sp>
        <p:nvSpPr>
          <p:cNvPr id="3" name="TextBox 2"/>
          <p:cNvSpPr txBox="1"/>
          <p:nvPr/>
        </p:nvSpPr>
        <p:spPr>
          <a:xfrm>
            <a:off x="1661621" y="1018094"/>
            <a:ext cx="4798244" cy="369332"/>
          </a:xfrm>
          <a:prstGeom prst="rect">
            <a:avLst/>
          </a:prstGeom>
          <a:noFill/>
        </p:spPr>
        <p:txBody>
          <a:bodyPr wrap="square" rtlCol="0">
            <a:spAutoFit/>
          </a:bodyPr>
          <a:lstStyle/>
          <a:p>
            <a:r>
              <a:rPr lang="id-ID" sz="1800" b="1" dirty="0">
                <a:latin typeface="Arial" panose="020B0604020202020204" pitchFamily="34" charset="0"/>
                <a:cs typeface="Arial" panose="020B0604020202020204" pitchFamily="34" charset="0"/>
              </a:rPr>
              <a:t>Ilustrasi gelmbang pada suatu bidang</a:t>
            </a:r>
          </a:p>
        </p:txBody>
      </p:sp>
      <p:pic>
        <p:nvPicPr>
          <p:cNvPr id="5" name="Picture 4"/>
          <p:cNvPicPr>
            <a:picLocks noChangeAspect="1"/>
          </p:cNvPicPr>
          <p:nvPr/>
        </p:nvPicPr>
        <p:blipFill>
          <a:blip r:embed="rId3"/>
          <a:stretch>
            <a:fillRect/>
          </a:stretch>
        </p:blipFill>
        <p:spPr>
          <a:xfrm>
            <a:off x="4717453" y="1884816"/>
            <a:ext cx="2990850" cy="1371600"/>
          </a:xfrm>
          <a:prstGeom prst="rect">
            <a:avLst/>
          </a:prstGeom>
        </p:spPr>
      </p:pic>
      <p:sp>
        <p:nvSpPr>
          <p:cNvPr id="6" name="TextBox 5"/>
          <p:cNvSpPr txBox="1"/>
          <p:nvPr/>
        </p:nvSpPr>
        <p:spPr>
          <a:xfrm>
            <a:off x="1493486" y="3417110"/>
            <a:ext cx="3223967" cy="307777"/>
          </a:xfrm>
          <a:prstGeom prst="rect">
            <a:avLst/>
          </a:prstGeom>
          <a:noFill/>
        </p:spPr>
        <p:txBody>
          <a:bodyPr wrap="square" rtlCol="0">
            <a:spAutoFit/>
          </a:bodyPr>
          <a:lstStyle/>
          <a:p>
            <a:r>
              <a:rPr lang="id-ID" dirty="0">
                <a:latin typeface="Times New Roman" panose="02020603050405020304" pitchFamily="18" charset="0"/>
                <a:cs typeface="Times New Roman" panose="02020603050405020304" pitchFamily="18" charset="0"/>
              </a:rPr>
              <a:t>Gelombang Jatuh Normal</a:t>
            </a:r>
          </a:p>
        </p:txBody>
      </p:sp>
      <p:sp>
        <p:nvSpPr>
          <p:cNvPr id="7" name="TextBox 6"/>
          <p:cNvSpPr txBox="1"/>
          <p:nvPr/>
        </p:nvSpPr>
        <p:spPr>
          <a:xfrm>
            <a:off x="5086670" y="3417110"/>
            <a:ext cx="3223967" cy="307777"/>
          </a:xfrm>
          <a:prstGeom prst="rect">
            <a:avLst/>
          </a:prstGeom>
          <a:noFill/>
        </p:spPr>
        <p:txBody>
          <a:bodyPr wrap="square" rtlCol="0">
            <a:spAutoFit/>
          </a:bodyPr>
          <a:lstStyle/>
          <a:p>
            <a:r>
              <a:rPr lang="id-ID" dirty="0">
                <a:latin typeface="Times New Roman" panose="02020603050405020304" pitchFamily="18" charset="0"/>
                <a:cs typeface="Times New Roman" panose="02020603050405020304" pitchFamily="18" charset="0"/>
              </a:rPr>
              <a:t>Gelombang Jatuh Miring</a:t>
            </a:r>
          </a:p>
        </p:txBody>
      </p:sp>
      <p:cxnSp>
        <p:nvCxnSpPr>
          <p:cNvPr id="8" name="Straight Connector 7"/>
          <p:cNvCxnSpPr/>
          <p:nvPr/>
        </p:nvCxnSpPr>
        <p:spPr>
          <a:xfrm>
            <a:off x="1694601" y="1391306"/>
            <a:ext cx="3022852" cy="11290"/>
          </a:xfrm>
          <a:prstGeom prst="line">
            <a:avLst/>
          </a:prstGeom>
          <a:ln w="28575"/>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778690860"/>
      </p:ext>
    </p:extLst>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sp>
        <p:nvSpPr>
          <p:cNvPr id="2" name="TextBox 1"/>
          <p:cNvSpPr txBox="1"/>
          <p:nvPr/>
        </p:nvSpPr>
        <p:spPr>
          <a:xfrm>
            <a:off x="2223724" y="1896802"/>
            <a:ext cx="5064369" cy="40011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id-ID" sz="2000" i="1" dirty="0"/>
              <a:t> </a:t>
            </a:r>
            <a:r>
              <a:rPr lang="id-ID" sz="2000" dirty="0"/>
              <a:t>Lintas Medium </a:t>
            </a:r>
            <a:r>
              <a:rPr lang="id-ID" sz="2000" i="1" dirty="0"/>
              <a:t>Lossless</a:t>
            </a:r>
            <a:r>
              <a:rPr lang="en-US" sz="2000" i="1" dirty="0"/>
              <a:t> - Lossless</a:t>
            </a:r>
            <a:endParaRPr lang="id-ID" sz="2000"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2125" y="382772"/>
            <a:ext cx="5220586" cy="400110"/>
          </a:xfrm>
          <a:prstGeom prst="rect">
            <a:avLst/>
          </a:prstGeom>
          <a:noFill/>
        </p:spPr>
        <p:txBody>
          <a:bodyPr wrap="square" rtlCol="0">
            <a:spAutoFit/>
          </a:bodyPr>
          <a:lstStyle/>
          <a:p>
            <a:r>
              <a:rPr lang="id-ID" sz="2000" b="1" dirty="0">
                <a:latin typeface="Arial" panose="020B0604020202020204" pitchFamily="34" charset="0"/>
                <a:cs typeface="Arial" panose="020B0604020202020204" pitchFamily="34" charset="0"/>
              </a:rPr>
              <a:t>Lintas Medium </a:t>
            </a:r>
          </a:p>
        </p:txBody>
      </p:sp>
      <p:cxnSp>
        <p:nvCxnSpPr>
          <p:cNvPr id="3" name="Straight Connector 2"/>
          <p:cNvCxnSpPr/>
          <p:nvPr/>
        </p:nvCxnSpPr>
        <p:spPr>
          <a:xfrm>
            <a:off x="1880325" y="767665"/>
            <a:ext cx="3022852" cy="11290"/>
          </a:xfrm>
          <a:prstGeom prst="line">
            <a:avLst/>
          </a:prstGeom>
          <a:ln w="28575"/>
        </p:spPr>
        <p:style>
          <a:lnRef idx="3">
            <a:schemeClr val="accent4"/>
          </a:lnRef>
          <a:fillRef idx="0">
            <a:schemeClr val="accent4"/>
          </a:fillRef>
          <a:effectRef idx="2">
            <a:schemeClr val="accent4"/>
          </a:effectRef>
          <a:fontRef idx="minor">
            <a:schemeClr val="tx1"/>
          </a:fontRef>
        </p:style>
      </p:cxnSp>
      <p:pic>
        <p:nvPicPr>
          <p:cNvPr id="4" name="Picture 3"/>
          <p:cNvPicPr>
            <a:picLocks noChangeAspect="1"/>
          </p:cNvPicPr>
          <p:nvPr/>
        </p:nvPicPr>
        <p:blipFill>
          <a:blip r:embed="rId2"/>
          <a:stretch>
            <a:fillRect/>
          </a:stretch>
        </p:blipFill>
        <p:spPr>
          <a:xfrm>
            <a:off x="1762125" y="1163848"/>
            <a:ext cx="2505075" cy="3505200"/>
          </a:xfrm>
          <a:prstGeom prst="rect">
            <a:avLst/>
          </a:prstGeom>
        </p:spPr>
      </p:pic>
      <p:sp>
        <p:nvSpPr>
          <p:cNvPr id="6" name="TextBox 5"/>
          <p:cNvSpPr txBox="1"/>
          <p:nvPr/>
        </p:nvSpPr>
        <p:spPr>
          <a:xfrm>
            <a:off x="4903177" y="1403498"/>
            <a:ext cx="3551274" cy="2462213"/>
          </a:xfrm>
          <a:prstGeom prst="rect">
            <a:avLst/>
          </a:prstGeom>
          <a:noFill/>
        </p:spPr>
        <p:txBody>
          <a:bodyPr wrap="square" rtlCol="0">
            <a:spAutoFit/>
          </a:bodyPr>
          <a:lstStyle/>
          <a:p>
            <a:pPr algn="ctr"/>
            <a:r>
              <a:rPr lang="id-ID" dirty="0"/>
              <a:t>Gelombang elektromagnetik yang merambat melalui dua medium yang berbeda akan mengalami perlakuan sebagai berikut. </a:t>
            </a:r>
          </a:p>
          <a:p>
            <a:pPr marL="342900" indent="-342900" algn="ctr">
              <a:buAutoNum type="arabicPeriod"/>
            </a:pPr>
            <a:r>
              <a:rPr lang="id-ID" dirty="0"/>
              <a:t>Gelombang dipantulkan</a:t>
            </a:r>
          </a:p>
          <a:p>
            <a:pPr marL="342900" indent="-342900" algn="ctr">
              <a:buAutoNum type="arabicPeriod"/>
            </a:pPr>
            <a:r>
              <a:rPr lang="id-ID" dirty="0"/>
              <a:t>Gelombang diteruskan</a:t>
            </a:r>
          </a:p>
          <a:p>
            <a:pPr marL="342900" indent="-342900" algn="ctr">
              <a:buAutoNum type="arabicPeriod"/>
            </a:pPr>
            <a:endParaRPr lang="id-ID" dirty="0"/>
          </a:p>
          <a:p>
            <a:pPr algn="ctr"/>
            <a:r>
              <a:rPr lang="id-ID" dirty="0"/>
              <a:t>Hal itu berlaku untuk gelombang elektromagnetik yang jatuh normal dan jatuh miring.</a:t>
            </a:r>
          </a:p>
          <a:p>
            <a:endParaRPr lang="id-ID" dirty="0"/>
          </a:p>
        </p:txBody>
      </p:sp>
    </p:spTree>
    <p:extLst>
      <p:ext uri="{BB962C8B-B14F-4D97-AF65-F5344CB8AC3E}">
        <p14:creationId xmlns:p14="http://schemas.microsoft.com/office/powerpoint/2010/main" val="3336825577"/>
      </p:ext>
    </p:extLst>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605959" y="700569"/>
            <a:ext cx="2105247" cy="338554"/>
          </a:xfrm>
          <a:prstGeom prst="rect">
            <a:avLst/>
          </a:prstGeom>
          <a:noFill/>
        </p:spPr>
        <p:txBody>
          <a:bodyPr wrap="square" rtlCol="0">
            <a:spAutoFit/>
          </a:bodyPr>
          <a:lstStyle/>
          <a:p>
            <a:r>
              <a:rPr lang="id-ID" sz="1600" b="1" dirty="0">
                <a:latin typeface="Times New Roman" panose="02020603050405020304" pitchFamily="18" charset="0"/>
                <a:cs typeface="Times New Roman" panose="02020603050405020304" pitchFamily="18" charset="0"/>
              </a:rPr>
              <a:t>Gelombang Datang</a:t>
            </a:r>
          </a:p>
        </p:txBody>
      </p:sp>
      <p:sp>
        <p:nvSpPr>
          <p:cNvPr id="20" name="TextBox 19"/>
          <p:cNvSpPr txBox="1"/>
          <p:nvPr/>
        </p:nvSpPr>
        <p:spPr>
          <a:xfrm>
            <a:off x="6039735" y="700569"/>
            <a:ext cx="2105247" cy="338554"/>
          </a:xfrm>
          <a:prstGeom prst="rect">
            <a:avLst/>
          </a:prstGeom>
          <a:noFill/>
        </p:spPr>
        <p:txBody>
          <a:bodyPr wrap="square" rtlCol="0">
            <a:spAutoFit/>
          </a:bodyPr>
          <a:lstStyle/>
          <a:p>
            <a:r>
              <a:rPr lang="id-ID" sz="1600" b="1" dirty="0">
                <a:latin typeface="Times New Roman" panose="02020603050405020304" pitchFamily="18" charset="0"/>
                <a:cs typeface="Times New Roman" panose="02020603050405020304" pitchFamily="18" charset="0"/>
              </a:rPr>
              <a:t>Gelombang Terus </a:t>
            </a:r>
          </a:p>
        </p:txBody>
      </p:sp>
      <p:sp>
        <p:nvSpPr>
          <p:cNvPr id="21" name="TextBox 20"/>
          <p:cNvSpPr txBox="1"/>
          <p:nvPr/>
        </p:nvSpPr>
        <p:spPr>
          <a:xfrm>
            <a:off x="4935942" y="3038281"/>
            <a:ext cx="2105247" cy="338554"/>
          </a:xfrm>
          <a:prstGeom prst="rect">
            <a:avLst/>
          </a:prstGeom>
          <a:noFill/>
        </p:spPr>
        <p:txBody>
          <a:bodyPr wrap="square" rtlCol="0">
            <a:spAutoFit/>
          </a:bodyPr>
          <a:lstStyle/>
          <a:p>
            <a:r>
              <a:rPr lang="id-ID" sz="1600" b="1" dirty="0">
                <a:latin typeface="Times New Roman" panose="02020603050405020304" pitchFamily="18" charset="0"/>
                <a:cs typeface="Times New Roman" panose="02020603050405020304" pitchFamily="18" charset="0"/>
              </a:rPr>
              <a:t>Gelombang Pantul</a:t>
            </a:r>
          </a:p>
        </p:txBody>
      </p:sp>
      <p:pic>
        <p:nvPicPr>
          <p:cNvPr id="22" name="Picture 21"/>
          <p:cNvPicPr>
            <a:picLocks noChangeAspect="1"/>
          </p:cNvPicPr>
          <p:nvPr/>
        </p:nvPicPr>
        <p:blipFill>
          <a:blip r:embed="rId2"/>
          <a:stretch>
            <a:fillRect/>
          </a:stretch>
        </p:blipFill>
        <p:spPr>
          <a:xfrm>
            <a:off x="3605959" y="1152122"/>
            <a:ext cx="1981200" cy="1428750"/>
          </a:xfrm>
          <a:prstGeom prst="rect">
            <a:avLst/>
          </a:prstGeom>
        </p:spPr>
      </p:pic>
      <p:pic>
        <p:nvPicPr>
          <p:cNvPr id="49" name="Picture 48"/>
          <p:cNvPicPr>
            <a:picLocks noChangeAspect="1"/>
          </p:cNvPicPr>
          <p:nvPr/>
        </p:nvPicPr>
        <p:blipFill>
          <a:blip r:embed="rId3"/>
          <a:stretch>
            <a:fillRect/>
          </a:stretch>
        </p:blipFill>
        <p:spPr>
          <a:xfrm>
            <a:off x="4780886" y="3325833"/>
            <a:ext cx="2171700" cy="1400175"/>
          </a:xfrm>
          <a:prstGeom prst="rect">
            <a:avLst/>
          </a:prstGeom>
        </p:spPr>
      </p:pic>
      <p:pic>
        <p:nvPicPr>
          <p:cNvPr id="50" name="Picture 49"/>
          <p:cNvPicPr>
            <a:picLocks noChangeAspect="1"/>
          </p:cNvPicPr>
          <p:nvPr/>
        </p:nvPicPr>
        <p:blipFill>
          <a:blip r:embed="rId4"/>
          <a:stretch>
            <a:fillRect/>
          </a:stretch>
        </p:blipFill>
        <p:spPr>
          <a:xfrm>
            <a:off x="6039735" y="1180697"/>
            <a:ext cx="2057400" cy="1400175"/>
          </a:xfrm>
          <a:prstGeom prst="rect">
            <a:avLst/>
          </a:prstGeom>
        </p:spPr>
      </p:pic>
      <p:pic>
        <p:nvPicPr>
          <p:cNvPr id="51" name="Picture 50"/>
          <p:cNvPicPr>
            <a:picLocks noChangeAspect="1"/>
          </p:cNvPicPr>
          <p:nvPr/>
        </p:nvPicPr>
        <p:blipFill rotWithShape="1">
          <a:blip r:embed="rId5"/>
          <a:srcRect r="2522"/>
          <a:stretch/>
        </p:blipFill>
        <p:spPr>
          <a:xfrm>
            <a:off x="486270" y="1515360"/>
            <a:ext cx="3119689" cy="2752725"/>
          </a:xfrm>
          <a:prstGeom prst="rect">
            <a:avLst/>
          </a:prstGeom>
        </p:spPr>
      </p:pic>
      <p:sp>
        <p:nvSpPr>
          <p:cNvPr id="52" name="TextBox 51"/>
          <p:cNvSpPr txBox="1"/>
          <p:nvPr/>
        </p:nvSpPr>
        <p:spPr>
          <a:xfrm>
            <a:off x="4596559" y="2553169"/>
            <a:ext cx="3799204" cy="338554"/>
          </a:xfrm>
          <a:prstGeom prst="rect">
            <a:avLst/>
          </a:prstGeom>
          <a:noFill/>
        </p:spPr>
        <p:txBody>
          <a:bodyPr wrap="square" rtlCol="0">
            <a:spAutoFit/>
          </a:bodyPr>
          <a:lstStyle/>
          <a:p>
            <a:r>
              <a:rPr lang="id-ID" sz="1600" dirty="0">
                <a:latin typeface="Times New Roman" panose="02020603050405020304" pitchFamily="18" charset="0"/>
                <a:cs typeface="Times New Roman" panose="02020603050405020304" pitchFamily="18" charset="0"/>
              </a:rPr>
              <a:t>Merambat ke Sumbu </a:t>
            </a:r>
            <a:r>
              <a:rPr lang="en-US" sz="1600" dirty="0">
                <a:latin typeface="Times New Roman" panose="02020603050405020304" pitchFamily="18" charset="0"/>
                <a:cs typeface="Times New Roman" panose="02020603050405020304" pitchFamily="18" charset="0"/>
              </a:rPr>
              <a:t>z</a:t>
            </a:r>
            <a:r>
              <a:rPr lang="id-ID" sz="1600" dirty="0">
                <a:latin typeface="Times New Roman" panose="02020603050405020304" pitchFamily="18" charset="0"/>
                <a:cs typeface="Times New Roman" panose="02020603050405020304" pitchFamily="18" charset="0"/>
              </a:rPr>
              <a:t> Positif</a:t>
            </a:r>
          </a:p>
        </p:txBody>
      </p:sp>
      <p:sp>
        <p:nvSpPr>
          <p:cNvPr id="53" name="TextBox 52"/>
          <p:cNvSpPr txBox="1"/>
          <p:nvPr/>
        </p:nvSpPr>
        <p:spPr>
          <a:xfrm>
            <a:off x="4605861" y="4762724"/>
            <a:ext cx="3799204" cy="338554"/>
          </a:xfrm>
          <a:prstGeom prst="rect">
            <a:avLst/>
          </a:prstGeom>
          <a:noFill/>
        </p:spPr>
        <p:txBody>
          <a:bodyPr wrap="square" rtlCol="0">
            <a:spAutoFit/>
          </a:bodyPr>
          <a:lstStyle/>
          <a:p>
            <a:r>
              <a:rPr lang="id-ID" sz="1600" dirty="0">
                <a:latin typeface="Times New Roman" panose="02020603050405020304" pitchFamily="18" charset="0"/>
                <a:cs typeface="Times New Roman" panose="02020603050405020304" pitchFamily="18" charset="0"/>
              </a:rPr>
              <a:t>Merambat ke Sumbu </a:t>
            </a:r>
            <a:r>
              <a:rPr lang="en-US" sz="1600" dirty="0">
                <a:latin typeface="Times New Roman" panose="02020603050405020304" pitchFamily="18" charset="0"/>
                <a:cs typeface="Times New Roman" panose="02020603050405020304" pitchFamily="18" charset="0"/>
              </a:rPr>
              <a:t>z</a:t>
            </a:r>
            <a:r>
              <a:rPr lang="id-ID" sz="1600" dirty="0">
                <a:latin typeface="Times New Roman" panose="02020603050405020304" pitchFamily="18" charset="0"/>
                <a:cs typeface="Times New Roman" panose="02020603050405020304" pitchFamily="18" charset="0"/>
              </a:rPr>
              <a:t> Negatif</a:t>
            </a:r>
          </a:p>
        </p:txBody>
      </p:sp>
    </p:spTree>
    <p:extLst>
      <p:ext uri="{BB962C8B-B14F-4D97-AF65-F5344CB8AC3E}">
        <p14:creationId xmlns:p14="http://schemas.microsoft.com/office/powerpoint/2010/main" val="2252191078"/>
      </p:ext>
    </p:extLst>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9"/>
          <p:cNvSpPr txBox="1"/>
          <p:nvPr/>
        </p:nvSpPr>
        <p:spPr>
          <a:xfrm>
            <a:off x="1662848" y="690392"/>
            <a:ext cx="4167418" cy="1255014"/>
          </a:xfrm>
          <a:prstGeom prst="rect">
            <a:avLst/>
          </a:prstGeom>
        </p:spPr>
        <p:txBody>
          <a:bodyPr wrap="square" lIns="0" tIns="0" rIns="0" bIns="0" rtlCol="0">
            <a:noAutofit/>
          </a:bodyPr>
          <a:lstStyle/>
          <a:p>
            <a:pPr marL="12700" algn="just">
              <a:lnSpc>
                <a:spcPts val="2299"/>
              </a:lnSpc>
              <a:spcBef>
                <a:spcPts val="150"/>
              </a:spcBef>
            </a:pPr>
            <a:r>
              <a:rPr sz="1800" spc="-44" dirty="0">
                <a:latin typeface="Times New Roman"/>
                <a:cs typeface="Times New Roman"/>
              </a:rPr>
              <a:t>I</a:t>
            </a:r>
            <a:r>
              <a:rPr sz="1800" spc="0" dirty="0">
                <a:latin typeface="Times New Roman"/>
                <a:cs typeface="Times New Roman"/>
              </a:rPr>
              <a:t>ntensi</a:t>
            </a:r>
            <a:r>
              <a:rPr sz="1800" spc="4" dirty="0">
                <a:latin typeface="Times New Roman"/>
                <a:cs typeface="Times New Roman"/>
              </a:rPr>
              <a:t>t</a:t>
            </a:r>
            <a:r>
              <a:rPr sz="1800" spc="-9" dirty="0">
                <a:latin typeface="Times New Roman"/>
                <a:cs typeface="Times New Roman"/>
              </a:rPr>
              <a:t>a</a:t>
            </a:r>
            <a:r>
              <a:rPr sz="1800" spc="0" dirty="0">
                <a:latin typeface="Times New Roman"/>
                <a:cs typeface="Times New Roman"/>
              </a:rPr>
              <a:t>s</a:t>
            </a:r>
            <a:r>
              <a:rPr sz="1800" spc="19" dirty="0">
                <a:latin typeface="Times New Roman"/>
                <a:cs typeface="Times New Roman"/>
              </a:rPr>
              <a:t> </a:t>
            </a:r>
            <a:r>
              <a:rPr sz="1800" spc="0" dirty="0">
                <a:latin typeface="Times New Roman"/>
                <a:cs typeface="Times New Roman"/>
              </a:rPr>
              <a:t>med</a:t>
            </a:r>
            <a:r>
              <a:rPr sz="1800" spc="-9" dirty="0">
                <a:latin typeface="Times New Roman"/>
                <a:cs typeface="Times New Roman"/>
              </a:rPr>
              <a:t>a</a:t>
            </a:r>
            <a:r>
              <a:rPr sz="1800" spc="0" dirty="0">
                <a:latin typeface="Times New Roman"/>
                <a:cs typeface="Times New Roman"/>
              </a:rPr>
              <a:t>n l</a:t>
            </a:r>
            <a:r>
              <a:rPr sz="1800" spc="4" dirty="0">
                <a:latin typeface="Times New Roman"/>
                <a:cs typeface="Times New Roman"/>
              </a:rPr>
              <a:t>i</a:t>
            </a:r>
            <a:r>
              <a:rPr sz="1800" spc="0" dirty="0">
                <a:latin typeface="Times New Roman"/>
                <a:cs typeface="Times New Roman"/>
              </a:rPr>
              <a:t>s</a:t>
            </a:r>
            <a:r>
              <a:rPr sz="1800" spc="4" dirty="0">
                <a:latin typeface="Times New Roman"/>
                <a:cs typeface="Times New Roman"/>
              </a:rPr>
              <a:t>t</a:t>
            </a:r>
            <a:r>
              <a:rPr sz="1800" spc="-4" dirty="0">
                <a:latin typeface="Times New Roman"/>
                <a:cs typeface="Times New Roman"/>
              </a:rPr>
              <a:t>r</a:t>
            </a:r>
            <a:r>
              <a:rPr sz="1800" spc="0" dirty="0">
                <a:latin typeface="Times New Roman"/>
                <a:cs typeface="Times New Roman"/>
              </a:rPr>
              <a:t>ik</a:t>
            </a:r>
            <a:r>
              <a:rPr sz="1800" spc="-34" dirty="0">
                <a:latin typeface="Times New Roman"/>
                <a:cs typeface="Times New Roman"/>
              </a:rPr>
              <a:t> </a:t>
            </a:r>
            <a:r>
              <a:rPr sz="1800" spc="0" dirty="0" err="1">
                <a:latin typeface="Times New Roman"/>
                <a:cs typeface="Times New Roman"/>
              </a:rPr>
              <a:t>d</a:t>
            </a:r>
            <a:r>
              <a:rPr sz="1800" spc="-9" dirty="0" err="1">
                <a:latin typeface="Times New Roman"/>
                <a:cs typeface="Times New Roman"/>
              </a:rPr>
              <a:t>a</a:t>
            </a:r>
            <a:r>
              <a:rPr sz="1800" spc="0" dirty="0" err="1">
                <a:latin typeface="Times New Roman"/>
                <a:cs typeface="Times New Roman"/>
              </a:rPr>
              <a:t>n</a:t>
            </a:r>
            <a:r>
              <a:rPr sz="1800" spc="0" dirty="0">
                <a:latin typeface="Times New Roman"/>
                <a:cs typeface="Times New Roman"/>
              </a:rPr>
              <a:t> </a:t>
            </a:r>
            <a:r>
              <a:rPr sz="1800" spc="0" dirty="0" err="1">
                <a:latin typeface="Times New Roman"/>
                <a:cs typeface="Times New Roman"/>
              </a:rPr>
              <a:t>med</a:t>
            </a:r>
            <a:r>
              <a:rPr sz="1800" spc="-9" dirty="0" err="1">
                <a:latin typeface="Times New Roman"/>
                <a:cs typeface="Times New Roman"/>
              </a:rPr>
              <a:t>a</a:t>
            </a:r>
            <a:r>
              <a:rPr sz="1800" spc="0" dirty="0" err="1">
                <a:latin typeface="Times New Roman"/>
                <a:cs typeface="Times New Roman"/>
              </a:rPr>
              <a:t>n</a:t>
            </a:r>
            <a:r>
              <a:rPr sz="1800" spc="0" dirty="0">
                <a:latin typeface="Times New Roman"/>
                <a:cs typeface="Times New Roman"/>
              </a:rPr>
              <a:t> ma</a:t>
            </a:r>
            <a:r>
              <a:rPr sz="1800" spc="-25" dirty="0">
                <a:latin typeface="Times New Roman"/>
                <a:cs typeface="Times New Roman"/>
              </a:rPr>
              <a:t>g</a:t>
            </a:r>
            <a:r>
              <a:rPr sz="1800" spc="0" dirty="0">
                <a:latin typeface="Times New Roman"/>
                <a:cs typeface="Times New Roman"/>
              </a:rPr>
              <a:t>n</a:t>
            </a:r>
            <a:r>
              <a:rPr sz="1800" spc="-9" dirty="0">
                <a:latin typeface="Times New Roman"/>
                <a:cs typeface="Times New Roman"/>
              </a:rPr>
              <a:t>e</a:t>
            </a:r>
            <a:r>
              <a:rPr sz="1800" spc="0" dirty="0">
                <a:latin typeface="Times New Roman"/>
                <a:cs typeface="Times New Roman"/>
              </a:rPr>
              <a:t>t</a:t>
            </a:r>
            <a:r>
              <a:rPr sz="1800" spc="4" dirty="0">
                <a:latin typeface="Times New Roman"/>
                <a:cs typeface="Times New Roman"/>
              </a:rPr>
              <a:t>i</a:t>
            </a:r>
            <a:r>
              <a:rPr sz="1800" spc="0" dirty="0">
                <a:latin typeface="Times New Roman"/>
                <a:cs typeface="Times New Roman"/>
              </a:rPr>
              <a:t>k</a:t>
            </a:r>
            <a:r>
              <a:rPr sz="1800" spc="19" dirty="0">
                <a:latin typeface="Times New Roman"/>
                <a:cs typeface="Times New Roman"/>
              </a:rPr>
              <a:t> </a:t>
            </a:r>
            <a:r>
              <a:rPr sz="1800" spc="0" dirty="0">
                <a:latin typeface="Times New Roman"/>
                <a:cs typeface="Times New Roman"/>
              </a:rPr>
              <a:t>h</a:t>
            </a:r>
            <a:r>
              <a:rPr sz="1800" spc="-9" dirty="0">
                <a:latin typeface="Times New Roman"/>
                <a:cs typeface="Times New Roman"/>
              </a:rPr>
              <a:t>a</a:t>
            </a:r>
            <a:r>
              <a:rPr sz="1800" spc="-4" dirty="0">
                <a:latin typeface="Times New Roman"/>
                <a:cs typeface="Times New Roman"/>
              </a:rPr>
              <a:t>r</a:t>
            </a:r>
            <a:r>
              <a:rPr sz="1800" spc="0" dirty="0">
                <a:latin typeface="Times New Roman"/>
                <a:cs typeface="Times New Roman"/>
              </a:rPr>
              <a:t>us </a:t>
            </a:r>
            <a:r>
              <a:rPr sz="1800" spc="0" dirty="0" err="1">
                <a:latin typeface="Times New Roman"/>
                <a:cs typeface="Times New Roman"/>
              </a:rPr>
              <a:t>kon</a:t>
            </a:r>
            <a:r>
              <a:rPr sz="1800" spc="4" dirty="0" err="1">
                <a:latin typeface="Times New Roman"/>
                <a:cs typeface="Times New Roman"/>
              </a:rPr>
              <a:t>t</a:t>
            </a:r>
            <a:r>
              <a:rPr sz="1800" spc="0" dirty="0" err="1">
                <a:latin typeface="Times New Roman"/>
                <a:cs typeface="Times New Roman"/>
              </a:rPr>
              <a:t>in</a:t>
            </a:r>
            <a:r>
              <a:rPr sz="1800" spc="-54" dirty="0" err="1">
                <a:latin typeface="Times New Roman"/>
                <a:cs typeface="Times New Roman"/>
              </a:rPr>
              <a:t>y</a:t>
            </a:r>
            <a:r>
              <a:rPr sz="1800" spc="0" dirty="0" err="1">
                <a:latin typeface="Times New Roman"/>
                <a:cs typeface="Times New Roman"/>
              </a:rPr>
              <a:t>u</a:t>
            </a:r>
            <a:r>
              <a:rPr sz="1800" spc="0" dirty="0">
                <a:latin typeface="Times New Roman"/>
                <a:cs typeface="Times New Roman"/>
              </a:rPr>
              <a:t> </a:t>
            </a:r>
            <a:r>
              <a:rPr sz="1800" spc="-4" dirty="0">
                <a:latin typeface="Times New Roman"/>
                <a:cs typeface="Times New Roman"/>
              </a:rPr>
              <a:t>(</a:t>
            </a:r>
            <a:r>
              <a:rPr sz="1800" spc="0" dirty="0">
                <a:latin typeface="Times New Roman"/>
                <a:cs typeface="Times New Roman"/>
              </a:rPr>
              <a:t>mal</a:t>
            </a:r>
            <a:r>
              <a:rPr sz="1800" spc="-9" dirty="0">
                <a:latin typeface="Times New Roman"/>
                <a:cs typeface="Times New Roman"/>
              </a:rPr>
              <a:t>a</a:t>
            </a:r>
            <a:r>
              <a:rPr sz="1800" spc="-4" dirty="0">
                <a:latin typeface="Times New Roman"/>
                <a:cs typeface="Times New Roman"/>
              </a:rPr>
              <a:t>r</a:t>
            </a:r>
            <a:r>
              <a:rPr sz="1800" spc="0" dirty="0">
                <a:latin typeface="Times New Roman"/>
                <a:cs typeface="Times New Roman"/>
              </a:rPr>
              <a:t>)</a:t>
            </a:r>
            <a:r>
              <a:rPr sz="1800" spc="-4" dirty="0">
                <a:latin typeface="Times New Roman"/>
                <a:cs typeface="Times New Roman"/>
              </a:rPr>
              <a:t> </a:t>
            </a:r>
            <a:r>
              <a:rPr sz="1800" spc="0" dirty="0">
                <a:latin typeface="Times New Roman"/>
                <a:cs typeface="Times New Roman"/>
              </a:rPr>
              <a:t>p</a:t>
            </a:r>
            <a:r>
              <a:rPr sz="1800" spc="-9" dirty="0">
                <a:latin typeface="Times New Roman"/>
                <a:cs typeface="Times New Roman"/>
              </a:rPr>
              <a:t>a</a:t>
            </a:r>
            <a:r>
              <a:rPr sz="1800" spc="0" dirty="0">
                <a:latin typeface="Times New Roman"/>
                <a:cs typeface="Times New Roman"/>
              </a:rPr>
              <a:t>da</a:t>
            </a:r>
            <a:r>
              <a:rPr sz="1800" spc="9" dirty="0">
                <a:latin typeface="Times New Roman"/>
                <a:cs typeface="Times New Roman"/>
              </a:rPr>
              <a:t> </a:t>
            </a:r>
            <a:r>
              <a:rPr sz="1800" spc="0" dirty="0">
                <a:latin typeface="Times New Roman"/>
                <a:cs typeface="Times New Roman"/>
              </a:rPr>
              <a:t>bidang</a:t>
            </a:r>
            <a:r>
              <a:rPr sz="1800" spc="-4" dirty="0">
                <a:latin typeface="Times New Roman"/>
                <a:cs typeface="Times New Roman"/>
              </a:rPr>
              <a:t> </a:t>
            </a:r>
            <a:r>
              <a:rPr sz="1800" spc="0" dirty="0">
                <a:latin typeface="Times New Roman"/>
                <a:cs typeface="Times New Roman"/>
              </a:rPr>
              <a:t>z</a:t>
            </a:r>
            <a:r>
              <a:rPr sz="1800" spc="-9" dirty="0">
                <a:latin typeface="Times New Roman"/>
                <a:cs typeface="Times New Roman"/>
              </a:rPr>
              <a:t> </a:t>
            </a:r>
            <a:r>
              <a:rPr sz="1800" spc="0" dirty="0">
                <a:latin typeface="Times New Roman"/>
                <a:cs typeface="Times New Roman"/>
              </a:rPr>
              <a:t>=</a:t>
            </a:r>
            <a:r>
              <a:rPr sz="1800" spc="-9" dirty="0">
                <a:latin typeface="Times New Roman"/>
                <a:cs typeface="Times New Roman"/>
              </a:rPr>
              <a:t> </a:t>
            </a:r>
            <a:r>
              <a:rPr sz="1800" spc="0" dirty="0">
                <a:latin typeface="Times New Roman"/>
                <a:cs typeface="Times New Roman"/>
              </a:rPr>
              <a:t>0, </a:t>
            </a:r>
            <a:endParaRPr sz="1800" dirty="0">
              <a:latin typeface="Times New Roman"/>
              <a:cs typeface="Times New Roman"/>
            </a:endParaRPr>
          </a:p>
          <a:p>
            <a:pPr marL="12700" algn="just">
              <a:lnSpc>
                <a:spcPts val="2307"/>
              </a:lnSpc>
            </a:pPr>
            <a:r>
              <a:rPr sz="1800" spc="0" dirty="0">
                <a:latin typeface="Times New Roman"/>
                <a:cs typeface="Times New Roman"/>
              </a:rPr>
              <a:t>s</a:t>
            </a:r>
            <a:r>
              <a:rPr sz="1800" spc="-9" dirty="0">
                <a:latin typeface="Times New Roman"/>
                <a:cs typeface="Times New Roman"/>
              </a:rPr>
              <a:t>e</a:t>
            </a:r>
            <a:r>
              <a:rPr sz="1800" spc="0" dirty="0">
                <a:latin typeface="Times New Roman"/>
                <a:cs typeface="Times New Roman"/>
              </a:rPr>
              <a:t>hin</a:t>
            </a:r>
            <a:r>
              <a:rPr sz="1800" spc="-19" dirty="0">
                <a:latin typeface="Times New Roman"/>
                <a:cs typeface="Times New Roman"/>
              </a:rPr>
              <a:t>gg</a:t>
            </a:r>
            <a:r>
              <a:rPr sz="1800" spc="0" dirty="0">
                <a:latin typeface="Times New Roman"/>
                <a:cs typeface="Times New Roman"/>
              </a:rPr>
              <a:t>a</a:t>
            </a:r>
            <a:r>
              <a:rPr sz="1800" spc="34" dirty="0">
                <a:latin typeface="Times New Roman"/>
                <a:cs typeface="Times New Roman"/>
              </a:rPr>
              <a:t> </a:t>
            </a:r>
            <a:r>
              <a:rPr sz="1800" b="1" spc="4" dirty="0">
                <a:latin typeface="Times New Roman"/>
                <a:cs typeface="Times New Roman"/>
              </a:rPr>
              <a:t>h</a:t>
            </a:r>
            <a:r>
              <a:rPr sz="1800" b="1" spc="0" dirty="0">
                <a:latin typeface="Times New Roman"/>
                <a:cs typeface="Times New Roman"/>
              </a:rPr>
              <a:t>a</a:t>
            </a:r>
            <a:r>
              <a:rPr sz="1800" b="1" spc="-9" dirty="0">
                <a:latin typeface="Times New Roman"/>
                <a:cs typeface="Times New Roman"/>
              </a:rPr>
              <a:t>r</a:t>
            </a:r>
            <a:r>
              <a:rPr sz="1800" b="1" spc="4" dirty="0">
                <a:latin typeface="Times New Roman"/>
                <a:cs typeface="Times New Roman"/>
              </a:rPr>
              <a:t>u</a:t>
            </a:r>
            <a:r>
              <a:rPr sz="1800" b="1" spc="0" dirty="0">
                <a:latin typeface="Times New Roman"/>
                <a:cs typeface="Times New Roman"/>
              </a:rPr>
              <a:t>s</a:t>
            </a:r>
            <a:r>
              <a:rPr sz="1800" b="1" spc="-19" dirty="0">
                <a:latin typeface="Times New Roman"/>
                <a:cs typeface="Times New Roman"/>
              </a:rPr>
              <a:t> </a:t>
            </a:r>
            <a:r>
              <a:rPr sz="1800" b="1" spc="-29" dirty="0" err="1">
                <a:latin typeface="Times New Roman"/>
                <a:cs typeface="Times New Roman"/>
              </a:rPr>
              <a:t>m</a:t>
            </a:r>
            <a:r>
              <a:rPr sz="1800" b="1" spc="-9" dirty="0" err="1">
                <a:latin typeface="Times New Roman"/>
                <a:cs typeface="Times New Roman"/>
              </a:rPr>
              <a:t>e</a:t>
            </a:r>
            <a:r>
              <a:rPr sz="1800" b="1" spc="-29" dirty="0" err="1">
                <a:latin typeface="Times New Roman"/>
                <a:cs typeface="Times New Roman"/>
              </a:rPr>
              <a:t>m</a:t>
            </a:r>
            <a:r>
              <a:rPr sz="1800" b="1" spc="-9" dirty="0" err="1">
                <a:latin typeface="Times New Roman"/>
                <a:cs typeface="Times New Roman"/>
              </a:rPr>
              <a:t>e</a:t>
            </a:r>
            <a:r>
              <a:rPr sz="1800" b="1" spc="4" dirty="0" err="1">
                <a:latin typeface="Times New Roman"/>
                <a:cs typeface="Times New Roman"/>
              </a:rPr>
              <a:t>nuh</a:t>
            </a:r>
            <a:r>
              <a:rPr sz="1800" b="1" spc="0" dirty="0" err="1">
                <a:latin typeface="Times New Roman"/>
                <a:cs typeface="Times New Roman"/>
              </a:rPr>
              <a:t>i</a:t>
            </a:r>
            <a:r>
              <a:rPr sz="1800" b="1" spc="0" dirty="0">
                <a:latin typeface="Times New Roman"/>
                <a:cs typeface="Times New Roman"/>
              </a:rPr>
              <a:t> </a:t>
            </a:r>
            <a:r>
              <a:rPr sz="1800" b="1" spc="0" dirty="0" err="1">
                <a:latin typeface="Times New Roman"/>
                <a:cs typeface="Times New Roman"/>
              </a:rPr>
              <a:t>syar</a:t>
            </a:r>
            <a:r>
              <a:rPr sz="1800" b="1" spc="-4" dirty="0" err="1">
                <a:latin typeface="Times New Roman"/>
                <a:cs typeface="Times New Roman"/>
              </a:rPr>
              <a:t>a</a:t>
            </a:r>
            <a:r>
              <a:rPr sz="1800" b="1" spc="0" dirty="0" err="1">
                <a:latin typeface="Times New Roman"/>
                <a:cs typeface="Times New Roman"/>
              </a:rPr>
              <a:t>t</a:t>
            </a:r>
            <a:r>
              <a:rPr sz="1800" b="1" spc="-4" dirty="0">
                <a:latin typeface="Times New Roman"/>
                <a:cs typeface="Times New Roman"/>
              </a:rPr>
              <a:t> </a:t>
            </a:r>
            <a:r>
              <a:rPr sz="1800" b="1" spc="4" dirty="0" err="1">
                <a:latin typeface="Times New Roman"/>
                <a:cs typeface="Times New Roman"/>
              </a:rPr>
              <a:t>b</a:t>
            </a:r>
            <a:r>
              <a:rPr sz="1800" b="1" spc="0" dirty="0" err="1">
                <a:latin typeface="Times New Roman"/>
                <a:cs typeface="Times New Roman"/>
              </a:rPr>
              <a:t>a</a:t>
            </a:r>
            <a:r>
              <a:rPr sz="1800" b="1" spc="-4" dirty="0" err="1">
                <a:latin typeface="Times New Roman"/>
                <a:cs typeface="Times New Roman"/>
              </a:rPr>
              <a:t>t</a:t>
            </a:r>
            <a:r>
              <a:rPr sz="1800" b="1" spc="0" dirty="0" err="1">
                <a:latin typeface="Times New Roman"/>
                <a:cs typeface="Times New Roman"/>
              </a:rPr>
              <a:t>as</a:t>
            </a:r>
            <a:r>
              <a:rPr sz="1800" b="1" dirty="0">
                <a:latin typeface="Times New Roman"/>
                <a:cs typeface="Times New Roman"/>
              </a:rPr>
              <a:t>.</a:t>
            </a:r>
            <a:endParaRPr sz="1800" dirty="0">
              <a:latin typeface="Times New Roman"/>
              <a:cs typeface="Times New Roman"/>
            </a:endParaRPr>
          </a:p>
        </p:txBody>
      </p:sp>
      <p:pic>
        <p:nvPicPr>
          <p:cNvPr id="4" name="Picture 3"/>
          <p:cNvPicPr>
            <a:picLocks noChangeAspect="1"/>
          </p:cNvPicPr>
          <p:nvPr/>
        </p:nvPicPr>
        <p:blipFill>
          <a:blip r:embed="rId2"/>
          <a:stretch>
            <a:fillRect/>
          </a:stretch>
        </p:blipFill>
        <p:spPr>
          <a:xfrm>
            <a:off x="384101" y="2178097"/>
            <a:ext cx="3028950" cy="1685925"/>
          </a:xfrm>
          <a:prstGeom prst="rect">
            <a:avLst/>
          </a:prstGeom>
        </p:spPr>
      </p:pic>
      <p:pic>
        <p:nvPicPr>
          <p:cNvPr id="5" name="Picture 4"/>
          <p:cNvPicPr>
            <a:picLocks noChangeAspect="1"/>
          </p:cNvPicPr>
          <p:nvPr/>
        </p:nvPicPr>
        <p:blipFill>
          <a:blip r:embed="rId3"/>
          <a:stretch>
            <a:fillRect/>
          </a:stretch>
        </p:blipFill>
        <p:spPr>
          <a:xfrm>
            <a:off x="3595885" y="1711372"/>
            <a:ext cx="3114675" cy="933450"/>
          </a:xfrm>
          <a:prstGeom prst="rect">
            <a:avLst/>
          </a:prstGeom>
        </p:spPr>
      </p:pic>
      <p:pic>
        <p:nvPicPr>
          <p:cNvPr id="6" name="Picture 5"/>
          <p:cNvPicPr>
            <a:picLocks noChangeAspect="1"/>
          </p:cNvPicPr>
          <p:nvPr/>
        </p:nvPicPr>
        <p:blipFill>
          <a:blip r:embed="rId4"/>
          <a:stretch>
            <a:fillRect/>
          </a:stretch>
        </p:blipFill>
        <p:spPr>
          <a:xfrm>
            <a:off x="5830266" y="2730043"/>
            <a:ext cx="2124075" cy="866775"/>
          </a:xfrm>
          <a:prstGeom prst="rect">
            <a:avLst/>
          </a:prstGeom>
        </p:spPr>
      </p:pic>
      <p:pic>
        <p:nvPicPr>
          <p:cNvPr id="7" name="Picture 6"/>
          <p:cNvPicPr>
            <a:picLocks noChangeAspect="1"/>
          </p:cNvPicPr>
          <p:nvPr/>
        </p:nvPicPr>
        <p:blipFill>
          <a:blip r:embed="rId5"/>
          <a:stretch>
            <a:fillRect/>
          </a:stretch>
        </p:blipFill>
        <p:spPr>
          <a:xfrm>
            <a:off x="5662810" y="3900380"/>
            <a:ext cx="2095500" cy="762000"/>
          </a:xfrm>
          <a:prstGeom prst="rect">
            <a:avLst/>
          </a:prstGeom>
        </p:spPr>
      </p:pic>
      <p:sp>
        <p:nvSpPr>
          <p:cNvPr id="8" name="TextBox 7"/>
          <p:cNvSpPr txBox="1"/>
          <p:nvPr/>
        </p:nvSpPr>
        <p:spPr>
          <a:xfrm>
            <a:off x="3746557" y="2966386"/>
            <a:ext cx="1871330" cy="369332"/>
          </a:xfrm>
          <a:prstGeom prst="rect">
            <a:avLst/>
          </a:prstGeom>
          <a:noFill/>
        </p:spPr>
        <p:txBody>
          <a:bodyPr wrap="square" rtlCol="0">
            <a:spAutoFit/>
          </a:bodyPr>
          <a:lstStyle/>
          <a:p>
            <a:r>
              <a:rPr lang="id-ID" sz="1800" b="1" dirty="0">
                <a:latin typeface="Times New Roman" panose="02020603050405020304" pitchFamily="18" charset="0"/>
                <a:cs typeface="Times New Roman" panose="02020603050405020304" pitchFamily="18" charset="0"/>
              </a:rPr>
              <a:t>Koefisien Pantul</a:t>
            </a:r>
          </a:p>
        </p:txBody>
      </p:sp>
      <p:sp>
        <p:nvSpPr>
          <p:cNvPr id="9" name="TextBox 8"/>
          <p:cNvSpPr txBox="1"/>
          <p:nvPr/>
        </p:nvSpPr>
        <p:spPr>
          <a:xfrm>
            <a:off x="3595885" y="4096714"/>
            <a:ext cx="2334378" cy="369332"/>
          </a:xfrm>
          <a:prstGeom prst="rect">
            <a:avLst/>
          </a:prstGeom>
          <a:noFill/>
        </p:spPr>
        <p:txBody>
          <a:bodyPr wrap="square" rtlCol="0">
            <a:spAutoFit/>
          </a:bodyPr>
          <a:lstStyle/>
          <a:p>
            <a:r>
              <a:rPr lang="id-ID" sz="1800" b="1" dirty="0">
                <a:latin typeface="Times New Roman" panose="02020603050405020304" pitchFamily="18" charset="0"/>
                <a:cs typeface="Times New Roman" panose="02020603050405020304" pitchFamily="18" charset="0"/>
              </a:rPr>
              <a:t>Koefisien Transmisi</a:t>
            </a:r>
          </a:p>
        </p:txBody>
      </p:sp>
    </p:spTree>
    <p:extLst>
      <p:ext uri="{BB962C8B-B14F-4D97-AF65-F5344CB8AC3E}">
        <p14:creationId xmlns:p14="http://schemas.microsoft.com/office/powerpoint/2010/main" val="1996514924"/>
      </p:ext>
    </p:extLst>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98564" y="609964"/>
            <a:ext cx="3038475" cy="3514725"/>
          </a:xfrm>
          <a:prstGeom prst="rect">
            <a:avLst/>
          </a:prstGeom>
        </p:spPr>
      </p:pic>
      <p:sp>
        <p:nvSpPr>
          <p:cNvPr id="3" name="Rectangle 2"/>
          <p:cNvSpPr/>
          <p:nvPr/>
        </p:nvSpPr>
        <p:spPr>
          <a:xfrm>
            <a:off x="4858903" y="902374"/>
            <a:ext cx="3792385" cy="1464953"/>
          </a:xfrm>
          <a:prstGeom prst="rect">
            <a:avLst/>
          </a:prstGeom>
        </p:spPr>
        <p:txBody>
          <a:bodyPr wrap="none">
            <a:spAutoFit/>
          </a:bodyPr>
          <a:lstStyle/>
          <a:p>
            <a:pPr marL="12700" marR="4547">
              <a:lnSpc>
                <a:spcPts val="2140"/>
              </a:lnSpc>
              <a:spcBef>
                <a:spcPts val="107"/>
              </a:spcBef>
            </a:pPr>
            <a:r>
              <a:rPr lang="id-ID" b="1" u="heavy" dirty="0">
                <a:latin typeface="Times New Roman"/>
                <a:cs typeface="Times New Roman"/>
              </a:rPr>
              <a:t>Unt</a:t>
            </a:r>
            <a:r>
              <a:rPr lang="id-ID" b="1" u="heavy" spc="4" dirty="0">
                <a:latin typeface="Times New Roman"/>
                <a:cs typeface="Times New Roman"/>
              </a:rPr>
              <a:t>u</a:t>
            </a:r>
            <a:r>
              <a:rPr lang="id-ID" b="1" u="heavy" dirty="0">
                <a:latin typeface="Times New Roman"/>
                <a:cs typeface="Times New Roman"/>
              </a:rPr>
              <a:t>k</a:t>
            </a:r>
            <a:r>
              <a:rPr lang="id-ID" b="1" u="heavy" spc="9" dirty="0">
                <a:latin typeface="Times New Roman"/>
                <a:cs typeface="Times New Roman"/>
              </a:rPr>
              <a:t> </a:t>
            </a:r>
            <a:r>
              <a:rPr lang="id-ID" b="1" u="heavy" spc="4" dirty="0">
                <a:latin typeface="Times New Roman"/>
                <a:cs typeface="Times New Roman"/>
              </a:rPr>
              <a:t>k</a:t>
            </a:r>
            <a:r>
              <a:rPr lang="id-ID" b="1" u="heavy" dirty="0">
                <a:latin typeface="Times New Roman"/>
                <a:cs typeface="Times New Roman"/>
              </a:rPr>
              <a:t>as</a:t>
            </a:r>
            <a:r>
              <a:rPr lang="id-ID" b="1" u="heavy" spc="-9" dirty="0">
                <a:latin typeface="Times New Roman"/>
                <a:cs typeface="Times New Roman"/>
              </a:rPr>
              <a:t>u</a:t>
            </a:r>
            <a:r>
              <a:rPr lang="id-ID" b="1" u="heavy" dirty="0">
                <a:latin typeface="Times New Roman"/>
                <a:cs typeface="Times New Roman"/>
              </a:rPr>
              <a:t>s</a:t>
            </a:r>
            <a:r>
              <a:rPr lang="id-ID" b="1" u="heavy" spc="4" dirty="0">
                <a:latin typeface="Times New Roman"/>
                <a:cs typeface="Times New Roman"/>
              </a:rPr>
              <a:t> </a:t>
            </a:r>
            <a:r>
              <a:rPr lang="id-ID" b="1" u="heavy" dirty="0">
                <a:latin typeface="Times New Roman"/>
                <a:cs typeface="Times New Roman"/>
              </a:rPr>
              <a:t>:</a:t>
            </a:r>
            <a:r>
              <a:rPr lang="id-ID" b="1" spc="-4" dirty="0">
                <a:latin typeface="Times New Roman"/>
                <a:cs typeface="Times New Roman"/>
              </a:rPr>
              <a:t> </a:t>
            </a:r>
            <a:r>
              <a:rPr lang="id-ID" dirty="0">
                <a:latin typeface="Times New Roman"/>
                <a:cs typeface="Times New Roman"/>
              </a:rPr>
              <a:t>d</a:t>
            </a:r>
            <a:r>
              <a:rPr lang="id-ID" spc="-9" dirty="0">
                <a:latin typeface="Times New Roman"/>
                <a:cs typeface="Times New Roman"/>
              </a:rPr>
              <a:t>ae</a:t>
            </a:r>
            <a:r>
              <a:rPr lang="id-ID" spc="-4" dirty="0">
                <a:latin typeface="Times New Roman"/>
                <a:cs typeface="Times New Roman"/>
              </a:rPr>
              <a:t>r</a:t>
            </a:r>
            <a:r>
              <a:rPr lang="id-ID" spc="-9" dirty="0">
                <a:latin typeface="Times New Roman"/>
                <a:cs typeface="Times New Roman"/>
              </a:rPr>
              <a:t>a</a:t>
            </a:r>
            <a:r>
              <a:rPr lang="id-ID" dirty="0">
                <a:latin typeface="Times New Roman"/>
                <a:cs typeface="Times New Roman"/>
              </a:rPr>
              <a:t>h 1</a:t>
            </a:r>
            <a:r>
              <a:rPr lang="id-ID" spc="19" dirty="0">
                <a:latin typeface="Times New Roman"/>
                <a:cs typeface="Times New Roman"/>
              </a:rPr>
              <a:t> </a:t>
            </a:r>
            <a:r>
              <a:rPr lang="id-ID" dirty="0">
                <a:latin typeface="Times New Roman"/>
                <a:cs typeface="Times New Roman"/>
              </a:rPr>
              <a:t>diel</a:t>
            </a:r>
            <a:r>
              <a:rPr lang="id-ID" spc="-9" dirty="0">
                <a:latin typeface="Times New Roman"/>
                <a:cs typeface="Times New Roman"/>
              </a:rPr>
              <a:t>e</a:t>
            </a:r>
            <a:r>
              <a:rPr lang="id-ID" dirty="0">
                <a:latin typeface="Times New Roman"/>
                <a:cs typeface="Times New Roman"/>
              </a:rPr>
              <a:t>ktrik sempu</a:t>
            </a:r>
            <a:r>
              <a:rPr lang="id-ID" spc="-9" dirty="0">
                <a:latin typeface="Times New Roman"/>
                <a:cs typeface="Times New Roman"/>
              </a:rPr>
              <a:t>r</a:t>
            </a:r>
            <a:r>
              <a:rPr lang="id-ID" dirty="0">
                <a:latin typeface="Times New Roman"/>
                <a:cs typeface="Times New Roman"/>
              </a:rPr>
              <a:t>n</a:t>
            </a:r>
            <a:r>
              <a:rPr lang="id-ID" spc="-9" dirty="0">
                <a:latin typeface="Times New Roman"/>
                <a:cs typeface="Times New Roman"/>
              </a:rPr>
              <a:t>a</a:t>
            </a:r>
            <a:r>
              <a:rPr lang="id-ID" dirty="0">
                <a:latin typeface="Times New Roman"/>
                <a:cs typeface="Times New Roman"/>
              </a:rPr>
              <a:t>, d</a:t>
            </a:r>
            <a:r>
              <a:rPr lang="id-ID" spc="-9" dirty="0">
                <a:latin typeface="Times New Roman"/>
                <a:cs typeface="Times New Roman"/>
              </a:rPr>
              <a:t>a</a:t>
            </a:r>
            <a:r>
              <a:rPr lang="id-ID" dirty="0">
                <a:latin typeface="Times New Roman"/>
                <a:cs typeface="Times New Roman"/>
              </a:rPr>
              <a:t>n </a:t>
            </a:r>
          </a:p>
          <a:p>
            <a:pPr marL="12700" marR="4547">
              <a:lnSpc>
                <a:spcPts val="2140"/>
              </a:lnSpc>
              <a:spcBef>
                <a:spcPts val="107"/>
              </a:spcBef>
            </a:pPr>
            <a:r>
              <a:rPr lang="sv-SE" dirty="0">
                <a:latin typeface="Times New Roman"/>
                <a:cs typeface="Times New Roman"/>
              </a:rPr>
              <a:t>d</a:t>
            </a:r>
            <a:r>
              <a:rPr lang="sv-SE" spc="-9" dirty="0">
                <a:latin typeface="Times New Roman"/>
                <a:cs typeface="Times New Roman"/>
              </a:rPr>
              <a:t>ae</a:t>
            </a:r>
            <a:r>
              <a:rPr lang="sv-SE" spc="-4" dirty="0">
                <a:latin typeface="Times New Roman"/>
                <a:cs typeface="Times New Roman"/>
              </a:rPr>
              <a:t>r</a:t>
            </a:r>
            <a:r>
              <a:rPr lang="sv-SE" spc="-9" dirty="0">
                <a:latin typeface="Times New Roman"/>
                <a:cs typeface="Times New Roman"/>
              </a:rPr>
              <a:t>a</a:t>
            </a:r>
            <a:r>
              <a:rPr lang="sv-SE" dirty="0">
                <a:latin typeface="Times New Roman"/>
                <a:cs typeface="Times New Roman"/>
              </a:rPr>
              <a:t>h</a:t>
            </a:r>
            <a:r>
              <a:rPr lang="sv-SE" spc="219" dirty="0">
                <a:latin typeface="Times New Roman"/>
                <a:cs typeface="Times New Roman"/>
              </a:rPr>
              <a:t> </a:t>
            </a:r>
            <a:r>
              <a:rPr lang="sv-SE" dirty="0">
                <a:latin typeface="Times New Roman"/>
                <a:cs typeface="Times New Roman"/>
              </a:rPr>
              <a:t>2</a:t>
            </a:r>
            <a:r>
              <a:rPr lang="sv-SE" spc="200" dirty="0">
                <a:latin typeface="Times New Roman"/>
                <a:cs typeface="Times New Roman"/>
              </a:rPr>
              <a:t> </a:t>
            </a:r>
            <a:r>
              <a:rPr lang="sv-SE" dirty="0">
                <a:latin typeface="Times New Roman"/>
                <a:cs typeface="Times New Roman"/>
              </a:rPr>
              <a:t>diel</a:t>
            </a:r>
            <a:r>
              <a:rPr lang="sv-SE" spc="-9" dirty="0">
                <a:latin typeface="Times New Roman"/>
                <a:cs typeface="Times New Roman"/>
              </a:rPr>
              <a:t>e</a:t>
            </a:r>
            <a:r>
              <a:rPr lang="sv-SE" dirty="0">
                <a:latin typeface="Times New Roman"/>
                <a:cs typeface="Times New Roman"/>
              </a:rPr>
              <a:t>ktrik</a:t>
            </a:r>
            <a:r>
              <a:rPr lang="sv-SE" spc="204" dirty="0">
                <a:latin typeface="Times New Roman"/>
                <a:cs typeface="Times New Roman"/>
              </a:rPr>
              <a:t> </a:t>
            </a:r>
            <a:r>
              <a:rPr lang="sv-SE" dirty="0">
                <a:latin typeface="Times New Roman"/>
                <a:cs typeface="Times New Roman"/>
              </a:rPr>
              <a:t>sempu</a:t>
            </a:r>
            <a:r>
              <a:rPr lang="sv-SE" spc="-9" dirty="0">
                <a:latin typeface="Times New Roman"/>
                <a:cs typeface="Times New Roman"/>
              </a:rPr>
              <a:t>r</a:t>
            </a:r>
            <a:r>
              <a:rPr lang="sv-SE" dirty="0">
                <a:latin typeface="Times New Roman"/>
                <a:cs typeface="Times New Roman"/>
              </a:rPr>
              <a:t>n</a:t>
            </a:r>
            <a:r>
              <a:rPr lang="sv-SE" spc="-9" dirty="0">
                <a:latin typeface="Times New Roman"/>
                <a:cs typeface="Times New Roman"/>
              </a:rPr>
              <a:t>a</a:t>
            </a:r>
            <a:r>
              <a:rPr lang="sv-SE" dirty="0">
                <a:latin typeface="Times New Roman"/>
                <a:cs typeface="Times New Roman"/>
              </a:rPr>
              <a:t>,</a:t>
            </a:r>
            <a:r>
              <a:rPr lang="sv-SE" spc="200" dirty="0">
                <a:latin typeface="Times New Roman"/>
                <a:cs typeface="Times New Roman"/>
              </a:rPr>
              <a:t> </a:t>
            </a:r>
            <a:r>
              <a:rPr lang="sv-SE" spc="-9" dirty="0">
                <a:latin typeface="Times New Roman"/>
                <a:cs typeface="Times New Roman"/>
              </a:rPr>
              <a:t>a</a:t>
            </a:r>
            <a:r>
              <a:rPr lang="sv-SE" spc="19" dirty="0">
                <a:latin typeface="Times New Roman"/>
                <a:cs typeface="Times New Roman"/>
              </a:rPr>
              <a:t>k</a:t>
            </a:r>
            <a:r>
              <a:rPr lang="sv-SE" spc="-9" dirty="0">
                <a:latin typeface="Times New Roman"/>
                <a:cs typeface="Times New Roman"/>
              </a:rPr>
              <a:t>a</a:t>
            </a:r>
            <a:r>
              <a:rPr lang="sv-SE" dirty="0">
                <a:latin typeface="Times New Roman"/>
                <a:cs typeface="Times New Roman"/>
              </a:rPr>
              <a:t>n</a:t>
            </a:r>
            <a:r>
              <a:rPr lang="sv-SE" spc="204" dirty="0">
                <a:latin typeface="Times New Roman"/>
                <a:cs typeface="Times New Roman"/>
              </a:rPr>
              <a:t> </a:t>
            </a:r>
            <a:r>
              <a:rPr lang="sv-SE" dirty="0">
                <a:latin typeface="Times New Roman"/>
                <a:cs typeface="Times New Roman"/>
              </a:rPr>
              <a:t>memb</a:t>
            </a:r>
            <a:r>
              <a:rPr lang="sv-SE" spc="-9" dirty="0">
                <a:latin typeface="Times New Roman"/>
                <a:cs typeface="Times New Roman"/>
              </a:rPr>
              <a:t>e</a:t>
            </a:r>
            <a:r>
              <a:rPr lang="sv-SE" spc="-4" dirty="0">
                <a:latin typeface="Times New Roman"/>
                <a:cs typeface="Times New Roman"/>
              </a:rPr>
              <a:t>r</a:t>
            </a:r>
            <a:r>
              <a:rPr lang="sv-SE" dirty="0">
                <a:latin typeface="Times New Roman"/>
                <a:cs typeface="Times New Roman"/>
              </a:rPr>
              <a:t>ikan</a:t>
            </a:r>
          </a:p>
          <a:p>
            <a:pPr marL="12700">
              <a:lnSpc>
                <a:spcPts val="2160"/>
              </a:lnSpc>
              <a:spcBef>
                <a:spcPts val="1"/>
              </a:spcBef>
            </a:pPr>
            <a:r>
              <a:rPr lang="sv-SE" dirty="0">
                <a:latin typeface="Times New Roman"/>
                <a:cs typeface="Times New Roman"/>
              </a:rPr>
              <a:t>kondisi</a:t>
            </a:r>
            <a:r>
              <a:rPr lang="sv-SE" spc="204" dirty="0">
                <a:latin typeface="Times New Roman"/>
                <a:cs typeface="Times New Roman"/>
              </a:rPr>
              <a:t> </a:t>
            </a:r>
            <a:r>
              <a:rPr lang="sv-SE" spc="-59" dirty="0">
                <a:latin typeface="Times New Roman"/>
                <a:cs typeface="Times New Roman"/>
              </a:rPr>
              <a:t>y</a:t>
            </a:r>
            <a:r>
              <a:rPr lang="sv-SE" spc="-9" dirty="0">
                <a:latin typeface="Times New Roman"/>
                <a:cs typeface="Times New Roman"/>
              </a:rPr>
              <a:t>a</a:t>
            </a:r>
            <a:r>
              <a:rPr lang="sv-SE" spc="14" dirty="0">
                <a:latin typeface="Times New Roman"/>
                <a:cs typeface="Times New Roman"/>
              </a:rPr>
              <a:t>n</a:t>
            </a:r>
            <a:r>
              <a:rPr lang="sv-SE" dirty="0">
                <a:latin typeface="Times New Roman"/>
                <a:cs typeface="Times New Roman"/>
              </a:rPr>
              <a:t>g</a:t>
            </a:r>
            <a:r>
              <a:rPr lang="sv-SE" spc="164" dirty="0">
                <a:latin typeface="Times New Roman"/>
                <a:cs typeface="Times New Roman"/>
              </a:rPr>
              <a:t> </a:t>
            </a:r>
            <a:r>
              <a:rPr lang="sv-SE" dirty="0">
                <a:latin typeface="Times New Roman"/>
                <a:cs typeface="Times New Roman"/>
              </a:rPr>
              <a:t>le</a:t>
            </a:r>
            <a:r>
              <a:rPr lang="sv-SE" spc="-9" dirty="0">
                <a:latin typeface="Times New Roman"/>
                <a:cs typeface="Times New Roman"/>
              </a:rPr>
              <a:t>b</a:t>
            </a:r>
            <a:r>
              <a:rPr lang="sv-SE" dirty="0">
                <a:latin typeface="Times New Roman"/>
                <a:cs typeface="Times New Roman"/>
              </a:rPr>
              <a:t>ih</a:t>
            </a:r>
            <a:r>
              <a:rPr lang="sv-SE" spc="184" dirty="0">
                <a:latin typeface="Times New Roman"/>
                <a:cs typeface="Times New Roman"/>
              </a:rPr>
              <a:t> </a:t>
            </a:r>
            <a:r>
              <a:rPr lang="sv-SE" dirty="0">
                <a:latin typeface="Times New Roman"/>
                <a:cs typeface="Times New Roman"/>
              </a:rPr>
              <a:t>um</a:t>
            </a:r>
            <a:r>
              <a:rPr lang="sv-SE" spc="-19" dirty="0">
                <a:latin typeface="Times New Roman"/>
                <a:cs typeface="Times New Roman"/>
              </a:rPr>
              <a:t>u</a:t>
            </a:r>
            <a:r>
              <a:rPr lang="sv-SE" spc="4" dirty="0">
                <a:latin typeface="Times New Roman"/>
                <a:cs typeface="Times New Roman"/>
              </a:rPr>
              <a:t>m</a:t>
            </a:r>
            <a:r>
              <a:rPr lang="sv-SE" dirty="0">
                <a:latin typeface="Times New Roman"/>
                <a:cs typeface="Times New Roman"/>
              </a:rPr>
              <a:t>.</a:t>
            </a:r>
            <a:r>
              <a:rPr lang="sv-SE" spc="179" dirty="0">
                <a:latin typeface="Times New Roman"/>
                <a:cs typeface="Times New Roman"/>
              </a:rPr>
              <a:t> </a:t>
            </a:r>
            <a:r>
              <a:rPr lang="sv-SE" dirty="0">
                <a:latin typeface="Times New Roman"/>
                <a:cs typeface="Times New Roman"/>
              </a:rPr>
              <a:t>A</a:t>
            </a:r>
            <a:r>
              <a:rPr lang="sv-SE" spc="-9" dirty="0">
                <a:latin typeface="Times New Roman"/>
                <a:cs typeface="Times New Roman"/>
              </a:rPr>
              <a:t>d</a:t>
            </a:r>
            <a:r>
              <a:rPr lang="sv-SE" dirty="0">
                <a:latin typeface="Times New Roman"/>
                <a:cs typeface="Times New Roman"/>
              </a:rPr>
              <a:t>a</a:t>
            </a:r>
            <a:r>
              <a:rPr lang="sv-SE" spc="169" dirty="0">
                <a:latin typeface="Times New Roman"/>
                <a:cs typeface="Times New Roman"/>
              </a:rPr>
              <a:t> </a:t>
            </a:r>
            <a:r>
              <a:rPr lang="sv-SE" spc="-19" dirty="0">
                <a:latin typeface="Times New Roman"/>
                <a:cs typeface="Times New Roman"/>
              </a:rPr>
              <a:t>g</a:t>
            </a:r>
            <a:r>
              <a:rPr lang="sv-SE" spc="-9" dirty="0">
                <a:latin typeface="Times New Roman"/>
                <a:cs typeface="Times New Roman"/>
              </a:rPr>
              <a:t>e</a:t>
            </a:r>
            <a:r>
              <a:rPr lang="sv-SE" dirty="0">
                <a:latin typeface="Times New Roman"/>
                <a:cs typeface="Times New Roman"/>
              </a:rPr>
              <a:t>lomb</a:t>
            </a:r>
            <a:r>
              <a:rPr lang="sv-SE" spc="-4" dirty="0">
                <a:latin typeface="Times New Roman"/>
                <a:cs typeface="Times New Roman"/>
              </a:rPr>
              <a:t>a</a:t>
            </a:r>
            <a:r>
              <a:rPr lang="sv-SE" spc="14" dirty="0">
                <a:latin typeface="Times New Roman"/>
                <a:cs typeface="Times New Roman"/>
              </a:rPr>
              <a:t>n</a:t>
            </a:r>
            <a:r>
              <a:rPr lang="sv-SE" dirty="0">
                <a:latin typeface="Times New Roman"/>
                <a:cs typeface="Times New Roman"/>
              </a:rPr>
              <a:t>g</a:t>
            </a:r>
            <a:r>
              <a:rPr lang="sv-SE" spc="184" dirty="0">
                <a:latin typeface="Times New Roman"/>
                <a:cs typeface="Times New Roman"/>
              </a:rPr>
              <a:t> </a:t>
            </a:r>
            <a:r>
              <a:rPr lang="sv-SE" spc="-39" dirty="0">
                <a:latin typeface="Times New Roman"/>
                <a:cs typeface="Times New Roman"/>
              </a:rPr>
              <a:t>y</a:t>
            </a:r>
            <a:r>
              <a:rPr lang="sv-SE" spc="9" dirty="0">
                <a:latin typeface="Times New Roman"/>
                <a:cs typeface="Times New Roman"/>
              </a:rPr>
              <a:t>a</a:t>
            </a:r>
            <a:r>
              <a:rPr lang="sv-SE" spc="14" dirty="0">
                <a:latin typeface="Times New Roman"/>
                <a:cs typeface="Times New Roman"/>
              </a:rPr>
              <a:t>n</a:t>
            </a:r>
            <a:r>
              <a:rPr lang="sv-SE" dirty="0">
                <a:latin typeface="Times New Roman"/>
                <a:cs typeface="Times New Roman"/>
              </a:rPr>
              <a:t>g</a:t>
            </a:r>
          </a:p>
          <a:p>
            <a:pPr marL="12700" marR="42647">
              <a:lnSpc>
                <a:spcPts val="2160"/>
              </a:lnSpc>
            </a:pPr>
            <a:r>
              <a:rPr lang="sv-SE" dirty="0">
                <a:latin typeface="Times New Roman"/>
                <a:cs typeface="Times New Roman"/>
              </a:rPr>
              <a:t>dipantulkan</a:t>
            </a:r>
            <a:r>
              <a:rPr lang="sv-SE" spc="-19" dirty="0">
                <a:latin typeface="Times New Roman"/>
                <a:cs typeface="Times New Roman"/>
              </a:rPr>
              <a:t> </a:t>
            </a:r>
            <a:r>
              <a:rPr lang="sv-SE" dirty="0">
                <a:latin typeface="Times New Roman"/>
                <a:cs typeface="Times New Roman"/>
              </a:rPr>
              <a:t>d</a:t>
            </a:r>
            <a:r>
              <a:rPr lang="sv-SE" spc="-9" dirty="0">
                <a:latin typeface="Times New Roman"/>
                <a:cs typeface="Times New Roman"/>
              </a:rPr>
              <a:t>a</a:t>
            </a:r>
            <a:r>
              <a:rPr lang="sv-SE" dirty="0">
                <a:latin typeface="Times New Roman"/>
                <a:cs typeface="Times New Roman"/>
              </a:rPr>
              <a:t>n</a:t>
            </a:r>
            <a:r>
              <a:rPr lang="sv-SE" spc="19" dirty="0">
                <a:latin typeface="Times New Roman"/>
                <a:cs typeface="Times New Roman"/>
              </a:rPr>
              <a:t> </a:t>
            </a:r>
            <a:r>
              <a:rPr lang="sv-SE" spc="-9" dirty="0">
                <a:latin typeface="Times New Roman"/>
                <a:cs typeface="Times New Roman"/>
              </a:rPr>
              <a:t>a</a:t>
            </a:r>
            <a:r>
              <a:rPr lang="sv-SE" dirty="0">
                <a:latin typeface="Times New Roman"/>
                <a:cs typeface="Times New Roman"/>
              </a:rPr>
              <a:t>da</a:t>
            </a:r>
            <a:r>
              <a:rPr lang="sv-SE" spc="-4" dirty="0">
                <a:latin typeface="Times New Roman"/>
                <a:cs typeface="Times New Roman"/>
              </a:rPr>
              <a:t> </a:t>
            </a:r>
            <a:r>
              <a:rPr lang="sv-SE" spc="-19" dirty="0">
                <a:latin typeface="Times New Roman"/>
                <a:cs typeface="Times New Roman"/>
              </a:rPr>
              <a:t>g</a:t>
            </a:r>
            <a:r>
              <a:rPr lang="sv-SE" spc="-9" dirty="0">
                <a:latin typeface="Times New Roman"/>
                <a:cs typeface="Times New Roman"/>
              </a:rPr>
              <a:t>e</a:t>
            </a:r>
            <a:r>
              <a:rPr lang="sv-SE" dirty="0">
                <a:latin typeface="Times New Roman"/>
                <a:cs typeface="Times New Roman"/>
              </a:rPr>
              <a:t>lo</a:t>
            </a:r>
            <a:r>
              <a:rPr lang="sv-SE" spc="4" dirty="0">
                <a:latin typeface="Times New Roman"/>
                <a:cs typeface="Times New Roman"/>
              </a:rPr>
              <a:t>m</a:t>
            </a:r>
            <a:r>
              <a:rPr lang="sv-SE" dirty="0">
                <a:latin typeface="Times New Roman"/>
                <a:cs typeface="Times New Roman"/>
              </a:rPr>
              <a:t>b</a:t>
            </a:r>
            <a:r>
              <a:rPr lang="sv-SE" spc="-9" dirty="0">
                <a:latin typeface="Times New Roman"/>
                <a:cs typeface="Times New Roman"/>
              </a:rPr>
              <a:t>a</a:t>
            </a:r>
            <a:r>
              <a:rPr lang="sv-SE" dirty="0">
                <a:latin typeface="Times New Roman"/>
                <a:cs typeface="Times New Roman"/>
              </a:rPr>
              <a:t>ng</a:t>
            </a:r>
            <a:r>
              <a:rPr lang="sv-SE" spc="25" dirty="0">
                <a:latin typeface="Times New Roman"/>
                <a:cs typeface="Times New Roman"/>
              </a:rPr>
              <a:t> </a:t>
            </a:r>
            <a:r>
              <a:rPr lang="sv-SE" spc="-59" dirty="0">
                <a:latin typeface="Times New Roman"/>
                <a:cs typeface="Times New Roman"/>
              </a:rPr>
              <a:t>y</a:t>
            </a:r>
            <a:r>
              <a:rPr lang="sv-SE" spc="-9" dirty="0">
                <a:latin typeface="Times New Roman"/>
                <a:cs typeface="Times New Roman"/>
              </a:rPr>
              <a:t>a</a:t>
            </a:r>
            <a:r>
              <a:rPr lang="sv-SE" dirty="0">
                <a:latin typeface="Times New Roman"/>
                <a:cs typeface="Times New Roman"/>
              </a:rPr>
              <a:t>ng</a:t>
            </a:r>
            <a:r>
              <a:rPr lang="sv-SE" spc="79" dirty="0">
                <a:latin typeface="Times New Roman"/>
                <a:cs typeface="Times New Roman"/>
              </a:rPr>
              <a:t> </a:t>
            </a:r>
            <a:r>
              <a:rPr lang="sv-SE" dirty="0">
                <a:latin typeface="Times New Roman"/>
                <a:cs typeface="Times New Roman"/>
              </a:rPr>
              <a:t>di</a:t>
            </a:r>
            <a:r>
              <a:rPr lang="sv-SE" spc="4" dirty="0">
                <a:latin typeface="Times New Roman"/>
                <a:cs typeface="Times New Roman"/>
              </a:rPr>
              <a:t>t</a:t>
            </a:r>
            <a:r>
              <a:rPr lang="sv-SE" spc="-9" dirty="0">
                <a:latin typeface="Times New Roman"/>
                <a:cs typeface="Times New Roman"/>
              </a:rPr>
              <a:t>e</a:t>
            </a:r>
            <a:r>
              <a:rPr lang="sv-SE" spc="-4" dirty="0">
                <a:latin typeface="Times New Roman"/>
                <a:cs typeface="Times New Roman"/>
              </a:rPr>
              <a:t>r</a:t>
            </a:r>
            <a:r>
              <a:rPr lang="sv-SE" dirty="0">
                <a:latin typeface="Times New Roman"/>
                <a:cs typeface="Times New Roman"/>
              </a:rPr>
              <a:t>uskan.</a:t>
            </a:r>
          </a:p>
          <a:p>
            <a:pPr marL="12700">
              <a:lnSpc>
                <a:spcPts val="2140"/>
              </a:lnSpc>
              <a:spcBef>
                <a:spcPts val="107"/>
              </a:spcBef>
            </a:pPr>
            <a:endParaRPr lang="id-ID" dirty="0">
              <a:latin typeface="Times New Roman"/>
              <a:cs typeface="Times New Roman"/>
            </a:endParaRPr>
          </a:p>
        </p:txBody>
      </p:sp>
      <mc:AlternateContent xmlns:mc="http://schemas.openxmlformats.org/markup-compatibility/2006" xmlns:a14="http://schemas.microsoft.com/office/drawing/2010/main">
        <mc:Choice Requires="a14">
          <p:sp>
            <p:nvSpPr>
              <p:cNvPr id="5" name="TextBox 4"/>
              <p:cNvSpPr txBox="1"/>
              <p:nvPr/>
            </p:nvSpPr>
            <p:spPr>
              <a:xfrm>
                <a:off x="4858903" y="2109516"/>
                <a:ext cx="3370521" cy="307777"/>
              </a:xfrm>
              <a:prstGeom prst="rect">
                <a:avLst/>
              </a:prstGeom>
              <a:noFill/>
            </p:spPr>
            <p:txBody>
              <a:bodyPr wrap="square" rtlCol="0">
                <a:spAutoFit/>
              </a:bodyPr>
              <a:lstStyle/>
              <a:p>
                <a:r>
                  <a:rPr lang="id-ID" dirty="0">
                    <a:latin typeface="Times New Roman" panose="02020603050405020304" pitchFamily="18" charset="0"/>
                    <a:cs typeface="Times New Roman" panose="02020603050405020304" pitchFamily="18" charset="0"/>
                  </a:rPr>
                  <a:t>Jika misalkan </a:t>
                </a:r>
                <a14:m>
                  <m:oMath xmlns:m="http://schemas.openxmlformats.org/officeDocument/2006/math">
                    <m:sSub>
                      <m:sSubPr>
                        <m:ctrlPr>
                          <a:rPr lang="id-ID" i="1" smtClean="0">
                            <a:latin typeface="Cambria Math" panose="02040503050406030204" pitchFamily="18" charset="0"/>
                          </a:rPr>
                        </m:ctrlPr>
                      </m:sSubPr>
                      <m:e>
                        <m:r>
                          <m:rPr>
                            <m:sty m:val="p"/>
                          </m:rPr>
                          <a:rPr lang="el-GR" i="1" smtClean="0">
                            <a:latin typeface="Cambria Math" panose="02040503050406030204" pitchFamily="18" charset="0"/>
                          </a:rPr>
                          <m:t>η</m:t>
                        </m:r>
                      </m:e>
                      <m:sub>
                        <m:r>
                          <a:rPr lang="id-ID" b="0" i="1" smtClean="0">
                            <a:latin typeface="Cambria Math" panose="02040503050406030204" pitchFamily="18" charset="0"/>
                          </a:rPr>
                          <m:t>1</m:t>
                        </m:r>
                      </m:sub>
                    </m:sSub>
                  </m:oMath>
                </a14:m>
                <a:r>
                  <a:rPr lang="id-ID" dirty="0">
                    <a:latin typeface="Times New Roman" panose="02020603050405020304" pitchFamily="18" charset="0"/>
                    <a:cs typeface="Times New Roman" panose="02020603050405020304" pitchFamily="18" charset="0"/>
                  </a:rPr>
                  <a:t>= 300</a:t>
                </a:r>
                <a:r>
                  <a:rPr lang="id-ID" baseline="8162" dirty="0">
                    <a:latin typeface="Times New Roman" panose="02020603050405020304" pitchFamily="18" charset="0"/>
                    <a:cs typeface="Times New Roman" panose="02020603050405020304" pitchFamily="18" charset="0"/>
                  </a:rPr>
                  <a:t> </a:t>
                </a:r>
                <a:r>
                  <a:rPr lang="el-GR" baseline="8162" dirty="0">
                    <a:latin typeface="Times New Roman" panose="02020603050405020304" pitchFamily="18" charset="0"/>
                    <a:cs typeface="Times New Roman" panose="02020603050405020304" pitchFamily="18" charset="0"/>
                  </a:rPr>
                  <a:t>Ω</a:t>
                </a:r>
                <a:r>
                  <a:rPr lang="id-ID" baseline="8162" dirty="0">
                    <a:latin typeface="Times New Roman" panose="02020603050405020304" pitchFamily="18" charset="0"/>
                    <a:cs typeface="Times New Roman" panose="02020603050405020304" pitchFamily="18" charset="0"/>
                  </a:rPr>
                  <a:t>  dan </a:t>
                </a:r>
                <a14:m>
                  <m:oMath xmlns:m="http://schemas.openxmlformats.org/officeDocument/2006/math">
                    <m:sSub>
                      <m:sSubPr>
                        <m:ctrlPr>
                          <a:rPr lang="id-ID" i="1">
                            <a:latin typeface="Cambria Math" panose="02040503050406030204" pitchFamily="18" charset="0"/>
                          </a:rPr>
                        </m:ctrlPr>
                      </m:sSubPr>
                      <m:e>
                        <m:r>
                          <m:rPr>
                            <m:sty m:val="p"/>
                          </m:rPr>
                          <a:rPr lang="el-GR" i="1">
                            <a:latin typeface="Cambria Math" panose="02040503050406030204" pitchFamily="18" charset="0"/>
                          </a:rPr>
                          <m:t>η</m:t>
                        </m:r>
                      </m:e>
                      <m:sub>
                        <m:r>
                          <a:rPr lang="id-ID" b="0" i="1" smtClean="0">
                            <a:latin typeface="Cambria Math" panose="02040503050406030204" pitchFamily="18" charset="0"/>
                          </a:rPr>
                          <m:t>2</m:t>
                        </m:r>
                      </m:sub>
                    </m:sSub>
                  </m:oMath>
                </a14:m>
                <a:r>
                  <a:rPr lang="id-ID" dirty="0">
                    <a:latin typeface="Times New Roman" panose="02020603050405020304" pitchFamily="18" charset="0"/>
                    <a:cs typeface="Times New Roman" panose="02020603050405020304" pitchFamily="18" charset="0"/>
                  </a:rPr>
                  <a:t>= 100</a:t>
                </a:r>
                <a:r>
                  <a:rPr lang="id-ID" baseline="8162" dirty="0">
                    <a:latin typeface="Times New Roman" panose="02020603050405020304" pitchFamily="18" charset="0"/>
                    <a:cs typeface="Times New Roman" panose="02020603050405020304" pitchFamily="18" charset="0"/>
                  </a:rPr>
                  <a:t> </a:t>
                </a:r>
                <a:r>
                  <a:rPr lang="el-GR" baseline="8162" dirty="0">
                    <a:latin typeface="Times New Roman" panose="02020603050405020304" pitchFamily="18" charset="0"/>
                    <a:cs typeface="Times New Roman" panose="02020603050405020304" pitchFamily="18" charset="0"/>
                  </a:rPr>
                  <a:t>Ω</a:t>
                </a:r>
                <a:r>
                  <a:rPr lang="id-ID" baseline="8162" dirty="0">
                    <a:latin typeface="Times New Roman" panose="02020603050405020304" pitchFamily="18" charset="0"/>
                    <a:cs typeface="Times New Roman" panose="02020603050405020304" pitchFamily="18" charset="0"/>
                  </a:rPr>
                  <a:t>,  </a:t>
                </a:r>
                <a:endParaRPr lang="id-ID" dirty="0">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858903" y="2109516"/>
                <a:ext cx="3370521" cy="307777"/>
              </a:xfrm>
              <a:prstGeom prst="rect">
                <a:avLst/>
              </a:prstGeom>
              <a:blipFill rotWithShape="0">
                <a:blip r:embed="rId4"/>
                <a:stretch>
                  <a:fillRect l="-542" t="-3922" b="-19608"/>
                </a:stretch>
              </a:blipFill>
            </p:spPr>
            <p:txBody>
              <a:bodyPr/>
              <a:lstStyle/>
              <a:p>
                <a:r>
                  <a:rPr lang="id-ID">
                    <a:noFill/>
                  </a:rPr>
                  <a:t> </a:t>
                </a:r>
              </a:p>
            </p:txBody>
          </p:sp>
        </mc:Fallback>
      </mc:AlternateContent>
      <p:sp>
        <p:nvSpPr>
          <p:cNvPr id="6" name="Rectangle 5"/>
          <p:cNvSpPr/>
          <p:nvPr/>
        </p:nvSpPr>
        <p:spPr>
          <a:xfrm>
            <a:off x="4858903" y="2367327"/>
            <a:ext cx="560282" cy="307777"/>
          </a:xfrm>
          <a:prstGeom prst="rect">
            <a:avLst/>
          </a:prstGeom>
        </p:spPr>
        <p:txBody>
          <a:bodyPr wrap="none">
            <a:spAutoFit/>
          </a:bodyPr>
          <a:lstStyle/>
          <a:p>
            <a:r>
              <a:rPr lang="id-ID" dirty="0">
                <a:latin typeface="Times New Roman"/>
                <a:cs typeface="Times New Roman"/>
              </a:rPr>
              <a:t>dan </a:t>
            </a:r>
            <a:r>
              <a:rPr lang="sv-SE" spc="204" dirty="0">
                <a:latin typeface="Times New Roman"/>
                <a:cs typeface="Times New Roman"/>
              </a:rPr>
              <a:t> </a:t>
            </a:r>
            <a:endParaRPr lang="id-ID" dirty="0"/>
          </a:p>
        </p:txBody>
      </p:sp>
      <p:pic>
        <p:nvPicPr>
          <p:cNvPr id="7" name="Picture 6"/>
          <p:cNvPicPr>
            <a:picLocks noChangeAspect="1"/>
          </p:cNvPicPr>
          <p:nvPr/>
        </p:nvPicPr>
        <p:blipFill>
          <a:blip r:embed="rId5"/>
          <a:stretch>
            <a:fillRect/>
          </a:stretch>
        </p:blipFill>
        <p:spPr>
          <a:xfrm>
            <a:off x="5419185" y="2467245"/>
            <a:ext cx="1685925" cy="647700"/>
          </a:xfrm>
          <a:prstGeom prst="rect">
            <a:avLst/>
          </a:prstGeom>
        </p:spPr>
      </p:pic>
      <p:sp>
        <p:nvSpPr>
          <p:cNvPr id="8" name="Rectangle 7"/>
          <p:cNvSpPr/>
          <p:nvPr/>
        </p:nvSpPr>
        <p:spPr>
          <a:xfrm>
            <a:off x="4878370" y="3164897"/>
            <a:ext cx="755848" cy="307777"/>
          </a:xfrm>
          <a:prstGeom prst="rect">
            <a:avLst/>
          </a:prstGeom>
        </p:spPr>
        <p:txBody>
          <a:bodyPr wrap="none">
            <a:spAutoFit/>
          </a:bodyPr>
          <a:lstStyle/>
          <a:p>
            <a:r>
              <a:rPr lang="id-ID" dirty="0">
                <a:latin typeface="Times New Roman"/>
                <a:cs typeface="Times New Roman"/>
              </a:rPr>
              <a:t>Maka, </a:t>
            </a:r>
            <a:r>
              <a:rPr lang="sv-SE" spc="204" dirty="0">
                <a:latin typeface="Times New Roman"/>
                <a:cs typeface="Times New Roman"/>
              </a:rPr>
              <a:t> </a:t>
            </a:r>
            <a:endParaRPr lang="id-ID" dirty="0"/>
          </a:p>
        </p:txBody>
      </p:sp>
      <p:sp>
        <p:nvSpPr>
          <p:cNvPr id="9" name="object 32"/>
          <p:cNvSpPr txBox="1"/>
          <p:nvPr/>
        </p:nvSpPr>
        <p:spPr>
          <a:xfrm>
            <a:off x="4911393" y="3472674"/>
            <a:ext cx="3739895" cy="279399"/>
          </a:xfrm>
          <a:prstGeom prst="rect">
            <a:avLst/>
          </a:prstGeom>
        </p:spPr>
        <p:txBody>
          <a:bodyPr wrap="square" lIns="0" tIns="0" rIns="0" bIns="0" rtlCol="0">
            <a:noAutofit/>
          </a:bodyPr>
          <a:lstStyle/>
          <a:p>
            <a:pPr marL="12700">
              <a:lnSpc>
                <a:spcPts val="2140"/>
              </a:lnSpc>
              <a:spcBef>
                <a:spcPts val="107"/>
              </a:spcBef>
            </a:pPr>
            <a:r>
              <a:rPr sz="1600" b="1" spc="0" dirty="0">
                <a:latin typeface="Times New Roman"/>
                <a:cs typeface="Times New Roman"/>
              </a:rPr>
              <a:t>I</a:t>
            </a:r>
            <a:r>
              <a:rPr sz="1600" b="1" spc="9" dirty="0">
                <a:latin typeface="Times New Roman"/>
                <a:cs typeface="Times New Roman"/>
              </a:rPr>
              <a:t>n</a:t>
            </a:r>
            <a:r>
              <a:rPr sz="1600" b="1" spc="-4" dirty="0">
                <a:latin typeface="Times New Roman"/>
                <a:cs typeface="Times New Roman"/>
              </a:rPr>
              <a:t>t</a:t>
            </a:r>
            <a:r>
              <a:rPr sz="1600" b="1" spc="-9" dirty="0">
                <a:latin typeface="Times New Roman"/>
                <a:cs typeface="Times New Roman"/>
              </a:rPr>
              <a:t>e</a:t>
            </a:r>
            <a:r>
              <a:rPr sz="1600" b="1" spc="4" dirty="0">
                <a:latin typeface="Times New Roman"/>
                <a:cs typeface="Times New Roman"/>
              </a:rPr>
              <a:t>n</a:t>
            </a:r>
            <a:r>
              <a:rPr sz="1600" b="1" spc="0" dirty="0">
                <a:latin typeface="Times New Roman"/>
                <a:cs typeface="Times New Roman"/>
              </a:rPr>
              <a:t>s</a:t>
            </a:r>
            <a:r>
              <a:rPr sz="1600" b="1" spc="4" dirty="0">
                <a:latin typeface="Times New Roman"/>
                <a:cs typeface="Times New Roman"/>
              </a:rPr>
              <a:t>i</a:t>
            </a:r>
            <a:r>
              <a:rPr sz="1600" b="1" spc="-4" dirty="0">
                <a:latin typeface="Times New Roman"/>
                <a:cs typeface="Times New Roman"/>
              </a:rPr>
              <a:t>t</a:t>
            </a:r>
            <a:r>
              <a:rPr sz="1600" b="1" spc="0" dirty="0">
                <a:latin typeface="Times New Roman"/>
                <a:cs typeface="Times New Roman"/>
              </a:rPr>
              <a:t>as</a:t>
            </a:r>
            <a:r>
              <a:rPr sz="1600" b="1" spc="-19" dirty="0">
                <a:latin typeface="Times New Roman"/>
                <a:cs typeface="Times New Roman"/>
              </a:rPr>
              <a:t> </a:t>
            </a:r>
            <a:r>
              <a:rPr sz="1600" b="1" spc="-25" dirty="0">
                <a:latin typeface="Times New Roman"/>
                <a:cs typeface="Times New Roman"/>
              </a:rPr>
              <a:t>m</a:t>
            </a:r>
            <a:r>
              <a:rPr sz="1600" b="1" spc="-9" dirty="0">
                <a:latin typeface="Times New Roman"/>
                <a:cs typeface="Times New Roman"/>
              </a:rPr>
              <a:t>e</a:t>
            </a:r>
            <a:r>
              <a:rPr sz="1600" b="1" spc="4" dirty="0">
                <a:latin typeface="Times New Roman"/>
                <a:cs typeface="Times New Roman"/>
              </a:rPr>
              <a:t>d</a:t>
            </a:r>
            <a:r>
              <a:rPr sz="1600" b="1" spc="0" dirty="0">
                <a:latin typeface="Times New Roman"/>
                <a:cs typeface="Times New Roman"/>
              </a:rPr>
              <a:t>an</a:t>
            </a:r>
            <a:r>
              <a:rPr sz="1600" b="1" spc="4" dirty="0">
                <a:latin typeface="Times New Roman"/>
                <a:cs typeface="Times New Roman"/>
              </a:rPr>
              <a:t> </a:t>
            </a:r>
            <a:r>
              <a:rPr sz="1600" b="1" spc="-25" dirty="0">
                <a:latin typeface="Times New Roman"/>
                <a:cs typeface="Times New Roman"/>
              </a:rPr>
              <a:t>m</a:t>
            </a:r>
            <a:r>
              <a:rPr sz="1600" b="1" spc="0" dirty="0">
                <a:latin typeface="Times New Roman"/>
                <a:cs typeface="Times New Roman"/>
              </a:rPr>
              <a:t>ag</a:t>
            </a:r>
            <a:r>
              <a:rPr sz="1600" b="1" spc="4" dirty="0">
                <a:latin typeface="Times New Roman"/>
                <a:cs typeface="Times New Roman"/>
              </a:rPr>
              <a:t>n</a:t>
            </a:r>
            <a:r>
              <a:rPr sz="1600" b="1" spc="-9" dirty="0">
                <a:latin typeface="Times New Roman"/>
                <a:cs typeface="Times New Roman"/>
              </a:rPr>
              <a:t>e</a:t>
            </a:r>
            <a:r>
              <a:rPr sz="1600" b="1" spc="0" dirty="0">
                <a:latin typeface="Times New Roman"/>
                <a:cs typeface="Times New Roman"/>
              </a:rPr>
              <a:t>t</a:t>
            </a:r>
            <a:r>
              <a:rPr sz="1600" b="1" spc="29" dirty="0">
                <a:latin typeface="Times New Roman"/>
                <a:cs typeface="Times New Roman"/>
              </a:rPr>
              <a:t> </a:t>
            </a:r>
            <a:r>
              <a:rPr sz="1600" b="1" spc="4" dirty="0">
                <a:latin typeface="Times New Roman"/>
                <a:cs typeface="Times New Roman"/>
              </a:rPr>
              <a:t>d</a:t>
            </a:r>
            <a:r>
              <a:rPr sz="1600" b="1" spc="0" dirty="0">
                <a:latin typeface="Times New Roman"/>
                <a:cs typeface="Times New Roman"/>
              </a:rPr>
              <a:t>a</a:t>
            </a:r>
            <a:r>
              <a:rPr sz="1600" b="1" spc="-4" dirty="0">
                <a:latin typeface="Times New Roman"/>
                <a:cs typeface="Times New Roman"/>
              </a:rPr>
              <a:t>t</a:t>
            </a:r>
            <a:r>
              <a:rPr sz="1600" b="1" spc="0" dirty="0">
                <a:latin typeface="Times New Roman"/>
                <a:cs typeface="Times New Roman"/>
              </a:rPr>
              <a:t>a</a:t>
            </a:r>
            <a:r>
              <a:rPr sz="1600" b="1" spc="4" dirty="0">
                <a:latin typeface="Times New Roman"/>
                <a:cs typeface="Times New Roman"/>
              </a:rPr>
              <a:t>n</a:t>
            </a:r>
            <a:r>
              <a:rPr sz="1600" b="1" spc="0" dirty="0">
                <a:latin typeface="Times New Roman"/>
                <a:cs typeface="Times New Roman"/>
              </a:rPr>
              <a:t>g</a:t>
            </a:r>
            <a:r>
              <a:rPr sz="1600" b="1" spc="-19" dirty="0">
                <a:latin typeface="Times New Roman"/>
                <a:cs typeface="Times New Roman"/>
              </a:rPr>
              <a:t> </a:t>
            </a:r>
            <a:r>
              <a:rPr sz="1600" b="1" spc="0" dirty="0">
                <a:latin typeface="Times New Roman"/>
                <a:cs typeface="Times New Roman"/>
              </a:rPr>
              <a:t>:</a:t>
            </a:r>
            <a:endParaRPr sz="1600" b="1" dirty="0">
              <a:latin typeface="Times New Roman"/>
              <a:cs typeface="Times New Roman"/>
            </a:endParaRPr>
          </a:p>
        </p:txBody>
      </p:sp>
      <p:pic>
        <p:nvPicPr>
          <p:cNvPr id="10" name="Picture 9"/>
          <p:cNvPicPr>
            <a:picLocks noChangeAspect="1"/>
          </p:cNvPicPr>
          <p:nvPr/>
        </p:nvPicPr>
        <p:blipFill>
          <a:blip r:embed="rId6"/>
          <a:stretch>
            <a:fillRect/>
          </a:stretch>
        </p:blipFill>
        <p:spPr>
          <a:xfrm>
            <a:off x="4878370" y="3832730"/>
            <a:ext cx="3067050" cy="695325"/>
          </a:xfrm>
          <a:prstGeom prst="rect">
            <a:avLst/>
          </a:prstGeom>
        </p:spPr>
      </p:pic>
    </p:spTree>
    <p:extLst>
      <p:ext uri="{BB962C8B-B14F-4D97-AF65-F5344CB8AC3E}">
        <p14:creationId xmlns:p14="http://schemas.microsoft.com/office/powerpoint/2010/main" val="432943281"/>
      </p:ext>
    </p:extLst>
  </p:cSld>
  <p:clrMapOvr>
    <a:masterClrMapping/>
  </p:clrMapOvr>
  <p:transition advClick="0"/>
</p:sld>
</file>

<file path=ppt/theme/theme1.xml><?xml version="1.0" encoding="utf-8"?>
<a:theme xmlns:a="http://schemas.openxmlformats.org/drawingml/2006/main" name="Halaman Depan Slide">
  <a:themeElements>
    <a:clrScheme name="motagua light prueb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Custom 1">
      <a:majorFont>
        <a:latin typeface="Lato"/>
        <a:ea typeface="Arial"/>
        <a:cs typeface="Arial"/>
      </a:majorFont>
      <a:minorFont>
        <a:latin typeface="Lato Light"/>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677DA9BE6FCB4A96DA37F1A4E7A6A0" ma:contentTypeVersion="2" ma:contentTypeDescription="Create a new document." ma:contentTypeScope="" ma:versionID="d5bb190505f3b3b8dbfffa34d0a86844">
  <xsd:schema xmlns:xsd="http://www.w3.org/2001/XMLSchema" xmlns:xs="http://www.w3.org/2001/XMLSchema" xmlns:p="http://schemas.microsoft.com/office/2006/metadata/properties" xmlns:ns2="ed0362f9-6f90-4ab6-89c9-7b0d9a707f47" targetNamespace="http://schemas.microsoft.com/office/2006/metadata/properties" ma:root="true" ma:fieldsID="69c971d69780fb4e3e9cc1c548022d5a" ns2:_="">
    <xsd:import namespace="ed0362f9-6f90-4ab6-89c9-7b0d9a707f4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0362f9-6f90-4ab6-89c9-7b0d9a707f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A865A0-C90B-47E0-8B18-5EC05448D6EA}"/>
</file>

<file path=customXml/itemProps2.xml><?xml version="1.0" encoding="utf-8"?>
<ds:datastoreItem xmlns:ds="http://schemas.openxmlformats.org/officeDocument/2006/customXml" ds:itemID="{9593019E-ECCE-4DEC-9D10-9800E298ECE9}"/>
</file>

<file path=customXml/itemProps3.xml><?xml version="1.0" encoding="utf-8"?>
<ds:datastoreItem xmlns:ds="http://schemas.openxmlformats.org/officeDocument/2006/customXml" ds:itemID="{04CD1A39-670D-43F7-8D03-38C7197BBE0D}"/>
</file>

<file path=docProps/app.xml><?xml version="1.0" encoding="utf-8"?>
<Properties xmlns="http://schemas.openxmlformats.org/officeDocument/2006/extended-properties" xmlns:vt="http://schemas.openxmlformats.org/officeDocument/2006/docPropsVTypes">
  <TotalTime>897</TotalTime>
  <Words>216</Words>
  <Application>Microsoft Office PowerPoint</Application>
  <PresentationFormat>On-screen Show (16:9)</PresentationFormat>
  <Paragraphs>37</Paragraphs>
  <Slides>12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Roboto Condensed</vt:lpstr>
      <vt:lpstr>Arial</vt:lpstr>
      <vt:lpstr>Lato</vt:lpstr>
      <vt:lpstr>Times New Roman</vt:lpstr>
      <vt:lpstr>Lato Light</vt:lpstr>
      <vt:lpstr>Lato Bold</vt:lpstr>
      <vt:lpstr>Cambria Math</vt:lpstr>
      <vt:lpstr>Halaman Depan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Goods</dc:creator>
  <cp:lastModifiedBy>Jurusan AE</cp:lastModifiedBy>
  <cp:revision>109</cp:revision>
  <dcterms:created xsi:type="dcterms:W3CDTF">2019-08-09T12:50:54Z</dcterms:created>
  <dcterms:modified xsi:type="dcterms:W3CDTF">2019-08-30T01:17:12Z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0x01010067677DA9BE6FCB4A96DA37F1A4E7A6A0</vt:lpwstr>
  </property>
</Properties>
</file>