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1" r:id="rId3"/>
    <p:sldId id="280" r:id="rId4"/>
    <p:sldId id="281" r:id="rId5"/>
    <p:sldId id="282" r:id="rId6"/>
    <p:sldId id="283" r:id="rId7"/>
    <p:sldId id="325" r:id="rId8"/>
    <p:sldId id="326" r:id="rId9"/>
    <p:sldId id="327" r:id="rId10"/>
    <p:sldId id="328" r:id="rId11"/>
    <p:sldId id="263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893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4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63;g4dffed6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5" name="Google Shape;64;g4dffed6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46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07;g4f85042d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108;g4f85042d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aman Depa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2" y="842554"/>
            <a:ext cx="4898018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1350"/>
            </a:lvl1pPr>
          </a:lstStyle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idx="1"/>
          </p:nvPr>
        </p:nvSpPr>
        <p:spPr bwMode="auto">
          <a:xfrm>
            <a:off x="276222" y="1369220"/>
            <a:ext cx="4898018" cy="17181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3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10486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6222" y="3203666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6222" y="3711817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536657" y="842368"/>
            <a:ext cx="3331046" cy="326112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  <a:endParaRPr kumimoji="0" lang="id-ID" sz="22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 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vi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4215" cy="5143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dership ski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479640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aster-Placeho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981126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900"/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56966" y="796609"/>
            <a:ext cx="2716318" cy="482819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7" y="2336324"/>
            <a:ext cx="2159188" cy="382751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7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8814" y="273844"/>
            <a:ext cx="7886372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Shape 24"/>
          <p:cNvSpPr>
            <a:spLocks noGrp="1"/>
          </p:cNvSpPr>
          <p:nvPr>
            <p:ph type="sldNum" sz="quarter" idx="10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88033" y="1028700"/>
            <a:ext cx="8167935" cy="736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5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7781" y="1910358"/>
            <a:ext cx="8167935" cy="2547342"/>
          </a:xfrm>
          <a:prstGeom prst="rect">
            <a:avLst/>
          </a:prstGeom>
        </p:spPr>
        <p:txBody>
          <a:bodyPr/>
          <a:lstStyle>
            <a:lvl1pPr marL="321469" indent="-321469">
              <a:buFont typeface="Arial" panose="020B0604020202020204" pitchFamily="34" charset="0"/>
              <a:buChar char="•"/>
            </a:lvl1pPr>
            <a:lvl2pPr marL="557213" indent="-214313">
              <a:buFont typeface="Arial" panose="020B0604020202020204" pitchFamily="34" charset="0"/>
              <a:buChar char="•"/>
            </a:lvl2pPr>
            <a:lvl3pPr marL="900113" indent="-214313">
              <a:buFont typeface="Arial" panose="020B0604020202020204" pitchFamily="34" charset="0"/>
              <a:buChar char="•"/>
            </a:lvl3pPr>
            <a:lvl4pPr marL="1200150" indent="-171450">
              <a:buFont typeface="Arial" panose="020B0604020202020204" pitchFamily="34" charset="0"/>
              <a:buChar char="•"/>
            </a:lvl4pPr>
            <a:lvl5pPr marL="1543050" indent="-171450">
              <a:buFont typeface="Arial" panose="020B0604020202020204" pitchFamily="34" charset="0"/>
              <a:buChar char="•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DAAB44D-5501-4DF4-8C80-A4448FE03B7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7116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03891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80504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03891" y="2650865"/>
            <a:ext cx="7336238" cy="95448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24699" y="995086"/>
            <a:ext cx="2788758" cy="300633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78914" y="1920478"/>
            <a:ext cx="4740518" cy="1077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Mis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93386" y="1171887"/>
            <a:ext cx="4540814" cy="253860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342779" y="2253258"/>
            <a:ext cx="2910050" cy="1457325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 v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9143999" cy="51434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8"/>
          <p:cNvSpPr txBox="1">
            <a:spLocks noChangeArrowheads="1"/>
          </p:cNvSpPr>
          <p:nvPr/>
        </p:nvSpPr>
        <p:spPr bwMode="auto">
          <a:xfrm>
            <a:off x="8667990" y="227409"/>
            <a:ext cx="213307" cy="233654"/>
          </a:xfrm>
          <a:prstGeom prst="rect">
            <a:avLst/>
          </a:prstGeom>
          <a:noFill/>
          <a:ln>
            <a:noFill/>
          </a:ln>
        </p:spPr>
        <p:txBody>
          <a:bodyPr wrap="none" lIns="68553" tIns="34277" rIns="68553" bIns="34277">
            <a:spAutoFit/>
          </a:bodyPr>
          <a:lstStyle>
            <a:lvl1pPr marL="0" indent="0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912812" indent="-4556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1827212" indent="-9128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2741612" indent="-13700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3656012" indent="-18272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lvl="0" indent="0" algn="ctr" eaLnBrk="1" hangingPunct="1"/>
            <a:fld id="{3F518C9E-E5E1-435C-9180-59ABEE2604A7}" type="slidenum">
              <a:rPr lang="id-ID" altLang="id-ID" sz="1050" b="1">
                <a:solidFill>
                  <a:schemeClr val="bg1"/>
                </a:solidFill>
                <a:latin typeface="Lato Bold"/>
                <a:ea typeface="Lato Bold"/>
              </a:rPr>
              <a:pPr marL="0" lvl="0" indent="0" algn="ctr" eaLnBrk="1" hangingPunct="1"/>
              <a:t>‹#›</a:t>
            </a:fld>
            <a:endParaRPr lang="id-ID" altLang="id-ID" sz="1050" b="1">
              <a:solidFill>
                <a:schemeClr val="bg1"/>
              </a:solidFill>
              <a:latin typeface="Lato Bold"/>
              <a:ea typeface="Lato Bold"/>
            </a:endParaRPr>
          </a:p>
        </p:txBody>
      </p:sp>
      <p:pic>
        <p:nvPicPr>
          <p:cNvPr id="2097152" name="Picture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8" y="10120"/>
            <a:ext cx="1764370" cy="168533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097153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45765" y="3616523"/>
            <a:ext cx="1598235" cy="152697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advClick="0"/>
  <p:hf sldNum="0" hdr="0" ftr="0" dt="0"/>
  <p:txStyles>
    <p:titleStyle>
      <a:lvl1pPr marL="0" indent="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lang="en-US" sz="16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j-ea"/>
          <a:cs typeface="+mj-cs"/>
        </a:defRPr>
      </a:lvl1pPr>
      <a:lvl2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2pPr>
      <a:lvl3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3pPr>
      <a:lvl4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4pPr>
      <a:lvl5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5pPr>
      <a:lvl6pPr marL="1714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6pPr>
      <a:lvl7pPr marL="3429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7pPr>
      <a:lvl8pPr marL="5143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8pPr>
      <a:lvl9pPr marL="6858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9pPr>
    </p:titleStyle>
    <p:bodyStyle>
      <a:lvl1pPr marL="0" indent="0" algn="l" defTabSz="685205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22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3429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5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6858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3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0287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3716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831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663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494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326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175" y="1343025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/>
              <a:t>GELOMBANG LINTAS MEDIUM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046035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ELMAGTEL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67000" y="2946022"/>
            <a:ext cx="4829175" cy="364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3" y="1018929"/>
            <a:ext cx="1619250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42" y="737942"/>
            <a:ext cx="3248025" cy="250507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685880" y="1223717"/>
            <a:ext cx="1018095" cy="35998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41" y="3344502"/>
            <a:ext cx="3019425" cy="96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7394" y="2310990"/>
                <a:ext cx="3535051" cy="11865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d-ID" b="1" spc="-14" dirty="0">
                    <a:latin typeface="Times New Roman"/>
                    <a:cs typeface="Times New Roman"/>
                  </a:rPr>
                  <a:t>G</a:t>
                </a:r>
                <a:r>
                  <a:rPr lang="id-ID" b="1" spc="-9" dirty="0">
                    <a:latin typeface="Times New Roman"/>
                    <a:cs typeface="Times New Roman"/>
                  </a:rPr>
                  <a:t>e</a:t>
                </a:r>
                <a:r>
                  <a:rPr lang="id-ID" b="1" dirty="0">
                    <a:latin typeface="Times New Roman"/>
                    <a:cs typeface="Times New Roman"/>
                  </a:rPr>
                  <a:t>l</a:t>
                </a:r>
                <a:r>
                  <a:rPr lang="id-ID" b="1" spc="19" dirty="0">
                    <a:latin typeface="Times New Roman"/>
                    <a:cs typeface="Times New Roman"/>
                  </a:rPr>
                  <a:t>o</a:t>
                </a:r>
                <a:r>
                  <a:rPr lang="id-ID" b="1" spc="-25" dirty="0">
                    <a:latin typeface="Times New Roman"/>
                    <a:cs typeface="Times New Roman"/>
                  </a:rPr>
                  <a:t>m</a:t>
                </a:r>
                <a:r>
                  <a:rPr lang="id-ID" b="1" spc="4" dirty="0">
                    <a:latin typeface="Times New Roman"/>
                    <a:cs typeface="Times New Roman"/>
                  </a:rPr>
                  <a:t>b</a:t>
                </a:r>
                <a:r>
                  <a:rPr lang="id-ID" b="1" dirty="0">
                    <a:latin typeface="Times New Roman"/>
                    <a:cs typeface="Times New Roman"/>
                  </a:rPr>
                  <a:t>a</a:t>
                </a:r>
                <a:r>
                  <a:rPr lang="id-ID" b="1" spc="4" dirty="0">
                    <a:latin typeface="Times New Roman"/>
                    <a:cs typeface="Times New Roman"/>
                  </a:rPr>
                  <a:t>n</a:t>
                </a:r>
                <a:r>
                  <a:rPr lang="id-ID" b="1" dirty="0">
                    <a:latin typeface="Times New Roman"/>
                    <a:cs typeface="Times New Roman"/>
                  </a:rPr>
                  <a:t>g</a:t>
                </a:r>
                <a:r>
                  <a:rPr lang="id-ID" b="1" spc="325" dirty="0">
                    <a:latin typeface="Times New Roman"/>
                    <a:cs typeface="Times New Roman"/>
                  </a:rPr>
                  <a:t> </a:t>
                </a:r>
                <a:r>
                  <a:rPr lang="id-ID" b="1" spc="4" dirty="0">
                    <a:latin typeface="Times New Roman"/>
                    <a:cs typeface="Times New Roman"/>
                  </a:rPr>
                  <a:t>b</a:t>
                </a:r>
                <a:r>
                  <a:rPr lang="id-ID" b="1" spc="-9" dirty="0">
                    <a:latin typeface="Times New Roman"/>
                    <a:cs typeface="Times New Roman"/>
                  </a:rPr>
                  <a:t>er</a:t>
                </a:r>
                <a:r>
                  <a:rPr lang="id-ID" b="1" spc="4" dirty="0">
                    <a:latin typeface="Times New Roman"/>
                    <a:cs typeface="Times New Roman"/>
                  </a:rPr>
                  <a:t>d</a:t>
                </a:r>
                <a:r>
                  <a:rPr lang="id-ID" b="1" dirty="0">
                    <a:latin typeface="Times New Roman"/>
                    <a:cs typeface="Times New Roman"/>
                  </a:rPr>
                  <a:t>iri</a:t>
                </a:r>
                <a:r>
                  <a:rPr lang="id-ID" b="1" spc="325" dirty="0">
                    <a:latin typeface="Times New Roman"/>
                    <a:cs typeface="Times New Roman"/>
                  </a:rPr>
                  <a:t> </a:t>
                </a:r>
                <a:r>
                  <a:rPr lang="id-ID" b="1" spc="-25" dirty="0">
                    <a:latin typeface="Times New Roman"/>
                    <a:cs typeface="Times New Roman"/>
                  </a:rPr>
                  <a:t>m</a:t>
                </a:r>
                <a:r>
                  <a:rPr lang="id-ID" b="1" spc="9" dirty="0">
                    <a:latin typeface="Times New Roman"/>
                    <a:cs typeface="Times New Roman"/>
                  </a:rPr>
                  <a:t>e</a:t>
                </a:r>
                <a:r>
                  <a:rPr lang="id-ID" b="1" spc="4" dirty="0">
                    <a:latin typeface="Times New Roman"/>
                    <a:cs typeface="Times New Roman"/>
                  </a:rPr>
                  <a:t>d</a:t>
                </a:r>
                <a:r>
                  <a:rPr lang="id-ID" b="1" dirty="0">
                    <a:latin typeface="Times New Roman"/>
                    <a:cs typeface="Times New Roman"/>
                  </a:rPr>
                  <a:t>an </a:t>
                </a:r>
                <a:r>
                  <a:rPr lang="sv-SE" b="1" spc="-25" dirty="0">
                    <a:latin typeface="Times New Roman"/>
                    <a:cs typeface="Times New Roman"/>
                  </a:rPr>
                  <a:t>m</a:t>
                </a:r>
                <a:r>
                  <a:rPr lang="sv-SE" b="1" dirty="0">
                    <a:latin typeface="Times New Roman"/>
                    <a:cs typeface="Times New Roman"/>
                  </a:rPr>
                  <a:t>ag</a:t>
                </a:r>
                <a:r>
                  <a:rPr lang="sv-SE" b="1" spc="4" dirty="0">
                    <a:latin typeface="Times New Roman"/>
                    <a:cs typeface="Times New Roman"/>
                  </a:rPr>
                  <a:t>n</a:t>
                </a:r>
                <a:r>
                  <a:rPr lang="sv-SE" b="1" spc="-9" dirty="0">
                    <a:latin typeface="Times New Roman"/>
                    <a:cs typeface="Times New Roman"/>
                  </a:rPr>
                  <a:t>e</a:t>
                </a:r>
                <a:r>
                  <a:rPr lang="sv-SE" b="1" spc="-4" dirty="0">
                    <a:latin typeface="Times New Roman"/>
                    <a:cs typeface="Times New Roman"/>
                  </a:rPr>
                  <a:t>t</a:t>
                </a:r>
                <a:r>
                  <a:rPr lang="sv-SE" dirty="0">
                    <a:latin typeface="Times New Roman"/>
                    <a:cs typeface="Times New Roman"/>
                  </a:rPr>
                  <a:t>,</a:t>
                </a:r>
                <a:r>
                  <a:rPr lang="sv-SE" spc="320" dirty="0">
                    <a:latin typeface="Times New Roman"/>
                    <a:cs typeface="Times New Roman"/>
                  </a:rPr>
                  <a:t> </a:t>
                </a:r>
                <a:r>
                  <a:rPr lang="sv-SE" dirty="0">
                    <a:latin typeface="Times New Roman"/>
                    <a:cs typeface="Times New Roman"/>
                  </a:rPr>
                  <a:t>b</a:t>
                </a:r>
                <a:r>
                  <a:rPr lang="sv-SE" spc="-9" dirty="0">
                    <a:latin typeface="Times New Roman"/>
                    <a:cs typeface="Times New Roman"/>
                  </a:rPr>
                  <a:t>e</a:t>
                </a:r>
                <a:r>
                  <a:rPr lang="sv-SE" spc="-4" dirty="0">
                    <a:latin typeface="Times New Roman"/>
                    <a:cs typeface="Times New Roman"/>
                  </a:rPr>
                  <a:t>r</a:t>
                </a:r>
                <a:r>
                  <a:rPr lang="sv-SE" spc="19" dirty="0">
                    <a:latin typeface="Times New Roman"/>
                    <a:cs typeface="Times New Roman"/>
                  </a:rPr>
                  <a:t>b</a:t>
                </a:r>
                <a:r>
                  <a:rPr lang="sv-SE" spc="-9" dirty="0">
                    <a:latin typeface="Times New Roman"/>
                    <a:cs typeface="Times New Roman"/>
                  </a:rPr>
                  <a:t>e</a:t>
                </a:r>
                <a:r>
                  <a:rPr lang="sv-SE" dirty="0">
                    <a:latin typeface="Times New Roman"/>
                    <a:cs typeface="Times New Roman"/>
                  </a:rPr>
                  <a:t>da</a:t>
                </a:r>
                <a:r>
                  <a:rPr lang="sv-SE" spc="315" dirty="0">
                    <a:latin typeface="Times New Roman"/>
                    <a:cs typeface="Times New Roman"/>
                  </a:rPr>
                  <a:t> </a:t>
                </a:r>
                <a:r>
                  <a:rPr lang="sv-SE" spc="9" dirty="0">
                    <a:latin typeface="Times New Roman"/>
                    <a:cs typeface="Times New Roman"/>
                  </a:rPr>
                  <a:t>fa</a:t>
                </a:r>
                <a:r>
                  <a:rPr lang="sv-SE" dirty="0">
                    <a:latin typeface="Times New Roman"/>
                    <a:cs typeface="Times New Roman"/>
                  </a:rPr>
                  <a:t>sa</a:t>
                </a:r>
                <a:r>
                  <a:rPr lang="sv-SE" spc="320" dirty="0">
                    <a:latin typeface="Times New Roman"/>
                    <a:cs typeface="Times New Roman"/>
                  </a:rPr>
                  <a:t> </a:t>
                </a:r>
                <a:r>
                  <a:rPr lang="sv-SE" dirty="0">
                    <a:latin typeface="Times New Roman"/>
                    <a:cs typeface="Times New Roman"/>
                  </a:rPr>
                  <a:t>seb</a:t>
                </a:r>
                <a:r>
                  <a:rPr lang="sv-SE" spc="-14" dirty="0">
                    <a:latin typeface="Times New Roman"/>
                    <a:cs typeface="Times New Roman"/>
                  </a:rPr>
                  <a:t>e</a:t>
                </a:r>
                <a:r>
                  <a:rPr lang="sv-SE" dirty="0">
                    <a:latin typeface="Times New Roman"/>
                    <a:cs typeface="Times New Roman"/>
                  </a:rPr>
                  <a:t>sar</a:t>
                </a:r>
                <a:r>
                  <a:rPr lang="id-ID" spc="330" dirty="0">
                    <a:latin typeface="Times New Roman"/>
                    <a:cs typeface="Times New Roman"/>
                  </a:rPr>
                  <a:t> </a:t>
                </a:r>
                <a:r>
                  <a:rPr lang="el-GR" spc="-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sv-SE" b="1" spc="4" dirty="0">
                    <a:latin typeface="Times New Roman"/>
                    <a:cs typeface="Times New Roman"/>
                  </a:rPr>
                  <a:t>/</a:t>
                </a:r>
                <a:r>
                  <a:rPr lang="sv-SE" b="1" dirty="0">
                    <a:latin typeface="Times New Roman"/>
                    <a:cs typeface="Times New Roman"/>
                  </a:rPr>
                  <a:t>2</a:t>
                </a:r>
                <a:r>
                  <a:rPr lang="id-ID" b="1" dirty="0">
                    <a:latin typeface="Times New Roman"/>
                    <a:cs typeface="Times New Roman"/>
                  </a:rPr>
                  <a:t> </a:t>
                </a:r>
                <a:r>
                  <a:rPr lang="id-ID" dirty="0">
                    <a:latin typeface="Times New Roman"/>
                    <a:cs typeface="Times New Roman"/>
                  </a:rPr>
                  <a:t>te</a:t>
                </a:r>
                <a:r>
                  <a:rPr lang="id-ID" spc="-9" dirty="0">
                    <a:latin typeface="Times New Roman"/>
                    <a:cs typeface="Times New Roman"/>
                  </a:rPr>
                  <a:t>r</a:t>
                </a:r>
                <a:r>
                  <a:rPr lang="id-ID" dirty="0">
                    <a:latin typeface="Times New Roman"/>
                    <a:cs typeface="Times New Roman"/>
                  </a:rPr>
                  <a:t>h</a:t>
                </a:r>
                <a:r>
                  <a:rPr lang="id-ID" spc="-9" dirty="0">
                    <a:latin typeface="Times New Roman"/>
                    <a:cs typeface="Times New Roman"/>
                  </a:rPr>
                  <a:t>a</a:t>
                </a:r>
                <a:r>
                  <a:rPr lang="id-ID" spc="19" dirty="0">
                    <a:latin typeface="Times New Roman"/>
                    <a:cs typeface="Times New Roman"/>
                  </a:rPr>
                  <a:t>d</a:t>
                </a:r>
                <a:r>
                  <a:rPr lang="id-ID" spc="-9" dirty="0">
                    <a:latin typeface="Times New Roman"/>
                    <a:cs typeface="Times New Roman"/>
                  </a:rPr>
                  <a:t>a</a:t>
                </a:r>
                <a:r>
                  <a:rPr lang="id-ID" dirty="0">
                    <a:latin typeface="Times New Roman"/>
                    <a:cs typeface="Times New Roman"/>
                  </a:rPr>
                  <a:t>p</a:t>
                </a:r>
                <a:r>
                  <a:rPr lang="id-ID" spc="345" dirty="0">
                    <a:latin typeface="Times New Roman"/>
                    <a:cs typeface="Times New Roman"/>
                  </a:rPr>
                  <a:t> </a:t>
                </a:r>
                <a:r>
                  <a:rPr lang="id-ID" spc="4" dirty="0">
                    <a:latin typeface="Times New Roman"/>
                    <a:cs typeface="Times New Roman"/>
                  </a:rPr>
                  <a:t>m</a:t>
                </a:r>
                <a:r>
                  <a:rPr lang="id-ID" spc="-9" dirty="0">
                    <a:latin typeface="Times New Roman"/>
                    <a:cs typeface="Times New Roman"/>
                  </a:rPr>
                  <a:t>e</a:t>
                </a:r>
                <a:r>
                  <a:rPr lang="id-ID" dirty="0">
                    <a:latin typeface="Times New Roman"/>
                    <a:cs typeface="Times New Roman"/>
                  </a:rPr>
                  <a:t>d</a:t>
                </a:r>
                <a:r>
                  <a:rPr lang="id-ID" spc="-9" dirty="0">
                    <a:latin typeface="Times New Roman"/>
                    <a:cs typeface="Times New Roman"/>
                  </a:rPr>
                  <a:t>a</a:t>
                </a:r>
                <a:r>
                  <a:rPr lang="id-ID" dirty="0">
                    <a:latin typeface="Times New Roman"/>
                    <a:cs typeface="Times New Roman"/>
                  </a:rPr>
                  <a:t>n l</a:t>
                </a:r>
                <a:r>
                  <a:rPr lang="id-ID" spc="4" dirty="0">
                    <a:latin typeface="Times New Roman"/>
                    <a:cs typeface="Times New Roman"/>
                  </a:rPr>
                  <a:t>i</a:t>
                </a:r>
                <a:r>
                  <a:rPr lang="id-ID" spc="-19" dirty="0">
                    <a:latin typeface="Times New Roman"/>
                    <a:cs typeface="Times New Roman"/>
                  </a:rPr>
                  <a:t>s</a:t>
                </a:r>
                <a:r>
                  <a:rPr lang="id-ID" dirty="0">
                    <a:latin typeface="Times New Roman"/>
                    <a:cs typeface="Times New Roman"/>
                  </a:rPr>
                  <a:t>tri</a:t>
                </a:r>
                <a:r>
                  <a:rPr lang="id-ID" spc="4" dirty="0">
                    <a:latin typeface="Times New Roman"/>
                    <a:cs typeface="Times New Roman"/>
                  </a:rPr>
                  <a:t>k</a:t>
                </a:r>
                <a:r>
                  <a:rPr lang="id-ID" dirty="0">
                    <a:latin typeface="Times New Roman"/>
                    <a:cs typeface="Times New Roman"/>
                  </a:rPr>
                  <a:t>.</a:t>
                </a:r>
                <a:r>
                  <a:rPr lang="id-ID" spc="179" dirty="0">
                    <a:latin typeface="Times New Roman"/>
                    <a:cs typeface="Times New Roman"/>
                  </a:rPr>
                  <a:t> </a:t>
                </a:r>
                <a:r>
                  <a:rPr lang="id-ID" dirty="0">
                    <a:latin typeface="Times New Roman"/>
                    <a:cs typeface="Times New Roman"/>
                  </a:rPr>
                  <a:t>Am</a:t>
                </a:r>
                <a:r>
                  <a:rPr lang="id-ID" spc="-19" dirty="0">
                    <a:latin typeface="Times New Roman"/>
                    <a:cs typeface="Times New Roman"/>
                  </a:rPr>
                  <a:t>p</a:t>
                </a:r>
                <a:r>
                  <a:rPr lang="id-ID" dirty="0">
                    <a:latin typeface="Times New Roman"/>
                    <a:cs typeface="Times New Roman"/>
                  </a:rPr>
                  <a:t>l</a:t>
                </a:r>
                <a:r>
                  <a:rPr lang="id-ID" spc="-14" dirty="0">
                    <a:latin typeface="Times New Roman"/>
                    <a:cs typeface="Times New Roman"/>
                  </a:rPr>
                  <a:t>i</a:t>
                </a:r>
                <a:r>
                  <a:rPr lang="id-ID" dirty="0">
                    <a:latin typeface="Times New Roman"/>
                    <a:cs typeface="Times New Roman"/>
                  </a:rPr>
                  <a:t>tudo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𝐻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𝑦𝑖</m:t>
                        </m:r>
                      </m:sub>
                    </m:sSub>
                  </m:oMath>
                </a14:m>
                <a:r>
                  <a:rPr lang="id-ID" dirty="0">
                    <a:latin typeface="Times New Roman"/>
                    <a:cs typeface="Times New Roman"/>
                  </a:rPr>
                  <a:t> maksimum</a:t>
                </a:r>
                <a:r>
                  <a:rPr lang="id-ID" spc="159" dirty="0">
                    <a:latin typeface="Times New Roman"/>
                    <a:cs typeface="Times New Roman"/>
                  </a:rPr>
                  <a:t> </a:t>
                </a:r>
                <a:r>
                  <a:rPr lang="id-ID" dirty="0">
                    <a:latin typeface="Times New Roman"/>
                    <a:cs typeface="Times New Roman"/>
                  </a:rPr>
                  <a:t>te</a:t>
                </a:r>
                <a:r>
                  <a:rPr lang="id-ID" spc="-9" dirty="0">
                    <a:latin typeface="Times New Roman"/>
                    <a:cs typeface="Times New Roman"/>
                  </a:rPr>
                  <a:t>r</a:t>
                </a:r>
                <a:r>
                  <a:rPr lang="id-ID" dirty="0">
                    <a:latin typeface="Times New Roman"/>
                    <a:cs typeface="Times New Roman"/>
                  </a:rPr>
                  <a:t>ja</a:t>
                </a:r>
                <a:r>
                  <a:rPr lang="id-ID" spc="-9" dirty="0">
                    <a:latin typeface="Times New Roman"/>
                    <a:cs typeface="Times New Roman"/>
                  </a:rPr>
                  <a:t>d</a:t>
                </a:r>
                <a:r>
                  <a:rPr lang="id-ID" dirty="0">
                    <a:latin typeface="Times New Roman"/>
                    <a:cs typeface="Times New Roman"/>
                  </a:rPr>
                  <a:t>i</a:t>
                </a:r>
                <a:r>
                  <a:rPr lang="id-ID" spc="184" dirty="0">
                    <a:latin typeface="Times New Roman"/>
                    <a:cs typeface="Times New Roman"/>
                  </a:rPr>
                  <a:t> </a:t>
                </a:r>
                <a:r>
                  <a:rPr lang="id-ID" dirty="0">
                    <a:latin typeface="Times New Roman"/>
                    <a:cs typeface="Times New Roman"/>
                  </a:rPr>
                  <a:t>p</a:t>
                </a:r>
                <a:r>
                  <a:rPr lang="id-ID" spc="-9" dirty="0">
                    <a:latin typeface="Times New Roman"/>
                    <a:cs typeface="Times New Roman"/>
                  </a:rPr>
                  <a:t>a</a:t>
                </a:r>
                <a:r>
                  <a:rPr lang="id-ID" dirty="0">
                    <a:latin typeface="Times New Roman"/>
                    <a:cs typeface="Times New Roman"/>
                  </a:rPr>
                  <a:t>da</a:t>
                </a:r>
                <a:r>
                  <a:rPr lang="id-ID" spc="169" dirty="0">
                    <a:latin typeface="Times New Roman"/>
                    <a:cs typeface="Times New Roman"/>
                  </a:rPr>
                  <a:t> </a:t>
                </a:r>
                <a:r>
                  <a:rPr lang="id-ID" dirty="0">
                    <a:latin typeface="Times New Roman"/>
                    <a:cs typeface="Times New Roman"/>
                  </a:rPr>
                  <a:t>k</a:t>
                </a:r>
                <a:r>
                  <a:rPr lang="id-ID" spc="-9" dirty="0">
                    <a:latin typeface="Times New Roman"/>
                    <a:cs typeface="Times New Roman"/>
                  </a:rPr>
                  <a:t>e</a:t>
                </a:r>
                <a:r>
                  <a:rPr lang="id-ID" dirty="0">
                    <a:latin typeface="Times New Roman"/>
                    <a:cs typeface="Times New Roman"/>
                  </a:rPr>
                  <a:t>dudu</a:t>
                </a:r>
                <a:r>
                  <a:rPr lang="id-ID" spc="-4" dirty="0">
                    <a:latin typeface="Times New Roman"/>
                    <a:cs typeface="Times New Roman"/>
                  </a:rPr>
                  <a:t>k</a:t>
                </a:r>
                <a:r>
                  <a:rPr lang="id-ID" spc="-9" dirty="0">
                    <a:latin typeface="Times New Roman"/>
                    <a:cs typeface="Times New Roman"/>
                  </a:rPr>
                  <a:t>a</a:t>
                </a:r>
                <a:r>
                  <a:rPr lang="id-ID" dirty="0">
                    <a:latin typeface="Times New Roman"/>
                    <a:cs typeface="Times New Roman"/>
                  </a:rPr>
                  <a:t>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𝑋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0,</m:t>
                    </m:r>
                    <m:r>
                      <m:rPr>
                        <m:nor/>
                      </m:rPr>
                      <a:rPr lang="id-ID" dirty="0">
                        <a:latin typeface="Times New Roman"/>
                        <a:cs typeface="Times New Roman"/>
                      </a:rPr>
                      <m:t>s</m:t>
                    </m:r>
                    <m:r>
                      <m:rPr>
                        <m:nor/>
                      </m:rPr>
                      <a:rPr lang="id-ID" spc="-9" dirty="0">
                        <a:latin typeface="Times New Roman"/>
                        <a:cs typeface="Times New Roman"/>
                      </a:rPr>
                      <m:t>e</m:t>
                    </m:r>
                    <m:r>
                      <m:rPr>
                        <m:nor/>
                      </m:rPr>
                      <a:rPr lang="id-ID" dirty="0">
                        <a:latin typeface="Times New Roman"/>
                        <a:cs typeface="Times New Roman"/>
                      </a:rPr>
                      <m:t>hin</m:t>
                    </m:r>
                    <m:r>
                      <m:rPr>
                        <m:nor/>
                      </m:rPr>
                      <a:rPr lang="id-ID" spc="-19" dirty="0">
                        <a:latin typeface="Times New Roman"/>
                        <a:cs typeface="Times New Roman"/>
                      </a:rPr>
                      <m:t>gg</m:t>
                    </m:r>
                    <m:r>
                      <m:rPr>
                        <m:nor/>
                      </m:rPr>
                      <a:rPr lang="id-ID" dirty="0">
                        <a:latin typeface="Times New Roman"/>
                        <a:cs typeface="Times New Roman"/>
                      </a:rPr>
                      <m:t>a</m:t>
                    </m:r>
                    <m:r>
                      <m:rPr>
                        <m:nor/>
                      </m:rPr>
                      <a:rPr lang="id-ID" spc="175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id-ID" b="1" spc="-4" dirty="0">
                        <a:latin typeface="Times New Roman"/>
                        <a:cs typeface="Times New Roman"/>
                      </a:rPr>
                      <m:t>t</m:t>
                    </m:r>
                    <m:r>
                      <m:rPr>
                        <m:nor/>
                      </m:rPr>
                      <a:rPr lang="id-ID" b="1" dirty="0">
                        <a:latin typeface="Times New Roman"/>
                        <a:cs typeface="Times New Roman"/>
                      </a:rPr>
                      <m:t>i</m:t>
                    </m:r>
                    <m:r>
                      <m:rPr>
                        <m:nor/>
                      </m:rPr>
                      <a:rPr lang="id-ID" b="1" spc="9" dirty="0">
                        <a:latin typeface="Times New Roman"/>
                        <a:cs typeface="Times New Roman"/>
                      </a:rPr>
                      <m:t>d</m:t>
                    </m:r>
                    <m:r>
                      <m:rPr>
                        <m:nor/>
                      </m:rPr>
                      <a:rPr lang="id-ID" b="1" dirty="0">
                        <a:latin typeface="Times New Roman"/>
                        <a:cs typeface="Times New Roman"/>
                      </a:rPr>
                      <m:t>ak</m:t>
                    </m:r>
                  </m:oMath>
                </a14:m>
                <a:r>
                  <a:rPr lang="id-ID" dirty="0">
                    <a:latin typeface="Times New Roman"/>
                    <a:cs typeface="Times New Roman"/>
                  </a:rPr>
                  <a:t> </a:t>
                </a:r>
                <a:r>
                  <a:rPr lang="id-ID" b="1" spc="-4" dirty="0">
                    <a:latin typeface="Times New Roman"/>
                    <a:cs typeface="Times New Roman"/>
                  </a:rPr>
                  <a:t>t</a:t>
                </a:r>
                <a:r>
                  <a:rPr lang="id-ID" b="1" spc="-9" dirty="0">
                    <a:latin typeface="Times New Roman"/>
                    <a:cs typeface="Times New Roman"/>
                  </a:rPr>
                  <a:t>er</a:t>
                </a:r>
                <a:r>
                  <a:rPr lang="id-ID" b="1" spc="-4" dirty="0">
                    <a:latin typeface="Times New Roman"/>
                    <a:cs typeface="Times New Roman"/>
                  </a:rPr>
                  <a:t>j</a:t>
                </a:r>
                <a:r>
                  <a:rPr lang="id-ID" b="1" dirty="0">
                    <a:latin typeface="Times New Roman"/>
                    <a:cs typeface="Times New Roman"/>
                  </a:rPr>
                  <a:t>a</a:t>
                </a:r>
                <a:r>
                  <a:rPr lang="id-ID" b="1" spc="4" dirty="0">
                    <a:latin typeface="Times New Roman"/>
                    <a:cs typeface="Times New Roman"/>
                  </a:rPr>
                  <a:t>d</a:t>
                </a:r>
                <a:r>
                  <a:rPr lang="id-ID" b="1" dirty="0">
                    <a:latin typeface="Times New Roman"/>
                    <a:cs typeface="Times New Roman"/>
                  </a:rPr>
                  <a:t>i</a:t>
                </a:r>
                <a:r>
                  <a:rPr lang="id-ID" b="1" spc="9" dirty="0">
                    <a:latin typeface="Times New Roman"/>
                    <a:cs typeface="Times New Roman"/>
                  </a:rPr>
                  <a:t> </a:t>
                </a:r>
                <a:r>
                  <a:rPr lang="id-ID" b="1" spc="-4" dirty="0">
                    <a:latin typeface="Times New Roman"/>
                    <a:cs typeface="Times New Roman"/>
                  </a:rPr>
                  <a:t>t</a:t>
                </a:r>
                <a:r>
                  <a:rPr lang="id-ID" b="1" spc="-9" dirty="0">
                    <a:latin typeface="Times New Roman"/>
                    <a:cs typeface="Times New Roman"/>
                  </a:rPr>
                  <a:t>r</a:t>
                </a:r>
                <a:r>
                  <a:rPr lang="id-ID" b="1" dirty="0">
                    <a:latin typeface="Times New Roman"/>
                    <a:cs typeface="Times New Roman"/>
                  </a:rPr>
                  <a:t>a</a:t>
                </a:r>
                <a:r>
                  <a:rPr lang="id-ID" b="1" spc="4" dirty="0">
                    <a:latin typeface="Times New Roman"/>
                    <a:cs typeface="Times New Roman"/>
                  </a:rPr>
                  <a:t>n</a:t>
                </a:r>
                <a:r>
                  <a:rPr lang="id-ID" b="1" dirty="0">
                    <a:latin typeface="Times New Roman"/>
                    <a:cs typeface="Times New Roman"/>
                  </a:rPr>
                  <a:t>s</a:t>
                </a:r>
                <a:r>
                  <a:rPr lang="id-ID" b="1" spc="-19" dirty="0">
                    <a:latin typeface="Times New Roman"/>
                    <a:cs typeface="Times New Roman"/>
                  </a:rPr>
                  <a:t>m</a:t>
                </a:r>
                <a:r>
                  <a:rPr lang="id-ID" b="1" dirty="0">
                    <a:latin typeface="Times New Roman"/>
                    <a:cs typeface="Times New Roman"/>
                  </a:rPr>
                  <a:t>i</a:t>
                </a:r>
                <a:r>
                  <a:rPr lang="id-ID" b="1" spc="4" dirty="0">
                    <a:latin typeface="Times New Roman"/>
                    <a:cs typeface="Times New Roman"/>
                  </a:rPr>
                  <a:t>s</a:t>
                </a:r>
                <a:r>
                  <a:rPr lang="id-ID" b="1" dirty="0">
                    <a:latin typeface="Times New Roman"/>
                    <a:cs typeface="Times New Roman"/>
                  </a:rPr>
                  <a:t>i</a:t>
                </a:r>
                <a:r>
                  <a:rPr lang="id-ID" b="1" spc="9" dirty="0">
                    <a:latin typeface="Times New Roman"/>
                    <a:cs typeface="Times New Roman"/>
                  </a:rPr>
                  <a:t> </a:t>
                </a:r>
                <a:r>
                  <a:rPr lang="id-ID" b="1" spc="4" dirty="0">
                    <a:latin typeface="Times New Roman"/>
                    <a:cs typeface="Times New Roman"/>
                  </a:rPr>
                  <a:t>d</a:t>
                </a:r>
                <a:r>
                  <a:rPr lang="id-ID" b="1" dirty="0">
                    <a:latin typeface="Times New Roman"/>
                    <a:cs typeface="Times New Roman"/>
                  </a:rPr>
                  <a:t>aya </a:t>
                </a:r>
                <a:r>
                  <a:rPr lang="id-ID" b="1" spc="-9" dirty="0">
                    <a:latin typeface="Times New Roman"/>
                    <a:cs typeface="Times New Roman"/>
                  </a:rPr>
                  <a:t>r</a:t>
                </a:r>
                <a:r>
                  <a:rPr lang="id-ID" b="1" dirty="0">
                    <a:latin typeface="Times New Roman"/>
                    <a:cs typeface="Times New Roman"/>
                  </a:rPr>
                  <a:t>a</a:t>
                </a:r>
                <a:r>
                  <a:rPr lang="id-ID" b="1" spc="-4" dirty="0">
                    <a:latin typeface="Times New Roman"/>
                    <a:cs typeface="Times New Roman"/>
                  </a:rPr>
                  <a:t>t</a:t>
                </a:r>
                <a:r>
                  <a:rPr lang="id-ID" b="1" dirty="0">
                    <a:latin typeface="Times New Roman"/>
                    <a:cs typeface="Times New Roman"/>
                  </a:rPr>
                  <a:t>a</a:t>
                </a:r>
                <a:r>
                  <a:rPr lang="id-ID" b="1" spc="-4" dirty="0">
                    <a:latin typeface="Times New Roman"/>
                    <a:cs typeface="Times New Roman"/>
                  </a:rPr>
                  <a:t>-</a:t>
                </a:r>
                <a:r>
                  <a:rPr lang="id-ID" b="1" spc="-9" dirty="0">
                    <a:latin typeface="Times New Roman"/>
                    <a:cs typeface="Times New Roman"/>
                  </a:rPr>
                  <a:t>r</a:t>
                </a:r>
                <a:r>
                  <a:rPr lang="id-ID" b="1" dirty="0">
                    <a:latin typeface="Times New Roman"/>
                    <a:cs typeface="Times New Roman"/>
                  </a:rPr>
                  <a:t>a</a:t>
                </a:r>
                <a:r>
                  <a:rPr lang="id-ID" b="1" spc="-4" dirty="0">
                    <a:latin typeface="Times New Roman"/>
                    <a:cs typeface="Times New Roman"/>
                  </a:rPr>
                  <a:t>t</a:t>
                </a:r>
                <a:r>
                  <a:rPr lang="id-ID" b="1" dirty="0">
                    <a:latin typeface="Times New Roman"/>
                    <a:cs typeface="Times New Roman"/>
                  </a:rPr>
                  <a:t>a</a:t>
                </a:r>
                <a:endParaRPr lang="id-ID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94" y="2310990"/>
                <a:ext cx="3535051" cy="1186543"/>
              </a:xfrm>
              <a:prstGeom prst="rect">
                <a:avLst/>
              </a:prstGeom>
              <a:blipFill rotWithShape="0">
                <a:blip r:embed="rId5"/>
                <a:stretch>
                  <a:fillRect l="-344" t="-508" r="-344" b="-4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182363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60;p14"/>
          <p:cNvSpPr txBox="1"/>
          <p:nvPr/>
        </p:nvSpPr>
        <p:spPr>
          <a:xfrm>
            <a:off x="344056" y="1398550"/>
            <a:ext cx="8488244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 err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Terimakasih</a:t>
            </a:r>
            <a:endParaRPr lang="en-US" sz="4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6;p15"/>
          <p:cNvSpPr txBox="1">
            <a:spLocks noGrp="1"/>
          </p:cNvSpPr>
          <p:nvPr>
            <p:ph type="body" idx="1"/>
          </p:nvPr>
        </p:nvSpPr>
        <p:spPr>
          <a:xfrm>
            <a:off x="1522268" y="1003176"/>
            <a:ext cx="6099463" cy="3558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0590" y="2029767"/>
            <a:ext cx="506436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Lintas Medium </a:t>
            </a:r>
          </a:p>
          <a:p>
            <a:pPr algn="ctr"/>
            <a:r>
              <a:rPr lang="en-US" sz="2000" i="1" dirty="0"/>
              <a:t>Lossless - </a:t>
            </a:r>
            <a:r>
              <a:rPr lang="id-ID" sz="2000" i="1" dirty="0"/>
              <a:t>Lossy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5"/>
          <p:cNvSpPr txBox="1"/>
          <p:nvPr/>
        </p:nvSpPr>
        <p:spPr>
          <a:xfrm>
            <a:off x="1688422" y="324530"/>
            <a:ext cx="5648043" cy="547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2800" b="1" spc="0" dirty="0" err="1"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 Medium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88422" y="823932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22" y="1003558"/>
            <a:ext cx="2505075" cy="3476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9072" y="1531088"/>
            <a:ext cx="3423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/>
              <a:t>Gelombang elektromagnetik yang merambat melalui dua medium yang berbeda akan mengalami perlakuan sebagai berikut. </a:t>
            </a:r>
          </a:p>
          <a:p>
            <a:pPr marL="342900" indent="-342900" algn="ctr">
              <a:buAutoNum type="arabicPeriod"/>
            </a:pPr>
            <a:r>
              <a:rPr lang="id-ID"/>
              <a:t>Gelombang dipantulkan</a:t>
            </a:r>
          </a:p>
          <a:p>
            <a:pPr marL="342900" indent="-342900" algn="ctr">
              <a:buAutoNum type="arabicPeriod"/>
            </a:pPr>
            <a:r>
              <a:rPr lang="id-ID"/>
              <a:t>Gelombang diteruskan</a:t>
            </a:r>
          </a:p>
          <a:p>
            <a:pPr marL="342900" indent="-342900" algn="ctr">
              <a:buAutoNum type="arabicPeriod"/>
            </a:pPr>
            <a:endParaRPr lang="id-ID"/>
          </a:p>
          <a:p>
            <a:pPr algn="ctr"/>
            <a:r>
              <a:rPr lang="id-ID"/>
              <a:t>Hal itu berlaku untuk gelombang elektromagnetik yang jatuh normal dan jatuh miring.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2239746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3" y="1576959"/>
            <a:ext cx="3124200" cy="29051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656341" y="351003"/>
            <a:ext cx="5114578" cy="4454085"/>
            <a:chOff x="4524372" y="2192191"/>
            <a:chExt cx="5086352" cy="3852808"/>
          </a:xfrm>
        </p:grpSpPr>
        <p:sp>
          <p:nvSpPr>
            <p:cNvPr id="4" name="object 76"/>
            <p:cNvSpPr/>
            <p:nvPr/>
          </p:nvSpPr>
          <p:spPr>
            <a:xfrm>
              <a:off x="4524372" y="2468497"/>
              <a:ext cx="2419353" cy="1274828"/>
            </a:xfrm>
            <a:custGeom>
              <a:avLst/>
              <a:gdLst/>
              <a:ahLst/>
              <a:cxnLst/>
              <a:rect l="l" t="t" r="r" b="b"/>
              <a:pathLst>
                <a:path w="2457450" h="1482725">
                  <a:moveTo>
                    <a:pt x="0" y="1482725"/>
                  </a:moveTo>
                  <a:lnTo>
                    <a:pt x="2457450" y="1482725"/>
                  </a:lnTo>
                  <a:lnTo>
                    <a:pt x="2457450" y="0"/>
                  </a:lnTo>
                  <a:lnTo>
                    <a:pt x="0" y="0"/>
                  </a:lnTo>
                  <a:lnTo>
                    <a:pt x="0" y="14827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73"/>
            <p:cNvSpPr/>
            <p:nvPr/>
          </p:nvSpPr>
          <p:spPr>
            <a:xfrm>
              <a:off x="7096139" y="2468497"/>
              <a:ext cx="2514585" cy="1274828"/>
            </a:xfrm>
            <a:custGeom>
              <a:avLst/>
              <a:gdLst/>
              <a:ahLst/>
              <a:cxnLst/>
              <a:rect l="l" t="t" r="r" b="b"/>
              <a:pathLst>
                <a:path w="2592324" h="1482725">
                  <a:moveTo>
                    <a:pt x="0" y="1482725"/>
                  </a:moveTo>
                  <a:lnTo>
                    <a:pt x="2592324" y="1482725"/>
                  </a:lnTo>
                  <a:lnTo>
                    <a:pt x="2592324" y="0"/>
                  </a:lnTo>
                  <a:lnTo>
                    <a:pt x="0" y="0"/>
                  </a:lnTo>
                  <a:lnTo>
                    <a:pt x="0" y="14827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70"/>
            <p:cNvSpPr/>
            <p:nvPr/>
          </p:nvSpPr>
          <p:spPr>
            <a:xfrm>
              <a:off x="4837859" y="4349716"/>
              <a:ext cx="2675001" cy="1318236"/>
            </a:xfrm>
            <a:custGeom>
              <a:avLst/>
              <a:gdLst/>
              <a:ahLst/>
              <a:cxnLst/>
              <a:rect l="l" t="t" r="r" b="b"/>
              <a:pathLst>
                <a:path w="2675001" h="1482725">
                  <a:moveTo>
                    <a:pt x="0" y="1482725"/>
                  </a:moveTo>
                  <a:lnTo>
                    <a:pt x="2675001" y="1482725"/>
                  </a:lnTo>
                  <a:lnTo>
                    <a:pt x="2675001" y="0"/>
                  </a:lnTo>
                  <a:lnTo>
                    <a:pt x="0" y="0"/>
                  </a:lnTo>
                  <a:lnTo>
                    <a:pt x="0" y="14827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46"/>
            <p:cNvSpPr txBox="1"/>
            <p:nvPr/>
          </p:nvSpPr>
          <p:spPr>
            <a:xfrm>
              <a:off x="4700103" y="2192191"/>
              <a:ext cx="2129790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b="1" spc="-14" dirty="0">
                  <a:latin typeface="Times New Roman"/>
                  <a:cs typeface="Times New Roman"/>
                </a:rPr>
                <a:t>G</a:t>
              </a:r>
              <a:r>
                <a:rPr sz="2000" b="1" spc="-9" dirty="0">
                  <a:latin typeface="Times New Roman"/>
                  <a:cs typeface="Times New Roman"/>
                </a:rPr>
                <a:t>e</a:t>
              </a:r>
              <a:r>
                <a:rPr sz="2000" b="1" spc="0" dirty="0">
                  <a:latin typeface="Times New Roman"/>
                  <a:cs typeface="Times New Roman"/>
                </a:rPr>
                <a:t>lo</a:t>
              </a:r>
              <a:r>
                <a:rPr sz="2000" b="1" spc="-19" dirty="0">
                  <a:latin typeface="Times New Roman"/>
                  <a:cs typeface="Times New Roman"/>
                </a:rPr>
                <a:t>m</a:t>
              </a:r>
              <a:r>
                <a:rPr sz="2000" b="1" spc="4" dirty="0">
                  <a:latin typeface="Times New Roman"/>
                  <a:cs typeface="Times New Roman"/>
                </a:rPr>
                <a:t>b</a:t>
              </a:r>
              <a:r>
                <a:rPr sz="2000" b="1" spc="0" dirty="0">
                  <a:latin typeface="Times New Roman"/>
                  <a:cs typeface="Times New Roman"/>
                </a:rPr>
                <a:t>a</a:t>
              </a:r>
              <a:r>
                <a:rPr sz="2000" b="1" spc="4" dirty="0">
                  <a:latin typeface="Times New Roman"/>
                  <a:cs typeface="Times New Roman"/>
                </a:rPr>
                <a:t>n</a:t>
              </a:r>
              <a:r>
                <a:rPr sz="2000" b="1" spc="0" dirty="0">
                  <a:latin typeface="Times New Roman"/>
                  <a:cs typeface="Times New Roman"/>
                </a:rPr>
                <a:t>g</a:t>
              </a:r>
              <a:r>
                <a:rPr sz="2000" b="1" spc="19" dirty="0">
                  <a:latin typeface="Times New Roman"/>
                  <a:cs typeface="Times New Roman"/>
                </a:rPr>
                <a:t> </a:t>
              </a:r>
              <a:r>
                <a:rPr sz="2000" b="1" spc="4" dirty="0">
                  <a:latin typeface="Times New Roman"/>
                  <a:cs typeface="Times New Roman"/>
                </a:rPr>
                <a:t>d</a:t>
              </a:r>
              <a:r>
                <a:rPr sz="2000" b="1" spc="0" dirty="0">
                  <a:latin typeface="Times New Roman"/>
                  <a:cs typeface="Times New Roman"/>
                </a:rPr>
                <a:t>a</a:t>
              </a:r>
              <a:r>
                <a:rPr sz="2000" b="1" spc="-4" dirty="0">
                  <a:latin typeface="Times New Roman"/>
                  <a:cs typeface="Times New Roman"/>
                </a:rPr>
                <a:t>t</a:t>
              </a:r>
              <a:r>
                <a:rPr sz="2000" b="1" spc="0" dirty="0">
                  <a:latin typeface="Times New Roman"/>
                  <a:cs typeface="Times New Roman"/>
                </a:rPr>
                <a:t>a</a:t>
              </a:r>
              <a:r>
                <a:rPr sz="2000" b="1" spc="4" dirty="0">
                  <a:latin typeface="Times New Roman"/>
                  <a:cs typeface="Times New Roman"/>
                </a:rPr>
                <a:t>n</a:t>
              </a:r>
              <a:r>
                <a:rPr sz="2000" b="1" spc="0" dirty="0">
                  <a:latin typeface="Times New Roman"/>
                  <a:cs typeface="Times New Roman"/>
                </a:rPr>
                <a:t>g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8" name="object 45"/>
            <p:cNvSpPr txBox="1"/>
            <p:nvPr/>
          </p:nvSpPr>
          <p:spPr>
            <a:xfrm>
              <a:off x="7307467" y="2194334"/>
              <a:ext cx="1929129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b="1" spc="-14" dirty="0">
                  <a:latin typeface="Times New Roman"/>
                  <a:cs typeface="Times New Roman"/>
                </a:rPr>
                <a:t>G</a:t>
              </a:r>
              <a:r>
                <a:rPr sz="2000" b="1" spc="-9" dirty="0">
                  <a:latin typeface="Times New Roman"/>
                  <a:cs typeface="Times New Roman"/>
                </a:rPr>
                <a:t>e</a:t>
              </a:r>
              <a:r>
                <a:rPr sz="2000" b="1" spc="0" dirty="0">
                  <a:latin typeface="Times New Roman"/>
                  <a:cs typeface="Times New Roman"/>
                </a:rPr>
                <a:t>lo</a:t>
              </a:r>
              <a:r>
                <a:rPr sz="2000" b="1" spc="-19" dirty="0">
                  <a:latin typeface="Times New Roman"/>
                  <a:cs typeface="Times New Roman"/>
                </a:rPr>
                <a:t>m</a:t>
              </a:r>
              <a:r>
                <a:rPr sz="2000" b="1" spc="4" dirty="0">
                  <a:latin typeface="Times New Roman"/>
                  <a:cs typeface="Times New Roman"/>
                </a:rPr>
                <a:t>b</a:t>
              </a:r>
              <a:r>
                <a:rPr sz="2000" b="1" spc="0" dirty="0">
                  <a:latin typeface="Times New Roman"/>
                  <a:cs typeface="Times New Roman"/>
                </a:rPr>
                <a:t>a</a:t>
              </a:r>
              <a:r>
                <a:rPr sz="2000" b="1" spc="4" dirty="0">
                  <a:latin typeface="Times New Roman"/>
                  <a:cs typeface="Times New Roman"/>
                </a:rPr>
                <a:t>n</a:t>
              </a:r>
              <a:r>
                <a:rPr sz="2000" b="1" spc="0" dirty="0">
                  <a:latin typeface="Times New Roman"/>
                  <a:cs typeface="Times New Roman"/>
                </a:rPr>
                <a:t>g</a:t>
              </a:r>
              <a:r>
                <a:rPr sz="2000" b="1" spc="19" dirty="0">
                  <a:latin typeface="Times New Roman"/>
                  <a:cs typeface="Times New Roman"/>
                </a:rPr>
                <a:t> </a:t>
              </a:r>
              <a:r>
                <a:rPr sz="2000" b="1" spc="-4" dirty="0">
                  <a:latin typeface="Times New Roman"/>
                  <a:cs typeface="Times New Roman"/>
                </a:rPr>
                <a:t>t</a:t>
              </a:r>
              <a:r>
                <a:rPr sz="2000" b="1" spc="-9" dirty="0">
                  <a:latin typeface="Times New Roman"/>
                  <a:cs typeface="Times New Roman"/>
                </a:rPr>
                <a:t>er</a:t>
              </a:r>
              <a:r>
                <a:rPr sz="2000" b="1" spc="4" dirty="0">
                  <a:latin typeface="Times New Roman"/>
                  <a:cs typeface="Times New Roman"/>
                </a:rPr>
                <a:t>u</a:t>
              </a:r>
              <a:r>
                <a:rPr sz="2000" b="1" spc="0" dirty="0">
                  <a:latin typeface="Times New Roman"/>
                  <a:cs typeface="Times New Roman"/>
                </a:rPr>
                <a:t>s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39"/>
            <p:cNvSpPr txBox="1"/>
            <p:nvPr/>
          </p:nvSpPr>
          <p:spPr>
            <a:xfrm>
              <a:off x="9356976" y="3108252"/>
              <a:ext cx="114070" cy="1610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185"/>
                </a:lnSpc>
                <a:spcBef>
                  <a:spcPts val="59"/>
                </a:spcBef>
              </a:pP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10" name="object 30"/>
            <p:cNvSpPr txBox="1"/>
            <p:nvPr/>
          </p:nvSpPr>
          <p:spPr>
            <a:xfrm>
              <a:off x="5176871" y="3792033"/>
              <a:ext cx="2752659" cy="628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70280">
                <a:lnSpc>
                  <a:spcPts val="2145"/>
                </a:lnSpc>
                <a:spcBef>
                  <a:spcPts val="10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m</a:t>
              </a:r>
              <a:r>
                <a:rPr sz="2000" spc="-9" dirty="0">
                  <a:latin typeface="Times New Roman"/>
                  <a:cs typeface="Times New Roman"/>
                </a:rPr>
                <a:t>e</a:t>
              </a:r>
              <a:r>
                <a:rPr sz="2000" spc="-4" dirty="0">
                  <a:latin typeface="Times New Roman"/>
                  <a:cs typeface="Times New Roman"/>
                </a:rPr>
                <a:t>r</a:t>
              </a:r>
              <a:r>
                <a:rPr sz="2000" spc="-9" dirty="0">
                  <a:latin typeface="Times New Roman"/>
                  <a:cs typeface="Times New Roman"/>
                </a:rPr>
                <a:t>a</a:t>
              </a:r>
              <a:r>
                <a:rPr sz="2000" spc="0" dirty="0">
                  <a:latin typeface="Times New Roman"/>
                  <a:cs typeface="Times New Roman"/>
                </a:rPr>
                <a:t>mb</a:t>
              </a:r>
              <a:r>
                <a:rPr sz="2000" spc="-9" dirty="0">
                  <a:latin typeface="Times New Roman"/>
                  <a:cs typeface="Times New Roman"/>
                </a:rPr>
                <a:t>a</a:t>
              </a:r>
              <a:r>
                <a:rPr sz="2000" spc="0" dirty="0">
                  <a:latin typeface="Times New Roman"/>
                  <a:cs typeface="Times New Roman"/>
                </a:rPr>
                <a:t>t ke</a:t>
              </a:r>
              <a:r>
                <a:rPr sz="2000" spc="-4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sumbu</a:t>
              </a:r>
              <a:r>
                <a:rPr sz="2000" spc="-19" dirty="0">
                  <a:latin typeface="Times New Roman"/>
                  <a:cs typeface="Times New Roman"/>
                </a:rPr>
                <a:t> </a:t>
              </a:r>
              <a:r>
                <a:rPr sz="2000" b="1" spc="0" dirty="0">
                  <a:latin typeface="Times New Roman"/>
                  <a:cs typeface="Times New Roman"/>
                </a:rPr>
                <a:t>z</a:t>
              </a:r>
              <a:endParaRPr sz="2000" dirty="0">
                <a:latin typeface="Times New Roman"/>
                <a:cs typeface="Times New Roman"/>
              </a:endParaRPr>
            </a:p>
            <a:p>
              <a:pPr marL="12700" marR="38147">
                <a:lnSpc>
                  <a:spcPct val="95825"/>
                </a:lnSpc>
                <a:spcBef>
                  <a:spcPts val="342"/>
                </a:spcBef>
              </a:pPr>
              <a:r>
                <a:rPr sz="2000" b="1" spc="-14" dirty="0">
                  <a:latin typeface="Times New Roman"/>
                  <a:cs typeface="Times New Roman"/>
                </a:rPr>
                <a:t>G</a:t>
              </a:r>
              <a:r>
                <a:rPr sz="2000" b="1" spc="-9" dirty="0">
                  <a:latin typeface="Times New Roman"/>
                  <a:cs typeface="Times New Roman"/>
                </a:rPr>
                <a:t>e</a:t>
              </a:r>
              <a:r>
                <a:rPr sz="2000" b="1" spc="0" dirty="0">
                  <a:latin typeface="Times New Roman"/>
                  <a:cs typeface="Times New Roman"/>
                </a:rPr>
                <a:t>lo</a:t>
              </a:r>
              <a:r>
                <a:rPr sz="2000" b="1" spc="-19" dirty="0">
                  <a:latin typeface="Times New Roman"/>
                  <a:cs typeface="Times New Roman"/>
                </a:rPr>
                <a:t>m</a:t>
              </a:r>
              <a:r>
                <a:rPr sz="2000" b="1" spc="4" dirty="0">
                  <a:latin typeface="Times New Roman"/>
                  <a:cs typeface="Times New Roman"/>
                </a:rPr>
                <a:t>b</a:t>
              </a:r>
              <a:r>
                <a:rPr sz="2000" b="1" spc="0" dirty="0">
                  <a:latin typeface="Times New Roman"/>
                  <a:cs typeface="Times New Roman"/>
                </a:rPr>
                <a:t>a</a:t>
              </a:r>
              <a:r>
                <a:rPr sz="2000" b="1" spc="4" dirty="0">
                  <a:latin typeface="Times New Roman"/>
                  <a:cs typeface="Times New Roman"/>
                </a:rPr>
                <a:t>n</a:t>
              </a:r>
              <a:r>
                <a:rPr sz="2000" b="1" spc="0" dirty="0">
                  <a:latin typeface="Times New Roman"/>
                  <a:cs typeface="Times New Roman"/>
                </a:rPr>
                <a:t>g</a:t>
              </a:r>
              <a:r>
                <a:rPr sz="2000" b="1" spc="19" dirty="0">
                  <a:latin typeface="Times New Roman"/>
                  <a:cs typeface="Times New Roman"/>
                </a:rPr>
                <a:t> </a:t>
              </a:r>
              <a:r>
                <a:rPr sz="2000" b="1" spc="4" dirty="0">
                  <a:latin typeface="Times New Roman"/>
                  <a:cs typeface="Times New Roman"/>
                </a:rPr>
                <a:t>p</a:t>
              </a:r>
              <a:r>
                <a:rPr sz="2000" b="1" spc="0" dirty="0">
                  <a:latin typeface="Times New Roman"/>
                  <a:cs typeface="Times New Roman"/>
                </a:rPr>
                <a:t>a</a:t>
              </a:r>
              <a:r>
                <a:rPr sz="2000" b="1" spc="4" dirty="0">
                  <a:latin typeface="Times New Roman"/>
                  <a:cs typeface="Times New Roman"/>
                </a:rPr>
                <a:t>n</a:t>
              </a:r>
              <a:r>
                <a:rPr sz="2000" b="1" spc="-4" dirty="0">
                  <a:latin typeface="Times New Roman"/>
                  <a:cs typeface="Times New Roman"/>
                </a:rPr>
                <a:t>t</a:t>
              </a:r>
              <a:r>
                <a:rPr sz="2000" b="1" spc="4" dirty="0">
                  <a:latin typeface="Times New Roman"/>
                  <a:cs typeface="Times New Roman"/>
                </a:rPr>
                <a:t>u</a:t>
              </a:r>
              <a:r>
                <a:rPr sz="2000" b="1" spc="0" dirty="0">
                  <a:latin typeface="Times New Roman"/>
                  <a:cs typeface="Times New Roman"/>
                </a:rPr>
                <a:t>l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29"/>
            <p:cNvSpPr txBox="1"/>
            <p:nvPr/>
          </p:nvSpPr>
          <p:spPr>
            <a:xfrm>
              <a:off x="7900871" y="3779557"/>
              <a:ext cx="742321" cy="2797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5"/>
                </a:lnSpc>
                <a:spcBef>
                  <a:spcPts val="107"/>
                </a:spcBef>
              </a:pPr>
              <a:r>
                <a:rPr sz="2000" b="1" spc="4" dirty="0">
                  <a:latin typeface="Times New Roman"/>
                  <a:cs typeface="Times New Roman"/>
                </a:rPr>
                <a:t>p</a:t>
              </a:r>
              <a:r>
                <a:rPr sz="2000" b="1" spc="0" dirty="0">
                  <a:latin typeface="Times New Roman"/>
                  <a:cs typeface="Times New Roman"/>
                </a:rPr>
                <a:t>ositif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2" name="object 20"/>
            <p:cNvSpPr txBox="1"/>
            <p:nvPr/>
          </p:nvSpPr>
          <p:spPr>
            <a:xfrm>
              <a:off x="4846657" y="5765599"/>
              <a:ext cx="3107562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me</a:t>
              </a:r>
              <a:r>
                <a:rPr sz="2000" spc="-9" dirty="0">
                  <a:latin typeface="Times New Roman"/>
                  <a:cs typeface="Times New Roman"/>
                </a:rPr>
                <a:t>ra</a:t>
              </a:r>
              <a:r>
                <a:rPr sz="2000" spc="0" dirty="0">
                  <a:latin typeface="Times New Roman"/>
                  <a:cs typeface="Times New Roman"/>
                </a:rPr>
                <a:t>mbat ke</a:t>
              </a:r>
              <a:r>
                <a:rPr sz="2000" spc="-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su</a:t>
              </a:r>
              <a:r>
                <a:rPr sz="2000" spc="4" dirty="0">
                  <a:latin typeface="Times New Roman"/>
                  <a:cs typeface="Times New Roman"/>
                </a:rPr>
                <a:t>m</a:t>
              </a:r>
              <a:r>
                <a:rPr sz="2000" spc="0" dirty="0">
                  <a:latin typeface="Times New Roman"/>
                  <a:cs typeface="Times New Roman"/>
                </a:rPr>
                <a:t>bu</a:t>
              </a:r>
              <a:r>
                <a:rPr sz="2000" spc="-14" dirty="0">
                  <a:latin typeface="Times New Roman"/>
                  <a:cs typeface="Times New Roman"/>
                </a:rPr>
                <a:t> </a:t>
              </a:r>
              <a:r>
                <a:rPr sz="2000" b="1" spc="0" dirty="0">
                  <a:latin typeface="Times New Roman"/>
                  <a:cs typeface="Times New Roman"/>
                </a:rPr>
                <a:t>z</a:t>
              </a:r>
              <a:r>
                <a:rPr sz="2000" b="1" spc="9" dirty="0">
                  <a:latin typeface="Times New Roman"/>
                  <a:cs typeface="Times New Roman"/>
                </a:rPr>
                <a:t> </a:t>
              </a:r>
              <a:r>
                <a:rPr sz="2000" b="1" spc="4" dirty="0">
                  <a:latin typeface="Times New Roman"/>
                  <a:cs typeface="Times New Roman"/>
                </a:rPr>
                <a:t>n</a:t>
              </a:r>
              <a:r>
                <a:rPr sz="2000" b="1" spc="-9" dirty="0">
                  <a:latin typeface="Times New Roman"/>
                  <a:cs typeface="Times New Roman"/>
                </a:rPr>
                <a:t>e</a:t>
              </a:r>
              <a:r>
                <a:rPr sz="2000" b="1" spc="0" dirty="0">
                  <a:latin typeface="Times New Roman"/>
                  <a:cs typeface="Times New Roman"/>
                </a:rPr>
                <a:t>gatif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096083" y="2468497"/>
              <a:ext cx="2419438" cy="500066"/>
            </a:xfrm>
            <a:prstGeom prst="rect">
              <a:avLst/>
            </a:prstGeom>
            <a:noFill/>
          </p:spPr>
        </p:pic>
        <p:pic>
          <p:nvPicPr>
            <p:cNvPr id="14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86272" y="2556235"/>
              <a:ext cx="2357453" cy="487255"/>
            </a:xfrm>
            <a:prstGeom prst="rect">
              <a:avLst/>
            </a:prstGeom>
            <a:noFill/>
          </p:spPr>
        </p:pic>
        <p:pic>
          <p:nvPicPr>
            <p:cNvPr id="15" name="Picture 2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34192" y="3004924"/>
              <a:ext cx="2419821" cy="785818"/>
            </a:xfrm>
            <a:prstGeom prst="rect">
              <a:avLst/>
            </a:prstGeom>
            <a:noFill/>
          </p:spPr>
        </p:pic>
        <p:pic>
          <p:nvPicPr>
            <p:cNvPr id="16" name="Picture 2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06101" y="2957393"/>
              <a:ext cx="2494660" cy="785818"/>
            </a:xfrm>
            <a:prstGeom prst="rect">
              <a:avLst/>
            </a:prstGeom>
            <a:noFill/>
          </p:spPr>
        </p:pic>
        <p:pic>
          <p:nvPicPr>
            <p:cNvPr id="17" name="Picture 28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29969" y="4364028"/>
              <a:ext cx="2490783" cy="500066"/>
            </a:xfrm>
            <a:prstGeom prst="rect">
              <a:avLst/>
            </a:prstGeom>
            <a:noFill/>
          </p:spPr>
        </p:pic>
        <p:pic>
          <p:nvPicPr>
            <p:cNvPr id="18" name="Picture 3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56810" y="4882134"/>
              <a:ext cx="2488424" cy="78581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0429074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286" y="1001392"/>
            <a:ext cx="498667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2299"/>
              </a:lnSpc>
              <a:spcBef>
                <a:spcPts val="150"/>
              </a:spcBef>
            </a:pPr>
            <a:r>
              <a:rPr lang="id-ID" spc="-4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ntensi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med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l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ik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med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ma</a:t>
            </a:r>
            <a:r>
              <a:rPr lang="id-ID" spc="-25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t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h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us kon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in</a:t>
            </a:r>
            <a:r>
              <a:rPr lang="id-ID" spc="-54" dirty="0">
                <a:latin typeface="Times New Roman"/>
                <a:cs typeface="Times New Roman"/>
              </a:rPr>
              <a:t>y</a:t>
            </a:r>
            <a:r>
              <a:rPr lang="id-ID" dirty="0">
                <a:latin typeface="Times New Roman"/>
                <a:cs typeface="Times New Roman"/>
              </a:rPr>
              <a:t>u </a:t>
            </a:r>
          </a:p>
          <a:p>
            <a:pPr marL="12700">
              <a:lnSpc>
                <a:spcPts val="2299"/>
              </a:lnSpc>
            </a:pP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mal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)</a:t>
            </a:r>
            <a:r>
              <a:rPr lang="id-ID" spc="-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da</a:t>
            </a:r>
            <a:r>
              <a:rPr lang="id-ID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bidang</a:t>
            </a:r>
            <a:r>
              <a:rPr lang="id-ID" spc="-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z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=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0, s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hin</a:t>
            </a:r>
            <a:r>
              <a:rPr lang="id-ID" spc="-19" dirty="0">
                <a:latin typeface="Times New Roman"/>
                <a:cs typeface="Times New Roman"/>
              </a:rPr>
              <a:t>gg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34" dirty="0">
                <a:latin typeface="Times New Roman"/>
                <a:cs typeface="Times New Roman"/>
              </a:rPr>
              <a:t> </a:t>
            </a:r>
            <a:r>
              <a:rPr lang="id-ID" b="1" spc="4" dirty="0">
                <a:latin typeface="Times New Roman"/>
                <a:cs typeface="Times New Roman"/>
              </a:rPr>
              <a:t>h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spc="4" dirty="0">
                <a:latin typeface="Times New Roman"/>
                <a:cs typeface="Times New Roman"/>
              </a:rPr>
              <a:t>u</a:t>
            </a:r>
            <a:r>
              <a:rPr lang="id-ID" b="1" dirty="0">
                <a:latin typeface="Times New Roman"/>
                <a:cs typeface="Times New Roman"/>
              </a:rPr>
              <a:t>s</a:t>
            </a:r>
            <a:r>
              <a:rPr lang="id-ID" b="1" spc="-19" dirty="0">
                <a:latin typeface="Times New Roman"/>
                <a:cs typeface="Times New Roman"/>
              </a:rPr>
              <a:t> </a:t>
            </a:r>
            <a:r>
              <a:rPr lang="id-ID" b="1" spc="-29" dirty="0">
                <a:latin typeface="Times New Roman"/>
                <a:cs typeface="Times New Roman"/>
              </a:rPr>
              <a:t>m</a:t>
            </a:r>
            <a:r>
              <a:rPr lang="id-ID" b="1" spc="-9" dirty="0">
                <a:latin typeface="Times New Roman"/>
                <a:cs typeface="Times New Roman"/>
              </a:rPr>
              <a:t>e</a:t>
            </a:r>
            <a:r>
              <a:rPr lang="id-ID" b="1" spc="-29" dirty="0">
                <a:latin typeface="Times New Roman"/>
                <a:cs typeface="Times New Roman"/>
              </a:rPr>
              <a:t>m</a:t>
            </a:r>
            <a:r>
              <a:rPr lang="id-ID" b="1" spc="-9" dirty="0">
                <a:latin typeface="Times New Roman"/>
                <a:cs typeface="Times New Roman"/>
              </a:rPr>
              <a:t>e</a:t>
            </a:r>
            <a:r>
              <a:rPr lang="id-ID" b="1" spc="4" dirty="0">
                <a:latin typeface="Times New Roman"/>
                <a:cs typeface="Times New Roman"/>
              </a:rPr>
              <a:t>nuh</a:t>
            </a:r>
            <a:r>
              <a:rPr lang="id-ID" b="1" dirty="0">
                <a:latin typeface="Times New Roman"/>
                <a:cs typeface="Times New Roman"/>
              </a:rPr>
              <a:t>i </a:t>
            </a:r>
            <a:endParaRPr lang="id-ID" dirty="0">
              <a:latin typeface="Times New Roman"/>
              <a:cs typeface="Times New Roman"/>
            </a:endParaRPr>
          </a:p>
          <a:p>
            <a:pPr marL="12700">
              <a:lnSpc>
                <a:spcPts val="2299"/>
              </a:lnSpc>
            </a:pPr>
            <a:r>
              <a:rPr lang="id-ID" b="1" dirty="0">
                <a:latin typeface="Times New Roman"/>
                <a:cs typeface="Times New Roman"/>
              </a:rPr>
              <a:t>syar</a:t>
            </a:r>
            <a:r>
              <a:rPr lang="id-ID" b="1" spc="-4" dirty="0">
                <a:latin typeface="Times New Roman"/>
                <a:cs typeface="Times New Roman"/>
              </a:rPr>
              <a:t>a</a:t>
            </a:r>
            <a:r>
              <a:rPr lang="id-ID" b="1" dirty="0">
                <a:latin typeface="Times New Roman"/>
                <a:cs typeface="Times New Roman"/>
              </a:rPr>
              <a:t>t</a:t>
            </a:r>
            <a:r>
              <a:rPr lang="id-ID" b="1" spc="-4" dirty="0">
                <a:latin typeface="Times New Roman"/>
                <a:cs typeface="Times New Roman"/>
              </a:rPr>
              <a:t> </a:t>
            </a:r>
            <a:r>
              <a:rPr lang="id-ID" b="1" spc="4" dirty="0">
                <a:latin typeface="Times New Roman"/>
                <a:cs typeface="Times New Roman"/>
              </a:rPr>
              <a:t>b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dirty="0">
                <a:latin typeface="Times New Roman"/>
                <a:cs typeface="Times New Roman"/>
              </a:rPr>
              <a:t>as.</a:t>
            </a:r>
            <a:endParaRPr lang="id-ID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86" y="2375934"/>
            <a:ext cx="3552943" cy="20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0500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70609" y="449647"/>
            <a:ext cx="4024680" cy="4348705"/>
            <a:chOff x="5095875" y="2138299"/>
            <a:chExt cx="4024680" cy="4348705"/>
          </a:xfrm>
        </p:grpSpPr>
        <p:sp>
          <p:nvSpPr>
            <p:cNvPr id="3" name="object 86"/>
            <p:cNvSpPr/>
            <p:nvPr/>
          </p:nvSpPr>
          <p:spPr>
            <a:xfrm>
              <a:off x="5095875" y="2138299"/>
              <a:ext cx="3892550" cy="1066800"/>
            </a:xfrm>
            <a:custGeom>
              <a:avLst/>
              <a:gdLst/>
              <a:ahLst/>
              <a:cxnLst/>
              <a:rect l="l" t="t" r="r" b="b"/>
              <a:pathLst>
                <a:path w="3892550" h="1066800">
                  <a:moveTo>
                    <a:pt x="0" y="1066800"/>
                  </a:moveTo>
                  <a:lnTo>
                    <a:pt x="3892550" y="1066800"/>
                  </a:lnTo>
                  <a:lnTo>
                    <a:pt x="389255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30"/>
            <p:cNvSpPr txBox="1"/>
            <p:nvPr/>
          </p:nvSpPr>
          <p:spPr>
            <a:xfrm>
              <a:off x="5236210" y="3367233"/>
              <a:ext cx="895350" cy="2793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b="1" spc="0" dirty="0">
                  <a:latin typeface="Times New Roman"/>
                  <a:cs typeface="Times New Roman"/>
                </a:rPr>
                <a:t>D</a:t>
              </a:r>
              <a:r>
                <a:rPr sz="2000" b="1" spc="-9" dirty="0">
                  <a:latin typeface="Times New Roman"/>
                  <a:cs typeface="Times New Roman"/>
                </a:rPr>
                <a:t>e</a:t>
              </a:r>
              <a:r>
                <a:rPr sz="2000" b="1" spc="4" dirty="0">
                  <a:latin typeface="Times New Roman"/>
                  <a:cs typeface="Times New Roman"/>
                </a:rPr>
                <a:t>n</a:t>
              </a:r>
              <a:r>
                <a:rPr sz="2000" b="1" spc="0" dirty="0">
                  <a:latin typeface="Times New Roman"/>
                  <a:cs typeface="Times New Roman"/>
                </a:rPr>
                <a:t>gan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5" name="object 22"/>
            <p:cNvSpPr txBox="1"/>
            <p:nvPr/>
          </p:nvSpPr>
          <p:spPr>
            <a:xfrm>
              <a:off x="6481191" y="4493994"/>
              <a:ext cx="1486001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0"/>
                </a:lnSpc>
                <a:spcBef>
                  <a:spcPts val="127"/>
                </a:spcBef>
              </a:pPr>
              <a:r>
                <a:rPr sz="2400" b="1" i="1" spc="0" dirty="0">
                  <a:latin typeface="Times New Roman"/>
                  <a:cs typeface="Times New Roman"/>
                </a:rPr>
                <a:t>“ K</a:t>
              </a:r>
              <a:r>
                <a:rPr sz="2400" b="1" i="1" spc="4" dirty="0">
                  <a:latin typeface="Times New Roman"/>
                  <a:cs typeface="Times New Roman"/>
                </a:rPr>
                <a:t>o</a:t>
              </a:r>
              <a:r>
                <a:rPr sz="2400" b="1" i="1" spc="0" dirty="0">
                  <a:latin typeface="Times New Roman"/>
                  <a:cs typeface="Times New Roman"/>
                </a:rPr>
                <a:t>efisien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21"/>
            <p:cNvSpPr txBox="1"/>
            <p:nvPr/>
          </p:nvSpPr>
          <p:spPr>
            <a:xfrm>
              <a:off x="7972882" y="4493994"/>
              <a:ext cx="1147673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0"/>
                </a:lnSpc>
                <a:spcBef>
                  <a:spcPts val="127"/>
                </a:spcBef>
              </a:pPr>
              <a:r>
                <a:rPr sz="2400" b="1" i="1" spc="0" dirty="0">
                  <a:latin typeface="Times New Roman"/>
                  <a:cs typeface="Times New Roman"/>
                </a:rPr>
                <a:t>Pant</a:t>
              </a:r>
              <a:r>
                <a:rPr sz="2400" b="1" i="1" spc="4" dirty="0">
                  <a:latin typeface="Times New Roman"/>
                  <a:cs typeface="Times New Roman"/>
                </a:rPr>
                <a:t>u</a:t>
              </a:r>
              <a:r>
                <a:rPr sz="2400" b="1" i="1" spc="0" dirty="0">
                  <a:latin typeface="Times New Roman"/>
                  <a:cs typeface="Times New Roman"/>
                </a:rPr>
                <a:t>l “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7" name="object 8"/>
            <p:cNvSpPr txBox="1"/>
            <p:nvPr/>
          </p:nvSpPr>
          <p:spPr>
            <a:xfrm>
              <a:off x="6252591" y="6156805"/>
              <a:ext cx="2818891" cy="3301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0"/>
                </a:lnSpc>
                <a:spcBef>
                  <a:spcPts val="127"/>
                </a:spcBef>
              </a:pPr>
              <a:r>
                <a:rPr sz="2400" b="1" i="1" spc="0" dirty="0">
                  <a:latin typeface="Times New Roman"/>
                  <a:cs typeface="Times New Roman"/>
                </a:rPr>
                <a:t>Koef</a:t>
              </a:r>
              <a:r>
                <a:rPr sz="2400" b="1" i="1" spc="-9" dirty="0">
                  <a:latin typeface="Times New Roman"/>
                  <a:cs typeface="Times New Roman"/>
                </a:rPr>
                <a:t>i</a:t>
              </a:r>
              <a:r>
                <a:rPr sz="2400" b="1" i="1" spc="0" dirty="0">
                  <a:latin typeface="Times New Roman"/>
                  <a:cs typeface="Times New Roman"/>
                </a:rPr>
                <a:t>sien </a:t>
              </a:r>
              <a:r>
                <a:rPr sz="2400" b="1" i="1" spc="-84" dirty="0">
                  <a:latin typeface="Times New Roman"/>
                  <a:cs typeface="Times New Roman"/>
                </a:rPr>
                <a:t>T</a:t>
              </a:r>
              <a:r>
                <a:rPr sz="2400" b="1" i="1" spc="0" dirty="0">
                  <a:latin typeface="Times New Roman"/>
                  <a:cs typeface="Times New Roman"/>
                </a:rPr>
                <a:t>ra</a:t>
              </a:r>
              <a:r>
                <a:rPr sz="2400" b="1" i="1" spc="9" dirty="0">
                  <a:latin typeface="Times New Roman"/>
                  <a:cs typeface="Times New Roman"/>
                </a:rPr>
                <a:t>n</a:t>
              </a:r>
              <a:r>
                <a:rPr sz="2400" b="1" i="1" spc="0" dirty="0">
                  <a:latin typeface="Times New Roman"/>
                  <a:cs typeface="Times New Roman"/>
                </a:rPr>
                <a:t>s</a:t>
              </a:r>
              <a:r>
                <a:rPr sz="2400" b="1" i="1" spc="34" dirty="0">
                  <a:latin typeface="Times New Roman"/>
                  <a:cs typeface="Times New Roman"/>
                </a:rPr>
                <a:t>m</a:t>
              </a:r>
              <a:r>
                <a:rPr sz="2400" b="1" i="1" spc="0" dirty="0">
                  <a:latin typeface="Times New Roman"/>
                  <a:cs typeface="Times New Roman"/>
                </a:rPr>
                <a:t>isi</a:t>
              </a:r>
              <a:r>
                <a:rPr sz="2400" b="1" i="1" spc="-50" dirty="0">
                  <a:latin typeface="Times New Roman"/>
                  <a:cs typeface="Times New Roman"/>
                </a:rPr>
                <a:t> </a:t>
              </a:r>
              <a:r>
                <a:rPr sz="2400" b="1" i="1" spc="0" dirty="0">
                  <a:latin typeface="Times New Roman"/>
                  <a:cs typeface="Times New Roman"/>
                </a:rPr>
                <a:t>“</a:t>
              </a:r>
              <a:endParaRPr sz="2400">
                <a:latin typeface="Times New Roman"/>
                <a:cs typeface="Times New Roman"/>
              </a:endParaRPr>
            </a:p>
          </p:txBody>
        </p:sp>
        <p:pic>
          <p:nvPicPr>
            <p:cNvPr id="8" name="Picture 2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0339" y="3473532"/>
              <a:ext cx="2503189" cy="812724"/>
            </a:xfrm>
            <a:prstGeom prst="rect">
              <a:avLst/>
            </a:prstGeom>
            <a:noFill/>
          </p:spPr>
        </p:pic>
        <p:pic>
          <p:nvPicPr>
            <p:cNvPr id="9" name="Picture 2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5147198"/>
              <a:ext cx="2524122" cy="863087"/>
            </a:xfrm>
            <a:prstGeom prst="rect">
              <a:avLst/>
            </a:prstGeom>
            <a:noFill/>
          </p:spPr>
        </p:pic>
      </p:grpSp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5507" y="560071"/>
            <a:ext cx="3857652" cy="774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5958467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/>
          <a:srcRect b="1505"/>
          <a:stretch/>
        </p:blipFill>
        <p:spPr>
          <a:xfrm>
            <a:off x="1403276" y="1373482"/>
            <a:ext cx="6762750" cy="2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2230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801"/>
          <a:stretch/>
        </p:blipFill>
        <p:spPr>
          <a:xfrm>
            <a:off x="1694010" y="1191511"/>
            <a:ext cx="5819775" cy="360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011" y="1672523"/>
            <a:ext cx="176212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711" y="1672523"/>
            <a:ext cx="1666875" cy="4191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15809" y="1683376"/>
            <a:ext cx="776176" cy="3415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000" y="2546719"/>
            <a:ext cx="353377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4119" y="3284912"/>
            <a:ext cx="218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Gelombang Berdiri</a:t>
            </a:r>
          </a:p>
        </p:txBody>
      </p:sp>
    </p:spTree>
    <p:extLst>
      <p:ext uri="{BB962C8B-B14F-4D97-AF65-F5344CB8AC3E}">
        <p14:creationId xmlns:p14="http://schemas.microsoft.com/office/powerpoint/2010/main" val="278442125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87" y="1119989"/>
            <a:ext cx="3857625" cy="264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43" y="408789"/>
            <a:ext cx="2781300" cy="571500"/>
          </a:xfrm>
          <a:prstGeom prst="rect">
            <a:avLst/>
          </a:prstGeom>
        </p:spPr>
      </p:pic>
      <p:sp>
        <p:nvSpPr>
          <p:cNvPr id="4" name="object 23"/>
          <p:cNvSpPr txBox="1"/>
          <p:nvPr/>
        </p:nvSpPr>
        <p:spPr>
          <a:xfrm>
            <a:off x="5971684" y="980289"/>
            <a:ext cx="190601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indent="-285750">
              <a:lnSpc>
                <a:spcPts val="2140"/>
              </a:lnSpc>
              <a:spcBef>
                <a:spcPts val="107"/>
              </a:spcBef>
              <a:buFont typeface="Arial" panose="020B0604020202020204" pitchFamily="34" charset="0"/>
              <a:buChar char="•"/>
            </a:pPr>
            <a:r>
              <a:rPr sz="1600" b="1" spc="-19" dirty="0">
                <a:latin typeface="Times New Roman"/>
                <a:cs typeface="Times New Roman"/>
              </a:rPr>
              <a:t>P</a:t>
            </a:r>
            <a:r>
              <a:rPr sz="1600" b="1" spc="0" dirty="0">
                <a:latin typeface="Times New Roman"/>
                <a:cs typeface="Times New Roman"/>
              </a:rPr>
              <a:t>a</a:t>
            </a:r>
            <a:r>
              <a:rPr sz="1600" b="1" spc="4" dirty="0">
                <a:latin typeface="Times New Roman"/>
                <a:cs typeface="Times New Roman"/>
              </a:rPr>
              <a:t>d</a:t>
            </a:r>
            <a:r>
              <a:rPr sz="1600" b="1" spc="0" dirty="0">
                <a:latin typeface="Times New Roman"/>
                <a:cs typeface="Times New Roman"/>
              </a:rPr>
              <a:t>a</a:t>
            </a:r>
            <a:r>
              <a:rPr sz="1600" b="1" spc="19" dirty="0">
                <a:latin typeface="Times New Roman"/>
                <a:cs typeface="Times New Roman"/>
              </a:rPr>
              <a:t> </a:t>
            </a:r>
            <a:r>
              <a:rPr sz="1600" b="1" spc="-4" dirty="0">
                <a:latin typeface="Times New Roman"/>
                <a:cs typeface="Times New Roman"/>
              </a:rPr>
              <a:t>t</a:t>
            </a:r>
            <a:r>
              <a:rPr sz="1600" b="1" spc="0" dirty="0">
                <a:latin typeface="Times New Roman"/>
                <a:cs typeface="Times New Roman"/>
              </a:rPr>
              <a:t>iap</a:t>
            </a:r>
            <a:r>
              <a:rPr sz="1600" b="1" spc="-9" dirty="0">
                <a:latin typeface="Times New Roman"/>
                <a:cs typeface="Times New Roman"/>
              </a:rPr>
              <a:t> </a:t>
            </a:r>
            <a:r>
              <a:rPr sz="1600" b="1" spc="14" dirty="0">
                <a:latin typeface="Times New Roman"/>
                <a:cs typeface="Times New Roman"/>
              </a:rPr>
              <a:t>w</a:t>
            </a:r>
            <a:r>
              <a:rPr sz="1600" b="1" spc="0" dirty="0">
                <a:latin typeface="Times New Roman"/>
                <a:cs typeface="Times New Roman"/>
              </a:rPr>
              <a:t>a</a:t>
            </a:r>
            <a:r>
              <a:rPr sz="1600" b="1" spc="4" dirty="0">
                <a:latin typeface="Times New Roman"/>
                <a:cs typeface="Times New Roman"/>
              </a:rPr>
              <a:t>k</a:t>
            </a:r>
            <a:r>
              <a:rPr sz="1600" b="1" spc="-4" dirty="0">
                <a:latin typeface="Times New Roman"/>
                <a:cs typeface="Times New Roman"/>
              </a:rPr>
              <a:t>t</a:t>
            </a:r>
            <a:r>
              <a:rPr sz="1600" b="1" spc="4" dirty="0">
                <a:latin typeface="Times New Roman"/>
                <a:cs typeface="Times New Roman"/>
              </a:rPr>
              <a:t>u</a:t>
            </a:r>
            <a:r>
              <a:rPr sz="1600" b="1" spc="0" dirty="0">
                <a:latin typeface="Times New Roman"/>
                <a:cs typeface="Times New Roman"/>
              </a:rPr>
              <a:t>,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968" y="1259689"/>
            <a:ext cx="2305050" cy="657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86843" y="1827032"/>
            <a:ext cx="4572000" cy="10211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706">
              <a:lnSpc>
                <a:spcPts val="2140"/>
              </a:lnSpc>
              <a:spcBef>
                <a:spcPts val="107"/>
              </a:spcBef>
            </a:pPr>
            <a:r>
              <a:rPr lang="sv-SE" dirty="0">
                <a:latin typeface="Times New Roman"/>
                <a:cs typeface="Times New Roman"/>
              </a:rPr>
              <a:t>Men</a:t>
            </a:r>
            <a:r>
              <a:rPr lang="sv-SE" spc="-64" dirty="0">
                <a:latin typeface="Times New Roman"/>
                <a:cs typeface="Times New Roman"/>
              </a:rPr>
              <a:t>y</a:t>
            </a:r>
            <a:r>
              <a:rPr lang="sv-SE" spc="-9" dirty="0">
                <a:latin typeface="Times New Roman"/>
                <a:cs typeface="Times New Roman"/>
              </a:rPr>
              <a:t>e</a:t>
            </a:r>
            <a:r>
              <a:rPr lang="sv-SE" dirty="0">
                <a:latin typeface="Times New Roman"/>
                <a:cs typeface="Times New Roman"/>
              </a:rPr>
              <a:t>b</a:t>
            </a:r>
            <a:r>
              <a:rPr lang="sv-SE" spc="-9" dirty="0">
                <a:latin typeface="Times New Roman"/>
                <a:cs typeface="Times New Roman"/>
              </a:rPr>
              <a:t>a</a:t>
            </a:r>
            <a:r>
              <a:rPr lang="sv-SE" dirty="0">
                <a:latin typeface="Times New Roman"/>
                <a:cs typeface="Times New Roman"/>
              </a:rPr>
              <a:t>bk</a:t>
            </a:r>
            <a:r>
              <a:rPr lang="sv-SE" spc="-9" dirty="0">
                <a:latin typeface="Times New Roman"/>
                <a:cs typeface="Times New Roman"/>
              </a:rPr>
              <a:t>a</a:t>
            </a:r>
            <a:r>
              <a:rPr lang="sv-SE" dirty="0">
                <a:latin typeface="Times New Roman"/>
                <a:cs typeface="Times New Roman"/>
              </a:rPr>
              <a:t>n</a:t>
            </a:r>
            <a:r>
              <a:rPr lang="sv-SE" spc="79" dirty="0">
                <a:latin typeface="Times New Roman"/>
                <a:cs typeface="Times New Roman"/>
              </a:rPr>
              <a:t> </a:t>
            </a:r>
            <a:r>
              <a:rPr lang="sv-SE" spc="4" dirty="0">
                <a:latin typeface="Times New Roman"/>
                <a:cs typeface="Times New Roman"/>
              </a:rPr>
              <a:t>m</a:t>
            </a:r>
            <a:r>
              <a:rPr lang="sv-SE" spc="-9" dirty="0">
                <a:latin typeface="Times New Roman"/>
                <a:cs typeface="Times New Roman"/>
              </a:rPr>
              <a:t>e</a:t>
            </a:r>
            <a:r>
              <a:rPr lang="sv-SE" dirty="0">
                <a:latin typeface="Times New Roman"/>
                <a:cs typeface="Times New Roman"/>
              </a:rPr>
              <a:t>d</a:t>
            </a:r>
            <a:r>
              <a:rPr lang="sv-SE" spc="-9" dirty="0">
                <a:latin typeface="Times New Roman"/>
                <a:cs typeface="Times New Roman"/>
              </a:rPr>
              <a:t>a</a:t>
            </a:r>
            <a:r>
              <a:rPr lang="sv-SE" dirty="0">
                <a:latin typeface="Times New Roman"/>
                <a:cs typeface="Times New Roman"/>
              </a:rPr>
              <a:t>n</a:t>
            </a:r>
            <a:r>
              <a:rPr lang="sv-SE" spc="19" dirty="0">
                <a:latin typeface="Times New Roman"/>
                <a:cs typeface="Times New Roman"/>
              </a:rPr>
              <a:t> </a:t>
            </a:r>
            <a:r>
              <a:rPr lang="sv-SE" dirty="0">
                <a:latin typeface="Times New Roman"/>
                <a:cs typeface="Times New Roman"/>
              </a:rPr>
              <a:t>=</a:t>
            </a:r>
            <a:r>
              <a:rPr lang="sv-SE" spc="-9" dirty="0">
                <a:latin typeface="Times New Roman"/>
                <a:cs typeface="Times New Roman"/>
              </a:rPr>
              <a:t> </a:t>
            </a:r>
            <a:r>
              <a:rPr lang="sv-SE" dirty="0">
                <a:latin typeface="Times New Roman"/>
                <a:cs typeface="Times New Roman"/>
              </a:rPr>
              <a:t>0</a:t>
            </a:r>
          </a:p>
          <a:p>
            <a:pPr marL="68706" marR="38100">
              <a:lnSpc>
                <a:spcPts val="2165"/>
              </a:lnSpc>
              <a:spcBef>
                <a:spcPts val="1"/>
              </a:spcBef>
            </a:pPr>
            <a:r>
              <a:rPr lang="sv-SE" dirty="0">
                <a:latin typeface="Times New Roman"/>
                <a:cs typeface="Times New Roman"/>
              </a:rPr>
              <a:t>dis</a:t>
            </a:r>
            <a:r>
              <a:rPr lang="sv-SE" spc="-4" dirty="0">
                <a:latin typeface="Times New Roman"/>
                <a:cs typeface="Times New Roman"/>
              </a:rPr>
              <a:t>e</a:t>
            </a:r>
            <a:r>
              <a:rPr lang="sv-SE" dirty="0">
                <a:latin typeface="Times New Roman"/>
                <a:cs typeface="Times New Roman"/>
              </a:rPr>
              <a:t>mua</a:t>
            </a:r>
            <a:r>
              <a:rPr lang="sv-SE" spc="-4" dirty="0">
                <a:latin typeface="Times New Roman"/>
                <a:cs typeface="Times New Roman"/>
              </a:rPr>
              <a:t> </a:t>
            </a:r>
            <a:r>
              <a:rPr lang="sv-SE" dirty="0">
                <a:latin typeface="Times New Roman"/>
                <a:cs typeface="Times New Roman"/>
              </a:rPr>
              <a:t>t</a:t>
            </a:r>
            <a:r>
              <a:rPr lang="sv-SE" spc="4" dirty="0">
                <a:latin typeface="Times New Roman"/>
                <a:cs typeface="Times New Roman"/>
              </a:rPr>
              <a:t>i</a:t>
            </a:r>
            <a:r>
              <a:rPr lang="sv-SE" dirty="0">
                <a:latin typeface="Times New Roman"/>
                <a:cs typeface="Times New Roman"/>
              </a:rPr>
              <a:t>t</a:t>
            </a:r>
            <a:r>
              <a:rPr lang="sv-SE" spc="4" dirty="0">
                <a:latin typeface="Times New Roman"/>
                <a:cs typeface="Times New Roman"/>
              </a:rPr>
              <a:t>i</a:t>
            </a:r>
            <a:r>
              <a:rPr lang="sv-SE" dirty="0">
                <a:latin typeface="Times New Roman"/>
                <a:cs typeface="Times New Roman"/>
              </a:rPr>
              <a:t>k</a:t>
            </a:r>
            <a:r>
              <a:rPr lang="sv-SE" spc="-39" dirty="0">
                <a:latin typeface="Times New Roman"/>
                <a:cs typeface="Times New Roman"/>
              </a:rPr>
              <a:t> </a:t>
            </a:r>
            <a:r>
              <a:rPr lang="sv-SE" dirty="0">
                <a:latin typeface="Times New Roman"/>
                <a:cs typeface="Times New Roman"/>
              </a:rPr>
              <a:t>posisi</a:t>
            </a:r>
          </a:p>
          <a:p>
            <a:pPr marL="298450" marR="38100" indent="-285750">
              <a:lnSpc>
                <a:spcPct val="95825"/>
              </a:lnSpc>
              <a:spcBef>
                <a:spcPts val="1071"/>
              </a:spcBef>
              <a:buFont typeface="Arial" panose="020B0604020202020204" pitchFamily="34" charset="0"/>
              <a:buChar char="•"/>
            </a:pPr>
            <a:r>
              <a:rPr lang="sv-SE" sz="1600" b="1" spc="-19" dirty="0">
                <a:latin typeface="Times New Roman"/>
                <a:cs typeface="Times New Roman"/>
              </a:rPr>
              <a:t>P</a:t>
            </a:r>
            <a:r>
              <a:rPr lang="sv-SE" sz="1600" b="1" dirty="0">
                <a:latin typeface="Times New Roman"/>
                <a:cs typeface="Times New Roman"/>
              </a:rPr>
              <a:t>a</a:t>
            </a:r>
            <a:r>
              <a:rPr lang="sv-SE" sz="1600" b="1" spc="4" dirty="0">
                <a:latin typeface="Times New Roman"/>
                <a:cs typeface="Times New Roman"/>
              </a:rPr>
              <a:t>d</a:t>
            </a:r>
            <a:r>
              <a:rPr lang="sv-SE" sz="1600" b="1" dirty="0">
                <a:latin typeface="Times New Roman"/>
                <a:cs typeface="Times New Roman"/>
              </a:rPr>
              <a:t>a</a:t>
            </a:r>
            <a:r>
              <a:rPr lang="sv-SE" sz="1600" b="1" spc="19" dirty="0">
                <a:latin typeface="Times New Roman"/>
                <a:cs typeface="Times New Roman"/>
              </a:rPr>
              <a:t> </a:t>
            </a:r>
            <a:r>
              <a:rPr lang="sv-SE" sz="1600" b="1" spc="4" dirty="0">
                <a:latin typeface="Times New Roman"/>
                <a:cs typeface="Times New Roman"/>
              </a:rPr>
              <a:t>p</a:t>
            </a:r>
            <a:r>
              <a:rPr lang="sv-SE" sz="1600" b="1" dirty="0">
                <a:latin typeface="Times New Roman"/>
                <a:cs typeface="Times New Roman"/>
              </a:rPr>
              <a:t>osi</a:t>
            </a:r>
            <a:r>
              <a:rPr lang="sv-SE" sz="1600" b="1" spc="4" dirty="0">
                <a:latin typeface="Times New Roman"/>
                <a:cs typeface="Times New Roman"/>
              </a:rPr>
              <a:t>s</a:t>
            </a:r>
            <a:r>
              <a:rPr lang="sv-SE" sz="1600" b="1" dirty="0">
                <a:latin typeface="Times New Roman"/>
                <a:cs typeface="Times New Roman"/>
              </a:rPr>
              <a:t>i</a:t>
            </a:r>
            <a:r>
              <a:rPr lang="sv-SE" sz="1600" b="1" spc="-34" dirty="0">
                <a:latin typeface="Times New Roman"/>
                <a:cs typeface="Times New Roman"/>
              </a:rPr>
              <a:t> </a:t>
            </a:r>
            <a:r>
              <a:rPr lang="sv-SE" sz="1600" b="1" spc="4" dirty="0">
                <a:latin typeface="Times New Roman"/>
                <a:cs typeface="Times New Roman"/>
              </a:rPr>
              <a:t>b</a:t>
            </a:r>
            <a:r>
              <a:rPr lang="sv-SE" sz="1600" b="1" dirty="0">
                <a:latin typeface="Times New Roman"/>
                <a:cs typeface="Times New Roman"/>
              </a:rPr>
              <a:t>i</a:t>
            </a:r>
            <a:r>
              <a:rPr lang="sv-SE" sz="1600" b="1" spc="9" dirty="0">
                <a:latin typeface="Times New Roman"/>
                <a:cs typeface="Times New Roman"/>
              </a:rPr>
              <a:t>d</a:t>
            </a:r>
            <a:r>
              <a:rPr lang="sv-SE" sz="1600" b="1" dirty="0">
                <a:latin typeface="Times New Roman"/>
                <a:cs typeface="Times New Roman"/>
              </a:rPr>
              <a:t>a</a:t>
            </a:r>
            <a:r>
              <a:rPr lang="sv-SE" sz="1600" b="1" spc="4" dirty="0">
                <a:latin typeface="Times New Roman"/>
                <a:cs typeface="Times New Roman"/>
              </a:rPr>
              <a:t>n</a:t>
            </a:r>
            <a:r>
              <a:rPr lang="sv-SE" sz="1600" b="1" dirty="0">
                <a:latin typeface="Times New Roman"/>
                <a:cs typeface="Times New Roman"/>
              </a:rPr>
              <a:t>g,</a:t>
            </a:r>
            <a:endParaRPr lang="sv-SE" sz="16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968" y="2848209"/>
            <a:ext cx="2333625" cy="619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71684" y="3373069"/>
            <a:ext cx="4572000" cy="6437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id-ID" dirty="0">
                <a:latin typeface="Times New Roman"/>
                <a:cs typeface="Times New Roman"/>
              </a:rPr>
              <a:t>Men</a:t>
            </a:r>
            <a:r>
              <a:rPr lang="id-ID" spc="-64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bk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79" dirty="0">
                <a:latin typeface="Times New Roman"/>
                <a:cs typeface="Times New Roman"/>
              </a:rPr>
              <a:t>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=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0 di</a:t>
            </a:r>
          </a:p>
          <a:p>
            <a:pPr marL="12700" marR="38100">
              <a:lnSpc>
                <a:spcPts val="2160"/>
              </a:lnSpc>
              <a:spcBef>
                <a:spcPts val="1"/>
              </a:spcBef>
            </a:pP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nj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 w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ktu.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H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 i</a:t>
            </a:r>
            <a:r>
              <a:rPr lang="id-ID" spc="9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u terjadi pada: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502" y="4016835"/>
            <a:ext cx="8953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8386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Arial"/>
        <a:cs typeface="Arial"/>
      </a:majorFont>
      <a:minorFont>
        <a:latin typeface="Lato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E55B11-F364-4D5D-8CD8-506CB12357A1}"/>
</file>

<file path=customXml/itemProps2.xml><?xml version="1.0" encoding="utf-8"?>
<ds:datastoreItem xmlns:ds="http://schemas.openxmlformats.org/officeDocument/2006/customXml" ds:itemID="{10B7369E-BBBD-4139-90FA-2C88678D093C}"/>
</file>

<file path=customXml/itemProps3.xml><?xml version="1.0" encoding="utf-8"?>
<ds:datastoreItem xmlns:ds="http://schemas.openxmlformats.org/officeDocument/2006/customXml" ds:itemID="{918E23E6-1CCE-4106-98DD-3576DA2A3F60}"/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152</Words>
  <Application>Microsoft Office PowerPoint</Application>
  <PresentationFormat>On-screen Show (16:9)</PresentationFormat>
  <Paragraphs>34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 Condensed</vt:lpstr>
      <vt:lpstr>Arial</vt:lpstr>
      <vt:lpstr>Lato</vt:lpstr>
      <vt:lpstr>Times New Roman</vt:lpstr>
      <vt:lpstr>Lato Light</vt:lpstr>
      <vt:lpstr>Lato Bold</vt:lpstr>
      <vt:lpstr>Cambria Math</vt:lpstr>
      <vt:lpstr>Halaman Depan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Goods</dc:creator>
  <cp:lastModifiedBy>Jurusan AE</cp:lastModifiedBy>
  <cp:revision>109</cp:revision>
  <dcterms:created xsi:type="dcterms:W3CDTF">2019-08-09T12:50:54Z</dcterms:created>
  <dcterms:modified xsi:type="dcterms:W3CDTF">2019-08-30T01:16:42Z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