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93" r:id="rId3"/>
    <p:sldId id="291" r:id="rId4"/>
    <p:sldId id="292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263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MT Extra" panose="05050102010205020202" pitchFamily="18" charset="2"/>
      <p:regular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893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2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4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07;g4f85042d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108;g4f85042d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87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aman Depa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Placeholder 1"/>
          <p:cNvSpPr>
            <a:spLocks noGrp="1"/>
          </p:cNvSpPr>
          <p:nvPr>
            <p:ph type="title"/>
          </p:nvPr>
        </p:nvSpPr>
        <p:spPr bwMode="auto">
          <a:xfrm>
            <a:off x="276222" y="842554"/>
            <a:ext cx="4898018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1350"/>
            </a:lvl1pPr>
          </a:lstStyle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idx="1"/>
          </p:nvPr>
        </p:nvSpPr>
        <p:spPr bwMode="auto">
          <a:xfrm>
            <a:off x="276222" y="1369220"/>
            <a:ext cx="4898018" cy="171818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3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10486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6222" y="3203666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6222" y="3711817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536657" y="842368"/>
            <a:ext cx="3331046" cy="326112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  <a:endParaRPr kumimoji="0" lang="id-ID" sz="22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us 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vi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54215" cy="51435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adership ski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479640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Master-Placeho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3981126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900"/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56966" y="796609"/>
            <a:ext cx="2716318" cy="482819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470857" y="2336324"/>
            <a:ext cx="2159188" cy="382751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02561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27697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00406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8814" y="273844"/>
            <a:ext cx="7886372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Shape 24"/>
          <p:cNvSpPr>
            <a:spLocks noGrp="1"/>
          </p:cNvSpPr>
          <p:nvPr>
            <p:ph type="sldNum" sz="quarter" idx="10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88033" y="1028700"/>
            <a:ext cx="8167935" cy="7364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5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7781" y="1910358"/>
            <a:ext cx="8167935" cy="2547342"/>
          </a:xfrm>
          <a:prstGeom prst="rect">
            <a:avLst/>
          </a:prstGeom>
        </p:spPr>
        <p:txBody>
          <a:bodyPr/>
          <a:lstStyle>
            <a:lvl1pPr marL="321469" indent="-321469">
              <a:buFont typeface="Arial" panose="020B0604020202020204" pitchFamily="34" charset="0"/>
              <a:buChar char="•"/>
            </a:lvl1pPr>
            <a:lvl2pPr marL="557213" indent="-214313">
              <a:buFont typeface="Arial" panose="020B0604020202020204" pitchFamily="34" charset="0"/>
              <a:buChar char="•"/>
            </a:lvl2pPr>
            <a:lvl3pPr marL="900113" indent="-214313">
              <a:buFont typeface="Arial" panose="020B0604020202020204" pitchFamily="34" charset="0"/>
              <a:buChar char="•"/>
            </a:lvl3pPr>
            <a:lvl4pPr marL="1200150" indent="-171450">
              <a:buFont typeface="Arial" panose="020B0604020202020204" pitchFamily="34" charset="0"/>
              <a:buChar char="•"/>
            </a:lvl4pPr>
            <a:lvl5pPr marL="1543050" indent="-171450">
              <a:buFont typeface="Arial" panose="020B0604020202020204" pitchFamily="34" charset="0"/>
              <a:buChar char="•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0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DAAB44D-5501-4DF4-8C80-A4448FE03B7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7116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03891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480504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903891" y="2650865"/>
            <a:ext cx="7336238" cy="95448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24699" y="995086"/>
            <a:ext cx="2788758" cy="300633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978914" y="1920478"/>
            <a:ext cx="4740518" cy="1077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Mis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93386" y="1171887"/>
            <a:ext cx="4540814" cy="253860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2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342779" y="2253258"/>
            <a:ext cx="2910050" cy="1457325"/>
          </a:xfrm>
          <a:prstGeom prst="rect">
            <a:avLst/>
          </a:prstGeom>
        </p:spPr>
        <p:txBody>
          <a:bodyPr/>
          <a:lstStyle>
            <a:lvl1pPr algn="r"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icture v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2"/>
            <a:ext cx="9143999" cy="51434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8"/>
          <p:cNvSpPr txBox="1">
            <a:spLocks noChangeArrowheads="1"/>
          </p:cNvSpPr>
          <p:nvPr/>
        </p:nvSpPr>
        <p:spPr bwMode="auto">
          <a:xfrm>
            <a:off x="8667990" y="227409"/>
            <a:ext cx="213307" cy="233654"/>
          </a:xfrm>
          <a:prstGeom prst="rect">
            <a:avLst/>
          </a:prstGeom>
          <a:noFill/>
          <a:ln>
            <a:noFill/>
          </a:ln>
        </p:spPr>
        <p:txBody>
          <a:bodyPr wrap="none" lIns="68553" tIns="34277" rIns="68553" bIns="34277">
            <a:spAutoFit/>
          </a:bodyPr>
          <a:lstStyle>
            <a:lvl1pPr marL="0" indent="0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912812" indent="-4556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1827212" indent="-9128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2741612" indent="-13700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3656012" indent="-18272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9pPr>
          </a:lstStyle>
          <a:p>
            <a:pPr marL="0" lvl="0" indent="0" algn="ctr" eaLnBrk="1" hangingPunct="1"/>
            <a:fld id="{3F518C9E-E5E1-435C-9180-59ABEE2604A7}" type="slidenum">
              <a:rPr lang="id-ID" altLang="id-ID" sz="1050" b="1">
                <a:solidFill>
                  <a:schemeClr val="bg1"/>
                </a:solidFill>
                <a:latin typeface="Lato Bold"/>
                <a:ea typeface="Lato Bold"/>
              </a:rPr>
              <a:pPr marL="0" lvl="0" indent="0" algn="ctr" eaLnBrk="1" hangingPunct="1"/>
              <a:t>‹#›</a:t>
            </a:fld>
            <a:endParaRPr lang="id-ID" altLang="id-ID" sz="1050" b="1">
              <a:solidFill>
                <a:schemeClr val="bg1"/>
              </a:solidFill>
              <a:latin typeface="Lato Bold"/>
              <a:ea typeface="Lato Bold"/>
            </a:endParaRPr>
          </a:p>
        </p:txBody>
      </p:sp>
      <p:pic>
        <p:nvPicPr>
          <p:cNvPr id="2097152" name="Picture 1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28" y="10120"/>
            <a:ext cx="1764370" cy="168533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2097153" name="Picture 1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45765" y="3616523"/>
            <a:ext cx="1598235" cy="1526977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04857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5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advClick="0"/>
  <p:hf sldNum="0" hdr="0" ftr="0" dt="0"/>
  <p:txStyles>
    <p:titleStyle>
      <a:lvl1pPr marL="0" indent="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lang="en-US" sz="16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j-ea"/>
          <a:cs typeface="+mj-cs"/>
        </a:defRPr>
      </a:lvl1pPr>
      <a:lvl2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2pPr>
      <a:lvl3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3pPr>
      <a:lvl4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4pPr>
      <a:lvl5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5pPr>
      <a:lvl6pPr marL="1714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6pPr>
      <a:lvl7pPr marL="3429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7pPr>
      <a:lvl8pPr marL="5143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8pPr>
      <a:lvl9pPr marL="6858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9pPr>
    </p:titleStyle>
    <p:bodyStyle>
      <a:lvl1pPr marL="0" indent="0" algn="l" defTabSz="685205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22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3429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5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6858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3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0287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13716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42831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85663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28494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371326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175" y="1343025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/>
              <a:t>GELOMBANG LINTAS MEDIUM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046035"/>
            <a:ext cx="153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ELMAGTEL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667000" y="2946022"/>
            <a:ext cx="4829175" cy="364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28" y="1790475"/>
            <a:ext cx="2692671" cy="268360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705206" y="381682"/>
            <a:ext cx="5687958" cy="1128141"/>
            <a:chOff x="517982" y="-171951"/>
            <a:chExt cx="9122978" cy="1316475"/>
          </a:xfrm>
        </p:grpSpPr>
        <p:sp>
          <p:nvSpPr>
            <p:cNvPr id="4" name="object 55"/>
            <p:cNvSpPr txBox="1"/>
            <p:nvPr/>
          </p:nvSpPr>
          <p:spPr>
            <a:xfrm>
              <a:off x="517982" y="-171951"/>
              <a:ext cx="9122978" cy="3810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960"/>
                </a:lnSpc>
                <a:spcBef>
                  <a:spcPts val="148"/>
                </a:spcBef>
              </a:pPr>
              <a:r>
                <a:rPr sz="2000" b="1" u="heavy" spc="0" dirty="0">
                  <a:latin typeface="Times New Roman"/>
                  <a:cs typeface="Times New Roman"/>
                </a:rPr>
                <a:t>Kasus</a:t>
              </a:r>
              <a:r>
                <a:rPr sz="2000" b="1" u="heavy" spc="4" dirty="0">
                  <a:latin typeface="Times New Roman"/>
                  <a:cs typeface="Times New Roman"/>
                </a:rPr>
                <a:t> </a:t>
              </a:r>
              <a:r>
                <a:rPr sz="2000" b="1" u="heavy" spc="0" dirty="0">
                  <a:latin typeface="Times New Roman"/>
                  <a:cs typeface="Times New Roman"/>
                </a:rPr>
                <a:t>1 </a:t>
              </a:r>
              <a:r>
                <a:rPr sz="2000" b="1" spc="-695" dirty="0">
                  <a:latin typeface="Times New Roman"/>
                  <a:cs typeface="Times New Roman"/>
                </a:rPr>
                <a:t> </a:t>
              </a:r>
              <a:r>
                <a:rPr sz="2000" b="1" spc="0" dirty="0">
                  <a:latin typeface="Times New Roman"/>
                  <a:cs typeface="Times New Roman"/>
                </a:rPr>
                <a:t>:</a:t>
              </a:r>
              <a:r>
                <a:rPr sz="2000" b="1" spc="9" dirty="0">
                  <a:latin typeface="Times New Roman"/>
                  <a:cs typeface="Times New Roman"/>
                </a:rPr>
                <a:t> </a:t>
              </a:r>
              <a:r>
                <a:rPr sz="2000" b="1" i="1" spc="4" dirty="0">
                  <a:latin typeface="Times New Roman"/>
                  <a:cs typeface="Times New Roman"/>
                </a:rPr>
                <a:t>M</a:t>
              </a:r>
              <a:r>
                <a:rPr sz="2000" b="1" i="1" spc="0" dirty="0">
                  <a:latin typeface="Times New Roman"/>
                  <a:cs typeface="Times New Roman"/>
                </a:rPr>
                <a:t>ed</a:t>
              </a:r>
              <a:r>
                <a:rPr sz="2000" b="1" i="1" spc="-9" dirty="0">
                  <a:latin typeface="Times New Roman"/>
                  <a:cs typeface="Times New Roman"/>
                </a:rPr>
                <a:t>i</a:t>
              </a:r>
              <a:r>
                <a:rPr sz="2000" b="1" i="1" spc="0" dirty="0">
                  <a:latin typeface="Times New Roman"/>
                  <a:cs typeface="Times New Roman"/>
                </a:rPr>
                <a:t>um pe</a:t>
              </a:r>
              <a:r>
                <a:rPr sz="2000" b="1" i="1" spc="25" dirty="0">
                  <a:latin typeface="Times New Roman"/>
                  <a:cs typeface="Times New Roman"/>
                </a:rPr>
                <a:t>m</a:t>
              </a:r>
              <a:r>
                <a:rPr sz="2000" b="1" i="1" spc="0" dirty="0">
                  <a:latin typeface="Times New Roman"/>
                  <a:cs typeface="Times New Roman"/>
                </a:rPr>
                <a:t>antul</a:t>
              </a:r>
              <a:r>
                <a:rPr sz="2000" b="1" i="1" spc="-44" dirty="0">
                  <a:latin typeface="Times New Roman"/>
                  <a:cs typeface="Times New Roman"/>
                </a:rPr>
                <a:t> </a:t>
              </a:r>
              <a:r>
                <a:rPr sz="2000" b="1" i="1" spc="0" dirty="0">
                  <a:latin typeface="Times New Roman"/>
                  <a:cs typeface="Times New Roman"/>
                </a:rPr>
                <a:t>kond</a:t>
              </a:r>
              <a:r>
                <a:rPr sz="2000" b="1" i="1" spc="9" dirty="0">
                  <a:latin typeface="Times New Roman"/>
                  <a:cs typeface="Times New Roman"/>
                </a:rPr>
                <a:t>u</a:t>
              </a:r>
              <a:r>
                <a:rPr sz="2000" b="1" i="1" spc="0" dirty="0">
                  <a:latin typeface="Times New Roman"/>
                  <a:cs typeface="Times New Roman"/>
                </a:rPr>
                <a:t>k</a:t>
              </a:r>
              <a:r>
                <a:rPr sz="2000" b="1" i="1" spc="-4" dirty="0">
                  <a:latin typeface="Times New Roman"/>
                  <a:cs typeface="Times New Roman"/>
                </a:rPr>
                <a:t>t</a:t>
              </a:r>
              <a:r>
                <a:rPr sz="2000" b="1" i="1" spc="0" dirty="0">
                  <a:latin typeface="Times New Roman"/>
                  <a:cs typeface="Times New Roman"/>
                </a:rPr>
                <a:t>or </a:t>
              </a:r>
              <a:r>
                <a:rPr sz="2000" b="1" i="1" spc="9" dirty="0">
                  <a:latin typeface="Times New Roman"/>
                  <a:cs typeface="Times New Roman"/>
                </a:rPr>
                <a:t>s</a:t>
              </a:r>
              <a:r>
                <a:rPr sz="2000" b="1" i="1" spc="0" dirty="0">
                  <a:latin typeface="Times New Roman"/>
                  <a:cs typeface="Times New Roman"/>
                </a:rPr>
                <a:t>e</a:t>
              </a:r>
              <a:r>
                <a:rPr sz="2000" b="1" i="1" spc="25" dirty="0">
                  <a:latin typeface="Times New Roman"/>
                  <a:cs typeface="Times New Roman"/>
                </a:rPr>
                <a:t>m</a:t>
              </a:r>
              <a:r>
                <a:rPr sz="2000" b="1" i="1" spc="0" dirty="0">
                  <a:latin typeface="Times New Roman"/>
                  <a:cs typeface="Times New Roman"/>
                </a:rPr>
                <a:t>pu</a:t>
              </a:r>
              <a:r>
                <a:rPr sz="2000" b="1" i="1" spc="9" dirty="0">
                  <a:latin typeface="Times New Roman"/>
                  <a:cs typeface="Times New Roman"/>
                </a:rPr>
                <a:t>r</a:t>
              </a:r>
              <a:r>
                <a:rPr sz="2000" b="1" i="1" spc="0" dirty="0">
                  <a:latin typeface="Times New Roman"/>
                  <a:cs typeface="Times New Roman"/>
                </a:rPr>
                <a:t>na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3"/>
            <p:cNvSpPr txBox="1"/>
            <p:nvPr/>
          </p:nvSpPr>
          <p:spPr>
            <a:xfrm>
              <a:off x="1286967" y="992124"/>
              <a:ext cx="89611" cy="152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7" name="object 2"/>
            <p:cNvSpPr txBox="1"/>
            <p:nvPr/>
          </p:nvSpPr>
          <p:spPr>
            <a:xfrm>
              <a:off x="1554378" y="992124"/>
              <a:ext cx="89001" cy="152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7523" y="2489211"/>
            <a:ext cx="4625136" cy="1080670"/>
            <a:chOff x="4080129" y="1816580"/>
            <a:chExt cx="4625136" cy="1080670"/>
          </a:xfrm>
        </p:grpSpPr>
        <p:sp>
          <p:nvSpPr>
            <p:cNvPr id="9" name="object 61"/>
            <p:cNvSpPr/>
            <p:nvPr/>
          </p:nvSpPr>
          <p:spPr>
            <a:xfrm>
              <a:off x="5719826" y="2311463"/>
              <a:ext cx="1190625" cy="576262"/>
            </a:xfrm>
            <a:custGeom>
              <a:avLst/>
              <a:gdLst/>
              <a:ahLst/>
              <a:cxnLst/>
              <a:rect l="l" t="t" r="r" b="b"/>
              <a:pathLst>
                <a:path w="1190625" h="576262">
                  <a:moveTo>
                    <a:pt x="0" y="576262"/>
                  </a:moveTo>
                  <a:lnTo>
                    <a:pt x="1190625" y="576262"/>
                  </a:lnTo>
                  <a:lnTo>
                    <a:pt x="1190625" y="0"/>
                  </a:lnTo>
                  <a:lnTo>
                    <a:pt x="0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62"/>
            <p:cNvSpPr/>
            <p:nvPr/>
          </p:nvSpPr>
          <p:spPr>
            <a:xfrm>
              <a:off x="5710301" y="2301938"/>
              <a:ext cx="1209675" cy="595312"/>
            </a:xfrm>
            <a:custGeom>
              <a:avLst/>
              <a:gdLst/>
              <a:ahLst/>
              <a:cxnLst/>
              <a:rect l="l" t="t" r="r" b="b"/>
              <a:pathLst>
                <a:path w="1209675" h="595312">
                  <a:moveTo>
                    <a:pt x="0" y="595312"/>
                  </a:moveTo>
                  <a:lnTo>
                    <a:pt x="1209675" y="595312"/>
                  </a:lnTo>
                  <a:lnTo>
                    <a:pt x="1209675" y="0"/>
                  </a:lnTo>
                  <a:lnTo>
                    <a:pt x="0" y="0"/>
                  </a:lnTo>
                  <a:lnTo>
                    <a:pt x="0" y="5953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53"/>
            <p:cNvSpPr txBox="1"/>
            <p:nvPr/>
          </p:nvSpPr>
          <p:spPr>
            <a:xfrm>
              <a:off x="4080129" y="1816580"/>
              <a:ext cx="4395622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0"/>
                </a:lnSpc>
                <a:spcBef>
                  <a:spcPts val="127"/>
                </a:spcBef>
              </a:pPr>
              <a:r>
                <a:rPr sz="2400" b="1" i="1" spc="0" dirty="0">
                  <a:solidFill>
                    <a:srgbClr val="3333CC"/>
                  </a:solidFill>
                  <a:latin typeface="Times New Roman"/>
                  <a:cs typeface="Times New Roman"/>
                </a:rPr>
                <a:t>“ H</a:t>
              </a:r>
              <a:r>
                <a:rPr sz="2400" b="1" i="1" spc="4" dirty="0">
                  <a:solidFill>
                    <a:srgbClr val="3333CC"/>
                  </a:solidFill>
                  <a:latin typeface="Times New Roman"/>
                  <a:cs typeface="Times New Roman"/>
                </a:rPr>
                <a:t>u</a:t>
              </a:r>
              <a:r>
                <a:rPr sz="2400" b="1" i="1" spc="0" dirty="0">
                  <a:solidFill>
                    <a:srgbClr val="3333CC"/>
                  </a:solidFill>
                  <a:latin typeface="Times New Roman"/>
                  <a:cs typeface="Times New Roman"/>
                </a:rPr>
                <a:t>k</a:t>
              </a:r>
              <a:r>
                <a:rPr sz="2400" b="1" i="1" spc="4" dirty="0">
                  <a:solidFill>
                    <a:srgbClr val="3333CC"/>
                  </a:solidFill>
                  <a:latin typeface="Times New Roman"/>
                  <a:cs typeface="Times New Roman"/>
                </a:rPr>
                <a:t>u</a:t>
              </a:r>
              <a:r>
                <a:rPr sz="2400" b="1" i="1" spc="0" dirty="0">
                  <a:solidFill>
                    <a:srgbClr val="3333CC"/>
                  </a:solidFill>
                  <a:latin typeface="Times New Roman"/>
                  <a:cs typeface="Times New Roman"/>
                </a:rPr>
                <a:t>m</a:t>
              </a:r>
              <a:r>
                <a:rPr sz="2400" b="1" i="1" spc="-4" dirty="0">
                  <a:solidFill>
                    <a:srgbClr val="3333CC"/>
                  </a:solidFill>
                  <a:latin typeface="Times New Roman"/>
                  <a:cs typeface="Times New Roman"/>
                </a:rPr>
                <a:t> </a:t>
              </a:r>
              <a:r>
                <a:rPr sz="2400" b="1" i="1" spc="4" dirty="0">
                  <a:solidFill>
                    <a:srgbClr val="3333CC"/>
                  </a:solidFill>
                  <a:latin typeface="Times New Roman"/>
                  <a:cs typeface="Times New Roman"/>
                </a:rPr>
                <a:t>Sn</a:t>
              </a:r>
              <a:r>
                <a:rPr sz="2400" b="1" i="1" spc="0" dirty="0">
                  <a:solidFill>
                    <a:srgbClr val="3333CC"/>
                  </a:solidFill>
                  <a:latin typeface="Times New Roman"/>
                  <a:cs typeface="Times New Roman"/>
                </a:rPr>
                <a:t>e</a:t>
              </a:r>
              <a:r>
                <a:rPr sz="2400" b="1" i="1" spc="-4" dirty="0">
                  <a:solidFill>
                    <a:srgbClr val="3333CC"/>
                  </a:solidFill>
                  <a:latin typeface="Times New Roman"/>
                  <a:cs typeface="Times New Roman"/>
                </a:rPr>
                <a:t>l</a:t>
              </a:r>
              <a:r>
                <a:rPr sz="2400" b="1" i="1" spc="0" dirty="0">
                  <a:solidFill>
                    <a:srgbClr val="3333CC"/>
                  </a:solidFill>
                  <a:latin typeface="Times New Roman"/>
                  <a:cs typeface="Times New Roman"/>
                </a:rPr>
                <a:t>l</a:t>
              </a:r>
              <a:r>
                <a:rPr sz="2400" b="1" i="1" spc="-9" dirty="0">
                  <a:solidFill>
                    <a:srgbClr val="3333CC"/>
                  </a:solidFill>
                  <a:latin typeface="Times New Roman"/>
                  <a:cs typeface="Times New Roman"/>
                </a:rPr>
                <a:t>i</a:t>
              </a:r>
              <a:r>
                <a:rPr sz="2400" b="1" i="1" spc="4" dirty="0">
                  <a:solidFill>
                    <a:srgbClr val="3333CC"/>
                  </a:solidFill>
                  <a:latin typeface="Times New Roman"/>
                  <a:cs typeface="Times New Roman"/>
                </a:rPr>
                <a:t>u</a:t>
              </a:r>
              <a:r>
                <a:rPr sz="2400" b="1" i="1" spc="0" dirty="0">
                  <a:solidFill>
                    <a:srgbClr val="3333CC"/>
                  </a:solidFill>
                  <a:latin typeface="Times New Roman"/>
                  <a:cs typeface="Times New Roman"/>
                </a:rPr>
                <a:t>s</a:t>
              </a:r>
              <a:r>
                <a:rPr sz="2400" b="1" i="1" spc="4" dirty="0">
                  <a:solidFill>
                    <a:srgbClr val="3333CC"/>
                  </a:solidFill>
                  <a:latin typeface="Times New Roman"/>
                  <a:cs typeface="Times New Roman"/>
                </a:rPr>
                <a:t> un</a:t>
              </a:r>
              <a:r>
                <a:rPr sz="2400" b="1" i="1" spc="0" dirty="0">
                  <a:solidFill>
                    <a:srgbClr val="3333CC"/>
                  </a:solidFill>
                  <a:latin typeface="Times New Roman"/>
                  <a:cs typeface="Times New Roman"/>
                </a:rPr>
                <a:t>tuk pa</a:t>
              </a:r>
              <a:r>
                <a:rPr sz="2400" b="1" i="1" spc="9" dirty="0">
                  <a:solidFill>
                    <a:srgbClr val="3333CC"/>
                  </a:solidFill>
                  <a:latin typeface="Times New Roman"/>
                  <a:cs typeface="Times New Roman"/>
                </a:rPr>
                <a:t>n</a:t>
              </a:r>
              <a:r>
                <a:rPr sz="2400" b="1" i="1" spc="0" dirty="0">
                  <a:solidFill>
                    <a:srgbClr val="3333CC"/>
                  </a:solidFill>
                  <a:latin typeface="Times New Roman"/>
                  <a:cs typeface="Times New Roman"/>
                </a:rPr>
                <a:t>tulan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12" name="object 52"/>
            <p:cNvSpPr txBox="1"/>
            <p:nvPr/>
          </p:nvSpPr>
          <p:spPr>
            <a:xfrm>
              <a:off x="8481745" y="1816580"/>
              <a:ext cx="223520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0"/>
                </a:lnSpc>
                <a:spcBef>
                  <a:spcPts val="127"/>
                </a:spcBef>
              </a:pPr>
              <a:r>
                <a:rPr sz="2400" b="1" i="1" spc="0" dirty="0">
                  <a:solidFill>
                    <a:srgbClr val="3333CC"/>
                  </a:solidFill>
                  <a:latin typeface="Times New Roman"/>
                  <a:cs typeface="Times New Roman"/>
                </a:rPr>
                <a:t>“</a:t>
              </a:r>
              <a:endParaRPr sz="2400">
                <a:latin typeface="Times New Roman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bject 5"/>
                <p:cNvSpPr txBox="1"/>
                <p:nvPr/>
              </p:nvSpPr>
              <p:spPr>
                <a:xfrm>
                  <a:off x="5607282" y="2301938"/>
                  <a:ext cx="1415711" cy="595312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65059">
                    <a:lnSpc>
                      <a:spcPct val="102091"/>
                    </a:lnSpc>
                    <a:spcBef>
                      <a:spcPts val="65"/>
                    </a:spcBef>
                  </a:pPr>
                  <a:r>
                    <a:rPr lang="ar-AE" sz="2400" spc="0" dirty="0">
                      <a:latin typeface="Times New Roman"/>
                      <a:cs typeface="Times New Roman"/>
                    </a:rPr>
                    <a:t> </a:t>
                  </a:r>
                  <a:r>
                    <a:rPr lang="ar-AE" sz="2400" spc="74" dirty="0">
                      <a:latin typeface="Times New Roman"/>
                      <a:cs typeface="Times New Roman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2400" i="1" spc="7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2400" i="1" spc="74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𝜃</m:t>
                          </m:r>
                        </m:e>
                        <m:sub>
                          <m:r>
                            <a:rPr lang="ar-AE" sz="2400" b="0" i="1" spc="74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  <m:r>
                        <a:rPr lang="ar-AE" sz="2400" i="1" spc="74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ar-AE" sz="2400" i="1" spc="74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2400" i="1" spc="74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𝜃</m:t>
                          </m:r>
                        </m:e>
                        <m:sub>
                          <m:r>
                            <a:rPr lang="id-ID" sz="2400" b="0" i="1" spc="74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ar-AE" sz="3200" spc="-102" dirty="0">
                      <a:latin typeface="Times New Roman"/>
                      <a:cs typeface="Times New Roman"/>
                    </a:rPr>
                    <a:t> </a:t>
                  </a:r>
                  <a:endParaRPr sz="3200" dirty="0">
                    <a:latin typeface="Symbol"/>
                    <a:cs typeface="Symbol"/>
                  </a:endParaRPr>
                </a:p>
              </p:txBody>
            </p:sp>
          </mc:Choice>
          <mc:Fallback xmlns="">
            <p:sp>
              <p:nvSpPr>
                <p:cNvPr id="15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282" y="2301938"/>
                  <a:ext cx="1415711" cy="59531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84" t="-25510" r="-8584" b="-1836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object 54"/>
          <p:cNvSpPr txBox="1"/>
          <p:nvPr/>
        </p:nvSpPr>
        <p:spPr>
          <a:xfrm>
            <a:off x="1705206" y="863335"/>
            <a:ext cx="5235184" cy="927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600" spc="4" dirty="0">
                <a:latin typeface="Times New Roman"/>
                <a:cs typeface="Times New Roman"/>
              </a:rPr>
              <a:t>P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da</a:t>
            </a:r>
            <a:r>
              <a:rPr sz="1600" spc="-9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m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dium</a:t>
            </a:r>
            <a:r>
              <a:rPr sz="1600" spc="-14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m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ntul a</a:t>
            </a:r>
            <a:r>
              <a:rPr sz="1600" spc="-4" dirty="0">
                <a:latin typeface="Times New Roman"/>
                <a:cs typeface="Times New Roman"/>
              </a:rPr>
              <a:t>d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lah</a:t>
            </a:r>
            <a:r>
              <a:rPr sz="1600" spc="-4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kond</a:t>
            </a:r>
            <a:r>
              <a:rPr sz="1600" spc="-4" dirty="0">
                <a:latin typeface="Times New Roman"/>
                <a:cs typeface="Times New Roman"/>
              </a:rPr>
              <a:t>u</a:t>
            </a:r>
            <a:r>
              <a:rPr sz="1600" spc="0" dirty="0">
                <a:latin typeface="Times New Roman"/>
                <a:cs typeface="Times New Roman"/>
              </a:rPr>
              <a:t>ktor</a:t>
            </a:r>
            <a:r>
              <a:rPr sz="1600" spc="-4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s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mpu</a:t>
            </a:r>
            <a:r>
              <a:rPr sz="1600" spc="-9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, </a:t>
            </a:r>
            <a:r>
              <a:rPr sz="1600" spc="-19" dirty="0">
                <a:latin typeface="Times New Roman"/>
                <a:cs typeface="Times New Roman"/>
              </a:rPr>
              <a:t>g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lomb</a:t>
            </a:r>
            <a:r>
              <a:rPr sz="1600" spc="-4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ng</a:t>
            </a:r>
            <a:r>
              <a:rPr sz="1600" spc="14" dirty="0">
                <a:latin typeface="Times New Roman"/>
                <a:cs typeface="Times New Roman"/>
              </a:rPr>
              <a:t> </a:t>
            </a:r>
            <a:r>
              <a:rPr sz="1600" spc="-9" dirty="0" err="1">
                <a:latin typeface="Times New Roman"/>
                <a:cs typeface="Times New Roman"/>
              </a:rPr>
              <a:t>a</a:t>
            </a:r>
            <a:r>
              <a:rPr sz="1600" spc="0" dirty="0" err="1">
                <a:latin typeface="Times New Roman"/>
                <a:cs typeface="Times New Roman"/>
              </a:rPr>
              <a:t>k</a:t>
            </a:r>
            <a:r>
              <a:rPr sz="1600" spc="-9" dirty="0" err="1">
                <a:latin typeface="Times New Roman"/>
                <a:cs typeface="Times New Roman"/>
              </a:rPr>
              <a:t>a</a:t>
            </a:r>
            <a:r>
              <a:rPr sz="1600" spc="0" dirty="0" err="1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 </a:t>
            </a:r>
            <a:r>
              <a:rPr sz="1600" spc="0" dirty="0" err="1">
                <a:latin typeface="Times New Roman"/>
                <a:cs typeface="Times New Roman"/>
              </a:rPr>
              <a:t>dip</a:t>
            </a:r>
            <a:r>
              <a:rPr sz="1600" spc="-9" dirty="0" err="1">
                <a:latin typeface="Times New Roman"/>
                <a:cs typeface="Times New Roman"/>
              </a:rPr>
              <a:t>a</a:t>
            </a:r>
            <a:r>
              <a:rPr sz="1600" spc="0" dirty="0" err="1">
                <a:latin typeface="Times New Roman"/>
                <a:cs typeface="Times New Roman"/>
              </a:rPr>
              <a:t>ntulk</a:t>
            </a:r>
            <a:r>
              <a:rPr sz="1600" spc="-4" dirty="0" err="1">
                <a:latin typeface="Times New Roman"/>
                <a:cs typeface="Times New Roman"/>
              </a:rPr>
              <a:t>a</a:t>
            </a:r>
            <a:r>
              <a:rPr sz="1600" spc="0" dirty="0" err="1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0" dirty="0" err="1">
                <a:latin typeface="Times New Roman"/>
                <a:cs typeface="Times New Roman"/>
              </a:rPr>
              <a:t>selu</a:t>
            </a:r>
            <a:r>
              <a:rPr sz="1600" spc="-9" dirty="0" err="1">
                <a:latin typeface="Times New Roman"/>
                <a:cs typeface="Times New Roman"/>
              </a:rPr>
              <a:t>r</a:t>
            </a:r>
            <a:r>
              <a:rPr sz="1600" spc="0" dirty="0" err="1">
                <a:latin typeface="Times New Roman"/>
                <a:cs typeface="Times New Roman"/>
              </a:rPr>
              <a:t>uhn</a:t>
            </a:r>
            <a:r>
              <a:rPr sz="1600" spc="-59" dirty="0" err="1">
                <a:latin typeface="Times New Roman"/>
                <a:cs typeface="Times New Roman"/>
              </a:rPr>
              <a:t>y</a:t>
            </a:r>
            <a:r>
              <a:rPr sz="1600" spc="0" dirty="0" err="1">
                <a:latin typeface="Times New Roman"/>
                <a:cs typeface="Times New Roman"/>
              </a:rPr>
              <a:t>a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488574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1330" y="946298"/>
            <a:ext cx="4795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Ekspresi medan total di </a:t>
            </a:r>
            <a:r>
              <a:rPr lang="id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space :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75637" y="1497892"/>
                <a:ext cx="6143599" cy="543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800" dirty="0">
                    <a:latin typeface="Times New Roman"/>
                    <a:cs typeface="Times New Roman"/>
                  </a:rPr>
                  <a:t> E </a:t>
                </a:r>
                <a:r>
                  <a:rPr lang="id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id-ID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800" dirty="0"/>
                  <a:t> </a:t>
                </a:r>
                <a14:m>
                  <m:oMath xmlns:m="http://schemas.openxmlformats.org/officeDocument/2006/math">
                    <m:r>
                      <a:rPr lang="id-ID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d-ID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d-ID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d-ID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d-ID" sz="2800" dirty="0"/>
                  <a:t> </a:t>
                </a:r>
                <a:r>
                  <a:rPr lang="id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id-ID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id-ID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id-ID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d-ID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•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id-ID" sz="2800" dirty="0"/>
                  <a:t> </a:t>
                </a:r>
                <a:r>
                  <a:rPr lang="id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id-ID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id-ID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id-ID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id-ID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•</m:t>
                        </m:r>
                        <m:r>
                          <a:rPr lang="id-ID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id-ID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37" y="1497892"/>
                <a:ext cx="6143599" cy="543418"/>
              </a:xfrm>
              <a:prstGeom prst="rect">
                <a:avLst/>
              </a:prstGeom>
              <a:blipFill rotWithShape="0">
                <a:blip r:embed="rId3"/>
                <a:stretch>
                  <a:fillRect l="-496" t="-7865" b="-314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775637" y="1407964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0930" y="1398979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6223" y="1407964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6256" y="1407964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1451" y="1398979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594" y="2187420"/>
            <a:ext cx="129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dimana,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71330" y="2646208"/>
                <a:ext cx="580909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l-GR" sz="32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id-ID" sz="32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• r</a:t>
                </a:r>
                <a:r>
                  <a:rPr lang="el-GR" sz="32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d-ID" sz="32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l-GR" sz="32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id-ID" sz="32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 sin</a:t>
                </a:r>
                <a:r>
                  <a:rPr lang="id-ID" sz="3200" spc="-309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200" i="1" baseline="-1159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b="0" i="1" spc="-114" baseline="-1159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id-ID" sz="3200" b="0" i="1" baseline="-1159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3200" spc="-319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 </a:t>
                </a:r>
                <a:r>
                  <a:rPr lang="en-US" sz="3200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id-ID" sz="3200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200" i="1" baseline="-1159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i="1" spc="-114" baseline="-1159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id-ID" sz="3200" i="1" baseline="-1159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30" y="2646208"/>
                <a:ext cx="5809096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1259" t="-14583" b="-3229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775637" y="2614376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89155" y="2632542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871330" y="3191938"/>
                <a:ext cx="5809096" cy="573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l-GR" sz="32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id-ID" sz="32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• r</a:t>
                </a:r>
                <a:r>
                  <a:rPr lang="el-GR" sz="32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d-ID" sz="32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l-GR" sz="32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id-ID" sz="32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 sin</a:t>
                </a:r>
                <a:r>
                  <a:rPr lang="id-ID" sz="3200" spc="-309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200" i="1" baseline="-1159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b="0" i="1" spc="-114" baseline="-1159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id-ID" sz="3200" b="0" i="1" baseline="-1159" smtClean="0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d-ID" sz="3200" spc="-319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 </a:t>
                </a:r>
                <a:r>
                  <a:rPr lang="en-US" sz="3200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id-ID" sz="3200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200" i="1" baseline="-1159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i="1" spc="-114" baseline="-1159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id-ID" sz="3200" b="0" i="1" baseline="-1159" smtClean="0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d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id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30" y="3191938"/>
                <a:ext cx="5809096" cy="573427"/>
              </a:xfrm>
              <a:prstGeom prst="rect">
                <a:avLst/>
              </a:prstGeom>
              <a:blipFill rotWithShape="0">
                <a:blip r:embed="rId6"/>
                <a:stretch>
                  <a:fillRect l="-1259" t="-4255" b="-2766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775637" y="3141391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67217" y="3120478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</p:spTree>
    <p:extLst>
      <p:ext uri="{BB962C8B-B14F-4D97-AF65-F5344CB8AC3E}">
        <p14:creationId xmlns:p14="http://schemas.microsoft.com/office/powerpoint/2010/main" val="1007037898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97263" y="390349"/>
            <a:ext cx="6664235" cy="1068153"/>
            <a:chOff x="345440" y="794882"/>
            <a:chExt cx="6664235" cy="691797"/>
          </a:xfrm>
        </p:grpSpPr>
        <p:sp>
          <p:nvSpPr>
            <p:cNvPr id="3" name="object 38"/>
            <p:cNvSpPr txBox="1"/>
            <p:nvPr/>
          </p:nvSpPr>
          <p:spPr>
            <a:xfrm>
              <a:off x="345440" y="794882"/>
              <a:ext cx="5139359" cy="31154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960"/>
                </a:lnSpc>
                <a:spcBef>
                  <a:spcPts val="148"/>
                </a:spcBef>
              </a:pPr>
              <a:r>
                <a:rPr sz="2000" b="1" u="heavy" spc="0" dirty="0">
                  <a:latin typeface="Times New Roman"/>
                  <a:cs typeface="Times New Roman"/>
                </a:rPr>
                <a:t>Kasus</a:t>
              </a:r>
              <a:r>
                <a:rPr sz="2000" b="1" u="heavy" spc="4" dirty="0">
                  <a:latin typeface="Times New Roman"/>
                  <a:cs typeface="Times New Roman"/>
                </a:rPr>
                <a:t> </a:t>
              </a:r>
              <a:r>
                <a:rPr sz="2000" b="1" u="heavy" spc="0" dirty="0">
                  <a:latin typeface="Times New Roman"/>
                  <a:cs typeface="Times New Roman"/>
                </a:rPr>
                <a:t>2 </a:t>
              </a:r>
              <a:r>
                <a:rPr sz="2000" b="1" spc="-695" dirty="0">
                  <a:latin typeface="Times New Roman"/>
                  <a:cs typeface="Times New Roman"/>
                </a:rPr>
                <a:t> </a:t>
              </a:r>
              <a:r>
                <a:rPr sz="2000" b="1" spc="0" dirty="0">
                  <a:latin typeface="Times New Roman"/>
                  <a:cs typeface="Times New Roman"/>
                </a:rPr>
                <a:t>:</a:t>
              </a:r>
              <a:r>
                <a:rPr sz="2000" b="1" spc="9" dirty="0">
                  <a:latin typeface="Times New Roman"/>
                  <a:cs typeface="Times New Roman"/>
                </a:rPr>
                <a:t> </a:t>
              </a:r>
              <a:r>
                <a:rPr sz="2000" b="1" i="1" spc="4" dirty="0">
                  <a:latin typeface="Times New Roman"/>
                  <a:cs typeface="Times New Roman"/>
                </a:rPr>
                <a:t>M</a:t>
              </a:r>
              <a:r>
                <a:rPr sz="2000" b="1" i="1" spc="0" dirty="0">
                  <a:latin typeface="Times New Roman"/>
                  <a:cs typeface="Times New Roman"/>
                </a:rPr>
                <a:t>ed</a:t>
              </a:r>
              <a:r>
                <a:rPr sz="2000" b="1" i="1" spc="-9" dirty="0">
                  <a:latin typeface="Times New Roman"/>
                  <a:cs typeface="Times New Roman"/>
                </a:rPr>
                <a:t>i</a:t>
              </a:r>
              <a:r>
                <a:rPr sz="2000" b="1" i="1" spc="0" dirty="0">
                  <a:latin typeface="Times New Roman"/>
                  <a:cs typeface="Times New Roman"/>
                </a:rPr>
                <a:t>um pe</a:t>
              </a:r>
              <a:r>
                <a:rPr sz="2000" b="1" i="1" spc="25" dirty="0">
                  <a:latin typeface="Times New Roman"/>
                  <a:cs typeface="Times New Roman"/>
                </a:rPr>
                <a:t>m</a:t>
              </a:r>
              <a:r>
                <a:rPr sz="2000" b="1" i="1" spc="0" dirty="0">
                  <a:latin typeface="Times New Roman"/>
                  <a:cs typeface="Times New Roman"/>
                </a:rPr>
                <a:t>antul</a:t>
              </a:r>
              <a:r>
                <a:rPr sz="2000" b="1" i="1" spc="-44" dirty="0">
                  <a:latin typeface="Times New Roman"/>
                  <a:cs typeface="Times New Roman"/>
                </a:rPr>
                <a:t> </a:t>
              </a:r>
              <a:r>
                <a:rPr sz="2000" b="1" i="1" spc="0" dirty="0">
                  <a:latin typeface="Times New Roman"/>
                  <a:cs typeface="Times New Roman"/>
                </a:rPr>
                <a:t>d</a:t>
              </a:r>
              <a:r>
                <a:rPr sz="2000" b="1" i="1" spc="-4" dirty="0">
                  <a:latin typeface="Times New Roman"/>
                  <a:cs typeface="Times New Roman"/>
                </a:rPr>
                <a:t>i</a:t>
              </a:r>
              <a:r>
                <a:rPr sz="2000" b="1" i="1" spc="0" dirty="0">
                  <a:latin typeface="Times New Roman"/>
                  <a:cs typeface="Times New Roman"/>
                </a:rPr>
                <a:t>e</a:t>
              </a:r>
              <a:r>
                <a:rPr sz="2000" b="1" i="1" spc="-9" dirty="0">
                  <a:latin typeface="Times New Roman"/>
                  <a:cs typeface="Times New Roman"/>
                </a:rPr>
                <a:t>l</a:t>
              </a:r>
              <a:r>
                <a:rPr sz="2000" b="1" i="1" spc="0" dirty="0">
                  <a:latin typeface="Times New Roman"/>
                  <a:cs typeface="Times New Roman"/>
                </a:rPr>
                <a:t>ek</a:t>
              </a:r>
              <a:r>
                <a:rPr sz="2000" b="1" i="1" spc="-9" dirty="0">
                  <a:latin typeface="Times New Roman"/>
                  <a:cs typeface="Times New Roman"/>
                </a:rPr>
                <a:t>t</a:t>
              </a:r>
              <a:r>
                <a:rPr sz="2000" b="1" i="1" spc="0" dirty="0">
                  <a:latin typeface="Times New Roman"/>
                  <a:cs typeface="Times New Roman"/>
                </a:rPr>
                <a:t>rik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4" name="object 37"/>
            <p:cNvSpPr txBox="1"/>
            <p:nvPr/>
          </p:nvSpPr>
          <p:spPr>
            <a:xfrm>
              <a:off x="364489" y="1206962"/>
              <a:ext cx="6645186" cy="2797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5"/>
                </a:lnSpc>
                <a:spcBef>
                  <a:spcPts val="107"/>
                </a:spcBef>
              </a:pPr>
              <a:r>
                <a:rPr sz="1800" spc="4" dirty="0" err="1">
                  <a:latin typeface="Times New Roman"/>
                  <a:cs typeface="Times New Roman"/>
                </a:rPr>
                <a:t>P</a:t>
              </a:r>
              <a:r>
                <a:rPr sz="1800" spc="-9" dirty="0" err="1">
                  <a:latin typeface="Times New Roman"/>
                  <a:cs typeface="Times New Roman"/>
                </a:rPr>
                <a:t>a</a:t>
              </a:r>
              <a:r>
                <a:rPr sz="1800" spc="0" dirty="0" err="1">
                  <a:latin typeface="Times New Roman"/>
                  <a:cs typeface="Times New Roman"/>
                </a:rPr>
                <a:t>da</a:t>
              </a:r>
              <a:r>
                <a:rPr sz="1800" spc="-9" dirty="0">
                  <a:latin typeface="Times New Roman"/>
                  <a:cs typeface="Times New Roman"/>
                </a:rPr>
                <a:t> </a:t>
              </a:r>
              <a:r>
                <a:rPr sz="1800" spc="0" dirty="0">
                  <a:latin typeface="Times New Roman"/>
                  <a:cs typeface="Times New Roman"/>
                </a:rPr>
                <a:t>m</a:t>
              </a:r>
              <a:r>
                <a:rPr sz="1800" spc="-9" dirty="0">
                  <a:latin typeface="Times New Roman"/>
                  <a:cs typeface="Times New Roman"/>
                </a:rPr>
                <a:t>e</a:t>
              </a:r>
              <a:r>
                <a:rPr sz="1800" spc="0" dirty="0">
                  <a:latin typeface="Times New Roman"/>
                  <a:cs typeface="Times New Roman"/>
                </a:rPr>
                <a:t>dium</a:t>
              </a:r>
              <a:r>
                <a:rPr sz="1800" spc="-14" dirty="0">
                  <a:latin typeface="Times New Roman"/>
                  <a:cs typeface="Times New Roman"/>
                </a:rPr>
                <a:t> </a:t>
              </a:r>
              <a:r>
                <a:rPr sz="1800" spc="0" dirty="0" err="1">
                  <a:latin typeface="Times New Roman"/>
                  <a:cs typeface="Times New Roman"/>
                </a:rPr>
                <a:t>p</a:t>
              </a:r>
              <a:r>
                <a:rPr sz="1800" spc="-9" dirty="0" err="1">
                  <a:latin typeface="Times New Roman"/>
                  <a:cs typeface="Times New Roman"/>
                </a:rPr>
                <a:t>e</a:t>
              </a:r>
              <a:r>
                <a:rPr sz="1800" spc="0" dirty="0" err="1">
                  <a:latin typeface="Times New Roman"/>
                  <a:cs typeface="Times New Roman"/>
                </a:rPr>
                <a:t>m</a:t>
              </a:r>
              <a:r>
                <a:rPr sz="1800" spc="-9" dirty="0" err="1">
                  <a:latin typeface="Times New Roman"/>
                  <a:cs typeface="Times New Roman"/>
                </a:rPr>
                <a:t>a</a:t>
              </a:r>
              <a:r>
                <a:rPr sz="1800" spc="0" dirty="0" err="1">
                  <a:latin typeface="Times New Roman"/>
                  <a:cs typeface="Times New Roman"/>
                </a:rPr>
                <a:t>ntul</a:t>
              </a:r>
              <a:r>
                <a:rPr sz="1800" spc="0" dirty="0">
                  <a:latin typeface="Times New Roman"/>
                  <a:cs typeface="Times New Roman"/>
                </a:rPr>
                <a:t> </a:t>
              </a:r>
              <a:r>
                <a:rPr lang="id-ID" sz="1800" dirty="0">
                  <a:latin typeface="Times New Roman"/>
                  <a:cs typeface="Times New Roman"/>
                </a:rPr>
                <a:t>a</a:t>
              </a:r>
              <a:r>
                <a:rPr lang="id-ID" sz="1800" spc="-4" dirty="0">
                  <a:latin typeface="Times New Roman"/>
                  <a:cs typeface="Times New Roman"/>
                </a:rPr>
                <a:t>d</a:t>
              </a:r>
              <a:r>
                <a:rPr lang="id-ID" sz="1800" spc="-9" dirty="0">
                  <a:latin typeface="Times New Roman"/>
                  <a:cs typeface="Times New Roman"/>
                </a:rPr>
                <a:t>a</a:t>
              </a:r>
              <a:r>
                <a:rPr lang="id-ID" sz="1800" dirty="0">
                  <a:latin typeface="Times New Roman"/>
                  <a:cs typeface="Times New Roman"/>
                </a:rPr>
                <a:t>lah</a:t>
              </a:r>
              <a:r>
                <a:rPr lang="id-ID" sz="1800" spc="-4" dirty="0">
                  <a:latin typeface="Times New Roman"/>
                  <a:cs typeface="Times New Roman"/>
                </a:rPr>
                <a:t> </a:t>
              </a:r>
              <a:r>
                <a:rPr lang="id-ID" sz="1800" dirty="0">
                  <a:latin typeface="Times New Roman"/>
                  <a:cs typeface="Times New Roman"/>
                </a:rPr>
                <a:t>di</a:t>
              </a:r>
              <a:r>
                <a:rPr lang="id-ID" sz="1800" spc="-9" dirty="0">
                  <a:latin typeface="Times New Roman"/>
                  <a:cs typeface="Times New Roman"/>
                </a:rPr>
                <a:t>e</a:t>
              </a:r>
              <a:r>
                <a:rPr lang="id-ID" sz="1800" dirty="0">
                  <a:latin typeface="Times New Roman"/>
                  <a:cs typeface="Times New Roman"/>
                </a:rPr>
                <a:t>le</a:t>
              </a:r>
              <a:r>
                <a:rPr lang="id-ID" sz="1800" spc="-9" dirty="0">
                  <a:latin typeface="Times New Roman"/>
                  <a:cs typeface="Times New Roman"/>
                </a:rPr>
                <a:t>k</a:t>
              </a:r>
              <a:r>
                <a:rPr lang="id-ID" sz="1800" dirty="0">
                  <a:latin typeface="Times New Roman"/>
                  <a:cs typeface="Times New Roman"/>
                </a:rPr>
                <a:t>trik, </a:t>
              </a:r>
              <a:r>
                <a:rPr lang="id-ID" sz="1800" spc="-19" dirty="0">
                  <a:latin typeface="Times New Roman"/>
                  <a:cs typeface="Times New Roman"/>
                </a:rPr>
                <a:t>g</a:t>
              </a:r>
              <a:r>
                <a:rPr lang="id-ID" sz="1800" spc="-9" dirty="0">
                  <a:latin typeface="Times New Roman"/>
                  <a:cs typeface="Times New Roman"/>
                </a:rPr>
                <a:t>e</a:t>
              </a:r>
              <a:r>
                <a:rPr lang="id-ID" sz="1800" dirty="0">
                  <a:latin typeface="Times New Roman"/>
                  <a:cs typeface="Times New Roman"/>
                </a:rPr>
                <a:t>lomb</a:t>
              </a:r>
              <a:r>
                <a:rPr lang="id-ID" sz="1800" spc="-4" dirty="0">
                  <a:latin typeface="Times New Roman"/>
                  <a:cs typeface="Times New Roman"/>
                </a:rPr>
                <a:t>a</a:t>
              </a:r>
              <a:r>
                <a:rPr lang="id-ID" sz="1800" dirty="0">
                  <a:latin typeface="Times New Roman"/>
                  <a:cs typeface="Times New Roman"/>
                </a:rPr>
                <a:t>ng s</a:t>
              </a:r>
              <a:r>
                <a:rPr lang="id-ID" sz="1800" spc="-9" dirty="0">
                  <a:latin typeface="Times New Roman"/>
                  <a:cs typeface="Times New Roman"/>
                </a:rPr>
                <a:t>e</a:t>
              </a:r>
              <a:r>
                <a:rPr lang="id-ID" sz="1800" dirty="0">
                  <a:latin typeface="Times New Roman"/>
                  <a:cs typeface="Times New Roman"/>
                </a:rPr>
                <a:t>b</a:t>
              </a:r>
              <a:r>
                <a:rPr lang="id-ID" sz="1800" spc="-9" dirty="0">
                  <a:latin typeface="Times New Roman"/>
                  <a:cs typeface="Times New Roman"/>
                </a:rPr>
                <a:t>a</a:t>
              </a:r>
              <a:r>
                <a:rPr lang="id-ID" sz="1800" spc="-19" dirty="0">
                  <a:latin typeface="Times New Roman"/>
                  <a:cs typeface="Times New Roman"/>
                </a:rPr>
                <a:t>g</a:t>
              </a:r>
              <a:r>
                <a:rPr lang="id-ID" sz="1800" dirty="0">
                  <a:latin typeface="Times New Roman"/>
                  <a:cs typeface="Times New Roman"/>
                </a:rPr>
                <a:t>ian </a:t>
              </a:r>
              <a:r>
                <a:rPr lang="id-ID" sz="1800" spc="-9" dirty="0">
                  <a:latin typeface="Times New Roman"/>
                  <a:cs typeface="Times New Roman"/>
                </a:rPr>
                <a:t>a</a:t>
              </a:r>
              <a:r>
                <a:rPr lang="id-ID" sz="1800" dirty="0">
                  <a:latin typeface="Times New Roman"/>
                  <a:cs typeface="Times New Roman"/>
                </a:rPr>
                <a:t>k</a:t>
              </a:r>
              <a:r>
                <a:rPr lang="id-ID" sz="1800" spc="-9" dirty="0">
                  <a:latin typeface="Times New Roman"/>
                  <a:cs typeface="Times New Roman"/>
                </a:rPr>
                <a:t>a</a:t>
              </a:r>
              <a:r>
                <a:rPr lang="id-ID" sz="1800" dirty="0">
                  <a:latin typeface="Times New Roman"/>
                  <a:cs typeface="Times New Roman"/>
                </a:rPr>
                <a:t>n</a:t>
              </a:r>
              <a:r>
                <a:rPr lang="id-ID" sz="1800" spc="14" dirty="0">
                  <a:latin typeface="Times New Roman"/>
                  <a:cs typeface="Times New Roman"/>
                </a:rPr>
                <a:t> </a:t>
              </a:r>
              <a:r>
                <a:rPr lang="id-ID" sz="1800" dirty="0">
                  <a:latin typeface="Times New Roman"/>
                  <a:cs typeface="Times New Roman"/>
                </a:rPr>
                <a:t>dip</a:t>
              </a:r>
              <a:r>
                <a:rPr lang="id-ID" sz="1800" spc="-9" dirty="0">
                  <a:latin typeface="Times New Roman"/>
                  <a:cs typeface="Times New Roman"/>
                </a:rPr>
                <a:t>a</a:t>
              </a:r>
              <a:r>
                <a:rPr lang="id-ID" sz="1800" dirty="0">
                  <a:latin typeface="Times New Roman"/>
                  <a:cs typeface="Times New Roman"/>
                </a:rPr>
                <a:t>ntulk</a:t>
              </a:r>
              <a:r>
                <a:rPr lang="id-ID" sz="1800" spc="-4" dirty="0">
                  <a:latin typeface="Times New Roman"/>
                  <a:cs typeface="Times New Roman"/>
                </a:rPr>
                <a:t>a</a:t>
              </a:r>
              <a:r>
                <a:rPr lang="id-ID" sz="1800" dirty="0">
                  <a:latin typeface="Times New Roman"/>
                  <a:cs typeface="Times New Roman"/>
                </a:rPr>
                <a:t>n</a:t>
              </a:r>
              <a:r>
                <a:rPr lang="id-ID" sz="1800" spc="-19" dirty="0">
                  <a:latin typeface="Times New Roman"/>
                  <a:cs typeface="Times New Roman"/>
                </a:rPr>
                <a:t> </a:t>
              </a:r>
              <a:r>
                <a:rPr lang="id-ID" sz="1800" dirty="0">
                  <a:latin typeface="Times New Roman"/>
                  <a:cs typeface="Times New Roman"/>
                </a:rPr>
                <a:t>d</a:t>
              </a:r>
              <a:r>
                <a:rPr lang="id-ID" sz="1800" spc="-9" dirty="0">
                  <a:latin typeface="Times New Roman"/>
                  <a:cs typeface="Times New Roman"/>
                </a:rPr>
                <a:t>a</a:t>
              </a:r>
              <a:r>
                <a:rPr lang="id-ID" sz="1800" dirty="0">
                  <a:latin typeface="Times New Roman"/>
                  <a:cs typeface="Times New Roman"/>
                </a:rPr>
                <a:t>n Seb</a:t>
              </a:r>
              <a:r>
                <a:rPr lang="id-ID" sz="1800" spc="-14" dirty="0">
                  <a:latin typeface="Times New Roman"/>
                  <a:cs typeface="Times New Roman"/>
                </a:rPr>
                <a:t>a</a:t>
              </a:r>
              <a:r>
                <a:rPr lang="id-ID" sz="1800" spc="-19" dirty="0">
                  <a:latin typeface="Times New Roman"/>
                  <a:cs typeface="Times New Roman"/>
                </a:rPr>
                <a:t>g</a:t>
              </a:r>
              <a:r>
                <a:rPr lang="id-ID" sz="1800" dirty="0">
                  <a:latin typeface="Times New Roman"/>
                  <a:cs typeface="Times New Roman"/>
                </a:rPr>
                <a:t>ian lagi dibiaskan</a:t>
              </a:r>
            </a:p>
            <a:p>
              <a:pPr marL="12700">
                <a:lnSpc>
                  <a:spcPts val="2145"/>
                </a:lnSpc>
                <a:spcBef>
                  <a:spcPts val="107"/>
                </a:spcBef>
              </a:pPr>
              <a:endParaRPr lang="id-ID" sz="2000" dirty="0">
                <a:latin typeface="Times New Roman"/>
                <a:cs typeface="Times New Roman"/>
              </a:endParaRPr>
            </a:p>
            <a:p>
              <a:pPr marL="12700">
                <a:lnSpc>
                  <a:spcPts val="2145"/>
                </a:lnSpc>
                <a:spcBef>
                  <a:spcPts val="107"/>
                </a:spcBef>
              </a:pPr>
              <a:endParaRPr lang="id-ID" sz="2000" dirty="0">
                <a:latin typeface="Times New Roman"/>
                <a:cs typeface="Times New Roman"/>
              </a:endParaRPr>
            </a:p>
            <a:p>
              <a:pPr marL="12700">
                <a:lnSpc>
                  <a:spcPts val="2145"/>
                </a:lnSpc>
                <a:spcBef>
                  <a:spcPts val="107"/>
                </a:spcBef>
              </a:pPr>
              <a:endParaRPr lang="id-ID" sz="2000" dirty="0">
                <a:latin typeface="Times New Roman"/>
                <a:cs typeface="Times New Roman"/>
              </a:endParaRPr>
            </a:p>
            <a:p>
              <a:pPr marL="12700">
                <a:lnSpc>
                  <a:spcPts val="2145"/>
                </a:lnSpc>
                <a:spcBef>
                  <a:spcPts val="107"/>
                </a:spcBef>
              </a:pP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10" name="object 3"/>
            <p:cNvSpPr txBox="1"/>
            <p:nvPr/>
          </p:nvSpPr>
          <p:spPr>
            <a:xfrm>
              <a:off x="1286967" y="954024"/>
              <a:ext cx="89611" cy="152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" name="object 2"/>
            <p:cNvSpPr txBox="1"/>
            <p:nvPr/>
          </p:nvSpPr>
          <p:spPr>
            <a:xfrm>
              <a:off x="1554378" y="954024"/>
              <a:ext cx="89001" cy="152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  <p:sp>
        <p:nvSpPr>
          <p:cNvPr id="12" name="object 30"/>
          <p:cNvSpPr txBox="1"/>
          <p:nvPr/>
        </p:nvSpPr>
        <p:spPr>
          <a:xfrm>
            <a:off x="5114259" y="1689597"/>
            <a:ext cx="277393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b="1" spc="0" dirty="0">
                <a:latin typeface="Times New Roman"/>
                <a:cs typeface="Times New Roman"/>
              </a:rPr>
              <a:t>Unt</a:t>
            </a:r>
            <a:r>
              <a:rPr sz="2000" b="1" spc="4" dirty="0">
                <a:latin typeface="Times New Roman"/>
                <a:cs typeface="Times New Roman"/>
              </a:rPr>
              <a:t>u</a:t>
            </a:r>
            <a:r>
              <a:rPr sz="2000" b="1" spc="0" dirty="0">
                <a:latin typeface="Times New Roman"/>
                <a:cs typeface="Times New Roman"/>
              </a:rPr>
              <a:t>k</a:t>
            </a:r>
            <a:r>
              <a:rPr sz="2000" b="1" spc="4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g</a:t>
            </a:r>
            <a:r>
              <a:rPr sz="2000" b="1" spc="-9" dirty="0">
                <a:latin typeface="Times New Roman"/>
                <a:cs typeface="Times New Roman"/>
              </a:rPr>
              <a:t>e</a:t>
            </a:r>
            <a:r>
              <a:rPr sz="2000" b="1" spc="0" dirty="0">
                <a:latin typeface="Times New Roman"/>
                <a:cs typeface="Times New Roman"/>
              </a:rPr>
              <a:t>lo</a:t>
            </a:r>
            <a:r>
              <a:rPr sz="2000" b="1" spc="-19" dirty="0">
                <a:latin typeface="Times New Roman"/>
                <a:cs typeface="Times New Roman"/>
              </a:rPr>
              <a:t>m</a:t>
            </a:r>
            <a:r>
              <a:rPr sz="2000" b="1" spc="4" dirty="0">
                <a:latin typeface="Times New Roman"/>
                <a:cs typeface="Times New Roman"/>
              </a:rPr>
              <a:t>b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r>
              <a:rPr sz="2000" b="1" spc="4" dirty="0">
                <a:latin typeface="Times New Roman"/>
                <a:cs typeface="Times New Roman"/>
              </a:rPr>
              <a:t>n</a:t>
            </a:r>
            <a:r>
              <a:rPr sz="2000" b="1" spc="0" dirty="0">
                <a:latin typeface="Times New Roman"/>
                <a:cs typeface="Times New Roman"/>
              </a:rPr>
              <a:t>g </a:t>
            </a:r>
            <a:r>
              <a:rPr sz="2000" b="1" spc="4" dirty="0">
                <a:latin typeface="Times New Roman"/>
                <a:cs typeface="Times New Roman"/>
              </a:rPr>
              <a:t>p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r>
              <a:rPr sz="2000" b="1" spc="4" dirty="0">
                <a:latin typeface="Times New Roman"/>
                <a:cs typeface="Times New Roman"/>
              </a:rPr>
              <a:t>n</a:t>
            </a:r>
            <a:r>
              <a:rPr sz="2000" b="1" spc="-4" dirty="0">
                <a:latin typeface="Times New Roman"/>
                <a:cs typeface="Times New Roman"/>
              </a:rPr>
              <a:t>t</a:t>
            </a:r>
            <a:r>
              <a:rPr sz="2000" b="1" spc="4" dirty="0">
                <a:latin typeface="Times New Roman"/>
                <a:cs typeface="Times New Roman"/>
              </a:rPr>
              <a:t>u</a:t>
            </a:r>
            <a:r>
              <a:rPr sz="2000" b="1" spc="0" dirty="0">
                <a:latin typeface="Times New Roman"/>
                <a:cs typeface="Times New Roman"/>
              </a:rPr>
              <a:t>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24"/>
          <p:cNvSpPr txBox="1"/>
          <p:nvPr/>
        </p:nvSpPr>
        <p:spPr>
          <a:xfrm>
            <a:off x="5114259" y="2920951"/>
            <a:ext cx="3827721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b="1" spc="0" dirty="0" err="1">
                <a:latin typeface="Times New Roman"/>
                <a:cs typeface="Times New Roman"/>
              </a:rPr>
              <a:t>Untuk</a:t>
            </a:r>
            <a:r>
              <a:rPr sz="2000" b="1" spc="0" dirty="0">
                <a:latin typeface="Times New Roman"/>
                <a:cs typeface="Times New Roman"/>
              </a:rPr>
              <a:t> </a:t>
            </a:r>
            <a:r>
              <a:rPr sz="2000" b="1" spc="0" dirty="0" err="1">
                <a:latin typeface="Times New Roman"/>
                <a:cs typeface="Times New Roman"/>
              </a:rPr>
              <a:t>g</a:t>
            </a:r>
            <a:r>
              <a:rPr sz="2000" b="1" spc="-9" dirty="0" err="1">
                <a:latin typeface="Times New Roman"/>
                <a:cs typeface="Times New Roman"/>
              </a:rPr>
              <a:t>e</a:t>
            </a:r>
            <a:r>
              <a:rPr sz="2000" b="1" spc="0" dirty="0" err="1">
                <a:latin typeface="Times New Roman"/>
                <a:cs typeface="Times New Roman"/>
              </a:rPr>
              <a:t>lo</a:t>
            </a:r>
            <a:r>
              <a:rPr sz="2000" b="1" spc="-19" dirty="0" err="1">
                <a:latin typeface="Times New Roman"/>
                <a:cs typeface="Times New Roman"/>
              </a:rPr>
              <a:t>m</a:t>
            </a:r>
            <a:r>
              <a:rPr sz="2000" b="1" spc="4" dirty="0" err="1">
                <a:latin typeface="Times New Roman"/>
                <a:cs typeface="Times New Roman"/>
              </a:rPr>
              <a:t>b</a:t>
            </a:r>
            <a:r>
              <a:rPr sz="2000" b="1" spc="0" dirty="0" err="1">
                <a:latin typeface="Times New Roman"/>
                <a:cs typeface="Times New Roman"/>
              </a:rPr>
              <a:t>a</a:t>
            </a:r>
            <a:r>
              <a:rPr sz="2000" b="1" spc="4" dirty="0" err="1">
                <a:latin typeface="Times New Roman"/>
                <a:cs typeface="Times New Roman"/>
              </a:rPr>
              <a:t>n</a:t>
            </a:r>
            <a:r>
              <a:rPr sz="2000" b="1" spc="0" dirty="0" err="1">
                <a:latin typeface="Times New Roman"/>
                <a:cs typeface="Times New Roman"/>
              </a:rPr>
              <a:t>g</a:t>
            </a:r>
            <a:r>
              <a:rPr sz="2000" b="1" spc="0" dirty="0">
                <a:latin typeface="Times New Roman"/>
                <a:cs typeface="Times New Roman"/>
              </a:rPr>
              <a:t> ya</a:t>
            </a:r>
            <a:r>
              <a:rPr sz="2000" b="1" spc="4" dirty="0">
                <a:latin typeface="Times New Roman"/>
                <a:cs typeface="Times New Roman"/>
              </a:rPr>
              <a:t>n</a:t>
            </a:r>
            <a:r>
              <a:rPr sz="2000" b="1" spc="0" dirty="0">
                <a:latin typeface="Times New Roman"/>
                <a:cs typeface="Times New Roman"/>
              </a:rPr>
              <a:t>g </a:t>
            </a:r>
            <a:r>
              <a:rPr sz="2000" b="1" spc="0" dirty="0" err="1">
                <a:latin typeface="Times New Roman"/>
                <a:cs typeface="Times New Roman"/>
              </a:rPr>
              <a:t>dibiaskan</a:t>
            </a:r>
            <a:r>
              <a:rPr sz="2000" b="1" spc="0" dirty="0">
                <a:latin typeface="Times New Roman"/>
                <a:cs typeface="Times New Roman"/>
              </a:rPr>
              <a:t> :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68" y="2010406"/>
            <a:ext cx="1114425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119" y="2172331"/>
            <a:ext cx="857250" cy="476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069" y="3310796"/>
            <a:ext cx="1076325" cy="7334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259" y="4272955"/>
            <a:ext cx="2495550" cy="676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969" y="1824896"/>
            <a:ext cx="37814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2257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51"/>
          <p:cNvSpPr txBox="1"/>
          <p:nvPr/>
        </p:nvSpPr>
        <p:spPr>
          <a:xfrm>
            <a:off x="2039701" y="608111"/>
            <a:ext cx="3925164" cy="292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b="1" spc="-19" dirty="0">
                <a:latin typeface="Times New Roman"/>
                <a:cs typeface="Times New Roman"/>
              </a:rPr>
              <a:t>P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r>
              <a:rPr sz="2000" b="1" spc="4" dirty="0">
                <a:latin typeface="Times New Roman"/>
                <a:cs typeface="Times New Roman"/>
              </a:rPr>
              <a:t>d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r>
              <a:rPr sz="2000" b="1" spc="19" dirty="0">
                <a:latin typeface="Times New Roman"/>
                <a:cs typeface="Times New Roman"/>
              </a:rPr>
              <a:t> </a:t>
            </a:r>
            <a:r>
              <a:rPr sz="2000" b="1" spc="4" dirty="0">
                <a:latin typeface="Times New Roman"/>
                <a:cs typeface="Times New Roman"/>
              </a:rPr>
              <a:t>k</a:t>
            </a:r>
            <a:r>
              <a:rPr sz="2000" b="1" spc="0" dirty="0">
                <a:latin typeface="Times New Roman"/>
                <a:cs typeface="Times New Roman"/>
              </a:rPr>
              <a:t>as</a:t>
            </a:r>
            <a:r>
              <a:rPr sz="2000" b="1" spc="9" dirty="0">
                <a:latin typeface="Times New Roman"/>
                <a:cs typeface="Times New Roman"/>
              </a:rPr>
              <a:t>u</a:t>
            </a:r>
            <a:r>
              <a:rPr sz="2000" b="1" spc="0" dirty="0">
                <a:latin typeface="Times New Roman"/>
                <a:cs typeface="Times New Roman"/>
              </a:rPr>
              <a:t>s</a:t>
            </a:r>
            <a:r>
              <a:rPr sz="2000" b="1" spc="-19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ya</a:t>
            </a:r>
            <a:r>
              <a:rPr sz="2000" b="1" spc="4" dirty="0">
                <a:latin typeface="Times New Roman"/>
                <a:cs typeface="Times New Roman"/>
              </a:rPr>
              <a:t>n</a:t>
            </a:r>
            <a:r>
              <a:rPr sz="2000" b="1" spc="0" dirty="0">
                <a:latin typeface="Times New Roman"/>
                <a:cs typeface="Times New Roman"/>
              </a:rPr>
              <a:t>g</a:t>
            </a:r>
            <a:r>
              <a:rPr sz="2000" b="1" spc="-19" dirty="0">
                <a:latin typeface="Times New Roman"/>
                <a:cs typeface="Times New Roman"/>
              </a:rPr>
              <a:t> </a:t>
            </a:r>
            <a:r>
              <a:rPr sz="2000" b="1" spc="4" dirty="0" err="1">
                <a:latin typeface="Times New Roman"/>
                <a:cs typeface="Times New Roman"/>
              </a:rPr>
              <a:t>u</a:t>
            </a:r>
            <a:r>
              <a:rPr sz="2000" b="1" spc="-25" dirty="0" err="1">
                <a:latin typeface="Times New Roman"/>
                <a:cs typeface="Times New Roman"/>
              </a:rPr>
              <a:t>m</a:t>
            </a:r>
            <a:r>
              <a:rPr sz="2000" b="1" spc="4" dirty="0" err="1">
                <a:latin typeface="Times New Roman"/>
                <a:cs typeface="Times New Roman"/>
              </a:rPr>
              <a:t>u</a:t>
            </a:r>
            <a:r>
              <a:rPr sz="2000" b="1" spc="-25" dirty="0" err="1">
                <a:latin typeface="Times New Roman"/>
                <a:cs typeface="Times New Roman"/>
              </a:rPr>
              <a:t>m</a:t>
            </a:r>
            <a:r>
              <a:rPr sz="2000" b="1" spc="0" dirty="0">
                <a:latin typeface="Times New Roman"/>
                <a:cs typeface="Times New Roman"/>
              </a:rPr>
              <a:t>,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77" y="3567332"/>
            <a:ext cx="4475417" cy="1083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56686" y="901438"/>
                <a:ext cx="19455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86" y="901438"/>
                <a:ext cx="194559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13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935126" y="1392864"/>
            <a:ext cx="139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sz="2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</a:t>
            </a:r>
            <a:r>
              <a:rPr lang="id-ID"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id-ID" sz="2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3" name="object 49"/>
          <p:cNvSpPr txBox="1"/>
          <p:nvPr/>
        </p:nvSpPr>
        <p:spPr>
          <a:xfrm>
            <a:off x="4088060" y="1006948"/>
            <a:ext cx="187680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i="1" spc="0" dirty="0">
                <a:latin typeface="Times New Roman"/>
                <a:cs typeface="Times New Roman"/>
              </a:rPr>
              <a:t>nonf</a:t>
            </a:r>
            <a:r>
              <a:rPr sz="2000" i="1" spc="-14" dirty="0">
                <a:latin typeface="Times New Roman"/>
                <a:cs typeface="Times New Roman"/>
              </a:rPr>
              <a:t>e</a:t>
            </a:r>
            <a:r>
              <a:rPr sz="2000" i="1" spc="-4" dirty="0">
                <a:latin typeface="Times New Roman"/>
                <a:cs typeface="Times New Roman"/>
              </a:rPr>
              <a:t>rr</a:t>
            </a:r>
            <a:r>
              <a:rPr sz="2000" i="1" spc="0" dirty="0">
                <a:latin typeface="Times New Roman"/>
                <a:cs typeface="Times New Roman"/>
              </a:rPr>
              <a:t>oma</a:t>
            </a:r>
            <a:r>
              <a:rPr sz="2000" i="1" spc="-25" dirty="0">
                <a:latin typeface="Times New Roman"/>
                <a:cs typeface="Times New Roman"/>
              </a:rPr>
              <a:t>g</a:t>
            </a:r>
            <a:r>
              <a:rPr sz="2000" i="1" spc="0" dirty="0">
                <a:latin typeface="Times New Roman"/>
                <a:cs typeface="Times New Roman"/>
              </a:rPr>
              <a:t>n</a:t>
            </a:r>
            <a:r>
              <a:rPr sz="2000" i="1" spc="-9" dirty="0">
                <a:latin typeface="Times New Roman"/>
                <a:cs typeface="Times New Roman"/>
              </a:rPr>
              <a:t>e</a:t>
            </a:r>
            <a:r>
              <a:rPr sz="2000" i="1" spc="0" dirty="0">
                <a:latin typeface="Times New Roman"/>
                <a:cs typeface="Times New Roman"/>
              </a:rPr>
              <a:t>t</a:t>
            </a:r>
            <a:r>
              <a:rPr sz="2000" i="1" spc="4" dirty="0">
                <a:latin typeface="Times New Roman"/>
                <a:cs typeface="Times New Roman"/>
              </a:rPr>
              <a:t>i</a:t>
            </a:r>
            <a:r>
              <a:rPr sz="2000" i="1" spc="0" dirty="0">
                <a:latin typeface="Times New Roman"/>
                <a:cs typeface="Times New Roman"/>
              </a:rPr>
              <a:t>k</a:t>
            </a:r>
            <a:endParaRPr sz="2000" i="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46777" y="2076489"/>
                <a:ext cx="2311012" cy="685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d-ID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r>
                  <a:rPr lang="id-ID" sz="2800" dirty="0"/>
                  <a:t> </a:t>
                </a:r>
                <a:r>
                  <a:rPr lang="id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d-ID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d-ID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d-ID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id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d-ID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77" y="2076489"/>
                <a:ext cx="2311012" cy="685124"/>
              </a:xfrm>
              <a:prstGeom prst="rect">
                <a:avLst/>
              </a:prstGeom>
              <a:blipFill rotWithShape="0">
                <a:blip r:embed="rId4"/>
                <a:stretch>
                  <a:fillRect l="-264" t="-893" b="-89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Down Arrow 45"/>
          <p:cNvSpPr/>
          <p:nvPr/>
        </p:nvSpPr>
        <p:spPr>
          <a:xfrm>
            <a:off x="3402419" y="2966484"/>
            <a:ext cx="494255" cy="6008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5692377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6"/>
          <p:cNvSpPr txBox="1"/>
          <p:nvPr/>
        </p:nvSpPr>
        <p:spPr>
          <a:xfrm>
            <a:off x="1734078" y="567142"/>
            <a:ext cx="313369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Times New Roman"/>
                <a:cs typeface="Times New Roman"/>
              </a:rPr>
              <a:t>Koe</a:t>
            </a:r>
            <a:r>
              <a:rPr sz="2800" b="1" spc="9" dirty="0">
                <a:latin typeface="Times New Roman"/>
                <a:cs typeface="Times New Roman"/>
              </a:rPr>
              <a:t>f</a:t>
            </a:r>
            <a:r>
              <a:rPr sz="2800" b="1" spc="0" dirty="0">
                <a:latin typeface="Times New Roman"/>
                <a:cs typeface="Times New Roman"/>
              </a:rPr>
              <a:t>isien</a:t>
            </a:r>
            <a:r>
              <a:rPr sz="2800" b="1" spc="-19" dirty="0">
                <a:latin typeface="Times New Roman"/>
                <a:cs typeface="Times New Roman"/>
              </a:rPr>
              <a:t> </a:t>
            </a:r>
            <a:r>
              <a:rPr sz="2800" b="1" spc="9" dirty="0">
                <a:latin typeface="Times New Roman"/>
                <a:cs typeface="Times New Roman"/>
              </a:rPr>
              <a:t>P</a:t>
            </a:r>
            <a:r>
              <a:rPr sz="2800" b="1" spc="0" dirty="0">
                <a:latin typeface="Times New Roman"/>
                <a:cs typeface="Times New Roman"/>
              </a:rPr>
              <a:t>an</a:t>
            </a:r>
            <a:r>
              <a:rPr sz="2800" b="1" spc="14" dirty="0">
                <a:latin typeface="Times New Roman"/>
                <a:cs typeface="Times New Roman"/>
              </a:rPr>
              <a:t>t</a:t>
            </a:r>
            <a:r>
              <a:rPr sz="2800" b="1" spc="0" dirty="0">
                <a:latin typeface="Times New Roman"/>
                <a:cs typeface="Times New Roman"/>
              </a:rPr>
              <a:t>ul </a:t>
            </a:r>
            <a:r>
              <a:rPr sz="2800" b="1" spc="4" dirty="0">
                <a:latin typeface="Times New Roman"/>
                <a:cs typeface="Times New Roman"/>
              </a:rPr>
              <a:t>…</a:t>
            </a:r>
            <a:r>
              <a:rPr sz="2800" b="1" spc="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44"/>
          <p:cNvSpPr txBox="1"/>
          <p:nvPr/>
        </p:nvSpPr>
        <p:spPr>
          <a:xfrm>
            <a:off x="1734078" y="1090526"/>
            <a:ext cx="7366420" cy="862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1) </a:t>
            </a:r>
            <a:r>
              <a:rPr sz="2400" b="1" spc="0" dirty="0" err="1">
                <a:latin typeface="Times New Roman"/>
                <a:cs typeface="Times New Roman"/>
              </a:rPr>
              <a:t>Pola</a:t>
            </a:r>
            <a:r>
              <a:rPr sz="2400" b="1" spc="-9" dirty="0" err="1">
                <a:latin typeface="Times New Roman"/>
                <a:cs typeface="Times New Roman"/>
              </a:rPr>
              <a:t>r</a:t>
            </a:r>
            <a:r>
              <a:rPr sz="2400" b="1" spc="0" dirty="0" err="1">
                <a:latin typeface="Times New Roman"/>
                <a:cs typeface="Times New Roman"/>
              </a:rPr>
              <a:t>isa</a:t>
            </a:r>
            <a:r>
              <a:rPr sz="2400" b="1" spc="4" dirty="0" err="1">
                <a:latin typeface="Times New Roman"/>
                <a:cs typeface="Times New Roman"/>
              </a:rPr>
              <a:t>s</a:t>
            </a:r>
            <a:r>
              <a:rPr sz="2400" b="1" spc="0" dirty="0" err="1">
                <a:latin typeface="Times New Roman"/>
                <a:cs typeface="Times New Roman"/>
              </a:rPr>
              <a:t>i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250" dirty="0">
                <a:latin typeface="Times New Roman"/>
                <a:cs typeface="Times New Roman"/>
              </a:rPr>
              <a:t>V</a:t>
            </a:r>
            <a:r>
              <a:rPr sz="2400" b="1" spc="0" dirty="0">
                <a:latin typeface="Times New Roman"/>
                <a:cs typeface="Times New Roman"/>
              </a:rPr>
              <a:t>e</a:t>
            </a:r>
            <a:r>
              <a:rPr sz="2400" b="1" spc="-9" dirty="0">
                <a:latin typeface="Times New Roman"/>
                <a:cs typeface="Times New Roman"/>
              </a:rPr>
              <a:t>r</a:t>
            </a:r>
            <a:r>
              <a:rPr sz="2400" b="1" spc="0" dirty="0">
                <a:latin typeface="Times New Roman"/>
                <a:cs typeface="Times New Roman"/>
              </a:rPr>
              <a:t>tikal</a:t>
            </a:r>
            <a:endParaRPr sz="2400" dirty="0">
              <a:latin typeface="Times New Roman"/>
              <a:cs typeface="Times New Roman"/>
            </a:endParaRPr>
          </a:p>
          <a:p>
            <a:pPr marL="44869">
              <a:lnSpc>
                <a:spcPts val="2140"/>
              </a:lnSpc>
            </a:pPr>
            <a:r>
              <a:rPr sz="3000" spc="0" baseline="-1449" dirty="0">
                <a:latin typeface="Times New Roman"/>
                <a:cs typeface="Times New Roman"/>
              </a:rPr>
              <a:t>    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9650" y="1521686"/>
            <a:ext cx="690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Medan E terletak pada bidang jatuh, </a:t>
            </a:r>
            <a:r>
              <a:rPr lang="id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plane, 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medan H sejajar perbatasan medium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078" y="2203158"/>
            <a:ext cx="2952750" cy="904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6828" y="2405010"/>
            <a:ext cx="4778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Lihat penurunannya pada buku Iskandar Hal 453-454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4078" y="3204956"/>
            <a:ext cx="6378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Sebagai fungsi sudut datang saja, magnitudo koefisien pantul polarisasi vertikal dapat dinyatakan di bawah 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28" y="3789731"/>
            <a:ext cx="27717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43077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94" y="465193"/>
            <a:ext cx="4617604" cy="257330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97308" y="663291"/>
            <a:ext cx="2344673" cy="2200768"/>
            <a:chOff x="7091045" y="1340074"/>
            <a:chExt cx="2344673" cy="2200768"/>
          </a:xfrm>
        </p:grpSpPr>
        <p:sp>
          <p:nvSpPr>
            <p:cNvPr id="5" name="object 22"/>
            <p:cNvSpPr txBox="1"/>
            <p:nvPr/>
          </p:nvSpPr>
          <p:spPr>
            <a:xfrm>
              <a:off x="7091045" y="1340074"/>
              <a:ext cx="2113624" cy="3305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0"/>
                </a:lnSpc>
                <a:spcBef>
                  <a:spcPts val="127"/>
                </a:spcBef>
              </a:pPr>
              <a:r>
                <a:rPr sz="2000" b="1" u="heavy" spc="0" dirty="0">
                  <a:latin typeface="Times New Roman"/>
                  <a:cs typeface="Times New Roman"/>
                </a:rPr>
                <a:t>S</a:t>
              </a:r>
              <a:r>
                <a:rPr sz="2000" b="1" u="heavy" spc="4" dirty="0">
                  <a:latin typeface="Times New Roman"/>
                  <a:cs typeface="Times New Roman"/>
                </a:rPr>
                <a:t>u</a:t>
              </a:r>
              <a:r>
                <a:rPr sz="2000" b="1" u="heavy" spc="0" dirty="0">
                  <a:latin typeface="Times New Roman"/>
                  <a:cs typeface="Times New Roman"/>
                </a:rPr>
                <a:t>d</a:t>
              </a:r>
              <a:r>
                <a:rPr sz="2000" b="1" u="heavy" spc="4" dirty="0">
                  <a:latin typeface="Times New Roman"/>
                  <a:cs typeface="Times New Roman"/>
                </a:rPr>
                <a:t>u</a:t>
              </a:r>
              <a:r>
                <a:rPr sz="2000" b="1" u="heavy" spc="0" dirty="0">
                  <a:latin typeface="Times New Roman"/>
                  <a:cs typeface="Times New Roman"/>
                </a:rPr>
                <a:t>t B</a:t>
              </a:r>
              <a:r>
                <a:rPr sz="2000" b="1" u="heavy" spc="-50" dirty="0">
                  <a:latin typeface="Times New Roman"/>
                  <a:cs typeface="Times New Roman"/>
                </a:rPr>
                <a:t>r</a:t>
              </a:r>
              <a:r>
                <a:rPr sz="2000" b="1" u="heavy" spc="0" dirty="0">
                  <a:latin typeface="Times New Roman"/>
                  <a:cs typeface="Times New Roman"/>
                </a:rPr>
                <a:t>e</a:t>
              </a:r>
              <a:r>
                <a:rPr sz="2000" b="1" u="heavy" spc="34" dirty="0">
                  <a:latin typeface="Times New Roman"/>
                  <a:cs typeface="Times New Roman"/>
                </a:rPr>
                <a:t>w</a:t>
              </a:r>
              <a:r>
                <a:rPr sz="2000" b="1" u="heavy" spc="0" dirty="0">
                  <a:latin typeface="Times New Roman"/>
                  <a:cs typeface="Times New Roman"/>
                </a:rPr>
                <a:t>ster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21"/>
            <p:cNvSpPr txBox="1"/>
            <p:nvPr/>
          </p:nvSpPr>
          <p:spPr>
            <a:xfrm>
              <a:off x="7129145" y="1816817"/>
              <a:ext cx="152400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•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7" name="object 20"/>
            <p:cNvSpPr txBox="1"/>
            <p:nvPr/>
          </p:nvSpPr>
          <p:spPr>
            <a:xfrm>
              <a:off x="7338695" y="1816817"/>
              <a:ext cx="2097023" cy="17240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1750">
                <a:lnSpc>
                  <a:spcPts val="2140"/>
                </a:lnSpc>
                <a:spcBef>
                  <a:spcPts val="107"/>
                </a:spcBef>
              </a:pPr>
              <a:r>
                <a:rPr sz="1800" spc="4" dirty="0">
                  <a:latin typeface="Times New Roman"/>
                  <a:cs typeface="Times New Roman"/>
                </a:rPr>
                <a:t>S</a:t>
              </a:r>
              <a:r>
                <a:rPr sz="1800" spc="0" dirty="0">
                  <a:latin typeface="Times New Roman"/>
                  <a:cs typeface="Times New Roman"/>
                </a:rPr>
                <a:t>udut</a:t>
              </a:r>
              <a:r>
                <a:rPr sz="1800" spc="-14" dirty="0">
                  <a:latin typeface="Times New Roman"/>
                  <a:cs typeface="Times New Roman"/>
                </a:rPr>
                <a:t> </a:t>
              </a:r>
              <a:r>
                <a:rPr sz="1800" spc="0" dirty="0">
                  <a:latin typeface="Times New Roman"/>
                  <a:cs typeface="Times New Roman"/>
                </a:rPr>
                <a:t>d</a:t>
              </a:r>
              <a:r>
                <a:rPr sz="1800" spc="-9" dirty="0">
                  <a:latin typeface="Times New Roman"/>
                  <a:cs typeface="Times New Roman"/>
                </a:rPr>
                <a:t>a</a:t>
              </a:r>
              <a:r>
                <a:rPr sz="1800" spc="0" dirty="0">
                  <a:latin typeface="Times New Roman"/>
                  <a:cs typeface="Times New Roman"/>
                </a:rPr>
                <a:t>tang</a:t>
              </a:r>
              <a:r>
                <a:rPr sz="1800" spc="-4" dirty="0">
                  <a:latin typeface="Times New Roman"/>
                  <a:cs typeface="Times New Roman"/>
                </a:rPr>
                <a:t> </a:t>
              </a:r>
              <a:r>
                <a:rPr sz="1800" spc="0" dirty="0">
                  <a:latin typeface="Times New Roman"/>
                  <a:cs typeface="Times New Roman"/>
                </a:rPr>
                <a:t>k</a:t>
              </a:r>
              <a:r>
                <a:rPr sz="1800" spc="-9" dirty="0">
                  <a:latin typeface="Times New Roman"/>
                  <a:cs typeface="Times New Roman"/>
                </a:rPr>
                <a:t>e</a:t>
              </a:r>
              <a:r>
                <a:rPr sz="1800" spc="0" dirty="0">
                  <a:latin typeface="Times New Roman"/>
                  <a:cs typeface="Times New Roman"/>
                </a:rPr>
                <a:t>t</a:t>
              </a:r>
              <a:r>
                <a:rPr sz="1800" spc="4" dirty="0">
                  <a:latin typeface="Times New Roman"/>
                  <a:cs typeface="Times New Roman"/>
                </a:rPr>
                <a:t>i</a:t>
              </a:r>
              <a:r>
                <a:rPr sz="1800" spc="0" dirty="0">
                  <a:latin typeface="Times New Roman"/>
                  <a:cs typeface="Times New Roman"/>
                </a:rPr>
                <a:t>ka</a:t>
              </a:r>
              <a:endParaRPr sz="1800" dirty="0">
                <a:latin typeface="Times New Roman"/>
                <a:cs typeface="Times New Roman"/>
              </a:endParaRPr>
            </a:p>
            <a:p>
              <a:pPr marL="31750" marR="38100">
                <a:lnSpc>
                  <a:spcPts val="2160"/>
                </a:lnSpc>
                <a:spcBef>
                  <a:spcPts val="1"/>
                </a:spcBef>
              </a:pPr>
              <a:r>
                <a:rPr sz="1800" spc="0" dirty="0">
                  <a:latin typeface="Times New Roman"/>
                  <a:cs typeface="Times New Roman"/>
                </a:rPr>
                <a:t>ko</a:t>
              </a:r>
              <a:r>
                <a:rPr sz="1800" spc="-9" dirty="0">
                  <a:latin typeface="Times New Roman"/>
                  <a:cs typeface="Times New Roman"/>
                </a:rPr>
                <a:t>e</a:t>
              </a:r>
              <a:r>
                <a:rPr sz="1800" spc="-4" dirty="0">
                  <a:latin typeface="Times New Roman"/>
                  <a:cs typeface="Times New Roman"/>
                </a:rPr>
                <a:t>f</a:t>
              </a:r>
              <a:r>
                <a:rPr sz="1800" spc="0" dirty="0">
                  <a:latin typeface="Times New Roman"/>
                  <a:cs typeface="Times New Roman"/>
                </a:rPr>
                <a:t>is</a:t>
              </a:r>
              <a:r>
                <a:rPr sz="1800" spc="4" dirty="0">
                  <a:latin typeface="Times New Roman"/>
                  <a:cs typeface="Times New Roman"/>
                </a:rPr>
                <a:t>i</a:t>
              </a:r>
              <a:r>
                <a:rPr sz="1800" spc="-9" dirty="0">
                  <a:latin typeface="Times New Roman"/>
                  <a:cs typeface="Times New Roman"/>
                </a:rPr>
                <a:t>e</a:t>
              </a:r>
              <a:r>
                <a:rPr sz="1800" spc="0" dirty="0">
                  <a:latin typeface="Times New Roman"/>
                  <a:cs typeface="Times New Roman"/>
                </a:rPr>
                <a:t>n p</a:t>
              </a:r>
              <a:r>
                <a:rPr sz="1800" spc="-9" dirty="0">
                  <a:latin typeface="Times New Roman"/>
                  <a:cs typeface="Times New Roman"/>
                </a:rPr>
                <a:t>a</a:t>
              </a:r>
              <a:r>
                <a:rPr sz="1800" spc="0" dirty="0">
                  <a:latin typeface="Times New Roman"/>
                  <a:cs typeface="Times New Roman"/>
                </a:rPr>
                <a:t>ntul</a:t>
              </a:r>
              <a:endParaRPr sz="1800" dirty="0">
                <a:latin typeface="Times New Roman"/>
                <a:cs typeface="Times New Roman"/>
              </a:endParaRPr>
            </a:p>
            <a:p>
              <a:pPr marL="31750" marR="38100">
                <a:lnSpc>
                  <a:spcPts val="2160"/>
                </a:lnSpc>
              </a:pPr>
              <a:r>
                <a:rPr sz="1800" b="1" spc="-25" dirty="0">
                  <a:latin typeface="Times New Roman"/>
                  <a:cs typeface="Times New Roman"/>
                </a:rPr>
                <a:t>m</a:t>
              </a:r>
              <a:r>
                <a:rPr sz="1800" b="1" spc="0" dirty="0">
                  <a:latin typeface="Times New Roman"/>
                  <a:cs typeface="Times New Roman"/>
                </a:rPr>
                <a:t>i</a:t>
              </a:r>
              <a:r>
                <a:rPr sz="1800" b="1" spc="9" dirty="0">
                  <a:latin typeface="Times New Roman"/>
                  <a:cs typeface="Times New Roman"/>
                </a:rPr>
                <a:t>n</a:t>
              </a:r>
              <a:r>
                <a:rPr sz="1800" b="1" spc="0" dirty="0">
                  <a:latin typeface="Times New Roman"/>
                  <a:cs typeface="Times New Roman"/>
                </a:rPr>
                <a:t>i</a:t>
              </a:r>
              <a:r>
                <a:rPr sz="1800" b="1" spc="-19" dirty="0">
                  <a:latin typeface="Times New Roman"/>
                  <a:cs typeface="Times New Roman"/>
                </a:rPr>
                <a:t>m</a:t>
              </a:r>
              <a:r>
                <a:rPr sz="1800" b="1" spc="4" dirty="0">
                  <a:latin typeface="Times New Roman"/>
                  <a:cs typeface="Times New Roman"/>
                </a:rPr>
                <a:t>u</a:t>
              </a:r>
              <a:r>
                <a:rPr sz="1800" b="1" spc="0" dirty="0">
                  <a:latin typeface="Times New Roman"/>
                  <a:cs typeface="Times New Roman"/>
                </a:rPr>
                <a:t>m</a:t>
              </a:r>
              <a:r>
                <a:rPr sz="1800" b="1" spc="9" dirty="0">
                  <a:latin typeface="Times New Roman"/>
                  <a:cs typeface="Times New Roman"/>
                </a:rPr>
                <a:t> </a:t>
              </a:r>
              <a:r>
                <a:rPr sz="1800" b="1" spc="-4" dirty="0">
                  <a:latin typeface="Times New Roman"/>
                  <a:cs typeface="Times New Roman"/>
                </a:rPr>
                <a:t>!</a:t>
              </a:r>
              <a:r>
                <a:rPr sz="1800" b="1" spc="0" dirty="0">
                  <a:latin typeface="Times New Roman"/>
                  <a:cs typeface="Times New Roman"/>
                </a:rPr>
                <a:t>!</a:t>
              </a:r>
              <a:endParaRPr sz="1800" dirty="0">
                <a:latin typeface="Times New Roman"/>
                <a:cs typeface="Times New Roman"/>
              </a:endParaRPr>
            </a:p>
            <a:p>
              <a:pPr marL="12700" marR="38100">
                <a:lnSpc>
                  <a:spcPct val="95825"/>
                </a:lnSpc>
                <a:spcBef>
                  <a:spcPts val="322"/>
                </a:spcBef>
              </a:pPr>
              <a:r>
                <a:rPr sz="1800" spc="-9" dirty="0">
                  <a:latin typeface="Times New Roman"/>
                  <a:cs typeface="Times New Roman"/>
                </a:rPr>
                <a:t>Fa</a:t>
              </a:r>
              <a:r>
                <a:rPr sz="1800" spc="0" dirty="0">
                  <a:latin typeface="Times New Roman"/>
                  <a:cs typeface="Times New Roman"/>
                </a:rPr>
                <a:t>sa</a:t>
              </a:r>
              <a:r>
                <a:rPr sz="1800" spc="9" dirty="0">
                  <a:latin typeface="Times New Roman"/>
                  <a:cs typeface="Times New Roman"/>
                </a:rPr>
                <a:t> </a:t>
              </a:r>
              <a:r>
                <a:rPr sz="1800" spc="-9" dirty="0">
                  <a:latin typeface="Times New Roman"/>
                  <a:cs typeface="Times New Roman"/>
                </a:rPr>
                <a:t>a</a:t>
              </a:r>
              <a:r>
                <a:rPr sz="1800" spc="0" dirty="0">
                  <a:latin typeface="Times New Roman"/>
                  <a:cs typeface="Times New Roman"/>
                </a:rPr>
                <a:t>k</a:t>
              </a:r>
              <a:r>
                <a:rPr sz="1800" spc="-9" dirty="0">
                  <a:latin typeface="Times New Roman"/>
                  <a:cs typeface="Times New Roman"/>
                </a:rPr>
                <a:t>a</a:t>
              </a:r>
              <a:r>
                <a:rPr sz="1800" spc="0" dirty="0">
                  <a:latin typeface="Times New Roman"/>
                  <a:cs typeface="Times New Roman"/>
                </a:rPr>
                <a:t>n</a:t>
              </a:r>
              <a:r>
                <a:rPr sz="1800" spc="19" dirty="0">
                  <a:latin typeface="Times New Roman"/>
                  <a:cs typeface="Times New Roman"/>
                </a:rPr>
                <a:t> </a:t>
              </a:r>
              <a:r>
                <a:rPr sz="1800" spc="0" dirty="0">
                  <a:latin typeface="Times New Roman"/>
                  <a:cs typeface="Times New Roman"/>
                </a:rPr>
                <a:t>b</a:t>
              </a:r>
              <a:r>
                <a:rPr sz="1800" spc="-9" dirty="0">
                  <a:latin typeface="Times New Roman"/>
                  <a:cs typeface="Times New Roman"/>
                </a:rPr>
                <a:t>e</a:t>
              </a:r>
              <a:r>
                <a:rPr sz="1800" spc="-4" dirty="0">
                  <a:latin typeface="Times New Roman"/>
                  <a:cs typeface="Times New Roman"/>
                </a:rPr>
                <a:t>r</a:t>
              </a:r>
              <a:r>
                <a:rPr sz="1800" spc="0" dirty="0">
                  <a:latin typeface="Times New Roman"/>
                  <a:cs typeface="Times New Roman"/>
                </a:rPr>
                <a:t>ub</a:t>
              </a:r>
              <a:r>
                <a:rPr sz="1800" spc="-9" dirty="0">
                  <a:latin typeface="Times New Roman"/>
                  <a:cs typeface="Times New Roman"/>
                </a:rPr>
                <a:t>a</a:t>
              </a:r>
              <a:r>
                <a:rPr sz="1800" spc="0" dirty="0">
                  <a:latin typeface="Times New Roman"/>
                  <a:cs typeface="Times New Roman"/>
                </a:rPr>
                <a:t>h</a:t>
              </a:r>
              <a:endParaRPr sz="1800" dirty="0">
                <a:latin typeface="Times New Roman"/>
                <a:cs typeface="Times New Roman"/>
              </a:endParaRPr>
            </a:p>
            <a:p>
              <a:pPr marL="12700" marR="38100">
                <a:lnSpc>
                  <a:spcPts val="2160"/>
                </a:lnSpc>
                <a:spcBef>
                  <a:spcPts val="108"/>
                </a:spcBef>
              </a:pPr>
              <a:r>
                <a:rPr sz="1800" spc="0" dirty="0">
                  <a:latin typeface="Times New Roman"/>
                  <a:cs typeface="Times New Roman"/>
                </a:rPr>
                <a:t>ta</a:t>
              </a:r>
              <a:r>
                <a:rPr sz="1800" spc="-9" dirty="0">
                  <a:latin typeface="Times New Roman"/>
                  <a:cs typeface="Times New Roman"/>
                </a:rPr>
                <a:t>n</a:t>
              </a:r>
              <a:r>
                <a:rPr sz="1800" spc="0" dirty="0">
                  <a:latin typeface="Times New Roman"/>
                  <a:cs typeface="Times New Roman"/>
                </a:rPr>
                <a:t>da</a:t>
              </a:r>
              <a:r>
                <a:rPr sz="1800" spc="-9" dirty="0">
                  <a:latin typeface="Times New Roman"/>
                  <a:cs typeface="Times New Roman"/>
                </a:rPr>
                <a:t> </a:t>
              </a:r>
              <a:r>
                <a:rPr sz="1800" spc="0" dirty="0">
                  <a:latin typeface="Times New Roman"/>
                  <a:cs typeface="Times New Roman"/>
                </a:rPr>
                <a:t>s</a:t>
              </a:r>
              <a:r>
                <a:rPr sz="1800" spc="-9" dirty="0">
                  <a:latin typeface="Times New Roman"/>
                  <a:cs typeface="Times New Roman"/>
                </a:rPr>
                <a:t>e</a:t>
              </a:r>
              <a:r>
                <a:rPr sz="1800" spc="0" dirty="0">
                  <a:latin typeface="Times New Roman"/>
                  <a:cs typeface="Times New Roman"/>
                </a:rPr>
                <a:t>tel</a:t>
              </a:r>
              <a:r>
                <a:rPr sz="1800" spc="-9" dirty="0">
                  <a:latin typeface="Times New Roman"/>
                  <a:cs typeface="Times New Roman"/>
                </a:rPr>
                <a:t>a</a:t>
              </a:r>
              <a:r>
                <a:rPr sz="1800" spc="0" dirty="0">
                  <a:latin typeface="Times New Roman"/>
                  <a:cs typeface="Times New Roman"/>
                </a:rPr>
                <a:t>h</a:t>
              </a:r>
              <a:endParaRPr sz="1800" dirty="0">
                <a:latin typeface="Times New Roman"/>
                <a:cs typeface="Times New Roman"/>
              </a:endParaRPr>
            </a:p>
            <a:p>
              <a:pPr marL="12700" marR="38100">
                <a:lnSpc>
                  <a:spcPts val="2165"/>
                </a:lnSpc>
                <a:spcBef>
                  <a:spcPts val="0"/>
                </a:spcBef>
              </a:pPr>
              <a:r>
                <a:rPr sz="1800" spc="0" dirty="0">
                  <a:latin typeface="Times New Roman"/>
                  <a:cs typeface="Times New Roman"/>
                </a:rPr>
                <a:t>sudut</a:t>
              </a:r>
              <a:r>
                <a:rPr sz="1800" spc="-14" dirty="0">
                  <a:latin typeface="Times New Roman"/>
                  <a:cs typeface="Times New Roman"/>
                </a:rPr>
                <a:t> B</a:t>
              </a:r>
              <a:r>
                <a:rPr sz="1800" spc="-4" dirty="0">
                  <a:latin typeface="Times New Roman"/>
                  <a:cs typeface="Times New Roman"/>
                </a:rPr>
                <a:t>r</a:t>
              </a:r>
              <a:r>
                <a:rPr sz="1800" spc="-9" dirty="0">
                  <a:latin typeface="Times New Roman"/>
                  <a:cs typeface="Times New Roman"/>
                </a:rPr>
                <a:t>e</a:t>
              </a:r>
              <a:r>
                <a:rPr sz="1800" spc="0" dirty="0">
                  <a:latin typeface="Times New Roman"/>
                  <a:cs typeface="Times New Roman"/>
                </a:rPr>
                <a:t>wst</a:t>
              </a:r>
              <a:r>
                <a:rPr sz="1800" spc="-4" dirty="0">
                  <a:latin typeface="Times New Roman"/>
                  <a:cs typeface="Times New Roman"/>
                </a:rPr>
                <a:t>e</a:t>
              </a:r>
              <a:r>
                <a:rPr sz="1800" spc="0" dirty="0">
                  <a:latin typeface="Times New Roman"/>
                  <a:cs typeface="Times New Roman"/>
                </a:rPr>
                <a:t>r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8" name="object 19"/>
            <p:cNvSpPr txBox="1"/>
            <p:nvPr/>
          </p:nvSpPr>
          <p:spPr>
            <a:xfrm>
              <a:off x="7110095" y="2712421"/>
              <a:ext cx="152400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•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9" name="object 2"/>
            <p:cNvSpPr txBox="1"/>
            <p:nvPr/>
          </p:nvSpPr>
          <p:spPr>
            <a:xfrm>
              <a:off x="7885761" y="1458595"/>
              <a:ext cx="76279" cy="152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8"/>
              <p:cNvSpPr txBox="1"/>
              <p:nvPr/>
            </p:nvSpPr>
            <p:spPr>
              <a:xfrm>
                <a:off x="1314450" y="3179544"/>
                <a:ext cx="2330192" cy="27939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2140"/>
                  </a:lnSpc>
                  <a:spcBef>
                    <a:spcPts val="107"/>
                  </a:spcBef>
                </a:pPr>
                <a:r>
                  <a:rPr lang="id-ID" sz="2000" b="1" spc="4" dirty="0">
                    <a:latin typeface="Times New Roman"/>
                    <a:cs typeface="Times New Roman"/>
                  </a:rPr>
                  <a:t>Sudu</a:t>
                </a:r>
                <a:r>
                  <a:rPr lang="id-ID" sz="2000" b="1" spc="0" dirty="0">
                    <a:latin typeface="Times New Roman"/>
                    <a:cs typeface="Times New Roman"/>
                  </a:rPr>
                  <a:t>t</a:t>
                </a:r>
                <a:r>
                  <a:rPr lang="id-ID" sz="2000" b="1" spc="-25" dirty="0">
                    <a:latin typeface="Times New Roman"/>
                    <a:cs typeface="Times New Roman"/>
                  </a:rPr>
                  <a:t> </a:t>
                </a:r>
                <a:r>
                  <a:rPr lang="id-ID" sz="2000" b="1" spc="0" dirty="0">
                    <a:latin typeface="Times New Roman"/>
                    <a:cs typeface="Times New Roman"/>
                  </a:rPr>
                  <a:t>B</a:t>
                </a:r>
                <a:r>
                  <a:rPr lang="id-ID" sz="2000" b="1" spc="-39" dirty="0">
                    <a:latin typeface="Times New Roman"/>
                    <a:cs typeface="Times New Roman"/>
                  </a:rPr>
                  <a:t>r</a:t>
                </a:r>
                <a:r>
                  <a:rPr lang="id-ID" sz="2000" b="1" spc="-9" dirty="0">
                    <a:latin typeface="Times New Roman"/>
                    <a:cs typeface="Times New Roman"/>
                  </a:rPr>
                  <a:t>e</a:t>
                </a:r>
                <a:r>
                  <a:rPr lang="id-ID" sz="2000" b="1" spc="14" dirty="0">
                    <a:latin typeface="Times New Roman"/>
                    <a:cs typeface="Times New Roman"/>
                  </a:rPr>
                  <a:t>w</a:t>
                </a:r>
                <a:r>
                  <a:rPr lang="id-ID" sz="2000" b="1" spc="0" dirty="0">
                    <a:latin typeface="Times New Roman"/>
                    <a:cs typeface="Times New Roman"/>
                  </a:rPr>
                  <a:t>st</a:t>
                </a:r>
                <a:r>
                  <a:rPr lang="id-ID" sz="2000" b="1" spc="-9" dirty="0">
                    <a:latin typeface="Times New Roman"/>
                    <a:cs typeface="Times New Roman"/>
                  </a:rPr>
                  <a:t>e</a:t>
                </a:r>
                <a:r>
                  <a:rPr lang="id-ID" sz="2000" b="1" spc="-189" dirty="0">
                    <a:latin typeface="Times New Roman"/>
                    <a:cs typeface="Times New Roman"/>
                  </a:rPr>
                  <a:t>r</a:t>
                </a:r>
                <a:r>
                  <a:rPr lang="id-ID" sz="2000" b="1" spc="0" dirty="0">
                    <a:latin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b="1" i="1" spc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b="1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𝜽</m:t>
                        </m:r>
                      </m:e>
                      <m:sub>
                        <m:r>
                          <a:rPr lang="ar-AE" sz="2000" b="1" i="1" spc="0" smtClean="0">
                            <a:latin typeface="Cambria Math" panose="02040503050406030204" pitchFamily="18" charset="0"/>
                            <a:cs typeface="Times New Roman"/>
                          </a:rPr>
                          <m:t>𝑩</m:t>
                        </m:r>
                      </m:sub>
                    </m:sSub>
                  </m:oMath>
                </a14:m>
                <a:r>
                  <a:rPr sz="2000" dirty="0">
                    <a:latin typeface="Times New Roman"/>
                    <a:cs typeface="Times New Roman"/>
                  </a:rPr>
                  <a:t> :</a:t>
                </a:r>
              </a:p>
            </p:txBody>
          </p:sp>
        </mc:Choice>
        <mc:Fallback xmlns="">
          <p:sp>
            <p:nvSpPr>
              <p:cNvPr id="11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3179544"/>
                <a:ext cx="2330192" cy="279399"/>
              </a:xfrm>
              <a:prstGeom prst="rect">
                <a:avLst/>
              </a:prstGeom>
              <a:blipFill rotWithShape="0">
                <a:blip r:embed="rId3"/>
                <a:stretch>
                  <a:fillRect l="-6283" t="-42222" r="-3403" b="-5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3668233" y="4338084"/>
            <a:ext cx="17756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" y="3628564"/>
            <a:ext cx="1943100" cy="8953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894" y="3599989"/>
            <a:ext cx="1638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77166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6"/>
          <p:cNvSpPr txBox="1"/>
          <p:nvPr/>
        </p:nvSpPr>
        <p:spPr>
          <a:xfrm>
            <a:off x="1708298" y="819032"/>
            <a:ext cx="6648893" cy="1286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Times New Roman"/>
                <a:cs typeface="Times New Roman"/>
              </a:rPr>
              <a:t>Koefisien</a:t>
            </a:r>
            <a:r>
              <a:rPr sz="2800" b="1" spc="-19" dirty="0">
                <a:latin typeface="Times New Roman"/>
                <a:cs typeface="Times New Roman"/>
              </a:rPr>
              <a:t> </a:t>
            </a:r>
            <a:r>
              <a:rPr sz="2800" b="1" spc="4" dirty="0" err="1">
                <a:latin typeface="Times New Roman"/>
                <a:cs typeface="Times New Roman"/>
              </a:rPr>
              <a:t>P</a:t>
            </a:r>
            <a:r>
              <a:rPr sz="2800" b="1" spc="0" dirty="0" err="1">
                <a:latin typeface="Times New Roman"/>
                <a:cs typeface="Times New Roman"/>
              </a:rPr>
              <a:t>an</a:t>
            </a:r>
            <a:r>
              <a:rPr sz="2800" b="1" spc="9" dirty="0" err="1">
                <a:latin typeface="Times New Roman"/>
                <a:cs typeface="Times New Roman"/>
              </a:rPr>
              <a:t>t</a:t>
            </a:r>
            <a:r>
              <a:rPr sz="2800" b="1" spc="0" dirty="0" err="1">
                <a:latin typeface="Times New Roman"/>
                <a:cs typeface="Times New Roman"/>
              </a:rPr>
              <a:t>ul</a:t>
            </a:r>
            <a:r>
              <a:rPr sz="2800" b="1" spc="0" dirty="0">
                <a:latin typeface="Times New Roman"/>
                <a:cs typeface="Times New Roman"/>
              </a:rPr>
              <a:t> ….</a:t>
            </a:r>
            <a:endParaRPr sz="2800" dirty="0">
              <a:latin typeface="Times New Roman"/>
              <a:cs typeface="Times New Roman"/>
            </a:endParaRPr>
          </a:p>
          <a:p>
            <a:pPr marL="31750" marR="43811">
              <a:lnSpc>
                <a:spcPct val="95825"/>
              </a:lnSpc>
              <a:spcBef>
                <a:spcPts val="76"/>
              </a:spcBef>
            </a:pPr>
            <a:r>
              <a:rPr sz="2400" b="1" spc="0" dirty="0">
                <a:latin typeface="Times New Roman"/>
                <a:cs typeface="Times New Roman"/>
              </a:rPr>
              <a:t>2) </a:t>
            </a:r>
            <a:r>
              <a:rPr sz="2400" b="1" spc="-9" dirty="0">
                <a:latin typeface="Times New Roman"/>
                <a:cs typeface="Times New Roman"/>
              </a:rPr>
              <a:t>P</a:t>
            </a:r>
            <a:r>
              <a:rPr sz="2400" b="1" spc="0" dirty="0">
                <a:latin typeface="Times New Roman"/>
                <a:cs typeface="Times New Roman"/>
              </a:rPr>
              <a:t>o</a:t>
            </a:r>
            <a:r>
              <a:rPr sz="2400" b="1" spc="-9" dirty="0">
                <a:latin typeface="Times New Roman"/>
                <a:cs typeface="Times New Roman"/>
              </a:rPr>
              <a:t>l</a:t>
            </a:r>
            <a:r>
              <a:rPr sz="2400" b="1" spc="0" dirty="0">
                <a:latin typeface="Times New Roman"/>
                <a:cs typeface="Times New Roman"/>
              </a:rPr>
              <a:t>a</a:t>
            </a:r>
            <a:r>
              <a:rPr sz="2400" b="1" spc="-4" dirty="0">
                <a:latin typeface="Times New Roman"/>
                <a:cs typeface="Times New Roman"/>
              </a:rPr>
              <a:t>ri</a:t>
            </a:r>
            <a:r>
              <a:rPr sz="2400" b="1" spc="0" dirty="0">
                <a:latin typeface="Times New Roman"/>
                <a:cs typeface="Times New Roman"/>
              </a:rPr>
              <a:t>sa</a:t>
            </a:r>
            <a:r>
              <a:rPr sz="2400" b="1" spc="4" dirty="0">
                <a:latin typeface="Times New Roman"/>
                <a:cs typeface="Times New Roman"/>
              </a:rPr>
              <a:t>s</a:t>
            </a:r>
            <a:r>
              <a:rPr sz="2400" b="1" spc="0" dirty="0">
                <a:latin typeface="Times New Roman"/>
                <a:cs typeface="Times New Roman"/>
              </a:rPr>
              <a:t>i</a:t>
            </a:r>
            <a:r>
              <a:rPr sz="2400" b="1" spc="-4" dirty="0">
                <a:latin typeface="Times New Roman"/>
                <a:cs typeface="Times New Roman"/>
              </a:rPr>
              <a:t> </a:t>
            </a:r>
            <a:r>
              <a:rPr sz="2400" b="1" spc="-9" dirty="0">
                <a:latin typeface="Times New Roman"/>
                <a:cs typeface="Times New Roman"/>
              </a:rPr>
              <a:t>H</a:t>
            </a:r>
            <a:r>
              <a:rPr sz="2400" b="1" spc="0" dirty="0">
                <a:latin typeface="Times New Roman"/>
                <a:cs typeface="Times New Roman"/>
              </a:rPr>
              <a:t>o</a:t>
            </a:r>
            <a:r>
              <a:rPr sz="2400" b="1" spc="-4" dirty="0">
                <a:latin typeface="Times New Roman"/>
                <a:cs typeface="Times New Roman"/>
              </a:rPr>
              <a:t>ri</a:t>
            </a:r>
            <a:r>
              <a:rPr sz="2400" b="1" spc="0" dirty="0">
                <a:latin typeface="Times New Roman"/>
                <a:cs typeface="Times New Roman"/>
              </a:rPr>
              <a:t>so</a:t>
            </a:r>
            <a:r>
              <a:rPr sz="2400" b="1" spc="4" dirty="0">
                <a:latin typeface="Times New Roman"/>
                <a:cs typeface="Times New Roman"/>
              </a:rPr>
              <a:t>n</a:t>
            </a:r>
            <a:r>
              <a:rPr sz="2400" b="1" spc="0" dirty="0">
                <a:latin typeface="Times New Roman"/>
                <a:cs typeface="Times New Roman"/>
              </a:rPr>
              <a:t>tal</a:t>
            </a:r>
            <a:endParaRPr sz="2400" dirty="0">
              <a:latin typeface="Times New Roman"/>
              <a:cs typeface="Times New Roman"/>
            </a:endParaRPr>
          </a:p>
          <a:p>
            <a:pPr marL="393699">
              <a:lnSpc>
                <a:spcPts val="2140"/>
              </a:lnSpc>
              <a:spcBef>
                <a:spcPts val="107"/>
              </a:spcBef>
            </a:pPr>
            <a:r>
              <a:rPr sz="3000" spc="0" baseline="-1449" dirty="0">
                <a:latin typeface="Times New Roman"/>
                <a:cs typeface="Times New Roman"/>
              </a:rPr>
              <a:t>Med</a:t>
            </a:r>
            <a:r>
              <a:rPr sz="3000" spc="-14" baseline="-1449" dirty="0">
                <a:latin typeface="Times New Roman"/>
                <a:cs typeface="Times New Roman"/>
              </a:rPr>
              <a:t>a</a:t>
            </a:r>
            <a:r>
              <a:rPr sz="3000" spc="0" baseline="-1449" dirty="0">
                <a:latin typeface="Times New Roman"/>
                <a:cs typeface="Times New Roman"/>
              </a:rPr>
              <a:t>n</a:t>
            </a:r>
            <a:r>
              <a:rPr sz="3000" spc="19" baseline="-1449" dirty="0">
                <a:latin typeface="Times New Roman"/>
                <a:cs typeface="Times New Roman"/>
              </a:rPr>
              <a:t> </a:t>
            </a:r>
            <a:r>
              <a:rPr sz="3000" spc="0" baseline="-1449" dirty="0">
                <a:latin typeface="Times New Roman"/>
                <a:cs typeface="Times New Roman"/>
              </a:rPr>
              <a:t>E s</a:t>
            </a:r>
            <a:r>
              <a:rPr sz="3000" spc="-9" baseline="-1449" dirty="0">
                <a:latin typeface="Times New Roman"/>
                <a:cs typeface="Times New Roman"/>
              </a:rPr>
              <a:t>e</a:t>
            </a:r>
            <a:r>
              <a:rPr sz="3000" spc="0" baseline="-1449" dirty="0">
                <a:latin typeface="Times New Roman"/>
                <a:cs typeface="Times New Roman"/>
              </a:rPr>
              <a:t>jaj</a:t>
            </a:r>
            <a:r>
              <a:rPr sz="3000" spc="-9" baseline="-1449" dirty="0">
                <a:latin typeface="Times New Roman"/>
                <a:cs typeface="Times New Roman"/>
              </a:rPr>
              <a:t>a</a:t>
            </a:r>
            <a:r>
              <a:rPr sz="3000" spc="0" baseline="-1449" dirty="0">
                <a:latin typeface="Times New Roman"/>
                <a:cs typeface="Times New Roman"/>
              </a:rPr>
              <a:t>r</a:t>
            </a:r>
            <a:r>
              <a:rPr sz="3000" spc="-4" baseline="-1449" dirty="0">
                <a:latin typeface="Times New Roman"/>
                <a:cs typeface="Times New Roman"/>
              </a:rPr>
              <a:t> </a:t>
            </a:r>
            <a:r>
              <a:rPr sz="3000" spc="0" baseline="-1449" dirty="0">
                <a:latin typeface="Times New Roman"/>
                <a:cs typeface="Times New Roman"/>
              </a:rPr>
              <a:t>bidang</a:t>
            </a:r>
            <a:r>
              <a:rPr sz="3000" spc="-4" baseline="-1449" dirty="0">
                <a:latin typeface="Times New Roman"/>
                <a:cs typeface="Times New Roman"/>
              </a:rPr>
              <a:t> </a:t>
            </a:r>
            <a:r>
              <a:rPr sz="3000" spc="0" baseline="-1449" dirty="0" err="1">
                <a:latin typeface="Times New Roman"/>
                <a:cs typeface="Times New Roman"/>
              </a:rPr>
              <a:t>p</a:t>
            </a:r>
            <a:r>
              <a:rPr sz="3000" spc="-9" baseline="-1449" dirty="0" err="1">
                <a:latin typeface="Times New Roman"/>
                <a:cs typeface="Times New Roman"/>
              </a:rPr>
              <a:t>e</a:t>
            </a:r>
            <a:r>
              <a:rPr sz="3000" spc="-4" baseline="-1449" dirty="0" err="1">
                <a:latin typeface="Times New Roman"/>
                <a:cs typeface="Times New Roman"/>
              </a:rPr>
              <a:t>r</a:t>
            </a:r>
            <a:r>
              <a:rPr sz="3000" spc="0" baseline="-1449" dirty="0" err="1">
                <a:latin typeface="Times New Roman"/>
                <a:cs typeface="Times New Roman"/>
              </a:rPr>
              <a:t>b</a:t>
            </a:r>
            <a:r>
              <a:rPr sz="3000" spc="-9" baseline="-1449" dirty="0" err="1">
                <a:latin typeface="Times New Roman"/>
                <a:cs typeface="Times New Roman"/>
              </a:rPr>
              <a:t>a</a:t>
            </a:r>
            <a:r>
              <a:rPr sz="3000" spc="0" baseline="-1449" dirty="0" err="1">
                <a:latin typeface="Times New Roman"/>
                <a:cs typeface="Times New Roman"/>
              </a:rPr>
              <a:t>tas</a:t>
            </a:r>
            <a:r>
              <a:rPr sz="3000" spc="-9" baseline="-1449" dirty="0" err="1">
                <a:latin typeface="Times New Roman"/>
                <a:cs typeface="Times New Roman"/>
              </a:rPr>
              <a:t>a</a:t>
            </a:r>
            <a:r>
              <a:rPr sz="3000" spc="0" baseline="-1449" dirty="0" err="1">
                <a:latin typeface="Times New Roman"/>
                <a:cs typeface="Times New Roman"/>
              </a:rPr>
              <a:t>n</a:t>
            </a:r>
            <a:r>
              <a:rPr sz="3000" spc="0" baseline="-1449" dirty="0">
                <a:latin typeface="Times New Roman"/>
                <a:cs typeface="Times New Roman"/>
              </a:rPr>
              <a:t>, </a:t>
            </a:r>
            <a:r>
              <a:rPr sz="3000" spc="0" baseline="-1449" dirty="0" err="1">
                <a:latin typeface="Times New Roman"/>
                <a:cs typeface="Times New Roman"/>
              </a:rPr>
              <a:t>medan</a:t>
            </a:r>
            <a:r>
              <a:rPr sz="3000" spc="0" baseline="-1449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H t</a:t>
            </a:r>
            <a:r>
              <a:rPr lang="pt-BR" sz="2000" spc="-9" dirty="0">
                <a:latin typeface="Times New Roman"/>
                <a:cs typeface="Times New Roman"/>
              </a:rPr>
              <a:t>e</a:t>
            </a:r>
            <a:r>
              <a:rPr lang="pt-BR" sz="2000" spc="-4" dirty="0">
                <a:latin typeface="Times New Roman"/>
                <a:cs typeface="Times New Roman"/>
              </a:rPr>
              <a:t>r</a:t>
            </a:r>
            <a:r>
              <a:rPr lang="pt-BR" sz="2000" dirty="0">
                <a:latin typeface="Times New Roman"/>
                <a:cs typeface="Times New Roman"/>
              </a:rPr>
              <a:t>let</a:t>
            </a:r>
            <a:r>
              <a:rPr lang="pt-BR" sz="2000" spc="-9" dirty="0">
                <a:latin typeface="Times New Roman"/>
                <a:cs typeface="Times New Roman"/>
              </a:rPr>
              <a:t>a</a:t>
            </a:r>
            <a:r>
              <a:rPr lang="pt-BR" sz="2000" dirty="0">
                <a:latin typeface="Times New Roman"/>
                <a:cs typeface="Times New Roman"/>
              </a:rPr>
              <a:t>k p</a:t>
            </a:r>
            <a:r>
              <a:rPr lang="pt-BR" sz="2000" spc="-9" dirty="0">
                <a:latin typeface="Times New Roman"/>
                <a:cs typeface="Times New Roman"/>
              </a:rPr>
              <a:t>a</a:t>
            </a:r>
            <a:r>
              <a:rPr lang="pt-BR" sz="2000" dirty="0">
                <a:latin typeface="Times New Roman"/>
                <a:cs typeface="Times New Roman"/>
              </a:rPr>
              <a:t>da</a:t>
            </a:r>
            <a:r>
              <a:rPr lang="pt-BR" sz="2000" spc="9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bidang</a:t>
            </a:r>
            <a:r>
              <a:rPr lang="pt-BR" sz="2000" spc="-4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jatuh,</a:t>
            </a:r>
            <a:r>
              <a:rPr lang="id-ID" sz="2000" dirty="0">
                <a:latin typeface="Times New Roman"/>
                <a:cs typeface="Times New Roman"/>
              </a:rPr>
              <a:t> </a:t>
            </a:r>
            <a:r>
              <a:rPr lang="id-ID" sz="2000" i="1" dirty="0">
                <a:latin typeface="Times New Roman"/>
                <a:cs typeface="Times New Roman"/>
              </a:rPr>
              <a:t>indent plane</a:t>
            </a:r>
            <a:endParaRPr lang="pt-BR" sz="20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469" y="2225637"/>
            <a:ext cx="2962275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704" y="3251022"/>
            <a:ext cx="283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Lihat penurunannya pada buku Iskandar hal 458</a:t>
            </a:r>
          </a:p>
        </p:txBody>
      </p:sp>
    </p:spTree>
    <p:extLst>
      <p:ext uri="{BB962C8B-B14F-4D97-AF65-F5344CB8AC3E}">
        <p14:creationId xmlns:p14="http://schemas.microsoft.com/office/powerpoint/2010/main" val="1398796647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74" y="1158616"/>
            <a:ext cx="2724150" cy="2486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2672" y="1252957"/>
            <a:ext cx="5444183" cy="778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30479">
              <a:lnSpc>
                <a:spcPct val="95825"/>
              </a:lnSpc>
              <a:spcBef>
                <a:spcPts val="1222"/>
              </a:spcBef>
            </a:pPr>
            <a:r>
              <a:rPr lang="sv-SE" sz="1800" spc="4" dirty="0">
                <a:latin typeface="Times New Roman"/>
                <a:cs typeface="Times New Roman"/>
              </a:rPr>
              <a:t>S</a:t>
            </a:r>
            <a:r>
              <a:rPr lang="sv-SE" sz="1800" spc="-9" dirty="0">
                <a:latin typeface="Times New Roman"/>
                <a:cs typeface="Times New Roman"/>
              </a:rPr>
              <a:t>e</a:t>
            </a:r>
            <a:r>
              <a:rPr lang="sv-SE" sz="1800" dirty="0">
                <a:latin typeface="Times New Roman"/>
                <a:cs typeface="Times New Roman"/>
              </a:rPr>
              <a:t>b</a:t>
            </a:r>
            <a:r>
              <a:rPr lang="sv-SE" sz="1800" spc="-9" dirty="0">
                <a:latin typeface="Times New Roman"/>
                <a:cs typeface="Times New Roman"/>
              </a:rPr>
              <a:t>a</a:t>
            </a:r>
            <a:r>
              <a:rPr lang="sv-SE" sz="1800" spc="-19" dirty="0">
                <a:latin typeface="Times New Roman"/>
                <a:cs typeface="Times New Roman"/>
              </a:rPr>
              <a:t>g</a:t>
            </a:r>
            <a:r>
              <a:rPr lang="sv-SE" sz="1800" spc="-9" dirty="0">
                <a:latin typeface="Times New Roman"/>
                <a:cs typeface="Times New Roman"/>
              </a:rPr>
              <a:t>a</a:t>
            </a:r>
            <a:r>
              <a:rPr lang="sv-SE" sz="1800" dirty="0">
                <a:latin typeface="Times New Roman"/>
                <a:cs typeface="Times New Roman"/>
              </a:rPr>
              <a:t>i</a:t>
            </a:r>
            <a:r>
              <a:rPr lang="sv-SE" sz="1800" spc="19" dirty="0">
                <a:latin typeface="Times New Roman"/>
                <a:cs typeface="Times New Roman"/>
              </a:rPr>
              <a:t> </a:t>
            </a:r>
            <a:r>
              <a:rPr lang="sv-SE" sz="1800" spc="-4" dirty="0">
                <a:latin typeface="Times New Roman"/>
                <a:cs typeface="Times New Roman"/>
              </a:rPr>
              <a:t>f</a:t>
            </a:r>
            <a:r>
              <a:rPr lang="sv-SE" sz="1800" dirty="0">
                <a:latin typeface="Times New Roman"/>
                <a:cs typeface="Times New Roman"/>
              </a:rPr>
              <a:t>un</a:t>
            </a:r>
            <a:r>
              <a:rPr lang="sv-SE" sz="1800" spc="-25" dirty="0">
                <a:latin typeface="Times New Roman"/>
                <a:cs typeface="Times New Roman"/>
              </a:rPr>
              <a:t>g</a:t>
            </a:r>
            <a:r>
              <a:rPr lang="sv-SE" sz="1800" dirty="0">
                <a:latin typeface="Times New Roman"/>
                <a:cs typeface="Times New Roman"/>
              </a:rPr>
              <a:t>si</a:t>
            </a:r>
            <a:r>
              <a:rPr lang="sv-SE" sz="1800" spc="25" dirty="0">
                <a:latin typeface="Times New Roman"/>
                <a:cs typeface="Times New Roman"/>
              </a:rPr>
              <a:t> </a:t>
            </a:r>
            <a:r>
              <a:rPr lang="sv-SE" sz="1800" dirty="0">
                <a:latin typeface="Times New Roman"/>
                <a:cs typeface="Times New Roman"/>
              </a:rPr>
              <a:t>sudut</a:t>
            </a:r>
            <a:r>
              <a:rPr lang="sv-SE" sz="1800" spc="-19" dirty="0">
                <a:latin typeface="Times New Roman"/>
                <a:cs typeface="Times New Roman"/>
              </a:rPr>
              <a:t> </a:t>
            </a:r>
            <a:r>
              <a:rPr lang="sv-SE" sz="1800" dirty="0">
                <a:latin typeface="Times New Roman"/>
                <a:cs typeface="Times New Roman"/>
              </a:rPr>
              <a:t>d</a:t>
            </a:r>
            <a:r>
              <a:rPr lang="sv-SE" sz="1800" spc="-9" dirty="0">
                <a:latin typeface="Times New Roman"/>
                <a:cs typeface="Times New Roman"/>
              </a:rPr>
              <a:t>a</a:t>
            </a:r>
            <a:r>
              <a:rPr lang="sv-SE" sz="1800" dirty="0">
                <a:latin typeface="Times New Roman"/>
                <a:cs typeface="Times New Roman"/>
              </a:rPr>
              <a:t>ta</a:t>
            </a:r>
            <a:r>
              <a:rPr lang="sv-SE" sz="1800" spc="-9" dirty="0">
                <a:latin typeface="Times New Roman"/>
                <a:cs typeface="Times New Roman"/>
              </a:rPr>
              <a:t>n</a:t>
            </a:r>
            <a:r>
              <a:rPr lang="sv-SE" sz="1800" dirty="0">
                <a:latin typeface="Times New Roman"/>
                <a:cs typeface="Times New Roman"/>
              </a:rPr>
              <a:t>g s</a:t>
            </a:r>
            <a:r>
              <a:rPr lang="sv-SE" sz="1800" spc="-9" dirty="0">
                <a:latin typeface="Times New Roman"/>
                <a:cs typeface="Times New Roman"/>
              </a:rPr>
              <a:t>a</a:t>
            </a:r>
            <a:r>
              <a:rPr lang="sv-SE" sz="1800" dirty="0">
                <a:latin typeface="Times New Roman"/>
                <a:cs typeface="Times New Roman"/>
              </a:rPr>
              <a:t>ja,</a:t>
            </a:r>
            <a:r>
              <a:rPr lang="sv-SE" sz="1800" spc="-4" dirty="0">
                <a:latin typeface="Times New Roman"/>
                <a:cs typeface="Times New Roman"/>
              </a:rPr>
              <a:t> </a:t>
            </a:r>
            <a:r>
              <a:rPr lang="sv-SE" sz="1800" dirty="0">
                <a:latin typeface="Times New Roman"/>
                <a:cs typeface="Times New Roman"/>
              </a:rPr>
              <a:t>m</a:t>
            </a:r>
            <a:r>
              <a:rPr lang="sv-SE" sz="1800" spc="-9" dirty="0">
                <a:latin typeface="Times New Roman"/>
                <a:cs typeface="Times New Roman"/>
              </a:rPr>
              <a:t>a</a:t>
            </a:r>
            <a:r>
              <a:rPr lang="sv-SE" sz="1800" spc="-19" dirty="0">
                <a:latin typeface="Times New Roman"/>
                <a:cs typeface="Times New Roman"/>
              </a:rPr>
              <a:t>g</a:t>
            </a:r>
            <a:r>
              <a:rPr lang="sv-SE" sz="1800" dirty="0">
                <a:latin typeface="Times New Roman"/>
                <a:cs typeface="Times New Roman"/>
              </a:rPr>
              <a:t>nitudo</a:t>
            </a:r>
            <a:r>
              <a:rPr lang="id-ID" sz="1800" dirty="0">
                <a:latin typeface="Times New Roman"/>
                <a:cs typeface="Times New Roman"/>
              </a:rPr>
              <a:t> ko</a:t>
            </a:r>
            <a:r>
              <a:rPr lang="id-ID" sz="1800" spc="-9" dirty="0">
                <a:latin typeface="Times New Roman"/>
                <a:cs typeface="Times New Roman"/>
              </a:rPr>
              <a:t>e</a:t>
            </a:r>
            <a:r>
              <a:rPr lang="id-ID" sz="1800" spc="-4" dirty="0">
                <a:latin typeface="Times New Roman"/>
                <a:cs typeface="Times New Roman"/>
              </a:rPr>
              <a:t>f</a:t>
            </a:r>
            <a:r>
              <a:rPr lang="id-ID" sz="1800" dirty="0">
                <a:latin typeface="Times New Roman"/>
                <a:cs typeface="Times New Roman"/>
              </a:rPr>
              <a:t>i</a:t>
            </a:r>
            <a:r>
              <a:rPr lang="id-ID" sz="1800" spc="4" dirty="0">
                <a:latin typeface="Times New Roman"/>
                <a:cs typeface="Times New Roman"/>
              </a:rPr>
              <a:t>s</a:t>
            </a:r>
            <a:r>
              <a:rPr lang="id-ID" sz="1800" dirty="0">
                <a:latin typeface="Times New Roman"/>
                <a:cs typeface="Times New Roman"/>
              </a:rPr>
              <a:t>ien </a:t>
            </a:r>
          </a:p>
          <a:p>
            <a:pPr marL="12700" marR="30479">
              <a:lnSpc>
                <a:spcPct val="95825"/>
              </a:lnSpc>
              <a:spcBef>
                <a:spcPts val="1222"/>
              </a:spcBef>
            </a:pPr>
            <a:r>
              <a:rPr lang="id-ID" sz="1800" dirty="0">
                <a:latin typeface="Times New Roman"/>
                <a:cs typeface="Times New Roman"/>
              </a:rPr>
              <a:t>p</a:t>
            </a:r>
            <a:r>
              <a:rPr lang="id-ID" sz="1800" spc="-9" dirty="0">
                <a:latin typeface="Times New Roman"/>
                <a:cs typeface="Times New Roman"/>
              </a:rPr>
              <a:t>a</a:t>
            </a:r>
            <a:r>
              <a:rPr lang="id-ID" sz="1800" dirty="0">
                <a:latin typeface="Times New Roman"/>
                <a:cs typeface="Times New Roman"/>
              </a:rPr>
              <a:t>ntul</a:t>
            </a:r>
            <a:r>
              <a:rPr lang="id-ID" sz="1800" spc="-14" dirty="0">
                <a:latin typeface="Times New Roman"/>
                <a:cs typeface="Times New Roman"/>
              </a:rPr>
              <a:t> </a:t>
            </a:r>
            <a:r>
              <a:rPr lang="id-ID" sz="1800" dirty="0">
                <a:latin typeface="Times New Roman"/>
                <a:cs typeface="Times New Roman"/>
              </a:rPr>
              <a:t>pola</a:t>
            </a:r>
            <a:r>
              <a:rPr lang="id-ID" sz="1800" spc="-9" dirty="0">
                <a:latin typeface="Times New Roman"/>
                <a:cs typeface="Times New Roman"/>
              </a:rPr>
              <a:t>r</a:t>
            </a:r>
            <a:r>
              <a:rPr lang="id-ID" sz="1800" dirty="0">
                <a:latin typeface="Times New Roman"/>
                <a:cs typeface="Times New Roman"/>
              </a:rPr>
              <a:t>i</a:t>
            </a:r>
            <a:r>
              <a:rPr lang="id-ID" sz="1800" spc="4" dirty="0">
                <a:latin typeface="Times New Roman"/>
                <a:cs typeface="Times New Roman"/>
              </a:rPr>
              <a:t>s</a:t>
            </a:r>
            <a:r>
              <a:rPr lang="id-ID" sz="1800" spc="-9" dirty="0">
                <a:latin typeface="Times New Roman"/>
                <a:cs typeface="Times New Roman"/>
              </a:rPr>
              <a:t>a</a:t>
            </a:r>
            <a:r>
              <a:rPr lang="id-ID" sz="1800" dirty="0">
                <a:latin typeface="Times New Roman"/>
                <a:cs typeface="Times New Roman"/>
              </a:rPr>
              <a:t>si</a:t>
            </a:r>
            <a:r>
              <a:rPr lang="id-ID" sz="1800" spc="-14" dirty="0">
                <a:latin typeface="Times New Roman"/>
                <a:cs typeface="Times New Roman"/>
              </a:rPr>
              <a:t> </a:t>
            </a:r>
            <a:r>
              <a:rPr lang="id-ID" sz="1800" dirty="0">
                <a:latin typeface="Times New Roman"/>
                <a:cs typeface="Times New Roman"/>
              </a:rPr>
              <a:t>v</a:t>
            </a:r>
            <a:r>
              <a:rPr lang="id-ID" sz="1800" spc="-9" dirty="0">
                <a:latin typeface="Times New Roman"/>
                <a:cs typeface="Times New Roman"/>
              </a:rPr>
              <a:t>e</a:t>
            </a:r>
            <a:r>
              <a:rPr lang="id-ID" sz="1800" spc="-4" dirty="0">
                <a:latin typeface="Times New Roman"/>
                <a:cs typeface="Times New Roman"/>
              </a:rPr>
              <a:t>r</a:t>
            </a:r>
            <a:r>
              <a:rPr lang="id-ID" sz="1800" dirty="0">
                <a:latin typeface="Times New Roman"/>
                <a:cs typeface="Times New Roman"/>
              </a:rPr>
              <a:t>t</a:t>
            </a:r>
            <a:r>
              <a:rPr lang="id-ID" sz="1800" spc="4" dirty="0">
                <a:latin typeface="Times New Roman"/>
                <a:cs typeface="Times New Roman"/>
              </a:rPr>
              <a:t>i</a:t>
            </a:r>
            <a:r>
              <a:rPr lang="id-ID" sz="1800" dirty="0">
                <a:latin typeface="Times New Roman"/>
                <a:cs typeface="Times New Roman"/>
              </a:rPr>
              <a:t>k</a:t>
            </a:r>
            <a:r>
              <a:rPr lang="id-ID" sz="1800" spc="-9" dirty="0">
                <a:latin typeface="Times New Roman"/>
                <a:cs typeface="Times New Roman"/>
              </a:rPr>
              <a:t>a</a:t>
            </a:r>
            <a:r>
              <a:rPr lang="id-ID" sz="1800" dirty="0">
                <a:latin typeface="Times New Roman"/>
                <a:cs typeface="Times New Roman"/>
              </a:rPr>
              <a:t>l</a:t>
            </a:r>
            <a:r>
              <a:rPr lang="id-ID" sz="1800" spc="-14" dirty="0">
                <a:latin typeface="Times New Roman"/>
                <a:cs typeface="Times New Roman"/>
              </a:rPr>
              <a:t> </a:t>
            </a:r>
            <a:r>
              <a:rPr lang="id-ID" sz="1800" dirty="0">
                <a:latin typeface="Times New Roman"/>
                <a:cs typeface="Times New Roman"/>
              </a:rPr>
              <a:t>d</a:t>
            </a:r>
            <a:r>
              <a:rPr lang="id-ID" sz="1800" spc="-9" dirty="0">
                <a:latin typeface="Times New Roman"/>
                <a:cs typeface="Times New Roman"/>
              </a:rPr>
              <a:t>a</a:t>
            </a:r>
            <a:r>
              <a:rPr lang="id-ID" sz="1800" dirty="0">
                <a:latin typeface="Times New Roman"/>
                <a:cs typeface="Times New Roman"/>
              </a:rPr>
              <a:t>p</a:t>
            </a:r>
            <a:r>
              <a:rPr lang="id-ID" sz="1800" spc="-9" dirty="0">
                <a:latin typeface="Times New Roman"/>
                <a:cs typeface="Times New Roman"/>
              </a:rPr>
              <a:t>a</a:t>
            </a:r>
            <a:r>
              <a:rPr lang="id-ID" sz="1800" dirty="0">
                <a:latin typeface="Times New Roman"/>
                <a:cs typeface="Times New Roman"/>
              </a:rPr>
              <a:t>t din</a:t>
            </a:r>
            <a:r>
              <a:rPr lang="id-ID" sz="1800" spc="-54" dirty="0">
                <a:latin typeface="Times New Roman"/>
                <a:cs typeface="Times New Roman"/>
              </a:rPr>
              <a:t>y</a:t>
            </a:r>
            <a:r>
              <a:rPr lang="id-ID" sz="1800" spc="-9" dirty="0">
                <a:latin typeface="Times New Roman"/>
                <a:cs typeface="Times New Roman"/>
              </a:rPr>
              <a:t>a</a:t>
            </a:r>
            <a:r>
              <a:rPr lang="id-ID" sz="1800" dirty="0">
                <a:latin typeface="Times New Roman"/>
                <a:cs typeface="Times New Roman"/>
              </a:rPr>
              <a:t>tak</a:t>
            </a:r>
            <a:r>
              <a:rPr lang="id-ID" sz="1800" spc="-9" dirty="0">
                <a:latin typeface="Times New Roman"/>
                <a:cs typeface="Times New Roman"/>
              </a:rPr>
              <a:t>a</a:t>
            </a:r>
            <a:r>
              <a:rPr lang="id-ID" sz="1800" dirty="0">
                <a:latin typeface="Times New Roman"/>
                <a:cs typeface="Times New Roman"/>
              </a:rPr>
              <a:t>n</a:t>
            </a:r>
            <a:r>
              <a:rPr lang="id-ID" sz="1800" spc="59" dirty="0">
                <a:latin typeface="Times New Roman"/>
                <a:cs typeface="Times New Roman"/>
              </a:rPr>
              <a:t> </a:t>
            </a:r>
            <a:r>
              <a:rPr lang="id-ID" sz="1800" dirty="0">
                <a:latin typeface="Times New Roman"/>
                <a:cs typeface="Times New Roman"/>
              </a:rPr>
              <a:t>di ba</a:t>
            </a:r>
            <a:r>
              <a:rPr lang="id-ID" sz="1800" spc="-9" dirty="0">
                <a:latin typeface="Times New Roman"/>
                <a:cs typeface="Times New Roman"/>
              </a:rPr>
              <a:t>wa</a:t>
            </a:r>
            <a:r>
              <a:rPr lang="id-ID" sz="1800" dirty="0">
                <a:latin typeface="Times New Roman"/>
                <a:cs typeface="Times New Roman"/>
              </a:rPr>
              <a:t>h</a:t>
            </a:r>
            <a:r>
              <a:rPr lang="id-ID" sz="1800" spc="19" dirty="0">
                <a:latin typeface="Times New Roman"/>
                <a:cs typeface="Times New Roman"/>
              </a:rPr>
              <a:t> </a:t>
            </a:r>
            <a:r>
              <a:rPr lang="id-ID" sz="1800" dirty="0">
                <a:latin typeface="Times New Roman"/>
                <a:cs typeface="Times New Roman"/>
              </a:rPr>
              <a:t>ini</a:t>
            </a:r>
            <a:r>
              <a:rPr lang="id-ID" sz="1800" spc="-14" dirty="0">
                <a:latin typeface="Times New Roman"/>
                <a:cs typeface="Times New Roman"/>
              </a:rPr>
              <a:t> </a:t>
            </a:r>
            <a:r>
              <a:rPr lang="id-ID" sz="1800" dirty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432" y="2593901"/>
            <a:ext cx="24288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68899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3"/>
          <p:cNvSpPr txBox="1"/>
          <p:nvPr/>
        </p:nvSpPr>
        <p:spPr>
          <a:xfrm>
            <a:off x="1681716" y="967562"/>
            <a:ext cx="542188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Times New Roman"/>
                <a:cs typeface="Times New Roman"/>
              </a:rPr>
              <a:t>Koe</a:t>
            </a:r>
            <a:r>
              <a:rPr sz="2800" b="1" spc="14" dirty="0">
                <a:latin typeface="Times New Roman"/>
                <a:cs typeface="Times New Roman"/>
              </a:rPr>
              <a:t>f</a:t>
            </a:r>
            <a:r>
              <a:rPr sz="2800" b="1" spc="0" dirty="0">
                <a:latin typeface="Times New Roman"/>
                <a:cs typeface="Times New Roman"/>
              </a:rPr>
              <a:t>isien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204" dirty="0">
                <a:latin typeface="Times New Roman"/>
                <a:cs typeface="Times New Roman"/>
              </a:rPr>
              <a:t>T</a:t>
            </a:r>
            <a:r>
              <a:rPr sz="2800" b="1" spc="0" dirty="0">
                <a:latin typeface="Times New Roman"/>
                <a:cs typeface="Times New Roman"/>
              </a:rPr>
              <a:t>rans</a:t>
            </a:r>
            <a:r>
              <a:rPr sz="2800" b="1" spc="-50" dirty="0">
                <a:latin typeface="Times New Roman"/>
                <a:cs typeface="Times New Roman"/>
              </a:rPr>
              <a:t>m</a:t>
            </a:r>
            <a:r>
              <a:rPr sz="2800" b="1" spc="0" dirty="0">
                <a:latin typeface="Times New Roman"/>
                <a:cs typeface="Times New Roman"/>
              </a:rPr>
              <a:t>isi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(</a:t>
            </a:r>
            <a:r>
              <a:rPr sz="2000" b="1" spc="-19" dirty="0">
                <a:latin typeface="Times New Roman"/>
                <a:cs typeface="Times New Roman"/>
              </a:rPr>
              <a:t>K</a:t>
            </a:r>
            <a:r>
              <a:rPr sz="2000" b="1" spc="0" dirty="0">
                <a:latin typeface="Times New Roman"/>
                <a:cs typeface="Times New Roman"/>
              </a:rPr>
              <a:t>oe</a:t>
            </a:r>
            <a:r>
              <a:rPr sz="2000" b="1" spc="9" dirty="0">
                <a:latin typeface="Times New Roman"/>
                <a:cs typeface="Times New Roman"/>
              </a:rPr>
              <a:t>f</a:t>
            </a:r>
            <a:r>
              <a:rPr sz="2000" b="1" spc="0" dirty="0">
                <a:latin typeface="Times New Roman"/>
                <a:cs typeface="Times New Roman"/>
              </a:rPr>
              <a:t>i</a:t>
            </a:r>
            <a:r>
              <a:rPr sz="2000" b="1" spc="4" dirty="0">
                <a:latin typeface="Times New Roman"/>
                <a:cs typeface="Times New Roman"/>
              </a:rPr>
              <a:t>s</a:t>
            </a:r>
            <a:r>
              <a:rPr sz="2000" b="1" spc="0" dirty="0">
                <a:latin typeface="Times New Roman"/>
                <a:cs typeface="Times New Roman"/>
              </a:rPr>
              <a:t>ien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69" dirty="0">
                <a:latin typeface="Times New Roman"/>
                <a:cs typeface="Times New Roman"/>
              </a:rPr>
              <a:t>T</a:t>
            </a:r>
            <a:r>
              <a:rPr sz="2000" b="1" spc="0" dirty="0">
                <a:latin typeface="Times New Roman"/>
                <a:cs typeface="Times New Roman"/>
              </a:rPr>
              <a:t>e</a:t>
            </a:r>
            <a:r>
              <a:rPr sz="2000" b="1" spc="-9" dirty="0">
                <a:latin typeface="Times New Roman"/>
                <a:cs typeface="Times New Roman"/>
              </a:rPr>
              <a:t>r</a:t>
            </a:r>
            <a:r>
              <a:rPr sz="2000" b="1" spc="9" dirty="0">
                <a:latin typeface="Times New Roman"/>
                <a:cs typeface="Times New Roman"/>
              </a:rPr>
              <a:t>u</a:t>
            </a:r>
            <a:r>
              <a:rPr sz="2000" b="1" spc="0" dirty="0">
                <a:latin typeface="Times New Roman"/>
                <a:cs typeface="Times New Roman"/>
              </a:rPr>
              <a:t>s) ….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51"/>
          <p:cNvSpPr txBox="1"/>
          <p:nvPr/>
        </p:nvSpPr>
        <p:spPr>
          <a:xfrm>
            <a:off x="1681716" y="1502565"/>
            <a:ext cx="5421883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1800" b="1" spc="-9" dirty="0">
                <a:latin typeface="Times New Roman"/>
                <a:cs typeface="Times New Roman"/>
              </a:rPr>
              <a:t>1) </a:t>
            </a:r>
            <a:r>
              <a:rPr sz="1800" b="1" spc="-9" dirty="0" err="1">
                <a:latin typeface="Times New Roman"/>
                <a:cs typeface="Times New Roman"/>
              </a:rPr>
              <a:t>P</a:t>
            </a:r>
            <a:r>
              <a:rPr sz="1800" b="1" spc="0" dirty="0" err="1">
                <a:latin typeface="Times New Roman"/>
                <a:cs typeface="Times New Roman"/>
              </a:rPr>
              <a:t>o</a:t>
            </a:r>
            <a:r>
              <a:rPr sz="1800" b="1" spc="-9" dirty="0" err="1">
                <a:latin typeface="Times New Roman"/>
                <a:cs typeface="Times New Roman"/>
              </a:rPr>
              <a:t>l</a:t>
            </a:r>
            <a:r>
              <a:rPr sz="1800" b="1" spc="0" dirty="0" err="1">
                <a:latin typeface="Times New Roman"/>
                <a:cs typeface="Times New Roman"/>
              </a:rPr>
              <a:t>a</a:t>
            </a:r>
            <a:r>
              <a:rPr sz="1800" b="1" spc="-4" dirty="0" err="1">
                <a:latin typeface="Times New Roman"/>
                <a:cs typeface="Times New Roman"/>
              </a:rPr>
              <a:t>ri</a:t>
            </a:r>
            <a:r>
              <a:rPr sz="1800" b="1" spc="0" dirty="0" err="1">
                <a:latin typeface="Times New Roman"/>
                <a:cs typeface="Times New Roman"/>
              </a:rPr>
              <a:t>sa</a:t>
            </a:r>
            <a:r>
              <a:rPr sz="1800" b="1" spc="4" dirty="0" err="1">
                <a:latin typeface="Times New Roman"/>
                <a:cs typeface="Times New Roman"/>
              </a:rPr>
              <a:t>s</a:t>
            </a:r>
            <a:r>
              <a:rPr sz="1800" b="1" spc="0" dirty="0" err="1">
                <a:latin typeface="Times New Roman"/>
                <a:cs typeface="Times New Roman"/>
              </a:rPr>
              <a:t>i</a:t>
            </a:r>
            <a:r>
              <a:rPr sz="1800" b="1" spc="-44" dirty="0">
                <a:latin typeface="Times New Roman"/>
                <a:cs typeface="Times New Roman"/>
              </a:rPr>
              <a:t> </a:t>
            </a:r>
            <a:r>
              <a:rPr sz="1800" b="1" spc="-254" dirty="0">
                <a:latin typeface="Times New Roman"/>
                <a:cs typeface="Times New Roman"/>
              </a:rPr>
              <a:t>V</a:t>
            </a:r>
            <a:r>
              <a:rPr sz="1800" b="1" spc="0" dirty="0">
                <a:latin typeface="Times New Roman"/>
                <a:cs typeface="Times New Roman"/>
              </a:rPr>
              <a:t>e</a:t>
            </a:r>
            <a:r>
              <a:rPr sz="1800" b="1" spc="-14" dirty="0">
                <a:latin typeface="Times New Roman"/>
                <a:cs typeface="Times New Roman"/>
              </a:rPr>
              <a:t>r</a:t>
            </a:r>
            <a:r>
              <a:rPr sz="1800" b="1" spc="0" dirty="0">
                <a:latin typeface="Times New Roman"/>
                <a:cs typeface="Times New Roman"/>
              </a:rPr>
              <a:t>t</a:t>
            </a:r>
            <a:r>
              <a:rPr sz="1800" b="1" spc="-4" dirty="0">
                <a:latin typeface="Times New Roman"/>
                <a:cs typeface="Times New Roman"/>
              </a:rPr>
              <a:t>i</a:t>
            </a:r>
            <a:r>
              <a:rPr sz="1800" b="1" spc="0" dirty="0">
                <a:latin typeface="Times New Roman"/>
                <a:cs typeface="Times New Roman"/>
              </a:rPr>
              <a:t>kal</a:t>
            </a:r>
            <a:r>
              <a:rPr sz="1800" b="1" spc="29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Times New Roman"/>
                <a:cs typeface="Times New Roman"/>
              </a:rPr>
              <a:t>/</a:t>
            </a:r>
            <a:r>
              <a:rPr sz="1800" b="1" spc="9" dirty="0">
                <a:latin typeface="Times New Roman"/>
                <a:cs typeface="Times New Roman"/>
              </a:rPr>
              <a:t> </a:t>
            </a:r>
            <a:r>
              <a:rPr sz="1800" b="1" dirty="0" err="1">
                <a:latin typeface="Times New Roman"/>
                <a:cs typeface="Times New Roman"/>
              </a:rPr>
              <a:t>P</a:t>
            </a:r>
            <a:r>
              <a:rPr sz="1800" b="1" spc="0" dirty="0" err="1">
                <a:latin typeface="Times New Roman"/>
                <a:cs typeface="Times New Roman"/>
              </a:rPr>
              <a:t>ola</a:t>
            </a:r>
            <a:r>
              <a:rPr sz="1800" b="1" spc="-9" dirty="0" err="1">
                <a:latin typeface="Times New Roman"/>
                <a:cs typeface="Times New Roman"/>
              </a:rPr>
              <a:t>r</a:t>
            </a:r>
            <a:r>
              <a:rPr sz="1800" b="1" spc="-4" dirty="0" err="1">
                <a:latin typeface="Times New Roman"/>
                <a:cs typeface="Times New Roman"/>
              </a:rPr>
              <a:t>i</a:t>
            </a:r>
            <a:r>
              <a:rPr sz="1800" b="1" spc="0" dirty="0" err="1">
                <a:latin typeface="Times New Roman"/>
                <a:cs typeface="Times New Roman"/>
              </a:rPr>
              <a:t>sa</a:t>
            </a:r>
            <a:r>
              <a:rPr sz="1800" b="1" spc="4" dirty="0" err="1">
                <a:latin typeface="Times New Roman"/>
                <a:cs typeface="Times New Roman"/>
              </a:rPr>
              <a:t>s</a:t>
            </a:r>
            <a:r>
              <a:rPr sz="1800" b="1" spc="0" dirty="0" err="1">
                <a:latin typeface="Times New Roman"/>
                <a:cs typeface="Times New Roman"/>
              </a:rPr>
              <a:t>i</a:t>
            </a:r>
            <a:r>
              <a:rPr sz="1800" b="1" spc="0" dirty="0">
                <a:latin typeface="Times New Roman"/>
                <a:cs typeface="Times New Roman"/>
              </a:rPr>
              <a:t> </a:t>
            </a:r>
            <a:r>
              <a:rPr sz="1800" b="1" spc="0" dirty="0" err="1">
                <a:latin typeface="Times New Roman"/>
                <a:cs typeface="Times New Roman"/>
              </a:rPr>
              <a:t>Sejajar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32"/>
          <p:cNvSpPr txBox="1"/>
          <p:nvPr/>
        </p:nvSpPr>
        <p:spPr>
          <a:xfrm>
            <a:off x="1798674" y="3070457"/>
            <a:ext cx="65266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1800" b="1" spc="0" dirty="0">
                <a:latin typeface="Times New Roman"/>
                <a:cs typeface="Times New Roman"/>
              </a:rPr>
              <a:t>2) </a:t>
            </a:r>
            <a:r>
              <a:rPr sz="1800" b="1" spc="0" dirty="0" err="1">
                <a:latin typeface="Times New Roman"/>
                <a:cs typeface="Times New Roman"/>
              </a:rPr>
              <a:t>Po</a:t>
            </a:r>
            <a:r>
              <a:rPr sz="1800" b="1" spc="-9" dirty="0" err="1">
                <a:latin typeface="Times New Roman"/>
                <a:cs typeface="Times New Roman"/>
              </a:rPr>
              <a:t>l</a:t>
            </a:r>
            <a:r>
              <a:rPr sz="1800" b="1" spc="0" dirty="0" err="1">
                <a:latin typeface="Times New Roman"/>
                <a:cs typeface="Times New Roman"/>
              </a:rPr>
              <a:t>ar</a:t>
            </a:r>
            <a:r>
              <a:rPr sz="1800" b="1" spc="-9" dirty="0" err="1">
                <a:latin typeface="Times New Roman"/>
                <a:cs typeface="Times New Roman"/>
              </a:rPr>
              <a:t>i</a:t>
            </a:r>
            <a:r>
              <a:rPr sz="1800" b="1" spc="0" dirty="0" err="1">
                <a:latin typeface="Times New Roman"/>
                <a:cs typeface="Times New Roman"/>
              </a:rPr>
              <a:t>sa</a:t>
            </a:r>
            <a:r>
              <a:rPr sz="1800" b="1" spc="9" dirty="0" err="1">
                <a:latin typeface="Times New Roman"/>
                <a:cs typeface="Times New Roman"/>
              </a:rPr>
              <a:t>s</a:t>
            </a:r>
            <a:r>
              <a:rPr sz="1800" b="1" spc="0" dirty="0" err="1">
                <a:latin typeface="Times New Roman"/>
                <a:cs typeface="Times New Roman"/>
              </a:rPr>
              <a:t>i</a:t>
            </a:r>
            <a:r>
              <a:rPr sz="1800" b="1" spc="-4" dirty="0">
                <a:latin typeface="Times New Roman"/>
                <a:cs typeface="Times New Roman"/>
              </a:rPr>
              <a:t> </a:t>
            </a:r>
            <a:r>
              <a:rPr sz="1800" b="1" spc="0" dirty="0" err="1">
                <a:latin typeface="Times New Roman"/>
                <a:cs typeface="Times New Roman"/>
              </a:rPr>
              <a:t>Ho</a:t>
            </a:r>
            <a:r>
              <a:rPr sz="1800" b="1" spc="-9" dirty="0" err="1">
                <a:latin typeface="Times New Roman"/>
                <a:cs typeface="Times New Roman"/>
              </a:rPr>
              <a:t>r</a:t>
            </a:r>
            <a:r>
              <a:rPr sz="1800" b="1" spc="0" dirty="0" err="1">
                <a:latin typeface="Times New Roman"/>
                <a:cs typeface="Times New Roman"/>
              </a:rPr>
              <a:t>isontal</a:t>
            </a:r>
            <a:r>
              <a:rPr sz="1800" b="1" spc="0" dirty="0">
                <a:latin typeface="Times New Roman"/>
                <a:cs typeface="Times New Roman"/>
              </a:rPr>
              <a:t>/ </a:t>
            </a:r>
            <a:r>
              <a:rPr sz="1800" b="1" spc="0" dirty="0" err="1">
                <a:latin typeface="Times New Roman"/>
                <a:cs typeface="Times New Roman"/>
              </a:rPr>
              <a:t>Polarisasi</a:t>
            </a:r>
            <a:r>
              <a:rPr sz="1800" b="1" spc="0" dirty="0">
                <a:latin typeface="Times New Roman"/>
                <a:cs typeface="Times New Roman"/>
              </a:rPr>
              <a:t> </a:t>
            </a:r>
            <a:r>
              <a:rPr sz="1800" b="1" spc="0" dirty="0" err="1">
                <a:latin typeface="Times New Roman"/>
                <a:cs typeface="Times New Roman"/>
              </a:rPr>
              <a:t>Tegak</a:t>
            </a:r>
            <a:r>
              <a:rPr sz="1800" b="1" spc="0" dirty="0">
                <a:latin typeface="Times New Roman"/>
                <a:cs typeface="Times New Roman"/>
              </a:rPr>
              <a:t> </a:t>
            </a:r>
            <a:r>
              <a:rPr sz="1800" b="1" spc="0" dirty="0" err="1">
                <a:latin typeface="Times New Roman"/>
                <a:cs typeface="Times New Roman"/>
              </a:rPr>
              <a:t>Lurus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74" y="1884731"/>
            <a:ext cx="2924175" cy="9620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958316" y="2169040"/>
            <a:ext cx="861237" cy="3934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Arrow 7"/>
          <p:cNvSpPr/>
          <p:nvPr/>
        </p:nvSpPr>
        <p:spPr>
          <a:xfrm>
            <a:off x="4958315" y="3559545"/>
            <a:ext cx="861237" cy="3934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36" y="3458175"/>
            <a:ext cx="2924175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" r="1628"/>
          <a:stretch/>
        </p:blipFill>
        <p:spPr>
          <a:xfrm>
            <a:off x="5979206" y="2016203"/>
            <a:ext cx="2248786" cy="942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782" y="3481463"/>
            <a:ext cx="2228850" cy="942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2998" y="2621095"/>
                <a:ext cx="11362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d-ID" sz="1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98" y="2621095"/>
                <a:ext cx="1136208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2674" b="-257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45426" y="3934425"/>
                <a:ext cx="11362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d-ID" sz="1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426" y="3934425"/>
                <a:ext cx="1136208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3226" r="-538" b="-2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05590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2" y="1469618"/>
            <a:ext cx="3590925" cy="2714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51266" y="865510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latin typeface="Times New Roman"/>
                <a:cs typeface="Times New Roman"/>
              </a:rPr>
              <a:t>Sudut Kritis </a:t>
            </a:r>
            <a:r>
              <a:rPr lang="id-ID" sz="2400" b="1" i="1" dirty="0">
                <a:latin typeface="Times New Roman"/>
                <a:cs typeface="Times New Roman"/>
              </a:rPr>
              <a:t>(Critical Angle)</a:t>
            </a:r>
            <a:r>
              <a:rPr lang="id-ID" sz="2400" b="1" spc="-50" dirty="0">
                <a:latin typeface="Times New Roman"/>
                <a:cs typeface="Times New Roman"/>
              </a:rPr>
              <a:t> </a:t>
            </a:r>
            <a:endParaRPr lang="id-ID" sz="2400" dirty="0"/>
          </a:p>
        </p:txBody>
      </p:sp>
      <p:sp>
        <p:nvSpPr>
          <p:cNvPr id="4" name="object 12"/>
          <p:cNvSpPr txBox="1"/>
          <p:nvPr/>
        </p:nvSpPr>
        <p:spPr>
          <a:xfrm>
            <a:off x="4520000" y="1722202"/>
            <a:ext cx="3688334" cy="607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333"/>
              </a:spcBef>
            </a:pPr>
            <a:r>
              <a:rPr sz="1600" b="1" spc="0" dirty="0">
                <a:latin typeface="Times New Roman"/>
                <a:cs typeface="Times New Roman"/>
              </a:rPr>
              <a:t>S</a:t>
            </a:r>
            <a:r>
              <a:rPr sz="1600" b="1" spc="9" dirty="0">
                <a:latin typeface="Times New Roman"/>
                <a:cs typeface="Times New Roman"/>
              </a:rPr>
              <a:t>u</a:t>
            </a:r>
            <a:r>
              <a:rPr sz="1600" b="1" spc="0" dirty="0">
                <a:latin typeface="Times New Roman"/>
                <a:cs typeface="Times New Roman"/>
              </a:rPr>
              <a:t>d</a:t>
            </a:r>
            <a:r>
              <a:rPr sz="1600" b="1" spc="9" dirty="0">
                <a:latin typeface="Times New Roman"/>
                <a:cs typeface="Times New Roman"/>
              </a:rPr>
              <a:t>u</a:t>
            </a:r>
            <a:r>
              <a:rPr sz="1600" b="1" spc="0" dirty="0">
                <a:latin typeface="Times New Roman"/>
                <a:cs typeface="Times New Roman"/>
              </a:rPr>
              <a:t>t krit</a:t>
            </a:r>
            <a:r>
              <a:rPr sz="1600" b="1" spc="-9" dirty="0">
                <a:latin typeface="Times New Roman"/>
                <a:cs typeface="Times New Roman"/>
              </a:rPr>
              <a:t>i</a:t>
            </a:r>
            <a:r>
              <a:rPr sz="1600" b="1" spc="0" dirty="0">
                <a:latin typeface="Times New Roman"/>
                <a:cs typeface="Times New Roman"/>
              </a:rPr>
              <a:t>s</a:t>
            </a:r>
            <a:r>
              <a:rPr sz="1600" b="1" spc="-89" dirty="0">
                <a:latin typeface="Times New Roman"/>
                <a:cs typeface="Times New Roman"/>
              </a:rPr>
              <a:t> 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lah sudut dat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ng k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ka</a:t>
            </a:r>
            <a:r>
              <a:rPr sz="1600" spc="-4" dirty="0">
                <a:latin typeface="Times New Roman"/>
                <a:cs typeface="Times New Roman"/>
              </a:rPr>
              <a:t> </a:t>
            </a:r>
            <a:r>
              <a:rPr sz="1600" b="1" spc="0" dirty="0">
                <a:latin typeface="Times New Roman"/>
                <a:cs typeface="Times New Roman"/>
              </a:rPr>
              <a:t>s</a:t>
            </a:r>
            <a:r>
              <a:rPr sz="1600" b="1" spc="9" dirty="0">
                <a:latin typeface="Times New Roman"/>
                <a:cs typeface="Times New Roman"/>
              </a:rPr>
              <a:t>u</a:t>
            </a:r>
            <a:r>
              <a:rPr sz="1600" b="1" spc="4" dirty="0">
                <a:latin typeface="Times New Roman"/>
                <a:cs typeface="Times New Roman"/>
              </a:rPr>
              <a:t>du</a:t>
            </a:r>
            <a:r>
              <a:rPr sz="1600" b="1" spc="0" dirty="0">
                <a:latin typeface="Times New Roman"/>
                <a:cs typeface="Times New Roman"/>
              </a:rPr>
              <a:t>t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4" dirty="0">
                <a:latin typeface="Times New Roman"/>
                <a:cs typeface="Times New Roman"/>
              </a:rPr>
              <a:t>b</a:t>
            </a:r>
            <a:r>
              <a:rPr sz="1600" b="1" spc="0" dirty="0">
                <a:latin typeface="Times New Roman"/>
                <a:cs typeface="Times New Roman"/>
              </a:rPr>
              <a:t>ias</a:t>
            </a:r>
            <a:r>
              <a:rPr sz="1600" b="1" spc="9" dirty="0">
                <a:latin typeface="Times New Roman"/>
                <a:cs typeface="Times New Roman"/>
              </a:rPr>
              <a:t>n</a:t>
            </a:r>
            <a:r>
              <a:rPr sz="1600" b="1" spc="0" dirty="0">
                <a:latin typeface="Times New Roman"/>
                <a:cs typeface="Times New Roman"/>
              </a:rPr>
              <a:t>ya</a:t>
            </a:r>
            <a:r>
              <a:rPr sz="1600" b="1" spc="-39" dirty="0">
                <a:latin typeface="Times New Roman"/>
                <a:cs typeface="Times New Roman"/>
              </a:rPr>
              <a:t> </a:t>
            </a:r>
            <a:r>
              <a:rPr sz="1600" b="1" spc="0" dirty="0">
                <a:latin typeface="Times New Roman"/>
                <a:cs typeface="Times New Roman"/>
              </a:rPr>
              <a:t>9</a:t>
            </a:r>
            <a:r>
              <a:rPr sz="1600" b="1" spc="14" dirty="0">
                <a:latin typeface="Times New Roman"/>
                <a:cs typeface="Times New Roman"/>
              </a:rPr>
              <a:t>0</a:t>
            </a:r>
            <a:r>
              <a:rPr sz="1600" b="1" spc="9" baseline="26758" dirty="0">
                <a:latin typeface="Times New Roman"/>
                <a:cs typeface="Times New Roman"/>
              </a:rPr>
              <a:t>o</a:t>
            </a:r>
            <a:r>
              <a:rPr sz="1600" b="1" spc="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4520000" y="2565246"/>
            <a:ext cx="4202299" cy="523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20"/>
              </a:lnSpc>
              <a:spcBef>
                <a:spcPts val="266"/>
              </a:spcBef>
            </a:pPr>
            <a:r>
              <a:rPr sz="1600" spc="0" dirty="0">
                <a:latin typeface="Times New Roman"/>
                <a:cs typeface="Times New Roman"/>
              </a:rPr>
              <a:t>Untuk k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dua</a:t>
            </a:r>
            <a:r>
              <a:rPr sz="1600" spc="9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b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19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nonf</a:t>
            </a:r>
            <a:r>
              <a:rPr sz="1600" spc="-14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ooma</a:t>
            </a:r>
            <a:r>
              <a:rPr sz="1600" spc="-25" dirty="0">
                <a:latin typeface="Times New Roman"/>
                <a:cs typeface="Times New Roman"/>
              </a:rPr>
              <a:t>g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k, d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t d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bukt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k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48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i hukum</a:t>
            </a:r>
            <a:r>
              <a:rPr sz="1600" spc="4" dirty="0">
                <a:latin typeface="Times New Roman"/>
                <a:cs typeface="Times New Roman"/>
              </a:rPr>
              <a:t> </a:t>
            </a:r>
            <a:r>
              <a:rPr sz="1600" spc="4" dirty="0" err="1">
                <a:latin typeface="Times New Roman"/>
                <a:cs typeface="Times New Roman"/>
              </a:rPr>
              <a:t>S</a:t>
            </a:r>
            <a:r>
              <a:rPr sz="1600" spc="0" dirty="0" err="1">
                <a:latin typeface="Times New Roman"/>
                <a:cs typeface="Times New Roman"/>
              </a:rPr>
              <a:t>n</a:t>
            </a:r>
            <a:r>
              <a:rPr sz="1600" spc="-9" dirty="0" err="1">
                <a:latin typeface="Times New Roman"/>
                <a:cs typeface="Times New Roman"/>
              </a:rPr>
              <a:t>e</a:t>
            </a:r>
            <a:r>
              <a:rPr sz="1600" spc="0" dirty="0" err="1">
                <a:latin typeface="Times New Roman"/>
                <a:cs typeface="Times New Roman"/>
              </a:rPr>
              <a:t>l</a:t>
            </a:r>
            <a:r>
              <a:rPr sz="1600" spc="4" dirty="0" err="1">
                <a:latin typeface="Times New Roman"/>
                <a:cs typeface="Times New Roman"/>
              </a:rPr>
              <a:t>l</a:t>
            </a:r>
            <a:r>
              <a:rPr sz="1600" spc="0" dirty="0" err="1">
                <a:latin typeface="Times New Roman"/>
                <a:cs typeface="Times New Roman"/>
              </a:rPr>
              <a:t>ius</a:t>
            </a:r>
            <a:r>
              <a:rPr sz="1600" spc="-34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I: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17" y="3251677"/>
            <a:ext cx="14668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2065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0540" y="2039816"/>
            <a:ext cx="506436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Gelombang Jatuh Miring</a:t>
            </a:r>
          </a:p>
        </p:txBody>
      </p:sp>
    </p:spTree>
    <p:extLst>
      <p:ext uri="{BB962C8B-B14F-4D97-AF65-F5344CB8AC3E}">
        <p14:creationId xmlns:p14="http://schemas.microsoft.com/office/powerpoint/2010/main" val="1817687288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60;p14"/>
          <p:cNvSpPr txBox="1"/>
          <p:nvPr/>
        </p:nvSpPr>
        <p:spPr>
          <a:xfrm>
            <a:off x="344056" y="1398550"/>
            <a:ext cx="8488244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 err="1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Terimakasih</a:t>
            </a:r>
            <a:endParaRPr lang="en-US" sz="48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8737" y="151697"/>
            <a:ext cx="2337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Lintas Medium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69328" y="611577"/>
            <a:ext cx="2056315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772197" y="931713"/>
            <a:ext cx="2980903" cy="1887687"/>
            <a:chOff x="533400" y="3514725"/>
            <a:chExt cx="3048000" cy="2133600"/>
          </a:xfrm>
        </p:grpSpPr>
        <p:sp>
          <p:nvSpPr>
            <p:cNvPr id="35" name="object 48"/>
            <p:cNvSpPr/>
            <p:nvPr/>
          </p:nvSpPr>
          <p:spPr>
            <a:xfrm>
              <a:off x="2057400" y="3514725"/>
              <a:ext cx="1524000" cy="2133600"/>
            </a:xfrm>
            <a:custGeom>
              <a:avLst/>
              <a:gdLst/>
              <a:ahLst/>
              <a:cxnLst/>
              <a:rect l="l" t="t" r="r" b="b"/>
              <a:pathLst>
                <a:path w="1524000" h="2133600">
                  <a:moveTo>
                    <a:pt x="0" y="2133600"/>
                  </a:moveTo>
                  <a:lnTo>
                    <a:pt x="1524000" y="2133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50"/>
            <p:cNvSpPr/>
            <p:nvPr/>
          </p:nvSpPr>
          <p:spPr>
            <a:xfrm>
              <a:off x="533400" y="3514725"/>
              <a:ext cx="1524000" cy="2133600"/>
            </a:xfrm>
            <a:custGeom>
              <a:avLst/>
              <a:gdLst/>
              <a:ahLst/>
              <a:cxnLst/>
              <a:rect l="l" t="t" r="r" b="b"/>
              <a:pathLst>
                <a:path w="1524000" h="2133600">
                  <a:moveTo>
                    <a:pt x="0" y="2133600"/>
                  </a:moveTo>
                  <a:lnTo>
                    <a:pt x="1524000" y="2133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51"/>
            <p:cNvSpPr/>
            <p:nvPr/>
          </p:nvSpPr>
          <p:spPr>
            <a:xfrm>
              <a:off x="905433" y="4657725"/>
              <a:ext cx="1151966" cy="626363"/>
            </a:xfrm>
            <a:custGeom>
              <a:avLst/>
              <a:gdLst/>
              <a:ahLst/>
              <a:cxnLst/>
              <a:rect l="l" t="t" r="r" b="b"/>
              <a:pathLst>
                <a:path w="1151966" h="626363">
                  <a:moveTo>
                    <a:pt x="0" y="592836"/>
                  </a:moveTo>
                  <a:lnTo>
                    <a:pt x="17932" y="626363"/>
                  </a:lnTo>
                  <a:lnTo>
                    <a:pt x="1060080" y="70569"/>
                  </a:lnTo>
                  <a:lnTo>
                    <a:pt x="1076909" y="61594"/>
                  </a:lnTo>
                  <a:lnTo>
                    <a:pt x="1078052" y="104267"/>
                  </a:lnTo>
                  <a:lnTo>
                    <a:pt x="1151966" y="0"/>
                  </a:lnTo>
                  <a:lnTo>
                    <a:pt x="1059002" y="28067"/>
                  </a:lnTo>
                  <a:lnTo>
                    <a:pt x="1042193" y="37031"/>
                  </a:lnTo>
                  <a:lnTo>
                    <a:pt x="0" y="592836"/>
                  </a:lnTo>
                  <a:close/>
                </a:path>
                <a:path w="1151966" h="626363">
                  <a:moveTo>
                    <a:pt x="1059002" y="28067"/>
                  </a:moveTo>
                  <a:lnTo>
                    <a:pt x="1151966" y="0"/>
                  </a:lnTo>
                  <a:lnTo>
                    <a:pt x="1024204" y="3301"/>
                  </a:lnTo>
                  <a:lnTo>
                    <a:pt x="1042193" y="37031"/>
                  </a:lnTo>
                  <a:lnTo>
                    <a:pt x="1059002" y="28067"/>
                  </a:lnTo>
                  <a:close/>
                </a:path>
                <a:path w="1151966" h="626363">
                  <a:moveTo>
                    <a:pt x="1078052" y="104267"/>
                  </a:moveTo>
                  <a:lnTo>
                    <a:pt x="1076909" y="61594"/>
                  </a:lnTo>
                  <a:lnTo>
                    <a:pt x="1060080" y="70569"/>
                  </a:lnTo>
                  <a:lnTo>
                    <a:pt x="1078052" y="10426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52"/>
            <p:cNvSpPr/>
            <p:nvPr/>
          </p:nvSpPr>
          <p:spPr>
            <a:xfrm>
              <a:off x="2129663" y="4397248"/>
              <a:ext cx="1070737" cy="279145"/>
            </a:xfrm>
            <a:custGeom>
              <a:avLst/>
              <a:gdLst/>
              <a:ahLst/>
              <a:cxnLst/>
              <a:rect l="l" t="t" r="r" b="b"/>
              <a:pathLst>
                <a:path w="1070737" h="279146">
                  <a:moveTo>
                    <a:pt x="0" y="241807"/>
                  </a:moveTo>
                  <a:lnTo>
                    <a:pt x="7874" y="279145"/>
                  </a:lnTo>
                  <a:lnTo>
                    <a:pt x="962950" y="74477"/>
                  </a:lnTo>
                  <a:lnTo>
                    <a:pt x="981582" y="70484"/>
                  </a:lnTo>
                  <a:lnTo>
                    <a:pt x="970914" y="111759"/>
                  </a:lnTo>
                  <a:lnTo>
                    <a:pt x="1070737" y="31876"/>
                  </a:lnTo>
                  <a:lnTo>
                    <a:pt x="973582" y="33146"/>
                  </a:lnTo>
                  <a:lnTo>
                    <a:pt x="954972" y="37135"/>
                  </a:lnTo>
                  <a:lnTo>
                    <a:pt x="0" y="241807"/>
                  </a:lnTo>
                  <a:close/>
                </a:path>
                <a:path w="1070737" h="279146">
                  <a:moveTo>
                    <a:pt x="973582" y="33146"/>
                  </a:moveTo>
                  <a:lnTo>
                    <a:pt x="1070737" y="31876"/>
                  </a:lnTo>
                  <a:lnTo>
                    <a:pt x="947038" y="0"/>
                  </a:lnTo>
                  <a:lnTo>
                    <a:pt x="954972" y="37135"/>
                  </a:lnTo>
                  <a:lnTo>
                    <a:pt x="973582" y="33146"/>
                  </a:lnTo>
                  <a:close/>
                </a:path>
                <a:path w="1070737" h="279146">
                  <a:moveTo>
                    <a:pt x="970914" y="111759"/>
                  </a:moveTo>
                  <a:lnTo>
                    <a:pt x="981582" y="70484"/>
                  </a:lnTo>
                  <a:lnTo>
                    <a:pt x="962950" y="74477"/>
                  </a:lnTo>
                  <a:lnTo>
                    <a:pt x="970914" y="11175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53"/>
            <p:cNvSpPr/>
            <p:nvPr/>
          </p:nvSpPr>
          <p:spPr>
            <a:xfrm>
              <a:off x="990600" y="3895725"/>
              <a:ext cx="1077849" cy="777494"/>
            </a:xfrm>
            <a:custGeom>
              <a:avLst/>
              <a:gdLst/>
              <a:ahLst/>
              <a:cxnLst/>
              <a:rect l="l" t="t" r="r" b="b"/>
              <a:pathLst>
                <a:path w="1077849" h="777494">
                  <a:moveTo>
                    <a:pt x="66433" y="70866"/>
                  </a:moveTo>
                  <a:lnTo>
                    <a:pt x="0" y="0"/>
                  </a:lnTo>
                  <a:lnTo>
                    <a:pt x="59791" y="112902"/>
                  </a:lnTo>
                  <a:lnTo>
                    <a:pt x="81924" y="81930"/>
                  </a:lnTo>
                  <a:lnTo>
                    <a:pt x="66433" y="70866"/>
                  </a:lnTo>
                  <a:close/>
                </a:path>
                <a:path w="1077849" h="777494">
                  <a:moveTo>
                    <a:pt x="88582" y="39877"/>
                  </a:moveTo>
                  <a:lnTo>
                    <a:pt x="81924" y="81930"/>
                  </a:lnTo>
                  <a:lnTo>
                    <a:pt x="1055751" y="777494"/>
                  </a:lnTo>
                  <a:lnTo>
                    <a:pt x="1077849" y="746506"/>
                  </a:lnTo>
                  <a:lnTo>
                    <a:pt x="104070" y="50941"/>
                  </a:lnTo>
                  <a:lnTo>
                    <a:pt x="126225" y="19938"/>
                  </a:lnTo>
                  <a:lnTo>
                    <a:pt x="0" y="0"/>
                  </a:lnTo>
                  <a:lnTo>
                    <a:pt x="66433" y="70866"/>
                  </a:lnTo>
                  <a:lnTo>
                    <a:pt x="81924" y="81930"/>
                  </a:lnTo>
                  <a:lnTo>
                    <a:pt x="88582" y="39877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40" name="object 5"/>
          <p:cNvSpPr txBox="1"/>
          <p:nvPr/>
        </p:nvSpPr>
        <p:spPr>
          <a:xfrm>
            <a:off x="739091" y="2967943"/>
            <a:ext cx="7471459" cy="1895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307"/>
              </a:lnSpc>
              <a:spcBef>
                <a:spcPts val="150"/>
              </a:spcBef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0" dirty="0">
                <a:latin typeface="Times New Roman"/>
                <a:cs typeface="Times New Roman"/>
              </a:rPr>
              <a:t>ada </a:t>
            </a:r>
            <a:r>
              <a:rPr sz="2000" b="1" spc="14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g</a:t>
            </a:r>
            <a:r>
              <a:rPr sz="2000" b="1" spc="-9" dirty="0">
                <a:latin typeface="Times New Roman"/>
                <a:cs typeface="Times New Roman"/>
              </a:rPr>
              <a:t>e</a:t>
            </a:r>
            <a:r>
              <a:rPr sz="2000" b="1" spc="0" dirty="0">
                <a:latin typeface="Times New Roman"/>
                <a:cs typeface="Times New Roman"/>
              </a:rPr>
              <a:t>l</a:t>
            </a:r>
            <a:r>
              <a:rPr sz="2000" b="1" spc="19" dirty="0">
                <a:latin typeface="Times New Roman"/>
                <a:cs typeface="Times New Roman"/>
              </a:rPr>
              <a:t>o</a:t>
            </a:r>
            <a:r>
              <a:rPr sz="2000" b="1" spc="-29" dirty="0">
                <a:latin typeface="Times New Roman"/>
                <a:cs typeface="Times New Roman"/>
              </a:rPr>
              <a:t>m</a:t>
            </a:r>
            <a:r>
              <a:rPr sz="2000" b="1" spc="4" dirty="0">
                <a:latin typeface="Times New Roman"/>
                <a:cs typeface="Times New Roman"/>
              </a:rPr>
              <a:t>b</a:t>
            </a:r>
            <a:r>
              <a:rPr sz="2000" b="1" spc="0" dirty="0">
                <a:latin typeface="Times New Roman"/>
                <a:cs typeface="Times New Roman"/>
              </a:rPr>
              <a:t>ang 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yang </a:t>
            </a:r>
            <a:r>
              <a:rPr sz="2000" b="1" spc="14" dirty="0">
                <a:latin typeface="Times New Roman"/>
                <a:cs typeface="Times New Roman"/>
              </a:rPr>
              <a:t> </a:t>
            </a:r>
            <a:r>
              <a:rPr sz="2000" b="1" spc="-4" dirty="0">
                <a:latin typeface="Times New Roman"/>
                <a:cs typeface="Times New Roman"/>
              </a:rPr>
              <a:t>j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r>
              <a:rPr sz="2000" b="1" spc="-9" dirty="0">
                <a:latin typeface="Times New Roman"/>
                <a:cs typeface="Times New Roman"/>
              </a:rPr>
              <a:t>t</a:t>
            </a:r>
            <a:r>
              <a:rPr sz="2000" b="1" spc="4" dirty="0">
                <a:latin typeface="Times New Roman"/>
                <a:cs typeface="Times New Roman"/>
              </a:rPr>
              <a:t>u</a:t>
            </a:r>
            <a:r>
              <a:rPr sz="2000" b="1" spc="0" dirty="0">
                <a:latin typeface="Times New Roman"/>
                <a:cs typeface="Times New Roman"/>
              </a:rPr>
              <a:t>h 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29" dirty="0">
                <a:latin typeface="Times New Roman"/>
                <a:cs typeface="Times New Roman"/>
              </a:rPr>
              <a:t>m</a:t>
            </a:r>
            <a:r>
              <a:rPr sz="2000" b="1" spc="0" dirty="0">
                <a:latin typeface="Times New Roman"/>
                <a:cs typeface="Times New Roman"/>
              </a:rPr>
              <a:t>iring </a:t>
            </a:r>
            <a:r>
              <a:rPr sz="2000" b="1" spc="14" dirty="0">
                <a:latin typeface="Times New Roman"/>
                <a:cs typeface="Times New Roman"/>
              </a:rPr>
              <a:t> </a:t>
            </a:r>
            <a:r>
              <a:rPr sz="2000" b="1" spc="4" dirty="0">
                <a:latin typeface="Times New Roman"/>
                <a:cs typeface="Times New Roman"/>
              </a:rPr>
              <a:t>p</a:t>
            </a:r>
            <a:r>
              <a:rPr sz="2000" b="1" spc="0" dirty="0">
                <a:latin typeface="Times New Roman"/>
                <a:cs typeface="Times New Roman"/>
              </a:rPr>
              <a:t>ada  </a:t>
            </a:r>
            <a:r>
              <a:rPr sz="2000" b="1" spc="-14" dirty="0">
                <a:latin typeface="Times New Roman"/>
                <a:cs typeface="Times New Roman"/>
              </a:rPr>
              <a:t>b</a:t>
            </a:r>
            <a:r>
              <a:rPr sz="2000" b="1" spc="0" dirty="0">
                <a:latin typeface="Times New Roman"/>
                <a:cs typeface="Times New Roman"/>
              </a:rPr>
              <a:t>i</a:t>
            </a:r>
            <a:r>
              <a:rPr sz="2000" b="1" spc="9" dirty="0">
                <a:latin typeface="Times New Roman"/>
                <a:cs typeface="Times New Roman"/>
              </a:rPr>
              <a:t>d</a:t>
            </a:r>
            <a:r>
              <a:rPr sz="2000" b="1" spc="0" dirty="0">
                <a:latin typeface="Times New Roman"/>
                <a:cs typeface="Times New Roman"/>
              </a:rPr>
              <a:t>ang  </a:t>
            </a:r>
            <a:r>
              <a:rPr sz="2000" b="1" spc="4" dirty="0">
                <a:latin typeface="Times New Roman"/>
                <a:cs typeface="Times New Roman"/>
              </a:rPr>
              <a:t>b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r>
              <a:rPr sz="2000" b="1" spc="-9" dirty="0">
                <a:latin typeface="Times New Roman"/>
                <a:cs typeface="Times New Roman"/>
              </a:rPr>
              <a:t>t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r>
              <a:rPr sz="2000" b="1" spc="4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, </a:t>
            </a:r>
            <a:r>
              <a:rPr sz="2000" spc="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9" dirty="0">
                <a:latin typeface="Times New Roman"/>
                <a:cs typeface="Times New Roman"/>
              </a:rPr>
              <a:t>eca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a </a:t>
            </a:r>
            <a:endParaRPr sz="2000" dirty="0">
              <a:latin typeface="Times New Roman"/>
              <a:cs typeface="Times New Roman"/>
            </a:endParaRPr>
          </a:p>
          <a:p>
            <a:pPr marL="12700" algn="just">
              <a:lnSpc>
                <a:spcPts val="2299"/>
              </a:lnSpc>
            </a:pPr>
            <a:r>
              <a:rPr sz="2000" spc="0" dirty="0">
                <a:latin typeface="Times New Roman"/>
                <a:cs typeface="Times New Roman"/>
              </a:rPr>
              <a:t>umum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lo</a:t>
            </a:r>
            <a:r>
              <a:rPr sz="2000" spc="4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39" dirty="0">
                <a:latin typeface="Times New Roman"/>
                <a:cs typeface="Times New Roman"/>
              </a:rPr>
              <a:t>y</a:t>
            </a:r>
            <a:r>
              <a:rPr sz="2000" spc="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ng dipantulkan,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ju</a:t>
            </a:r>
            <a:r>
              <a:rPr sz="2000" spc="-14" dirty="0">
                <a:latin typeface="Times New Roman"/>
                <a:cs typeface="Times New Roman"/>
              </a:rPr>
              <a:t>g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g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lo</a:t>
            </a:r>
            <a:r>
              <a:rPr sz="2000" spc="4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1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39" dirty="0">
                <a:latin typeface="Times New Roman"/>
                <a:cs typeface="Times New Roman"/>
              </a:rPr>
              <a:t>y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3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 </a:t>
            </a:r>
            <a:endParaRPr sz="2000" dirty="0">
              <a:latin typeface="Times New Roman"/>
              <a:cs typeface="Times New Roman"/>
            </a:endParaRPr>
          </a:p>
          <a:p>
            <a:pPr marL="12700" algn="just">
              <a:lnSpc>
                <a:spcPts val="2310"/>
              </a:lnSpc>
            </a:pPr>
            <a:r>
              <a:rPr sz="2000" spc="0" dirty="0">
                <a:latin typeface="Times New Roman"/>
                <a:cs typeface="Times New Roman"/>
              </a:rPr>
              <a:t>di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uskan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tet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-19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d</a:t>
            </a:r>
            <a:r>
              <a:rPr sz="2000" spc="0" dirty="0">
                <a:latin typeface="Times New Roman"/>
                <a:cs typeface="Times New Roman"/>
              </a:rPr>
              <a:t>ibe</a:t>
            </a:r>
            <a:r>
              <a:rPr sz="2000" spc="-19" dirty="0">
                <a:latin typeface="Times New Roman"/>
                <a:cs typeface="Times New Roman"/>
              </a:rPr>
              <a:t>l</a:t>
            </a:r>
            <a:r>
              <a:rPr sz="2000" spc="0" dirty="0">
                <a:latin typeface="Times New Roman"/>
                <a:cs typeface="Times New Roman"/>
              </a:rPr>
              <a:t>okk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. </a:t>
            </a:r>
            <a:r>
              <a:rPr sz="2000" spc="14" dirty="0">
                <a:latin typeface="Times New Roman"/>
                <a:cs typeface="Times New Roman"/>
              </a:rPr>
              <a:t>H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l ini</a:t>
            </a:r>
            <a:r>
              <a:rPr sz="2000" spc="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disebut seb</a:t>
            </a:r>
            <a:r>
              <a:rPr sz="2000" spc="-1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i </a:t>
            </a:r>
            <a:r>
              <a:rPr sz="2000" b="1" i="1" spc="-4" dirty="0">
                <a:latin typeface="Times New Roman"/>
                <a:cs typeface="Times New Roman"/>
              </a:rPr>
              <a:t>f</a:t>
            </a:r>
            <a:r>
              <a:rPr sz="2000" b="1" i="1" spc="-9" dirty="0">
                <a:latin typeface="Times New Roman"/>
                <a:cs typeface="Times New Roman"/>
              </a:rPr>
              <a:t>e</a:t>
            </a:r>
            <a:r>
              <a:rPr sz="2000" b="1" i="1" spc="4" dirty="0">
                <a:latin typeface="Times New Roman"/>
                <a:cs typeface="Times New Roman"/>
              </a:rPr>
              <a:t>n</a:t>
            </a:r>
            <a:r>
              <a:rPr sz="2000" b="1" i="1" spc="0" dirty="0">
                <a:latin typeface="Times New Roman"/>
                <a:cs typeface="Times New Roman"/>
              </a:rPr>
              <a:t>o</a:t>
            </a:r>
            <a:r>
              <a:rPr sz="2000" b="1" i="1" spc="19" dirty="0">
                <a:latin typeface="Times New Roman"/>
                <a:cs typeface="Times New Roman"/>
              </a:rPr>
              <a:t>m</a:t>
            </a:r>
            <a:r>
              <a:rPr sz="2000" b="1" i="1" spc="-9" dirty="0">
                <a:latin typeface="Times New Roman"/>
                <a:cs typeface="Times New Roman"/>
              </a:rPr>
              <a:t>e</a:t>
            </a:r>
            <a:r>
              <a:rPr sz="2000" b="1" i="1" spc="4" dirty="0">
                <a:latin typeface="Times New Roman"/>
                <a:cs typeface="Times New Roman"/>
              </a:rPr>
              <a:t>n</a:t>
            </a:r>
            <a:r>
              <a:rPr sz="2000" b="1" i="1" spc="0" dirty="0">
                <a:latin typeface="Times New Roman"/>
                <a:cs typeface="Times New Roman"/>
              </a:rPr>
              <a:t>a </a:t>
            </a:r>
            <a:endParaRPr sz="2000" dirty="0">
              <a:latin typeface="Times New Roman"/>
              <a:cs typeface="Times New Roman"/>
            </a:endParaRPr>
          </a:p>
          <a:p>
            <a:pPr marL="12700" algn="just">
              <a:lnSpc>
                <a:spcPts val="2299"/>
              </a:lnSpc>
            </a:pPr>
            <a:r>
              <a:rPr sz="2000" b="1" i="1" spc="0" dirty="0">
                <a:latin typeface="Times New Roman"/>
                <a:cs typeface="Times New Roman"/>
              </a:rPr>
              <a:t>p</a:t>
            </a:r>
            <a:r>
              <a:rPr sz="2000" b="1" i="1" spc="-9" dirty="0">
                <a:latin typeface="Times New Roman"/>
                <a:cs typeface="Times New Roman"/>
              </a:rPr>
              <a:t>e</a:t>
            </a:r>
            <a:r>
              <a:rPr sz="2000" b="1" i="1" spc="19" dirty="0">
                <a:latin typeface="Times New Roman"/>
                <a:cs typeface="Times New Roman"/>
              </a:rPr>
              <a:t>m</a:t>
            </a:r>
            <a:r>
              <a:rPr sz="2000" b="1" i="1" spc="0" dirty="0">
                <a:latin typeface="Times New Roman"/>
                <a:cs typeface="Times New Roman"/>
              </a:rPr>
              <a:t>biasa</a:t>
            </a:r>
            <a:r>
              <a:rPr sz="2000" b="1" i="1" spc="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2700" marR="1270" algn="just">
              <a:lnSpc>
                <a:spcPts val="1920"/>
              </a:lnSpc>
              <a:spcBef>
                <a:spcPts val="942"/>
              </a:spcBef>
            </a:pPr>
            <a:r>
              <a:rPr sz="2000" spc="4" dirty="0">
                <a:latin typeface="Times New Roman"/>
                <a:cs typeface="Times New Roman"/>
              </a:rPr>
              <a:t>S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lum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k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a memb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tent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g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lo</a:t>
            </a:r>
            <a:r>
              <a:rPr sz="2000" spc="4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1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39" dirty="0">
                <a:latin typeface="Times New Roman"/>
                <a:cs typeface="Times New Roman"/>
              </a:rPr>
              <a:t>y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1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jatuh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iring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da bidang b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tas,</a:t>
            </a:r>
            <a:r>
              <a:rPr sz="2000" spc="24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da</a:t>
            </a:r>
            <a:r>
              <a:rPr sz="2000" spc="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ik</a:t>
            </a:r>
            <a:r>
              <a:rPr sz="2000" spc="19" dirty="0">
                <a:latin typeface="Times New Roman"/>
                <a:cs typeface="Times New Roman"/>
              </a:rPr>
              <a:t>n</a:t>
            </a:r>
            <a:r>
              <a:rPr sz="2000" spc="-39" dirty="0">
                <a:latin typeface="Times New Roman"/>
                <a:cs typeface="Times New Roman"/>
              </a:rPr>
              <a:t>y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ki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memp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laj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tent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ng</a:t>
            </a:r>
            <a:r>
              <a:rPr sz="2000" spc="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sam</a:t>
            </a:r>
            <a:r>
              <a:rPr sz="2000" spc="-9" dirty="0">
                <a:latin typeface="Times New Roman"/>
                <a:cs typeface="Times New Roman"/>
              </a:rPr>
              <a:t>aa</a:t>
            </a:r>
            <a:r>
              <a:rPr sz="2000" spc="0" dirty="0">
                <a:latin typeface="Times New Roman"/>
                <a:cs typeface="Times New Roman"/>
              </a:rPr>
              <a:t>n </a:t>
            </a:r>
            <a:r>
              <a:rPr sz="2000" spc="-19" dirty="0">
                <a:latin typeface="Times New Roman"/>
                <a:cs typeface="Times New Roman"/>
              </a:rPr>
              <a:t>g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lomb</a:t>
            </a:r>
            <a:r>
              <a:rPr sz="2000" spc="-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ng</a:t>
            </a:r>
            <a:r>
              <a:rPr sz="2000" spc="19" dirty="0">
                <a:latin typeface="Times New Roman"/>
                <a:cs typeface="Times New Roman"/>
              </a:rPr>
              <a:t> </a:t>
            </a:r>
            <a:r>
              <a:rPr sz="2000" spc="-59" dirty="0">
                <a:latin typeface="Times New Roman"/>
                <a:cs typeface="Times New Roman"/>
              </a:rPr>
              <a:t>y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ng</a:t>
            </a:r>
            <a:r>
              <a:rPr sz="2000" spc="5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miring</a:t>
            </a:r>
            <a:r>
              <a:rPr sz="2000" spc="-19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latif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te</a:t>
            </a:r>
            <a:r>
              <a:rPr sz="2000" spc="-9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sumbu</a:t>
            </a:r>
            <a:r>
              <a:rPr sz="2000" spc="-4" dirty="0">
                <a:latin typeface="Times New Roman"/>
                <a:cs typeface="Times New Roman"/>
              </a:rPr>
              <a:t>-</a:t>
            </a:r>
            <a:r>
              <a:rPr sz="2000" spc="0" dirty="0">
                <a:latin typeface="Times New Roman"/>
                <a:cs typeface="Times New Roman"/>
              </a:rPr>
              <a:t>sumbu</a:t>
            </a:r>
            <a:r>
              <a:rPr sz="2000" spc="-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koo</a:t>
            </a:r>
            <a:r>
              <a:rPr sz="2000" spc="-9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din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0475496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2282" y="262087"/>
            <a:ext cx="5517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Persamaan Gelombang Jatuh Miring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811958" y="696368"/>
            <a:ext cx="3311717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930974" y="1057275"/>
            <a:ext cx="5565767" cy="2820589"/>
            <a:chOff x="383540" y="262336"/>
            <a:chExt cx="5565767" cy="2820589"/>
          </a:xfrm>
        </p:grpSpPr>
        <p:sp>
          <p:nvSpPr>
            <p:cNvPr id="40" name="object 87"/>
            <p:cNvSpPr/>
            <p:nvPr/>
          </p:nvSpPr>
          <p:spPr>
            <a:xfrm>
              <a:off x="1447800" y="2035175"/>
              <a:ext cx="2362200" cy="114300"/>
            </a:xfrm>
            <a:custGeom>
              <a:avLst/>
              <a:gdLst/>
              <a:ahLst/>
              <a:cxnLst/>
              <a:rect l="l" t="t" r="r" b="b"/>
              <a:pathLst>
                <a:path w="2362200" h="114300">
                  <a:moveTo>
                    <a:pt x="2266950" y="76200"/>
                  </a:moveTo>
                  <a:lnTo>
                    <a:pt x="2247900" y="76199"/>
                  </a:lnTo>
                  <a:lnTo>
                    <a:pt x="2247900" y="114300"/>
                  </a:lnTo>
                  <a:lnTo>
                    <a:pt x="2362200" y="57150"/>
                  </a:lnTo>
                  <a:lnTo>
                    <a:pt x="2266950" y="76200"/>
                  </a:lnTo>
                  <a:close/>
                </a:path>
                <a:path w="2362200" h="114300">
                  <a:moveTo>
                    <a:pt x="2266950" y="38100"/>
                  </a:moveTo>
                  <a:lnTo>
                    <a:pt x="2247900" y="0"/>
                  </a:lnTo>
                  <a:lnTo>
                    <a:pt x="2247900" y="38099"/>
                  </a:lnTo>
                  <a:lnTo>
                    <a:pt x="2266950" y="38100"/>
                  </a:lnTo>
                  <a:close/>
                </a:path>
                <a:path w="2362200" h="114300">
                  <a:moveTo>
                    <a:pt x="0" y="38100"/>
                  </a:moveTo>
                  <a:lnTo>
                    <a:pt x="0" y="76200"/>
                  </a:lnTo>
                  <a:lnTo>
                    <a:pt x="2266950" y="76200"/>
                  </a:lnTo>
                  <a:lnTo>
                    <a:pt x="2362200" y="57150"/>
                  </a:lnTo>
                  <a:lnTo>
                    <a:pt x="2247900" y="0"/>
                  </a:lnTo>
                  <a:lnTo>
                    <a:pt x="2266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88"/>
            <p:cNvSpPr/>
            <p:nvPr/>
          </p:nvSpPr>
          <p:spPr>
            <a:xfrm>
              <a:off x="1447800" y="2092325"/>
              <a:ext cx="2266950" cy="0"/>
            </a:xfrm>
            <a:custGeom>
              <a:avLst/>
              <a:gdLst/>
              <a:ahLst/>
              <a:cxnLst/>
              <a:rect l="l" t="t" r="r" b="b"/>
              <a:pathLst>
                <a:path w="2266950">
                  <a:moveTo>
                    <a:pt x="0" y="0"/>
                  </a:moveTo>
                  <a:lnTo>
                    <a:pt x="2266950" y="0"/>
                  </a:lnTo>
                </a:path>
              </a:pathLst>
            </a:custGeom>
            <a:ln w="3937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89"/>
            <p:cNvSpPr/>
            <p:nvPr/>
          </p:nvSpPr>
          <p:spPr>
            <a:xfrm>
              <a:off x="1390650" y="568325"/>
              <a:ext cx="114300" cy="1524000"/>
            </a:xfrm>
            <a:custGeom>
              <a:avLst/>
              <a:gdLst/>
              <a:ahLst/>
              <a:cxnLst/>
              <a:rect l="l" t="t" r="r" b="b"/>
              <a:pathLst>
                <a:path w="114300" h="1524000">
                  <a:moveTo>
                    <a:pt x="38100" y="1524000"/>
                  </a:moveTo>
                  <a:lnTo>
                    <a:pt x="76200" y="1524000"/>
                  </a:lnTo>
                  <a:lnTo>
                    <a:pt x="76200" y="95250"/>
                  </a:lnTo>
                  <a:lnTo>
                    <a:pt x="114300" y="114300"/>
                  </a:lnTo>
                  <a:lnTo>
                    <a:pt x="57150" y="0"/>
                  </a:lnTo>
                  <a:lnTo>
                    <a:pt x="38100" y="95250"/>
                  </a:lnTo>
                  <a:lnTo>
                    <a:pt x="38100" y="1524000"/>
                  </a:lnTo>
                  <a:close/>
                </a:path>
                <a:path w="114300" h="1524000">
                  <a:moveTo>
                    <a:pt x="38100" y="9525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299"/>
                  </a:lnTo>
                  <a:lnTo>
                    <a:pt x="38100" y="95250"/>
                  </a:lnTo>
                  <a:close/>
                </a:path>
                <a:path w="114300" h="1524000">
                  <a:moveTo>
                    <a:pt x="114300" y="114300"/>
                  </a:moveTo>
                  <a:lnTo>
                    <a:pt x="76200" y="95250"/>
                  </a:lnTo>
                  <a:lnTo>
                    <a:pt x="76200" y="114299"/>
                  </a:lnTo>
                  <a:lnTo>
                    <a:pt x="11430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90"/>
            <p:cNvSpPr/>
            <p:nvPr/>
          </p:nvSpPr>
          <p:spPr>
            <a:xfrm>
              <a:off x="1447800" y="663575"/>
              <a:ext cx="0" cy="1428750"/>
            </a:xfrm>
            <a:custGeom>
              <a:avLst/>
              <a:gdLst/>
              <a:ahLst/>
              <a:cxnLst/>
              <a:rect l="l" t="t" r="r" b="b"/>
              <a:pathLst>
                <a:path h="1428750">
                  <a:moveTo>
                    <a:pt x="0" y="0"/>
                  </a:moveTo>
                  <a:lnTo>
                    <a:pt x="0" y="1428750"/>
                  </a:lnTo>
                </a:path>
              </a:pathLst>
            </a:custGeom>
            <a:ln w="3937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91"/>
            <p:cNvSpPr/>
            <p:nvPr/>
          </p:nvSpPr>
          <p:spPr>
            <a:xfrm>
              <a:off x="457200" y="2078863"/>
              <a:ext cx="1004062" cy="1004062"/>
            </a:xfrm>
            <a:custGeom>
              <a:avLst/>
              <a:gdLst/>
              <a:ahLst/>
              <a:cxnLst/>
              <a:rect l="l" t="t" r="r" b="b"/>
              <a:pathLst>
                <a:path w="1004062" h="1004062">
                  <a:moveTo>
                    <a:pt x="67392" y="909783"/>
                  </a:moveTo>
                  <a:lnTo>
                    <a:pt x="40411" y="882776"/>
                  </a:lnTo>
                  <a:lnTo>
                    <a:pt x="0" y="1004062"/>
                  </a:lnTo>
                  <a:lnTo>
                    <a:pt x="121234" y="963676"/>
                  </a:lnTo>
                  <a:lnTo>
                    <a:pt x="94309" y="936726"/>
                  </a:lnTo>
                  <a:lnTo>
                    <a:pt x="80822" y="950213"/>
                  </a:lnTo>
                  <a:lnTo>
                    <a:pt x="53886" y="923289"/>
                  </a:lnTo>
                  <a:lnTo>
                    <a:pt x="67392" y="909783"/>
                  </a:lnTo>
                  <a:close/>
                </a:path>
                <a:path w="1004062" h="1004062">
                  <a:moveTo>
                    <a:pt x="53886" y="923289"/>
                  </a:moveTo>
                  <a:lnTo>
                    <a:pt x="80822" y="950213"/>
                  </a:lnTo>
                  <a:lnTo>
                    <a:pt x="94309" y="936726"/>
                  </a:lnTo>
                  <a:lnTo>
                    <a:pt x="1004062" y="26924"/>
                  </a:lnTo>
                  <a:lnTo>
                    <a:pt x="977138" y="0"/>
                  </a:lnTo>
                  <a:lnTo>
                    <a:pt x="67392" y="909783"/>
                  </a:lnTo>
                  <a:lnTo>
                    <a:pt x="53886" y="9232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82"/>
            <p:cNvSpPr/>
            <p:nvPr/>
          </p:nvSpPr>
          <p:spPr>
            <a:xfrm>
              <a:off x="1981200" y="1393063"/>
              <a:ext cx="470662" cy="470662"/>
            </a:xfrm>
            <a:custGeom>
              <a:avLst/>
              <a:gdLst/>
              <a:ahLst/>
              <a:cxnLst/>
              <a:rect l="l" t="t" r="r" b="b"/>
              <a:pathLst>
                <a:path w="470662" h="470662">
                  <a:moveTo>
                    <a:pt x="67373" y="376364"/>
                  </a:moveTo>
                  <a:lnTo>
                    <a:pt x="40386" y="349376"/>
                  </a:lnTo>
                  <a:lnTo>
                    <a:pt x="0" y="470662"/>
                  </a:lnTo>
                  <a:lnTo>
                    <a:pt x="121285" y="430275"/>
                  </a:lnTo>
                  <a:lnTo>
                    <a:pt x="94297" y="403288"/>
                  </a:lnTo>
                  <a:lnTo>
                    <a:pt x="80772" y="416813"/>
                  </a:lnTo>
                  <a:lnTo>
                    <a:pt x="53848" y="389889"/>
                  </a:lnTo>
                  <a:lnTo>
                    <a:pt x="67373" y="376364"/>
                  </a:lnTo>
                  <a:close/>
                </a:path>
                <a:path w="470662" h="470662">
                  <a:moveTo>
                    <a:pt x="53848" y="389889"/>
                  </a:moveTo>
                  <a:lnTo>
                    <a:pt x="80772" y="416813"/>
                  </a:lnTo>
                  <a:lnTo>
                    <a:pt x="94297" y="403288"/>
                  </a:lnTo>
                  <a:lnTo>
                    <a:pt x="470662" y="26924"/>
                  </a:lnTo>
                  <a:lnTo>
                    <a:pt x="443738" y="0"/>
                  </a:lnTo>
                  <a:lnTo>
                    <a:pt x="67373" y="376364"/>
                  </a:lnTo>
                  <a:lnTo>
                    <a:pt x="53848" y="389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83"/>
            <p:cNvSpPr/>
            <p:nvPr/>
          </p:nvSpPr>
          <p:spPr>
            <a:xfrm>
              <a:off x="2381250" y="720725"/>
              <a:ext cx="114300" cy="685800"/>
            </a:xfrm>
            <a:custGeom>
              <a:avLst/>
              <a:gdLst/>
              <a:ahLst/>
              <a:cxnLst/>
              <a:rect l="l" t="t" r="r" b="b"/>
              <a:pathLst>
                <a:path w="114300" h="685800">
                  <a:moveTo>
                    <a:pt x="38100" y="685800"/>
                  </a:moveTo>
                  <a:lnTo>
                    <a:pt x="76200" y="685800"/>
                  </a:lnTo>
                  <a:lnTo>
                    <a:pt x="76200" y="95250"/>
                  </a:lnTo>
                  <a:lnTo>
                    <a:pt x="114300" y="114300"/>
                  </a:lnTo>
                  <a:lnTo>
                    <a:pt x="57150" y="0"/>
                  </a:lnTo>
                  <a:lnTo>
                    <a:pt x="38100" y="95250"/>
                  </a:lnTo>
                  <a:lnTo>
                    <a:pt x="38100" y="685800"/>
                  </a:lnTo>
                  <a:close/>
                </a:path>
                <a:path w="114300" h="685800">
                  <a:moveTo>
                    <a:pt x="38100" y="9525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close/>
                </a:path>
                <a:path w="114300" h="685800">
                  <a:moveTo>
                    <a:pt x="114300" y="114300"/>
                  </a:moveTo>
                  <a:lnTo>
                    <a:pt x="76200" y="95250"/>
                  </a:lnTo>
                  <a:lnTo>
                    <a:pt x="76199" y="114300"/>
                  </a:lnTo>
                  <a:lnTo>
                    <a:pt x="11430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84"/>
            <p:cNvSpPr/>
            <p:nvPr/>
          </p:nvSpPr>
          <p:spPr>
            <a:xfrm>
              <a:off x="2438400" y="81597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50"/>
                  </a:lnTo>
                </a:path>
              </a:pathLst>
            </a:custGeom>
            <a:ln w="3937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85"/>
            <p:cNvSpPr/>
            <p:nvPr/>
          </p:nvSpPr>
          <p:spPr>
            <a:xfrm>
              <a:off x="2438400" y="1349375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590550" y="76200"/>
                  </a:moveTo>
                  <a:lnTo>
                    <a:pt x="571500" y="76200"/>
                  </a:lnTo>
                  <a:lnTo>
                    <a:pt x="571500" y="114300"/>
                  </a:lnTo>
                  <a:lnTo>
                    <a:pt x="685800" y="57150"/>
                  </a:lnTo>
                  <a:lnTo>
                    <a:pt x="590550" y="76200"/>
                  </a:lnTo>
                  <a:close/>
                </a:path>
                <a:path w="685800" h="114300">
                  <a:moveTo>
                    <a:pt x="590550" y="38100"/>
                  </a:moveTo>
                  <a:lnTo>
                    <a:pt x="571500" y="0"/>
                  </a:lnTo>
                  <a:lnTo>
                    <a:pt x="571499" y="38100"/>
                  </a:lnTo>
                  <a:lnTo>
                    <a:pt x="590550" y="38100"/>
                  </a:lnTo>
                  <a:close/>
                </a:path>
                <a:path w="685800" h="114300">
                  <a:moveTo>
                    <a:pt x="0" y="38100"/>
                  </a:moveTo>
                  <a:lnTo>
                    <a:pt x="0" y="76200"/>
                  </a:lnTo>
                  <a:lnTo>
                    <a:pt x="590550" y="76200"/>
                  </a:lnTo>
                  <a:lnTo>
                    <a:pt x="685800" y="57150"/>
                  </a:lnTo>
                  <a:lnTo>
                    <a:pt x="571500" y="0"/>
                  </a:lnTo>
                  <a:lnTo>
                    <a:pt x="5905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86"/>
            <p:cNvSpPr/>
            <p:nvPr/>
          </p:nvSpPr>
          <p:spPr>
            <a:xfrm>
              <a:off x="2438400" y="1406525"/>
              <a:ext cx="590550" cy="0"/>
            </a:xfrm>
            <a:custGeom>
              <a:avLst/>
              <a:gdLst/>
              <a:ahLst/>
              <a:cxnLst/>
              <a:rect l="l" t="t" r="r" b="b"/>
              <a:pathLst>
                <a:path w="590550">
                  <a:moveTo>
                    <a:pt x="0" y="0"/>
                  </a:moveTo>
                  <a:lnTo>
                    <a:pt x="590550" y="0"/>
                  </a:lnTo>
                </a:path>
              </a:pathLst>
            </a:custGeom>
            <a:ln w="3937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41"/>
            <p:cNvSpPr txBox="1"/>
            <p:nvPr/>
          </p:nvSpPr>
          <p:spPr>
            <a:xfrm>
              <a:off x="1374394" y="262336"/>
              <a:ext cx="190706" cy="2797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5"/>
                </a:lnSpc>
                <a:spcBef>
                  <a:spcPts val="107"/>
                </a:spcBef>
              </a:pPr>
              <a:r>
                <a:rPr sz="2000" b="1" spc="0" dirty="0">
                  <a:latin typeface="Times New Roman"/>
                  <a:cs typeface="Times New Roman"/>
                </a:rPr>
                <a:t>x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51" name="object 40"/>
            <p:cNvSpPr txBox="1"/>
            <p:nvPr/>
          </p:nvSpPr>
          <p:spPr>
            <a:xfrm>
              <a:off x="5797581" y="809520"/>
              <a:ext cx="151726" cy="2541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000"/>
                </a:lnSpc>
                <a:spcBef>
                  <a:spcPts val="100"/>
                </a:spcBef>
              </a:pPr>
              <a:endParaRPr sz="1800" dirty="0">
                <a:latin typeface="MT Extra"/>
                <a:cs typeface="MT Extra"/>
              </a:endParaRPr>
            </a:p>
          </p:txBody>
        </p:sp>
        <p:sp>
          <p:nvSpPr>
            <p:cNvPr id="52" name="object 39"/>
            <p:cNvSpPr txBox="1"/>
            <p:nvPr/>
          </p:nvSpPr>
          <p:spPr>
            <a:xfrm>
              <a:off x="2339980" y="520911"/>
              <a:ext cx="196839" cy="2541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spc="0" dirty="0">
                  <a:latin typeface="Times New Roman"/>
                  <a:cs typeface="Times New Roman"/>
                </a:rPr>
                <a:t>E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54" name="object 37"/>
            <p:cNvSpPr txBox="1"/>
            <p:nvPr/>
          </p:nvSpPr>
          <p:spPr>
            <a:xfrm>
              <a:off x="3584829" y="2168098"/>
              <a:ext cx="176464" cy="2797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5"/>
                </a:lnSpc>
                <a:spcBef>
                  <a:spcPts val="107"/>
                </a:spcBef>
              </a:pPr>
              <a:r>
                <a:rPr sz="2000" b="1" spc="0" dirty="0">
                  <a:latin typeface="Times New Roman"/>
                  <a:cs typeface="Times New Roman"/>
                </a:rPr>
                <a:t>z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55" name="object 36"/>
            <p:cNvSpPr txBox="1"/>
            <p:nvPr/>
          </p:nvSpPr>
          <p:spPr>
            <a:xfrm>
              <a:off x="383540" y="2625553"/>
              <a:ext cx="190500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b="1" spc="0" dirty="0">
                  <a:latin typeface="Times New Roman"/>
                  <a:cs typeface="Times New Roman"/>
                </a:rPr>
                <a:t>y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56" name="object 3"/>
            <p:cNvSpPr txBox="1"/>
            <p:nvPr/>
          </p:nvSpPr>
          <p:spPr>
            <a:xfrm>
              <a:off x="1447800" y="663575"/>
              <a:ext cx="2266950" cy="14287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00"/>
                </a:lnSpc>
              </a:pPr>
              <a:endParaRPr sz="1000" dirty="0"/>
            </a:p>
            <a:p>
              <a:pPr marR="428857" algn="r">
                <a:lnSpc>
                  <a:spcPts val="2640"/>
                </a:lnSpc>
                <a:spcBef>
                  <a:spcPts val="2259"/>
                </a:spcBef>
              </a:pPr>
              <a:r>
                <a:rPr lang="id-ID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‒</a:t>
              </a:r>
              <a:endParaRPr sz="1800" dirty="0">
                <a:latin typeface="MT Extra"/>
                <a:cs typeface="MT Extra"/>
              </a:endParaRPr>
            </a:p>
            <a:p>
              <a:pPr marR="412273" algn="r">
                <a:lnSpc>
                  <a:spcPts val="1375"/>
                </a:lnSpc>
              </a:pPr>
              <a:r>
                <a:rPr sz="2700" spc="0" baseline="3220" dirty="0">
                  <a:latin typeface="Times New Roman"/>
                  <a:cs typeface="Times New Roman"/>
                </a:rPr>
                <a:t>P</a:t>
              </a:r>
              <a:endParaRPr sz="1800" dirty="0">
                <a:latin typeface="Times New Roman"/>
                <a:cs typeface="Times New Roman"/>
              </a:endParaRPr>
            </a:p>
            <a:p>
              <a:pPr marL="738725">
                <a:lnSpc>
                  <a:spcPts val="2225"/>
                </a:lnSpc>
                <a:spcBef>
                  <a:spcPts val="42"/>
                </a:spcBef>
              </a:pPr>
              <a:r>
                <a:rPr lang="id-ID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‒</a:t>
              </a:r>
              <a:endParaRPr sz="1800" dirty="0">
                <a:latin typeface="MT Extra"/>
                <a:cs typeface="MT Extra"/>
              </a:endParaRPr>
            </a:p>
            <a:p>
              <a:pPr marL="702915">
                <a:lnSpc>
                  <a:spcPts val="1380"/>
                </a:lnSpc>
              </a:pPr>
              <a:r>
                <a:rPr sz="2700" spc="0" baseline="3220" dirty="0">
                  <a:latin typeface="Times New Roman"/>
                  <a:cs typeface="Times New Roman"/>
                </a:rPr>
                <a:t>H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57" name="object 2"/>
            <p:cNvSpPr txBox="1"/>
            <p:nvPr/>
          </p:nvSpPr>
          <p:spPr>
            <a:xfrm>
              <a:off x="2438400" y="815975"/>
              <a:ext cx="590550" cy="5905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31754" y="3441944"/>
            <a:ext cx="5279853" cy="1027249"/>
            <a:chOff x="4181475" y="2644701"/>
            <a:chExt cx="5279853" cy="1027249"/>
          </a:xfrm>
        </p:grpSpPr>
        <p:grpSp>
          <p:nvGrpSpPr>
            <p:cNvPr id="59" name="Group 58"/>
            <p:cNvGrpSpPr/>
            <p:nvPr/>
          </p:nvGrpSpPr>
          <p:grpSpPr>
            <a:xfrm>
              <a:off x="4181475" y="2695638"/>
              <a:ext cx="5279853" cy="976312"/>
              <a:chOff x="4181475" y="2695638"/>
              <a:chExt cx="5279853" cy="976312"/>
            </a:xfrm>
          </p:grpSpPr>
          <p:sp>
            <p:nvSpPr>
              <p:cNvPr id="62" name="object 95"/>
              <p:cNvSpPr/>
              <p:nvPr/>
            </p:nvSpPr>
            <p:spPr>
              <a:xfrm>
                <a:off x="4181475" y="2695638"/>
                <a:ext cx="2076450" cy="595312"/>
              </a:xfrm>
              <a:custGeom>
                <a:avLst/>
                <a:gdLst/>
                <a:ahLst/>
                <a:cxnLst/>
                <a:rect l="l" t="t" r="r" b="b"/>
                <a:pathLst>
                  <a:path w="2076450" h="595312">
                    <a:moveTo>
                      <a:pt x="0" y="595312"/>
                    </a:moveTo>
                    <a:lnTo>
                      <a:pt x="2076450" y="595312"/>
                    </a:lnTo>
                    <a:lnTo>
                      <a:pt x="2076450" y="0"/>
                    </a:lnTo>
                    <a:lnTo>
                      <a:pt x="0" y="0"/>
                    </a:lnTo>
                    <a:lnTo>
                      <a:pt x="0" y="595312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" name="object 92"/>
              <p:cNvSpPr/>
              <p:nvPr/>
            </p:nvSpPr>
            <p:spPr>
              <a:xfrm>
                <a:off x="7802015" y="3131254"/>
                <a:ext cx="4090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9095">
                    <a:moveTo>
                      <a:pt x="0" y="0"/>
                    </a:moveTo>
                    <a:lnTo>
                      <a:pt x="409095" y="0"/>
                    </a:lnTo>
                  </a:path>
                </a:pathLst>
              </a:custGeom>
              <a:ln w="1442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" name="object 93"/>
              <p:cNvSpPr/>
              <p:nvPr/>
            </p:nvSpPr>
            <p:spPr>
              <a:xfrm>
                <a:off x="7802015" y="3131254"/>
                <a:ext cx="4090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9095">
                    <a:moveTo>
                      <a:pt x="409095" y="0"/>
                    </a:moveTo>
                    <a:lnTo>
                      <a:pt x="0" y="0"/>
                    </a:lnTo>
                  </a:path>
                </a:pathLst>
              </a:custGeom>
              <a:ln w="1442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" name="object 94"/>
              <p:cNvSpPr/>
              <p:nvPr/>
            </p:nvSpPr>
            <p:spPr>
              <a:xfrm>
                <a:off x="7057763" y="2695638"/>
                <a:ext cx="2403565" cy="976312"/>
              </a:xfrm>
              <a:custGeom>
                <a:avLst/>
                <a:gdLst/>
                <a:ahLst/>
                <a:cxnLst/>
                <a:rect l="l" t="t" r="r" b="b"/>
                <a:pathLst>
                  <a:path w="2162175" h="976312">
                    <a:moveTo>
                      <a:pt x="0" y="976312"/>
                    </a:moveTo>
                    <a:lnTo>
                      <a:pt x="2162175" y="976312"/>
                    </a:lnTo>
                    <a:lnTo>
                      <a:pt x="2162175" y="0"/>
                    </a:lnTo>
                    <a:lnTo>
                      <a:pt x="0" y="0"/>
                    </a:lnTo>
                    <a:lnTo>
                      <a:pt x="0" y="976312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" name="object 35"/>
              <p:cNvSpPr txBox="1"/>
              <p:nvPr/>
            </p:nvSpPr>
            <p:spPr>
              <a:xfrm>
                <a:off x="5779022" y="2797238"/>
                <a:ext cx="384859" cy="451743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490"/>
                  </a:lnSpc>
                  <a:spcBef>
                    <a:spcPts val="174"/>
                  </a:spcBef>
                </a:pPr>
                <a:r>
                  <a:rPr sz="4050" spc="-1044" baseline="7515" dirty="0" err="1">
                    <a:latin typeface="Times New Roman"/>
                    <a:cs typeface="Times New Roman"/>
                  </a:rPr>
                  <a:t>a</a:t>
                </a:r>
                <a:r>
                  <a:rPr sz="4050" spc="0" baseline="10736" dirty="0" err="1">
                    <a:latin typeface="Times New Roman"/>
                    <a:cs typeface="Times New Roman"/>
                  </a:rPr>
                  <a:t>ˆ</a:t>
                </a:r>
                <a:r>
                  <a:rPr sz="2400" spc="0" baseline="-12682" dirty="0" err="1">
                    <a:latin typeface="Times New Roman"/>
                    <a:cs typeface="Times New Roman"/>
                  </a:rPr>
                  <a:t>x</a:t>
                </a:r>
                <a:endParaRPr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7" name="object 34"/>
              <p:cNvSpPr txBox="1"/>
              <p:nvPr/>
            </p:nvSpPr>
            <p:spPr>
              <a:xfrm>
                <a:off x="4230572" y="2812084"/>
                <a:ext cx="1229644" cy="43585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379"/>
                  </a:lnSpc>
                  <a:spcBef>
                    <a:spcPts val="169"/>
                  </a:spcBef>
                </a:pPr>
                <a:r>
                  <a:rPr sz="4050" spc="0" baseline="7515" dirty="0">
                    <a:latin typeface="Times New Roman"/>
                    <a:cs typeface="Times New Roman"/>
                  </a:rPr>
                  <a:t>E</a:t>
                </a:r>
                <a:r>
                  <a:rPr sz="4050" spc="32" baseline="7515" dirty="0">
                    <a:latin typeface="Times New Roman"/>
                    <a:cs typeface="Times New Roman"/>
                  </a:rPr>
                  <a:t> </a:t>
                </a:r>
                <a:r>
                  <a:rPr lang="id-ID" sz="4050" spc="32" baseline="75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sz="4050" spc="-15" baseline="7515" dirty="0">
                    <a:latin typeface="Times New Roman"/>
                    <a:cs typeface="Times New Roman"/>
                  </a:rPr>
                  <a:t> </a:t>
                </a:r>
                <a:r>
                  <a:rPr sz="4050" spc="100" baseline="7515" dirty="0">
                    <a:latin typeface="Times New Roman"/>
                    <a:cs typeface="Times New Roman"/>
                  </a:rPr>
                  <a:t>E</a:t>
                </a:r>
                <a:r>
                  <a:rPr sz="2400" spc="0" baseline="-10870" dirty="0">
                    <a:latin typeface="Times New Roman"/>
                    <a:cs typeface="Times New Roman"/>
                  </a:rPr>
                  <a:t>0</a:t>
                </a:r>
                <a:r>
                  <a:rPr sz="2400" spc="281" baseline="-10870" dirty="0">
                    <a:latin typeface="Times New Roman"/>
                    <a:cs typeface="Times New Roman"/>
                  </a:rPr>
                  <a:t> </a:t>
                </a:r>
                <a:r>
                  <a:rPr sz="4050" spc="0" baseline="7515" dirty="0">
                    <a:latin typeface="Times New Roman"/>
                    <a:cs typeface="Times New Roman"/>
                  </a:rPr>
                  <a:t>e</a:t>
                </a:r>
                <a:endParaRPr sz="27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object 32"/>
              <p:cNvSpPr txBox="1"/>
              <p:nvPr/>
            </p:nvSpPr>
            <p:spPr>
              <a:xfrm>
                <a:off x="9048748" y="3104647"/>
                <a:ext cx="159035" cy="22866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1735"/>
                  </a:lnSpc>
                  <a:spcBef>
                    <a:spcPts val="86"/>
                  </a:spcBef>
                </a:pPr>
                <a:r>
                  <a:rPr sz="1600" spc="0" dirty="0">
                    <a:latin typeface="Times New Roman"/>
                    <a:cs typeface="Times New Roman"/>
                  </a:rPr>
                  <a:t>y</a:t>
                </a:r>
                <a:endParaRPr sz="16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0" name="object 5"/>
            <p:cNvSpPr txBox="1"/>
            <p:nvPr/>
          </p:nvSpPr>
          <p:spPr>
            <a:xfrm>
              <a:off x="4181475" y="2695638"/>
              <a:ext cx="2076450" cy="59531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7339">
                <a:lnSpc>
                  <a:spcPts val="2470"/>
                </a:lnSpc>
                <a:spcBef>
                  <a:spcPts val="123"/>
                </a:spcBef>
              </a:pPr>
              <a:r>
                <a:rPr lang="id-ID" sz="4050" spc="0" baseline="2254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‒</a:t>
              </a:r>
              <a:r>
                <a:rPr sz="4050" spc="0" baseline="22546" dirty="0">
                  <a:latin typeface="Times New Roman"/>
                  <a:cs typeface="Times New Roman"/>
                </a:rPr>
                <a:t>          </a:t>
              </a:r>
              <a:r>
                <a:rPr sz="4050" spc="275" baseline="22546" dirty="0">
                  <a:latin typeface="Times New Roman"/>
                  <a:cs typeface="Times New Roman"/>
                </a:rPr>
                <a:t> </a:t>
              </a:r>
              <a:r>
                <a:rPr sz="2400" spc="-123" baseline="-1811" dirty="0">
                  <a:latin typeface="Times New Roman"/>
                  <a:cs typeface="Times New Roman"/>
                </a:rPr>
                <a:t> -</a:t>
              </a:r>
              <a:r>
                <a:rPr sz="2400" spc="-10" baseline="-1811" dirty="0">
                  <a:latin typeface="Times New Roman"/>
                  <a:cs typeface="Times New Roman"/>
                </a:rPr>
                <a:t>j</a:t>
              </a:r>
              <a:r>
                <a:rPr lang="el-GR" sz="2400" spc="5" baseline="-1700" dirty="0">
                  <a:latin typeface="Times New Roman"/>
                  <a:cs typeface="Times New Roman"/>
                </a:rPr>
                <a:t>β</a:t>
              </a:r>
              <a:r>
                <a:rPr sz="2400" spc="0" baseline="-1811" dirty="0">
                  <a:latin typeface="Times New Roman"/>
                  <a:cs typeface="Times New Roman"/>
                </a:rPr>
                <a:t>z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1" name="object 4"/>
            <p:cNvSpPr txBox="1"/>
            <p:nvPr/>
          </p:nvSpPr>
          <p:spPr>
            <a:xfrm>
              <a:off x="7134612" y="2644701"/>
              <a:ext cx="2152995" cy="97631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6028">
                <a:lnSpc>
                  <a:spcPts val="2050"/>
                </a:lnSpc>
                <a:spcBef>
                  <a:spcPts val="102"/>
                </a:spcBef>
              </a:pPr>
              <a:r>
                <a:rPr lang="id-ID" sz="2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‒</a:t>
              </a:r>
              <a:endParaRPr sz="2750" dirty="0">
                <a:latin typeface="MT Extra"/>
                <a:cs typeface="MT Extra"/>
              </a:endParaRPr>
            </a:p>
            <a:p>
              <a:pPr marL="61669">
                <a:lnSpc>
                  <a:spcPts val="2985"/>
                </a:lnSpc>
                <a:spcBef>
                  <a:spcPts val="46"/>
                </a:spcBef>
              </a:pPr>
              <a:r>
                <a:rPr sz="2750" spc="0" dirty="0">
                  <a:latin typeface="Times New Roman"/>
                  <a:cs typeface="Times New Roman"/>
                </a:rPr>
                <a:t>H </a:t>
              </a:r>
              <a:r>
                <a:rPr lang="id-ID" sz="2750" spc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sz="2750" spc="279" dirty="0">
                  <a:latin typeface="Times New Roman"/>
                  <a:cs typeface="Times New Roman"/>
                </a:rPr>
                <a:t> </a:t>
              </a:r>
              <a:r>
                <a:rPr sz="4125" spc="134" baseline="36893" dirty="0">
                  <a:latin typeface="Times New Roman"/>
                  <a:cs typeface="Times New Roman"/>
                </a:rPr>
                <a:t>E</a:t>
              </a:r>
              <a:r>
                <a:rPr sz="2400" spc="0" baseline="38046" dirty="0">
                  <a:latin typeface="Times New Roman"/>
                  <a:cs typeface="Times New Roman"/>
                </a:rPr>
                <a:t>0 </a:t>
              </a:r>
              <a:r>
                <a:rPr sz="2400" spc="44" baseline="38046" dirty="0">
                  <a:latin typeface="Times New Roman"/>
                  <a:cs typeface="Times New Roman"/>
                </a:rPr>
                <a:t> </a:t>
              </a:r>
              <a:r>
                <a:rPr sz="2750" spc="114" dirty="0">
                  <a:latin typeface="Times New Roman"/>
                  <a:cs typeface="Times New Roman"/>
                </a:rPr>
                <a:t>e</a:t>
              </a:r>
              <a:r>
                <a:rPr sz="2400" spc="-158" baseline="45293" dirty="0">
                  <a:latin typeface="Times New Roman"/>
                  <a:cs typeface="Times New Roman"/>
                </a:rPr>
                <a:t> -</a:t>
              </a:r>
              <a:r>
                <a:rPr sz="2400" spc="-4" baseline="45293" dirty="0">
                  <a:latin typeface="Times New Roman"/>
                  <a:cs typeface="Times New Roman"/>
                </a:rPr>
                <a:t>j</a:t>
              </a:r>
              <a:r>
                <a:rPr lang="el-GR" sz="2400" spc="29" baseline="42513" dirty="0">
                  <a:latin typeface="Times New Roman"/>
                  <a:cs typeface="Times New Roman"/>
                </a:rPr>
                <a:t>β</a:t>
              </a:r>
              <a:r>
                <a:rPr sz="2400" spc="0" baseline="45293" dirty="0">
                  <a:latin typeface="Times New Roman"/>
                  <a:cs typeface="Times New Roman"/>
                </a:rPr>
                <a:t>z</a:t>
              </a:r>
              <a:r>
                <a:rPr sz="2400" spc="255" baseline="45293" dirty="0">
                  <a:latin typeface="Times New Roman"/>
                  <a:cs typeface="Times New Roman"/>
                </a:rPr>
                <a:t> </a:t>
              </a:r>
              <a:r>
                <a:rPr sz="2750" spc="-1019" dirty="0">
                  <a:latin typeface="Times New Roman"/>
                  <a:cs typeface="Times New Roman"/>
                </a:rPr>
                <a:t>a</a:t>
              </a:r>
              <a:r>
                <a:rPr sz="4125" spc="0" baseline="4216" dirty="0">
                  <a:latin typeface="Times New Roman"/>
                  <a:cs typeface="Times New Roman"/>
                </a:rPr>
                <a:t>ˆ</a:t>
              </a:r>
              <a:endParaRPr sz="2750" dirty="0">
                <a:latin typeface="Times New Roman"/>
                <a:cs typeface="Times New Roman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27264" y="1132461"/>
            <a:ext cx="256802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lang="id-ID" baseline="85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sz="1050" dirty="0">
              <a:latin typeface="MT Extra"/>
              <a:cs typeface="MT Extr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2294" y="3787561"/>
            <a:ext cx="390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spc="134" baseline="368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2873695512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898650" y="3509101"/>
            <a:ext cx="5279853" cy="937226"/>
            <a:chOff x="4181475" y="2644701"/>
            <a:chExt cx="5279853" cy="1027249"/>
          </a:xfrm>
        </p:grpSpPr>
        <p:grpSp>
          <p:nvGrpSpPr>
            <p:cNvPr id="58" name="Group 57"/>
            <p:cNvGrpSpPr/>
            <p:nvPr/>
          </p:nvGrpSpPr>
          <p:grpSpPr>
            <a:xfrm>
              <a:off x="4181475" y="2695638"/>
              <a:ext cx="5279853" cy="976312"/>
              <a:chOff x="4181475" y="2695638"/>
              <a:chExt cx="5279853" cy="976312"/>
            </a:xfrm>
          </p:grpSpPr>
          <p:sp>
            <p:nvSpPr>
              <p:cNvPr id="61" name="object 95"/>
              <p:cNvSpPr/>
              <p:nvPr/>
            </p:nvSpPr>
            <p:spPr>
              <a:xfrm>
                <a:off x="4181475" y="2695638"/>
                <a:ext cx="2076450" cy="595312"/>
              </a:xfrm>
              <a:custGeom>
                <a:avLst/>
                <a:gdLst/>
                <a:ahLst/>
                <a:cxnLst/>
                <a:rect l="l" t="t" r="r" b="b"/>
                <a:pathLst>
                  <a:path w="2076450" h="595312">
                    <a:moveTo>
                      <a:pt x="0" y="595312"/>
                    </a:moveTo>
                    <a:lnTo>
                      <a:pt x="2076450" y="595312"/>
                    </a:lnTo>
                    <a:lnTo>
                      <a:pt x="2076450" y="0"/>
                    </a:lnTo>
                    <a:lnTo>
                      <a:pt x="0" y="0"/>
                    </a:lnTo>
                    <a:lnTo>
                      <a:pt x="0" y="595312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2" name="object 92"/>
              <p:cNvSpPr/>
              <p:nvPr/>
            </p:nvSpPr>
            <p:spPr>
              <a:xfrm>
                <a:off x="7802015" y="3131254"/>
                <a:ext cx="4090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9095">
                    <a:moveTo>
                      <a:pt x="0" y="0"/>
                    </a:moveTo>
                    <a:lnTo>
                      <a:pt x="409095" y="0"/>
                    </a:lnTo>
                  </a:path>
                </a:pathLst>
              </a:custGeom>
              <a:ln w="1442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" name="object 93"/>
              <p:cNvSpPr/>
              <p:nvPr/>
            </p:nvSpPr>
            <p:spPr>
              <a:xfrm>
                <a:off x="7802015" y="3131254"/>
                <a:ext cx="4090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9095">
                    <a:moveTo>
                      <a:pt x="409095" y="0"/>
                    </a:moveTo>
                    <a:lnTo>
                      <a:pt x="0" y="0"/>
                    </a:lnTo>
                  </a:path>
                </a:pathLst>
              </a:custGeom>
              <a:ln w="1442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" name="object 94"/>
              <p:cNvSpPr/>
              <p:nvPr/>
            </p:nvSpPr>
            <p:spPr>
              <a:xfrm>
                <a:off x="7057763" y="2695638"/>
                <a:ext cx="2403565" cy="976312"/>
              </a:xfrm>
              <a:custGeom>
                <a:avLst/>
                <a:gdLst/>
                <a:ahLst/>
                <a:cxnLst/>
                <a:rect l="l" t="t" r="r" b="b"/>
                <a:pathLst>
                  <a:path w="2162175" h="976312">
                    <a:moveTo>
                      <a:pt x="0" y="976312"/>
                    </a:moveTo>
                    <a:lnTo>
                      <a:pt x="2162175" y="976312"/>
                    </a:lnTo>
                    <a:lnTo>
                      <a:pt x="2162175" y="0"/>
                    </a:lnTo>
                    <a:lnTo>
                      <a:pt x="0" y="0"/>
                    </a:lnTo>
                    <a:lnTo>
                      <a:pt x="0" y="976312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" name="object 35"/>
              <p:cNvSpPr txBox="1"/>
              <p:nvPr/>
            </p:nvSpPr>
            <p:spPr>
              <a:xfrm>
                <a:off x="5779022" y="2797238"/>
                <a:ext cx="384859" cy="451743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490"/>
                  </a:lnSpc>
                  <a:spcBef>
                    <a:spcPts val="174"/>
                  </a:spcBef>
                </a:pPr>
                <a:r>
                  <a:rPr sz="4050" spc="-1044" baseline="7515" dirty="0" err="1">
                    <a:latin typeface="Times New Roman"/>
                    <a:cs typeface="Times New Roman"/>
                  </a:rPr>
                  <a:t>a</a:t>
                </a:r>
                <a:r>
                  <a:rPr sz="4050" spc="0" baseline="10736" dirty="0" err="1">
                    <a:latin typeface="Times New Roman"/>
                    <a:cs typeface="Times New Roman"/>
                  </a:rPr>
                  <a:t>ˆ</a:t>
                </a:r>
                <a:r>
                  <a:rPr sz="2400" spc="0" baseline="-12682" dirty="0" err="1">
                    <a:latin typeface="Times New Roman"/>
                    <a:cs typeface="Times New Roman"/>
                  </a:rPr>
                  <a:t>x</a:t>
                </a:r>
                <a:endParaRPr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object 34"/>
              <p:cNvSpPr txBox="1"/>
              <p:nvPr/>
            </p:nvSpPr>
            <p:spPr>
              <a:xfrm>
                <a:off x="4230572" y="2812084"/>
                <a:ext cx="1229644" cy="43585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379"/>
                  </a:lnSpc>
                  <a:spcBef>
                    <a:spcPts val="169"/>
                  </a:spcBef>
                </a:pPr>
                <a:r>
                  <a:rPr sz="4050" spc="0" baseline="7515" dirty="0">
                    <a:latin typeface="Times New Roman"/>
                    <a:cs typeface="Times New Roman"/>
                  </a:rPr>
                  <a:t>E</a:t>
                </a:r>
                <a:r>
                  <a:rPr sz="4050" spc="32" baseline="7515" dirty="0">
                    <a:latin typeface="Times New Roman"/>
                    <a:cs typeface="Times New Roman"/>
                  </a:rPr>
                  <a:t> </a:t>
                </a:r>
                <a:r>
                  <a:rPr lang="id-ID" sz="4050" spc="32" baseline="75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sz="4050" spc="-15" baseline="7515" dirty="0">
                    <a:latin typeface="Times New Roman"/>
                    <a:cs typeface="Times New Roman"/>
                  </a:rPr>
                  <a:t> </a:t>
                </a:r>
                <a:r>
                  <a:rPr sz="4050" spc="100" baseline="7515" dirty="0">
                    <a:latin typeface="Times New Roman"/>
                    <a:cs typeface="Times New Roman"/>
                  </a:rPr>
                  <a:t>E</a:t>
                </a:r>
                <a:r>
                  <a:rPr sz="2400" spc="0" baseline="-10870" dirty="0">
                    <a:latin typeface="Times New Roman"/>
                    <a:cs typeface="Times New Roman"/>
                  </a:rPr>
                  <a:t>0</a:t>
                </a:r>
                <a:r>
                  <a:rPr sz="2400" spc="281" baseline="-10870" dirty="0">
                    <a:latin typeface="Times New Roman"/>
                    <a:cs typeface="Times New Roman"/>
                  </a:rPr>
                  <a:t> </a:t>
                </a:r>
                <a:r>
                  <a:rPr sz="4050" spc="0" baseline="7515" dirty="0">
                    <a:latin typeface="Times New Roman"/>
                    <a:cs typeface="Times New Roman"/>
                  </a:rPr>
                  <a:t>e</a:t>
                </a:r>
                <a:endParaRPr sz="27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7" name="object 32"/>
              <p:cNvSpPr txBox="1"/>
              <p:nvPr/>
            </p:nvSpPr>
            <p:spPr>
              <a:xfrm>
                <a:off x="9048748" y="3104647"/>
                <a:ext cx="159035" cy="22866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1735"/>
                  </a:lnSpc>
                  <a:spcBef>
                    <a:spcPts val="86"/>
                  </a:spcBef>
                </a:pPr>
                <a:r>
                  <a:rPr sz="1600" spc="0" dirty="0">
                    <a:latin typeface="Times New Roman"/>
                    <a:cs typeface="Times New Roman"/>
                  </a:rPr>
                  <a:t>y</a:t>
                </a:r>
                <a:endParaRPr sz="16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9" name="object 5"/>
            <p:cNvSpPr txBox="1"/>
            <p:nvPr/>
          </p:nvSpPr>
          <p:spPr>
            <a:xfrm>
              <a:off x="4181475" y="2695638"/>
              <a:ext cx="2076450" cy="59531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7339">
                <a:lnSpc>
                  <a:spcPts val="2470"/>
                </a:lnSpc>
                <a:spcBef>
                  <a:spcPts val="123"/>
                </a:spcBef>
              </a:pPr>
              <a:r>
                <a:rPr lang="id-ID" sz="4050" spc="0" baseline="2254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‒</a:t>
              </a:r>
              <a:r>
                <a:rPr sz="4050" spc="0" baseline="22546" dirty="0">
                  <a:latin typeface="Times New Roman"/>
                  <a:cs typeface="Times New Roman"/>
                </a:rPr>
                <a:t>          </a:t>
              </a:r>
              <a:r>
                <a:rPr sz="4050" spc="275" baseline="22546" dirty="0">
                  <a:latin typeface="Times New Roman"/>
                  <a:cs typeface="Times New Roman"/>
                </a:rPr>
                <a:t> </a:t>
              </a:r>
              <a:r>
                <a:rPr sz="2400" spc="-123" baseline="-1811" dirty="0">
                  <a:latin typeface="Times New Roman"/>
                  <a:cs typeface="Times New Roman"/>
                </a:rPr>
                <a:t> -</a:t>
              </a:r>
              <a:r>
                <a:rPr sz="2400" spc="-10" baseline="-1811" dirty="0">
                  <a:latin typeface="Times New Roman"/>
                  <a:cs typeface="Times New Roman"/>
                </a:rPr>
                <a:t>j</a:t>
              </a:r>
              <a:r>
                <a:rPr lang="el-GR" sz="2400" spc="5" baseline="-1700" dirty="0">
                  <a:latin typeface="Times New Roman"/>
                  <a:cs typeface="Times New Roman"/>
                </a:rPr>
                <a:t>β</a:t>
              </a:r>
              <a:r>
                <a:rPr sz="2400" spc="0" baseline="-1811" dirty="0">
                  <a:latin typeface="Times New Roman"/>
                  <a:cs typeface="Times New Roman"/>
                </a:rPr>
                <a:t>z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0" name="object 4"/>
            <p:cNvSpPr txBox="1"/>
            <p:nvPr/>
          </p:nvSpPr>
          <p:spPr>
            <a:xfrm>
              <a:off x="7134612" y="2644701"/>
              <a:ext cx="2152995" cy="97631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6028">
                <a:lnSpc>
                  <a:spcPts val="2050"/>
                </a:lnSpc>
                <a:spcBef>
                  <a:spcPts val="102"/>
                </a:spcBef>
              </a:pPr>
              <a:r>
                <a:rPr lang="id-ID" sz="2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‒</a:t>
              </a:r>
              <a:endParaRPr sz="2750" dirty="0">
                <a:latin typeface="MT Extra"/>
                <a:cs typeface="MT Extra"/>
              </a:endParaRPr>
            </a:p>
            <a:p>
              <a:pPr marL="61669">
                <a:lnSpc>
                  <a:spcPts val="2985"/>
                </a:lnSpc>
                <a:spcBef>
                  <a:spcPts val="46"/>
                </a:spcBef>
              </a:pPr>
              <a:r>
                <a:rPr sz="2750" spc="0" dirty="0">
                  <a:latin typeface="Times New Roman"/>
                  <a:cs typeface="Times New Roman"/>
                </a:rPr>
                <a:t>H </a:t>
              </a:r>
              <a:r>
                <a:rPr lang="id-ID" sz="2750" spc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sz="2750" spc="279" dirty="0">
                  <a:latin typeface="Times New Roman"/>
                  <a:cs typeface="Times New Roman"/>
                </a:rPr>
                <a:t> </a:t>
              </a:r>
              <a:r>
                <a:rPr sz="4125" spc="134" baseline="36893" dirty="0">
                  <a:latin typeface="Times New Roman"/>
                  <a:cs typeface="Times New Roman"/>
                </a:rPr>
                <a:t>E</a:t>
              </a:r>
              <a:r>
                <a:rPr sz="2400" spc="0" baseline="38046" dirty="0">
                  <a:latin typeface="Times New Roman"/>
                  <a:cs typeface="Times New Roman"/>
                </a:rPr>
                <a:t>0 </a:t>
              </a:r>
              <a:r>
                <a:rPr sz="2400" spc="44" baseline="38046" dirty="0">
                  <a:latin typeface="Times New Roman"/>
                  <a:cs typeface="Times New Roman"/>
                </a:rPr>
                <a:t> </a:t>
              </a:r>
              <a:r>
                <a:rPr sz="2750" spc="114" dirty="0">
                  <a:latin typeface="Times New Roman"/>
                  <a:cs typeface="Times New Roman"/>
                </a:rPr>
                <a:t>e</a:t>
              </a:r>
              <a:r>
                <a:rPr sz="2400" spc="-158" baseline="45293" dirty="0">
                  <a:latin typeface="Times New Roman"/>
                  <a:cs typeface="Times New Roman"/>
                </a:rPr>
                <a:t> -</a:t>
              </a:r>
              <a:r>
                <a:rPr sz="2400" spc="-4" baseline="45293" dirty="0">
                  <a:latin typeface="Times New Roman"/>
                  <a:cs typeface="Times New Roman"/>
                </a:rPr>
                <a:t>j</a:t>
              </a:r>
              <a:r>
                <a:rPr lang="el-GR" sz="2400" spc="29" baseline="42513" dirty="0">
                  <a:latin typeface="Times New Roman"/>
                  <a:cs typeface="Times New Roman"/>
                </a:rPr>
                <a:t>β</a:t>
              </a:r>
              <a:r>
                <a:rPr sz="2400" spc="0" baseline="45293" dirty="0">
                  <a:latin typeface="Times New Roman"/>
                  <a:cs typeface="Times New Roman"/>
                </a:rPr>
                <a:t>z</a:t>
              </a:r>
              <a:r>
                <a:rPr sz="2400" spc="255" baseline="45293" dirty="0">
                  <a:latin typeface="Times New Roman"/>
                  <a:cs typeface="Times New Roman"/>
                </a:rPr>
                <a:t> </a:t>
              </a:r>
              <a:r>
                <a:rPr sz="2750" spc="-1019" dirty="0">
                  <a:latin typeface="Times New Roman"/>
                  <a:cs typeface="Times New Roman"/>
                </a:rPr>
                <a:t>a</a:t>
              </a:r>
              <a:r>
                <a:rPr sz="4125" spc="0" baseline="4216" dirty="0">
                  <a:latin typeface="Times New Roman"/>
                  <a:cs typeface="Times New Roman"/>
                </a:rPr>
                <a:t>ˆ</a:t>
              </a:r>
              <a:endParaRPr sz="275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458903" y="3687876"/>
            <a:ext cx="32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aseline="3623" dirty="0">
                <a:latin typeface="Times New Roman"/>
                <a:cs typeface="Times New Roman"/>
              </a:rPr>
              <a:t>'</a:t>
            </a:r>
            <a:endParaRPr lang="id-ID" dirty="0"/>
          </a:p>
        </p:txBody>
      </p:sp>
      <p:sp>
        <p:nvSpPr>
          <p:cNvPr id="69" name="Rectangle 68"/>
          <p:cNvSpPr/>
          <p:nvPr/>
        </p:nvSpPr>
        <p:spPr>
          <a:xfrm>
            <a:off x="3405511" y="3545644"/>
            <a:ext cx="195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aseline="3623" dirty="0">
                <a:latin typeface="Times New Roman"/>
                <a:cs typeface="Times New Roman"/>
              </a:rPr>
              <a:t>'</a:t>
            </a:r>
            <a:endParaRPr lang="id-ID" dirty="0"/>
          </a:p>
        </p:txBody>
      </p:sp>
      <p:sp>
        <p:nvSpPr>
          <p:cNvPr id="70" name="TextBox 69"/>
          <p:cNvSpPr txBox="1"/>
          <p:nvPr/>
        </p:nvSpPr>
        <p:spPr>
          <a:xfrm>
            <a:off x="5572647" y="3841764"/>
            <a:ext cx="390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spc="134" baseline="368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id-ID" sz="4000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569" y="1031762"/>
            <a:ext cx="3810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2018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90" y="2047322"/>
            <a:ext cx="2828925" cy="24193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667125" y="582658"/>
            <a:ext cx="4854230" cy="2469342"/>
            <a:chOff x="5021326" y="766040"/>
            <a:chExt cx="4768543" cy="2405567"/>
          </a:xfrm>
        </p:grpSpPr>
        <p:sp>
          <p:nvSpPr>
            <p:cNvPr id="4" name="object 197"/>
            <p:cNvSpPr/>
            <p:nvPr/>
          </p:nvSpPr>
          <p:spPr>
            <a:xfrm>
              <a:off x="5021326" y="798512"/>
              <a:ext cx="2163699" cy="595312"/>
            </a:xfrm>
            <a:custGeom>
              <a:avLst/>
              <a:gdLst/>
              <a:ahLst/>
              <a:cxnLst/>
              <a:rect l="l" t="t" r="r" b="b"/>
              <a:pathLst>
                <a:path w="2163699" h="595312">
                  <a:moveTo>
                    <a:pt x="0" y="595312"/>
                  </a:moveTo>
                  <a:lnTo>
                    <a:pt x="2163699" y="595312"/>
                  </a:lnTo>
                  <a:lnTo>
                    <a:pt x="2163699" y="0"/>
                  </a:lnTo>
                  <a:lnTo>
                    <a:pt x="0" y="0"/>
                  </a:lnTo>
                  <a:lnTo>
                    <a:pt x="0" y="5953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194"/>
            <p:cNvSpPr/>
            <p:nvPr/>
          </p:nvSpPr>
          <p:spPr>
            <a:xfrm>
              <a:off x="8111641" y="1243653"/>
              <a:ext cx="409095" cy="0"/>
            </a:xfrm>
            <a:custGeom>
              <a:avLst/>
              <a:gdLst/>
              <a:ahLst/>
              <a:cxnLst/>
              <a:rect l="l" t="t" r="r" b="b"/>
              <a:pathLst>
                <a:path w="409095">
                  <a:moveTo>
                    <a:pt x="0" y="0"/>
                  </a:moveTo>
                  <a:lnTo>
                    <a:pt x="409095" y="0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195"/>
            <p:cNvSpPr/>
            <p:nvPr/>
          </p:nvSpPr>
          <p:spPr>
            <a:xfrm>
              <a:off x="8111641" y="1243653"/>
              <a:ext cx="409095" cy="0"/>
            </a:xfrm>
            <a:custGeom>
              <a:avLst/>
              <a:gdLst/>
              <a:ahLst/>
              <a:cxnLst/>
              <a:rect l="l" t="t" r="r" b="b"/>
              <a:pathLst>
                <a:path w="409095">
                  <a:moveTo>
                    <a:pt x="409095" y="0"/>
                  </a:moveTo>
                  <a:lnTo>
                    <a:pt x="0" y="0"/>
                  </a:lnTo>
                </a:path>
              </a:pathLst>
            </a:custGeom>
            <a:ln w="1442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196"/>
            <p:cNvSpPr/>
            <p:nvPr/>
          </p:nvSpPr>
          <p:spPr>
            <a:xfrm>
              <a:off x="7435850" y="769937"/>
              <a:ext cx="2219325" cy="976312"/>
            </a:xfrm>
            <a:custGeom>
              <a:avLst/>
              <a:gdLst/>
              <a:ahLst/>
              <a:cxnLst/>
              <a:rect l="l" t="t" r="r" b="b"/>
              <a:pathLst>
                <a:path w="2219325" h="976312">
                  <a:moveTo>
                    <a:pt x="0" y="976312"/>
                  </a:moveTo>
                  <a:lnTo>
                    <a:pt x="2219325" y="976312"/>
                  </a:lnTo>
                  <a:lnTo>
                    <a:pt x="2219325" y="0"/>
                  </a:lnTo>
                  <a:lnTo>
                    <a:pt x="0" y="0"/>
                  </a:lnTo>
                  <a:lnTo>
                    <a:pt x="0" y="9763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48"/>
            <p:cNvSpPr txBox="1"/>
            <p:nvPr/>
          </p:nvSpPr>
          <p:spPr>
            <a:xfrm>
              <a:off x="8121938" y="817597"/>
              <a:ext cx="422379" cy="4324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350"/>
                </a:lnSpc>
                <a:spcBef>
                  <a:spcPts val="167"/>
                </a:spcBef>
              </a:pPr>
              <a:r>
                <a:rPr sz="4125" spc="134" baseline="8432" dirty="0">
                  <a:latin typeface="Times New Roman"/>
                  <a:cs typeface="Times New Roman"/>
                </a:rPr>
                <a:t>E</a:t>
              </a:r>
              <a:r>
                <a:rPr sz="2400" spc="0" baseline="-10870" dirty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9" name="object 46"/>
            <p:cNvSpPr txBox="1"/>
            <p:nvPr/>
          </p:nvSpPr>
          <p:spPr>
            <a:xfrm>
              <a:off x="8561716" y="995494"/>
              <a:ext cx="713526" cy="41609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260"/>
                </a:lnSpc>
                <a:spcBef>
                  <a:spcPts val="163"/>
                </a:spcBef>
              </a:pPr>
              <a:r>
                <a:rPr lang="id-ID" sz="4125" spc="114" baseline="-1054" dirty="0">
                  <a:latin typeface="Times New Roman"/>
                  <a:cs typeface="Times New Roman"/>
                </a:rPr>
                <a:t>E</a:t>
              </a:r>
              <a:r>
                <a:rPr sz="2400" baseline="40813" dirty="0">
                  <a:latin typeface="Symbol"/>
                  <a:cs typeface="Times New Roman"/>
                </a:rPr>
                <a:t>-</a:t>
              </a:r>
              <a:r>
                <a:rPr sz="2400" spc="-184" baseline="43481" dirty="0">
                  <a:latin typeface="Times New Roman"/>
                  <a:cs typeface="Times New Roman"/>
                </a:rPr>
                <a:t> </a:t>
              </a:r>
              <a:r>
                <a:rPr sz="2400" spc="0" baseline="43481" dirty="0">
                  <a:latin typeface="Times New Roman"/>
                  <a:cs typeface="Times New Roman"/>
                </a:rPr>
                <a:t>j</a:t>
              </a:r>
              <a:r>
                <a:rPr lang="el-GR" sz="2400" spc="29" baseline="40813" dirty="0">
                  <a:latin typeface="Times New Roman"/>
                  <a:cs typeface="Times New Roman"/>
                </a:rPr>
                <a:t>β</a:t>
              </a:r>
              <a:r>
                <a:rPr sz="2400" spc="0" baseline="43481" dirty="0">
                  <a:latin typeface="Times New Roman"/>
                  <a:cs typeface="Times New Roman"/>
                </a:rPr>
                <a:t>z</a:t>
              </a:r>
              <a:r>
                <a:rPr sz="2400" spc="-284" baseline="43481" dirty="0">
                  <a:latin typeface="Times New Roman"/>
                  <a:cs typeface="Times New Roman"/>
                </a:rPr>
                <a:t> </a:t>
              </a:r>
              <a:r>
                <a:rPr sz="2400" spc="0" baseline="43481" dirty="0">
                  <a:latin typeface="Times New Roman"/>
                  <a:cs typeface="Times New Roman"/>
                </a:rPr>
                <a:t>'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10" name="object 45"/>
            <p:cNvSpPr txBox="1"/>
            <p:nvPr/>
          </p:nvSpPr>
          <p:spPr>
            <a:xfrm>
              <a:off x="9262121" y="1016041"/>
              <a:ext cx="225787" cy="39554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050"/>
                </a:lnSpc>
                <a:spcBef>
                  <a:spcPts val="152"/>
                </a:spcBef>
              </a:pPr>
              <a:r>
                <a:rPr sz="4125" spc="-1019" baseline="-1054" dirty="0">
                  <a:latin typeface="Times New Roman"/>
                  <a:cs typeface="Times New Roman"/>
                </a:rPr>
                <a:t>a</a:t>
              </a:r>
              <a:r>
                <a:rPr sz="4125" spc="0" baseline="3162" dirty="0">
                  <a:latin typeface="Times New Roman"/>
                  <a:cs typeface="Times New Roman"/>
                </a:rPr>
                <a:t>ˆ</a:t>
              </a:r>
              <a:endParaRPr sz="2750" dirty="0">
                <a:latin typeface="Times New Roman"/>
                <a:cs typeface="Times New Roman"/>
              </a:endParaRPr>
            </a:p>
          </p:txBody>
        </p:sp>
        <p:sp>
          <p:nvSpPr>
            <p:cNvPr id="11" name="object 44"/>
            <p:cNvSpPr txBox="1"/>
            <p:nvPr/>
          </p:nvSpPr>
          <p:spPr>
            <a:xfrm>
              <a:off x="7484946" y="1038025"/>
              <a:ext cx="332750" cy="3735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900"/>
                </a:lnSpc>
                <a:spcBef>
                  <a:spcPts val="145"/>
                </a:spcBef>
              </a:pPr>
              <a:r>
                <a:rPr sz="2750" spc="0" dirty="0">
                  <a:latin typeface="Times New Roman"/>
                  <a:cs typeface="Times New Roman"/>
                </a:rPr>
                <a:t>H</a:t>
              </a:r>
              <a:endParaRPr sz="2750">
                <a:latin typeface="Times New Roman"/>
                <a:cs typeface="Times New Roman"/>
              </a:endParaRPr>
            </a:p>
          </p:txBody>
        </p:sp>
        <p:sp>
          <p:nvSpPr>
            <p:cNvPr id="12" name="object 39"/>
            <p:cNvSpPr txBox="1"/>
            <p:nvPr/>
          </p:nvSpPr>
          <p:spPr>
            <a:xfrm>
              <a:off x="5185410" y="1904447"/>
              <a:ext cx="3755897" cy="7252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b="1" spc="4" dirty="0">
                  <a:latin typeface="Times New Roman"/>
                  <a:cs typeface="Times New Roman"/>
                </a:rPr>
                <a:t>S</a:t>
              </a:r>
              <a:r>
                <a:rPr sz="2000" b="1" spc="-9" dirty="0">
                  <a:latin typeface="Times New Roman"/>
                  <a:cs typeface="Times New Roman"/>
                </a:rPr>
                <a:t>e</a:t>
              </a:r>
              <a:r>
                <a:rPr sz="2000" b="1" spc="4" dirty="0">
                  <a:latin typeface="Times New Roman"/>
                  <a:cs typeface="Times New Roman"/>
                </a:rPr>
                <a:t>d</a:t>
              </a:r>
              <a:r>
                <a:rPr sz="2000" b="1" spc="0" dirty="0">
                  <a:latin typeface="Times New Roman"/>
                  <a:cs typeface="Times New Roman"/>
                </a:rPr>
                <a:t>a</a:t>
              </a:r>
              <a:r>
                <a:rPr sz="2000" b="1" spc="4" dirty="0">
                  <a:latin typeface="Times New Roman"/>
                  <a:cs typeface="Times New Roman"/>
                </a:rPr>
                <a:t>n</a:t>
              </a:r>
              <a:r>
                <a:rPr sz="2000" b="1" spc="0" dirty="0">
                  <a:latin typeface="Times New Roman"/>
                  <a:cs typeface="Times New Roman"/>
                </a:rPr>
                <a:t>g</a:t>
              </a:r>
              <a:r>
                <a:rPr sz="2000" b="1" spc="4" dirty="0">
                  <a:latin typeface="Times New Roman"/>
                  <a:cs typeface="Times New Roman"/>
                </a:rPr>
                <a:t>k</a:t>
              </a:r>
              <a:r>
                <a:rPr sz="2000" b="1" spc="0" dirty="0">
                  <a:latin typeface="Times New Roman"/>
                  <a:cs typeface="Times New Roman"/>
                </a:rPr>
                <a:t>a</a:t>
              </a:r>
              <a:r>
                <a:rPr sz="2000" b="1" spc="4" dirty="0">
                  <a:latin typeface="Times New Roman"/>
                  <a:cs typeface="Times New Roman"/>
                </a:rPr>
                <a:t>n</a:t>
              </a:r>
              <a:r>
                <a:rPr sz="2000" b="1" spc="0" dirty="0">
                  <a:latin typeface="Times New Roman"/>
                  <a:cs typeface="Times New Roman"/>
                </a:rPr>
                <a:t>,</a:t>
              </a:r>
              <a:r>
                <a:rPr sz="2000" b="1" spc="-9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Times New Roman"/>
                  <a:cs typeface="Times New Roman"/>
                </a:rPr>
                <a:t>d</a:t>
              </a:r>
              <a:r>
                <a:rPr sz="2000" spc="-9" dirty="0">
                  <a:latin typeface="Times New Roman"/>
                  <a:cs typeface="Times New Roman"/>
                </a:rPr>
                <a:t>a</a:t>
              </a:r>
              <a:r>
                <a:rPr sz="2000" spc="0" dirty="0">
                  <a:latin typeface="Times New Roman"/>
                  <a:cs typeface="Times New Roman"/>
                </a:rPr>
                <a:t>p</a:t>
              </a:r>
              <a:r>
                <a:rPr sz="2000" spc="-9" dirty="0">
                  <a:latin typeface="Times New Roman"/>
                  <a:cs typeface="Times New Roman"/>
                </a:rPr>
                <a:t>a</a:t>
              </a:r>
              <a:r>
                <a:rPr sz="2000" spc="0" dirty="0">
                  <a:latin typeface="Times New Roman"/>
                  <a:cs typeface="Times New Roman"/>
                </a:rPr>
                <a:t>t d</a:t>
              </a:r>
              <a:r>
                <a:rPr sz="2000" spc="4" dirty="0">
                  <a:latin typeface="Times New Roman"/>
                  <a:cs typeface="Times New Roman"/>
                </a:rPr>
                <a:t>i</a:t>
              </a:r>
              <a:r>
                <a:rPr sz="2000" spc="0" dirty="0">
                  <a:latin typeface="Times New Roman"/>
                  <a:cs typeface="Times New Roman"/>
                </a:rPr>
                <a:t>tu</a:t>
              </a:r>
              <a:r>
                <a:rPr sz="2000" spc="4" dirty="0">
                  <a:latin typeface="Times New Roman"/>
                  <a:cs typeface="Times New Roman"/>
                </a:rPr>
                <a:t>l</a:t>
              </a:r>
              <a:r>
                <a:rPr sz="2000" spc="0" dirty="0">
                  <a:latin typeface="Times New Roman"/>
                  <a:cs typeface="Times New Roman"/>
                </a:rPr>
                <a:t>i</a:t>
              </a:r>
              <a:r>
                <a:rPr sz="2000" spc="4" dirty="0">
                  <a:latin typeface="Times New Roman"/>
                  <a:cs typeface="Times New Roman"/>
                </a:rPr>
                <a:t>s</a:t>
              </a:r>
              <a:r>
                <a:rPr sz="2000" spc="0" dirty="0">
                  <a:latin typeface="Times New Roman"/>
                  <a:cs typeface="Times New Roman"/>
                </a:rPr>
                <a:t>k</a:t>
              </a:r>
              <a:r>
                <a:rPr sz="2000" spc="-9" dirty="0">
                  <a:latin typeface="Times New Roman"/>
                  <a:cs typeface="Times New Roman"/>
                </a:rPr>
                <a:t>a</a:t>
              </a:r>
              <a:r>
                <a:rPr sz="2000" spc="0" dirty="0">
                  <a:latin typeface="Times New Roman"/>
                  <a:cs typeface="Times New Roman"/>
                </a:rPr>
                <a:t>n</a:t>
              </a:r>
              <a:r>
                <a:rPr sz="2000" spc="-39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Times New Roman"/>
                  <a:cs typeface="Times New Roman"/>
                </a:rPr>
                <a:t>ju</a:t>
              </a:r>
              <a:r>
                <a:rPr sz="2000" spc="-14" dirty="0">
                  <a:latin typeface="Times New Roman"/>
                  <a:cs typeface="Times New Roman"/>
                </a:rPr>
                <a:t>g</a:t>
              </a:r>
              <a:r>
                <a:rPr sz="2000" spc="0" dirty="0">
                  <a:latin typeface="Times New Roman"/>
                  <a:cs typeface="Times New Roman"/>
                </a:rPr>
                <a:t>a</a:t>
              </a:r>
              <a:r>
                <a:rPr sz="2000" spc="9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Times New Roman"/>
                  <a:cs typeface="Times New Roman"/>
                </a:rPr>
                <a:t>...</a:t>
              </a:r>
              <a:endParaRPr sz="2000" dirty="0">
                <a:latin typeface="Times New Roman"/>
                <a:cs typeface="Times New Roman"/>
              </a:endParaRPr>
            </a:p>
            <a:p>
              <a:pPr marL="459956" marR="38100">
                <a:lnSpc>
                  <a:spcPct val="102091"/>
                </a:lnSpc>
                <a:spcBef>
                  <a:spcPts val="414"/>
                </a:spcBef>
              </a:pPr>
              <a:r>
                <a:rPr sz="2800" spc="4" dirty="0">
                  <a:latin typeface="Times New Roman"/>
                  <a:cs typeface="Times New Roman"/>
                </a:rPr>
                <a:t>z</a:t>
              </a:r>
              <a:r>
                <a:rPr sz="2800" spc="0" dirty="0">
                  <a:latin typeface="Times New Roman"/>
                  <a:cs typeface="Times New Roman"/>
                </a:rPr>
                <a:t>'</a:t>
              </a:r>
              <a:r>
                <a:rPr sz="2800" spc="196" dirty="0">
                  <a:latin typeface="Times New Roman"/>
                  <a:cs typeface="Times New Roman"/>
                </a:rPr>
                <a:t> </a:t>
              </a:r>
              <a:r>
                <a:rPr lang="id-ID" sz="2800" dirty="0">
                  <a:latin typeface="Symbol"/>
                  <a:cs typeface="Times New Roman"/>
                </a:rPr>
                <a:t>=</a:t>
              </a:r>
              <a:r>
                <a:rPr sz="2800" spc="29" dirty="0">
                  <a:latin typeface="Times New Roman"/>
                  <a:cs typeface="Times New Roman"/>
                </a:rPr>
                <a:t> </a:t>
              </a:r>
              <a:r>
                <a:rPr sz="2800" spc="0" dirty="0">
                  <a:latin typeface="Times New Roman"/>
                  <a:cs typeface="Times New Roman"/>
                </a:rPr>
                <a:t>x</a:t>
              </a:r>
              <a:r>
                <a:rPr sz="2800" spc="-239" dirty="0">
                  <a:latin typeface="Times New Roman"/>
                  <a:cs typeface="Times New Roman"/>
                </a:rPr>
                <a:t> </a:t>
              </a:r>
              <a:r>
                <a:rPr sz="2800" spc="14" dirty="0">
                  <a:latin typeface="Times New Roman"/>
                  <a:cs typeface="Times New Roman"/>
                </a:rPr>
                <a:t>s</a:t>
              </a:r>
              <a:r>
                <a:rPr sz="2800" spc="-109" dirty="0">
                  <a:latin typeface="Times New Roman"/>
                  <a:cs typeface="Times New Roman"/>
                </a:rPr>
                <a:t>i</a:t>
              </a:r>
              <a:r>
                <a:rPr sz="2800" spc="0" dirty="0">
                  <a:latin typeface="Times New Roman"/>
                  <a:cs typeface="Times New Roman"/>
                </a:rPr>
                <a:t>n</a:t>
              </a:r>
              <a:r>
                <a:rPr sz="2800" spc="-69" dirty="0">
                  <a:latin typeface="Times New Roman"/>
                  <a:cs typeface="Times New Roman"/>
                </a:rPr>
                <a:t> </a:t>
              </a:r>
              <a:r>
                <a:rPr lang="id-ID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Ɵ +</a:t>
              </a:r>
              <a:r>
                <a:rPr sz="2800" spc="-125" dirty="0">
                  <a:latin typeface="Times New Roman"/>
                  <a:cs typeface="Times New Roman"/>
                </a:rPr>
                <a:t> </a:t>
              </a:r>
              <a:r>
                <a:rPr sz="2800" spc="0" dirty="0">
                  <a:latin typeface="Times New Roman"/>
                  <a:cs typeface="Times New Roman"/>
                </a:rPr>
                <a:t>z</a:t>
              </a:r>
              <a:r>
                <a:rPr sz="2800" spc="-329" dirty="0">
                  <a:latin typeface="Times New Roman"/>
                  <a:cs typeface="Times New Roman"/>
                </a:rPr>
                <a:t> </a:t>
              </a:r>
              <a:r>
                <a:rPr sz="2800" spc="-125" dirty="0" err="1">
                  <a:latin typeface="Times New Roman"/>
                  <a:cs typeface="Times New Roman"/>
                </a:rPr>
                <a:t>c</a:t>
              </a:r>
              <a:r>
                <a:rPr sz="2800" spc="-64" dirty="0" err="1">
                  <a:latin typeface="Times New Roman"/>
                  <a:cs typeface="Times New Roman"/>
                </a:rPr>
                <a:t>o</a:t>
              </a:r>
              <a:r>
                <a:rPr sz="2800" spc="0" dirty="0" err="1">
                  <a:latin typeface="Times New Roman"/>
                  <a:cs typeface="Times New Roman"/>
                </a:rPr>
                <a:t>s</a:t>
              </a:r>
              <a:r>
                <a:rPr sz="2800" spc="-71" dirty="0">
                  <a:latin typeface="Times New Roman"/>
                  <a:cs typeface="Times New Roman"/>
                </a:rPr>
                <a:t> </a:t>
              </a:r>
              <a:r>
                <a:rPr lang="id-ID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Ɵ</a:t>
              </a:r>
              <a:endParaRPr sz="2800" dirty="0">
                <a:latin typeface="Symbol"/>
                <a:cs typeface="Symbol"/>
              </a:endParaRPr>
            </a:p>
          </p:txBody>
        </p:sp>
        <p:sp>
          <p:nvSpPr>
            <p:cNvPr id="13" name="object 33"/>
            <p:cNvSpPr txBox="1"/>
            <p:nvPr/>
          </p:nvSpPr>
          <p:spPr>
            <a:xfrm>
              <a:off x="5607043" y="2757911"/>
              <a:ext cx="454068" cy="4136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170"/>
                </a:lnSpc>
                <a:spcBef>
                  <a:spcPts val="158"/>
                </a:spcBef>
              </a:pPr>
              <a:r>
                <a:rPr sz="3675" spc="-969" baseline="7099" dirty="0" err="1">
                  <a:latin typeface="Times New Roman"/>
                  <a:cs typeface="Times New Roman"/>
                </a:rPr>
                <a:t>a</a:t>
              </a:r>
              <a:r>
                <a:rPr sz="4000" spc="0" baseline="10648" dirty="0" err="1">
                  <a:latin typeface="Times New Roman"/>
                  <a:cs typeface="Times New Roman"/>
                </a:rPr>
                <a:t>ˆ</a:t>
              </a:r>
              <a:r>
                <a:rPr sz="2400" spc="0" baseline="-13994" dirty="0" err="1">
                  <a:latin typeface="Times New Roman"/>
                  <a:cs typeface="Times New Roman"/>
                </a:rPr>
                <a:t>x</a:t>
              </a:r>
              <a:r>
                <a:rPr sz="2400" spc="-13" baseline="-13994" dirty="0">
                  <a:latin typeface="Times New Roman"/>
                  <a:cs typeface="Times New Roman"/>
                </a:rPr>
                <a:t> </a:t>
              </a:r>
              <a:r>
                <a:rPr sz="4000" spc="0" baseline="7099" dirty="0">
                  <a:latin typeface="Times New Roman"/>
                  <a:cs typeface="Times New Roman"/>
                </a:rPr>
                <a:t>'</a:t>
              </a:r>
              <a:endParaRPr sz="2800" dirty="0">
                <a:latin typeface="Times New Roman"/>
                <a:cs typeface="Times New Roman"/>
              </a:endParaRPr>
            </a:p>
          </p:txBody>
        </p:sp>
        <p:sp>
          <p:nvSpPr>
            <p:cNvPr id="14" name="object 32"/>
            <p:cNvSpPr txBox="1"/>
            <p:nvPr/>
          </p:nvSpPr>
          <p:spPr>
            <a:xfrm>
              <a:off x="6308968" y="2757911"/>
              <a:ext cx="354464" cy="4136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215"/>
                </a:lnSpc>
                <a:spcBef>
                  <a:spcPts val="160"/>
                </a:spcBef>
              </a:pPr>
              <a:r>
                <a:rPr sz="3675" spc="-969" baseline="7099" dirty="0" err="1">
                  <a:latin typeface="Times New Roman"/>
                  <a:cs typeface="Times New Roman"/>
                </a:rPr>
                <a:t>a</a:t>
              </a:r>
              <a:r>
                <a:rPr sz="4000" spc="0" baseline="10648" dirty="0" err="1">
                  <a:latin typeface="Times New Roman"/>
                  <a:cs typeface="Times New Roman"/>
                </a:rPr>
                <a:t>ˆ</a:t>
              </a:r>
              <a:r>
                <a:rPr sz="2400" spc="0" baseline="-11995" dirty="0" err="1">
                  <a:latin typeface="Times New Roman"/>
                  <a:cs typeface="Times New Roman"/>
                </a:rPr>
                <a:t>x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15" name="object 31"/>
            <p:cNvSpPr txBox="1"/>
            <p:nvPr/>
          </p:nvSpPr>
          <p:spPr>
            <a:xfrm>
              <a:off x="6654504" y="2757911"/>
              <a:ext cx="1457136" cy="4136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170"/>
                </a:lnSpc>
                <a:spcBef>
                  <a:spcPts val="158"/>
                </a:spcBef>
              </a:pPr>
              <a:r>
                <a:rPr sz="4000" spc="-125" baseline="7099" dirty="0" err="1">
                  <a:latin typeface="Times New Roman"/>
                  <a:cs typeface="Times New Roman"/>
                </a:rPr>
                <a:t>c</a:t>
              </a:r>
              <a:r>
                <a:rPr sz="4000" spc="-64" baseline="7099" dirty="0" err="1">
                  <a:latin typeface="Times New Roman"/>
                  <a:cs typeface="Times New Roman"/>
                </a:rPr>
                <a:t>o</a:t>
              </a:r>
              <a:r>
                <a:rPr sz="4000" spc="0" baseline="7099" dirty="0" err="1">
                  <a:latin typeface="Times New Roman"/>
                  <a:cs typeface="Times New Roman"/>
                </a:rPr>
                <a:t>s</a:t>
              </a:r>
              <a:r>
                <a:rPr sz="4000" spc="-66" baseline="7099" dirty="0">
                  <a:latin typeface="Times New Roman"/>
                  <a:cs typeface="Times New Roman"/>
                </a:rPr>
                <a:t> </a:t>
              </a:r>
              <a:r>
                <a:rPr lang="id-ID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Ɵ</a:t>
              </a:r>
              <a:r>
                <a:rPr sz="2800" spc="-210" baseline="7099" dirty="0">
                  <a:latin typeface="Times New Roman"/>
                  <a:cs typeface="Times New Roman"/>
                </a:rPr>
                <a:t> </a:t>
              </a:r>
              <a:r>
                <a:rPr lang="id-ID" sz="2800" baseline="6663" dirty="0">
                  <a:latin typeface="Symbol"/>
                  <a:cs typeface="Times New Roman"/>
                </a:rPr>
                <a:t>+ </a:t>
              </a:r>
              <a:r>
                <a:rPr sz="4000" spc="-969" baseline="7099" dirty="0" err="1">
                  <a:latin typeface="Times New Roman"/>
                  <a:cs typeface="Times New Roman"/>
                </a:rPr>
                <a:t>a</a:t>
              </a:r>
              <a:r>
                <a:rPr sz="4000" spc="0" baseline="10648" dirty="0" err="1">
                  <a:latin typeface="Times New Roman"/>
                  <a:cs typeface="Times New Roman"/>
                </a:rPr>
                <a:t>ˆ</a:t>
              </a:r>
              <a:r>
                <a:rPr sz="2800" spc="0" baseline="-13994" dirty="0" err="1">
                  <a:latin typeface="Times New Roman"/>
                  <a:cs typeface="Times New Roman"/>
                </a:rPr>
                <a:t>z</a:t>
              </a:r>
              <a:endParaRPr sz="2800" dirty="0">
                <a:latin typeface="Times New Roman"/>
                <a:cs typeface="Times New Roman"/>
              </a:endParaRPr>
            </a:p>
          </p:txBody>
        </p:sp>
        <p:sp>
          <p:nvSpPr>
            <p:cNvPr id="16" name="object 30"/>
            <p:cNvSpPr txBox="1"/>
            <p:nvPr/>
          </p:nvSpPr>
          <p:spPr>
            <a:xfrm>
              <a:off x="6066270" y="2772819"/>
              <a:ext cx="255755" cy="340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675"/>
                </a:lnSpc>
                <a:spcBef>
                  <a:spcPts val="133"/>
                </a:spcBef>
              </a:pPr>
              <a:r>
                <a:rPr lang="id-ID" sz="2450" dirty="0">
                  <a:latin typeface="Symbol"/>
                  <a:cs typeface="Symbol"/>
                </a:rPr>
                <a:t>=</a:t>
              </a:r>
              <a:endParaRPr sz="2450" dirty="0">
                <a:latin typeface="Symbol"/>
                <a:cs typeface="Symbol"/>
              </a:endParaRPr>
            </a:p>
          </p:txBody>
        </p:sp>
        <p:sp>
          <p:nvSpPr>
            <p:cNvPr id="17" name="object 29"/>
            <p:cNvSpPr txBox="1"/>
            <p:nvPr/>
          </p:nvSpPr>
          <p:spPr>
            <a:xfrm>
              <a:off x="7989537" y="2791787"/>
              <a:ext cx="1062398" cy="3459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675"/>
                </a:lnSpc>
                <a:spcBef>
                  <a:spcPts val="133"/>
                </a:spcBef>
              </a:pPr>
              <a:r>
                <a:rPr lang="id-ID" sz="2400" spc="19" dirty="0">
                  <a:latin typeface="Times New Roman"/>
                  <a:cs typeface="Times New Roman"/>
                </a:rPr>
                <a:t>S</a:t>
              </a:r>
              <a:r>
                <a:rPr sz="2400" spc="-104" dirty="0">
                  <a:latin typeface="Times New Roman"/>
                  <a:cs typeface="Times New Roman"/>
                </a:rPr>
                <a:t>i</a:t>
              </a:r>
              <a:r>
                <a:rPr sz="2400" spc="0" dirty="0">
                  <a:latin typeface="Times New Roman"/>
                  <a:cs typeface="Times New Roman"/>
                </a:rPr>
                <a:t>n </a:t>
              </a:r>
              <a:r>
                <a:rPr lang="id-ID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Ɵ</a:t>
              </a:r>
              <a:r>
                <a:rPr sz="2800" spc="-69" dirty="0">
                  <a:latin typeface="Times New Roman"/>
                  <a:cs typeface="Times New Roman"/>
                </a:rPr>
                <a:t> </a:t>
              </a:r>
              <a:endParaRPr sz="2800" dirty="0">
                <a:latin typeface="Symbol"/>
                <a:cs typeface="Symbol"/>
              </a:endParaRPr>
            </a:p>
          </p:txBody>
        </p:sp>
        <p:sp>
          <p:nvSpPr>
            <p:cNvPr id="18" name="object 4"/>
            <p:cNvSpPr txBox="1"/>
            <p:nvPr/>
          </p:nvSpPr>
          <p:spPr>
            <a:xfrm>
              <a:off x="7423035" y="766040"/>
              <a:ext cx="2366834" cy="97631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6155" marR="21571">
                <a:lnSpc>
                  <a:spcPts val="2895"/>
                </a:lnSpc>
                <a:spcBef>
                  <a:spcPts val="144"/>
                </a:spcBef>
              </a:pPr>
              <a:r>
                <a:rPr lang="id-ID" sz="2800" baseline="2254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‒</a:t>
              </a:r>
              <a:endParaRPr sz="2750" dirty="0">
                <a:latin typeface="MT Extra"/>
                <a:cs typeface="MT Extra"/>
              </a:endParaRPr>
            </a:p>
            <a:p>
              <a:pPr marL="398423">
                <a:lnSpc>
                  <a:spcPts val="4275"/>
                </a:lnSpc>
                <a:spcBef>
                  <a:spcPts val="69"/>
                </a:spcBef>
              </a:pPr>
              <a:r>
                <a:rPr lang="id-ID" sz="4125" spc="0" baseline="4005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sz="4125" spc="0" baseline="40056" dirty="0">
                  <a:latin typeface="Times New Roman"/>
                  <a:cs typeface="Times New Roman"/>
                </a:rPr>
                <a:t> </a:t>
              </a:r>
              <a:r>
                <a:rPr sz="4125" spc="134" baseline="40056" dirty="0">
                  <a:latin typeface="Times New Roman"/>
                  <a:cs typeface="Times New Roman"/>
                </a:rPr>
                <a:t> </a:t>
              </a:r>
              <a:r>
                <a:rPr sz="4125" spc="0" baseline="-5270" dirty="0">
                  <a:latin typeface="Times New Roman"/>
                  <a:cs typeface="Times New Roman"/>
                </a:rPr>
                <a:t>          </a:t>
              </a:r>
              <a:r>
                <a:rPr sz="4125" spc="614" baseline="-5270" dirty="0">
                  <a:latin typeface="Times New Roman"/>
                  <a:cs typeface="Times New Roman"/>
                </a:rPr>
                <a:t>   </a:t>
              </a:r>
              <a:r>
                <a:rPr sz="2400" spc="0" baseline="43481" dirty="0">
                  <a:latin typeface="Times New Roman"/>
                  <a:cs typeface="Times New Roman"/>
                </a:rPr>
                <a:t>y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19" name="object 3"/>
            <p:cNvSpPr txBox="1"/>
            <p:nvPr/>
          </p:nvSpPr>
          <p:spPr>
            <a:xfrm>
              <a:off x="5021326" y="798512"/>
              <a:ext cx="2178831" cy="59531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7405" marR="15132">
                <a:lnSpc>
                  <a:spcPts val="1680"/>
                </a:lnSpc>
                <a:spcBef>
                  <a:spcPts val="84"/>
                </a:spcBef>
              </a:pPr>
              <a:r>
                <a:rPr sz="4050" spc="0" baseline="9662" dirty="0">
                  <a:latin typeface="Times New Roman"/>
                  <a:cs typeface="Times New Roman"/>
                </a:rPr>
                <a:t>          </a:t>
              </a:r>
              <a:r>
                <a:rPr sz="4050" spc="275" baseline="9662" dirty="0">
                  <a:latin typeface="Times New Roman"/>
                  <a:cs typeface="Times New Roman"/>
                </a:rPr>
                <a:t> </a:t>
              </a:r>
              <a:r>
                <a:rPr sz="2400" baseline="-23807" dirty="0">
                  <a:latin typeface="Symbol"/>
                  <a:cs typeface="Times New Roman"/>
                </a:rPr>
                <a:t> </a:t>
              </a:r>
              <a:r>
                <a:rPr sz="2400" dirty="0">
                  <a:latin typeface="Symbol"/>
                  <a:cs typeface="Times New Roman"/>
                </a:rPr>
                <a:t>  </a:t>
              </a:r>
              <a:r>
                <a:rPr sz="2400" spc="-9" baseline="-25364" dirty="0">
                  <a:latin typeface="Times New Roman"/>
                  <a:cs typeface="Times New Roman"/>
                </a:rPr>
                <a:t>-j</a:t>
              </a:r>
              <a:r>
                <a:rPr lang="el-GR" sz="2400" spc="9" baseline="-23807" dirty="0" err="1">
                  <a:latin typeface="Times New Roman"/>
                  <a:cs typeface="Times New Roman"/>
                </a:rPr>
                <a:t>β</a:t>
              </a:r>
              <a:r>
                <a:rPr sz="2400" spc="100" baseline="-25364" dirty="0">
                  <a:latin typeface="Times New Roman"/>
                  <a:cs typeface="Times New Roman"/>
                </a:rPr>
                <a:t>z</a:t>
              </a:r>
              <a:r>
                <a:rPr sz="2400" spc="0" baseline="-25364" dirty="0">
                  <a:latin typeface="Times New Roman"/>
                  <a:cs typeface="Times New Roman"/>
                </a:rPr>
                <a:t>'</a:t>
              </a:r>
              <a:endParaRPr sz="1600" dirty="0">
                <a:latin typeface="Times New Roman"/>
                <a:cs typeface="Times New Roman"/>
              </a:endParaRPr>
            </a:p>
            <a:p>
              <a:pPr marL="61836">
                <a:lnSpc>
                  <a:spcPts val="2615"/>
                </a:lnSpc>
                <a:spcBef>
                  <a:spcPts val="46"/>
                </a:spcBef>
              </a:pPr>
              <a:r>
                <a:rPr sz="4050" spc="0" baseline="10736" dirty="0">
                  <a:latin typeface="Times New Roman"/>
                  <a:cs typeface="Times New Roman"/>
                </a:rPr>
                <a:t>E</a:t>
              </a:r>
              <a:r>
                <a:rPr sz="4050" spc="27" baseline="10736" dirty="0">
                  <a:latin typeface="Times New Roman"/>
                  <a:cs typeface="Times New Roman"/>
                </a:rPr>
                <a:t> </a:t>
              </a:r>
              <a:r>
                <a:rPr lang="id-ID" sz="4050" baseline="10077" dirty="0">
                  <a:latin typeface="Symbol"/>
                  <a:cs typeface="Times New Roman"/>
                </a:rPr>
                <a:t>=</a:t>
              </a:r>
              <a:r>
                <a:rPr sz="4050" spc="-15" baseline="10736" dirty="0">
                  <a:latin typeface="Times New Roman"/>
                  <a:cs typeface="Times New Roman"/>
                </a:rPr>
                <a:t> </a:t>
              </a:r>
              <a:r>
                <a:rPr sz="4050" spc="100" baseline="10736" dirty="0">
                  <a:latin typeface="Times New Roman"/>
                  <a:cs typeface="Times New Roman"/>
                </a:rPr>
                <a:t>E</a:t>
              </a:r>
              <a:r>
                <a:rPr sz="2400" spc="0" baseline="-5435" dirty="0">
                  <a:latin typeface="Times New Roman"/>
                  <a:cs typeface="Times New Roman"/>
                </a:rPr>
                <a:t>0</a:t>
              </a:r>
              <a:r>
                <a:rPr sz="2400" spc="281" baseline="-5435" dirty="0">
                  <a:latin typeface="Times New Roman"/>
                  <a:cs typeface="Times New Roman"/>
                </a:rPr>
                <a:t> </a:t>
              </a:r>
              <a:r>
                <a:rPr sz="4050" spc="0" baseline="10736" dirty="0">
                  <a:latin typeface="Times New Roman"/>
                  <a:cs typeface="Times New Roman"/>
                </a:rPr>
                <a:t>e     </a:t>
              </a:r>
              <a:r>
                <a:rPr sz="4050" spc="-1044" baseline="10736" dirty="0">
                  <a:latin typeface="Times New Roman"/>
                  <a:cs typeface="Times New Roman"/>
                </a:rPr>
                <a:t>a</a:t>
              </a:r>
              <a:r>
                <a:rPr sz="4050" spc="0" baseline="15030" dirty="0">
                  <a:latin typeface="Times New Roman"/>
                  <a:cs typeface="Times New Roman"/>
                </a:rPr>
                <a:t>ˆ</a:t>
              </a:r>
              <a:r>
                <a:rPr sz="4050" spc="-230" baseline="15030" dirty="0">
                  <a:latin typeface="Times New Roman"/>
                  <a:cs typeface="Times New Roman"/>
                </a:rPr>
                <a:t> </a:t>
              </a:r>
              <a:r>
                <a:rPr sz="2400" spc="0" baseline="-5435" dirty="0">
                  <a:latin typeface="Times New Roman"/>
                  <a:cs typeface="Times New Roman"/>
                </a:rPr>
                <a:t>x</a:t>
              </a:r>
              <a:r>
                <a:rPr sz="2400" spc="-269" baseline="-5435" dirty="0">
                  <a:latin typeface="Times New Roman"/>
                  <a:cs typeface="Times New Roman"/>
                </a:rPr>
                <a:t> </a:t>
              </a:r>
              <a:r>
                <a:rPr sz="2400" spc="0" baseline="-5435" dirty="0">
                  <a:latin typeface="Times New Roman"/>
                  <a:cs typeface="Times New Roman"/>
                </a:rPr>
                <a:t>'</a:t>
              </a:r>
              <a:endParaRPr sz="16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3733800" y="582658"/>
            <a:ext cx="277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aseline="225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6815627" y="950429"/>
            <a:ext cx="390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spc="134" baseline="368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2886672760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5482" y="1364725"/>
            <a:ext cx="7439071" cy="2486940"/>
            <a:chOff x="574357" y="4143711"/>
            <a:chExt cx="7439071" cy="2486940"/>
          </a:xfrm>
        </p:grpSpPr>
        <p:sp>
          <p:nvSpPr>
            <p:cNvPr id="3" name="object 193"/>
            <p:cNvSpPr/>
            <p:nvPr/>
          </p:nvSpPr>
          <p:spPr>
            <a:xfrm>
              <a:off x="1044575" y="4589462"/>
              <a:ext cx="6550025" cy="709612"/>
            </a:xfrm>
            <a:custGeom>
              <a:avLst/>
              <a:gdLst/>
              <a:ahLst/>
              <a:cxnLst/>
              <a:rect l="l" t="t" r="r" b="b"/>
              <a:pathLst>
                <a:path w="6550025" h="709612">
                  <a:moveTo>
                    <a:pt x="0" y="709612"/>
                  </a:moveTo>
                  <a:lnTo>
                    <a:pt x="6550025" y="709612"/>
                  </a:lnTo>
                  <a:lnTo>
                    <a:pt x="6550025" y="0"/>
                  </a:lnTo>
                  <a:lnTo>
                    <a:pt x="0" y="0"/>
                  </a:lnTo>
                  <a:lnTo>
                    <a:pt x="0" y="7096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190"/>
            <p:cNvSpPr/>
            <p:nvPr/>
          </p:nvSpPr>
          <p:spPr>
            <a:xfrm>
              <a:off x="1864731" y="5975523"/>
              <a:ext cx="490451" cy="0"/>
            </a:xfrm>
            <a:custGeom>
              <a:avLst/>
              <a:gdLst/>
              <a:ahLst/>
              <a:cxnLst/>
              <a:rect l="l" t="t" r="r" b="b"/>
              <a:pathLst>
                <a:path w="490451">
                  <a:moveTo>
                    <a:pt x="0" y="0"/>
                  </a:moveTo>
                  <a:lnTo>
                    <a:pt x="490451" y="0"/>
                  </a:lnTo>
                </a:path>
              </a:pathLst>
            </a:custGeom>
            <a:ln w="1726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191"/>
            <p:cNvSpPr/>
            <p:nvPr/>
          </p:nvSpPr>
          <p:spPr>
            <a:xfrm>
              <a:off x="1864731" y="5975523"/>
              <a:ext cx="490451" cy="0"/>
            </a:xfrm>
            <a:custGeom>
              <a:avLst/>
              <a:gdLst/>
              <a:ahLst/>
              <a:cxnLst/>
              <a:rect l="l" t="t" r="r" b="b"/>
              <a:pathLst>
                <a:path w="490451">
                  <a:moveTo>
                    <a:pt x="490451" y="0"/>
                  </a:moveTo>
                  <a:lnTo>
                    <a:pt x="0" y="0"/>
                  </a:lnTo>
                </a:path>
              </a:pathLst>
            </a:custGeom>
            <a:ln w="1726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192"/>
            <p:cNvSpPr/>
            <p:nvPr/>
          </p:nvSpPr>
          <p:spPr>
            <a:xfrm>
              <a:off x="1055687" y="5410200"/>
              <a:ext cx="4013200" cy="1165225"/>
            </a:xfrm>
            <a:custGeom>
              <a:avLst/>
              <a:gdLst/>
              <a:ahLst/>
              <a:cxnLst/>
              <a:rect l="l" t="t" r="r" b="b"/>
              <a:pathLst>
                <a:path w="4013200" h="1165225">
                  <a:moveTo>
                    <a:pt x="0" y="1165225"/>
                  </a:moveTo>
                  <a:lnTo>
                    <a:pt x="4013200" y="1165225"/>
                  </a:lnTo>
                  <a:lnTo>
                    <a:pt x="4013200" y="0"/>
                  </a:lnTo>
                  <a:lnTo>
                    <a:pt x="0" y="0"/>
                  </a:lnTo>
                  <a:lnTo>
                    <a:pt x="0" y="11652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21"/>
            <p:cNvSpPr txBox="1"/>
            <p:nvPr/>
          </p:nvSpPr>
          <p:spPr>
            <a:xfrm>
              <a:off x="574357" y="4143711"/>
              <a:ext cx="4858194" cy="2793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b="1" spc="4" dirty="0">
                  <a:latin typeface="Times New Roman"/>
                  <a:cs typeface="Times New Roman"/>
                </a:rPr>
                <a:t>S</a:t>
              </a:r>
              <a:r>
                <a:rPr sz="2000" b="1" spc="-9" dirty="0">
                  <a:latin typeface="Times New Roman"/>
                  <a:cs typeface="Times New Roman"/>
                </a:rPr>
                <a:t>e</a:t>
              </a:r>
              <a:r>
                <a:rPr sz="2000" b="1" spc="4" dirty="0">
                  <a:latin typeface="Times New Roman"/>
                  <a:cs typeface="Times New Roman"/>
                </a:rPr>
                <a:t>h</a:t>
              </a:r>
              <a:r>
                <a:rPr sz="2000" b="1" spc="0" dirty="0">
                  <a:latin typeface="Times New Roman"/>
                  <a:cs typeface="Times New Roman"/>
                </a:rPr>
                <a:t>i</a:t>
              </a:r>
              <a:r>
                <a:rPr sz="2000" b="1" spc="9" dirty="0">
                  <a:latin typeface="Times New Roman"/>
                  <a:cs typeface="Times New Roman"/>
                </a:rPr>
                <a:t>n</a:t>
              </a:r>
              <a:r>
                <a:rPr sz="2000" b="1" spc="0" dirty="0">
                  <a:latin typeface="Times New Roman"/>
                  <a:cs typeface="Times New Roman"/>
                </a:rPr>
                <a:t>gga,</a:t>
              </a:r>
              <a:r>
                <a:rPr sz="2000" b="1" spc="-14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Times New Roman"/>
                  <a:cs typeface="Times New Roman"/>
                </a:rPr>
                <a:t>j</a:t>
              </a:r>
              <a:r>
                <a:rPr sz="2000" spc="4" dirty="0">
                  <a:latin typeface="Times New Roman"/>
                  <a:cs typeface="Times New Roman"/>
                </a:rPr>
                <a:t>i</a:t>
              </a:r>
              <a:r>
                <a:rPr sz="2000" spc="0" dirty="0">
                  <a:latin typeface="Times New Roman"/>
                  <a:cs typeface="Times New Roman"/>
                </a:rPr>
                <a:t>ka</a:t>
              </a:r>
              <a:r>
                <a:rPr sz="2000" spc="-29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Times New Roman"/>
                  <a:cs typeface="Times New Roman"/>
                </a:rPr>
                <a:t>disu</a:t>
              </a:r>
              <a:r>
                <a:rPr sz="2000" spc="4" dirty="0">
                  <a:latin typeface="Times New Roman"/>
                  <a:cs typeface="Times New Roman"/>
                </a:rPr>
                <a:t>b</a:t>
              </a:r>
              <a:r>
                <a:rPr sz="2000" spc="0" dirty="0">
                  <a:latin typeface="Times New Roman"/>
                  <a:cs typeface="Times New Roman"/>
                </a:rPr>
                <a:t>s</a:t>
              </a:r>
              <a:r>
                <a:rPr sz="2000" spc="4" dirty="0">
                  <a:latin typeface="Times New Roman"/>
                  <a:cs typeface="Times New Roman"/>
                </a:rPr>
                <a:t>t</a:t>
              </a:r>
              <a:r>
                <a:rPr sz="2000" spc="0" dirty="0">
                  <a:latin typeface="Times New Roman"/>
                  <a:cs typeface="Times New Roman"/>
                </a:rPr>
                <a:t>i</a:t>
              </a:r>
              <a:r>
                <a:rPr sz="2000" spc="4" dirty="0">
                  <a:latin typeface="Times New Roman"/>
                  <a:cs typeface="Times New Roman"/>
                </a:rPr>
                <a:t>t</a:t>
              </a:r>
              <a:r>
                <a:rPr sz="2000" spc="0" dirty="0">
                  <a:latin typeface="Times New Roman"/>
                  <a:cs typeface="Times New Roman"/>
                </a:rPr>
                <a:t>usikan</a:t>
              </a:r>
              <a:r>
                <a:rPr sz="2000" spc="-59" dirty="0">
                  <a:latin typeface="Times New Roman"/>
                  <a:cs typeface="Times New Roman"/>
                </a:rPr>
                <a:t> </a:t>
              </a:r>
              <a:r>
                <a:rPr sz="2000" spc="-9" dirty="0">
                  <a:latin typeface="Times New Roman"/>
                  <a:cs typeface="Times New Roman"/>
                </a:rPr>
                <a:t>a</a:t>
              </a:r>
              <a:r>
                <a:rPr sz="2000" spc="0" dirty="0">
                  <a:latin typeface="Times New Roman"/>
                  <a:cs typeface="Times New Roman"/>
                </a:rPr>
                <a:t>k</a:t>
              </a:r>
              <a:r>
                <a:rPr sz="2000" spc="-9" dirty="0">
                  <a:latin typeface="Times New Roman"/>
                  <a:cs typeface="Times New Roman"/>
                </a:rPr>
                <a:t>a</a:t>
              </a:r>
              <a:r>
                <a:rPr sz="2000" spc="0" dirty="0">
                  <a:latin typeface="Times New Roman"/>
                  <a:cs typeface="Times New Roman"/>
                </a:rPr>
                <a:t>n</a:t>
              </a:r>
              <a:r>
                <a:rPr sz="2000" spc="19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Times New Roman"/>
                  <a:cs typeface="Times New Roman"/>
                </a:rPr>
                <a:t>didap</a:t>
              </a:r>
              <a:r>
                <a:rPr sz="2000" spc="-9" dirty="0">
                  <a:latin typeface="Times New Roman"/>
                  <a:cs typeface="Times New Roman"/>
                </a:rPr>
                <a:t>a</a:t>
              </a:r>
              <a:r>
                <a:rPr sz="2000" spc="0" dirty="0">
                  <a:latin typeface="Times New Roman"/>
                  <a:cs typeface="Times New Roman"/>
                </a:rPr>
                <a:t>tkan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8" name="object 20"/>
            <p:cNvSpPr txBox="1"/>
            <p:nvPr/>
          </p:nvSpPr>
          <p:spPr>
            <a:xfrm>
              <a:off x="5432552" y="4143711"/>
              <a:ext cx="134112" cy="2793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40"/>
                </a:lnSpc>
                <a:spcBef>
                  <a:spcPts val="107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: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9" name="object 19"/>
            <p:cNvSpPr txBox="1"/>
            <p:nvPr/>
          </p:nvSpPr>
          <p:spPr>
            <a:xfrm>
              <a:off x="2281194" y="4614122"/>
              <a:ext cx="2240560" cy="56219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4385"/>
                </a:lnSpc>
                <a:spcBef>
                  <a:spcPts val="219"/>
                </a:spcBef>
              </a:pPr>
              <a:r>
                <a:rPr lang="id-ID" sz="4875" spc="94" baseline="-3567" dirty="0">
                  <a:latin typeface="Times New Roman"/>
                  <a:cs typeface="Times New Roman"/>
                </a:rPr>
                <a:t>e</a:t>
              </a:r>
              <a:r>
                <a:rPr sz="2850" baseline="37232" dirty="0">
                  <a:latin typeface="Symbol"/>
                  <a:cs typeface="Times New Roman"/>
                </a:rPr>
                <a:t>-</a:t>
              </a:r>
              <a:r>
                <a:rPr sz="2850" spc="-19" baseline="39667" dirty="0">
                  <a:latin typeface="Times New Roman"/>
                  <a:cs typeface="Times New Roman"/>
                </a:rPr>
                <a:t>j</a:t>
              </a:r>
              <a:r>
                <a:rPr lang="el-GR" sz="2850" spc="9" baseline="37232" dirty="0">
                  <a:latin typeface="Times New Roman"/>
                  <a:cs typeface="Times New Roman"/>
                </a:rPr>
                <a:t>β</a:t>
              </a:r>
              <a:r>
                <a:rPr lang="id-ID" sz="2850" spc="9" baseline="37232" dirty="0">
                  <a:latin typeface="Times New Roman"/>
                  <a:cs typeface="Times New Roman"/>
                </a:rPr>
                <a:t>[</a:t>
              </a:r>
              <a:r>
                <a:rPr sz="2850" spc="0" baseline="39667" dirty="0">
                  <a:latin typeface="Times New Roman"/>
                  <a:cs typeface="Times New Roman"/>
                </a:rPr>
                <a:t>x</a:t>
              </a:r>
              <a:r>
                <a:rPr sz="2850" spc="-294" baseline="39667" dirty="0">
                  <a:latin typeface="Times New Roman"/>
                  <a:cs typeface="Times New Roman"/>
                </a:rPr>
                <a:t> </a:t>
              </a:r>
              <a:r>
                <a:rPr sz="2850" spc="39" baseline="39667" dirty="0">
                  <a:latin typeface="Times New Roman"/>
                  <a:cs typeface="Times New Roman"/>
                </a:rPr>
                <a:t>s</a:t>
              </a:r>
              <a:r>
                <a:rPr sz="2850" spc="-9" baseline="39667" dirty="0">
                  <a:latin typeface="Times New Roman"/>
                  <a:cs typeface="Times New Roman"/>
                </a:rPr>
                <a:t>i</a:t>
              </a:r>
              <a:r>
                <a:rPr sz="2850" spc="114" baseline="39667" dirty="0">
                  <a:latin typeface="Times New Roman"/>
                  <a:cs typeface="Times New Roman"/>
                </a:rPr>
                <a:t>n</a:t>
              </a:r>
              <a:r>
                <a:rPr lang="id-ID" sz="2850" spc="34" baseline="372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Ɵ+</a:t>
              </a:r>
              <a:r>
                <a:rPr sz="2850" spc="0" baseline="39667" dirty="0" err="1">
                  <a:latin typeface="Times New Roman"/>
                  <a:cs typeface="Times New Roman"/>
                </a:rPr>
                <a:t>zcos</a:t>
              </a:r>
              <a:r>
                <a:rPr lang="id-ID" sz="2850" spc="34" baseline="372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Ɵ]</a:t>
              </a:r>
              <a:endParaRPr sz="2600" dirty="0">
                <a:latin typeface="Symbol"/>
                <a:cs typeface="Symbol"/>
              </a:endParaRPr>
            </a:p>
          </p:txBody>
        </p:sp>
        <p:sp>
          <p:nvSpPr>
            <p:cNvPr id="10" name="object 18"/>
            <p:cNvSpPr txBox="1"/>
            <p:nvPr/>
          </p:nvSpPr>
          <p:spPr>
            <a:xfrm>
              <a:off x="4389314" y="4614122"/>
              <a:ext cx="398039" cy="5924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4665"/>
                </a:lnSpc>
                <a:spcBef>
                  <a:spcPts val="233"/>
                </a:spcBef>
              </a:pPr>
              <a:r>
                <a:rPr sz="4875" spc="0" baseline="2675" dirty="0">
                  <a:latin typeface="Times New Roman"/>
                  <a:cs typeface="Times New Roman"/>
                </a:rPr>
                <a:t>[ˆ</a:t>
              </a:r>
              <a:endParaRPr sz="3250" dirty="0">
                <a:latin typeface="Times New Roman"/>
                <a:cs typeface="Times New Roman"/>
              </a:endParaRPr>
            </a:p>
          </p:txBody>
        </p:sp>
        <p:sp>
          <p:nvSpPr>
            <p:cNvPr id="11" name="object 17"/>
            <p:cNvSpPr txBox="1"/>
            <p:nvPr/>
          </p:nvSpPr>
          <p:spPr>
            <a:xfrm>
              <a:off x="6567617" y="4598999"/>
              <a:ext cx="1445811" cy="5924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4665"/>
                </a:lnSpc>
                <a:spcBef>
                  <a:spcPts val="233"/>
                </a:spcBef>
              </a:pPr>
              <a:r>
                <a:rPr sz="3250" spc="25" dirty="0">
                  <a:latin typeface="Times New Roman"/>
                  <a:cs typeface="Times New Roman"/>
                </a:rPr>
                <a:t>s</a:t>
              </a:r>
              <a:r>
                <a:rPr sz="3250" spc="-129" dirty="0">
                  <a:latin typeface="Times New Roman"/>
                  <a:cs typeface="Times New Roman"/>
                </a:rPr>
                <a:t>i</a:t>
              </a:r>
              <a:r>
                <a:rPr sz="3250" spc="0" dirty="0">
                  <a:latin typeface="Times New Roman"/>
                  <a:cs typeface="Times New Roman"/>
                </a:rPr>
                <a:t>n</a:t>
              </a:r>
              <a:r>
                <a:rPr lang="id-ID" sz="3250" spc="-165" dirty="0">
                  <a:latin typeface="Times New Roman"/>
                  <a:cs typeface="Times New Roman"/>
                </a:rPr>
                <a:t>Ɵ]</a:t>
              </a:r>
              <a:endParaRPr sz="4450" dirty="0">
                <a:latin typeface="Symbol"/>
                <a:cs typeface="Symbol"/>
              </a:endParaRPr>
            </a:p>
          </p:txBody>
        </p:sp>
        <p:sp>
          <p:nvSpPr>
            <p:cNvPr id="12" name="object 16"/>
            <p:cNvSpPr txBox="1"/>
            <p:nvPr/>
          </p:nvSpPr>
          <p:spPr>
            <a:xfrm>
              <a:off x="6241585" y="4710591"/>
              <a:ext cx="232705" cy="4400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429"/>
                </a:lnSpc>
                <a:spcBef>
                  <a:spcPts val="171"/>
                </a:spcBef>
              </a:pPr>
              <a:r>
                <a:rPr sz="3250" spc="0" dirty="0">
                  <a:latin typeface="Times New Roman"/>
                  <a:cs typeface="Times New Roman"/>
                </a:rPr>
                <a:t>ˆ</a:t>
              </a:r>
              <a:endParaRPr sz="3250">
                <a:latin typeface="Times New Roman"/>
                <a:cs typeface="Times New Roman"/>
              </a:endParaRPr>
            </a:p>
          </p:txBody>
        </p:sp>
        <p:sp>
          <p:nvSpPr>
            <p:cNvPr id="13" name="object 15"/>
            <p:cNvSpPr txBox="1"/>
            <p:nvPr/>
          </p:nvSpPr>
          <p:spPr>
            <a:xfrm>
              <a:off x="1104612" y="4729634"/>
              <a:ext cx="1038349" cy="44668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495"/>
                </a:lnSpc>
                <a:spcBef>
                  <a:spcPts val="174"/>
                </a:spcBef>
              </a:pPr>
              <a:r>
                <a:rPr sz="3250" spc="0" dirty="0">
                  <a:latin typeface="Times New Roman"/>
                  <a:cs typeface="Times New Roman"/>
                </a:rPr>
                <a:t>E</a:t>
              </a:r>
              <a:r>
                <a:rPr sz="3250" spc="9" dirty="0">
                  <a:latin typeface="Times New Roman"/>
                  <a:cs typeface="Times New Roman"/>
                </a:rPr>
                <a:t> </a:t>
              </a:r>
              <a:r>
                <a:rPr lang="id-ID" sz="3250" dirty="0">
                  <a:latin typeface="Symbol"/>
                  <a:cs typeface="Times New Roman"/>
                </a:rPr>
                <a:t>=</a:t>
              </a:r>
              <a:r>
                <a:rPr sz="3250" spc="-45" dirty="0">
                  <a:latin typeface="Times New Roman"/>
                  <a:cs typeface="Times New Roman"/>
                </a:rPr>
                <a:t> </a:t>
              </a:r>
              <a:r>
                <a:rPr sz="3250" spc="0" dirty="0">
                  <a:latin typeface="Times New Roman"/>
                  <a:cs typeface="Times New Roman"/>
                </a:rPr>
                <a:t>E</a:t>
              </a:r>
              <a:endParaRPr sz="3250" dirty="0">
                <a:latin typeface="Times New Roman"/>
                <a:cs typeface="Times New Roman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917123" y="4729634"/>
              <a:ext cx="2279776" cy="5172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990"/>
                </a:lnSpc>
                <a:spcBef>
                  <a:spcPts val="199"/>
                </a:spcBef>
              </a:pPr>
              <a:r>
                <a:rPr lang="id-ID" sz="4875" spc="-159" baseline="7135" dirty="0">
                  <a:latin typeface="Times New Roman"/>
                  <a:cs typeface="Times New Roman"/>
                </a:rPr>
                <a:t>C</a:t>
              </a:r>
              <a:r>
                <a:rPr sz="4875" spc="-75" baseline="7135" dirty="0" err="1">
                  <a:latin typeface="Times New Roman"/>
                  <a:cs typeface="Times New Roman"/>
                </a:rPr>
                <a:t>o</a:t>
              </a:r>
              <a:r>
                <a:rPr sz="4875" spc="0" baseline="7135" dirty="0" err="1">
                  <a:latin typeface="Times New Roman"/>
                  <a:cs typeface="Times New Roman"/>
                </a:rPr>
                <a:t>s</a:t>
              </a:r>
              <a:r>
                <a:rPr sz="4875" spc="-168" baseline="7135" dirty="0">
                  <a:latin typeface="Times New Roman"/>
                  <a:cs typeface="Times New Roman"/>
                </a:rPr>
                <a:t> </a:t>
              </a:r>
              <a:r>
                <a:rPr lang="id-ID" sz="4875" spc="-168" baseline="71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Ɵ +</a:t>
              </a:r>
              <a:r>
                <a:rPr sz="4875" b="1" spc="100" baseline="7135" dirty="0" err="1">
                  <a:latin typeface="Times New Roman"/>
                  <a:cs typeface="Times New Roman"/>
                </a:rPr>
                <a:t>a</a:t>
              </a:r>
              <a:r>
                <a:rPr sz="2850" b="1" spc="0" baseline="-12205" dirty="0" err="1">
                  <a:latin typeface="Times New Roman"/>
                  <a:cs typeface="Times New Roman"/>
                </a:rPr>
                <a:t>z</a:t>
              </a:r>
              <a:endParaRPr sz="1900" dirty="0">
                <a:latin typeface="Times New Roman"/>
                <a:cs typeface="Times New Roman"/>
              </a:endParaRPr>
            </a:p>
          </p:txBody>
        </p:sp>
        <p:sp>
          <p:nvSpPr>
            <p:cNvPr id="15" name="object 13"/>
            <p:cNvSpPr txBox="1"/>
            <p:nvPr/>
          </p:nvSpPr>
          <p:spPr>
            <a:xfrm>
              <a:off x="4498295" y="4697654"/>
              <a:ext cx="457270" cy="51064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940"/>
                </a:lnSpc>
                <a:spcBef>
                  <a:spcPts val="197"/>
                </a:spcBef>
              </a:pPr>
              <a:r>
                <a:rPr sz="4875" b="1" spc="109" baseline="7135" dirty="0">
                  <a:latin typeface="Times New Roman"/>
                  <a:cs typeface="Times New Roman"/>
                </a:rPr>
                <a:t>a</a:t>
              </a:r>
              <a:r>
                <a:rPr sz="2850" b="1" spc="0" baseline="-12205" dirty="0">
                  <a:latin typeface="Times New Roman"/>
                  <a:cs typeface="Times New Roman"/>
                </a:rPr>
                <a:t>x</a:t>
              </a:r>
              <a:endParaRPr sz="1900" dirty="0">
                <a:latin typeface="Times New Roman"/>
                <a:cs typeface="Times New Roman"/>
              </a:endParaRPr>
            </a:p>
          </p:txBody>
        </p:sp>
        <p:sp>
          <p:nvSpPr>
            <p:cNvPr id="16" name="object 12"/>
            <p:cNvSpPr txBox="1"/>
            <p:nvPr/>
          </p:nvSpPr>
          <p:spPr>
            <a:xfrm>
              <a:off x="2067963" y="4979288"/>
              <a:ext cx="188998" cy="2676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045"/>
                </a:lnSpc>
                <a:spcBef>
                  <a:spcPts val="102"/>
                </a:spcBef>
              </a:pPr>
              <a:r>
                <a:rPr sz="1900" spc="0" dirty="0">
                  <a:latin typeface="Times New Roman"/>
                  <a:cs typeface="Times New Roman"/>
                </a:rPr>
                <a:t>0</a:t>
              </a:r>
              <a:endParaRPr sz="1900">
                <a:latin typeface="Times New Roman"/>
                <a:cs typeface="Times New Roman"/>
              </a:endParaRPr>
            </a:p>
          </p:txBody>
        </p:sp>
        <p:sp>
          <p:nvSpPr>
            <p:cNvPr id="17" name="object 11"/>
            <p:cNvSpPr txBox="1"/>
            <p:nvPr/>
          </p:nvSpPr>
          <p:spPr>
            <a:xfrm>
              <a:off x="4569508" y="5827010"/>
              <a:ext cx="457741" cy="5391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4200"/>
                </a:lnSpc>
                <a:spcBef>
                  <a:spcPts val="210"/>
                </a:spcBef>
              </a:pPr>
              <a:r>
                <a:rPr sz="4875" b="1" spc="-1375" baseline="7135" dirty="0">
                  <a:latin typeface="Times New Roman"/>
                  <a:cs typeface="Times New Roman"/>
                </a:rPr>
                <a:t>  a</a:t>
              </a:r>
              <a:r>
                <a:rPr sz="4875" spc="0" baseline="10703" dirty="0">
                  <a:latin typeface="Times New Roman"/>
                  <a:cs typeface="Times New Roman"/>
                </a:rPr>
                <a:t>ˆ</a:t>
              </a:r>
              <a:r>
                <a:rPr sz="4875" spc="-414" baseline="10703" dirty="0">
                  <a:latin typeface="Times New Roman"/>
                  <a:cs typeface="Times New Roman"/>
                </a:rPr>
                <a:t> </a:t>
              </a:r>
              <a:r>
                <a:rPr sz="2850" b="1" spc="0" baseline="-12205" dirty="0">
                  <a:latin typeface="Times New Roman"/>
                  <a:cs typeface="Times New Roman"/>
                </a:rPr>
                <a:t>y</a:t>
              </a:r>
              <a:endParaRPr sz="1900" dirty="0">
                <a:latin typeface="Times New Roman"/>
                <a:cs typeface="Times New Roman"/>
              </a:endParaRPr>
            </a:p>
          </p:txBody>
        </p:sp>
        <p:sp>
          <p:nvSpPr>
            <p:cNvPr id="18" name="object 10"/>
            <p:cNvSpPr txBox="1"/>
            <p:nvPr/>
          </p:nvSpPr>
          <p:spPr>
            <a:xfrm>
              <a:off x="1115499" y="5725163"/>
              <a:ext cx="726647" cy="44893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510"/>
                </a:lnSpc>
                <a:spcBef>
                  <a:spcPts val="175"/>
                </a:spcBef>
              </a:pPr>
              <a:r>
                <a:rPr sz="3250" spc="0" dirty="0">
                  <a:latin typeface="Times New Roman"/>
                  <a:cs typeface="Times New Roman"/>
                </a:rPr>
                <a:t>H </a:t>
              </a:r>
              <a:r>
                <a:rPr lang="id-ID" sz="3250" spc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sz="3250" spc="20" dirty="0">
                  <a:latin typeface="Times New Roman"/>
                  <a:cs typeface="Times New Roman"/>
                </a:rPr>
                <a:t> </a:t>
              </a:r>
              <a:endParaRPr sz="3250" dirty="0">
                <a:latin typeface="Symbol"/>
                <a:cs typeface="Symbol"/>
              </a:endParaRPr>
            </a:p>
          </p:txBody>
        </p:sp>
        <p:sp>
          <p:nvSpPr>
            <p:cNvPr id="19" name="object 9"/>
            <p:cNvSpPr txBox="1"/>
            <p:nvPr/>
          </p:nvSpPr>
          <p:spPr>
            <a:xfrm>
              <a:off x="2407959" y="5731822"/>
              <a:ext cx="276987" cy="44227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445"/>
                </a:lnSpc>
                <a:spcBef>
                  <a:spcPts val="172"/>
                </a:spcBef>
              </a:pPr>
              <a:r>
                <a:rPr sz="3250" spc="0" dirty="0">
                  <a:latin typeface="Times New Roman"/>
                  <a:cs typeface="Times New Roman"/>
                </a:rPr>
                <a:t>e</a:t>
              </a:r>
              <a:endParaRPr sz="3250">
                <a:latin typeface="Times New Roman"/>
                <a:cs typeface="Times New Roman"/>
              </a:endParaRPr>
            </a:p>
          </p:txBody>
        </p:sp>
        <p:sp>
          <p:nvSpPr>
            <p:cNvPr id="20" name="object 7"/>
            <p:cNvSpPr txBox="1"/>
            <p:nvPr/>
          </p:nvSpPr>
          <p:spPr>
            <a:xfrm>
              <a:off x="1286534" y="5465426"/>
              <a:ext cx="4065260" cy="11652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8016">
                <a:lnSpc>
                  <a:spcPts val="4415"/>
                </a:lnSpc>
                <a:spcBef>
                  <a:spcPts val="220"/>
                </a:spcBef>
              </a:pPr>
              <a:r>
                <a:rPr sz="4875" spc="0" baseline="19622" dirty="0">
                  <a:latin typeface="Times New Roman"/>
                  <a:cs typeface="Times New Roman"/>
                </a:rPr>
                <a:t>    </a:t>
              </a:r>
              <a:r>
                <a:rPr sz="4875" spc="104" baseline="19622" dirty="0">
                  <a:latin typeface="Times New Roman"/>
                  <a:cs typeface="Times New Roman"/>
                </a:rPr>
                <a:t> </a:t>
              </a:r>
              <a:r>
                <a:rPr sz="4875" spc="154" baseline="6243" dirty="0">
                  <a:latin typeface="Times New Roman"/>
                  <a:cs typeface="Times New Roman"/>
                </a:rPr>
                <a:t>E</a:t>
              </a:r>
              <a:r>
                <a:rPr sz="2850" spc="0" baseline="-15256" dirty="0">
                  <a:latin typeface="Times New Roman"/>
                  <a:cs typeface="Times New Roman"/>
                </a:rPr>
                <a:t>0    </a:t>
              </a:r>
              <a:r>
                <a:rPr sz="2850" spc="302" baseline="-15256" dirty="0">
                  <a:latin typeface="Times New Roman"/>
                  <a:cs typeface="Times New Roman"/>
                </a:rPr>
                <a:t> </a:t>
              </a:r>
              <a:r>
                <a:rPr sz="2850" baseline="-7160" dirty="0">
                  <a:latin typeface="Symbol"/>
                  <a:cs typeface="Times New Roman"/>
                </a:rPr>
                <a:t>-</a:t>
              </a:r>
              <a:r>
                <a:rPr sz="2850" spc="-9" baseline="-7628" dirty="0">
                  <a:latin typeface="Times New Roman"/>
                  <a:cs typeface="Times New Roman"/>
                </a:rPr>
                <a:t>j</a:t>
              </a:r>
              <a:r>
                <a:rPr lang="el-GR" sz="2850" spc="34" baseline="-7160" dirty="0">
                  <a:latin typeface="Times New Roman"/>
                  <a:cs typeface="Times New Roman"/>
                </a:rPr>
                <a:t>β</a:t>
              </a:r>
              <a:r>
                <a:rPr lang="id-ID" sz="2850" spc="34" baseline="-7160" dirty="0">
                  <a:latin typeface="Times New Roman"/>
                  <a:cs typeface="Times New Roman"/>
                </a:rPr>
                <a:t>[</a:t>
              </a:r>
              <a:r>
                <a:rPr sz="2850" spc="0" baseline="-7628" dirty="0">
                  <a:latin typeface="Times New Roman"/>
                  <a:cs typeface="Times New Roman"/>
                </a:rPr>
                <a:t>x</a:t>
              </a:r>
              <a:r>
                <a:rPr sz="2850" spc="-269" baseline="-7628" dirty="0">
                  <a:latin typeface="Times New Roman"/>
                  <a:cs typeface="Times New Roman"/>
                </a:rPr>
                <a:t> </a:t>
              </a:r>
              <a:r>
                <a:rPr sz="2850" spc="54" baseline="-7628" dirty="0">
                  <a:latin typeface="Times New Roman"/>
                  <a:cs typeface="Times New Roman"/>
                </a:rPr>
                <a:t>s</a:t>
              </a:r>
              <a:r>
                <a:rPr sz="2850" spc="0" baseline="-7628" dirty="0">
                  <a:latin typeface="Times New Roman"/>
                  <a:cs typeface="Times New Roman"/>
                </a:rPr>
                <a:t>in</a:t>
              </a:r>
              <a:r>
                <a:rPr sz="2850" spc="-329" baseline="-7628" dirty="0">
                  <a:latin typeface="Times New Roman"/>
                  <a:cs typeface="Times New Roman"/>
                </a:rPr>
                <a:t> </a:t>
              </a:r>
              <a:r>
                <a:rPr lang="id-ID" sz="2850" spc="-329" baseline="-762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Ɵ +</a:t>
              </a:r>
              <a:r>
                <a:rPr sz="2850" spc="-354" baseline="-7628" dirty="0">
                  <a:latin typeface="Times New Roman"/>
                  <a:cs typeface="Times New Roman"/>
                </a:rPr>
                <a:t>  </a:t>
              </a:r>
              <a:r>
                <a:rPr sz="2850" spc="0" baseline="-7628" dirty="0">
                  <a:latin typeface="Times New Roman"/>
                  <a:cs typeface="Times New Roman"/>
                </a:rPr>
                <a:t>z</a:t>
              </a:r>
              <a:r>
                <a:rPr sz="2850" spc="-294" baseline="-7628" dirty="0">
                  <a:latin typeface="Times New Roman"/>
                  <a:cs typeface="Times New Roman"/>
                </a:rPr>
                <a:t> </a:t>
              </a:r>
              <a:r>
                <a:rPr sz="2850" spc="-50" baseline="-7628" dirty="0" err="1">
                  <a:latin typeface="Times New Roman"/>
                  <a:cs typeface="Times New Roman"/>
                </a:rPr>
                <a:t>c</a:t>
              </a:r>
              <a:r>
                <a:rPr sz="2850" spc="114" baseline="-7628" dirty="0" err="1">
                  <a:latin typeface="Times New Roman"/>
                  <a:cs typeface="Times New Roman"/>
                </a:rPr>
                <a:t>o</a:t>
              </a:r>
              <a:r>
                <a:rPr sz="2850" spc="44" baseline="-7628" dirty="0" err="1">
                  <a:latin typeface="Times New Roman"/>
                  <a:cs typeface="Times New Roman"/>
                </a:rPr>
                <a:t>s</a:t>
              </a:r>
              <a:r>
                <a:rPr lang="id-ID" sz="2850" spc="89" baseline="-71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Ɵ]</a:t>
              </a:r>
              <a:endParaRPr sz="2600" dirty="0">
                <a:latin typeface="Symbol"/>
                <a:cs typeface="Symbol"/>
              </a:endParaRPr>
            </a:p>
          </p:txBody>
        </p:sp>
        <p:sp>
          <p:nvSpPr>
            <p:cNvPr id="21" name="object 6"/>
            <p:cNvSpPr txBox="1"/>
            <p:nvPr/>
          </p:nvSpPr>
          <p:spPr>
            <a:xfrm>
              <a:off x="1044575" y="4589462"/>
              <a:ext cx="6550025" cy="70961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4876">
                <a:lnSpc>
                  <a:spcPts val="2930"/>
                </a:lnSpc>
                <a:spcBef>
                  <a:spcPts val="146"/>
                </a:spcBef>
              </a:pPr>
              <a:endParaRPr sz="3250" dirty="0">
                <a:latin typeface="MT Extra"/>
                <a:cs typeface="MT Extra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921602" y="1755250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34752" y="2729236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8067" y="3122098"/>
            <a:ext cx="390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spc="134" baseline="368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214156286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715920"/>
            <a:ext cx="3257550" cy="2505075"/>
          </a:xfrm>
          <a:prstGeom prst="rect">
            <a:avLst/>
          </a:prstGeom>
        </p:spPr>
      </p:pic>
      <p:sp>
        <p:nvSpPr>
          <p:cNvPr id="30" name="object 20"/>
          <p:cNvSpPr txBox="1"/>
          <p:nvPr/>
        </p:nvSpPr>
        <p:spPr>
          <a:xfrm>
            <a:off x="4906613" y="334835"/>
            <a:ext cx="4142137" cy="128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307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sz="1800" b="1" spc="-14" dirty="0">
                <a:latin typeface="Times New Roman"/>
                <a:cs typeface="Times New Roman"/>
              </a:rPr>
              <a:t>G</a:t>
            </a:r>
            <a:r>
              <a:rPr sz="1800" b="1" spc="0" dirty="0">
                <a:latin typeface="Times New Roman"/>
                <a:cs typeface="Times New Roman"/>
              </a:rPr>
              <a:t>a</a:t>
            </a:r>
            <a:r>
              <a:rPr sz="1800" b="1" spc="-9" dirty="0">
                <a:latin typeface="Times New Roman"/>
                <a:cs typeface="Times New Roman"/>
              </a:rPr>
              <a:t>r</a:t>
            </a:r>
            <a:r>
              <a:rPr sz="1800" b="1" spc="0" dirty="0">
                <a:latin typeface="Times New Roman"/>
                <a:cs typeface="Times New Roman"/>
              </a:rPr>
              <a:t>is </a:t>
            </a:r>
            <a:r>
              <a:rPr sz="1800" b="1" spc="4" dirty="0">
                <a:latin typeface="Times New Roman"/>
                <a:cs typeface="Times New Roman"/>
              </a:rPr>
              <a:t>pu</a:t>
            </a:r>
            <a:r>
              <a:rPr sz="1800" b="1" spc="-4" dirty="0">
                <a:latin typeface="Times New Roman"/>
                <a:cs typeface="Times New Roman"/>
              </a:rPr>
              <a:t>t</a:t>
            </a:r>
            <a:r>
              <a:rPr sz="1800" b="1" spc="4" dirty="0">
                <a:latin typeface="Times New Roman"/>
                <a:cs typeface="Times New Roman"/>
              </a:rPr>
              <a:t>u</a:t>
            </a:r>
            <a:r>
              <a:rPr sz="1800" b="1" spc="9" dirty="0">
                <a:latin typeface="Times New Roman"/>
                <a:cs typeface="Times New Roman"/>
              </a:rPr>
              <a:t>s</a:t>
            </a:r>
            <a:r>
              <a:rPr sz="1800" b="1" spc="-4" dirty="0">
                <a:latin typeface="Times New Roman"/>
                <a:cs typeface="Times New Roman"/>
              </a:rPr>
              <a:t>-</a:t>
            </a:r>
            <a:r>
              <a:rPr sz="1800" b="1" spc="4" dirty="0">
                <a:latin typeface="Times New Roman"/>
                <a:cs typeface="Times New Roman"/>
              </a:rPr>
              <a:t>pu</a:t>
            </a:r>
            <a:r>
              <a:rPr sz="1800" b="1" spc="-4" dirty="0">
                <a:latin typeface="Times New Roman"/>
                <a:cs typeface="Times New Roman"/>
              </a:rPr>
              <a:t>t</a:t>
            </a:r>
            <a:r>
              <a:rPr sz="1800" b="1" spc="4" dirty="0">
                <a:latin typeface="Times New Roman"/>
                <a:cs typeface="Times New Roman"/>
              </a:rPr>
              <a:t>u</a:t>
            </a:r>
            <a:r>
              <a:rPr sz="1800" b="1" spc="0" dirty="0">
                <a:latin typeface="Times New Roman"/>
                <a:cs typeface="Times New Roman"/>
              </a:rPr>
              <a:t>s</a:t>
            </a:r>
            <a:r>
              <a:rPr sz="1800" b="1" spc="-29" dirty="0">
                <a:latin typeface="Times New Roman"/>
                <a:cs typeface="Times New Roman"/>
              </a:rPr>
              <a:t> </a:t>
            </a:r>
            <a:r>
              <a:rPr sz="1800" spc="-9" dirty="0" err="1">
                <a:latin typeface="Times New Roman"/>
                <a:cs typeface="Times New Roman"/>
              </a:rPr>
              <a:t>a</a:t>
            </a:r>
            <a:r>
              <a:rPr sz="1800" spc="0" dirty="0" err="1">
                <a:latin typeface="Times New Roman"/>
                <a:cs typeface="Times New Roman"/>
              </a:rPr>
              <a:t>d</a:t>
            </a:r>
            <a:r>
              <a:rPr sz="1800" spc="-9" dirty="0" err="1">
                <a:latin typeface="Times New Roman"/>
                <a:cs typeface="Times New Roman"/>
              </a:rPr>
              <a:t>a</a:t>
            </a:r>
            <a:r>
              <a:rPr sz="1800" spc="0" dirty="0" err="1">
                <a:latin typeface="Times New Roman"/>
                <a:cs typeface="Times New Roman"/>
              </a:rPr>
              <a:t>lah</a:t>
            </a:r>
            <a:r>
              <a:rPr sz="1800" spc="0" dirty="0">
                <a:latin typeface="Times New Roman"/>
                <a:cs typeface="Times New Roman"/>
              </a:rPr>
              <a:t>  </a:t>
            </a:r>
            <a:r>
              <a:rPr sz="1800" spc="-9" dirty="0" err="1">
                <a:latin typeface="Times New Roman"/>
                <a:cs typeface="Times New Roman"/>
              </a:rPr>
              <a:t>a</a:t>
            </a:r>
            <a:r>
              <a:rPr sz="1800" spc="-4" dirty="0" err="1">
                <a:latin typeface="Times New Roman"/>
                <a:cs typeface="Times New Roman"/>
              </a:rPr>
              <a:t>r</a:t>
            </a:r>
            <a:r>
              <a:rPr sz="1800" spc="-9" dirty="0" err="1">
                <a:latin typeface="Times New Roman"/>
                <a:cs typeface="Times New Roman"/>
              </a:rPr>
              <a:t>a</a:t>
            </a:r>
            <a:r>
              <a:rPr sz="1800" spc="0" dirty="0" err="1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0" dirty="0" err="1">
                <a:latin typeface="Times New Roman"/>
                <a:cs typeface="Times New Roman"/>
              </a:rPr>
              <a:t>p</a:t>
            </a:r>
            <a:r>
              <a:rPr sz="1800" spc="-9" dirty="0" err="1">
                <a:latin typeface="Times New Roman"/>
                <a:cs typeface="Times New Roman"/>
              </a:rPr>
              <a:t>e</a:t>
            </a:r>
            <a:r>
              <a:rPr sz="1800" spc="-4" dirty="0" err="1">
                <a:latin typeface="Times New Roman"/>
                <a:cs typeface="Times New Roman"/>
              </a:rPr>
              <a:t>r</a:t>
            </a:r>
            <a:r>
              <a:rPr sz="1800" spc="-9" dirty="0" err="1">
                <a:latin typeface="Times New Roman"/>
                <a:cs typeface="Times New Roman"/>
              </a:rPr>
              <a:t>a</a:t>
            </a:r>
            <a:r>
              <a:rPr sz="1800" spc="4" dirty="0" err="1">
                <a:latin typeface="Times New Roman"/>
                <a:cs typeface="Times New Roman"/>
              </a:rPr>
              <a:t>m</a:t>
            </a:r>
            <a:r>
              <a:rPr sz="1800" spc="0" dirty="0" err="1">
                <a:latin typeface="Times New Roman"/>
                <a:cs typeface="Times New Roman"/>
              </a:rPr>
              <a:t>b</a:t>
            </a:r>
            <a:r>
              <a:rPr sz="1800" spc="-9" dirty="0" err="1">
                <a:latin typeface="Times New Roman"/>
                <a:cs typeface="Times New Roman"/>
              </a:rPr>
              <a:t>a</a:t>
            </a:r>
            <a:r>
              <a:rPr sz="1800" spc="0" dirty="0" err="1">
                <a:latin typeface="Times New Roman"/>
                <a:cs typeface="Times New Roman"/>
              </a:rPr>
              <a:t>tan</a:t>
            </a:r>
            <a:r>
              <a:rPr sz="1800" spc="14" dirty="0">
                <a:latin typeface="Times New Roman"/>
                <a:cs typeface="Times New Roman"/>
              </a:rPr>
              <a:t> </a:t>
            </a:r>
            <a:r>
              <a:rPr sz="1800" spc="-19" dirty="0">
                <a:latin typeface="Times New Roman"/>
                <a:cs typeface="Times New Roman"/>
              </a:rPr>
              <a:t>g</a:t>
            </a:r>
            <a:r>
              <a:rPr sz="1800" spc="-9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lo</a:t>
            </a:r>
            <a:r>
              <a:rPr sz="1800" spc="9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b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-19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,</a:t>
            </a:r>
            <a:r>
              <a:rPr sz="1800" spc="1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diwakili</a:t>
            </a:r>
            <a:r>
              <a:rPr sz="1800" spc="-14" dirty="0">
                <a:latin typeface="Times New Roman"/>
                <a:cs typeface="Times New Roman"/>
              </a:rPr>
              <a:t> </a:t>
            </a:r>
            <a:r>
              <a:rPr sz="1800" spc="0" dirty="0" err="1">
                <a:latin typeface="Times New Roman"/>
                <a:cs typeface="Times New Roman"/>
              </a:rPr>
              <a:t>oleh</a:t>
            </a:r>
            <a:r>
              <a:rPr sz="1800" spc="0" dirty="0">
                <a:latin typeface="Times New Roman"/>
                <a:cs typeface="Times New Roman"/>
              </a:rPr>
              <a:t> </a:t>
            </a:r>
            <a:r>
              <a:rPr sz="1800" spc="0" dirty="0" err="1">
                <a:latin typeface="Times New Roman"/>
                <a:cs typeface="Times New Roman"/>
              </a:rPr>
              <a:t>v</a:t>
            </a:r>
            <a:r>
              <a:rPr sz="1800" spc="-9" dirty="0" err="1">
                <a:latin typeface="Times New Roman"/>
                <a:cs typeface="Times New Roman"/>
              </a:rPr>
              <a:t>e</a:t>
            </a:r>
            <a:r>
              <a:rPr sz="1800" spc="0" dirty="0" err="1">
                <a:latin typeface="Times New Roman"/>
                <a:cs typeface="Times New Roman"/>
              </a:rPr>
              <a:t>ktor</a:t>
            </a:r>
            <a:r>
              <a:rPr sz="1800" spc="-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 marL="327006" marR="31111">
              <a:lnSpc>
                <a:spcPts val="2832"/>
              </a:lnSpc>
              <a:spcBef>
                <a:spcPts val="294"/>
              </a:spcBef>
            </a:pPr>
            <a:r>
              <a:rPr lang="el-GR" sz="2500" dirty="0">
                <a:latin typeface="Times New Roman"/>
                <a:cs typeface="Times New Roman"/>
              </a:rPr>
              <a:t>β</a:t>
            </a:r>
            <a:r>
              <a:rPr lang="id-ID" sz="2500" dirty="0">
                <a:latin typeface="Times New Roman"/>
                <a:cs typeface="Times New Roman"/>
              </a:rPr>
              <a:t> </a:t>
            </a:r>
            <a:r>
              <a:rPr lang="el-G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sz="2500" spc="-344" dirty="0">
                <a:latin typeface="Times New Roman"/>
                <a:cs typeface="Times New Roman"/>
              </a:rPr>
              <a:t> </a:t>
            </a:r>
            <a:r>
              <a:rPr sz="2500" spc="-1054" dirty="0">
                <a:latin typeface="Times New Roman"/>
                <a:cs typeface="Times New Roman"/>
              </a:rPr>
              <a:t>n</a:t>
            </a:r>
            <a:r>
              <a:rPr sz="3750" spc="0" baseline="3478" dirty="0">
                <a:latin typeface="Times New Roman"/>
                <a:cs typeface="Times New Roman"/>
              </a:rPr>
              <a:t>ˆ</a:t>
            </a:r>
            <a:r>
              <a:rPr sz="3750" spc="-314" baseline="3478" dirty="0">
                <a:latin typeface="Times New Roman"/>
                <a:cs typeface="Times New Roman"/>
              </a:rPr>
              <a:t> </a:t>
            </a:r>
            <a:r>
              <a:rPr lang="el-GR" sz="2175" baseline="-24394" dirty="0">
                <a:latin typeface="Times New Roman"/>
                <a:cs typeface="Times New Roman"/>
              </a:rPr>
              <a:t>β</a:t>
            </a:r>
            <a:endParaRPr sz="1450" dirty="0">
              <a:latin typeface="Symbol"/>
              <a:cs typeface="Symbo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71438" y="1079788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p:sp>
        <p:nvSpPr>
          <p:cNvPr id="32" name="object 15"/>
          <p:cNvSpPr txBox="1"/>
          <p:nvPr/>
        </p:nvSpPr>
        <p:spPr>
          <a:xfrm>
            <a:off x="5957701" y="1682960"/>
            <a:ext cx="3091049" cy="767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920"/>
              </a:lnSpc>
              <a:spcBef>
                <a:spcPts val="271"/>
              </a:spcBef>
            </a:pPr>
            <a:r>
              <a:rPr sz="1800" spc="0" dirty="0">
                <a:latin typeface="Times New Roman"/>
                <a:cs typeface="Times New Roman"/>
              </a:rPr>
              <a:t>vektor s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tuan,</a:t>
            </a:r>
            <a:r>
              <a:rPr sz="1800" spc="-19" dirty="0">
                <a:latin typeface="Times New Roman"/>
                <a:cs typeface="Times New Roman"/>
              </a:rPr>
              <a:t> </a:t>
            </a:r>
            <a:r>
              <a:rPr sz="1800" b="1" spc="9" dirty="0">
                <a:latin typeface="Times New Roman"/>
                <a:cs typeface="Times New Roman"/>
              </a:rPr>
              <a:t>n</a:t>
            </a:r>
            <a:r>
              <a:rPr sz="1800" b="1" spc="0" dirty="0">
                <a:latin typeface="Times New Roman"/>
                <a:cs typeface="Times New Roman"/>
              </a:rPr>
              <a:t>or</a:t>
            </a:r>
            <a:r>
              <a:rPr sz="1800" b="1" spc="-29" dirty="0">
                <a:latin typeface="Times New Roman"/>
                <a:cs typeface="Times New Roman"/>
              </a:rPr>
              <a:t>m</a:t>
            </a:r>
            <a:r>
              <a:rPr sz="1800" b="1" spc="0" dirty="0">
                <a:latin typeface="Times New Roman"/>
                <a:cs typeface="Times New Roman"/>
              </a:rPr>
              <a:t>al t</a:t>
            </a:r>
            <a:r>
              <a:rPr sz="1800" b="1" spc="-9" dirty="0">
                <a:latin typeface="Times New Roman"/>
                <a:cs typeface="Times New Roman"/>
              </a:rPr>
              <a:t>e</a:t>
            </a:r>
            <a:r>
              <a:rPr sz="1800" b="1" spc="0" dirty="0">
                <a:latin typeface="Times New Roman"/>
                <a:cs typeface="Times New Roman"/>
              </a:rPr>
              <a:t>rh</a:t>
            </a:r>
            <a:r>
              <a:rPr sz="1800" b="1" spc="4" dirty="0">
                <a:latin typeface="Times New Roman"/>
                <a:cs typeface="Times New Roman"/>
              </a:rPr>
              <a:t>a</a:t>
            </a:r>
            <a:r>
              <a:rPr sz="1800" b="1" spc="9" dirty="0">
                <a:latin typeface="Times New Roman"/>
                <a:cs typeface="Times New Roman"/>
              </a:rPr>
              <a:t>d</a:t>
            </a:r>
            <a:r>
              <a:rPr sz="1800" b="1" spc="0" dirty="0">
                <a:latin typeface="Times New Roman"/>
                <a:cs typeface="Times New Roman"/>
              </a:rPr>
              <a:t>ap</a:t>
            </a:r>
            <a:r>
              <a:rPr sz="1800" b="1" spc="9" dirty="0">
                <a:latin typeface="Times New Roman"/>
                <a:cs typeface="Times New Roman"/>
              </a:rPr>
              <a:t> b</a:t>
            </a:r>
            <a:r>
              <a:rPr sz="1800" b="1" spc="0" dirty="0">
                <a:latin typeface="Times New Roman"/>
                <a:cs typeface="Times New Roman"/>
              </a:rPr>
              <a:t>i</a:t>
            </a:r>
            <a:r>
              <a:rPr sz="1800" b="1" spc="9" dirty="0">
                <a:latin typeface="Times New Roman"/>
                <a:cs typeface="Times New Roman"/>
              </a:rPr>
              <a:t>d</a:t>
            </a:r>
            <a:r>
              <a:rPr sz="1800" b="1" spc="0" dirty="0">
                <a:latin typeface="Times New Roman"/>
                <a:cs typeface="Times New Roman"/>
              </a:rPr>
              <a:t>a</a:t>
            </a:r>
            <a:r>
              <a:rPr sz="1800" b="1" spc="9" dirty="0">
                <a:latin typeface="Times New Roman"/>
                <a:cs typeface="Times New Roman"/>
              </a:rPr>
              <a:t>n</a:t>
            </a:r>
            <a:r>
              <a:rPr sz="1800" b="1" spc="0" dirty="0">
                <a:latin typeface="Times New Roman"/>
                <a:cs typeface="Times New Roman"/>
              </a:rPr>
              <a:t>g</a:t>
            </a:r>
            <a:r>
              <a:rPr sz="1800" b="1" spc="-54" dirty="0">
                <a:latin typeface="Times New Roman"/>
                <a:cs typeface="Times New Roman"/>
              </a:rPr>
              <a:t> </a:t>
            </a:r>
            <a:r>
              <a:rPr sz="1800" b="1" i="1" spc="0" dirty="0">
                <a:latin typeface="Times New Roman"/>
                <a:cs typeface="Times New Roman"/>
              </a:rPr>
              <a:t>eq</a:t>
            </a:r>
            <a:r>
              <a:rPr sz="1800" b="1" i="1" spc="4" dirty="0">
                <a:latin typeface="Times New Roman"/>
                <a:cs typeface="Times New Roman"/>
              </a:rPr>
              <a:t>u</a:t>
            </a:r>
            <a:r>
              <a:rPr sz="1800" b="1" i="1" spc="0" dirty="0">
                <a:latin typeface="Times New Roman"/>
                <a:cs typeface="Times New Roman"/>
              </a:rPr>
              <a:t>i</a:t>
            </a:r>
            <a:r>
              <a:rPr sz="1800" b="1" i="1" spc="4" dirty="0">
                <a:latin typeface="Times New Roman"/>
                <a:cs typeface="Times New Roman"/>
              </a:rPr>
              <a:t>p</a:t>
            </a:r>
            <a:r>
              <a:rPr sz="1800" b="1" i="1" spc="9" dirty="0">
                <a:latin typeface="Times New Roman"/>
                <a:cs typeface="Times New Roman"/>
              </a:rPr>
              <a:t>h</a:t>
            </a:r>
            <a:r>
              <a:rPr sz="1800" b="1" i="1" spc="0" dirty="0">
                <a:latin typeface="Times New Roman"/>
                <a:cs typeface="Times New Roman"/>
              </a:rPr>
              <a:t>a</a:t>
            </a:r>
            <a:r>
              <a:rPr sz="1800" b="1" i="1" spc="4" dirty="0">
                <a:latin typeface="Times New Roman"/>
                <a:cs typeface="Times New Roman"/>
              </a:rPr>
              <a:t>s</a:t>
            </a:r>
            <a:r>
              <a:rPr sz="1800" b="1" i="1" spc="0" dirty="0">
                <a:latin typeface="Times New Roman"/>
                <a:cs typeface="Times New Roman"/>
              </a:rPr>
              <a:t>e </a:t>
            </a:r>
            <a:r>
              <a:rPr sz="1800" spc="0" dirty="0">
                <a:latin typeface="Times New Roman"/>
                <a:cs typeface="Times New Roman"/>
              </a:rPr>
              <a:t>(bidang den</a:t>
            </a:r>
            <a:r>
              <a:rPr sz="1800" spc="-19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an</a:t>
            </a:r>
            <a:r>
              <a:rPr sz="1800" spc="3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f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sa </a:t>
            </a:r>
            <a:r>
              <a:rPr sz="1800" spc="-59" dirty="0">
                <a:latin typeface="Times New Roman"/>
                <a:cs typeface="Times New Roman"/>
              </a:rPr>
              <a:t>y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5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sama</a:t>
            </a:r>
            <a:r>
              <a:rPr sz="2000" spc="0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06613" y="1663612"/>
            <a:ext cx="101098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7006" marR="31111">
              <a:lnSpc>
                <a:spcPts val="2832"/>
              </a:lnSpc>
              <a:spcBef>
                <a:spcPts val="294"/>
              </a:spcBef>
            </a:pPr>
            <a:r>
              <a:rPr lang="el-GR" sz="2400" spc="-344" dirty="0">
                <a:latin typeface="Times New Roman"/>
                <a:cs typeface="Times New Roman"/>
              </a:rPr>
              <a:t> </a:t>
            </a:r>
            <a:r>
              <a:rPr lang="id-ID" sz="2400" spc="-1054" dirty="0">
                <a:latin typeface="Times New Roman"/>
                <a:cs typeface="Times New Roman"/>
              </a:rPr>
              <a:t>n</a:t>
            </a:r>
            <a:r>
              <a:rPr lang="id-ID" sz="2400" baseline="3478" dirty="0">
                <a:latin typeface="Times New Roman"/>
                <a:cs typeface="Times New Roman"/>
              </a:rPr>
              <a:t>ˆ</a:t>
            </a:r>
            <a:r>
              <a:rPr lang="id-ID" sz="2400" spc="-314" baseline="3478" dirty="0">
                <a:latin typeface="Times New Roman"/>
                <a:cs typeface="Times New Roman"/>
              </a:rPr>
              <a:t>   </a:t>
            </a:r>
            <a:r>
              <a:rPr lang="el-GR" sz="2400" baseline="-24394" dirty="0">
                <a:latin typeface="Times New Roman"/>
                <a:cs typeface="Times New Roman"/>
              </a:rPr>
              <a:t>β</a:t>
            </a:r>
            <a:r>
              <a:rPr lang="id-ID" sz="2400" baseline="-24394" dirty="0">
                <a:latin typeface="Times New Roman"/>
                <a:cs typeface="Times New Roman"/>
              </a:rPr>
              <a:t> =</a:t>
            </a:r>
            <a:endParaRPr lang="el-GR" sz="2400" dirty="0">
              <a:latin typeface="Symbol"/>
              <a:cs typeface="Symbol"/>
            </a:endParaRPr>
          </a:p>
        </p:txBody>
      </p:sp>
      <p:sp>
        <p:nvSpPr>
          <p:cNvPr id="34" name="object 13"/>
          <p:cNvSpPr txBox="1"/>
          <p:nvPr/>
        </p:nvSpPr>
        <p:spPr>
          <a:xfrm>
            <a:off x="4906613" y="2516970"/>
            <a:ext cx="4142137" cy="1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202911" indent="-342900" algn="just">
              <a:lnSpc>
                <a:spcPts val="2307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sz="1800" b="1" spc="-19" dirty="0">
                <a:latin typeface="Times New Roman"/>
                <a:cs typeface="Times New Roman"/>
              </a:rPr>
              <a:t>P</a:t>
            </a:r>
            <a:r>
              <a:rPr sz="1800" b="1" spc="0" dirty="0">
                <a:latin typeface="Times New Roman"/>
                <a:cs typeface="Times New Roman"/>
              </a:rPr>
              <a:t>anah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Times New Roman"/>
                <a:cs typeface="Times New Roman"/>
              </a:rPr>
              <a:t>v</a:t>
            </a:r>
            <a:r>
              <a:rPr sz="1800" b="1" spc="-9" dirty="0">
                <a:latin typeface="Times New Roman"/>
                <a:cs typeface="Times New Roman"/>
              </a:rPr>
              <a:t>e</a:t>
            </a:r>
            <a:r>
              <a:rPr sz="1800" b="1" spc="4" dirty="0">
                <a:latin typeface="Times New Roman"/>
                <a:cs typeface="Times New Roman"/>
              </a:rPr>
              <a:t>k</a:t>
            </a:r>
            <a:r>
              <a:rPr sz="1800" b="1" spc="-4" dirty="0">
                <a:latin typeface="Times New Roman"/>
                <a:cs typeface="Times New Roman"/>
              </a:rPr>
              <a:t>t</a:t>
            </a:r>
            <a:r>
              <a:rPr sz="1800" b="1" spc="0" dirty="0">
                <a:latin typeface="Times New Roman"/>
                <a:cs typeface="Times New Roman"/>
              </a:rPr>
              <a:t>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Times New Roman"/>
                <a:cs typeface="Times New Roman"/>
              </a:rPr>
              <a:t>r</a:t>
            </a:r>
            <a:r>
              <a:rPr sz="1800" b="1" spc="1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v</a:t>
            </a:r>
            <a:r>
              <a:rPr sz="1800" spc="-9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ktor</a:t>
            </a:r>
            <a:r>
              <a:rPr sz="1800" spc="-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posisi</a:t>
            </a:r>
            <a:r>
              <a:rPr sz="1800" spc="-34" dirty="0">
                <a:latin typeface="Times New Roman"/>
                <a:cs typeface="Times New Roman"/>
              </a:rPr>
              <a:t> </a:t>
            </a:r>
            <a:r>
              <a:rPr sz="1800" spc="0" dirty="0" err="1">
                <a:latin typeface="Times New Roman"/>
                <a:cs typeface="Times New Roman"/>
              </a:rPr>
              <a:t>d</a:t>
            </a:r>
            <a:r>
              <a:rPr sz="1800" spc="-9" dirty="0" err="1">
                <a:latin typeface="Times New Roman"/>
                <a:cs typeface="Times New Roman"/>
              </a:rPr>
              <a:t>a</a:t>
            </a:r>
            <a:r>
              <a:rPr sz="1800" spc="-4" dirty="0" err="1">
                <a:latin typeface="Times New Roman"/>
                <a:cs typeface="Times New Roman"/>
              </a:rPr>
              <a:t>r</a:t>
            </a:r>
            <a:r>
              <a:rPr sz="1800" spc="0" dirty="0" err="1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 </a:t>
            </a:r>
            <a:r>
              <a:rPr sz="1800" spc="0" dirty="0" err="1">
                <a:latin typeface="Times New Roman"/>
                <a:cs typeface="Times New Roman"/>
              </a:rPr>
              <a:t>t</a:t>
            </a:r>
            <a:r>
              <a:rPr sz="1800" spc="4" dirty="0" err="1">
                <a:latin typeface="Times New Roman"/>
                <a:cs typeface="Times New Roman"/>
              </a:rPr>
              <a:t>i</a:t>
            </a:r>
            <a:r>
              <a:rPr sz="1800" spc="0" dirty="0" err="1">
                <a:latin typeface="Times New Roman"/>
                <a:cs typeface="Times New Roman"/>
              </a:rPr>
              <a:t>t</a:t>
            </a:r>
            <a:r>
              <a:rPr sz="1800" spc="4" dirty="0" err="1">
                <a:latin typeface="Times New Roman"/>
                <a:cs typeface="Times New Roman"/>
              </a:rPr>
              <a:t>i</a:t>
            </a:r>
            <a:r>
              <a:rPr sz="1800" spc="0" dirty="0" err="1">
                <a:latin typeface="Times New Roman"/>
                <a:cs typeface="Times New Roman"/>
              </a:rPr>
              <a:t>k</a:t>
            </a:r>
            <a:r>
              <a:rPr sz="1800" spc="-3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pusat ke</a:t>
            </a:r>
            <a:r>
              <a:rPr sz="1800" spc="-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suatu t</a:t>
            </a:r>
            <a:r>
              <a:rPr sz="1800" spc="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Times New Roman"/>
                <a:cs typeface="Times New Roman"/>
              </a:rPr>
              <a:t>M</a:t>
            </a:r>
            <a:r>
              <a:rPr sz="1800" b="1" spc="-9" dirty="0">
                <a:latin typeface="Times New Roman"/>
                <a:cs typeface="Times New Roman"/>
              </a:rPr>
              <a:t> </a:t>
            </a:r>
            <a:r>
              <a:rPr sz="1800" spc="0" dirty="0" err="1">
                <a:latin typeface="Times New Roman"/>
                <a:cs typeface="Times New Roman"/>
              </a:rPr>
              <a:t>p</a:t>
            </a:r>
            <a:r>
              <a:rPr sz="1800" spc="-9" dirty="0" err="1">
                <a:latin typeface="Times New Roman"/>
                <a:cs typeface="Times New Roman"/>
              </a:rPr>
              <a:t>a</a:t>
            </a:r>
            <a:r>
              <a:rPr sz="1800" spc="0" dirty="0" err="1">
                <a:latin typeface="Times New Roman"/>
                <a:cs typeface="Times New Roman"/>
              </a:rPr>
              <a:t>da</a:t>
            </a:r>
            <a:r>
              <a:rPr sz="1800" spc="0" dirty="0">
                <a:latin typeface="Times New Roman"/>
                <a:cs typeface="Times New Roman"/>
              </a:rPr>
              <a:t> </a:t>
            </a:r>
            <a:r>
              <a:rPr sz="1800" spc="0" dirty="0" err="1">
                <a:latin typeface="Times New Roman"/>
                <a:cs typeface="Times New Roman"/>
              </a:rPr>
              <a:t>bidang</a:t>
            </a:r>
            <a:r>
              <a:rPr sz="1800" spc="-4" dirty="0">
                <a:latin typeface="Times New Roman"/>
                <a:cs typeface="Times New Roman"/>
              </a:rPr>
              <a:t> </a:t>
            </a:r>
            <a:r>
              <a:rPr sz="1800" spc="-9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quiphase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1920"/>
              </a:lnSpc>
              <a:spcBef>
                <a:spcPts val="941"/>
              </a:spcBef>
              <a:buFont typeface="Arial" panose="020B0604020202020204" pitchFamily="34" charset="0"/>
              <a:buChar char="•"/>
            </a:pPr>
            <a:r>
              <a:rPr sz="1800" b="1" spc="-14" dirty="0">
                <a:latin typeface="Times New Roman"/>
                <a:cs typeface="Times New Roman"/>
              </a:rPr>
              <a:t>G</a:t>
            </a:r>
            <a:r>
              <a:rPr sz="1800" b="1" spc="0" dirty="0">
                <a:latin typeface="Times New Roman"/>
                <a:cs typeface="Times New Roman"/>
              </a:rPr>
              <a:t>a</a:t>
            </a:r>
            <a:r>
              <a:rPr sz="1800" b="1" spc="-9" dirty="0">
                <a:latin typeface="Times New Roman"/>
                <a:cs typeface="Times New Roman"/>
              </a:rPr>
              <a:t>r</a:t>
            </a:r>
            <a:r>
              <a:rPr sz="1800" b="1" spc="0" dirty="0">
                <a:latin typeface="Times New Roman"/>
                <a:cs typeface="Times New Roman"/>
              </a:rPr>
              <a:t>is </a:t>
            </a:r>
            <a:r>
              <a:rPr sz="1800" b="1" spc="-19" dirty="0">
                <a:latin typeface="Times New Roman"/>
                <a:cs typeface="Times New Roman"/>
              </a:rPr>
              <a:t>P</a:t>
            </a:r>
            <a:r>
              <a:rPr sz="1800" b="1" spc="0" dirty="0">
                <a:latin typeface="Times New Roman"/>
                <a:cs typeface="Times New Roman"/>
              </a:rPr>
              <a:t>W</a:t>
            </a:r>
            <a:r>
              <a:rPr sz="1800" b="1" spc="19" dirty="0">
                <a:latin typeface="Times New Roman"/>
                <a:cs typeface="Times New Roman"/>
              </a:rPr>
              <a:t> 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lah</a:t>
            </a:r>
            <a:r>
              <a:rPr sz="1800" spc="14" dirty="0">
                <a:latin typeface="Times New Roman"/>
                <a:cs typeface="Times New Roman"/>
              </a:rPr>
              <a:t> </a:t>
            </a:r>
            <a:r>
              <a:rPr sz="1800" spc="-19" dirty="0">
                <a:latin typeface="Times New Roman"/>
                <a:cs typeface="Times New Roman"/>
              </a:rPr>
              <a:t>g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is</a:t>
            </a:r>
            <a:r>
              <a:rPr sz="1800" spc="1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p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da</a:t>
            </a:r>
            <a:r>
              <a:rPr sz="1800" spc="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bidang </a:t>
            </a:r>
            <a:r>
              <a:rPr sz="1800" spc="-9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quiphase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7" name="object 11"/>
          <p:cNvSpPr txBox="1"/>
          <p:nvPr/>
        </p:nvSpPr>
        <p:spPr>
          <a:xfrm>
            <a:off x="309880" y="3729034"/>
            <a:ext cx="327101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b="1" spc="0" dirty="0">
                <a:latin typeface="Times New Roman"/>
                <a:cs typeface="Times New Roman"/>
              </a:rPr>
              <a:t>Maka, </a:t>
            </a:r>
            <a:r>
              <a:rPr sz="2000" b="1" spc="9" dirty="0">
                <a:latin typeface="Times New Roman"/>
                <a:cs typeface="Times New Roman"/>
              </a:rPr>
              <a:t>d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r>
              <a:rPr sz="2000" b="1" spc="4" dirty="0">
                <a:latin typeface="Times New Roman"/>
                <a:cs typeface="Times New Roman"/>
              </a:rPr>
              <a:t>p</a:t>
            </a:r>
            <a:r>
              <a:rPr sz="2000" b="1" spc="0" dirty="0">
                <a:latin typeface="Times New Roman"/>
                <a:cs typeface="Times New Roman"/>
              </a:rPr>
              <a:t>at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4" dirty="0">
                <a:latin typeface="Times New Roman"/>
                <a:cs typeface="Times New Roman"/>
              </a:rPr>
              <a:t>d</a:t>
            </a:r>
            <a:r>
              <a:rPr sz="2000" b="1" spc="0" dirty="0">
                <a:latin typeface="Times New Roman"/>
                <a:cs typeface="Times New Roman"/>
              </a:rPr>
              <a:t>ia</a:t>
            </a:r>
            <a:r>
              <a:rPr sz="2000" b="1" spc="-19" dirty="0">
                <a:latin typeface="Times New Roman"/>
                <a:cs typeface="Times New Roman"/>
              </a:rPr>
              <a:t>m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r>
              <a:rPr sz="2000" b="1" spc="-4" dirty="0">
                <a:latin typeface="Times New Roman"/>
                <a:cs typeface="Times New Roman"/>
              </a:rPr>
              <a:t>t</a:t>
            </a:r>
            <a:r>
              <a:rPr sz="2000" b="1" spc="0" dirty="0">
                <a:latin typeface="Times New Roman"/>
                <a:cs typeface="Times New Roman"/>
              </a:rPr>
              <a:t>i </a:t>
            </a:r>
            <a:r>
              <a:rPr sz="2000" b="1" spc="9" dirty="0">
                <a:latin typeface="Times New Roman"/>
                <a:cs typeface="Times New Roman"/>
              </a:rPr>
              <a:t>b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r>
              <a:rPr sz="2000" b="1" spc="4" dirty="0">
                <a:latin typeface="Times New Roman"/>
                <a:cs typeface="Times New Roman"/>
              </a:rPr>
              <a:t>h</a:t>
            </a:r>
            <a:r>
              <a:rPr sz="2000" b="1" spc="14" dirty="0">
                <a:latin typeface="Times New Roman"/>
                <a:cs typeface="Times New Roman"/>
              </a:rPr>
              <a:t>w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r>
              <a:rPr sz="2000" b="1" spc="-19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" y="4112585"/>
            <a:ext cx="4419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85498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25" y="2359542"/>
            <a:ext cx="3057525" cy="20193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499" y="2561560"/>
            <a:ext cx="2609850" cy="222885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445751" y="1774767"/>
            <a:ext cx="586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Dapat disimpulkan, persamaan medan listrik dan medan magnet untuk arah sembarang adalah sebagai berikut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758682" y="1201596"/>
                <a:ext cx="5809096" cy="540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800" spc="-1066" baseline="-1159" dirty="0">
                    <a:latin typeface="Times New Roman"/>
                    <a:cs typeface="Times New Roman"/>
                  </a:rPr>
                  <a:t>a</a:t>
                </a:r>
                <a:r>
                  <a:rPr lang="id-ID" sz="2800" baseline="231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ˆ  </a:t>
                </a:r>
                <a:r>
                  <a:rPr lang="id-ID" sz="28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l-GR" sz="28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id-ID" sz="28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id-ID" sz="2800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id-ID" sz="2800" spc="-309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 baseline="-1159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800" spc="-114" baseline="-115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id-ID" sz="2800" spc="-54" baseline="-115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id-ID" sz="2800" baseline="-115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id-ID" sz="2800" b="0" i="1" baseline="-1159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id-ID" sz="2800" i="1" baseline="-1159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800" spc="-1066" baseline="-115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d-ID" sz="2800" baseline="231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ˆ</m:t>
                        </m:r>
                      </m:e>
                      <m:sub>
                        <m:r>
                          <a:rPr lang="id-ID" sz="2800" b="0" i="1" baseline="-1159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d-ID" sz="2800" spc="-319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 y  cos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 spc="-319" baseline="-1159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800" i="1" spc="-319" baseline="-115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id-ID" sz="2800" b="0" i="1" spc="-319" baseline="-1159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id-ID" sz="2800" i="1" baseline="-1159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800" spc="-1066" baseline="-115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d-ID" sz="2800" baseline="231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ˆ</m:t>
                        </m:r>
                      </m:e>
                      <m:sub>
                        <m:r>
                          <a:rPr lang="id-ID" sz="2800" b="0" i="1" baseline="-1159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d-ID" sz="2800" i="1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d-ID" sz="2800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id-ID" sz="2800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:r>
                  <a:rPr lang="id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pc="-319" baseline="-115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400" i="1" spc="-319" baseline="-115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aseline="-115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  <m:sSub>
                      <m:sSubPr>
                        <m:ctrlPr>
                          <a:rPr lang="id-ID" sz="2400" i="1" baseline="-1159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400" spc="-1066" baseline="-115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d-ID" sz="2400" baseline="231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aseline="-115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id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id-ID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Konstan</a:t>
                </a: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82" y="1201596"/>
                <a:ext cx="5809096" cy="540404"/>
              </a:xfrm>
              <a:prstGeom prst="rect">
                <a:avLst/>
              </a:prstGeom>
              <a:blipFill rotWithShape="0">
                <a:blip r:embed="rId5"/>
                <a:stretch>
                  <a:fillRect l="-944" b="-1910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758682" y="711143"/>
                <a:ext cx="5809096" cy="540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l-GR" sz="28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id-ID" sz="28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• r</a:t>
                </a:r>
                <a:r>
                  <a:rPr lang="el-GR" sz="28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d-ID" sz="28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l-GR" sz="28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id-ID" sz="28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 baseline="-1088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800" b="0" i="1" baseline="-1088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id-ID" sz="2800" i="1" baseline="-1088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id-ID" sz="2800" baseline="-10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• (</a:t>
                </a:r>
                <a:r>
                  <a:rPr lang="id-ID" sz="2800" spc="-309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 baseline="-1159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800" b="0" i="0" spc="-114" baseline="-1159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id-ID" sz="2800" b="0" i="1" baseline="-1159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d-ID" sz="2800" spc="-319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 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 baseline="-1159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800" spc="-1066" baseline="-115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d-ID" sz="2800" baseline="231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ˆ</m:t>
                        </m:r>
                      </m:e>
                      <m:sub>
                        <m:r>
                          <a:rPr lang="id-ID" sz="2800" b="0" i="1" baseline="-1159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d-ID" sz="2800" i="1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d-ID" sz="2800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id-ID" sz="2800" baseline="-11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baseline="-1159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400" spc="-1066" baseline="-115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d-ID" sz="2400" baseline="231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aseline="-1159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id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id-ID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Konstan</a:t>
                </a: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82" y="711143"/>
                <a:ext cx="5809096" cy="540404"/>
              </a:xfrm>
              <a:prstGeom prst="rect">
                <a:avLst/>
              </a:prstGeom>
              <a:blipFill rotWithShape="0">
                <a:blip r:embed="rId6"/>
                <a:stretch>
                  <a:fillRect l="-944" t="-1136" b="-193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626867" y="683956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54569" y="688770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78158" y="728327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</p:spTree>
    <p:extLst>
      <p:ext uri="{BB962C8B-B14F-4D97-AF65-F5344CB8AC3E}">
        <p14:creationId xmlns:p14="http://schemas.microsoft.com/office/powerpoint/2010/main" val="27617622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Arial"/>
        <a:cs typeface="Arial"/>
      </a:majorFont>
      <a:minorFont>
        <a:latin typeface="Lato Light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7DA9BE6FCB4A96DA37F1A4E7A6A0" ma:contentTypeVersion="2" ma:contentTypeDescription="Create a new document." ma:contentTypeScope="" ma:versionID="d5bb190505f3b3b8dbfffa34d0a86844">
  <xsd:schema xmlns:xsd="http://www.w3.org/2001/XMLSchema" xmlns:xs="http://www.w3.org/2001/XMLSchema" xmlns:p="http://schemas.microsoft.com/office/2006/metadata/properties" xmlns:ns2="ed0362f9-6f90-4ab6-89c9-7b0d9a707f47" targetNamespace="http://schemas.microsoft.com/office/2006/metadata/properties" ma:root="true" ma:fieldsID="69c971d69780fb4e3e9cc1c548022d5a" ns2:_="">
    <xsd:import namespace="ed0362f9-6f90-4ab6-89c9-7b0d9a707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362f9-6f90-4ab6-89c9-7b0d9a707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DE85C8-419E-44DA-B147-C37B48B38710}"/>
</file>

<file path=customXml/itemProps2.xml><?xml version="1.0" encoding="utf-8"?>
<ds:datastoreItem xmlns:ds="http://schemas.openxmlformats.org/officeDocument/2006/customXml" ds:itemID="{31481253-BA33-4C85-877B-494E113F3D25}"/>
</file>

<file path=customXml/itemProps3.xml><?xml version="1.0" encoding="utf-8"?>
<ds:datastoreItem xmlns:ds="http://schemas.openxmlformats.org/officeDocument/2006/customXml" ds:itemID="{DDCA2975-0585-4D34-B483-6EA381FA4EB5}"/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682</Words>
  <Application>Microsoft Office PowerPoint</Application>
  <PresentationFormat>On-screen Show (16:9)</PresentationFormat>
  <Paragraphs>145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Roboto Condensed</vt:lpstr>
      <vt:lpstr>Arial</vt:lpstr>
      <vt:lpstr>Lato</vt:lpstr>
      <vt:lpstr>Times New Roman</vt:lpstr>
      <vt:lpstr>Symbol</vt:lpstr>
      <vt:lpstr>Lato Light</vt:lpstr>
      <vt:lpstr>Lato Bold</vt:lpstr>
      <vt:lpstr>Cambria Math</vt:lpstr>
      <vt:lpstr>MT Extra</vt:lpstr>
      <vt:lpstr>Halaman Depan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Goods</dc:creator>
  <cp:lastModifiedBy>Jurusan AE</cp:lastModifiedBy>
  <cp:revision>109</cp:revision>
  <dcterms:created xsi:type="dcterms:W3CDTF">2019-08-09T12:50:54Z</dcterms:created>
  <dcterms:modified xsi:type="dcterms:W3CDTF">2019-08-30T01:18:45Z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0x01010067677DA9BE6FCB4A96DA37F1A4E7A6A0</vt:lpwstr>
  </property>
</Properties>
</file>