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8" r:id="rId3"/>
    <p:sldId id="297" r:id="rId4"/>
    <p:sldId id="317" r:id="rId5"/>
    <p:sldId id="318" r:id="rId6"/>
    <p:sldId id="319" r:id="rId7"/>
    <p:sldId id="320" r:id="rId8"/>
    <p:sldId id="321" r:id="rId9"/>
    <p:sldId id="322" r:id="rId10"/>
    <p:sldId id="263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MT Extra" panose="05050102010205020202" pitchFamily="18" charset="2"/>
      <p:regular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8.png"/><Relationship Id="rId7" Type="http://schemas.openxmlformats.org/officeDocument/2006/relationships/image" Target="../media/image5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175" y="1343025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GELOMBANG LINTAS MEDIUM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67000" y="2946022"/>
            <a:ext cx="4829175" cy="36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008" y="2059390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Gelombang Lintas 3 Medium (Penyepadanan Medium)</a:t>
            </a:r>
          </a:p>
        </p:txBody>
      </p:sp>
    </p:spTree>
    <p:extLst>
      <p:ext uri="{BB962C8B-B14F-4D97-AF65-F5344CB8AC3E}">
        <p14:creationId xmlns:p14="http://schemas.microsoft.com/office/powerpoint/2010/main" val="2884056751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/>
          <p:nvPr/>
        </p:nvSpPr>
        <p:spPr>
          <a:xfrm>
            <a:off x="1768549" y="901013"/>
            <a:ext cx="6329076" cy="1407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 algn="just">
              <a:lnSpc>
                <a:spcPts val="2080"/>
              </a:lnSpc>
              <a:spcBef>
                <a:spcPts val="104"/>
              </a:spcBef>
            </a:pPr>
            <a:r>
              <a:rPr sz="2800" b="1" spc="0" baseline="-1449" dirty="0">
                <a:latin typeface="Times New Roman"/>
                <a:cs typeface="Times New Roman"/>
              </a:rPr>
              <a:t>A</a:t>
            </a:r>
            <a:r>
              <a:rPr sz="2800" b="1" spc="9" baseline="-1449" dirty="0">
                <a:latin typeface="Times New Roman"/>
                <a:cs typeface="Times New Roman"/>
              </a:rPr>
              <a:t>n</a:t>
            </a:r>
            <a:r>
              <a:rPr sz="2800" b="1" spc="0" baseline="-1449" dirty="0">
                <a:latin typeface="Times New Roman"/>
                <a:cs typeface="Times New Roman"/>
              </a:rPr>
              <a:t>a</a:t>
            </a:r>
            <a:r>
              <a:rPr sz="2800" b="1" spc="4" baseline="-1449" dirty="0">
                <a:latin typeface="Times New Roman"/>
                <a:cs typeface="Times New Roman"/>
              </a:rPr>
              <a:t>l</a:t>
            </a:r>
            <a:r>
              <a:rPr sz="2800" b="1" spc="0" baseline="-1449" dirty="0">
                <a:latin typeface="Times New Roman"/>
                <a:cs typeface="Times New Roman"/>
              </a:rPr>
              <a:t>i</a:t>
            </a:r>
            <a:r>
              <a:rPr sz="2800" b="1" spc="4" baseline="-1449" dirty="0">
                <a:latin typeface="Times New Roman"/>
                <a:cs typeface="Times New Roman"/>
              </a:rPr>
              <a:t>s</a:t>
            </a:r>
            <a:r>
              <a:rPr sz="2800" b="1" spc="0" baseline="-1449" dirty="0">
                <a:latin typeface="Times New Roman"/>
                <a:cs typeface="Times New Roman"/>
              </a:rPr>
              <a:t>is</a:t>
            </a:r>
            <a:r>
              <a:rPr sz="2800" b="1" spc="-34" baseline="-1449" dirty="0">
                <a:latin typeface="Times New Roman"/>
                <a:cs typeface="Times New Roman"/>
              </a:rPr>
              <a:t> </a:t>
            </a:r>
            <a:r>
              <a:rPr sz="2800" b="1" spc="-25" baseline="-1449" dirty="0">
                <a:latin typeface="Times New Roman"/>
                <a:cs typeface="Times New Roman"/>
              </a:rPr>
              <a:t>m</a:t>
            </a:r>
            <a:r>
              <a:rPr sz="2800" b="1" spc="0" baseline="-1449" dirty="0">
                <a:latin typeface="Times New Roman"/>
                <a:cs typeface="Times New Roman"/>
              </a:rPr>
              <a:t>at</a:t>
            </a:r>
            <a:r>
              <a:rPr sz="2800" b="1" spc="-4" baseline="-1449" dirty="0">
                <a:latin typeface="Times New Roman"/>
                <a:cs typeface="Times New Roman"/>
              </a:rPr>
              <a:t>c</a:t>
            </a:r>
            <a:r>
              <a:rPr sz="2800" b="1" spc="9" baseline="-1449" dirty="0">
                <a:latin typeface="Times New Roman"/>
                <a:cs typeface="Times New Roman"/>
              </a:rPr>
              <a:t>h</a:t>
            </a:r>
            <a:r>
              <a:rPr sz="2800" b="1" spc="0" baseline="-1449" dirty="0">
                <a:latin typeface="Times New Roman"/>
                <a:cs typeface="Times New Roman"/>
              </a:rPr>
              <a:t>i</a:t>
            </a:r>
            <a:r>
              <a:rPr sz="2800" b="1" spc="9" baseline="-1449" dirty="0">
                <a:latin typeface="Times New Roman"/>
                <a:cs typeface="Times New Roman"/>
              </a:rPr>
              <a:t>n</a:t>
            </a:r>
            <a:r>
              <a:rPr sz="2800" b="1" spc="0" baseline="-1449" dirty="0">
                <a:latin typeface="Times New Roman"/>
                <a:cs typeface="Times New Roman"/>
              </a:rPr>
              <a:t>g</a:t>
            </a:r>
            <a:r>
              <a:rPr sz="2800" b="1" spc="9" baseline="-1449" dirty="0">
                <a:latin typeface="Times New Roman"/>
                <a:cs typeface="Times New Roman"/>
              </a:rPr>
              <a:t> </a:t>
            </a:r>
            <a:r>
              <a:rPr sz="2800" spc="-19" baseline="-1449" dirty="0">
                <a:latin typeface="Times New Roman"/>
                <a:cs typeface="Times New Roman"/>
              </a:rPr>
              <a:t>g</a:t>
            </a:r>
            <a:r>
              <a:rPr sz="2800" spc="0" baseline="-1449" dirty="0">
                <a:latin typeface="Times New Roman"/>
                <a:cs typeface="Times New Roman"/>
              </a:rPr>
              <a:t>elo</a:t>
            </a:r>
            <a:r>
              <a:rPr sz="2800" spc="4" baseline="-1449" dirty="0">
                <a:latin typeface="Times New Roman"/>
                <a:cs typeface="Times New Roman"/>
              </a:rPr>
              <a:t>m</a:t>
            </a:r>
            <a:r>
              <a:rPr sz="2800" spc="0" baseline="-1449" dirty="0">
                <a:latin typeface="Times New Roman"/>
                <a:cs typeface="Times New Roman"/>
              </a:rPr>
              <a:t>bang den</a:t>
            </a:r>
            <a:r>
              <a:rPr sz="2800" spc="-19" baseline="-1449" dirty="0">
                <a:latin typeface="Times New Roman"/>
                <a:cs typeface="Times New Roman"/>
              </a:rPr>
              <a:t>g</a:t>
            </a:r>
            <a:r>
              <a:rPr sz="2800" spc="0" baseline="-1449" dirty="0">
                <a:latin typeface="Times New Roman"/>
                <a:cs typeface="Times New Roman"/>
              </a:rPr>
              <a:t>an</a:t>
            </a:r>
            <a:r>
              <a:rPr sz="2800" spc="9" baseline="-1449" dirty="0">
                <a:latin typeface="Times New Roman"/>
                <a:cs typeface="Times New Roman"/>
              </a:rPr>
              <a:t> </a:t>
            </a:r>
            <a:r>
              <a:rPr sz="2800" b="1" i="1" spc="0" baseline="-1449" dirty="0">
                <a:latin typeface="Times New Roman"/>
                <a:cs typeface="Times New Roman"/>
              </a:rPr>
              <a:t>r</a:t>
            </a:r>
            <a:r>
              <a:rPr sz="2800" b="1" i="1" spc="4" baseline="-1449" dirty="0">
                <a:latin typeface="Times New Roman"/>
                <a:cs typeface="Times New Roman"/>
              </a:rPr>
              <a:t>a</a:t>
            </a:r>
            <a:r>
              <a:rPr sz="2800" b="1" i="1" spc="0" baseline="-1449" dirty="0">
                <a:latin typeface="Times New Roman"/>
                <a:cs typeface="Times New Roman"/>
              </a:rPr>
              <a:t>do</a:t>
            </a:r>
            <a:r>
              <a:rPr sz="2800" b="1" i="1" spc="29" baseline="-1449" dirty="0">
                <a:latin typeface="Times New Roman"/>
                <a:cs typeface="Times New Roman"/>
              </a:rPr>
              <a:t>m</a:t>
            </a:r>
            <a:r>
              <a:rPr sz="2800" b="1" i="1" spc="0" baseline="-1449" dirty="0">
                <a:latin typeface="Times New Roman"/>
                <a:cs typeface="Times New Roman"/>
              </a:rPr>
              <a:t>e</a:t>
            </a:r>
            <a:endParaRPr sz="1800" dirty="0">
              <a:latin typeface="Times New Roman"/>
              <a:cs typeface="Times New Roman"/>
            </a:endParaRPr>
          </a:p>
          <a:p>
            <a:pPr marL="12700" algn="just">
              <a:lnSpc>
                <a:spcPts val="1980"/>
              </a:lnSpc>
            </a:pPr>
            <a:r>
              <a:rPr sz="2800" spc="0" baseline="1449" dirty="0">
                <a:latin typeface="Times New Roman"/>
                <a:cs typeface="Times New Roman"/>
              </a:rPr>
              <a:t>d</a:t>
            </a:r>
            <a:r>
              <a:rPr sz="2800" spc="4" baseline="1449" dirty="0">
                <a:latin typeface="Times New Roman"/>
                <a:cs typeface="Times New Roman"/>
              </a:rPr>
              <a:t>i</a:t>
            </a:r>
            <a:r>
              <a:rPr sz="2800" spc="0" baseline="1449" dirty="0">
                <a:latin typeface="Times New Roman"/>
                <a:cs typeface="Times New Roman"/>
              </a:rPr>
              <a:t>l</a:t>
            </a:r>
            <a:r>
              <a:rPr sz="2800" spc="4" baseline="1449" dirty="0">
                <a:latin typeface="Times New Roman"/>
                <a:cs typeface="Times New Roman"/>
              </a:rPr>
              <a:t>u</a:t>
            </a:r>
            <a:r>
              <a:rPr sz="2800" spc="0" baseline="1449" dirty="0">
                <a:latin typeface="Times New Roman"/>
                <a:cs typeface="Times New Roman"/>
              </a:rPr>
              <a:t>k</a:t>
            </a:r>
            <a:r>
              <a:rPr sz="2800" spc="4" baseline="1449" dirty="0">
                <a:latin typeface="Times New Roman"/>
                <a:cs typeface="Times New Roman"/>
              </a:rPr>
              <a:t>i</a:t>
            </a:r>
            <a:r>
              <a:rPr sz="2800" spc="0" baseline="1449" dirty="0">
                <a:latin typeface="Times New Roman"/>
                <a:cs typeface="Times New Roman"/>
              </a:rPr>
              <a:t>s</a:t>
            </a:r>
            <a:r>
              <a:rPr sz="2800" spc="4" baseline="1449" dirty="0">
                <a:latin typeface="Times New Roman"/>
                <a:cs typeface="Times New Roman"/>
              </a:rPr>
              <a:t>k</a:t>
            </a:r>
            <a:r>
              <a:rPr sz="2800" spc="0" baseline="1449" dirty="0">
                <a:latin typeface="Times New Roman"/>
                <a:cs typeface="Times New Roman"/>
              </a:rPr>
              <a:t>an</a:t>
            </a:r>
            <a:r>
              <a:rPr sz="2800" spc="-25" baseline="1449" dirty="0">
                <a:latin typeface="Times New Roman"/>
                <a:cs typeface="Times New Roman"/>
              </a:rPr>
              <a:t> </a:t>
            </a:r>
            <a:r>
              <a:rPr sz="2800" spc="0" baseline="1449" dirty="0">
                <a:latin typeface="Times New Roman"/>
                <a:cs typeface="Times New Roman"/>
              </a:rPr>
              <a:t>den</a:t>
            </a:r>
            <a:r>
              <a:rPr sz="2800" spc="-19" baseline="1449" dirty="0">
                <a:latin typeface="Times New Roman"/>
                <a:cs typeface="Times New Roman"/>
              </a:rPr>
              <a:t>g</a:t>
            </a:r>
            <a:r>
              <a:rPr sz="2800" spc="0" baseline="1449" dirty="0">
                <a:latin typeface="Times New Roman"/>
                <a:cs typeface="Times New Roman"/>
              </a:rPr>
              <a:t>an</a:t>
            </a:r>
            <a:r>
              <a:rPr sz="2800" spc="14" baseline="1449" dirty="0">
                <a:latin typeface="Times New Roman"/>
                <a:cs typeface="Times New Roman"/>
              </a:rPr>
              <a:t> </a:t>
            </a:r>
            <a:r>
              <a:rPr sz="2800" spc="0" baseline="1449" dirty="0">
                <a:latin typeface="Times New Roman"/>
                <a:cs typeface="Times New Roman"/>
              </a:rPr>
              <a:t>pen</a:t>
            </a:r>
            <a:r>
              <a:rPr sz="2800" spc="-4" baseline="1449" dirty="0">
                <a:latin typeface="Times New Roman"/>
                <a:cs typeface="Times New Roman"/>
              </a:rPr>
              <a:t>a</a:t>
            </a:r>
            <a:r>
              <a:rPr sz="2800" spc="4" baseline="1449" dirty="0">
                <a:latin typeface="Times New Roman"/>
                <a:cs typeface="Times New Roman"/>
              </a:rPr>
              <a:t>m</a:t>
            </a:r>
            <a:r>
              <a:rPr sz="2800" spc="0" baseline="1449" dirty="0">
                <a:latin typeface="Times New Roman"/>
                <a:cs typeface="Times New Roman"/>
              </a:rPr>
              <a:t>pang</a:t>
            </a:r>
            <a:r>
              <a:rPr sz="2800" spc="19" baseline="1449" dirty="0">
                <a:latin typeface="Times New Roman"/>
                <a:cs typeface="Times New Roman"/>
              </a:rPr>
              <a:t> </a:t>
            </a:r>
            <a:r>
              <a:rPr sz="2800" spc="4" baseline="1449" dirty="0">
                <a:latin typeface="Times New Roman"/>
                <a:cs typeface="Times New Roman"/>
              </a:rPr>
              <a:t>m</a:t>
            </a:r>
            <a:r>
              <a:rPr sz="2800" spc="0" baseline="1449" dirty="0">
                <a:latin typeface="Times New Roman"/>
                <a:cs typeface="Times New Roman"/>
              </a:rPr>
              <a:t>elin</a:t>
            </a:r>
            <a:r>
              <a:rPr sz="2800" spc="9" baseline="1449" dirty="0">
                <a:latin typeface="Times New Roman"/>
                <a:cs typeface="Times New Roman"/>
              </a:rPr>
              <a:t>t</a:t>
            </a:r>
            <a:r>
              <a:rPr sz="2800" spc="0" baseline="1449" dirty="0">
                <a:latin typeface="Times New Roman"/>
                <a:cs typeface="Times New Roman"/>
              </a:rPr>
              <a:t>ang</a:t>
            </a:r>
            <a:r>
              <a:rPr sz="2800" spc="-19" baseline="1449" dirty="0">
                <a:latin typeface="Times New Roman"/>
                <a:cs typeface="Times New Roman"/>
              </a:rPr>
              <a:t> </a:t>
            </a:r>
            <a:r>
              <a:rPr sz="2800" spc="0" baseline="1449" dirty="0">
                <a:latin typeface="Times New Roman"/>
                <a:cs typeface="Times New Roman"/>
              </a:rPr>
              <a:t>di</a:t>
            </a:r>
            <a:r>
              <a:rPr sz="2800" spc="-14" baseline="1449" dirty="0">
                <a:latin typeface="Times New Roman"/>
                <a:cs typeface="Times New Roman"/>
              </a:rPr>
              <a:t> </a:t>
            </a:r>
            <a:r>
              <a:rPr sz="2800" spc="0" baseline="1449" dirty="0">
                <a:latin typeface="Times New Roman"/>
                <a:cs typeface="Times New Roman"/>
              </a:rPr>
              <a:t>baw</a:t>
            </a:r>
            <a:r>
              <a:rPr sz="2800" spc="-9" baseline="1449" dirty="0">
                <a:latin typeface="Times New Roman"/>
                <a:cs typeface="Times New Roman"/>
              </a:rPr>
              <a:t>a</a:t>
            </a:r>
            <a:r>
              <a:rPr sz="2800" spc="0" baseline="1449" dirty="0">
                <a:latin typeface="Times New Roman"/>
                <a:cs typeface="Times New Roman"/>
              </a:rPr>
              <a:t>h</a:t>
            </a:r>
            <a:r>
              <a:rPr sz="2800" spc="39" baseline="1449" dirty="0">
                <a:latin typeface="Times New Roman"/>
                <a:cs typeface="Times New Roman"/>
              </a:rPr>
              <a:t> </a:t>
            </a:r>
            <a:r>
              <a:rPr sz="2800" spc="0" baseline="1449" dirty="0">
                <a:latin typeface="Times New Roman"/>
                <a:cs typeface="Times New Roman"/>
              </a:rPr>
              <a:t>i</a:t>
            </a:r>
            <a:r>
              <a:rPr sz="2800" spc="4" baseline="1449" dirty="0">
                <a:latin typeface="Times New Roman"/>
                <a:cs typeface="Times New Roman"/>
              </a:rPr>
              <a:t>n</a:t>
            </a:r>
            <a:r>
              <a:rPr sz="2800" spc="0" baseline="1449" dirty="0">
                <a:latin typeface="Times New Roman"/>
                <a:cs typeface="Times New Roman"/>
              </a:rPr>
              <a:t>i.</a:t>
            </a:r>
            <a:endParaRPr sz="1800" dirty="0">
              <a:latin typeface="Times New Roman"/>
              <a:cs typeface="Times New Roman"/>
            </a:endParaRPr>
          </a:p>
          <a:p>
            <a:pPr marL="12700" marR="307770" algn="just">
              <a:lnSpc>
                <a:spcPts val="1920"/>
              </a:lnSpc>
              <a:spcBef>
                <a:spcPts val="1150"/>
              </a:spcBef>
            </a:pP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r>
              <a:rPr sz="1800" spc="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1 ad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lah d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r>
              <a:rPr sz="1800" spc="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di</a:t>
            </a:r>
            <a:r>
              <a:rPr sz="1800" spc="9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ntena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di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mpatkan (b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rupa</a:t>
            </a:r>
            <a:r>
              <a:rPr sz="1800" spc="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udar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),</a:t>
            </a:r>
            <a:r>
              <a:rPr sz="1800" spc="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2 ad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lah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lapi</a:t>
            </a:r>
            <a:r>
              <a:rPr sz="1800" spc="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i="1" spc="0" dirty="0">
                <a:latin typeface="Times New Roman"/>
                <a:cs typeface="Times New Roman"/>
              </a:rPr>
              <a:t>r</a:t>
            </a:r>
            <a:r>
              <a:rPr sz="1800" b="1" i="1" spc="4" dirty="0">
                <a:latin typeface="Times New Roman"/>
                <a:cs typeface="Times New Roman"/>
              </a:rPr>
              <a:t>a</a:t>
            </a:r>
            <a:r>
              <a:rPr sz="1800" b="1" i="1" spc="0" dirty="0">
                <a:latin typeface="Times New Roman"/>
                <a:cs typeface="Times New Roman"/>
              </a:rPr>
              <a:t>do</a:t>
            </a:r>
            <a:r>
              <a:rPr sz="1800" b="1" i="1" spc="29" dirty="0">
                <a:latin typeface="Times New Roman"/>
                <a:cs typeface="Times New Roman"/>
              </a:rPr>
              <a:t>m</a:t>
            </a:r>
            <a:r>
              <a:rPr sz="1800" b="1" i="1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, sedan</a:t>
            </a:r>
            <a:r>
              <a:rPr sz="1800" spc="-19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kan</a:t>
            </a:r>
            <a:r>
              <a:rPr sz="1800" spc="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3 ad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lah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udara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beb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238"/>
          <a:stretch/>
        </p:blipFill>
        <p:spPr>
          <a:xfrm>
            <a:off x="2658119" y="2698234"/>
            <a:ext cx="3838575" cy="2445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9596" y="2353990"/>
            <a:ext cx="102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Daerah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8376" y="2337668"/>
            <a:ext cx="102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Daerah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8986" y="2337668"/>
            <a:ext cx="102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Daerah 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59062" y="709570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8549" y="249722"/>
            <a:ext cx="41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Analisis Matching</a:t>
            </a:r>
          </a:p>
        </p:txBody>
      </p:sp>
    </p:spTree>
    <p:extLst>
      <p:ext uri="{BB962C8B-B14F-4D97-AF65-F5344CB8AC3E}">
        <p14:creationId xmlns:p14="http://schemas.microsoft.com/office/powerpoint/2010/main" val="239529754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5"/>
          <p:cNvSpPr txBox="1"/>
          <p:nvPr/>
        </p:nvSpPr>
        <p:spPr>
          <a:xfrm>
            <a:off x="1932971" y="411712"/>
            <a:ext cx="348298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pedansi</a:t>
            </a:r>
            <a:r>
              <a:rPr sz="2800" b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sz="2800" b="1" spc="4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59" y="1039775"/>
            <a:ext cx="3771900" cy="1981200"/>
          </a:xfrm>
          <a:prstGeom prst="rect">
            <a:avLst/>
          </a:prstGeom>
        </p:spPr>
      </p:pic>
      <p:sp>
        <p:nvSpPr>
          <p:cNvPr id="36" name="object 67"/>
          <p:cNvSpPr/>
          <p:nvPr/>
        </p:nvSpPr>
        <p:spPr>
          <a:xfrm>
            <a:off x="2495009" y="2600796"/>
            <a:ext cx="447675" cy="641539"/>
          </a:xfrm>
          <a:custGeom>
            <a:avLst/>
            <a:gdLst/>
            <a:ahLst/>
            <a:cxnLst/>
            <a:rect l="l" t="t" r="r" b="b"/>
            <a:pathLst>
              <a:path w="447675" h="866775">
                <a:moveTo>
                  <a:pt x="28575" y="57150"/>
                </a:moveTo>
                <a:lnTo>
                  <a:pt x="25903" y="57274"/>
                </a:lnTo>
                <a:lnTo>
                  <a:pt x="28575" y="114300"/>
                </a:lnTo>
                <a:lnTo>
                  <a:pt x="57150" y="85725"/>
                </a:lnTo>
                <a:lnTo>
                  <a:pt x="276225" y="57149"/>
                </a:lnTo>
                <a:lnTo>
                  <a:pt x="28575" y="57150"/>
                </a:lnTo>
                <a:close/>
              </a:path>
              <a:path w="447675" h="866775">
                <a:moveTo>
                  <a:pt x="276225" y="0"/>
                </a:moveTo>
                <a:lnTo>
                  <a:pt x="276225" y="57149"/>
                </a:lnTo>
                <a:lnTo>
                  <a:pt x="304800" y="57150"/>
                </a:lnTo>
                <a:lnTo>
                  <a:pt x="447675" y="85725"/>
                </a:lnTo>
                <a:lnTo>
                  <a:pt x="276225" y="0"/>
                </a:lnTo>
                <a:close/>
              </a:path>
              <a:path w="447675" h="866775">
                <a:moveTo>
                  <a:pt x="304800" y="114300"/>
                </a:moveTo>
                <a:lnTo>
                  <a:pt x="276225" y="114299"/>
                </a:lnTo>
                <a:lnTo>
                  <a:pt x="276225" y="171450"/>
                </a:lnTo>
                <a:lnTo>
                  <a:pt x="447675" y="85725"/>
                </a:lnTo>
                <a:lnTo>
                  <a:pt x="304800" y="114300"/>
                </a:lnTo>
                <a:close/>
              </a:path>
              <a:path w="447675" h="866775">
                <a:moveTo>
                  <a:pt x="447675" y="85725"/>
                </a:moveTo>
                <a:lnTo>
                  <a:pt x="304800" y="57150"/>
                </a:lnTo>
                <a:lnTo>
                  <a:pt x="276225" y="57149"/>
                </a:lnTo>
                <a:lnTo>
                  <a:pt x="57150" y="85725"/>
                </a:lnTo>
                <a:lnTo>
                  <a:pt x="28575" y="114300"/>
                </a:lnTo>
                <a:lnTo>
                  <a:pt x="25903" y="57274"/>
                </a:lnTo>
                <a:lnTo>
                  <a:pt x="12742" y="61951"/>
                </a:lnTo>
                <a:lnTo>
                  <a:pt x="3493" y="72050"/>
                </a:lnTo>
                <a:lnTo>
                  <a:pt x="0" y="85725"/>
                </a:lnTo>
                <a:lnTo>
                  <a:pt x="0" y="866775"/>
                </a:lnTo>
                <a:lnTo>
                  <a:pt x="57150" y="866775"/>
                </a:lnTo>
                <a:lnTo>
                  <a:pt x="57149" y="114300"/>
                </a:lnTo>
                <a:lnTo>
                  <a:pt x="304800" y="114300"/>
                </a:lnTo>
                <a:lnTo>
                  <a:pt x="44767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12075" y="3181621"/>
                <a:ext cx="22275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1" i="0" smtClean="0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id-ID" sz="2000" b="1" i="0" smtClean="0">
                            <a:latin typeface="Cambria Math" panose="02040503050406030204" pitchFamily="18" charset="0"/>
                          </a:rPr>
                          <m:t>𝐢𝐧</m:t>
                        </m:r>
                      </m:sub>
                    </m:sSub>
                  </m:oMath>
                </a14:m>
                <a:r>
                  <a:rPr lang="id-ID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id-ID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Impedansi Input</a:t>
                </a:r>
                <a:endParaRPr lang="id-ID" sz="20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75" y="3181621"/>
                <a:ext cx="222759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384" t="-26000" r="-6575" b="-5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560" y="3685056"/>
            <a:ext cx="4848225" cy="131445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5225631" y="1221940"/>
            <a:ext cx="3918369" cy="394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400" spc="-9" baseline="-1449" dirty="0">
                <a:latin typeface="Times New Roman"/>
                <a:cs typeface="Times New Roman"/>
              </a:rPr>
              <a:t>M</a:t>
            </a:r>
            <a:r>
              <a:rPr sz="2400" spc="-4" baseline="-1449" dirty="0">
                <a:latin typeface="Times New Roman"/>
                <a:cs typeface="Times New Roman"/>
              </a:rPr>
              <a:t>e</a:t>
            </a:r>
            <a:r>
              <a:rPr sz="2400" spc="9" baseline="-1449" dirty="0">
                <a:latin typeface="Times New Roman"/>
                <a:cs typeface="Times New Roman"/>
              </a:rPr>
              <a:t>d</a:t>
            </a:r>
            <a:r>
              <a:rPr sz="2400" spc="0" baseline="-1449" dirty="0">
                <a:latin typeface="Times New Roman"/>
                <a:cs typeface="Times New Roman"/>
              </a:rPr>
              <a:t>an</a:t>
            </a:r>
            <a:r>
              <a:rPr sz="2400" spc="9" baseline="-1449" dirty="0">
                <a:latin typeface="Times New Roman"/>
                <a:cs typeface="Times New Roman"/>
              </a:rPr>
              <a:t> </a:t>
            </a:r>
            <a:r>
              <a:rPr sz="2400" spc="0" baseline="-1449" dirty="0">
                <a:latin typeface="Times New Roman"/>
                <a:cs typeface="Times New Roman"/>
              </a:rPr>
              <a:t>to</a:t>
            </a:r>
            <a:r>
              <a:rPr sz="2400" spc="-9" baseline="-1449" dirty="0">
                <a:latin typeface="Times New Roman"/>
                <a:cs typeface="Times New Roman"/>
              </a:rPr>
              <a:t>t</a:t>
            </a:r>
            <a:r>
              <a:rPr sz="2400" spc="0" baseline="-1449" dirty="0">
                <a:latin typeface="Times New Roman"/>
                <a:cs typeface="Times New Roman"/>
              </a:rPr>
              <a:t>al </a:t>
            </a:r>
            <a:r>
              <a:rPr sz="2400" spc="9" baseline="-1449" dirty="0">
                <a:latin typeface="Times New Roman"/>
                <a:cs typeface="Times New Roman"/>
              </a:rPr>
              <a:t>p</a:t>
            </a:r>
            <a:r>
              <a:rPr sz="2400" spc="0" baseline="-1449" dirty="0">
                <a:latin typeface="Times New Roman"/>
                <a:cs typeface="Times New Roman"/>
              </a:rPr>
              <a:t>a</a:t>
            </a:r>
            <a:r>
              <a:rPr sz="2400" spc="9" baseline="-1449" dirty="0">
                <a:latin typeface="Times New Roman"/>
                <a:cs typeface="Times New Roman"/>
              </a:rPr>
              <a:t>d</a:t>
            </a:r>
            <a:r>
              <a:rPr sz="2400" spc="0" baseline="-1449" dirty="0">
                <a:latin typeface="Times New Roman"/>
                <a:cs typeface="Times New Roman"/>
              </a:rPr>
              <a:t>a</a:t>
            </a:r>
            <a:r>
              <a:rPr sz="2400" spc="-19" baseline="-1449" dirty="0">
                <a:latin typeface="Times New Roman"/>
                <a:cs typeface="Times New Roman"/>
              </a:rPr>
              <a:t> </a:t>
            </a:r>
            <a:r>
              <a:rPr sz="2400" spc="9" baseline="-1449" dirty="0">
                <a:latin typeface="Times New Roman"/>
                <a:cs typeface="Times New Roman"/>
              </a:rPr>
              <a:t>d</a:t>
            </a:r>
            <a:r>
              <a:rPr sz="2400" spc="0" baseline="-1449" dirty="0">
                <a:latin typeface="Times New Roman"/>
                <a:cs typeface="Times New Roman"/>
              </a:rPr>
              <a:t>ae</a:t>
            </a:r>
            <a:r>
              <a:rPr sz="2400" spc="-9" baseline="-1449" dirty="0">
                <a:latin typeface="Times New Roman"/>
                <a:cs typeface="Times New Roman"/>
              </a:rPr>
              <a:t>r</a:t>
            </a:r>
            <a:r>
              <a:rPr sz="2400" spc="0" baseline="-1449" dirty="0">
                <a:latin typeface="Times New Roman"/>
                <a:cs typeface="Times New Roman"/>
              </a:rPr>
              <a:t>ah</a:t>
            </a:r>
            <a:r>
              <a:rPr sz="2400" spc="9" baseline="-1449" dirty="0">
                <a:latin typeface="Times New Roman"/>
                <a:cs typeface="Times New Roman"/>
              </a:rPr>
              <a:t> </a:t>
            </a:r>
            <a:r>
              <a:rPr sz="2400" spc="0" baseline="-1449" dirty="0">
                <a:latin typeface="Times New Roman"/>
                <a:cs typeface="Times New Roman"/>
              </a:rPr>
              <a:t>1, </a:t>
            </a:r>
            <a:r>
              <a:rPr sz="2400" spc="-25" baseline="-1449" dirty="0">
                <a:latin typeface="Times New Roman"/>
                <a:cs typeface="Times New Roman"/>
              </a:rPr>
              <a:t>m</a:t>
            </a:r>
            <a:r>
              <a:rPr sz="2400" spc="-4" baseline="-1449" dirty="0">
                <a:latin typeface="Times New Roman"/>
                <a:cs typeface="Times New Roman"/>
              </a:rPr>
              <a:t>e</a:t>
            </a:r>
            <a:r>
              <a:rPr sz="2400" spc="9" baseline="-1449" dirty="0">
                <a:latin typeface="Times New Roman"/>
                <a:cs typeface="Times New Roman"/>
              </a:rPr>
              <a:t>d</a:t>
            </a:r>
            <a:r>
              <a:rPr sz="2400" spc="0" baseline="-1449" dirty="0">
                <a:latin typeface="Times New Roman"/>
                <a:cs typeface="Times New Roman"/>
              </a:rPr>
              <a:t>i</a:t>
            </a:r>
            <a:r>
              <a:rPr sz="2400" spc="9" baseline="-1449" dirty="0">
                <a:latin typeface="Times New Roman"/>
                <a:cs typeface="Times New Roman"/>
              </a:rPr>
              <a:t>u</a:t>
            </a:r>
            <a:r>
              <a:rPr sz="2400" spc="0" baseline="-1449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2400" spc="0" baseline="1449" dirty="0">
                <a:latin typeface="Times New Roman"/>
                <a:cs typeface="Times New Roman"/>
              </a:rPr>
              <a:t>l</a:t>
            </a:r>
            <a:r>
              <a:rPr sz="2400" spc="4" baseline="1449" dirty="0">
                <a:latin typeface="Times New Roman"/>
                <a:cs typeface="Times New Roman"/>
              </a:rPr>
              <a:t>o</a:t>
            </a:r>
            <a:r>
              <a:rPr sz="2400" spc="0" baseline="1449" dirty="0">
                <a:latin typeface="Times New Roman"/>
                <a:cs typeface="Times New Roman"/>
              </a:rPr>
              <a:t>s</a:t>
            </a:r>
            <a:r>
              <a:rPr sz="2400" spc="4" baseline="1449" dirty="0">
                <a:latin typeface="Times New Roman"/>
                <a:cs typeface="Times New Roman"/>
              </a:rPr>
              <a:t>s</a:t>
            </a:r>
            <a:r>
              <a:rPr sz="2400" spc="0" baseline="1449" dirty="0">
                <a:latin typeface="Times New Roman"/>
                <a:cs typeface="Times New Roman"/>
              </a:rPr>
              <a:t>les</a:t>
            </a:r>
            <a:r>
              <a:rPr sz="2400" spc="4" baseline="1449" dirty="0">
                <a:latin typeface="Times New Roman"/>
                <a:cs typeface="Times New Roman"/>
              </a:rPr>
              <a:t>s</a:t>
            </a:r>
            <a:r>
              <a:rPr sz="2400" spc="0" baseline="1449" dirty="0">
                <a:latin typeface="Times New Roman"/>
                <a:cs typeface="Times New Roman"/>
              </a:rPr>
              <a:t>,</a:t>
            </a:r>
            <a:r>
              <a:rPr sz="2400" spc="-39" baseline="1449" dirty="0">
                <a:latin typeface="Times New Roman"/>
                <a:cs typeface="Times New Roman"/>
              </a:rPr>
              <a:t> </a:t>
            </a:r>
            <a:r>
              <a:rPr sz="2400" spc="9" baseline="1449" dirty="0">
                <a:latin typeface="Times New Roman"/>
                <a:cs typeface="Times New Roman"/>
              </a:rPr>
              <a:t>un</a:t>
            </a:r>
            <a:r>
              <a:rPr sz="2400" spc="0" baseline="1449" dirty="0">
                <a:latin typeface="Times New Roman"/>
                <a:cs typeface="Times New Roman"/>
              </a:rPr>
              <a:t>t</a:t>
            </a:r>
            <a:r>
              <a:rPr sz="2400" spc="4" baseline="1449" dirty="0">
                <a:latin typeface="Times New Roman"/>
                <a:cs typeface="Times New Roman"/>
              </a:rPr>
              <a:t>u</a:t>
            </a:r>
            <a:r>
              <a:rPr sz="2400" spc="0" baseline="1449" dirty="0">
                <a:latin typeface="Times New Roman"/>
                <a:cs typeface="Times New Roman"/>
              </a:rPr>
              <a:t>k</a:t>
            </a:r>
            <a:r>
              <a:rPr sz="2400" spc="-9" baseline="1449" dirty="0">
                <a:latin typeface="Times New Roman"/>
                <a:cs typeface="Times New Roman"/>
              </a:rPr>
              <a:t> </a:t>
            </a:r>
            <a:r>
              <a:rPr sz="2400" spc="0" baseline="1449" dirty="0">
                <a:latin typeface="Times New Roman"/>
                <a:cs typeface="Times New Roman"/>
              </a:rPr>
              <a:t>z =</a:t>
            </a:r>
            <a:r>
              <a:rPr sz="2400" spc="-14" baseline="1449" dirty="0">
                <a:latin typeface="Times New Roman"/>
                <a:cs typeface="Times New Roman"/>
              </a:rPr>
              <a:t> </a:t>
            </a:r>
            <a:r>
              <a:rPr sz="2400" spc="-4" baseline="1449" dirty="0">
                <a:latin typeface="Times New Roman"/>
                <a:cs typeface="Times New Roman"/>
              </a:rPr>
              <a:t>-</a:t>
            </a:r>
            <a:r>
              <a:rPr sz="2400" spc="0" baseline="1449" dirty="0">
                <a:latin typeface="Times New Roman"/>
                <a:cs typeface="Times New Roman"/>
              </a:rPr>
              <a:t>L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427" y="1794134"/>
            <a:ext cx="3152775" cy="13430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32971" y="860308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9353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47" y="776730"/>
            <a:ext cx="2895600" cy="10382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09" y="3711648"/>
            <a:ext cx="303847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019107" y="2353340"/>
                <a:ext cx="1632050" cy="698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1200" dirty="0">
                    <a:latin typeface="Symbol" panose="05050102010706020507" pitchFamily="18" charset="2"/>
                  </a:rPr>
                  <a:t>G</a:t>
                </a:r>
                <a:r>
                  <a:rPr lang="id-ID" sz="2400" kern="1200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d-ID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d-ID" sz="24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4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id-ID" sz="24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2 − </m:t>
                            </m:r>
                            <m:sSub>
                              <m:sSubPr>
                                <m:ctrlPr>
                                  <a:rPr lang="id-ID" sz="24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id-ID" sz="24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24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24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id-ID" sz="24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+ </m:t>
                            </m:r>
                            <m:sSub>
                              <m:sSubPr>
                                <m:ctrlPr>
                                  <a:rPr lang="id-ID" sz="24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id-ID" sz="2400" i="1" kern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2400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den>
                    </m:f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2353340"/>
                <a:ext cx="1632050" cy="698204"/>
              </a:xfrm>
              <a:prstGeom prst="rect">
                <a:avLst/>
              </a:prstGeom>
              <a:blipFill rotWithShape="0">
                <a:blip r:embed="rId4"/>
                <a:stretch>
                  <a:fillRect l="-55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Down Arrow 53"/>
          <p:cNvSpPr/>
          <p:nvPr/>
        </p:nvSpPr>
        <p:spPr>
          <a:xfrm>
            <a:off x="3572540" y="1895142"/>
            <a:ext cx="446567" cy="173631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999472" y="2261123"/>
            <a:ext cx="391774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028">
              <a:lnSpc>
                <a:spcPts val="2050"/>
              </a:lnSpc>
              <a:spcBef>
                <a:spcPts val="102"/>
              </a:spcBef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id-ID" dirty="0">
              <a:latin typeface="MT Extra"/>
              <a:cs typeface="MT Extr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935678" y="2045563"/>
                <a:ext cx="22600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d-ID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id-ID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i="1" kern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id-ID" b="0" i="0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dan</m:t>
                        </m:r>
                        <m:r>
                          <a:rPr lang="id-ID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id-ID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real, tak meredam</a:t>
                </a: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78" y="2045563"/>
                <a:ext cx="226004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55647" y="3228747"/>
                <a:ext cx="2140073" cy="225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𝑗𝑠𝑖𝑛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47" y="3228747"/>
                <a:ext cx="2140073" cy="225511"/>
              </a:xfrm>
              <a:prstGeom prst="rect">
                <a:avLst/>
              </a:prstGeom>
              <a:blipFill rotWithShape="0">
                <a:blip r:embed="rId8"/>
                <a:stretch>
                  <a:fillRect l="-285" t="-5405" r="-855" b="-324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4002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4"/>
          <p:cNvSpPr txBox="1"/>
          <p:nvPr/>
        </p:nvSpPr>
        <p:spPr>
          <a:xfrm>
            <a:off x="1842370" y="914134"/>
            <a:ext cx="374319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Times New Roman"/>
                <a:cs typeface="Times New Roman"/>
              </a:rPr>
              <a:t>Matchi</a:t>
            </a:r>
            <a:r>
              <a:rPr sz="2800" b="1" spc="4" dirty="0">
                <a:latin typeface="Times New Roman"/>
                <a:cs typeface="Times New Roman"/>
              </a:rPr>
              <a:t>n</a:t>
            </a:r>
            <a:r>
              <a:rPr sz="2800" b="1" spc="0" dirty="0">
                <a:latin typeface="Times New Roman"/>
                <a:cs typeface="Times New Roman"/>
              </a:rPr>
              <a:t>g Gelo</a:t>
            </a:r>
            <a:r>
              <a:rPr sz="2800" b="1" spc="-54" dirty="0">
                <a:latin typeface="Times New Roman"/>
                <a:cs typeface="Times New Roman"/>
              </a:rPr>
              <a:t>m</a:t>
            </a:r>
            <a:r>
              <a:rPr sz="2800" b="1" spc="0" dirty="0">
                <a:latin typeface="Times New Roman"/>
                <a:cs typeface="Times New Roman"/>
              </a:rPr>
              <a:t>bang</a:t>
            </a:r>
            <a:r>
              <a:rPr sz="2800" b="1" spc="44" dirty="0"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Times New Roman"/>
                <a:cs typeface="Times New Roman"/>
              </a:rPr>
              <a:t>...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70" y="1826585"/>
            <a:ext cx="3771900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7215" y="1488031"/>
            <a:ext cx="102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Daerah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8667" y="1488031"/>
            <a:ext cx="102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Daerah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41" y="1488031"/>
            <a:ext cx="102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Daerah 2</a:t>
            </a:r>
          </a:p>
        </p:txBody>
      </p:sp>
      <p:sp>
        <p:nvSpPr>
          <p:cNvPr id="7" name="object 67"/>
          <p:cNvSpPr/>
          <p:nvPr/>
        </p:nvSpPr>
        <p:spPr>
          <a:xfrm>
            <a:off x="2824103" y="3355707"/>
            <a:ext cx="447675" cy="641539"/>
          </a:xfrm>
          <a:custGeom>
            <a:avLst/>
            <a:gdLst/>
            <a:ahLst/>
            <a:cxnLst/>
            <a:rect l="l" t="t" r="r" b="b"/>
            <a:pathLst>
              <a:path w="447675" h="866775">
                <a:moveTo>
                  <a:pt x="28575" y="57150"/>
                </a:moveTo>
                <a:lnTo>
                  <a:pt x="25903" y="57274"/>
                </a:lnTo>
                <a:lnTo>
                  <a:pt x="28575" y="114300"/>
                </a:lnTo>
                <a:lnTo>
                  <a:pt x="57150" y="85725"/>
                </a:lnTo>
                <a:lnTo>
                  <a:pt x="276225" y="57149"/>
                </a:lnTo>
                <a:lnTo>
                  <a:pt x="28575" y="57150"/>
                </a:lnTo>
                <a:close/>
              </a:path>
              <a:path w="447675" h="866775">
                <a:moveTo>
                  <a:pt x="276225" y="0"/>
                </a:moveTo>
                <a:lnTo>
                  <a:pt x="276225" y="57149"/>
                </a:lnTo>
                <a:lnTo>
                  <a:pt x="304800" y="57150"/>
                </a:lnTo>
                <a:lnTo>
                  <a:pt x="447675" y="85725"/>
                </a:lnTo>
                <a:lnTo>
                  <a:pt x="276225" y="0"/>
                </a:lnTo>
                <a:close/>
              </a:path>
              <a:path w="447675" h="866775">
                <a:moveTo>
                  <a:pt x="304800" y="114300"/>
                </a:moveTo>
                <a:lnTo>
                  <a:pt x="276225" y="114299"/>
                </a:lnTo>
                <a:lnTo>
                  <a:pt x="276225" y="171450"/>
                </a:lnTo>
                <a:lnTo>
                  <a:pt x="447675" y="85725"/>
                </a:lnTo>
                <a:lnTo>
                  <a:pt x="304800" y="114300"/>
                </a:lnTo>
                <a:close/>
              </a:path>
              <a:path w="447675" h="866775">
                <a:moveTo>
                  <a:pt x="447675" y="85725"/>
                </a:moveTo>
                <a:lnTo>
                  <a:pt x="304800" y="57150"/>
                </a:lnTo>
                <a:lnTo>
                  <a:pt x="276225" y="57149"/>
                </a:lnTo>
                <a:lnTo>
                  <a:pt x="57150" y="85725"/>
                </a:lnTo>
                <a:lnTo>
                  <a:pt x="28575" y="114300"/>
                </a:lnTo>
                <a:lnTo>
                  <a:pt x="25903" y="57274"/>
                </a:lnTo>
                <a:lnTo>
                  <a:pt x="12742" y="61951"/>
                </a:lnTo>
                <a:lnTo>
                  <a:pt x="3493" y="72050"/>
                </a:lnTo>
                <a:lnTo>
                  <a:pt x="0" y="85725"/>
                </a:lnTo>
                <a:lnTo>
                  <a:pt x="0" y="866775"/>
                </a:lnTo>
                <a:lnTo>
                  <a:pt x="57150" y="866775"/>
                </a:lnTo>
                <a:lnTo>
                  <a:pt x="57149" y="114300"/>
                </a:lnTo>
                <a:lnTo>
                  <a:pt x="304800" y="114300"/>
                </a:lnTo>
                <a:lnTo>
                  <a:pt x="44767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74216" y="3812580"/>
                <a:ext cx="562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b="1">
                              <a:latin typeface="Cambria Math" panose="02040503050406030204" pitchFamily="18" charset="0"/>
                            </a:rPr>
                            <m:t>𝛈</m:t>
                          </m:r>
                        </m:e>
                        <m:sub>
                          <m:r>
                            <a:rPr lang="id-ID" sz="1800" b="1">
                              <a:latin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</m:oMath>
                  </m:oMathPara>
                </a14:m>
                <a:endParaRPr lang="id-ID" sz="1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16" y="3812580"/>
                <a:ext cx="56291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6"/>
          <p:cNvSpPr txBox="1"/>
          <p:nvPr/>
        </p:nvSpPr>
        <p:spPr>
          <a:xfrm>
            <a:off x="6110119" y="1826585"/>
            <a:ext cx="2008886" cy="936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21"/>
              </a:spcBef>
            </a:pPr>
            <a:r>
              <a:rPr sz="1800" b="1" u="heavy" spc="4" dirty="0" err="1">
                <a:latin typeface="Times New Roman"/>
                <a:cs typeface="Times New Roman"/>
              </a:rPr>
              <a:t>S</a:t>
            </a:r>
            <a:r>
              <a:rPr sz="1800" b="1" u="heavy" spc="0" dirty="0" err="1">
                <a:latin typeface="Times New Roman"/>
                <a:cs typeface="Times New Roman"/>
              </a:rPr>
              <a:t>ya</a:t>
            </a:r>
            <a:r>
              <a:rPr sz="1800" b="1" u="heavy" spc="-9" dirty="0" err="1">
                <a:latin typeface="Times New Roman"/>
                <a:cs typeface="Times New Roman"/>
              </a:rPr>
              <a:t>r</a:t>
            </a:r>
            <a:r>
              <a:rPr sz="1800" b="1" u="heavy" spc="0" dirty="0" err="1">
                <a:latin typeface="Times New Roman"/>
                <a:cs typeface="Times New Roman"/>
              </a:rPr>
              <a:t>at</a:t>
            </a:r>
            <a:r>
              <a:rPr sz="1800" b="1" u="heavy" spc="-4" dirty="0">
                <a:latin typeface="Times New Roman"/>
                <a:cs typeface="Times New Roman"/>
              </a:rPr>
              <a:t> </a:t>
            </a:r>
            <a:r>
              <a:rPr sz="1800" b="1" u="heavy" spc="-25" dirty="0">
                <a:latin typeface="Times New Roman"/>
                <a:cs typeface="Times New Roman"/>
              </a:rPr>
              <a:t>m</a:t>
            </a:r>
            <a:r>
              <a:rPr sz="1800" b="1" u="heavy" spc="0" dirty="0">
                <a:latin typeface="Times New Roman"/>
                <a:cs typeface="Times New Roman"/>
              </a:rPr>
              <a:t>a</a:t>
            </a:r>
            <a:r>
              <a:rPr sz="1800" b="1" u="heavy" spc="-4" dirty="0">
                <a:latin typeface="Times New Roman"/>
                <a:cs typeface="Times New Roman"/>
              </a:rPr>
              <a:t>t</a:t>
            </a:r>
            <a:r>
              <a:rPr sz="1800" b="1" u="heavy" spc="-9" dirty="0">
                <a:latin typeface="Times New Roman"/>
                <a:cs typeface="Times New Roman"/>
              </a:rPr>
              <a:t>c</a:t>
            </a:r>
            <a:r>
              <a:rPr sz="1800" b="1" u="heavy" spc="4" dirty="0">
                <a:latin typeface="Times New Roman"/>
                <a:cs typeface="Times New Roman"/>
              </a:rPr>
              <a:t>h</a:t>
            </a:r>
            <a:r>
              <a:rPr sz="1800" b="1" u="heavy" spc="0" dirty="0">
                <a:latin typeface="Times New Roman"/>
                <a:cs typeface="Times New Roman"/>
              </a:rPr>
              <a:t>i</a:t>
            </a:r>
            <a:r>
              <a:rPr sz="1800" b="1" u="heavy" spc="9" dirty="0">
                <a:latin typeface="Times New Roman"/>
                <a:cs typeface="Times New Roman"/>
              </a:rPr>
              <a:t>n</a:t>
            </a:r>
            <a:r>
              <a:rPr sz="1800" b="1" u="heavy" spc="0" dirty="0">
                <a:latin typeface="Times New Roman"/>
                <a:cs typeface="Times New Roman"/>
              </a:rPr>
              <a:t>g</a:t>
            </a:r>
            <a:r>
              <a:rPr sz="1800" b="1" u="heavy" spc="19" dirty="0">
                <a:latin typeface="Times New Roman"/>
                <a:cs typeface="Times New Roman"/>
              </a:rPr>
              <a:t> </a:t>
            </a:r>
            <a:r>
              <a:rPr sz="1800" b="1" u="heavy" spc="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119" y="2295078"/>
            <a:ext cx="1609725" cy="695325"/>
          </a:xfrm>
          <a:prstGeom prst="rect">
            <a:avLst/>
          </a:prstGeom>
        </p:spPr>
      </p:pic>
      <p:sp>
        <p:nvSpPr>
          <p:cNvPr id="11" name="object 22"/>
          <p:cNvSpPr txBox="1"/>
          <p:nvPr/>
        </p:nvSpPr>
        <p:spPr>
          <a:xfrm>
            <a:off x="5833673" y="3220608"/>
            <a:ext cx="2916923" cy="767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271"/>
              </a:spcBef>
            </a:pP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da</a:t>
            </a:r>
            <a:r>
              <a:rPr sz="1600" spc="-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34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nt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na </a:t>
            </a:r>
            <a:r>
              <a:rPr sz="1600" spc="-4" dirty="0">
                <a:latin typeface="Times New Roman"/>
                <a:cs typeface="Times New Roman"/>
              </a:rPr>
              <a:t>(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1)</a:t>
            </a:r>
            <a:r>
              <a:rPr sz="1600" spc="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1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te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 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ntu</a:t>
            </a:r>
            <a:r>
              <a:rPr sz="1600" spc="4" dirty="0">
                <a:latin typeface="Times New Roman"/>
                <a:cs typeface="Times New Roman"/>
              </a:rPr>
              <a:t>l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 </a:t>
            </a:r>
            <a:r>
              <a:rPr sz="1600" spc="-19" dirty="0">
                <a:latin typeface="Times New Roman"/>
                <a:cs typeface="Times New Roman"/>
              </a:rPr>
              <a:t>g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lo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ng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88187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/>
          <p:cNvSpPr txBox="1"/>
          <p:nvPr/>
        </p:nvSpPr>
        <p:spPr>
          <a:xfrm>
            <a:off x="1715386" y="765032"/>
            <a:ext cx="2407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u="heavy" spc="0" dirty="0">
                <a:latin typeface="Times New Roman"/>
                <a:cs typeface="Times New Roman"/>
              </a:rPr>
              <a:t>S</a:t>
            </a:r>
            <a:r>
              <a:rPr sz="2400" b="1" u="heavy" spc="25" dirty="0">
                <a:latin typeface="Times New Roman"/>
                <a:cs typeface="Times New Roman"/>
              </a:rPr>
              <a:t>y</a:t>
            </a:r>
            <a:r>
              <a:rPr sz="2400" b="1" u="heavy" spc="0" dirty="0">
                <a:latin typeface="Times New Roman"/>
                <a:cs typeface="Times New Roman"/>
              </a:rPr>
              <a:t>arat</a:t>
            </a:r>
            <a:r>
              <a:rPr sz="2400" b="1" u="heavy" spc="-25" dirty="0">
                <a:latin typeface="Times New Roman"/>
                <a:cs typeface="Times New Roman"/>
              </a:rPr>
              <a:t> </a:t>
            </a:r>
            <a:r>
              <a:rPr sz="2400" b="1" u="heavy" spc="39" dirty="0">
                <a:latin typeface="Times New Roman"/>
                <a:cs typeface="Times New Roman"/>
              </a:rPr>
              <a:t>m</a:t>
            </a:r>
            <a:r>
              <a:rPr sz="2400" b="1" u="heavy" spc="0" dirty="0">
                <a:latin typeface="Times New Roman"/>
                <a:cs typeface="Times New Roman"/>
              </a:rPr>
              <a:t>atching</a:t>
            </a:r>
            <a:r>
              <a:rPr sz="2400" b="1" u="heavy" spc="-39" dirty="0">
                <a:latin typeface="Times New Roman"/>
                <a:cs typeface="Times New Roman"/>
              </a:rPr>
              <a:t> </a:t>
            </a:r>
            <a:r>
              <a:rPr sz="2400" b="1" u="heavy" spc="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86" y="1267157"/>
            <a:ext cx="1609725" cy="695325"/>
          </a:xfrm>
          <a:prstGeom prst="rect">
            <a:avLst/>
          </a:prstGeom>
        </p:spPr>
      </p:pic>
      <p:sp>
        <p:nvSpPr>
          <p:cNvPr id="4" name="object 31"/>
          <p:cNvSpPr txBox="1"/>
          <p:nvPr/>
        </p:nvSpPr>
        <p:spPr>
          <a:xfrm>
            <a:off x="1715386" y="2108601"/>
            <a:ext cx="3028831" cy="767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271"/>
              </a:spcBef>
            </a:pPr>
            <a:r>
              <a:rPr sz="1600" spc="4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da</a:t>
            </a:r>
            <a:r>
              <a:rPr sz="1600" spc="-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34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nt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na </a:t>
            </a:r>
            <a:r>
              <a:rPr sz="1600" spc="-4" dirty="0">
                <a:latin typeface="Times New Roman"/>
                <a:cs typeface="Times New Roman"/>
              </a:rPr>
              <a:t>(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1)</a:t>
            </a:r>
            <a:r>
              <a:rPr sz="1600" spc="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4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1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te</a:t>
            </a:r>
            <a:r>
              <a:rPr sz="1600" spc="-9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 p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ntu</a:t>
            </a:r>
            <a:r>
              <a:rPr sz="1600" spc="4" dirty="0">
                <a:latin typeface="Times New Roman"/>
                <a:cs typeface="Times New Roman"/>
              </a:rPr>
              <a:t>l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 </a:t>
            </a:r>
            <a:r>
              <a:rPr sz="1600" spc="-19" dirty="0">
                <a:latin typeface="Times New Roman"/>
                <a:cs typeface="Times New Roman"/>
              </a:rPr>
              <a:t>g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lo</a:t>
            </a:r>
            <a:r>
              <a:rPr sz="1600" spc="4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ng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713" y="2774764"/>
            <a:ext cx="29241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713" y="3542353"/>
            <a:ext cx="3867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686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24" y="1798994"/>
            <a:ext cx="2066925" cy="2228850"/>
          </a:xfrm>
          <a:prstGeom prst="rect">
            <a:avLst/>
          </a:prstGeom>
        </p:spPr>
      </p:pic>
      <p:sp>
        <p:nvSpPr>
          <p:cNvPr id="3" name="object 20"/>
          <p:cNvSpPr txBox="1"/>
          <p:nvPr/>
        </p:nvSpPr>
        <p:spPr>
          <a:xfrm>
            <a:off x="1788978" y="1095232"/>
            <a:ext cx="47663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4" dirty="0">
                <a:latin typeface="Times New Roman"/>
                <a:cs typeface="Times New Roman"/>
              </a:rPr>
              <a:t>P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sam</a:t>
            </a:r>
            <a:r>
              <a:rPr sz="1800" spc="-9" dirty="0">
                <a:latin typeface="Times New Roman"/>
                <a:cs typeface="Times New Roman"/>
              </a:rPr>
              <a:t>aa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te</a:t>
            </a:r>
            <a:r>
              <a:rPr sz="1800" spc="-9" dirty="0">
                <a:latin typeface="Times New Roman"/>
                <a:cs typeface="Times New Roman"/>
              </a:rPr>
              <a:t>ra</a:t>
            </a:r>
            <a:r>
              <a:rPr sz="1800" spc="0" dirty="0">
                <a:latin typeface="Times New Roman"/>
                <a:cs typeface="Times New Roman"/>
              </a:rPr>
              <a:t>khir 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n d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r>
              <a:rPr sz="1800" spc="-9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te</a:t>
            </a:r>
            <a:r>
              <a:rPr sz="1800" spc="-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r>
              <a:rPr sz="1800" spc="-9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nuhi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j</a:t>
            </a:r>
            <a:r>
              <a:rPr sz="1800" spc="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ka</a:t>
            </a:r>
            <a:r>
              <a:rPr sz="1800" spc="-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32" y="3478975"/>
            <a:ext cx="990600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36262" y="1499139"/>
                <a:ext cx="16717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func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62" y="1499139"/>
                <a:ext cx="16717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66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4601" y="2489057"/>
                <a:ext cx="13950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01" y="2489057"/>
                <a:ext cx="13950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494" r="-866" b="-349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4051942" y="1971841"/>
            <a:ext cx="240380" cy="409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>
            <a:off x="4051942" y="2992527"/>
            <a:ext cx="240380" cy="4099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241278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/>
          <p:cNvSpPr txBox="1"/>
          <p:nvPr/>
        </p:nvSpPr>
        <p:spPr>
          <a:xfrm>
            <a:off x="1815661" y="1044694"/>
            <a:ext cx="6605901" cy="1011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9"/>
              </a:lnSpc>
              <a:spcBef>
                <a:spcPts val="150"/>
              </a:spcBef>
            </a:pPr>
            <a:r>
              <a:rPr sz="2000" spc="4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teb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lan</a:t>
            </a:r>
            <a:r>
              <a:rPr sz="2000" spc="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te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sebut, </a:t>
            </a:r>
            <a:r>
              <a:rPr sz="2000" spc="-19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lo</a:t>
            </a:r>
            <a:r>
              <a:rPr sz="2000" spc="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b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 di da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#1 t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k 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</a:pPr>
            <a:r>
              <a:rPr sz="2000" spc="0" dirty="0">
                <a:latin typeface="Times New Roman"/>
                <a:cs typeface="Times New Roman"/>
              </a:rPr>
              <a:t>dipantulkan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uskan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selu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uhn</a:t>
            </a:r>
            <a:r>
              <a:rPr sz="2000" spc="-59" dirty="0">
                <a:latin typeface="Times New Roman"/>
                <a:cs typeface="Times New Roman"/>
              </a:rPr>
              <a:t>y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r>
              <a:rPr sz="2000" spc="5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ntu</a:t>
            </a:r>
            <a:r>
              <a:rPr sz="2000" spc="4" dirty="0">
                <a:latin typeface="Times New Roman"/>
                <a:cs typeface="Times New Roman"/>
              </a:rPr>
              <a:t>l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 h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59" dirty="0">
                <a:latin typeface="Times New Roman"/>
                <a:cs typeface="Times New Roman"/>
              </a:rPr>
              <a:t>y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6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te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jadi 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</a:pP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da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ae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#2. 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do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bias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59" dirty="0">
                <a:latin typeface="Times New Roman"/>
                <a:cs typeface="Times New Roman"/>
              </a:rPr>
              <a:t>y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6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dibuat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i bah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-59" dirty="0">
                <a:latin typeface="Times New Roman"/>
                <a:cs typeface="Times New Roman"/>
              </a:rPr>
              <a:t>y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ng</a:t>
            </a:r>
            <a:r>
              <a:rPr sz="2000" spc="5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in</a:t>
            </a:r>
            <a:r>
              <a:rPr sz="2000" spc="-14" dirty="0">
                <a:latin typeface="Times New Roman"/>
                <a:cs typeface="Times New Roman"/>
              </a:rPr>
              <a:t>g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 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</a:pP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 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ukup</a:t>
            </a:r>
            <a:r>
              <a:rPr sz="2000" spc="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pis.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15" y="2570146"/>
            <a:ext cx="1781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65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8DF92-E996-4504-A264-89C6AAF248EB}"/>
</file>

<file path=customXml/itemProps2.xml><?xml version="1.0" encoding="utf-8"?>
<ds:datastoreItem xmlns:ds="http://schemas.openxmlformats.org/officeDocument/2006/customXml" ds:itemID="{CFCBBFE6-7FDB-4412-951F-E21B47AA33B5}"/>
</file>

<file path=customXml/itemProps3.xml><?xml version="1.0" encoding="utf-8"?>
<ds:datastoreItem xmlns:ds="http://schemas.openxmlformats.org/officeDocument/2006/customXml" ds:itemID="{FD704363-EF5A-4D64-A06B-B50D85B49085}"/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174</Words>
  <Application>Microsoft Office PowerPoint</Application>
  <PresentationFormat>On-screen Show (16:9)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Lato Light</vt:lpstr>
      <vt:lpstr>Lato Bold</vt:lpstr>
      <vt:lpstr>Symbol</vt:lpstr>
      <vt:lpstr>Times New Roman</vt:lpstr>
      <vt:lpstr>Roboto Condensed</vt:lpstr>
      <vt:lpstr>Cambria Math</vt:lpstr>
      <vt:lpstr>Lato</vt:lpstr>
      <vt:lpstr>MT Extra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108</cp:revision>
  <dcterms:created xsi:type="dcterms:W3CDTF">2019-08-09T12:50:54Z</dcterms:created>
  <dcterms:modified xsi:type="dcterms:W3CDTF">2019-08-30T01:19:33Z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