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4" r:id="rId5"/>
    <p:sldId id="265" r:id="rId6"/>
    <p:sldId id="259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44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1-09T04:18:55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17456 14745 1489 0,'5'-23'-304'0,"-2"3"37"16,-1 7 57-16,-2 0 18 0,-2 2 42 0,1 2 0 15,-2 3 18-15</inkml:trace>
  <inkml:trace contextRef="#ctx0" brushRef="#br0" timeOffset="204.82">17466 14563 62 0,'-2'0'47'16,"2"-4"-1"-16,0 2 4 0,0 1-14 0,0-1-1 15,0 2-20-15,0 0-1 0,0 0-3 0,0-2-4 0,0 2 0 16,0-2-7-16,2 3-11 0,-2-5-46 0,0 2-18 15,2-1-32-15</inkml:trace>
  <inkml:trace contextRef="#ctx0" brushRef="#br0" timeOffset="12612.56">2398 7287 48 0,'-5'1'61'0,"-2"1"-8"15,2 1-3-15,0 1 11 0,-3-1-8 0,3 1-38 0,-1 3 10 16,0-3-25-16,1 2 3 0,0-3-35 0,0 0-43 16,5 0-46-16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1-09T06:09:08.73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3674 3528 73 0,'0'0'75'0,"0"-2"-4"0,0 4-7 16,-1-2-14-16,1-3-10 0,0 1-11 0,0 1-4 0,0 1 7 15,0 0-11-15,0 0-3 0,0-2 8 0,0 0-12 0,0 2 8 16,0-1-11-16,0 2-1 0,0 1-2 0,0-2-1 15,0-2 0-15,0 2 0 0,1 0 1 0,-1 0-5 16,0 4 1-16,0-3 3 0,0 1-3 0,2 1-1 0,-2-2 1 16,0-1-11-16,0 3 10 0,0 0 1 0,-2 1 0 15,2 0-1-15,0-1 1 0,0 0-1 0,3 0 12 0,-3 2-8 16,0 2-10-16,2 0 17 0,2 1-7 0,-2-1 8 16,-1 0-8-16,1 3 1 0,3-3-1 0,-5 2-3 15,0 0 10-15,3 0 1 0,0 0-4 0,-3 2 0 0,0-4-4 16,2 4 1-16,1-2 3 0,-3 1-4 0,0 1-14 15,3 1 10-15,3-2-3 0,-6 1-3 0,2 1-1 0,1-2 4 16,0 4 18-16,-3-1 1 0,-1 0-8 0,2 1 11 16,4 0-14-16,-6 1-1 0,2-1 0 0,1 0 5 15,-2 1-1-15,0-1-4 0,0-1 1 0,3 1-1 0,-1-2 1 16,-1 1-1-16,-1-1 1 0,2 0-4 0,-1-1 3 16,3 1 8-16,0 0-7 0,-2-2-1 0,1 2-11 0,-2 0 8 15,3 0 11-15,-3 2-7 0,1-3-4 0,-2 2 0 16,3-1-8-16,-1 1 19 0,-2-1-11 0,1 2 0 0,-2-3-1 15,1 0 9-15,1 0-12 0,-1 1 11 0,2 0 1 0,-4-2-1 16,1 1-3-16,1-1 0 0,3 1-8 0,-2-2 8 16,-1 1-1-16,2 1-7 0,-2-2-7 0,0 0 18 15,0 1 1-15,3 1-1 0,-3-2 1 0,0 1-4 0,0-1 4 16,-3 2-4-16,3-4-1 0,0 4 1 0,0-4 0 16,0 2-12-16,0-3 12 0,0 1-20 0,0-2 0 15,0 0 5-15,0-1 7 0,0-1-8 0,0 2 0 0,0-4 0 16,0 1 0-16,0-2 1 0,0 0 22 0,0 1-23 15,0 1 20-15,0-2-8 0,0 0-12 0,0 0 20 0,0 1-8 16,0 2 8-16,0 0-1 0,0 2-3 0,0-1-8 16,-3 1 8-16,3-2-20 0,-2 1 4 0,-1 2 20 0,0 0-20 15,3-3 8-15,-5 3 4 0,2-3 0 0,0-1 0 16,1-1-12-16,0 1 20 0,-2-2-20 0,6 1 8 16,-4-1 12-16,2 0-20 0,0 0 8 0,0-1 0 0,0 1 12 15,2 0-12-15,-4 0-12 0,2 0 20 0,0 0-24 16,0 0 16-16,0 0-8 0,0-2-19 0,0-1-4 0,-2-2-23 15,2 1-4-15,-3-2-55 0,0-3-57 0,3-1-30 16,0-2 28-16,-3-2 22 0,1-2 0 0</inkml:trace>
  <inkml:trace contextRef="#ctx0" brushRef="#br0" timeOffset="702.8">3617 3482 87 0,'0'-1'68'0,"0"1"3"16,0-1 8-16,0 1-4 0,0 0-3 0,0 0-29 0,0 0 4 15,0 0-4-15,0 0 0 0,0 0-21 0,0 0 7 16,0 0 8-16,3 0-12 0,0 0 1 0,-3 0-4 16,2-2-4-16,1 2 1 0,0-3-5 0,2 3 1 0,-2 0 0 15,2-3-11-15,1 3 11 0,-3-1-4 0,2 1 0 16,1-2 0-16,-1 4 0 0,2-4-3 0,0 4-1 0,-2-4 1 15,3 2-1-15,2 3 1 0,0-1-1 0,-1-1 1 16,0 1-1-16,2-1-3 0,0-1 0 0,-1 4 11 16,2-2-7-16,1 1-1 0,1 2 8 0,-3-5-7 0,2 0 7 15,1 0 1-15,-3 0-1 0,5 1 0 0,-2 1 1 16,0-2-1-16,2 0 1 0,0-2-1 0,-2 2-3 0,2 0-8 16,0 0 0-16,1 0 11 0,-1 0-11 0,0 0 4 15,-2 0 0-15,2 0 0 0,-3 0 0 0,2 0 0 16,-2 0-12-16,-2 0 12 0,2 0 0 0,-2 0 0 0,-1 0 4 15,0 0-4-15,0 0 0 0,-2 0 12 0,1 0-20 16,1 0 8-16,-4 0 8 0,2 0-8 0,0 0-4 16,0-1 13-16,-2-2-13 0,1 1 0 0,0-1-4 0,-2-1 0 15,0 4 12-15,1-2-12 0,-4-1 0 0,0 2-4 0,-1-2 0 16,1 3-4-16,-2 0-21 0,0 0 5 0,0 0-12 16,0 1-12-16,-2-2-23 0,2 1-21 0,-3 3-74 0,1-2-55 15,-2 2 36-15,0 1 6 0,-2 1 36 0</inkml:trace>
  <inkml:trace contextRef="#ctx0" brushRef="#br0" timeOffset="1489.78">4148 4327 52 0,'2'0'78'16,"-2"0"-7"-16,0 0-3 0,-2 0 0 0,4 0-3 0,-1 0-15 16,1 0-22-16,-2 0 19 0,2 2-3 0,-1-2-12 15,1 3 8-15,1-2-4 0,-3 4-21 0,3-1 14 16,-3 1 4-16,2 1-11 0,1 1 0 0,0 1 0 0,2-1 0 16,-4 4 0-16,-1-2 1 0,0 1 6 0,5 1-6 15,-3-1-1-15,-1-1 8 0,-1 3-18 0,0 0 3 0,0-1 8 16,0 1-1-16,0-1 1 0,2 0-11 0,-2 1 7 0,0-3 0 15,-2 3 1-15,2-1-12 0,2-1 7 16,-1 0 1-16,-1 1-1 0,2 0 1 0,-2-2 0 0,0 1 8 16,0-2-8-16,2 2 8 0,-2-1-12 0,0 0 8 0,0-3-12 15,0 2 0-15,0-1 9 0,1-2-1 0,1-1-4 16,1 2 1-16,-3-3-1 0,2-1 1 0,-1-1-1 0,-1 1-12 16,3-2 9-16,-3 0-1 0,0 0 0 0,0 0 1 15,0 0-5-15,0 0 0 0,0 0 1 0,-3 0-1 16,6 0 0-16,0 0 0 0,-3 0 1 0,0 0-1 0,0 0 0 15,2 0 0-15,-2 0-4 0,1 0 5 0,1 0-1 16,1 0-21-16,-6 0 21 0,3 0 0 0,3 0 1 0,-3 0-1 16,3 0-17-16,1 0 13 0,-1 0-8 0,-1 0 20 15,2 0-20-15,-2 0 12 0,4 0 5 0,0 0-1 16,-1 0-3-16,2 0 12 0,-3 0-26 0,4 0 14 0,-2 0-1 16,2 0-4-16,-1-3 9 0,0 1-9 0,1 2-13 15,-1-3 13-15,1 3-9 0,-1-3-21 0,1 0-8 0,-1 0-17 16,1 2-27-16,1-2-6 0,-1 1-60 0,0 1-45 15,-1-4-25-15,3 5 30 0,-2-3 5 0,0 0 40 16,0 2 8-16</inkml:trace>
  <inkml:trace contextRef="#ctx0" brushRef="#br0" timeOffset="2068.96">5026 4563 101 0,'0'0'79'0,"-2"0"3"0,2 0-3 0,0 0-4 16,0 0-3-16,0 0-36 0,2 0 14 0,1 0-10 0,-3 0 0 16,2 0 0-16,1 0-4 0,0 0 8 0,0 0 0 15,3 0-3-15,-1 1-4 0,0-1 0 0,0 0-22 0,1 0 19 16,2 2 0-16,0 0-19 0,-2-2 0 0,3 2 1 16,-1-2 14-16,0 0-7 0,2 0-3 0,-1 0-5 15,-1 0 1-15,2 2-1 0,-1-4 1 0,-1 2-4 0,0 0-1 16,0 0 1-16,1 0 0 0,-2 0-4 0,-1 2 0 15,-1-2 0-15,1 1 0 0,0 1-4 0,-1 1 4 0,0 0-4 16,-2-3 0-16,2 3 0 0,-2-1 0 0,-1 0 0 16,1-2-4-16,3 3 0 0,-3-3 0 0,-1 0 0 15,-1 0 0-15,4 0-4 0,-2 0 8 0,-3 0-28 16,2-1 0-16,-2 2-8 0,2-1-15 0,-2-3-34 0,0 0-33 16,1-1-43-16,-2 1-47 0,-1-3 27 0,-1-2 2 15,0 2 28-15</inkml:trace>
  <inkml:trace contextRef="#ctx0" brushRef="#br0" timeOffset="2424.23">5031 4309 91 0,'0'-2'107'0,"3"2"-4"0,0-1-6 15,0 2 0-15,0 1 4 0,2-4-40 0,1 2 9 16,1 0 7-16,2 0-15 0,1 2 2 0,-1-2-8 15,2 0 4-15,0 0-2 0,0 2-24 0,2-2 21 0,-2 3-8 16,0-3-3-16,2 1-8 0,0 1-4 0,-1-4-3 16,-1 4-21-16,2-2-4 0,-1 1 0 0,-2-1-8 0,2 0-29 15,-2 0-7-15,0-3-36 0,-2 0-53 0,-1-2-71 16,0 0-32-16,-4-1 47 0,-2-2 17 0,1 1 18 0</inkml:trace>
  <inkml:trace contextRef="#ctx0" brushRef="#br0" timeOffset="3614.92">6706 3582 87 0,'2'-3'111'0,"1"1"-11"16,2-2-7-16,0-1-7 0,0-1-7 0,2-1-10 0,1-2-8 15,0 0-13-15,5 0-4 0,-4-3 0 0,-1 1-3 16,2-1-4-16,2 1-15 0,-2 3 1 0,2-2 3 16,-2 3-4-16,0 0-3 0,0-1 0 0,-2 4-4 0,0 1 1 15,0 0-5-15,0 1 1 0,0 1-1 0,-2 1-3 0,1 0-1 16,2 1 1-16,-3 4 0 0,1-2 0 0,-1 1-1 16,2 2 1-16,0-1-12 0,0 1 12 0,0 1 0 0,-2 1-20 15,2-1 20-15,0 1 0 0,-2-2-1 0,2 3 1 16,0 0 0-16,-2 0-4 0,2 0 0 0,-3-1 4 15,0 3-1-15,1 1 1 0,-3-1 0 0,2 1-8 0,-5 1 12 16,3-1-16-16,-3 3 20 0,0-1-8 0,0-1 0 16,0 2 8-16,0-1 4 0,0 1 0 0,0-2 0 0,0 1-12 15,0-1-4-15,0-1 0 0,-3 2 21 0,1-2-21 16,-1 1 21-16,0-2-17 0,-3 1 9 0,3 0-1 16,-4-2 5-16,3 2-4 0,-3-3 5 0,-2 3-5 0,4 0 0 15,-3-1 0-15,2 1-4 0,-1-3 0 0,-2 3-8 16,1-2 8-16,2 1-4 0,-2-1 0 0,-1 1 0 0,0-2 0 15,1 0 4-15,2 0-9 0,-3-2 1 0,1 1-1 16,1-2 15-16,-2 0-15 0,1-2 5 0,2 2-4 16,-1-1-1-16,-1-2 15 0,1 1-15 0,-1-1 15 0,1 0-14 15,1 2 13-15,-3-2 1 0,4 0-19 0,-3 0 15 0,0 1 13 16,0-4-3-16,2 3-1 0,1-1-14 0,0-2 15 16,0 0 5-16,2 0 11 0,-3 0 1 0,3 3 1 15,3-5-27-15,-3 1 17 0,3 2-17 0,0-2 24 0,-3 1-29 16,-1 0 1-16,4-2 22 0,-1-1-16 0,-1 0-18 15,1-3 0-15,-1 0 24 0,2 0-6 0,-2-3-30 16,2 0 30-16,0-1 0 0,0-2-36 0,-1 0 30 0,2 1-6 16,1-1-24-16,1 3 6 0,-1-3-6 0,3 0 0 15,0 2 0-15,-1 1 1 0,4-2 0 0,0 2 5 0,0 0 1 16,0 2-6-16,-1-1 22 0,0 2-16 0,-1 0-11 16,-1 0 16-16,0 2 1 0,3 2-1 0,-4-1 1 0,3 2 5 15,-2-1-6-15,1 2 1 0,3 0 5 0,-2 0 0 16,-1 0 0-16,4 0 5 0,-3 0 12 0,4 2-17 0,-2 1 5 15,1 0-5-15,-2 0 11 0,0 1 12 0,5 1-12 16,-4 2 0-16,1-1 12 0,-2 3 6 0,1 0-5 16,2-1-24-16,-3 1 30 0,3 0-24 0,-3 0 30 0,2 0-18 15,1 0 1-15,-5 0-19 0,2 0 19 0,2-2 0 16,-1 1-6-16,-1-1-1 0,-2 1-18 0,2-2 19 16,0 0-7-16,-2 0 1 0,-1 0-1 0,3 0 14 0,-3 0-46 15,2-3-6-15,-2 1 0 0,2-2-24 0,-1-1-40 0,-1-1-28 16,2 3-45-16,-2-3-53 0,-1-3-58 0,-3 0-17 15,2-1 39-15,2-1 38 0,-2-1 18 0,3 2 26 0,-3-4 19 16</inkml:trace>
  <inkml:trace contextRef="#ctx0" brushRef="#br0" timeOffset="4417.71">7390 3510 84 0,'1'0'96'0,"-1"0"-3"15,2 0-7-15,-4 1-8 0,5-1-2 0,-4-1-37 0,-1 1 8 16,4 0-3-16,-4 0-1 0,2 1-2 0,0 2 3 16,0 1-11-16,0 1 0 0,0 1-4 0,0 0-6 15,3 2-5-15,-3-1 1 0,2 4 0 0,-2-1 3 0,0 1 1 16,3-1 14-16,-3 1-6 0,2 0-4 0,-1 0-1 15,1 3 1-15,-4-3-7 0,4 2 11 0,-4 0 4 16,4 0-7-16,0 0 0 0,-4-1 8 0,4 1 0 0,2-1-19 16,-6 0 7-16,4-1 9 0,-2 1-8 0,2-4-12 15,-1 2 8-15,-2-3 0 0,2 2-4 0,2-3 0 0,-3 2-4 16,-1-4 0-16,2-2 0 0,1 2-4 0,-2-2 0 16,0-2 0-16,3 1-5 0,0-1 0 0,2 0 10 0,-2 0-14 15,2 0 4-15,3-3 1 0,-3 2-5 0,1-2 0 16,2 1 0-16,1-1 0 0,-2 0-14 0,-1-1 23 15,-1 1-22-15,1-2 22 0,0 2-23 0,-1 0 23 0,-2 3-22 16,5-3 13-16,-3 3 0 0,0 0 0 0,2-1 0 16,-2 1 0-16,2 0 13 0,-2 1-4 0,4-2-9 0,-3 2 0 15,2-1 0-15,-3 1 0 0,3 1 0 0,-1 1 0 16,0 0 0-16,1 0 0 0,0 0 0 0,1 3 0 0,-1-3 0 16,0 2 0-16,-1 1 0 0,0-3 9 0,0 1-9 15,-1 1 0-15,-1-2 0 0,0 1 5 0,1 0-5 0,-5 1 0 16,2 0 4-16,-3-1-4 0,2 2-9 0,-2-1 9 15,3-1 0-15,-3 2-9 0,-3-1 14 0,3 1-5 0,0-3 0 16,0 3 0-16,0 0 4 0,3 0 1 0,-3-3-5 16,0 2 4-16,-3 0 0 0,1 1 1 0,-1-1-1 15,0 1 1-15,-3-2 13 0,1 2-13 0,0 0-1 0,-1 0 1 16,-2 0-1-16,-3 3 1 0,2-1 13 0,-1-2-13 16,-1 1 13-16,0 1-4 0,0 1 0 0,-2-2-18 15,2 2 4-15,-3-4 0 0,3 2 0 0,1-2 14 0,-2 1 10 16,1 0-5-16,-2-2 0 0,4-1 1 0,1 2-6 15,-5-2-14-15,5 0 0 0,0 0 10 0,0-3-5 0,1 1-5 16,2-1-20-16,-2 0-4 0,3 0-10 0,0 2-13 16,-2-5-9-16,0 3-8 0,3-3-37 0,-4 0 3 15,4 0-25-15,-2-2-71 0,-1-1-48 0,0 2 22 0,3-4 32 16,-2-1 26-16,3 2 5 0</inkml:trace>
  <inkml:trace contextRef="#ctx0" brushRef="#br0" timeOffset="4822.72">7401 3518 94 0,'1'-1'86'0,"3"1"14"0,0 0-11 0,2-1-3 0,-2 1-3 15,0 0-11-15,4 0-3 0,0 0-3 0,3-2-7 0,-1 2-4 16,2 0 1-16,-2 0-4 0,1-1 12 0,5 2-3 15,-2-1-3-15,0 0-3 0,1 0-8 0,0 2-3 0,-2-2 0 16,4 0-7-16,-4 0 0 0,4 0-8 0,-4 0 0 16,1 1-3-16,0-1-5 0,-1 1 0 0,1-1-3 15,-4-1-5-15,2 1 0 0,1 1-9 0,-2-1 0 0,0-1-30 16,-1 0-8-16,-1-4-22 0,2 1-35 0,-3-1-26 16,0-2-86-16,-1-1-40 0,0-1 31 0,-4 2 25 15,-1-4 26-15,0 4 25 0</inkml:trace>
  <inkml:trace contextRef="#ctx0" brushRef="#br0" timeOffset="6161.19">8289 3882 48 0,'0'3'86'0,"0"-2"-4"0,0-1-7 0,0 0-7 16,0-1-4-16,0 2-28 0,0-1 14 0,0-1-21 0,0 1 18 15,0 0-4-15,2 0-3 0,1 0-11 0,0 0 4 16,-1 0-3-16,2 0-12 0,-1 0 8 0,-1 0-1 16,3 0-2-16,0 0-1 0,-2 0-4 0,0 0 12 0,0 0-19 15,-1 0 16-15,4 0-20 0,0 0 19 0,1 0-11 16,2-3-3-16,0 0-8 0,1 3 15 0,0-4-19 0,2 0 19 15,1 3-19-15,1-1 7 0,2 1 9 0,-5-1-1 16,6 1-11-16,-4 1 7 0,3 0-11 0,-2 0 12 16,2 0-1-16,-2 1 1 0,0-1 0 0,-1 0-1 0,3 0 1 15,-3-1-8-15,-1 1 0 0,2 0 0 0,-2 0 4 16,0 0-1-16,1 0 1 0,-1 0 4 0,1 0 0 0,-2 0 0 16,0 0 0-16,-1 0 0 0,1 0 0 0,0 0 0 15,-2 1 0-15,1-1 8 0,-2 0 0 0,0 0-11 16,0 0 7-16,0 2 0 0,-1-2-12 0,-2 0 1 0,1 0 7 15,-1 0 0-15,0-2-3 0,1 2-9 0,0 0-4 16,-6 0-1-16,2-1-3 0,0-2-13 0,-1 1 1 16,-1 0-25-16,0-2-31 0,0 0-18 0,-3-1-52 0,0 1-56 0,-2-2-9 15,-3 1 34-15,2 1 23 0,1-1 12 0</inkml:trace>
  <inkml:trace contextRef="#ctx0" brushRef="#br0" timeOffset="6619.37">8517 3606 84 0,'0'0'75'0,"0"0"-4"0,0 0 7 0,0 0-13 16,0 0-4-16,0 1-11 0,1 2-3 0,1 1 0 15,1 1-4-15,0 1-3 0,1 0 0 0,0 2-11 0,-2 1 1 16,3 1-1-16,1 0 0 0,-5 3 12 0,4-1 0 0,-2 2-19 15,-3 0 4-15,4 3 12 0,-3-1 0 0,-1 4 3 16,2-4 13-16,-2 4 0 0,0-1 1 0,1 2-11 16,-1-1-8-16,-1-1 8 0,2 2 1 0,-4 0 9 0,5-3 1 15,-2 3-3-15,0-4-4 0,0 1-4 0,0-3-3 16,0 0-23-16,0-2 0 0,0-1-4 0,0-1 0 0,-2-2-5 16,2 0 1-16,0-2 9 0,0 1-15 0,0-4 20 15,3 1-9-15,-1-2-11 0,1-2-23 0,-1 2-24 16,1-1-8-16,1-2-4 0,1-2-38 0,0-1-22 0,-2 0-45 15,0-3-90-15,-1 0 11 0,-2-1 31 0,2-1 28 16,-1-2 19-16,-1-1 18 0</inkml:trace>
  <inkml:trace contextRef="#ctx0" brushRef="#br0" timeOffset="7354.46">9159 3714 109 0,'0'0'78'0,"0"0"-7"0,2 0 8 0,-2 0-4 0,4 0-3 16,-2 0-22-16,-1 0-17 0,2 0 14 0,-1 3-7 15,1 1 0-15,0-1-4 0,1 3 1 0,-3 0-4 16,6 0 0-16,-6 5-3 0,4-2-1 0,1 3 9 0,-3-2-1 16,2 1-3-16,-2 1 0 0,-3 1 0 0,2 1 1 15,3-1 7-15,-4 4-11 0,2-2-3 0,0 1-1 0,0 2 5 16,1 0-20-16,-1-1 20 0,0 2-4 0,2-1 1 15,1 2-5-15,-4-1 1 0,2 0 0 0,-1 1 0 0,-3 1-4 16,2-1-4-16,-2 1-17 0,0 0 8 0,0 0 14 16,0 0-14-16,-2-2 1 0,2 1 0 0,0-1-1 15,0-1-8-15,0-1 9 0,-1-1 0 0,1-1-9 0,-2 2 8 16,-2-4 1-16,2 2 0 0,-1-1 0 0,-2 1 0 0,0-2 0 16,1 1 0-16,-3-1-1 0,1 1 10 0,-2-2-13 15,3 0 4-15,-1-2 9 0,0-1-4 0,-2 1 0 16,2-2 0-16,-1-2 0 0,2 2 0 0,-1-5 0 0,-2 0-19 15,4-2 24-15,-3 1-19 0,1-1 24 0,-1-1-24 16,1 0 24-16,-2 0-24 0,0-1 15 0,2-1 9 0,0-2-24 16,0 4 25-16,-1-5-25 0,2 1 20 0,0-2-25 15,1 1 15-15,-1-4-5 0,1 0 15 0,0-1-20 16,1 1 0-16,0-3 16 0,1-1-16 0,2 0-16 0,0-2 27 16,-1-1-27-16,-1-4 21 0,2 1-25 0,2-1 0 15,-1-2 10-15,4-1 5 0,0-1-10 0,-2 2 0 16,2-2 1-16,4 3-6 0,-1-1 6 0,0 4-10 0,3 1 24 15,0-1-14-15,-3 3 4 0,1 1 1 0,-1 2-10 0,2 2 10 16,0-1-1-16,0 4 6 0,-2-1-1 0,2 1 1 16,-1 1-1-16,-1 1 5 0,0 3 0 0,0 0 0 15,1-1-5-15,-1 1 5 0,-1 2-4 0,5-1-1 0,-4 1 14 16,0 0-22-16,2 1 13 0,-1-2 9 0,1-2-9 16,-2 0-5-16,1-1-4 0,1 0-18 0,-2 1 9 0,0-1-22 15,1-2-8-15,-4 0-33 0,1 0-23 0,-1 0-68 16,-2-3-73-16,0 0 15 0,0 0 31 0,2-2 27 0,-5 1 11 15,1-4 32-15</inkml:trace>
  <inkml:trace contextRef="#ctx0" brushRef="#br0" timeOffset="7550.8">9243 3261 137 0,'-2'-2'100'0,"0"2"-4"15,1-3-10-15,1 3-14 0,0 0-14 0,0 3-40 0,0-6-14 16,1 8-69-16,-1-5-75 0,2 1-21 0,0 1 25 16</inkml:trace>
  <inkml:trace contextRef="#ctx0" brushRef="#br0" timeOffset="8250.76">10134 3526 73 0,'0'0'103'0,"0"0"-3"16,0 0-3-16,0 2-11 0,0-1 0 0,0 2-13 15,-3 0-1-15,2 3-10 0,-1-1 1 0,-3 2-4 0,0 1 8 16,-1 1-11-16,0 1 9 0,0-1-4 0,-1 2-3 0,-2-1-3 16,1 4-7-16,2-4 4 0,-1 2-11 0,1 0 0 15,-2 0-4-15,2 0-7 0,-2-1 0 0,1 1 17 0,0-2-21 16,0 0 23-16,-1 0-23 0,3 0 11 0,-1-2 4 15,0-1-8-15,0 2-5 0,1-3 1 0,0 1-5 16,0 0 0-16,4-1-4 0,-1-2 10 0,-2 2-15 0,2-1-5 16,0-1 16-16,1-1-21 0,1 2 0 0,-2-2 0 15,2 1 6-15,2-2-6 0,-5-1-5 0,1-1 0 0,4 2 10 16,-2-2 1-16,0 0-6 0,-2 0-21 0,2 0 27 16,0 0-16-16,0-2-11 0,-2 2 26 0,7 0-25 0,-2 0 9 15,1-1 17-15,2-2-32 0,-2 0 1 0,3-2 30 16,-1 1-26-16,2-2 22 0,3 1-27 0,-3-1 26 15,0 2-25-15,0-2 0 0,0 3 30 0,-2 1-25 0,2 2 10 16,1-2-10-16,-2 1 25 0,-1 1 0 0,2 0-10 16,-3 0-15-16,4 1 0 0,-2-1 25 0,-1 0-20 0,2 0 20 15,1-1-20-15,2 1 1 0,-3 1-1 0,2 1 24 16,-1 1-23-16,1-1-1 0,2-1 25 0,-2 1-15 16,1-1-10-16,1 1 24 0,0-2-23 0,-3 1 18 0,2-1-23 15,-1 0-1-15,-4-1 20 0,5 1-10 0,-5 0-19 0,1 0-9 16,-4 0 0-16,3-2-18 0,-6-1-30 0,2 0-32 15,2 0-28-15,-4-3-55 0,0 0-40 0,0 0 18 0,-2-4 19 16,-2 1 27-16,4 0 11 0,-4 0 36 0</inkml:trace>
  <inkml:trace contextRef="#ctx0" brushRef="#br0" timeOffset="8646.83">10183 3495 112 0,'0'1'93'0,"0"-1"-15"15,0 2 5-15,2 2-8 0,-1-1-3 0,1 2-22 16,0-1-10-16,1 4 0 0,0-1 0 0,-1-1 0 0,1 3-3 15,-1 3-1-15,2-1 12 0,-1 1-3 0,-3 1-8 0,3 1 0 16,-3 1 5-16,0 1-4 0,0 1-4 0,3 1 0 16,-3 1 21-16,0 1-5 0,0 1-6 0,0 0 0 15,0 0 0-15,-1 1 1 0,1 0-3 0,0 3 8 0,0-4 1 16,0 0-21-16,0 0-4 0,0-2 19 0,0-1-5 16,0 0-4-16,0-1-3 0,0-4-1 0,0 1-3 15,0-2-5-15,0-2-5 0,0 1-14 0,0-4-10 0,0 1 0 16,0-1 10-16,0-1 5 0,0-1-15 0,0-4-10 15,0 2 1-15,0-1-15 0,0-2-22 0,0 3-9 0,0-2-29 16,0-1-10-16,-2 3-43 0,-1-3-41 0,0-2-57 16,3 4 15-16,-3-2 30 0,3-3 33 0,0 2 16 15,-1-4 17-15</inkml:trace>
  <inkml:trace contextRef="#ctx0" brushRef="#br0" timeOffset="9593.01">10574 3556 55 0,'11'-6'86'0,"-3"-1"-4"0,0 2-11 15,-2-1-3-15,3 0 15 0,-4 2-22 0,3 0-15 16,-1 2 9-16,0 0-15 0,-2 1-1 0,3 1-2 15,-1 0 7-15,-1-2-11 0,1 2-4 0,0 0 8 0,-1 2-11 16,2-2 0-16,2 3 8 0,-4-1-4 0,2 2 0 16,-2 2-3-16,2-2-1 0,-2 5 1 0,1-1 0 0,-2 2-11 15,1-1 7-15,-3 2-8 0,0-1 5 0,0 2-1 16,0 1 1-16,-3 0 12 0,0 0 0 0,2 1 0 16,-2-1-8-16,0 2-11 0,-2 0 19 0,2 2-19 0,0-2 12 15,0 1 0-15,0 2 4 0,-3-1-3 0,3 1-1 16,-3-2-12-16,-3 2 22 0,3 0-13 0,0-1 0 0,-2 1-4 15,0-2 14-15,-1-1-5 0,-2 0-4 0,3 0 0 16,0-1 0-16,-1-2 1 0,1-2-5 0,0 1-24 16,-1-2 25-16,2 0-1 0,-1-2 0 0,0-2-23 0,0 1 13 15,0-2 1-15,-1-2-10 0,2 2 10 0,-1 0 15 16,-2-2-10-16,4 0 0 0,0 1 1 0,-3-3-1 0,1 3 0 16,4-3-4-16,-1 1-1 0,0 1 6 0,1-2 5 15,-1 0 12-15,-1 1-6 0,1-2 0 0,-1 1-4 16,1 0-1-16,2 0 1 0,-3-3-5 0,-1 1-1 0,2 1-5 15,2-4 0-15,-3-1 0 0,3 3-6 0,0-4-12 16,3-1 0-16,-3 1 12 0,-3-4 0 0,6 2-6 0,-3 0-18 16,0-1 0-16,2-1 0 0,2 1 1 0,-1 1 0 15,2-2 0-15,0 1 0 0,2-2 0 0,-1 3-16 0,1-2 16 16,0 2 17-16,-1 1-27 0,1 1 27 0,0 0-10 16,-2 1-12-16,0 0 28 0,0 1-1 0,0 2-26 0,-1 2 26 15,2-1-26-15,-1 1 32 0,0 1-6 0,3 0-21 16,-2 0 27-16,2 0-27 0,-2 0 26 0,2 3-10 0,1 0 0 15,-2 0 0-15,1 0 0 0,2 3 6 0,-2 0-1 16,-1 1 0-16,1 0-10 0,0 3 15 0,0 0 1 16,1-2-6-16,-2 2 1 0,-1-2 15 0,1 2-10 0,0-2-6 15,-2-1 1-15,2 1-1 0,-3-1 1 0,1-1-6 16,0 0 0-16,-1 0 0 0,0 0-22 0,-3-1-10 16,2-2-16-16,-1 0 2 0,0-2-45 0,-2 1-33 0,3-1-43 15,0-1-65-15,-1 0-55 0,1 0 44 0,-2 0 38 0,4-3 21 16,1 0 27-16,-1 2 18 0</inkml:trace>
  <inkml:trace contextRef="#ctx0" brushRef="#br0" timeOffset="9777.51">11176 4051 112 0,'-9'12'100'0,"1"-1"-7"0,0 1-11 0,3-3-7 15,0 0-6-15,2 0-33 0,2-2-7 0,-1 2-4 16,-1-3 1-16,3 0-16 0,0-1-17 0,0-1-33 16,-1 1-64-16,-1-3-61 0,0 2 15 0,2-3 18 0</inkml:trace>
  <inkml:trace contextRef="#ctx0" brushRef="#br0" timeOffset="10428.76">11649 3574 101 0,'0'3'100'0,"0"0"-3"15,0 0-8-15,0 2-3 0,0-1-7 0,0 1-10 16,0 1-4-16,0 1-2 0,-3 1-5 0,1 1-21 0,1 0-4 16,-4 0-3-16,3 0 8 0,1 0-5 0,-1 0 1 15,0 1-15-15,-1 1 8 0,2-4-4 0,1 2 0 16,0-4-4-16,0 2 0 0,0-1-3 0,3 0-1 0,0 0-15 16,0-3 4-16,2 3 16 0,0-1-20 0,1-1 8 15,5 1-1-15,-1-1 9 0,1 1-12 0,1 1 4 0,-2-1-4 16,1 3 0-16,-2-2 0 0,1 2-8 0,-2-1 12 0,1 2-4 15,-2-1 0-15,-1 1 4 0,-1 0 0 16,1 0-12-16,0 0 12 0,-1-2 0 0,-2 4 4 0,2-4-4 16,-3 2 4-16,1-1 0 0,0-1-8 0,-1-1 21 0,-1-1-1 15,-1 1 1-15,0-2 4 0,0 1 0 0,0 1-8 16,0-3 5-16,0 1 0 0,0-1 13 0,0 2 5 0,-3-1 0 16,0 0 2-16,0 1-9 0,-2 1-4 0,-2-1-14 15,0 1 14-15,-3 0-3 0,2-2-1 0,-3 2-4 16,-1-1 0-16,2 1-4 0,-1-2-1 0,2 0-4 0,-3-2-1 15,3 0-4-15,0-1 10 0,-1 1-16 0,4-2-5 16,-4 0 0-16,2 0 6 0,2 0-22 0,-2-2-21 16,-1 1 1-16,2 2-10 0,-1-2-4 0,2-1-22 0,-3-1-3 15,-1 0-25-15,2 0 0 0,-3-1-22 0,3-3-52 16,-3 2-61-16,5-3 1 0,-2-1 30 0,0 2 28 0,2-1 19 16,2-2 11-16</inkml:trace>
  <inkml:trace contextRef="#ctx0" brushRef="#br0" timeOffset="10698.8">11690 3571 130 0,'6'-1'143'0,"2"1"-14"0,0 0 3 0,3 0-5 0,0 0-6 16,2 0-44-16,3-3 1 0,0 1-18 0,1 1 12 15,0-2-6-15,1-2-12 0,2 2-7 0,-4-1-7 16,3-1-24-16,-3 2-16 0,1-3-28 0,-4 6-12 0,1-4-30 16,-6 4-49-16,2-2-83 0,-6-1 1 0,-1 2 6 15,1 1 31-15,-3 0 21 0</inkml:trace>
  <inkml:trace contextRef="#ctx0" brushRef="#br0" timeOffset="12083.34">6493 4620 52 0,'0'0'82'0,"3"1"-8"15,-6-1 9-15,3 0-5 0,0 0-2 0,3 0-19 0,-1-1-17 16,1 1 3-16,0 0 0 0,4 0 1 0,-1 0 3 16,2 0-10-16,-2 0 0 0,4 0 3 0,0 0-3 15,0 0-4-15,1 0-3 0,0 0-3 0,0 0-5 0,3 0-3 16,-1 0 0-16,2 0-19 0,0 0 11 0,1 0 4 16,3 0 1-16,0-3-13 0,0 1 1 0,3-1 8 0,-2 2-16 15,1-2 8-15,3 1 7 0,-2 1-18 0,0-1 18 0,0 1-3 16,0-1-16-16,0 2 20 0,-1 2-5 0,0-2 1 15,-1 0 0-15,-1 0-1 0,0 0 1 0,2 0-19 0,-2 0 18 16,1 0 1-16,-1 0-20 0,2 0 1 0,-1 0 3 16,2 0 0-16,-1 0 20 0,3 0-4 0,-1 0-16 15,3 0 20-15,-1 0-20 0,2 0 0 0,2 0 4 0,-1 0 0 16,4 0 1-16,-1 0 3 0,4 0 15 0,-2 0-19 16,3 1 12-16,-1-1-12 0,3 2 19 0,-3 1-22 15,2-2 3-15,-1-1 0 0,1 3 19 0,-2 0-3 0,-1-1-20 16,0 1 4-16,-2-2 1 0,1 1 6 0,-1 0 9 15,-2-2-20-15,2 0 1 0,-2 2 3 0,0-2 0 16,1 0 0-16,-4 3 0 0,5-3 0 0,-4 0 20 0,2 2-5 16,0-1-7-16,0 1 8 0,0-1-20 0,0 1 0 0,2-1 20 15,-2 3-4-15,3-2-16 0,0 0 16 0,-1-1-1 16,1 4-18-16,-3-2 19 0,2-2-1 0,1 5 1 16,-3-1-4-16,0-1-16 0,-1-1 1 0,-1 0 18 0,1 2 1 15,-3-4-19-15,1 1 11 0,0-2 7 0,-1 1-7 0,-1-1 4 16,3 0-15-16,-4 0-1 0,1-1 4 0,-1 1 0 15,2 0 1-15,0 0-1 0,-2 0 4 0,1 0 0 16,0 0 0-16,1 0 1 0,-2 0-1 0,2 0 19 0,1 3-3 16,-2-3-20-16,2 0 0 0,2 3 20 0,-4 0-1 15,2-2 1-15,3 2-24 0,-1 2 5 0,1-2 14 0,-2 0 5 16,4-2-4-16,-2 2-12 0,1 1 12 0,1-2-1 16,0 0 1-16,1-1 0 0,0-1-24 0,0 2 24 15,2 1-4-15,-2-3 0 0,3 3 4 0,-2-3-4 0,-1 1-20 16,2 2 4-16,0 0 20 0,-2 0 0 0,3-1-20 15,0 1 1-15,-1 0 18 0,0 0 1 0,1-2 0 0,3 5 0 16,-3-4-12-16,3 1-8 0,1-2 20 0,-2 1-12 16,4 2 12-16,0-4-20 0,0 2 20 0,2-2-4 15,-1 0-16-15,1 1 20 0,-1-2-4 0,0 1-16 0,1 1 1 16,-3-2 3-16,3 1 0 0,-1 0 16 0,-2 0-16 16,3 0 0-16,-1 0 20 0,1 0-4 0,1 0-1 0,-1 0-10 15,4 0 10-15,-1 1 1 0,0-1 0 0,2 1-4 0,-1 3 0 16,2-3 0-16,-2 4 0 0,1-2 0 0,0 0-1 15,-5 1-3-15,2 1 0 0,-3-4-15 0,0 5 3 16,-3-3 16-16,-2 3 0 0,-1-3 0 0,-2 2 0 0,-2-1 0 16,-3 2 0-16,0-1-1 0,-2 1-18 0,-1-1 11 15,-3 2 8-15,-3-1 0 0,-1-2-20 0,-1 4 12 0,-3-4-8 16,-2 2 16-16,-1 0-4 0,-7-1-15 0,-1-2-8 16,1-2-4-16,-5 4-23 0,-1-4-26 0,-3 2-36 0,-6-3-68 15,0 0-4-15,-4 0 15 0,-3 0 19 0,0-1 18 16</inkml:trace>
  <inkml:trace contextRef="#ctx0" brushRef="#br0" timeOffset="13101.3499">6749 5248 98 0,'0'0'85'0,"0"0"-13"15,0 2-4-15,0 1 3 0,0 0-3 16,0 1-21-16,0 2-4 0,0-1-3 0,0 2 0 0,0 1 0 16,0 1-7-16,0 1-4 0,0 1 4 0,0-1 0 0,0 0 7 15,0 3 1-15,0-1-15 0,0 3 0 0,0-2 19 16,0 4-7-16,0-2 8 0,0 3-8 0,0-2 8 0,0 2 1 15,0 0-20-15,0 0 1 0,0 0 8 0,0 0 0 16,0 0 0-16,0-2-3 0,0 3 13 0,0-3-13 16,0 1-3-16,0-1 8 0,0-1-3 0,0 0 0 0,0-3-4 15,0-1-5-15,0 0-3 0,0-1 0 0,0-3-5 16,0-1-4-16,0 0 0 0,0-4-5 0,0 1-13 0,0-3-6 16,0 1-8-16,0-1 9 0,2 0-32 0,0 0-4 15,-2-1-34-15,0 1 6 0,0-3-35 0,1-2-37 16,1 2-52-16,-1-3-42 0,1-1 32 0,-4-3 16 0,4 2 41 15,2-3 11-15</inkml:trace>
  <inkml:trace contextRef="#ctx0" brushRef="#br0" timeOffset="13881.73">6991 5364 62 0,'-1'-5'104'0,"2"-2"-12"0,-2 1-2 15,1-2-8-15,3 1-21 0,-2-1-21 0,4-1 7 16,0 2-4-16,1-4 1 0,-1 2-4 0,0 0-4 0,1 0 1 15,2 1-8-15,1 0 12 0,-4 2 3 0,1-2-3 16,-1 4 1-16,0 1-12 0,1 1 0 0,-1 1-3 0,0-1-1 16,1 2-3-16,-3 0 1 0,2 0-1 0,1 0-4 15,0 0-3-15,1 3 0 0,1 0-1 0,-2 0 1 16,2 0 0-16,0 3-4 0,0 2 0 0,0-1-4 0,1 2 4 16,-1 1-4-16,-1 3 12 0,-1-3-8 0,3 2 4 15,-4 0-7-15,3 0 7 0,-3 2-20 0,-2-2 12 0,1 1 8 16,1 2-20-16,-3-1 21 0,-1-1-21 0,-1 1 12 15,0-1-8-15,0 1 21 0,2-1-21 0,-4 0 0 16,2 0 21-16,-1-1-5 0,-2 1 1 0,-1-1 0 0,0 0-12 16,1 0 12-16,-2 2-13 0,0-2 0 0,-3 0 9 0,2 0-13 15,-3-2 13-15,2 2-8 0,2-1-5 0,-1-2 13 16,-2 1-9-16,2-1-4 0,1-1 0 0,0-2 9 0,0 1-9 16,-2-1 0-16,5-1 0 0,-4-1 0 0,1-1 0 15,2 0 13-15,-2 0-22 0,2 2 27 0,-2-4-9 16,-1 2 0-16,1-1 13 0,2-2-9 0,-2 0 15 0,2 0-19 15,-2 1 5-15,-1 0 23 0,3-1-23 0,-2 0 9 16,2-1 11-16,-2 1-25 0,2-1 21 0,3-2-26 0,-2 0 11 16,2-2-5-16,-1 0 10 0,-1-2-15 0,2-2-15 15,0-1 25-15,0-1-30 0,0-2 25 0,2-1-5 16,-4-1-25-16,5 0 5 0,-1 0 0 0,1 0 1 0,0 2-1 16,-1-1 15-16,1 2-14 0,2-1 4 0,-2 2 0 15,3 2 10-15,-1 2 0 0,-2-1 0 0,-1 1-9 0,3 4-1 16,-2-3 1-16,0 3-1 0,3 1 6 0,-1 1 8 15,0-1-8-15,-1 2-1 0,3-1 5 0,-1 1-5 0,2 0 5 16,0 1 5-16,0 2 4 0,0 2 1 0,1-1-20 16,-1 1 25-16,2 1-11 0,-1 1 15 0,-1 2-23 15,0 2 28-15,0-2-24 0,3 1 4 0,-3 1 11 0,0-1 14 16,1 1-24-16,-1-1 10 0,0-2 10 0,0 1-10 16,-2 0 0-16,2-2-15 0,-2-1 11 0,-1 2-1 0,2-4-5 15,-3 1 0-15,-1-1 0 0,2-1-5 0,-2-1-5 16,0-1 0-16,1 4-26 0,-1-2-14 0,-3-3-24 0,3 1-11 15,-3 1-34-15,2-2-51 0,-1 0-76 0,1 0-28 16,1 1 28-16,0 1 42 0,0-4 23 0,0 2 22 0,4-3 19 16</inkml:trace>
  <inkml:trace contextRef="#ctx0" brushRef="#br0" timeOffset="14652.98">7559 5266 91 0,'0'0'110'15,"0"-1"-13"-15,0 1-4 0,0 0-7 0,0-2 4 16,0 4-39-16,0-4-4 0,3 2 11 0,-6 2-7 0,3-2-3 16,0 0-4-16,3-2 1 0,-3 5-4 0,1 0-3 15,-1 0-16-15,0 3 9 0,2 2-5 0,-2-1 1 0,0 4 0 16,0 1-4-16,0 1 4 0,0 1-3 0,3 2-1 15,-1-1 13-15,1-1-4 0,-1 1-16 0,-1 0 16 16,2 0-12-16,-1-3 1 0,0 1-9 0,-1-1 21 0,2-1-4 16,-4-1 1-16,2-1-9 0,-2 0 0 0,1-3-4 15,-2 3 1-15,4-4 3 0,-4 1-8 0,2-2-4 0,3 0 0 16,-3 1 0-16,2-3-5 0,-2-2 1 0,4 1-1 16,-2 1 1-16,1-2-5 0,2 0 0 0,0 0 4 15,-2 0 1-15,2-2-5 0,2 1 0 0,-2 2 4 0,3-2-4 16,-3-1 0-16,0-1 0 0,1 0 0 0,3 3 0 15,-4-3 0-15,2-1 0 0,1 4-9 0,-1-3 14 0,-2 3-5 16,1-2 4-16,1 2-4 0,1 0 4 0,1 2-4 16,-2-5-8-16,-1 4 12 0,2 1-4 0,-1-2 0 0,0 0 0 15,1 3 0-15,-2-2 0 0,2 2 0 0,0 0 4 16,-2 2-4-16,1-2 5 0,-2 3-5 0,2-2 13 0,-2 2-13 16,1-3 0-16,-1 2 0 0,0-1 0 0,1 1 0 15,-3-2-4-15,2 1 4 0,-3 1 0 0,-1-1 0 0,2 1 0 16,-1-1 0-16,-2 1 4 0,0 0-4 0,0 0 0 15,0 0 0-15,0 1 0 0,0 0 0 0,-2 0 5 0,-1 0-5 16,0 1 5-16,-2 1 8 0,2-2-13 0,-5 1 0 16,2-1 5-16,0 0-1 0,-2 2 1 0,-3-2-1 15,4 1 1-15,-1-2 0 0,0 1 8 0,-1-1-8 0,0 2-5 16,0-1 9-16,0 1 5 0,-2-1 0 0,3 0 1 16,-4 0-6-16,0 0 1 0,4-1-1 0,-4-1 1 0,2 0-5 15,2 1-10-15,-2-2 5 0,0 0 5 0,2-1-1 16,-2 1-13-16,1 1-1 0,1-4 5 0,0 2-9 15,-1 1 5-15,3-3-10 0,-1 0-5 0,-1 0 1 0,3 0-22 16,-1 3 0-16,2-6-30 0,-1 0-11 0,0-1-38 16,3 2-27-16,-1-4-72 0,0 0-6 0,1-2 18 15,2 1 42-15,-4-4 23 0,4 2-1 0</inkml:trace>
  <inkml:trace contextRef="#ctx0" brushRef="#br0" timeOffset="14997.44">7545 5292 59 0,'1'1'114'0,"2"-1"-4"15,1 2-9-15,0-2 13 0,5 1-9 0,1-1-22 0,0 0 5 16,2 0-3-16,1 2-22 0,4-1-3 0,-2-2 12 16,2 1-22-16,1-5 12 0,0 4-16 0,-2-4-14 0,3 2 12 15,-2-2-12-15,1 1-16 0,1 0 13 0,-3-1-25 16,-1 0 0-16,-2 3-17 0,1 0-3 0,-6 1-32 0,4-1-20 15,-5 2-37-15,-2 0-62 0,-2 0-51 0,-1 0 18 0,-1 2 31 16,-1-2 5-16,0 0 28 0</inkml:trace>
  <inkml:trace contextRef="#ctx0" brushRef="#br0" timeOffset="19201.5">8433 5613 59 0,'0'1'82'15,"0"-1"-4"-15,3 0 8 0,-4 0-4 0,1 0-3 16,-2 0-36-16,2 0 0 0,0 0 8 0,0 0 11 0,0 0-4 16,0 0 1-16,0 0-12 0,0 0 5 0,0 0-3 15,0 0-4-15,0 0-4 0,0 0 1 0,0 0 0 16,0 0 4-16,0 0-3 0,0 0-4 0,0 0-3 0,0 0-12 16,0 0-8-16,3 0 0 0,-1 0 8 0,1 0-8 0,0 0 9 15,2 0 8-15,1 0-12 0,0 0 0 0,2 0-5 16,-1-3 1-16,4 3-4 0,-5-1 0 0,4-1 0 0,-2-1-13 15,1 3 0-15,-1-3 8 0,0 2 1 0,-2-1-9 16,5 1 9-16,-4 1 12 0,-1-2-55 0,2 2 51 16,3 0-4-16,-3 2 4 0,0-4 10 0,1 4-14 0,1-2 18 15,1 1 1-15,1 1 0 0,-2-1 1 0,1 1 4 16,3-1-27-16,-3 2 14 0,2 0 0 0,-2 0 5 0,2-1 1 16,-3 2 0-16,2-4 11 0,-1 0-20 0,1 2 0 15,-4-1 21-15,2-1-10 0,-1 0 1 0,-1 0-16 16,0-1 5-16,-1 1 24 0,0 0-17 0,1 0-5 0,-3 0 0 15,3 0 0-15,-5 0 12 0,5 0-23 0,-3-2-13 16,-1 0 12-16,1 0 1 0,2 0 12 0,-4 1-38 0,1-2 33 16,-1 3-40-16,-3-2 27 0,2 1-20 0,-2-1-12 15,0 2 6-15,3 0-11 0,-6-1-42 0,3-1 14 16,0 4-31-16,0-4-38 0,0-1-3 0,-2 0-7 0,-1-1-23 16,-1 1-65-16,-2-2-30 0,-1 0 19 0,-1 3 13 15,-3-4 39-15,2 1 20 0,-3 0 21 0</inkml:trace>
  <inkml:trace contextRef="#ctx0" brushRef="#br0" timeOffset="19617.52">8593 5364 94 0,'0'0'86'0,"0"0"3"0,0 0-17 0,0 3-4 16,0 0 7-16,0 1-17 0,0 1-1 0,0 2 9 15,1 2-1-15,-1 0-17 0,2 3 7 0,-2 0 1 16,3 3 3-16,0 0 5 0,-1 2 1 0,1 1 0 0,0 0-6 16,0 0-4-16,-3 3 1 0,0-2 9 0,0 2 1 15,3 0-11-15,-4 0 9 0,-1-1-25 0,2-1 19 0,0-1-13 16,2 0-3-16,-4 2-5 0,2-5 1 0,0 1-9 0,0-2 0 16,3-2-9-16,-3 0-5 0,2-2 10 0,0-1-20 15,-1-3-20-15,2 0-10 0,2-4-5 0,-1 1-23 16,-1 0-13-16,-2-3-21 0,2 1-41 0,-1-4-35 0,-1 2-72 15,2-2-11-15,-3-2 18 0,2-2 37 0,-4 1 22 16,4-3 20-16</inkml:trace>
  <inkml:trace contextRef="#ctx0" brushRef="#br0" timeOffset="20389.66">9363 5401 80 0,'0'5'86'0,"0"-1"3"16,-2 2-7-16,2-3-7 0,0 2-3 0,3 0-40 0,-1 2 15 16,1-1-7-16,-3 1-11 0,5-1-7 0,-2 3-4 15,2 0 18-15,-1-1-6 0,1 2-1 0,2 1 0 0,-4 1 8 16,0 0-7-16,3 1 7 0,-3 1 0 0,2 1 1 15,-2 0-1-15,2 0-3 0,-2 1-7 0,-1-1 0 16,0 3 0-16,-1-1-4 0,1 1 0 0,-1-2 9 0,-1 2 3 16,0 0-11-16,0-1-8 0,0 2-4 0,0-1 16 15,-1 0 0-15,1 0-20 0,1 1 1 0,-1-1-5 0,0 2 20 16,0-2-3-16,0 1-21 0,0-2 0 0,-1 0 16 16,1 1 1-16,-2-2-21 0,1 1 0 0,-3-2 20 15,1-2-20-15,-2 1 0 0,0-1 0 0,2 2 12 0,-6-3 1 16,1 0-14-16,2 2 5 0,-1-3 17 0,-2 0-17 15,1 1 9-15,0-1 8 0,-2-2-17 0,1-2 21 0,1 2-8 16,0-4 0-16,3 1 0 0,-1-2 4 0,3 1-4 16,0-4 5-16,0 2-1 0,-2-3 1 0,3 2 13 0,-3-2-21 15,2 0 3-15,-1 0 19 0,-1-2-23 0,0-1 1 16,-3 0 22-16,0-1-27 0,1 1 24 0,2-2-15 0,-2-1-14 16,1-1 24-16,0-2-24 0,0-2 20 0,-1 1-25 15,4-2 24-15,-2 0-29 0,0-2 6 0,1 1-6 0,-1-4 29 16,4 2-14-16,-1 0-15 0,2-3 25 0,-3 0-25 15,3 0 25-15,3 0-25 0,0-2 15 0,2 2 10 0,-1-4-25 16,1 4 0-16,0 0 0 0,0 0 25 0,4 3-25 16,-1-1 1-16,3 1 23 0,-3 1-19 0,3 0 0 0,-3 3 25 15,2 2-25-15,0-2 0 0,-1 2 25 0,0 2-25 16,2 1 15-16,0 0 5 0,-1 0-5 0,-1 1 0 16,2 2 0-16,-1-3 6 0,2 6-6 0,-1-1 0 15,-4-2-5-15,5 0 0 0,-4 0 6 0,4 1-6 0,0-1 0 16,-3-1-5-16,3 1-5 0,-2-2 5 0,0-1-31 15,-2 0-15-15,3 2 6 0,-3-2-23 0,0 0-37 0,-2-2-35 16,-4 0-48-16,2 0-97 0,-2 0 34 0,0-2 15 16,-2-1 40-16,0 1 15 0,0-2 30 0</inkml:trace>
  <inkml:trace contextRef="#ctx0" brushRef="#br0" timeOffset="20595.14">9325 5082 69 0,'0'-3'111'0,"-2"1"-11"16,4-1-11-16,1 2-17 0,0-2 3 0,0 3-24 0,1 0-8 15,0 0-10-15,4 1-26 0,0-2-14 0,0 1-40 16,0-2-94-16,4 1-23 0,-2 1 21 0</inkml:trace>
  <inkml:trace contextRef="#ctx0" brushRef="#br0" timeOffset="21426.2">10561 5199 87 0,'-5'4'111'0,"2"-1"-8"0,-3 2 5 0,1 1-8 0,-1 1-2 16,1 1-26-16,-3-1-21 0,1 2-3 0,2-1 14 16,-2 1-10-16,1 0-3 0,-1 1 0 0,0 1 4 15,-1 1-11-15,0-3-8 0,-2 3-3 0,-2 0 4 0,4 1-4 16,-2-2 21-16,-2 2-12 0,2-1-4 0,-1 2-3 15,0-4 0-15,2 4-4 0,-1-4 0 0,-1 2-4 0,3 0 1 16,-1-1-5-16,1-1 1 0,0 1 0 0,2-1-9 16,-1 1 0-16,0-4 9 0,3 4-13 0,-2-5 13 15,4 1-13-15,2-1 1 0,-1-1 8 0,-1 0-5 0,-1-3-13 16,6 1 10-16,-3-3-15 0,0 2 0 0,0-2 1 16,0 0-1-16,0 0 1 0,0 0 4 0,0-2-5 0,0 2 5 15,0 0-4-15,0 0-1 0,3 0 5 0,-3 0 0 16,4 0 0-16,0 0 0 0,-2 0 0 0,4-1 0 0,-3-1-4 15,4-1-1-15,-3 0 5 0,1 2 0 0,0-2 0 16,1 0 0-16,0-2 0 0,-1 2 0 0,0-1 0 16,1 2-5-16,-1 1 1 0,1 1 4 0,-1-2 0 0,1 1 0 15,1 1 0-15,-1 0 0 0,3 0 0 0,-4 0 0 16,3 1 0-16,-1-1 0 0,3-1 0 0,-3 1 0 0,1 0 0 16,-2 0 0-16,5 0 0 0,-3 0 14 0,3 0-14 15,0 0 0-15,0 0 0 0,1 0 0 0,0 3 0 0,-1-3 0 16,5 0 0-16,-5 0 0 0,3 1 0 0,-1-1 0 15,-2 2 0-15,1-2-5 0,-2 0 5 0,0 1-5 0,-1-4 15 16,-3 0-15-16,2 3-4 0,-1-1-5 0,0-2-3 16,-2 1-19-16,-2-1 6 0,-1-1-1 0,1-2-24 0,-3 1-29 15,0-1-5-15,2 2-38 0,-2-2-50 0,-2-1-35 16,-1 2 5-16,0-3 27 0,1 1 29 0,-3 1 9 16</inkml:trace>
  <inkml:trace contextRef="#ctx0" brushRef="#br0" timeOffset="21856.19">10588 5212 69 0,'0'2'86'0,"0"-2"0"0,0 0-15 16,2-2 4-16,-2 1-3 0,0 2-25 0,1-1-1 0,2 2-2 16,-1 1-4-16,0 0 0 0,1-2-4 0,-3 5-14 15,3-1 11-15,0 1-11 0,3 3 0 0,-6-2 0 0,3 2 0 16,1 0-3-16,-3 0 10 0,1 0-10 0,1 3-4 16,0-1 15-16,-1 2-15 0,-2 1 19 0,0-1-7 0,3 4 3 15,-3-1 1-15,0 2 0 0,-1 2 11 0,2-2-14 16,-2 3-1-16,1-2 13 0,0 2-4 0,1 0 0 0,-1 0 1 15,3 0-4-15,-1 0-12 0,2-1 8 0,-1-1-4 16,1 1 1-16,-1-1-5 0,3-2 1 0,-2 1-5 16,-1 0 0-16,3-2-3 0,-5-1-1 0,2-1 0 0,-1-1-4 15,1-1 4-15,-3 0-4 0,2-3 0 0,-2 0-4 16,3-1 4-16,-3-2 5 0,0-3-14 0,3 1-14 0,-4 0 10 16,2 1-6-16,-1-5 6 0,0 2-32 0,0-2 1 15,0 0-9-15,-1 0-20 0,1 0-24 0,0 0-57 0,0-5-99 16,0-1 10-16,0 0 27 0,0 0 27 0,0-1 26 15,0-2 15-15</inkml:trace>
  <inkml:trace contextRef="#ctx0" brushRef="#br0" timeOffset="22901.05">10909 5385 73 0,'0'0'75'16,"0"0"-4"-16,0 0-7 0,0-2-3 0,2 2-3 15,-1-1-15-15,1 1 3 0,1-2-3 0,2-1-3 0,-2 0-4 16,0 0-3-16,0-1-11 0,4 1-11 0,-4 0 18 15,3-2 0-15,-3-1-11 0,2 0-7 0,0 3-3 16,1-2 10-16,-1 1 0 0,1 1 1 0,2-1-5 0,-3 1 1 16,1-1 0-16,-1 3 0 0,1-2-4 0,0 2 0 15,-1 1 0-15,0-2-3 0,0 2-1 0,0 0 5 16,-1 0-5-16,2 2-7 0,-1-4 8 0,0 4-1 0,0 1 1 16,0-1 7-16,1 2 0 0,-2 0-12 0,1 1 1 15,0 0 4-15,1 2 7 0,-1 0 0 0,-2 1-3 0,1-2-1 16,0 1 1-16,-1 1-1 0,-3 1 1 0,3-2-12 15,-1 1 0-15,0-1 23 0,-2 2-19 0,0-1 11 16,0 2 12-16,-2-2-11 0,5 2 0 0,-4-1 7 0,-1 2 5 16,-1-1 0-16,1 1 0 0,-1-1 0 0,1 1-3 15,-2-1-1-15,-1 2 1 0,2 2-4 0,-2-4 0 0,0 4-5 16,2-4 1-16,0 4-4 0,-1-4 0 0,0 2-5 0,1-1 1 16,2-1-9-16,1-1 0 0,-4-1 9 0,1 1-1 15,2-2-21-15,1-2 5 0,-2 2-1 0,0-1 1 16,2-1 3-16,-5-1 1 0,1-1 0 0,-1 0 21 0,2 0-21 15,0 0 21-15,0-1-22 0,-4-1 18 0,2 1 0 16,2-2-21-16,-1 0 21 0,1 0-13 0,-2 0 13 0,5 0-9 16,-2 0 0-16,-1 0 1 0,0 0-1 0,1 0-8 15,1 0 12-15,-1 0-3 0,0 0-1 0,1-3 1 16,-1 1-1-16,-4-1 0 0,5 3 1 0,-1-3-1 0,2 0 1 16,0-1-1-16,0-1-4 0,-3-1 5 0,3-1-1 15,2 2-4-15,-2-1 0 0,1-1 0 0,-1-2 0 0,-1 0 0 16,2 1 0-16,1-1 0 0,2 0 0 0,-1 2 0 15,0-1 0-15,1 1 0 0,0-1 0 0,1 1 0 0,0 0-9 16,0 2 9-16,-1 0 0 0,-1 4 0 0,-3-1 0 16,2 1 0-16,0-1 0 0,-1 2 5 0,-1 0-1 15,4 0 5-15,-1 0-18 0,0 0 14 0,0 2-1 0,2-4 0 16,2 5 1-16,0 0-1 0,1 2 1 0,2-2-1 16,-3 4 15-16,1-1-15 0,0 3 1 0,1-1 13 0,-1 1-9 15,0 1 5-15,2-1-9 0,-1 0 9 0,-1-1 0 16,0 1-14-16,3-2 9 0,-5 2 1 0,2-3-1 15,-3 0-4-15,0 0-15 0,0 0 1 0,-1-1-10 0,1-1 0 16,-2-1-27-16,1 0-8 0,-3-3-34 0,2 2-35 0,-3-2-48 16,0 1-66-16,2-2-9 0,-2 1 39 0,0 0 27 15,-2 0 23-15,6 0 25 0</inkml:trace>
  <inkml:trace contextRef="#ctx0" brushRef="#br0" timeOffset="23181.3">11513 5742 66 0,'-6'7'117'16,"-2"2"-6"-16,0 1-14 0,3 0 7 0,0 0-7 15,-1-1-28-15,0 2-7 0,1-2-7 0,0 0-4 0,5-2-6 16,-4 2-23-16,0-3 0 0,1 2 5 0,1-3-12 16,-2 0 15-16,-1 0-4 0,2 1-7 0,0-2-4 0,0 2-7 15,-4-1-16-15,7-2-18 0,-3-1 7 0,1 0-19 0,2 0-14 16,0-1-56-16,0-1-63 0,0-3-17 0,0-1 23 16,5-4 30-16</inkml:trace>
  <inkml:trace contextRef="#ctx0" brushRef="#br0" timeOffset="23882.1099">11837 5283 73 0,'0'3'96'15,"0"0"4"-15,-1 1-7 0,1 2 7 0,0 0-13 0,0 0-15 16,0 3-3-16,0-3-21 0,0 3 14 0,0-1-22 16,0 1 9-16,0 0-5 0,0-2 1 0,0 2 1 15,0-1-8-15,0-1 4 0,0 1 4 0,0 1-19 0,0 0-3 16,0-3 19-16,0 3-19 0,0-2 16 0,0 1-20 16,0-1 17-16,0 1-21 0,0-3 17 0,0 3-25 0,0-3 17 15,0 0 0-15,0 0-21 0,0 0 18 0,1-1-5 16,-1 0 0-16,0-2-13 0,2 1-8 0,2-1 8 15,-1-2 9-15,-1 0 0 0,3 3-9 0,-2-3 9 0,2 3-21 16,0-3 21-16,2 0-13 0,1 1 0 0,-3 1-13 16,3 2 4-16,-1-4 22 0,3 3-22 0,-2-1 18 0,2 1-5 15,-2 0 5-15,0 1-5 0,0-1 10 0,0 2-14 16,-1-2 4-16,1 3-4 0,-3-1 0 0,0 0-9 16,1 0 14-16,0 1-1 0,-1 1 0 0,2-2-12 0,-3 1 12 15,1 0 0-15,0 0 1 0,-1 0-5 0,-1-1 0 16,-1 2 0-16,1-1 0 0,-3-1 0 0,2 0 0 0,-2 1 4 15,0 1-13-15,0 0 14 0,0-1-5 0,-3 1 0 0,1 1 4 16,-3-1 1-16,1 2-14 0,-1-1 13 0,0-1 1 16,-1 1-1-16,-1-1 1 0,-2 2-1 0,1-1-4 15,2-2 5-15,-1 0-1 0,-2 0-4 0,1-1 0 0,2 0 0 16,-1 0 4-16,1-1-4 0,-1 2 0 0,0-3 0 16,2 0 0-16,2-1-13 0,1-1 13 0,-2-1 0 0,2 0-18 15,2 3 23-15,-3-3-27 0,3 0-5 0,-1-1 14 16,-1 1-17-16,0 0-17 0,-4 1-7 0,1-1 4 15,2 0-19-15,-5 0-11 0,2-1 2 0,-2 1-26 0,-2 0-47 16,2 0-33-16,-2 0-11 0,0 0 22 0,3 0 30 16,-2 0 4-16</inkml:trace>
  <inkml:trace contextRef="#ctx0" brushRef="#br0" timeOffset="24268.5">11785 5383 55 0,'1'-1'146'0,"1"-2"-10"0,1 0-3 0,2 1 15 0,0-1-6 16,1 0-10-16,2-1-4 0,2 1-10 0,1 1 24 16,1-1-12-16,3 0 13 0,0 0-24 0,0 0-3 0,2 0 15 15,1 0-18-15,0 0-11 0,0-1-5 0,1 1-8 16,3 0-28-16,0-3 3 0,-3 1-5 0,5 1-53 0,-2-1-52 15,-1-1-49-15,0 0-49 0,-2 2-23 0,-3-2-51 16,0-2-112-16,-5 1 13 0,-4-1 54 0,-1 1 38 16,-6-1 36-16,-2 2 6 0,-1-1 37 0,-3 2 11 0</inkml:trace>
  <inkml:trace contextRef="#ctx0" brushRef="#br0" timeOffset="55350.84">13069 4581 105 0,'-2'0'78'0,"2"0"5"16,-4 0-5-16,4 1-6 0,0-2-4 0,0 1-32 16,-2 0-7-16,2 0 11 0,0 0-19 0,-2 0 1 15,4 0 14-15,-4 0-18 0,4 0 15 0,-2 0-22 0,0 0 8 16,0 0 6-16,0 0-10 0,0 0-8 0,-2 0 8 16,2 0 7-16,0 0-18 0,0 0 14 0,0 0-18 0,0 0 19 15,0 0-12-15,0 0-7 0,0 0 8 0,0 0-1 16,0 0-11-16,0 0 19 0,0 0-11 0,0 0 0 0,0 0-12 15,0 0 12-15,0 0 0 0,0 0-12 0,0 0 19 16,0 0-7-16,0 0-4 0,0 0-7 0,0 0 7 0,2 0 0 16,0 0 0-16,-1 0 3 0,1 0-3 0,-1 0 0 15,-1 0-7-15,0 0 7 0,2 0-8 0,-2 0 12 16,2 0 0-16,-4 0-4 0,2 0 0 0,-2 0 11 0,2 0-18 16,0 0 7-16,0 0 3 0,0 0-10 0,0 0 18 15,0 0-7-15,0 0-12 0,0 0 20 0,0 0-20 0,0 0 8 16,0 0 4-16,0 0 0 0,0 0 7 0,0 0-22 15,0 0 11-15,0 0 7 0,0 0-18 0,0 0 11 0,2 0 0 16,-2 0 0-16,0 0 0 0,0 0-8 0,2 0 16 16,-2 0-19-16,0 0 18 0,0 0-14 0,0 0 7 15,0 1 7-15,-2-1-18 0,5 2 11 0,-3-1 7 0,0-1-18 16,0 0 11-16,3 1-7 0,-3 1 18 0,0-4-19 16,0 4 8-16,0-4 0 0,2 2 8 0,-7 2-19 0,8-5 18 15,-3 4-22-15,0-1-7 0,0 0 4 0,0 0-23 16,0 0-14-16,0 0-62 0,0 0-60 0,0 0 20 0,-3 0 11 15</inkml:trace>
  <inkml:trace contextRef="#ctx0" brushRef="#br0" timeOffset="61091.93">13335 4746 76 0,'0'3'83'0,"1"-3"-9"0,-2 0-6 0,1 1 4 0,0-1 3 15,0-1-21-15,0 1-11 0,0 0-14 0,0 0 18 16,0 1-21-16,0-2 6 0,0 1 1 0,0 0-4 16,0 0-10-16,0 0 6 0,0 0-3 0,0 0 0 0,0 0-3 15,0 0-1-15,0 0-3 0,0 0 11 0,0 0-11 16,0 1 8-16,0-1-12 0,0 2 4 0,0-1 4 0,0 2-1 16,1-1 1-16,1-1-3 0,1-1-1 0,2 0-11 15,1 2-4-15,-3-2 15 0,3 0 0 0,1 0 1 16,-1-2-20-16,2 2 0 0,-4 0 4 0,1 0 8 0,2 0 7 15,-1 0-7-15,-1 0-8 0,3 0 15 0,-2 0-7 16,-1 0-8-16,1 0 8 0,2 0-1 0,1 0 9 0,-4 0-8 16,3 0 11-16,-1 0-7 0,0 0-4 0,1 0 4 15,0 0-12-15,-1 0 8 0,2 0 4 0,-3 0-4 16,2 0 0-16,0 0 0 0,0 0 8 0,0 0-8 0,0 0-8 16,0 0 8-16,1 0 8 0,-2 0 0 0,-1 0 1 0,2 0-5 15,0 0 0-15,-2 0 1 0,0 0-13 0,-2 0 4 16,0 0 12-16,1 0-3 0,1 2-17 0,-3-1-1 0,1-1 18 15,0 0-1-15,-2 3-20 0,0-3 4 0,-1 2 0 16,3-2 20-16,-3 1-20 0,-1 1 13 0,3-4 3 16,0 1-20-16,0 1 20 0,-1 1-20 0,3-2 0 0,-4 1 20 15,-1 0-20-15,0 0 20 0,5 0-20 0,-3 0 16 16,-2 0-12-16,0 0 0 0,0 0-4 0,-2 0-9 16,2 0-4-16,0 0 0 0,0-2-24 0,-2 1-11 0,-2-1-16 15,-1 1-33-15,0-1-47 0,-2-2-48 0,0-1 3 0,-1-1 17 16,-3 0 16-16,2-1 25 0</inkml:trace>
  <inkml:trace contextRef="#ctx0" brushRef="#br0" timeOffset="61636.78">13365 4521 80 0,'-2'0'86'0,"2"0"-4"15,0 0 0-15,-2 0-21 0,2 0 14 0,0 0-32 16,0 0-3-16,0 0-4 0,0 0 4 0,0 0-18 0,0 0 7 16,0 0-8-16,0 0 9 0,0 0-1 0,0 0-3 15,4 0 3-15,-4 0 0 0,1 0 8 0,2 0 1 0,-1 0-12 16,4 0-11-16,0 0 15 0,-1 0-19 0,2 0 19 15,-1 0-18-15,0 0-5 0,4 0 20 0,-4 0-19 16,2 0 15-16,0 0-19 0,1 0 19 0,-1 0-12 0,0 0 1 16,3 0 0-16,-3 0 7 0,2 0-23 0,-1 0 4 15,2 0 12-15,0 0 7 0,-3 0-11 0,3 1 0 0,-1 1 4 16,-1-1-4-16,0-1 8 0,0 3-8 0,0-1 4 16,2-1 0-16,-3 2 0 0,0-1 0 0,-2-2 8 15,4 0-4-15,-4 0 1 0,0 0-9 0,1 0-12 0,-1 0 16 16,0 0 0-16,-1-2 1 0,0 4-5 0,1-2-12 0,-1 0-4 15,1-4-17-15,0 2-4 0,-1-3-15 0,0 2-28 16,0-3-37-16,-2-1-74 0,0 1-42 0,-1-4 26 0,-2 0 26 16,0 1 20-16,3-1 10 0</inkml:trace>
  <inkml:trace contextRef="#ctx0" brushRef="#br0" timeOffset="62692.26">15283 3332 59 0,'0'2'71'15,"1"-4"-3"-15,-1 6 3 0,0-6-10 0,-1 2-7 0,2 0-29 16,-1 0 14-16,0 0-3 0,-1 0-11 0,1 0-3 16,0 0 10-16,0 0-17 0,0 0-1 0,0 0 1 15,0 0 17-15,0 3-17 0,0-1-1 0,0 2 4 0,0 1 15 16,0-1-7-16,-2 2 0 0,0 2-4 0,-1-2 0 0,-2 3 7 16,2-1-10-16,-2 0 10 0,-2 0-10 0,0 2 3 15,2 2 5-15,-3-3-1 0,2 3-4 0,-1 0 1 16,0 3 0-16,-1 0-19 0,3 0 0 0,-6 2 3 0,5 0 12 15,-2 1-3-15,0 2 3 0,-1 0-4 0,-1-1 13 0,1 4-13 16,-2-2 1-16,1 1 7 0,0 2-11 0,0-1 0 16,0 1 0-16,0-2-4 0,-3 1 0 0,1 1 0 0,1-2 8 15,0-1-8-15,2 0-4 0,-4-1 0 16,5-1 0-16,-3 1 0 0,0-2 4 0,3 0-12 0,0-2 20 16,0 2-8-16,1-3 4 0,-3 2-12 0,4-2 5 15,-3-2-5-15,0 2 4 0,1 0 8 0,0-2-12 0,0 1 4 16,-1 0 8-16,1-1-12 0,0-1 4 0,2 2 5 15,-2-2-13-15,3-2 4 0,0 1 0 0,-1-2 0 0,3-2 8 16,-2 1 0-16,2-4-4 0,2 0-12 0,-1-2 4 16,2 0 8-16,-1-2-4 0,1 1-12 0,0-1-5 15,0-3-7-15,0-3 3 0,1 2-15 0,1-2-4 0,-1-2-16 16,4-4 13-16,-2-1-18 0,0-2-8 0,3-3-40 16,-1-2-50-16,3-1-38 0,0 0 17 0,2-1 19 0,-4-4 29 15</inkml:trace>
  <inkml:trace contextRef="#ctx0" brushRef="#br0" timeOffset="63285.38">15254 3337 80 0,'0'0'75'0,"0"0"-7"0,0 0-8 0,2 0 5 16,-2 2-11-16,3-2-11 0,0 1-11 0,0-1 4 16,0 0-11-16,0 3 4 0,1-3-11 0,-1 3 7 0,2-1-10 15,-4 4 10-15,4-6-10 0,-1 6-8 0,-1-5 7 16,-1 4 8-16,1 1 0 0,1 0 0 0,-1 1-3 0,0-1-1 15,0 0 0-15,2 0-14 0,-1 3 14 0,0 0-7 16,0 2 1-16,1-1-1 0,0 1-11 0,0 0 11 16,0 0-11-16,1 1 7 0,0 1 4 0,-1 1-3 0,0 1-1 15,-1-1 16-15,4 2-16 0,-3-1 4 0,0 3 1 16,-1 0-5-16,3 2-3 0,-2-1-4 0,1 0 0 0,-2 2 15 16,3-1 4-16,-1 0 0 0,-1-1-4 0,0 2 0 15,2-1-15-15,-2-1 0 0,2 1 15 0,-2 1 1 16,1-2-1-16,1-1 0 0,-2 2 1 0,0-2-5 0,0 0 1 15,0 0 0-15,-2 0-20 0,4-2 12 0,-2 2 7 16,0-1-11-16,-2-1-7 0,2-1 3 0,0 3 15 0,-1-1-15 16,3-4 16-16,-2 4-20 0,-1-2 4 0,0-2 16 0,-1 1 0 15,0-1-20-15,3 0 20 0,-4 0-4 0,2-1-8 16,-2 0 7-16,0 0 1 0,-2-2-19 0,1-2 18 16,-1 0-18-16,3 2 18 0,-3-3-18 0,0 1 19 0,0-2-20 15,0-2 20-15,0 2-1 0,2-1 1 0,-2-1-19 16,2-2-1-16,-2-1 20 0,-2 2-12 0,4-2 12 0,-2 1-5 15,0-2-3-15,0 0-15 0,0 0-5 0,0 2 5 16,0-4-9-16,0 4 1 0,-2-2 0 0,-1 0-4 16,1 0-7-16,-1 0-22 0,0 0 3 0,0-2-29 0,-5-1-42 15,2-3-36-15,-1 2-16 0,-1-3 19 0,1 0 28 16</inkml:trace>
  <inkml:trace contextRef="#ctx0" brushRef="#br0" timeOffset="63701.27">14835 4027 52 0,'0'0'99'0,"1"0"-6"0,4-2-4 0,-2 0-17 16,2 0 7-16,2 2-29 0,2-3 15 0,-1 0-10 15,2 0-12-15,0 2 1 0,3-1 11 0,-2 0-14 16,0 2 7-16,2 0-3 0,1 0-4 0,0-2 0 0,-1 3-3 15,3 0-3-15,-2-1 7 0,3 0-11 0,-1 2 0 16,0 0 4-16,1-1 1 0,-2 2-4 0,2 0-4 0,-3 0 0 16,4 1-16-16,-4 0-7 0,3 0-1 0,-1 1 0 15,1-4 0-15,0-1-4 0,1 2 8 0,-2-2 4 16,3-2-20-16,0 1-4 0,-3-2-5 0,4-3-27 0,-4 1-20 16,0-2-22-16,2-1-64 0,-3-1-81 0,0 0 27 15,-1-1 14-15,-1 1 40 0,0-2 18 0</inkml:trace>
  <inkml:trace contextRef="#ctx0" brushRef="#br0" timeOffset="64968.49">16416 2979 87 0,'-2'9'57'0,"2"-2"7"0,0 1-6 0,0 1-5 16,0 0-10-16,0-2-11 0,0 2 1 0,0-1-5 15,0 1-10-15,0 0 7 0,0 0-3 0,0 1 10 0,0-1-13 16,-3 3 9-16,3-1-9 0,-3 0 6 0,1 2 0 16,-1 2 1-16,0 0-4 0,-3 1 0 0,1 2-8 0,0-1-6 15,2 2-1-15,-2 2 15 0,1 2-4 0,-4 1 1 16,3 2-5-16,0 0 1 0,-1 1 4 0,0-1-4 0,-2 1-1 16,3-1 9-16,-1 0-12 0,-1 0 4 0,3-1-7 15,-2-2 3-15,1-2 0 0,0 0 8 0,3 0 0 0,-2 0-4 16,0-3 0-16,-1 1-3 0,2-1-1 0,-3 0 1 15,3-1-20-15,-2-2 0 0,1 1 20 0,-1 1-5 16,-2-3-14-16,1 2 18 0,2 0 1 0,-3-1-5 0,1 0 1 16,-1 0 0-16,1 0 0 0,-2 0-1 0,3 2 1 15,-1-2 0-15,0 0 0 0,0 1-1 0,-1-2-14 16,-1-1 3-16,3 1 19 0,1 0 1 0,-4 0-8 0,2 0-4 16,1-1-8-16,-2-1 8 0,3 2 0 0,-4-1 11 15,3-1-11-15,0 2 0 0,1-1 0 0,-3 0 0 0,2-2 0 16,1 1-4-16,-1 0 4 0,0 3-4 0,1-3 0 15,-3-1 0-15,4 4-8 0,-3-3 12 0,1 1-4 16,0-2 0-16,2 2 0 0,-2-2 0 0,2 2 0 0,0-4 12 16,0 2-20-16,3-2 16 0,-3-2-8 0,-2 0 0 0,5 0 0 15,0-1 0-15,-1-5 4 0,1 2-4 0,0 0 0 16,-2-3 0-16,-1 1 0 0,1 1-8 0,0 0 8 16,4-4 0-16,-4 4 0 0,2-2 0 0,0 1 0 0,0 1 12 15,-3-2-8-15,6 0-4 0,-3 0 4 0,0 0-4 16,0 0 4-16,0 0-4 0,0-2 4 0,0 2-4 0,0 0 4 15,0 0-4-15,0 0 4 0,0 0 8 0,0 0-12 0,2 0 4 16,-2 0-4-16,3 0 4 0,-3 0-4 0,4 0 4 16,0-1 4-16,1-3-8 0,1 3 8 0,-1 0-8 15,0-1 0-15,1-1 8 0,2-1-12 0,-2 1 4 0,4 3 0 16,-2-3 0-16,1 1 0 0,1 2 0 0,-1-3 0 16,2 3 4-16,-1-3-4 0,-1 3 0 0,4 0 4 15,-1 0-8-15,0 0 8 0,2-1-4 0,-1-1 0 0,0 4 0 16,0-4 0-16,1 2 0 0,-1 2-8 0,0-1 12 15,3 1 4-15,-5-2-8 0,3 2 8 0,-1 0-8 0,1 1-4 16,-5-1 0-16,3 1 0 0,0 0 12 0,-1-2-8 16,-3-1 8-16,3 0-8 0,-5 3-4 0,4-4 12 0,-4 2-12 15,3-1 13-15,-2 0-9 0,-1-1-5 0,-1-1 1 16,3 2 4-16,-2 0-4 0,1-3-4 0,-3 0 0 16,4 0 0-16,-2-2 0 0,1 0-8 0,-2-1-28 0,1-2-19 15,0 1-15-15,2 1-44 0,-5-5-75 0,4 4 0 16,-4-4 13-16,-2 1 16 0,1 1 33 0</inkml:trace>
  <inkml:trace contextRef="#ctx0" brushRef="#br0" timeOffset="66286.28">17159 3489 52 0,'0'0'74'15,"0"-2"-2"-15,0 2-4 0,0 0 3 0,0-1-10 16,0 1-22-16,0-2-3 0,0 2-7 0,0 0 7 16,0 2-3-16,0-4-5 0,0 0 1 0,0 1-3 0,-1 0-4 15,-1 1-1-15,0 0-2 0,-1-2-1 0,0 2 0 16,-2 0-3-16,4-1 0 0,-7 2-1 0,3-1-14 16,-1 0 8-16,3 0 6 0,-4 0 1 0,1 0 0 0,1 2-8 15,-1 0 8-15,0 2-11 0,-1-1 7 0,0 1-7 16,0 1-1-16,-1 2 1 0,3-1 0 0,-3 1-1 0,-1 4 1 15,3-3 0-15,-2 1 0 0,1 0-12 0,1 1 8 16,-2 2 11-16,2-3-11 0,-1 3 4 0,0-1 0 0,1 2-4 16,-1 1 4-16,1-2-1 0,-1 1 1 0,0 2 0 15,-1 0 7-15,1-1 8 0,2 2 0 0,-1 1-1 16,-2-2 1-16,2 3-15 0,1 0 19 0,2 0-19 0,-3 1 11 16,0 1-7-16,2-2 11 0,1 3 8 0,0-3-8 0,1 3-11 15,1-3 11-15,1 3-7 0,0-3 4 0,0 1-5 16,1-1 5-16,4 0-4 0,-2 0 0 0,3-1 0 15,-2-1 12-15,0 1-12 0,3-1-8 0,-1-1 12 0,1 2 4 16,3-1 0-16,-5-1-3 0,3-1-13 0,-1-1-4 16,3-1 0-16,-3 0 8 0,3-1 9 0,-4-4-1 0,1 1-20 15,2-4 0-15,0-1 20 0,-1-2-20 0,0 1 13 16,0-4-1-16,-2 4-12 0,3-5 0 0,-1-1 20 0,2-2-20 16,-2 1 17-16,1-2-22 0,-2-1 22 0,1-1-22 15,0-1 22-15,1 1-9 0,-3-3 9 0,2 1-22 16,-1-2 14-16,0 2 7 0,0-2-20 0,-1 4-1 0,1-3 5 15,0-2 0-15,-1 2 17 0,-1-1-18 0,2 1 1 16,-2-2 0-16,1 2 17 0,-2 0-18 0,1-3 1 0,0 2 0 16,-3-4 21-16,-1 4-21 0,1-2 16 0,-2 1-20 15,0-4 8-15,0 2 13 0,0-2-5 0,0 0 1 16,0-2-22-16,-2 1 21 0,2-2 1 0,2-1-22 0,-2 0 22 16,0 1-1-16,0 0-21 0,0 2 22 0,-2-2-22 15,2 3 22-15,0-2-22 0,0 4 13 0,0-1-9 0,-1 2 18 16,-1 2-9-16,-1 1 8 0,1 0-8 0,-3 1 5 0,4 2-1 15,-4 0-4-15,1 0-17 0,4 2 4 0,-5-1-8 16,3 1-4-16,2 1 4 0,-2-1-8 0,2 2-20 16,-3 0 1-16,3 1-16 0,-5 2-22 0,4-2-44 0,-4 2-42 15,-1 1-36-15,1 1 24 0,-1 0 15 0,-1 1 27 16</inkml:trace>
  <inkml:trace contextRef="#ctx0" brushRef="#br0" timeOffset="66719.72">16853 3823 69 0,'0'0'82'0,"0"2"4"0,0-2-7 0,0 0-4 16,0 0-4-16,0 0-38 0,0 0 17 0,1-2-21 0,4 2 7 16,-1 0 1-16,-1 0-5 0,6 0-10 0,-5 0 7 15,4 0 1-15,0 0-5 0,2 0 1 0,-4 0 0 16,2 0-4-16,1 0 0 0,1 0-3 0,0 0 3 0,0 0-11 15,1 0 19-15,1 0-18 0,2 2 18 0,-3-1-19 16,3 2 12-16,0 0 7 0,0 0-7 0,1 2 0 0,0-1-3 16,-2 1 3-16,0-1-4 0,3 4 5 0,-5-4-5 15,3-1 9-15,-1 0-8 0,-1 1 4 0,-1 0-12 16,2-4 0-16,-1 1 8 0,0 1-16 0,-1-2 0 0,1 0 4 16,0-3-16-16,0 1-4 0,-1-1-8 0,0-3-28 15,-1 2-19-15,1-1-42 0,-3-4-64 0,3 2-45 0,-5-4 23 16,-1 1 26-16,0 1 16 0,-2 0 21 0</inkml:trace>
  <inkml:trace contextRef="#ctx0" brushRef="#br0" timeOffset="67279.5">17546 3988 101 0,'0'3'86'0,"2"2"10"0,-4 1-10 0,2 3 4 0,0 0-11 16,0 0-18-16,2 3-3 0,-2 0 8 0,-2 1-4 15,2-1-7-15,0 2-3 0,0-4-3 0,0 4-4 0,0-4-7 16,0 4 7-16,0-2-14 0,0 1-4 0,0-3 4 15,0 1-8-15,0 0 1 0,0-1-1 0,0-1-11 0,0 0-4 16,0 0 4-16,0-1-24 0,0-1-20 0,0-1-7 16,0 0-50-16,0 0-51 0,0-1-70 0,-1-1 10 15,-2 1 24-15,-2-2 30 0,1-2 3 0</inkml:trace>
  <inkml:trace contextRef="#ctx0" brushRef="#br0" timeOffset="68231.37">14560 4786 62 0,'6'3'75'0,"2"-1"-7"0,1 0-4 0,1-2-3 0,1 2-4 15,2-2-10-15,-1 0-11 0,1 0-4 0,4 0 8 16,-2-2-4-16,4 2-4 0,1 0 1 0,-1 0-4 15,2 0-4-15,1 0 1 0,-1 0-4 0,1-1-18 0,3-2-1 16,-2 3 1-16,4 0 0 0,-1-3 10 0,-1 2 5 16,0-1-5-16,2 2 1 0,0-1-4 0,1-1 0 15,-2 4-18-15,-1-2 3 0,2-2 0 0,-2 1 1 0,1 1-1 16,0 0 4-16,0-4 0 0,-1 2-4 0,1-1 1 16,0 3 3-16,1-2 0 0,-2-1-4 0,1 2 4 0,-1 1 7 15,1-2 1-15,-3 2-12 0,2 0 0 0,0 0 19 16,-2 2-11-16,2-4 3 0,-3 2 4 0,2 0-3 0,-2 2-1 15,0-2-7-15,0 0 0 0,2 0 7 0,-2 0 1 16,0 0-4-16,2 1-1 0,0-1 1 0,-3 0 0 16,0 0-19-16,5-1 19 0,0 1-1 0,-1 0-3 0,1 0 0 15,3 0 0-15,-1-2 0 0,2 1-3 0,4-2-1 16,0-2-7-16,2 1 3 0,-2-1-6 0,2 1 2 0,1-2-2 16,-1 0-1-16,0-2 4 0,2 2 4 0,-2 2 14 15,-1-2 0-15,2 1-18 0,-1 2 19 0,-3-1-1 16,1 1 0-16,0 1-14 0,-2 1 11 0,-1 1 7 0,-1-2 0 15,0 2-19-15,-2 0 19 0,0 0-18 0,2 2 18 16,-1-2-15-16,1 0 16 0,-2 0-9 0,2-2 1 0,0 2-8 16,0 0 15-16,0 0-18 0,0 0 18 0,-1 0-18 15,1 0 18-15,-4 0-19 0,1 0 19 0,-3 0-11 0,2 0-7 16,-4 0 11-16,-2 0-1 0,-2 0 9 0,-1 0-20 16,-3 0 19-16,-1 0-11 0,-4 0 0 0,-1 0 0 0,-3 0-11 15,3 0 0-15,-8 0 0 0,1 0-4 0,-1 0 4 16,-1 0-11-16,-5 0-22 0,-1 0-18 0,1 0-54 0,-4 0-54 15,-1 0 9-15,0 0 12 0</inkml:trace>
  <inkml:trace contextRef="#ctx0" brushRef="#br0" timeOffset="68955.82">14969 5214 66 0,'4'1'71'0,"-6"1"4"16,2-1-7-16,2 2 7 0,-1 3-7 0,-1-3-21 15,0 5-4-15,3-3 0 0,-1 5-18 0,-2-2-3 0,0 2 0 16,2 0 14-16,4 2-18 0,-6 2 8 0,3-1-1 16,-2 2 1-16,1 2 0 0,-2-1-1 0,-2 1 8 0,4 4-7 15,-2-2 11-15,0 1-18 0,0 1 4 0,0-1 18 16,0 3-7-16,0-3 0 0,0 1 8 0,0 1-11 16,0-1 4-16,0-1 4 0,0 1-20 0,3-2 17 0,-1 2 0 15,1-3-12-15,0-3-8 0,1 2 17 0,0-1-21 16,1-1 17-16,-1-2-9 0,1 1-16 0,-2-2 13 0,2 0-13 15,-5-3 21-15,4 0-12 0,-3-1-13 0,-1-1 21 16,0 2-12-16,0-4 8 0,0-1-8 0,0 2-5 0,2-4 0 16,-4-1 9-16,2 1-4 0,2-2 0 0,-2 0-1 15,1 1-3-15,-1-2-27 0,0 2 5 0,0-2 4 16,0 1-22-16,-3-3 6 0,2-1-9 0,1 0-24 0,0-3-15 16,-4-1 1-16,1-2-10 0,0-1-51 0,-2-2-31 15,0-2-41-15,-1-2 22 0,2 1 22 0,-3 1 30 0</inkml:trace>
  <inkml:trace contextRef="#ctx0" brushRef="#br0" timeOffset="69805.85">14913 5284 59 0,'1'-3'100'0,"4"-1"-8"0,-1 1-20 0,1-3 10 15,2 1-17-15,-1-1-15 0,2-1-3 0,-2 0-4 0,2 0 1 16,-2 0-4-16,4-1-4 0,-1 1 1 0,1-1 3 16,1 1-10-16,1-1-1 0,-2-1 5 0,4 0-19 15,0 0 7-15,1 2-11 0,2-4 1 0,-4 4-1 0,4-1-4 16,0 1 20-16,-1 1-5 0,0 3-18 0,-2-1 15 15,-1 2-19-15,1 3 4 0,-1 0 15 0,1 3-19 0,-3 0 19 16,2 1-15-16,-4 2 11 0,3 2-18 0,-3-1 18 16,0-1-19-16,-1 2 0 0,2 2 20 0,-1-4-20 15,-2 4 19-15,1-2-19 0,-2 0 16 0,2 0-8 0,-2-2-8 16,-1 1 16-16,0-1-20 0,-1 1 4 0,-2-1 0 16,0 2 20-16,-2-1-20 0,1 1 19 0,-1 0-7 15,0-1 4-15,0 3 0 0,0 0-20 0,-1-1 20 0,-1 2-9 16,0 0 1-16,-2 2 0 0,-1-2 0 0,0-2 0 15,-1 2 4-15,-2 0-4 0,0-1-8 0,2 1 12 16,-4-2-4-16,2-1 4 0,0 0 0 0,2-1 4 0,-1-1-12 0,0 1 12 16,1-1 8-16,1-1-8 0,-2 0 4 15,2-1 8-15,2-2 1 0,-3 0 0 0,5-2-5 0,-2 2 1 16,1-3 0-16,0 2-12 0,2-1-9 0,0-2 12 0,-1 1-3 16,1 0-9-16,1-2 0 0,-1 2 0 0,-1 0 8 15,2 0 1-15,-1 0-1 0,0 0 10 0,-1 0-27 0,1 0 5 16,0 0-1-16,0-3 10 0,1 2 8 0,3-2-5 15,-1-2 1-15,3-1-5 0,-3 2 1 0,3-4-5 0,1 0-22 16,-1 1 22-16,3 0-22 0,1-1 18 0,-4 2-9 16,-1 0 1-16,2 2-10 0,0 1 22 0,0 0-12 15,-4 1 12-15,2 2-17 0,-1-1 21 0,2 1-20 0,-1 0 20 16,0 1-8-16,-2-1 12 0,2 3 0 0,1-1-4 16,-1-1-8-16,3 4 4 0,-2 1-8 0,-1 0 20 15,3 3-20-15,0 0 25 0,-2 1-21 0,2 1 20 0,-1-1 1 16,-1 2 0-16,1-1-8 0,0 2-1 0,-1-2-8 15,1-1 9-15,0 2 0 0,-2-1-1 0,2 1 1 16,-3 0 0-16,0 0-1 0,0-2 5 0,-2-1 9 0,2 2-13 16,-4-2 5-16,0 0 8 0,2 0 1 0,-2 1-1 15,-2-2-13-15,2-1 14 0,-4 1-4 0,-1-1-10 0,4 2 5 0,-3-3-18 16,0 1-1-16,-3 3 19 0,1-3 0 16,-5 1-23-16,1 1 9 0,1 0-5 0,-2-2-4 0,0 2 23 15,-5 0 0-15,3 2-14 0,-2-4-9 0,-3 2 18 0,-1-1-9 16,2-1 0-16,-2 2-9 0,-2-1 4 0,2-1 0 15,0-2 15-15,0 1-15 0,-1 1 5 0,1-1 9 16,3-6-18-16,0 3-1 0,2-1-8 0,-2-2-1 0,5 0-18 16,1 1 15-16,0 1-14 0,3-4-13 0,-1-2-3 15,3 1-25-15,-1 1-2 0,3-3-22 0,2 0-56 0,-3-1-63 16,4-2-1-16,-1 1 26 0,-1-4 33 0,5 1 12 16,1-1 19-16</inkml:trace>
  <inkml:trace contextRef="#ctx0" brushRef="#br0" timeOffset="70677.66">16350 4963 73 0,'0'5'75'0,"0"-1"-4"0,0 1-3 0,0 1-4 0,1-3-6 16,-1 3-19-16,0-2-14 0,0 0 0 0,0 4 1 16,0-2 6-16,0 5 4 0,0-4 0 0,2 5-3 0,-5 0 0 15,-1 3-8-15,1 0 1 0,0 2 0 0,-5 1 3 16,4 0-11-16,-3-2 4 0,1 2-3 0,-3 2-1 0,-1-2 1 15,4 1 7-15,-3-1-3 0,2 2-12 0,-1-2 4 16,2 1-11-16,-1 1 18 0,2 1-18 0,-4-3 19 16,3 3-16-16,-1-2 16 0,1 2-19 0,-2 0 19 0,4 0-4 15,-5 0 0-15,3 0-19 0,-2-1 19 0,1-1-11 16,-3 1-8-16,3-1 12 0,-2-1-4 0,1 0 3 16,-1 2 1-16,1-2 0 0,-2 0-1 0,1-2-3 0,-1 2 0 15,1-3 0-15,1 2 0 0,0-2 0 0,0 1 4 0,-1-2-8 16,2 0 4-16,3 0-4 0,-5 0-8 0,5-1 12 15,-4-1 0-15,3 2-4 0,-3-1-4 0,5-2 4 16,-2 1-4-16,-1-1-8 0,3-1 12 0,-2-2-4 0,0 2 12 16,2-3-12-16,3-1 0 0,-3 0 0 0,3-1 4 0,-2-4-4 15,2 4 0-15,0-2-4 0,-1 0 4 0,1-3 0 16,1 0-4-16,-4 1 4 0,2-1 0 0,1 0 0 16,0 0 0-16,0 2 0 0,0-2 0 0,0-2-8 0,0 2 12 15,-2 0-4-15,2 0 0 0,2 0 0 0,-2 0-8 16,0 0 12-16,3 0-4 0,0 0 0 0,0 0 0 0,2 0 0 15,0 0 8-15,1-3-8 0,3 2 0 0,-1-1-4 16,1-1 4-16,-3-1-4 0,5 1 4 0,-3 0 0 16,1 0 0-16,0 0 0 0,0-1 0 0,0 2-4 0,0 0 4 15,1 1 4-15,-2 1-4 0,4 0 0 0,-4 0 0 16,2 0-8-16,0-2 0 0,0 1 12 0,0-1 8 0,0 2-12 16,2 0 4-16,-1-1-4 0,2 1 4 0,-2 0-8 15,3-2 4-15,0 2 0 0,-2-1 4 0,1 2-4 0,0 1 0 16,3-4 0-16,-3 2-4 0,0 0 4 0,1 0 0 15,0 0 0-15,-2 0-4 0,0 0 0 0,0 0 12 0,-2 0-8 16,-1 0 0-16,-1 0-4 0,1 0 4 0,-2 0-4 16,-1 0-4-16,-1 0-4 0,0-3 4 0,1-1-12 15,-3 1-15-15,2 0-24 0,-2-2-6 0,2-4-30 0,-2 0-58 16,2-1-41-16,-1-1 6 0,0-2 13 0,-4 3 29 16</inkml:trace>
  <inkml:trace contextRef="#ctx0" brushRef="#br0" timeOffset="71568.5">17349 5164 55 0,'-6'0'75'0,"2"0"-4"0,-2-1 4 16,1-1-10-16,2 2-4 0,-3-1-15 0,1 2 1 15,0-1-4-15,-1 0-3 0,0-1-4 0,0 2 0 16,-1 1-7-16,1 1-3 0,-1-1 7 0,-1 2-11 0,-1-1-4 15,1 1 0-15,0 1 1 0,-1 1-5 0,1 0 1 16,-2 0 0-16,2 1-4 0,-2-1 0 0,-2 2-3 0,4 1-1 16,-2 0 0-16,-2 0 1 0,4 1-12 0,-2 1 12 15,-2 1-1-15,3-2-3 0,-1 4 3 0,-1-3 8 16,3 2-11-16,-3 0 0 0,3 2 3 0,0-3-3 0,0 5 4 16,-2-2 7-16,2 0-8 0,1 1 4 0,1 1-7 15,-2 0 19-15,3 1-19 0,2 0 19 0,0 2 0 0,1-2-4 16,1 3-4-16,1-3 1 0,0 2-13 0,0-1 21 0,0 1-9 15,1-1 5-15,1 1 3 0,0-1-7 0,2 1 0 16,1-1-4-16,-2-1 8 0,5 2 8 0,-2-1-20 16,1-2 8-16,-1 2-8 0,3-2 0 0,-1-1 21 0,-1-2-13 15,1 1 1-15,1-5-13 0,-3 2 17 0,4 0-21 16,-2-4 12-16,3-1 9 0,-2-4-21 0,0 0 21 0,0-1-21 16,0 1 22-16,1-5-14 0,1 1-12 0,-2-4 12 15,-1-1 10-15,2-3-10 0,-1 0-3 0,1-1-14 16,-1 1 5-16,0-5 8 0,1 1-8 0,-2-1 8 0,-1 1 0 15,0-4 1-15,0 2 8 0,-1 0-22 0,-3 0 22 16,-1 0-22-16,-1-3 22 0,1 2-8 0,-2-2-1 16,0 0 0-16,0 0-4 0,-2-2-8 0,2 1 21 0,0-2-13 15,0 1 0-15,0-1 9 0,2 0-9 0,-2 0 0 16,0 2 0-16,0-2-9 0,0 0 18 0,0 1-9 0,0 1 0 16,0 1 0-16,0 1 0 0,-2 1 0 0,-1-1 0 15,0 4 0-15,1-2 0 0,-1 3 8 0,-2 1-8 0,1-1 0 16,-2 2 0-16,-1 1 0 0,2-1 0 0,2 3 9 15,-2 0-13-15,2 1-9 0,0 0 21 0,0 1-12 16,0-1-9-16,1 2 22 0,-1 1-23 0,2-3 10 0,1 6 8 16,0-5-25-16,0 4 16 0,-2-1-21 0,0 2 1 15,2 0-5-15,0-1 5 0,-1 1-9 0,1 0-19 0,-3 1 4 16,1-2-27-16,0 2-3 0,-1 2-28 0,3 0-44 0,-2-1-52 16,-1 2 8-16,-1 1 30 0,1-1 15 0,3 4 18 15</inkml:trace>
  <inkml:trace contextRef="#ctx0" brushRef="#br0" timeOffset="71897.61">16863 5692 105 0,'5'3'111'16,"0"0"-15"-16,1 2-3 0,2-5 0 0,3 1 5 0,0 2-29 15,1-3-4-15,2 2-2 0,-3-1-16 0,4-1 5 0,0 0-3 16,2-1-4-16,-1-2 4 0,3 1-15 15,1-1-7-15,0-3-8 0,2 3-3 0,0-4-1 0,-1 1-15 16,0-3-23-16,1 0-8 0,-2 0-26 0,0 1-30 0,-3 0-50 16,-1 1-64-16,0 0 25 0,-3-1 15 0,-2 2 18 15</inkml:trace>
  <inkml:trace contextRef="#ctx0" brushRef="#br0" timeOffset="72601.58">17502 5764 62 0,'2'-1'93'0,"1"1"-4"0,0-3-3 0,0 0-4 16,2-2-10-16,-2 4-18 0,2-1-11 0,-2 2 4 15,1 0-3-15,0 0 7 0,2 0-3 0,-3-3-4 0,4 3-4 16,-1 1 1-16,-1 1-22 0,3-4 14 0,-2 2-14 16,2 0 15-16,-1 0-19 0,2 0 15 0,-3 0-7 15,1 2-11-15,-3 0 7 0,3 2 8 0,-1-2-12 0,-2 1 1 16,1 0-1-16,-1 1-3 0,-1 1-12 0,-2 1 12 16,-1 0 0-16,4-2-1 0,-4 2 1 0,0-1 0 15,0 2-4-15,0-2 0 0,0 4-4 0,-4 0 4 0,3-2-4 16,-1 2 4-16,-1-1-4 0,1 4 8 0,-3-2-8 15,1 1 0-15,-2 0-4 0,1 2 4 0,-1 0-4 0,-1-2 4 16,2 2-4-16,1-1 4 0,-1-1-4 0,-1-1 4 16,1 2 4-16,0-4 0 0,0 1-8 0,1 0 0 0,-1-2 4 15,4-1 8-15,-3-1-3 0,1 1 3 0,3-2 0 16,0-3-4-16,0 1-8 0,0 0 9 0,-2-1 3 16,4-1-4-16,-2 0-16 0,-2 0 20 0,4 0-20 0,-2 0 21 15,-2-1-1-15,2 2-20 0,0-1 4 0,0 0 12 0,0-3-16 16,0 0 16-16,2-1 0 0,1 1-4 0,1-2 1 15,-3-1-1-15,7 2 0 0,-4-2 0 0,3-1-8 16,-1 2 8-16,2 0-4 0,1 4-4 0,-2-1 8 0,-1 1 0 16,4 1 1-16,-3 0-5 0,3-2-9 0,-2 4-8 15,3-1 5-15,-3 1 12 0,0 2 8 0,2-1-4 0,0 1-8 16,0 3 8-16,1-1 1 0,0 1-1 0,-1-1-4 16,-1 3 0-16,2-3-4 0,-3 0-17 0,2-1-4 0,0-1 0 15,-1-3-12-15,-1 1-35 0,-2 1-7 0,1-3-49 16,-2-3-86-16,3 0-2 0,-3-1 28 0,-2-1 24 15,3-1 17-15</inkml:trace>
  <inkml:trace contextRef="#ctx0" brushRef="#br0" timeOffset="78462.89">3350 7893 84 0,'-5'9'75'0,"-1"0"-11"16,1 1-4-16,-1 1 1 0,-1 2 4 0,-1-1-26 0,-1 3-7 15,1 0 1-15,0 0 17 0,-1 3-3 0,1 0-10 16,-2 2 2-16,-1-1-2 0,0 2-4 0,2 2-4 0,-1-2 12 16,-1 1-15-16,2 1-1 0,-4-1-2 0,5 2 7 15,-1-1-15-15,1-1-8 0,-3 2 8 0,4-1 8 0,1-2-12 16,1 1-7-16,0 0 7 0,-2 1 8 0,2 0-4 15,0-4 0-15,0 2 1 0,0-1-5 0,1 1-18 16,-4 0-1-16,3-3 16 0,-1 0 3 0,-1 0-19 0,1 0 20 16,-3-3-4-16,4-2-1 0,0 2 1 0,-1-4-4 0,1-1 0 15,-1 1-8-15,5-6 8 0,-3 3-12 0,4-6 12 16,0 1-4-16,-1-2-16 0,1 1-3 0,0-2-15 16,-2-2 15-16,2-2-8 0,0-1-22 0,-2-2 1 0,1-2-38 15,-1 0-60-15,-1-5-39 0,3-1 20 0,-2-4 5 16,1-2 35-16</inkml:trace>
  <inkml:trace contextRef="#ctx0" brushRef="#br0" timeOffset="78994.7">3313 7885 98 0,'2'5'75'0,"1"-1"-7"16,0 1-4-16,-1 1 0 0,3-2 1 0,0 1-22 0,-2-1-11 15,4 2 1-15,-2-1 3 0,3 1 0 0,-1-1-22 16,-4 2 19-16,6-1-4 0,-3 1-18 0,1 1 18 0,-1 1-7 15,2 0 0-15,-2 1-11 0,2 1 11 0,-3 1 0 16,3 0 12-16,0 1-12 0,-4 2 11 0,3 0 1 16,-1 1 0-16,2 0 0 0,0 0-19 0,-2 1 19 0,-1 1-11 15,0 0-4-15,1 0 1 0,0-2-5 0,1 1-7 16,-1-1 7-16,-1 0-3 0,0 2 4 0,2-1-12 0,-2 0 7 16,3-2-11-16,-3 1 8 0,1-1 0 0,2 1 0 15,-2 0 0-15,-1-1 0 0,0-2 0 0,1 2-4 0,-2-1 0 16,2-1 0-16,-3 1 0 0,0-1 0 0,2 1-4 15,-2-1 4-15,0 2-4 0,-1-2 0 0,1 1 4 16,-3 1 8-16,0-3-12 0,2 3 0 0,-1-3 4 0,2 2 0 16,-3-3-4-16,2 2 4 0,-1-3 0 0,1 1-4 15,-2-1 4-15,3 1-4 0,-1-1 4 0,-1-2-4 16,1-1-8-16,-2-1 8 0,1 0 0 0,-2 0 0 0,1-1 0 16,0-1 0-16,0-1 0 0,0 0-4 0,1-3 12 0,1 2-12 15,1-1-4-15,-3-1 8 0,2 0-24 0,0 0 16 16,-1-1-20-16,-1-1-11 0,2-2-4 0,-2 1-38 0,0-2-22 15,-2-1-79-15,-1-1-22 0,0-1 27 0,-2-2 6 16,2-3 35-16</inkml:trace>
  <inkml:trace contextRef="#ctx0" brushRef="#br0" timeOffset="79381.2099">3113 8445 59 0,'0'-2'110'0,"1"4"-6"15,-1-2-1-15,-1 0 5 0,1 0-21 0,0 0-19 0,0 0 9 16,1 0-4-16,4 0-7 0,-3 0 16 0,5 0-18 0,-2 0 4 16,2 1-6-16,2-1 8 0,0 0 5 0,3 2-23 15,-1-2 9-15,1 1 5 0,1 1-23 0,-2-2 17 16,3 3-12-16,1-2-4 0,0-1-17 0,-2 2 19 0,3-2-28 16,-2-2 19-16,2 1-27 0,-2-1 9 0,2-2 10 15,0 1-15-15,-1-3 1 0,0-2-20 0,-1 2-15 16,0-1-8-16,0-1-20 0,-1 2-12 0,-3 0-21 0,2 2-2 15,-2-1 3-15,-4 2-24 0,3 0-24 0,-4 2-27 16,0 1-48-16,-3-2-13 0,1 5 14 0,2 2 33 16,-2-1 23-16</inkml:trace>
  <inkml:trace contextRef="#ctx0" brushRef="#br0" timeOffset="80036.42">4172 8749 105 0,'0'0'93'0,"0"0"-4"0,0 2-7 16,0-2-3-16,0 0 0 0,0 1-28 0,0-1-4 16,0 2-18-16,0-2 7 0,0 0 1 0,0 0-4 15,0 1-4-15,0-2-3 0,0 1 7 0,0 1-7 0,0-2 0 16,5 2 4-16,-2-1 0 0,0 2-4 0,2-1 0 15,0 1-3-15,1-2-19 0,2 0 0 0,-2 1-1 0,4-1 5 16,-2 2 0-16,-1-4-5 0,3 4 13 0,-4-4-12 16,2 2 19-16,1 0-23 0,1 0 19 0,-2 0-8 0,1 0 1 15,-1 0 4-15,0 0-9 0,2 0-11 0,-1 0 4 16,-2 0 8-16,1 0 0 0,0 0 0 0,-1 0 8 0,1 0-20 16,-3 0 11-16,3 0 1 0,1 0 0 0,-2 0 0 15,-1 0-12-15,2 0 8 0,-2 0 4 0,0 0-4 0,-1 0 0 16,0 0 0-16,0 0-8 0,0 0 4 0,-4 0 4 15,1 0-4-15,-2 2 4 0,4-2-4 0,-4 0 0 16,0 0 0-16,0 0 4 0,0 1-20 0,0-1 12 0,-4 0-20 16,4 0-11-16,4 0-8 0,-4-3-34 0,0 0-21 15,0 0-58-15,0-1-59 0,0-1 21 0,-4-1 33 0,1 0 18 16</inkml:trace>
  <inkml:trace contextRef="#ctx0" brushRef="#br0" timeOffset="80529.55">4116 8539 116 0,'0'0'78'0,"0"0"15"15,0 0-21-15,-1 0-4 0,1 0 7 0,0 0-21 0,1 0 8 16,3-3-15-16,-3 2 7 0,3-2-13 0,-1 3 6 15,2-2-2-15,-2 2-12 0,4 0 8 0,-2-1-4 0,3-1 1 16,-3 2-12-16,0 0 1 0,1 0 0 0,2 2 0 16,-2-2 0-16,1-2 11 0,-1 2-6 0,3 3 7 15,-1-3-3-15,0 3 0 0,2 0-8 0,-3 1 1 0,3-4-5 16,0 4 9-16,-1 0-8 0,2-4-4 0,-1 3 1 16,0-3-5-16,0 2 0 0,1-4-4 0,0 2-13 0,-1 0 13 15,1 0-5-15,-2 0 10 0,1-1-10 0,-2 2-3 16,3-1-10-16,-3 0 10 0,-2 0-14 0,2 0 13 0,-2 0-12 15,2 0 8-15,-3 0 0 0,3-1 4 0,-3 1-26 16,2 0 1-16,-2 0-22 0,2 0 1 0,-1 0-33 0,-1-2-38 16,1 2-67-16,-5-4-57 0,4 0 21 0,-2 0 18 15,-3 0 23-15,2-1 35 0</inkml:trace>
  <inkml:trace contextRef="#ctx0" brushRef="#br0" timeOffset="83516.2099">5303 7504 69 0,'0'0'75'0,"1"2"-14"16,1 0-11-16,1 0 0 0,-3 1 0 0,6 0-18 15,-3 2-3-15,0-2 0 0,2 1-4 0,-2 2-4 16,2 0 1-16,-3 0-4 0,1 0-11 0,0-1 11 0,2 1 0 15,-2 1-3-15,0 1-5 0,0-1 1 0,2 2 4 16,-2 1-1-16,2 1-3 0,-2 1 0 0,3 1 0 0,-3 1-11 16,4 0 18-16,-2-1-11 0,0 5 1 0,-1-2-1 0,2 2-7 15,-1-1 15-15,-2 1-1 0,2 0 1 16,2 2 0-16,-3 1-4 0,2-1 0 0,-1 0 0 0,0 1 0 16,1-1-4-16,-1 1 4 0,0 0-4 0,2-2 1 0,-2 1-1 15,2 1 1-15,-4-2-1 0,5 1-11 0,-4-2 8 16,3 0 3-16,-1 0-10 0,-1 0-8 0,3-2 3 0,1 2 16 15,-1-3-1-15,0 2-7 0,3-3 7 0,-3 3 1 16,3 0-8-16,-3-1-8 0,5 2 12 0,-4 0 7 16,4 2-11-16,-4-2 11 0,1 3-7 0,2 0 0 0,-2 1 0 15,0 2-1-15,-2-1-6 0,2 1 6 0,-2 1-6 16,2 1 10-16,-2-2 1 0,0 3-1 0,0-3 1 0,-2 0 3 16,3-1 8-16,-1 0-16 0,-1-2 12 0,2 0-7 15,-1-3 7-15,-2 0-4 0,2-1 1 0,0-1-12 16,0-1-4-16,-2 0 8 0,2-1 3 0,-3-1 9 0,3 1-5 15,-2 1-11-15,-1-2-4 0,1 1 0 0,-1-1 4 16,0 1 8-16,1-1 7 0,-1 2 1 0,-2-3-1 0,2 2-3 16,-2-1-1-16,0-2-3 0,2-1 0 0,-2-1 0 15,3 0-1-15,-3-1 1 0,1-1-4 0,0-2 0 16,-2-1 0-16,1-1 0 0,0-1 0 0,-1-1-16 0,0 0 4 16,-2-1 0-16,1 2 24 0,-1-4-16 0,-1 2 12 15,1-1-1-15,0 0 5 0,0 1-4 0,0-2 0 0,0-1 4 16,0 3 8-16,0-3-12 0,0 3-8 0,0-3 4 0,0-2-4 15,0 1 0-15,0 0 12 0,0-2 4 0,1 2-3 16,2-1-1-16,0-4 1 0,0 0-5 0,1-2 1 16,-1 1-1-16,2 1-20 0,0-2 16 0,2-1-16 0,-2 0 16 15,0-1-16-15,-2-2 20 0,3-1-20 0,-2 0 16 16,0 0-16-16,2-2 16 0,-1-2-8 0,-2-1 0 0,2-3 0 16,0 2 9-16,-2-4-1 0,0 2 0 0,3-4-3 15,-1-1-1-15,0-2 0 0,1-1 0 0,-1-4-12 16,4-1-1-16,-4 1-3 0,3-2 8 0,-1-1 8 15,-1 0 0-15,0 2-8 0,0-2 8 0,-1 1-8 0,2 2-5 16,-3 3 5-16,0 0 8 0,2 2-12 0,-3-1 0 0,0 2 4 16,0 2-1-16,2-2 1 0,-5 1 4 0,2 2 9 15,-1 0-14-15,3-2-7 0,-3 3 20 0,2 0 1 16,0 1-14-16,-1-2 5 0,-1 1 5 0,-1 1-1 0,3 1 0 16,-1-2 0-16,-2 2 0 0,2 0 0 0,-1 2 1 15,-1-1-14-15,0 2 5 0,2 2-4 0,-1 0 12 0,1 1-12 16,0 2 8-16,1 1-5 0,-3 2 14 0,0 2-13 0,3 1-1 15,0-1 5-15,-3 2 9 0,2 1-18 0,2 0 14 16,-1 3-10-16,-1-2 10 0,1 1-10 0,1 1 10 16,0 1-10-16,-2-2 1 0,3 3 13 0,-2 0-18 0,-3-2 13 15,0 2-8-15,0 3 0 0,3-4 8 0,-3 1-8 16,1 0 0-16,1 3 4 0,1-2-4 0,-3 1 0 0,5-1 12 16,-3 2-8-16,2 0-4 0,-2-3 12 0,3 3-12 15,1 0 0-15,-5 0 12 0,2-3-12 0,1 3 12 0,-1 0-12 16,0 0 0-16,2-1 0 0,0 1 0 0,-2-2 0 15,3 2 4-15,0 0-13 0,-1 0 21 0,0 2 1 16,3-2-9-16,-2-2 0 0,2 2 8 0,0 0-12 0,0 0 0 16,1 0 12-16,-1 0-12 0,2 0 0 0,-2 0 4 15,1 0-4-15,2 0 4 0,-3 0 8 0,3 0-12 16,-1 0 0-16,-2 3 4 0,2-3-5 0,2 1 1 0,-1 3 4 16,-2-1 9-16,1 0-14 0,-1 0 5 0,2 2 0 15,0 0-4-15,-1 0 4 0,4-4-4 0,-3 4 12 0,3-3-12 16,1 0 13-16,0 0-14 0,3-1 1 0,2-1 13 15,0 0-9-15,2 2 0 0,1-1 0 0,-1-1-5 16,1 2 1-16,2-1 4 0,0 1-4 0,-1-2 12 0,1 1-8 16,-1 1 9-16,3 1-9 0,-2-3 0 0,2 1-4 15,-2-2 4-15,2 1 0 0,0-2-5 0,0 4 14 0,0-2-13 16,1 0-1-16,-1 1 1 0,0-2 13 0,0 1-14 16,1 0 14-16,-1 0-1 0,0-3-8 0,0 3-4 0,0 0 12 15,1-2-12-15,2 1 4 0,-1-2-4 0,-1 1 0 16,2-1 0-16,2 3 12 0,-2-1-8 0,2 1 0 0,-1-2 8 15,-1 2-12-15,2-2 4 0,-2 2 8 0,0 2-12 16,-2-2 8-16,2 0-8 0,-1 3 0 0,-1-3 12 16,1 3-12-16,-1-1 0 0,-1 1 4 0,2 0 0 0,-2 1-4 15,1-1 0-15,0 0 12 0,1-1-12 0,-1-1 4 0,-1-1 0 16,1 0 0-16,1 0-13 0,-1 0 22 0,-2 0-9 16,2-1 0-16,-1 2-4 0,3-1 12 0,-1 2-12 15,-1-2 0-15,2 0-1 0,0 1 14 0,2-1-13 0,-2 2-1 16,2-2 5-16,-1 1 9 0,1-2-13 0,-1 2 12 15,1 1-8-15,-2-2 0 0,0 1-4 0,0 0 0 0,0-1 12 16,0 2-8-16,0-2 0 0,0 0 0 0,-3 0-4 16,3 2 4-16,-3-4 0 0,1 2 0 0,0-2-4 15,0 4-1-15,-1-2 14 0,1 0-13 0,-4 0 4 0,4 0-5 16,-1 0 5-16,0 0-12 0,-1 0 20 0,2 0-16 16,-1-3 16-16,1 2-12 0,2-2 12 0,0 0-20 15,-3 1 12-15,3-1 8 0,-1-2 1 0,-1 4-9 0,2 0 0 16,-2-2 8-16,-1 3-8 0,1 0-4 0,-3 0 0 15,2 0 12-15,-1-3-8 0,1 3-4 0,0-3 0 0,-2 1 12 16,1-1-8-16,1 2 0 0,-2-3 0 0,2 2-13 0,1-1 22 16,-1-2-13-16,0 5 12 0,1-3-12 0,-2 0 0 15,3 0 12-15,-1-1-12 0,0-1 0 0,2 2 12 0,0 3-12 16,0-3 4-16,0 0-4 0,2-1-1 0,1 2 14 16,1 1-13-16,0 1-1 0,0 0 1 0,2 0 13 15,0 0-9-15,-1-2 0 0,1 2 0 0,1 0 0 0,-1 2 0 16,0-2 0-16,1-2-13 0,-1 1 9 0,1-1 12 15,-1 1-8-15,0-1 0 0,2-1 0 0,-3 0 0 16,1 3-8-16,-1-4 8 0,0 1 8 0,-2 0-8 0,3 1 0 16,-1 2 0-16,0 0 0 0,0-5-4 0,0 5 0 0,1 0 4 15,2-1 0-15,-2 1 0 0,1-1 0 0,1 1 0 16,1 0 0-16,0-2 0 0,-4 2 0 0,5 0 0 16,-2 0 0-16,0 0 0 0,-2 0 0 0,1-1 0 0,-1 2 0 15,0-1 0-15,2 0 8 0,-3 0 1 0,1 0-9 16,-1 0-5-16,0 0 14 0,2 0-9 0,-3 0 0 15,4 0-9-15,-2 0 9 0,1 0 9 0,-1 0-9 0,2 0 0 16,1 0 0-16,1 2 0 0,0-1 0 0,1 2 0 16,-2-1-9-16,1 1 14 0,0 0-5 0,0 0 0 15,0 0 8-15,-2-2-8 0,1 2 0 0,-1-3 0 0,0 0 0 16,1 0 8-16,-5 1-8 0,2-2 0 0,1 1 8 16,-2 0-20-16,-1 0 20 0,-2 0-12 0,0 0 0 0,-1 0 12 15,-1 0-12-15,-1 0 0 0,-4 0 0 0,0 0 12 0,-2 0-12 16,-5 0-4-16,0 0-1 0,-5 0-7 0,-2 1 4 15,-5 3-9-15,-2-3-15 0,-4 2-12 0,-3 0-4 0,-1 2-18 16,-6-3-22-16,2 0-40 0,-6 3-56 0,0-2-12 16,-2-3 25-16,0 0 21 0,-1 1 18 0</inkml:trace>
  <inkml:trace contextRef="#ctx0" brushRef="#br0" timeOffset="85049.6">7094 8116 48 0,'0'0'89'0,"0"0"4"0,0 0 3 16,3 0-13-16,-3 0-4 0,0 0-22 0,0 0-3 15,0 0-3-15,3 0-4 0,-3 0-14 0,0 0 4 0,2 0 7 16,-1 0-3-16,-4 0-19 0,5 0-4 0,-1-1-3 15,1-1 19-15,1 1-4 0,0-1-4 0,2-1-3 16,-2-1-4-16,2 1-19 0,0-3 11 0,4 1 4 0,-1-2-15 16,-1 1 16-16,3-3-5 0,-2 1 1 0,0 0-5 15,2 0 1-15,2-2 0 0,0 2-4 0,-2-2-16 0,2 0 8 16,-1 1 8-16,1 2-15 0,-4-1 3 0,0 4 8 0,3-1 8 16,-5 2-1-16,2 2-11 0,-3-1-3 0,3 4-1 15,-2 1 0-15,1 3 12 0,-1-2 0 0,-1 4 8 16,1-1-1-16,2-1-19 0,-2 2 20 0,-1 2-16 0,3 1 0 15,-3-1 20-15,2 0-1 0,0 0 1 0,-1 0-5 16,1-1 5-16,0 1 0 0,-2 1-12 0,2 1 11 16,-3-1-7-16,0-1-8 0,-1 2 12 0,-2-1 0 0,1 1 4 15,-2 0-4-15,0 0 0 0,-2 0 4 0,2 1-4 16,-4 1 12-16,-1-1-3 0,0 0-1 0,-1 3-3 0,-2-3-1 16,2 2 1-16,-2 0-1 0,-2-1-3 0,2 1-17 15,-3 3 21-15,3-2-22 0,-1-1 22 0,-1 2-17 16,2-1 22-16,-1 1-14 0,0-2 1 0,-1 0-1 0,0 0-3 15,1-2 3-15,-1 1 10 0,2-1-10 0,-1 1 1 16,-2-4-5-16,3 2 5 0,-2-2 0 0,1 0 0 16,1-1 0-16,-2 0 0 0,1-2 0 0,0-1-5 0,1 0 0 15,0 0 5-15,-1-2 0 0,2 1 1 0,2-2-1 0,-3 2 9 16,2-5-14-16,0 0 6 0,1 3-1 0,2-3-9 16,-2 0 23-16,3 0-4 0,1 0 0 0,-2 0-24 0,1 0 24 15,2-2-19-15,-3 2 19 0,3 2-14 0,-1-5 9 16,2 1-19-16,-4-1 1 0,3 0-1 0,-1-2 19 0,2 0-19 15,-2-1 5-15,-1-2 15 0,4 1-25 0,-4-1 25 16,2-1-5-16,0 0-1 0,2-1-23 0,-4-1 23 16,2 1-4-16,0-2 0 0,3 1-5 0,-3-2 0 0,3 0 0 15,2-1-5-15,-1-1-9 0,0 1-6 0,2-1 1 16,1 2 0-16,-1-1 14 0,3 1-65 0,-3 0 61 0,1 2 9 16,1-1-19-16,1 1 10 0,-4 4 0 0,1-4 5 15,2 6-1-15,-2-2 5 0,-1 1 0 0,0 1 0 16,1 1 0-16,-1 3-5 0,-3-1 1 0,3 1-1 0,1 1 5 15,-3 0 0-15,0 0 0 0,2 0 0 0,0 1 0 16,1 4-9-16,-3-4 14 0,5 2-1 0,-2 3 1 16,2-1-1-16,0 2 1 0,1 1 0 0,-1-2 13 0,2 4-14 15,-2-2 1-15,1 1 13 0,-1-2 1 0,2 2-1 0,-1-1-4 16,-1 4 1-16,0-2-20 0,0-1 24 0,-2 3 0 16,1 2-24-16,1-4 5 0,-4 4 0 0,4-1 5 0,-2-1 9 15,-1 3 11-15,5-3-20 0,-1 0 9 0,-3 3-14 16,2-3 10-16,-1-1 0 0,-1 1 0 0,3-2 10 0,-2-1-25 15,-1 0 15-15,-1 0-5 0,1-3 0 0,-1 2-15 16,3-4 20-16,-2 1-30 0,1-2 20 0,0-2-25 16,1-1-9-16,-1 3-20 0,1-3-16 0,-1 0-4 0,1-1-19 15,-1 1-31-15,-2-2-35 0,-1 2-79 0,-2 0-5 16,5 0 38-16,-5 0 29 0,3-3 22 0,-2-2 15 0</inkml:trace>
  <inkml:trace contextRef="#ctx0" brushRef="#br0" timeOffset="85888.03">7801 8055 84 0,'1'-2'78'0,"1"2"4"0,-2-2 4 0,2 2-22 15,-4 0 15-15,6 0-39 0,-2 0 7 0,0-1-4 0,2 1 1 16,-2-1 6-16,0 5 2 0,2-2-5 0,-2 1 1 16,1 1-11-16,0 1-11 0,-3 0 12 0,0 3-1 15,0 1 1-15,0 0-12 0,0 3 5 0,2-1 11 0,-2 1-11 16,-2-2-4-16,2 2-3 0,0 0-1 0,0 2 1 15,0-2 16-15,0 0-4 0,0 1-16 0,0-1 9 0,0 2-1 16,2-4-3-16,0 4 4 0,-1-4-8 0,2 1 13 0,0-3-12 16,-1 3-1-16,-1-2-8 0,1 0 0 15,0-2-4-15,2-2 0 0,-4 3 0 0,2-5-1 0,-2-1-3 16,0 0-1-16,0 0 1 0,2-1-1 0,1-1 1 0,0-3-1 16,3 3-4-16,-1-4 5 0,1 1-5 15,-1-2 0-15,3-3 0 0,1 1 0 0,-1-2-9 0,0 3 9 16,0-3 4-16,0 2-13 0,-2-2 14 0,1 3-1 0,-2 0-13 15,1 3 14-15,-2 1-1 0,1 1-13 0,0 2 14 16,-2 1-1-16,2 1 14 0,-2 1-5 0,2 1 1 0,3 1 9 16,-4 1 0-16,1-1 0 0,3 2 0 0,-3 1 1 15,4 0 0-15,-1-2-5 0,-1 4 6 0,-1-2-11 16,3-2 11-16,-2 3-10 0,-1 0 0 0,1 0-5 0,0-1 0 16,-1 0 1-16,-4 0-1 0,3 2 5 0,0-4-4 15,-4 2-1-15,1-1 6 0,-2-2-6 0,2 1 6 0,-1 1-5 16,-1-1 5-16,0-1 6 0,-1 2 0 0,-1-3 0 15,2 3 0-15,0 0 1 0,-2-1-6 0,1 4-11 16,-3-4 6-16,1 2-18 0,-5 2 29 0,2-2-5 0,-2 1 0 16,0 1-30-16,0-2 36 0,-4 1-30 0,4 1 30 15,-2-2-24-15,-1 1 24 0,2-1-30 0,-1 0 37 0,-1-1-7 16,0 2-30-16,3-2 12 0,-3-1 13 0,2-1-12 0,-1 0 12 16,1-2-32-16,1 1 0 0,3 0 26 15,-3-4 0-15,3 1-7 0,-1-1-31 0,0-1 18 0,1 2-18 16,2-4-18-16,-2 2 7 0,2 0-18 0,-2-1-32 0,1-2-2 15,-1 0-22-15,0 0-28 0,3-3-6 0,-4-2-66 16,1 0-42-16,-1-2-5 0,3 0 17 0,-2-5 41 16,2 1 26-16,-2 1 20 0,2-2 10 0</inkml:trace>
  <inkml:trace contextRef="#ctx0" brushRef="#br0" timeOffset="86211.65">7808 8065 66 0,'0'0'139'0,"0"0"-25"0,0 0 4 0,0 0-6 0,-2 0 4 16,2 0-32-16,-2 0-11 0,8 0-3 0,-6 0 9 0,5 0-4 16,0 0-2-16,-1 0-7 0,3 2-3 0,-1-2-7 15,5 0-12-15,-1 0 5 0,2 0-7 0,-1 0 8 16,2 1-7-16,1-1-9 0,-1-3-21 0,2 0-13 0,0-3-4 16,0 1-35-16,0-2-29 0,1 0-31 0,-2-2-81 15,0-4-79-15,-1 0 34 0,-2 0 36 0,-2 2 17 0,-1-1 22 16,0 0 4-16</inkml:trace>
  <inkml:trace contextRef="#ctx0" brushRef="#br0" timeOffset="86896.06">8389 7865 66 0,'4'-2'107'0,"1"-3"-14"0,0 1 3 15,0-1-10-15,1-2-3 0,2 2-11 0,1-2-3 0,-1-2-3 16,2 4-19-16,-1-1 8 0,2 0 1 0,-1 2 0 16,2 1 4-16,-2-2-3 0,1 5-3 0,2-2-4 15,-4 1-18-15,1 1 15 0,1-1-19 0,-2 1 16 0,-1 2-20 16,2 2 9-16,-2 0-4 0,-2-1 0 0,0 2 8 16,2 1-7-16,-2 0-4 0,-1 3 8 0,2-2 1 15,-2 4-4-15,-1-2 0 0,-4 1-22 0,5-1 1 0,-4 1 21 16,-1 0-21-16,0 2 17 0,0-2-22 0,0 2 18 15,0 0-18-15,0 2 19 0,-1-1-29 0,-1-1 5 0,-4 3 19 16,3-1-24-16,-2 1 25 0,0-2-25 0,0 1 19 16,-1 1-9-16,0-2-15 0,-2 0 1 0,2 0 18 15,-2 0 6-15,0-1 0 0,0-1-25 0,0-1 15 0,1-1 9 16,0 0 1-16,-1-1-25 0,3-2 0 0,-3 1 6 16,3-4 18-16,-1 0-24 0,3-3 6 0,-2 2-1 0,5-1 24 15,-4-1-24-15,2 0 25 0,0-1-25 0,-1 1 25 0,3 0-10 16,0-3 5-16,0 1-25 0,0-2 0 0,0-2 25 15,-2 0 0-15,2-2-25 0,2 1 20 0,1-4 0 0,1 1-5 16,-1-3 1-16,2 3-22 0,-1-2 1 0,4 2 0 16,0-1 25-16,-2 2-25 0,2 0 15 0,0 0-15 15,0 2 25-15,-2 1-10 0,2 1 0 0,0 2 0 0,-2 1-10 16,2 0 20-16,-1 2-5 0,-1 0-15 0,3 2 25 16,-2 0-25-16,1 4 15 0,1-3 10 0,-1 3 0 0,2 0-5 15,-1 2 1-15,2-1-1 0,-1 2 0 0,-1 1-25 16,2-2-1-16,0 1 1 0,-1 0 0 0,-1-3-5 15,1 2 20-15,-1-1-10 0,1-2-39 0,-4-1-18 0,2-1-3 16,0 0-51-16,0-1-20 0,-4-4-98 0,1-1-32 16,2 0 46-16,-4-3 29 0,2 0 20 0,1-2 23 15,-3 0 17-15</inkml:trace>
  <inkml:trace contextRef="#ctx0" brushRef="#br0" timeOffset="87440.16">9013 8407 80 0,'0'1'82'0,"0"1"-3"0,-3-4 3 0,3 1 7 15,3 0-13-15,0 1-19 0,-1 0-3 0,3 1-10 16,0-1 14-16,1 0-3 0,2 0-22 0,-2 0 7 16,5-1 5-16,-3 1-4 0,3 0-4 0,-3 0-3 0,3 0 0 15,0-3-23-15,-1 1 1 0,1-2 10 0,1 1-6 16,-2-2-9-16,4 4 1 0,-3-4 0 0,2 4-1 0,-1-1 1 16,1-2 8-16,1 4-1 0,-1 0 1 0,-2 3-1 15,5-2 1-15,-3 4-4 0,1-2-1 0,0 1 13 0,2-2-8 16,-2 2 8-16,2-1-8 0,-2 0-8 0,3 0 12 15,-2 0 4-15,0-1 1 0,0-2-17 0,0 0 0 0,-3 0 0 16,-1 0 17-16,-2-2-21 0,2 2 17 0,-6-2-21 16,4 2 0-16,-2-5 0 0,-2 2 9 0,-1 0 3 0,0-2-8 15,-1-1-20-15,-2 0-9 0,-1 0-4 0,2 0-25 16,-4 0-14-16,-1 0-27 0,-2 1-70 0,-1-5-41 16,-1 6 6-16,-2-2 12 0,1 0 27 0,-1 1 18 0</inkml:trace>
  <inkml:trace contextRef="#ctx0" brushRef="#br0" timeOffset="87860.2099">9187 8103 69 0,'2'1'82'0,"0"2"4"0,-1 0-18 16,2 0 14-16,-1 2-10 0,-4 1-18 0,5 1 0 0,0 1 4 15,-3 2-11-15,5 1 19 0,-3 1-8 0,-4 1 5 16,7 3-4-16,-5 1 13 0,2 1-4 0,-1 4 12 0,-1 0-6 16,0 2-6-16,0 1-4 0,-1 1 10 0,2 2-3 15,3 1-7-15,-3-2-7 0,2-1-4 0,2 2-3 16,-1-4-8-16,0 1-4 0,0-2-5 0,1-4-4 0,3-1 0 16,-3-3-9-16,-1-1-10 0,1-4 0 0,0-1-20 15,-2-3-20-15,-1-3-33 0,1 0-31 0,-1-1-14 16,-2-2-51-16,0-2-53 0,1-1-65 0,-2-1 44 0,-6-1 29 15,2 1 29-15,-1-1 21 0,1 1 22 0</inkml:trace>
  <inkml:trace contextRef="#ctx0" brushRef="#br0" timeOffset="88710.9099">10463 8090 84 0,'2'2'96'0,"-1"-2"-21"0,-1 2-4 16,0-1-3-16,2 2 0 0,-2 2-6 0,-2-2-5 15,4 1-2-15,-2 2-5 0,0 0-9 0,0 0 14 16,-3 3-4-16,-1 0-3 0,0 0-3 0,-1 0-11 0,-1 0-12 16,1 3 12-16,-1 2-4 0,-5-2 1 0,1 1 0 15,2 1-4-15,-1 1-8 0,-2 0 12 0,4 1 0 16,-4 1 5-16,0-1 0 0,2 2 0 0,-4-2-20 0,-1 4 21 16,4-1-8-16,-4 1 0 0,3-2-13 0,1 0 22 15,-2-1-17-15,3 1 18 0,2-3-13 0,-4 1 0 16,5-1 10-16,1-3-5 0,2-1-4 0,-2-1 1 0,3-1-5 15,2-2 0-15,0 1-4 0,-3-3-5 0,3 1 0 0,0-5 1 16,2 2-1-16,-1 0-4 0,-4-1 0 0,5-2-1 16,-2 0-4-16,0 0-19 0,-2 0-1 0,5 0 5 0,1 0 15 15,0-2 5-15,0 1 0 0,2-4-20 0,3 4 0 16,-1-4 1-16,0 1-1 0,6-2 0 0,-4-2 1 0,4 1 9 16,-4 0 9-16,2 0 1 0,2 3-5 0,-4-3 0 15,4 5-1-15,0-1-4 0,-2 0 5 0,2 1-5 0,0 2 0 16,-3 0 5-16,5 0-15 0,-2 0-9 0,0 0 5 15,-1 0 14-15,-2 0 9 0,2 0-4 0,-2 0-10 16,1 0 10-16,-2 0 0 0,-2 0 0 0,1 0 0 0,-1 0-1 16,-1 2 1-16,-1-2 0 0,0 0 0 0,-1 0 0 15,-2 0-15-15,-1 3 5 0,-2-3 5 0,1 0 0 0,1 0-14 16,-2 0-5-16,-2 0-24 0,2 0-3 0,0-2-9 16,-1-1-21-16,1-1-40 0,1-2-44 0,-1-3-79 15,0-1-9-15,-1 0 37 0,-3-3 27 0,3 0 23 0,-4-3 18 16</inkml:trace>
  <inkml:trace contextRef="#ctx0" brushRef="#br0" timeOffset="89099.28">10474 8125 116 0,'2'1'75'0,"1"3"10"15,-1-1-2-15,1 0-5 0,0 0-2 0,0 3-22 0,0-2-14 16,0 5 3-16,-1-2 1 0,1 3-4 0,0 3 0 16,-1-2-10-16,-2 2-1 0,3 2 19 0,0 0-3 15,1 1-11-15,0 2-1 0,1 1 1 0,1 1-3 0,-3 0 3 16,-1 4 9-16,4-1-20 0,-1 2 4 0,0 1 8 15,-2 2 9-15,-2 1 0 0,3 1 0 0,0 0-11 0,-4 1 0 16,2-1 0-16,-2 0-3 0,3-1-9 0,-3-1 9 16,4-2 4-16,-3-2 1 0,5-2-8 0,-3-1-14 15,0-1 5-15,1-4-5 0,0-3-3 0,1 0-6 0,-1-3-8 16,-3-2 8-16,-1-1-4 0,3-1-14 0,-1-3 10 0,4-1-10 16,-5-1 6-16,1-1-32 0,-2 0 0 0,3-1-28 15,-3-2 0-15,0-2-30 0,2-1-57 0,-2-3-59 16,0 1-15-16,0-2 26 0,0 0 31 0,0-4 25 0,0 1 19 15</inkml:trace>
  <inkml:trace contextRef="#ctx0" brushRef="#br0" timeOffset="89995.01">10950 8254 69 0,'3'-4'79'16,"2"-1"-4"-16,1 0-7 0,-1-2-8 0,2 4-2 15,2-6-22-15,0 2 7 0,1-1-18 0,-1 1 11 16,-1-1-18-16,2 0 14 0,-2 3-10 0,1-1 0 0,1-1-11 15,-2 2 14-15,1 2 1 0,-4 1-1 0,1 1 1 0,-1-1-8 16,1 2-7-16,0 3 8 0,-1-1 3 0,0 1 0 16,0 2 0-16,-2 0 0 0,3 1 8 0,-1 1-7 15,1 1 7-15,1 2 0 0,-1 1-4 0,-1-2-7 0,1 2-7 16,-1 1-1-16,1-2 20 0,-1 2-8 0,-2 0 0 16,0 2 0-16,1-1-3 0,-3 2 11 0,1 0 1 15,-2 3 0-15,0 0-4 0,1 0 0 0,-4 1-3 0,0 1-1 16,0 1-3-16,-2 0 0 0,0 0-5 0,3 0-16 15,-4-3 0-15,0 2 17 0,0-1 0 0,-1-1-4 0,2-1-1 16,1-1 1-16,-2-1-13 0,2-1-8 0,-2-4 20 16,1 2-20-16,0-1 21 0,1-3-9 0,-2 0 0 0,2 1 1 15,0-3-10-15,0 0 27 0,-2 0-13 0,3-1-1 16,-2 1 19-16,-1-2-14 0,1 1 9 0,0-1 9 0,2 1-17 16,-2-1 23-16,0-1-10 0,1 0-8 0,-1 0 19 15,1-1-24-15,0-2 10 0,1 1 5 0,2-1-4 0,-1 0 5 16,0 0-10-16,2 0 1 0,-3-1 9 0,1 1 2 15,2 0-6-15,-3-2-15 0,3-1 0 0,-4-1 10 0,2-1-4 16,1-1-17-16,-1-1-11 0,2-1 16 0,0-1-5 16,0-1-11-16,0-1 11 0,0 1-5 0,0-1 0 15,3 1-1-15,-3-1-5 0,2-1 1 0,2 0-1 0,-1 0 0 16,1 1 11-16,-1 1-26 0,3-3 0 0,-1 4 6 16,4-3 20-16,-4 1-21 0,2 1 21 0,-1 0 0 15,2 2 0-15,0-1-15 0,-2 1-5 0,4 1 0 0,-2 0 15 16,2 2 10-16,-2 0-20 0,2-1 1 0,-1 4 14 15,1 0-10-15,-2 0 20 0,3 1-20 0,-2 2 0 0,1-2 1 16,-2 6 4-16,1-3 24 0,-1 6-24 0,2-2 25 16,-1 1-20-16,-1-1 19 0,0 2-24 0,-2 2 25 15,3-2-10-15,-2 2-10 0,1-1 25 0,-2 0-5 0,0-1-10 16,-1 2 1-16,2-2-1 0,-3-1-5 0,1 1 0 16,0-1 0-16,1-1 1 0,-3-1-1 0,0 1-5 0,-1-2-16 15,-2 1 27-15,3-1-32 0,0-2 16 0,-1 3-16 0,0-1-24 16,1-1-38-16,-3-2-16 0,2 2-49 0,-1-1-55 15,2-2-59-15,0 0 6 0,0 0 40 0,0 1 28 0,1-1 23 16,2-1 8-16</inkml:trace>
  <inkml:trace contextRef="#ctx0" brushRef="#br0" timeOffset="90181.51">11731 8728 84 0,'-5'11'82'0,"2"-1"-4"0,-3-1-10 15,0 2-7-15,3-2 3 0,-2 0-31 0,0 0-8 0,3-2-4 16,-4 2-21-16,3-2-14 0,0 1-51 0,-2-2-81 16,2 0-1-16</inkml:trace>
  <inkml:trace contextRef="#ctx0" brushRef="#br0" timeOffset="90837.39">11984 8151 101 0,'0'4'82'0,"-3"1"-3"0,2 2 3 0,-3-1-3 16,4 0 0-16,-1 2-21 0,-3-2-4 0,4 4 8 0,-3-1-4 16,-1 1-3-16,4 0 0 0,-2 2-3 0,-1-3-15 0,2 3 8 15,-3-1-11-15,1 0-3 0,3-2-5 0,-5 0-3 16,2 0 0-16,3-1-3 0,-2-2-13 0,2-1 9 15,0 3-8-15,0-3 15 0,2 0-19 0,3-1 8 0,-2-3-5 16,5 2 1-16,0-3-8 0,1 0 8 0,1 3 0 16,2 0-4-16,1 0 0 0,3 0 0 0,-5 0 4 15,3 3 0-15,0 0 0 0,-1 3 12 0,1-1-4 0,1 2 12 16,-6-1 5-16,5 3-1 0,-4-1-15 0,2 1 16 16,-4 0 5-16,2 0-8 0,-2 0 22 0,-1 0-22 0,-2 0 10 15,2 1 1-15,-4-3 0 0,0 1 0 0,0 1 7 16,-3-3-10-16,0 0 1 0,0 0 6 0,0 0 1 0,0-1-5 15,-3 0-4-15,0-1 1 0,-2 0-5 0,2 1-5 16,-2-1-17-16,0 0-11 0,-4 1 22 0,1 0-16 0,-3-1 0 16,0 2 11-16,1-2-5 0,-2 1-1 0,-1 0 1 15,0-2-18-15,-1 1 0 0,2-2-11 0,0 1 0 16,0-5-6-16,2 1-22 0,-2-1 12 0,2 1-26 0,1-4-9 16,1-1-28-16,-5-2-38 0,5-2-24 0,0-2-61 0,2-1-46 15,-2 0 16-15,2-3 33 0,-1-2 28 0,1-1 31 16,0 2 3-16</inkml:trace>
  <inkml:trace contextRef="#ctx0" brushRef="#br0" timeOffset="91107.76">11962 8206 62 0,'2'-1'143'0,"2"-3"-15"0,1 0 5 15,2 0-21-15,-3 2 0 0,4-1-24 0,1 3 11 16,-2-5-16-16,1 3-8 0,3 0-6 0,-2-2-7 0,1 2-8 16,6 1-6-16,-7-1-8 0,2-3-4 0,3 3-11 15,-2-1-21-15,3 0-8 0,-2 1-37 0,1-1-15 16,-3 0-58-16,2-1-92 0,1-2-23 0,-1 1 30 0,2-1 34 15,-2 0 11-15,1-3 11 0</inkml:trace>
  <inkml:trace contextRef="#ctx0" brushRef="#br0" timeOffset="91669.7399">12598 7924 91 0,'3'0'114'0,"0"0"0"0,2-3-3 0,1 0-7 16,-1 2-10-16,3 1-21 0,-3-2-14 0,1 1 7 0,3 1 4 15,-1 0-3-15,-1-2-3 0,2 1-18 0,0 1 16 16,-1 4-20-16,1-1 5 0,0 1 1 0,-1 1-12 0,-2 1 8 16,2 1-3-16,0 1 9 0,-2 1-4 0,-1 2-3 15,-2-1-4-15,0 1 0 0,-1-1-21 0,-2 1 17 16,3-1-3-16,-3 1-4 0,0-1-1 0,-3 2-3 0,0-1-1 0,-2 2-4 16,0-2-4-16,0 1-1 0,-1 0-4 0,-2-2 0 15,0 2-1-15,0-1 1 0,-1-1-5 0,1 0 0 16,3 0 0-16,-1-2-5 0,-2 0 0 0,3-3 0 0,1 0-20 15,0 0 25-15,1 1-5 0,3-4 5 0,-3-1-5 16,1 1 0-16,-1-2 0 0,3 0 0 0,-1 0 0 16,-3 1-10-16,4-1 10 0,0 0 0 0,-4-3-9 0,4 0 9 15,0 2-10-15,-2-1-5 0,4-2 15 0,-4 0-9 16,4 2-11-16,0-4 11 0,2 1 14 0,-2 0-15 0,2 3 15 16,1-3-10-16,0 4 0 0,3-2 1 0,1 1-1 15,-1 2 5-15,4-1-5 0,-2-1 15 0,0 2-10 0,1 3 9 16,0-1-9-16,-1 1 10 0,1 0-10 0,1 0 9 15,-1 1-14-15,-1 1 15 0,2-1 0 0,-2 1-15 16,0 1-10-16,2-2 20 0,-4 2-14 0,3-1-1 0,-3-1-9 16,1-1-4-16,0 0-37 0,-2-3-30 0,-1 2-31 15,1-1-72-15,-1-2-68 0,1-1 22 0,-3-2 39 16,1-1 16-16,0-2 23 0,-1-1 11 0</inkml:trace>
  <inkml:trace contextRef="#ctx0" brushRef="#br0" timeOffset="92359.4399">13828 8844 84 0,'3'1'107'0,"-1"1"0"0,-1-1 4 0,4-1-18 0,1 0 12 16,-3 0-26-16,4 0 2 0,-1 0 7 0,2 0-10 15,4 0-3-15,-4 0 2 0,2 0-4 0,2 0 9 0,0 0-14 16,-1-3-16-16,3 2 10 0,-1-3-12 0,2 2-3 15,-2-3 5-15,3 2-4 0,-3-1-8 0,1-1-4 0,-2 1 1 16,1 1-9-16,-2 3 9 0,0-2-3 0,-1 1-15 16,-1 1 10-16,1 0-14 0,-5 0 10 0,4 0-15 15,-5 3 0-15,1 0 0 0,-1-2 0 0,-3 2 1 0,4 0-6 16,-2 0 0-16,0 2 0 0,-3-2 0 0,2 2 0 16,-2 0-5-16,0-5-15 0,0 2-6 0,0-1 11 15,0-1-20-15,0 0-10 0,-2 0-32 0,2 0-17 0,0 0-37 16,0-3-27-16,-3-2-66 0,2 3-45 0,-3-4 35 0,0 1 29 15,0-3 17-15,-2 0 22 0,0 0 26 0</inkml:trace>
  <inkml:trace contextRef="#ctx0" brushRef="#br0" timeOffset="92737.42">13839 8592 91 0,'0'0'110'0,"0"1"5"16,3-1-4-16,0 0-7 0,3 0-7 0,-2 0-20 16,0 0-8-16,3-1 9 0,-1 1-4 0,5 0-18 0,-3 0-3 15,3 0 8-15,0 0-3 0,-3 0-3 0,3 0-4 16,0 0-7-16,-1 0-12 0,1 0 9 0,1-2-8 0,0 2-13 16,2 0 5-16,-2-3 9 0,1 2-21 0,0-2-9 15,0-2-8-15,-1 2-17 0,2-1-5 0,0-1-23 0,-4 2-13 16,0-3-30-16,-1 0-52 0,-3 3-53 0,1-1-24 15,-6 0 26-15,2 0 23 0,-3 1 22 0,2 0 25 0</inkml:trace>
  <inkml:trace contextRef="#ctx0" brushRef="#br0" timeOffset="94697.65">3366 10062 109 0,'0'0'82'0,"0"0"-4"16,0 0 1-16,0 0-4 0,0 0-10 0,0 0-15 0,0 0-3 16,0 0 0-16,0 0-11 0,0 0 1 0,0 0-1 15,3 0 1-15,1 1 3 0,-2 1-10 0,1 1 7 0,0 3 0 16,-1-4-3-16,1 6-4 0,-1-2-19 0,-2 3 12 0,0 2-12 15,1-1 20-15,-1 1-24 0,0 1 20 0,-1 0-23 16,4 2 11-16,-5 3 1 0,4-2-1 0,1 2 1 16,0 2-1-16,-1 1 1 0,0 1 0 0,2 1-1 0,-1 1 1 15,2 2 0-15,-2-1 0 0,0 0 0 0,2 0 8 16,-3 2-20-16,1-3 20 0,3 3-20 0,-1-2 0 16,-2 0 21-16,-3-1-5 0,5-1 1 0,-2-1 0 15,-3 2-5-15,3-2-16 0,1 0 0 0,-3-2 0 0,2-1 25 16,-1 1-20-16,-2 0 12 0,3-1 0 0,-3-2 4 0,3-1-4 15,-2 0-4-15,-1-1 5 0,-1-2-1 0,1 0-8 16,0-2 13-16,0-1-17 0,0-3-1 0,0 2 1 0,1-5-5 16,-2 1 0-16,1-2-5 0,0-1-4 0,0-1 5 15,0 0-27-15,0 0-13 0,0 0 6 0,0-1-26 16,0-5-2-16,0 4-23 0,0-4-18 0,-3-1-39 0,-2 1-49 16,2-5-21-16,-2-1 18 0,0-1 33 0,1-1 19 15</inkml:trace>
  <inkml:trace contextRef="#ctx0" brushRef="#br0" timeOffset="95562.2099">3296 10169 91 0,'3'0'103'0,"-3"0"-24"16,4-2 7-16,-1-1-8 0,0 1-2 0,4-2-26 0,0-3-3 16,1 2-3-16,3-3-4 0,-2 1 7 0,3-4-14 15,0-1-3-15,1 3-5 0,-2-4 9 0,3 2-12 0,-1 1 8 16,1-1-4-16,0 2-11 0,0 1 4 0,1 1 3 15,-1 3 1-15,-1 2 0 0,-1-1-1 0,2 1-2 16,-1 6-1-16,1-3 0 0,-3 5 0 0,2 0 1 0,0 0-9 16,0 0 1-16,-1 2 0 0,1-1-4 0,-1 2-1 15,-1 2 1-15,2-1 0 0,1 1 0 0,-3-1-12 0,2 1 20 16,0 1-8-16,-4 0-4 0,4-2 4 0,-4 4-4 16,-1-4 0-16,0 2 4 0,-2 0 0 0,-3-1 0 15,2 1 4-15,-5 0 8 0,0 1 0 0,-3 1 1 0,-2-1-21 16,-1 1 24-16,0 1-11 0,1-2-9 0,-3 4 21 0,2-3-21 15,-4 0 13-15,1 1-1 0,2-1 1 0,1-1-4 16,-2-1 0-16,2 0 0 0,0-1 4 0,2-1-4 16,-1-2 0-16,2 2 0 0,-3-4 0 0,3 1 0 0,3 1 1 15,-3-3-1-15,1-1 0 0,-1 1 1 0,0-2 0 16,3-2 8-16,-2 2-8 0,2-3 0 0,-3 0 4 0,-2 2-13 16,2-2 23-16,-1 0 1 0,2-2-5 0,2 2-5 15,0 0 0-15,-3 0 1 0,3 0-15 0,-3 0-10 0,1 0 20 16,4-1 0-16,-2-1-5 0,1-1 0 0,-2 0 0 15,2-1-5-15,1-1-10 0,1-1-15 0,-1 1 5 0,2 0 25 16,1-1 0-16,1-1-5 0,-1 2-20 0,2 0 25 16,-1 1-25-16,0 0 0 0,2 2 25 0,-2 2-25 15,2-5 25-15,1 4-25 0,1 1 25 0,0-2 0 0,1 2 0 16,0 0 0-16,-2 0 0 0,5 2 0 0,-2-4 1 16,0 2-32-16,1 3 31 0,-2-1-10 0,1 2-15 0,1 1 25 15,1-1-25-15,-1 1 30 0,0 0-5 0,-1 3 1 16,-2 0-27-16,2 2 27 0,0-4-1 0,-3 2-26 15,2 1 16-15,-3-1 0 0,0 0 16 0,-2 2-1 0,2-2-4 16,-3 1-1-16,0 2 1 0,-4-3-17 0,1 2 6 16,-2 0 0-16,1 1 0 0,1-3 0 0,-2 5 6 15,-3-4-1-15,0 3-5 0,-1 0 5 0,1-2-5 0,-3 2 0 0,3 0 0 16,-2 0 0-16,-3-1 0 0,0 1 5 0,-4 0 1 16,4 1-6-16,-2 1 0 0,-2-2 10 0,-1 1-10 15,2-1 0-15,-3 0 11 0,2 0-11 0,-1 2 0 0,1-5 0 16,1 0 0-16,-1-2 0 0,2 0-5 0,-1-2 5 15,2-2-6-15,-3 0 6 0,3-1-5 0,-2-2 10 16,0 0-5-16,0-2-21 0,0 2 11 0,1-3 10 0,-2 0-32 16,2 2 17-16,-1 1-11 0,0-2-19 0,1-1 1 15,1 2-24-15,1-1 3 0,2-1-21 0,-1 0-28 0,3 0 0 16,-1 2-52-16,0-5-62 0,2 1-11 0,2 1 35 16,-1 1 21-16,2-3 15 0,2-2 32 0</inkml:trace>
  <inkml:trace contextRef="#ctx0" brushRef="#br0" timeOffset="96016.35">4499 10875 94 0,'4'0'100'0,"0"0"-21"0,4 0 10 0,-2 0-6 15,1 0 6-15,1 0-34 0,1-2 10 0,-1 2-3 16,2 0-4-16,-1 0-3 0,2 0-3 0,-1 0-7 16,2-1-11-16,-4 1-12 0,3-3-3 0,-3 1 7 0,3 1 5 15,-3 1-4-15,0-2-4 0,1 0-4 0,-2 2-19 16,-1-1 8-16,-1 1 7 0,3 0-3 0,-4 0-5 0,1 1-3 15,0-1-4-15,-3 0-4 0,1-1-15 0,-3 1-8 0,0 0-8 16,1-3-22-16,-1 2-37 0,0-2-54 0,0-2-56 16,-3-1 13-16,0 0 38 0,0-1 13 0</inkml:trace>
  <inkml:trace contextRef="#ctx0" brushRef="#br0" timeOffset="96245.62">4398 10642 116 0,'0'3'128'0,"0"0"-6"16,0 0-15-16,2 0-2 0,-1-3-7 0,4 0-22 0,0 1-6 15,1-1 0-15,5 4-14 0,0-4-11 0,-1 0-7 16,7 0-4-16,-1-2-18 0,0 0-16 0,1 1-12 0,-1 1-33 15,1 0-38-15,-1-1-106 0,0-4-3 0,0 2 19 16,-2 0 5-16,0 0 36 0</inkml:trace>
  <inkml:trace contextRef="#ctx0" brushRef="#br0" timeOffset="98096.0399">5908 9864 91 0,'5'5'82'0,"-2"-1"-7"16,3-1 7-16,2 1-3 0,0 2-4 0,-3 0-21 0,3 0-11 15,-2 3 8-15,2 0-7 0,-2 1-1 0,2 1 1 16,0 3 4-16,0 1-4 0,0 3-3 0,2-3 0 0,0 3 0 15,-2 1-14-15,2 2 7 0,-2 0-8 0,3 3 1 16,-2 0-4-16,1 0 0 0,-1 0-3 0,1 0-5 16,-2 3 1-16,1-1 7 0,-1-2-11 0,0 2 0 0,0-1 0 15,1-1 0-15,-1 0-8 0,0 0 4 0,-1 0-4 16,0-2 0-16,1 2 4 0,-1-1-52 0,1-1 64 0,-1 1-12 16,1-2 0-16,-1 1 0 0,1 0 0 0,-1 0-4 15,0-3 0-15,-1 2 12 0,-1-1-12 0,3-1-8 16,-2-1 8-16,0 2 0 0,-1-2 0 0,0-2 0 0,0 2 0 15,1 0-4-15,-1-1 0 0,-1 0 8 0,0 0-8 16,-1-2 8-16,2 2-8 0,-2-1 4 0,0 1-4 0,0-2 5 16,3-1 7-16,-3 0 0 0,1-3-12 0,-1 1 4 0,0-2-4 15,2-1-8-15,-5 0 12 0,3-3 8 0,-1 2-3 16,-1-4-9-16,1 1 8 0,1-1 0 0,-3 2 1 0,1-1-5 16,1-1 0-16,1 1 0 0,0-1-12 0,-1-1 4 15,4 2 8-15,-6-1 0 0,4-1 0 0,-3 0-8 16,2-1-9-16,-3-2 1 0,2 1 4 0,-2-1 8 0,-2 0 12 15,2 0 1-15,0 0-1 0,6-1-16 0,-4-1 0 16,-1-1 16-16,3 2 1 0,-1-4-17 0,0-1 16 16,0 0-20-16,2-3 4 0,-2 0-1 0,5-4 1 0,-5-1 17 15,4-1-17-15,-3 0 16 0,1-4-20 0,0-2-1 16,4-2 1-16,-4-1 21 0,1-2-5 0,2 0-16 0,0-3 8 16,-2-1 0-16,-1-1 8 0,3-3-21 0,0 0 13 15,1 0 9-15,-2-4-22 0,4 1 22 0,0-2-18 16,-3 0 18-16,0-3-1 0,4-2-4 0,-5 1 0 0,1-2-4 15,0-2 5-15,-5 2-14 0,3-1-8 0,0 0 1 16,-6 2 12-16,2 2-5 0,0 1 1 0,-2 2 0 16,1 3 8-16,1 3-9 0,-1 3 1 0,-1 2-4 0,2 2 4 0,1 2 4 15,-3 3-5-15,5 3 5 0,-1 0-4 16,0 2 4-16,0 2 0 0,-2 1 4 0,-2 1-4 0,3 3 4 0,0 0 0 16,-1 1 0-16,0 0 0 0,-1 4-8 0,-1 1 0 15,2 0 8-15,-1 3 0 0,-1-1 0 0,2 1 4 16,-2-2-4-16,2 2 0 0,-1 2 4 0,2-1 8 0,-1-1-12 15,1 0-8-15,-2-1 8 0,-2 1 0 0,6 0 0 16,-2 0 0-16,2 1 0 0,-2-1 0 0,2 3 0 16,2-1 0-16,0-1 4 0,-1 1-4 0,-1 0 0 0,7 0 0 15,-5 0 0-15,1-1 4 0,0-1-8 0,2 2 4 16,-1-2 0-16,0 1 4 0,3-1-8 0,-2-1 4 0,0 2 0 16,2-1 0-16,-1 3 0 0,-1 0 0 0,2-3-4 15,0 2 4-15,0 1 8 0,-4-3-12 0,3 2-8 16,0 2 16-16,0-3-4 0,-1-1 0 0,2 0 0 0,1 0 0 15,-2 3 0-15,5-3 0 0,-2 0 0 0,2 0-4 16,0 0 4-16,1-3-4 0,-1 5 4 0,3-2-4 0,-2 0 8 16,3 0 4-16,0-2-8 0,2 2 0 0,-3 0 0 15,3-1 0-15,2 1 0 0,1 0 4 0,-1 0-4 16,0 0 4-16,2-2-4 0,1 2 8 0,0 2-8 0,0-2 0 16,0 0 0-16,2 0 0 0,1-2 0 0,1 2 4 15,-1 0-4-15,0 0 8 0,0 0-8 0,-1 0-4 0,1-2 12 16,0 2-12-16,-2-1 4 0,1 1 9 0,-2-1-14 0,-2 1 5 15,0 0 0-15,-1-2-4 0,1 1 4 0,-3 1-4 16,2 1 4-16,-2 1-4 0,0-2 4 0,0-2 0 0,-1 2 8 16,0 0-8-16,1 0 0 0,-2 0 0 0,1 0 0 15,1 0-4-15,-2 0 4 0,1 0 8 0,1-1-12 16,0 1 0-16,1 0 4 0,0-2 0 0,1-1 0 0,3 0 0 16,-2 0 0-16,3 2 0 0,2-3 8 0,-1-1-12 15,4 3 13-15,0-2-14 0,2 1 5 0,0-2 0 0,3 4 0 16,-3-2 9-16,1 0-13 0,2 1 4 0,-2-1-5 15,-2 3 5-15,0-1 0 0,1 1-4 0,-3-2 4 16,1 2 0-16,-1-2 13 0,-1 2-13 0,-1 0 0 0,1-1 0 16,-1 2 0-16,1-1 0 0,-1-1 0 0,0 0 0 15,0 3 0-15,0-3-4 0,2 1 4 0,1 0 8 16,2 0 0-16,-1 0-12 0,1 0 0 0,0 0 4 0,0 0 0 16,1 0 0-16,1 0 8 0,-1 0-12 0,0 0 4 15,-1 0-4-15,2 0 0 0,-3 0 4 0,-2 0 0 0,3 0-4 16,-2 0 4-16,0 0 0 0,-1 0 8 0,-2 0-12 15,2 0-5-15,-1 0 9 0,-1 0 0 0,3 0 0 0,-4 0 9 16,4 0-9-16,-4 0 0 0,1 0-4 0,1 0 4 16,2 0-5-16,-4 0 5 0,4 0-4 0,-2 0 4 15,-1 0 0-15,-1 0 0 0,1 0-4 0,0 0 4 0,-1 0 13 16,-1 1-18-16,-1 1 5 0,1-2 0 0,2 3 0 0,-4 0 0 16,2-1 0-16,0 1 0 0,-1 0 0 0,1-1 0 15,0-2 9-15,1 2-13 0,-1-2 4 0,0 2 0 0,-1-2-5 16,2 0 5-16,-1 0 9 0,2 0-13 0,0-4-1 15,-2 6 5-15,2-2 0 0,-1 0-8 0,1 0 8 16,2 0 0-16,-2 0 8 0,4 0 1 0,-2 0-1 0,1 0-12 16,1-2 4-16,0 2 8 0,1 0-12 0,0 0 4 15,-2 0 8-15,3 0-12 0,-4 0 4 0,1 0 8 16,0 0-12-16,-1 0 4 0,-2 0-4 0,2 0 0 0,-2 0 4 16,1 0 8-16,-1 0 0 0,2 0 0 0,0 0-12 15,-1 0-8-15,3 0 8 0,-1-1 0 0,0 1 4 0,0 0 8 16,1 0-12-16,-1-1 4 0,-2 1 4 0,1 0-8 15,1 0 4-15,0-2-4 0,-6 2 0 0,3 2 0 0,-3-2 4 16,0 0-4-16,-2 0 4 0,-1 0-5 0,-2-2 5 16,0 2 9-16,0 0-1 0,-1 0-12 0,-2 0 4 15,0 0-4-15,-2 0 4 0,1 0-4 0,-4 0-1 0,2 0 5 16,-3 0-4-16,-1 0 0 0,-3 0 0 0,-2 0-4 16,1 0 0-16,-2 0 4 0,-3 0-24 0,0 0 0 0,-3 0-4 15,0 0-27-15,-3 0-14 0,-2 0-60 0,-4 0-64 16,-1 0-7-16,-2 0 24 0,-4 0 12 0,0 0 22 15</inkml:trace>
  <inkml:trace contextRef="#ctx0" brushRef="#br0" timeOffset="98981.67">7258 10237 123 0,'0'3'96'16,"0"3"-3"-16,0 0-11 0,0 2-10 0,0-1 7 15,0 2-10-15,0 0-22 0,0 2 0 0,0 1 8 0,0-1 0 16,0 2 1-16,0 2-4 0,0-2 4 0,3 3-11 15,1 1 13-15,-1 1 7 0,-2 0-6 0,1 2 4 0,1-2-11 16,-1 2-3-16,1-2-8 0,-3 2 13 0,2-2-20 16,-2 0 17-16,0 0-3 0,-2 0-12 0,2-1-14 15,0-4 10-15,0 2-19 0,0-2 19 0,0 0-22 0,0-1-1 16,0-2-4-16,0-1-1 0,2 0 1 0,-1 0 14 0,2-3-10 16,0 1-4-16,0 0-33 0,-3-4 9 0,2 1-32 15,1-2-12-15,-1 1-12 0,1-2-27 0,-3-1-18 16,0-1-51-16,0-2-54 0,-2 1 4 0,2-2 14 0,0-1 31 15,4-1 23-15,-3-1 10 0</inkml:trace>
  <inkml:trace contextRef="#ctx0" brushRef="#br0" timeOffset="99744.7399">7595 10299 73 0,'0'-6'100'15,"1"-2"3"-15,1 2-10 0,1-1-7 0,-1 1-3 16,4-2-14-16,-2 1-8 0,2-1-2 0,3 1-4 0,-1 1-4 15,2 0-3-15,-1 0-11 0,-1 0 5 0,0 1-20 16,2 1 8-16,0-1 8 0,0 2-7 0,1 2-4 0,0-1 7 16,-3 2-10-16,3 0 3 0,0 2-4 0,-1 1 13 15,-1 1-12-15,2 1-8 0,-1 2 0 0,-2 2 24 16,3 0-11-16,-3 0 0 0,1 3 0 0,-1 0 0 0,0 0-4 16,-2 0 5-16,-1 3-4 0,2-1 0 0,-3-1 9 15,2 1-4-15,-1-1-9 0,-2-1-13 0,-1 3 9 0,-2-1-9 16,3 0 19-16,-3 0-24 0,0 1 24 0,0 0-23 15,-3 0 23-15,1 1-4 0,-1 1-20 0,-2 0 20 0,-1-1 1 16,2 2-25-16,-3-1 24 0,1-1-24 0,-1 1 10 16,-2-1 0-16,3-1 0 0,-1 0 15 0,2-3-10 0,-3 2 6 15,1-4 10-15,0 2 0 0,1-3-9 0,-2 2 10 16,0-4-21-16,2 1-6 0,1-1 28 0,-1-1 1 16,-1 0-28-16,1 0 28 0,0-1-22 0,1-1 11 0,0 1 7 15,2-4 0-15,-6 1 19 0,4 1-18 0,0-2 13 16,-1 1 9-16,1-2 0 0,0 1-25 0,-1-1 34 0,2 0-33 15,-1-1 30-15,0 2-37 0,2 1 39 0,-1-4-30 16,1 4 0-16,0-5-7 0,-3 1 17 0,6-2 0 16,-3 1-49-16,1-3 42 0,-1 0-51 0,3-3 34 0,0-2-17 15,0 0-9-15,0 0-32 0,2-3 16 0,1 2-16 16,0-1 2-16,3-1-8 0,-3 1-14 0,2-1 39 16,3 2-7-16,-3 2 0 0,4-2 0 0,-1 1-26 0,-2 4 34 15,1-1-26-15,1 1 34 0,-1 1-27 0,0 1 8 0,-1 2 32 16,2 2-25-16,0-1 31 0,0 1-19 0,-2 1 20 15,2 0-1-15,3 0-25 0,-3 1 1 0,2 2 30 16,-1 1 7-16,2 0 0 0,-1 0-19 0,-1 1 6 16,2 2 1-16,-3 1 12 0,3 1-6 0,-3-2 13 0,0 4 14 0,0-4 8 15,1 1 0-15,-1 2 2 0,-1-1-6 0,1 0 1 16,-1 0-37-16,-2-1 38 0,0 1-39 0,1-2 33 16,-1-1-9-16,0 2-39 0,1-3 33 0,-1 0-42 0,0-3-7 15,-1 1-15-15,1-2-38 0,0-1-18 0,3 0-64 16,-4-1-30-16,1-1-55 0,0-2-56 0,0-1-58 0,-2-1 67 15,3 0 39-15,-3 0 36 0,2-3 17 0,1-1 31 16,-1-2 18-16</inkml:trace>
  <inkml:trace contextRef="#ctx0" brushRef="#br0" timeOffset="100378.01">8199 10273 126 0,'0'3'86'15,"0"-1"7"-15,0 1-4 0,0 0-3 0,0 0 8 0,0 3-21 16,0-3-12-16,0 2 2 0,0 3-5 0,0 0-2 0,0-1 0 16,0 1-7-16,0 2 0 0,0 2 8 0,0 0-7 15,0 0-19-15,0 0 8 0,0 2-11 0,0-2-4 16,0 2 8-16,0-1 0 0,0-1-4 0,0 0-11 0,0-2 16 16,0 0-13-16,0 0-11 0,0-2 20 0,0-1-25 15,0 0 9-15,0-1-5 0,0-1 1 0,0-2-1 16,2 0-8-16,-2-2 17 0,3-1-21 0,1 2 21 0,1-2-21 15,-2 0 21-15,4 0-25 0,-1-2 12 0,1 2-8 16,3 0 8-16,-5 0 13 0,3 0-12 0,0 2-14 0,1 1 18 16,-2-1-9-16,3 2 8 0,-1 0 10 0,-1 1 8 15,1-1 5-15,-1 2-22 0,1 0 28 0,0 1-19 16,-1 0 10-16,-2-1 4 0,3 0-3 0,-4 1 0 0,3-1 0 16,0 0 0-16,-2 0-4 0,0-1-5 0,-1 1 0 15,0-2 1-15,-2 1-1 0,-1-1 1 0,1 1 11 0,-1-3-5 16,-2 3 0-16,0-2 0 0,0 2 1 0,0-1-5 15,0 1-23-15,-2-1 28 0,2 2-28 0,0-1 29 0,0-1-29 16,-2 1 30-16,-1 1-30 0,0-1 30 0,0 2-18 16,-2-3-12-16,0 3 24 0,-2 0-24 0,0-1 25 0,1 0-13 15,-2 1-18-15,1-1 18 0,0-1 7 0,0-1-13 16,-1 1-12-16,0 1 25 0,2-5-32 0,-2 1 13 0,0-1-12 16,2 0 31-16,-2-1-32 0,0 0 19 0,2 0-6 15,1 0-12-15,0 0-26 0,-4-1-10 0,3 1 0 0,1 1-33 16,0-1-29-16,-1 0 0 0,-2 0-13 0,0-2-22 15,2 2 3-15,-1-3-47 0,-2 1-52 0,-1-1-8 16,4-1 29-16,-2-1 29 0,0 1 26 0,2-2 19 0</inkml:trace>
  <inkml:trace contextRef="#ctx0" brushRef="#br0" timeOffset="100655.78">8142 10281 73 0,'0'0'128'0,"0"0"4"0,0 0-6 0,0 0-11 15,0 0 8-15,0 0-31 0,2 0-11 0,2 0 5 16,1 0-3-16,-2 0-7 0,2 0-10 0,0 0-3 0,1-3-7 15,2 3-4-15,2 0-11 0,-1-2-4 0,0-1-7 16,1 2-14-16,0-4-7 0,-1 2-30 0,5-1-25 0,-4-2-36 16,2 1-61-16,-2-1-90 0,1-3 11 0,1 0 22 15,0 0 24-15,-4 0 22 0,1-1 8 0</inkml:trace>
  <inkml:trace contextRef="#ctx0" brushRef="#br0" timeOffset="101182.19">8659 9903 62 0,'5'-6'121'0,"4"3"-13"0,-4-2-1 0,3 2 8 16,0-3-7-16,0 3-24 0,0 2-7 0,1-2-4 0,1 3-2 15,2-2 11-15,-4 2-21 0,2-2 5 0,2 2-4 0,-4 0 1 16,2 2-7-16,1-2-12 0,-5 2-3 0,2 1 18 16,0 1-4-16,1-1-4 0,-2 1-3 0,-1 3-3 15,-1-1 0-15,-2 1-3 0,2 2-5 0,-4 0-13 0,-1-1 0 16,2-1-5-16,-1 2-9 0,-1-1 19 0,0 2-14 15,-1 1-5-15,-1-1 15 0,1-1-15 0,-1 3 0 16,-1-3 1-16,0 3-17 0,-2-3 12 0,0 2 9 0,-1-1-15 16,0-1-10-16,0 0 20 0,-1 2-10 0,1-2-10 15,1-3 25-15,2 0-15 0,-2 1 0 0,1-4-15 0,2 0 25 16,2 0-5-16,-2-3-20 0,1 2-1 0,1-2 21 16,0 0-25-16,0 0 0 0,0 0 25 0,1-2-20 15,-1 2 20-15,-1 0-20 0,4 0 25 0,-1 0-30 0,-1 0 30 16,4 0-25-16,-1-1 25 0,-2-1-25 0,4 2 15 15,-1-3 0-15,2 3-10 0,0 0 1 0,-2 0 9 0,3-1 14 16,0-1-23-16,-2 5-1 0,2-3 24 0,0 3-4 16,0-1-20-16,1 1 1 0,1 1 14 0,0-1-30 15,0 0 1-15,0 0-19 0,-2-1-44 0,2-1-7 0,0 1-22 16,0-2-37-16,-2 0-52 0,3-2-33 0,-2 1 10 0,1-1 37 16,1-1 26-16,-2 0 19 0</inkml:trace>
  <inkml:trace contextRef="#ctx0" brushRef="#br0" timeOffset="101692.67">9296 10546 112 0,'0'2'104'0,"0"-2"6"16,4 0-2-16,-3 0 0 0,4-2-11 0,1 2-20 15,2 0-8-15,0 0 1 0,0 0 8 0,4-2-3 0,0 1-2 16,-1-2-4-16,1 0-3 0,1 0-2 0,-2 0 4 16,2 0-23-16,0 0 1 0,0-1 13 0,0-1-25 15,1 5 22-15,-4-3-25 0,4 3 9 0,-1-1 1 0,-2 1-5 16,3 0 2-16,-3 0-5 0,0 0-4 0,0 0-10 15,-3 0 10-15,2 0-9 0,1 1 5 0,-2 1-10 0,-1-2 0 16,5 1-15-16,-4-1 0 0,-1 0 11 0,2 0-6 16,-1 0-5-16,1 2 5 0,-2-2-31 0,1-2 16 0,-3 2-20 15,-1-1-10-15,-2-2-3 0,-1 1-28 0,0-1-3 16,-1 0-28-16,-1-3-14 0,0 2-36 0,-3-3-45 16,0 0-52-16,-2 1 33 0,0-1 17 0,0 1 35 0,-1 0 24 15</inkml:trace>
  <inkml:trace contextRef="#ctx0" brushRef="#br0" timeOffset="102106.02">9451 10216 62 0,'0'0'93'0,"0"0"-7"0,0 0 3 0,0 0-3 16,0-1-7-16,-1 2-22 0,2-1 9 0,-1 0-12 16,0 2 4-16,0-1-17 0,0 2 17 0,0 1-10 0,0 3 1 15,0-1 7-15,0 1 1 0,0 4 0 0,3-1 5 16,-1 5-8-16,0 2 2 0,1-2-4 0,-1 3 21 0,2 1-19 15,-2 4 14-15,2-1-4 0,-1 1-2 0,-3-1-3 16,2 4 15-16,-2-2-27 0,2-2 21 0,-2 2-28 16,0-1 21-16,-2-1-14 0,2-1-15 0,0 0 17 0,0 0-16 15,2-3 1-15,1-1-23 0,0-1 24 0,0-1-30 16,-1-3 25-16,1 0-12 0,2-1-24 0,-1-1 0 0,1-2-12 16,-2-1 6-16,2-1-34 0,-3-1 7 0,-2-2-27 15,3 3-30-15,-3-5-10 0,3-1-14 0,-1 0-26 0,-1 0-51 16,-1-5-63-16,6 3 9 0,-6-4 15 0,5 0 45 15,-2 0 29-15,1-5 12 0</inkml:trace>
  <inkml:trace contextRef="#ctx0" brushRef="#br0" timeOffset="102863.98">10901 10126 52 0,'-3'2'96'0,"0"1"4"15,-2 0-7-15,-1 0-7 0,0 1 7 0,-1 1-32 16,1 0-3-16,-1 3 4 0,1 0-3 0,-2 1-19 0,2-2-3 16,-2 2 11-16,-1 2-3 0,-1 1 0 0,2-1-4 15,0 2-3-15,-3 0-4 0,2 2 16 0,-1-1-3 16,-2-1 0-16,2 2-23 0,-1 2 8 0,-2-2 8 0,2-1-3 16,0 3-5-16,-3-2-7 0,4 2-4 0,-2-2-4 15,1 0-1-15,0 0 1 0,1-2-4 0,1-1 0 16,-2 1-5-16,5-2 1 0,-1 0 0 0,1-1-1 0,1-3 1 15,3 1-5-15,-1 0 1 0,0-4 3 0,2 2-3 16,-1-3-1-16,2-1 9 0,0 2-13 0,0-1 5 16,0-3 3-16,0 2-8 0,0-2 0 0,0 0 9 0,0 0-9 0,0 0 0 15,0 0 0-15,0 1-4 0,2-2 4 16,-1 1-5-16,4 0 5 0,-2 0 0 0,0 0 9 0,3 0-9 16,-1 0 0-16,0 0 0 0,4 0 0 0,-1 0 0 0,0 0 0 15,2 0 0-15,-1-4 9 0,2 3-13 0,2-3 13 16,-2 1-9-16,3 1 0 0,-3-1-5 0,2 0 5 15,1-1 0-15,-1 1 0 0,-2 1 0 0,3 1 0 0,-3 1 0 16,3 0 0-16,-1 0 0 0,-2 0 0 0,2 0 0 16,-2 0 0-16,1 0 0 0,0 0 0 0,-3 0 0 0,2 0 0 15,-3 0 0-15,2 0 0 0,-1 0 0 0,-1 0 0 16,-2 0 0-16,1 0 0 0,-3 0-4 0,1 0 13 0,3 0-14 16,-5 0 1-16,2 0-1 0,-4-3 5 0,1 1-13 15,-2 1-18-15,0-3 1 0,2 2-26 0,-2-3-2 16,0-1-29-16,0 2-9 0,-2-4-48 0,0 2-64 0,2-2-13 15,-3 1 30-15,2 0 29 0,-3-2 12 0,1 1 26 16</inkml:trace>
  <inkml:trace contextRef="#ctx0" brushRef="#br0" timeOffset="103229.6">10873 10162 137 0,'1'3'100'0,"1"1"7"0,-2 1-10 0,0 1 4 0,0 1-4 16,2 3-24-16,-4 3-3 0,4 1-4 0,-1-1 12 15,-1 2-3-15,0 0-7 0,2 3-10 0,-2 2 0 16,3-2-3-16,1 3 1 0,-4 0 4 0,2 0-15 0,3 1 18 15,-4 2-25-15,1 0 18 0,0-1-22 0,-2-1 11 16,1 3 0-16,-1-2 0 0,-1 0-3 0,1-2-4 0,0 0 5 16,-2 0 1-16,2-3-14 0,2 0-5 0,-2-2 6 15,0-1-11-15,0-1 1 0,0-1 11 0,0-1-21 16,-2-1 10-16,4-2-15 0,-1-1-1 0,2-1-10 0,-1-1-6 16,-2-1 0-16,5 0-21 0,-4-3-15 0,4-1-24 15,0-1-3-15,-4 2-7 0,-1-4-29 0,3-1-21 0,-1-2-48 16,0 0-69-16,-1 0 0 0,2-3 25 0,-3 0 35 15,2-1 34-15,0-2 8 0</inkml:trace>
  <inkml:trace contextRef="#ctx0" brushRef="#br0" timeOffset="104035.63">11347 10244 76 0,'8'-7'97'0,"-2"1"-4"16,2 0-4-16,-3-1-3 0,4 1-21 0,-2 0-15 0,-1 1-3 16,1-1 7-16,-1 3-10 0,0 2-4 15,0-1 4-15,-1 0 0 0,0 1-3 0,1 1 0 0,-1 1-4 16,-1 4-7-16,1 0 4 0,0 1-7 0,0 1-1 0,-2 1-10 15,4 0 7-15,-1 2 0 0,-2 2-4 0,1 0 1 16,0 0-5-16,1 1 1 0,-1 1 7 0,1-2-7 0,-3 3 8 16,1 0-4-16,-3 1 0 0,1 1 0 0,-1-1 0 15,-1 4-12-15,0-2-8 0,0 0 8 0,0 3-8 16,-3-2 21-16,0 0-5 0,1 1-20 0,-2 1 0 0,-1-1 12 16,0-2 9-16,-1-1-5 0,1 1 1 0,-3-2-1 15,-1-1-4-15,3-2 1 0,-1 1-1 0,2-4 1 0,-1-1-1 16,-2-1 1-16,2 0-1 0,1 0-16 0,-1-2 3 15,-1 0 5-15,1-3 22 0,0 0-10 0,3 2 6 16,-4-4-1-16,2 1-4 0,-2-2 13 0,2 1 5 0,0-2 5 16,2 1 0-16,-2 0-22 0,2 1 18 0,-2-2-8 15,-1 1-15-15,3-2 20 0,2 1-15 0,-4-4 10 0,1 2-24 16,4-3 20-16,-3-1-25 0,3 1 19 0,0-5-19 16,-1 2 15-16,2-3 0 0,-1 2-25 0,3-4 20 0,-1 2-15 15,1-3 1-15,1 1-6 0,0 1 1 0,2 0-1 16,1-1-13-16,-1 1 13 0,1-1 1 0,-1 4 0 15,1-2 5-15,-2 1 0 0,2 2 0 0,1 0-1 0,-1 2 6 16,-2 0-1-16,3 0 1 0,-3 4-1 0,1 0-8 16,2 2 13-16,-2 1 0 0,1-2 0 0,-1 0-5 0,3 6 14 15,-2-3 9-15,-1 2-13 0,2 2 22 0,0-2-17 0,3 1 22 16,-5 1 2-16,3 2-15 0,-2 1 5 0,1-1-5 16,2 2 1-16,-4 0 5 0,3 1-5 0,-1 0 0 15,-3 0-4-15,3 1 4 0,-3-1-9 0,2-1 4 0,-2 2-9 16,-1-2 4-16,0 0-5 0,-4-2 1 0,2 0-6 15,1 1-6-15,-3-2 1 0,2 2-21 0,-2-4-10 16,1 2 0-16,-1-3-29 0,0 2-7 0,0-2-12 0,0-3-33 16,2 3-37-16,-4-3-73 0,2 1-37 0,2-1 35 0,-2-1 22 15,-2 1 35-15,4-3 25 0,2 0 8 16</inkml:trace>
  <inkml:trace contextRef="#ctx0" brushRef="#br0" timeOffset="104217.61">11932 10747 112 0,'-3'8'71'16,"0"-1"-10"-16,-2-2 3 0,3 2-13 0,2-2 2 15,0 1-31-15,-3-2-4 0,-2-2-8 0,5 2-27 16,0-4-52-16,0 3-41 0,0-3-30 0</inkml:trace>
  <inkml:trace contextRef="#ctx0" brushRef="#br0" timeOffset="104794.4399">12169 10323 123 0,'-3'4'100'0,"1"-1"-7"0,-1 3-22 16,2 0 12-16,1-3-11 0,0 3-25 0,-2-3 0 0,-1 0-4 15,1 2 5-15,1-2-4 0,1 1-4 0,-2-2-11 0,-1 1-3 16,3-2 4-16,-3 0-11 0,3 3-1 0,0-3-3 15,0 2 8-15,2 0-4 0,-1 0-4 0,-2 1-12 16,2 1-3-16,-1 0 8 0,0-1 7 0,0 4-3 0,3-2-1 16,0 0-3-16,-1 0-1 0,1 1 1 0,0 1 0 15,0-2-1-15,-1 1 1 0,3 0-8 0,0 0-8 0,2-1 1 16,-4 3 3-16,2-3 4 0,2 1 15 0,-4-1-15 16,3 2 23-16,0-1-19 0,-1-1 15 0,2 2 5 15,-3 1-1-15,4-2-7 0,0 0 11 0,-2 1-7 0,-1-2 16 16,2 2-4-16,-1-1 0 0,2 1-19 0,-4-1 7 15,1 1-4-15,0-1 1 0,2-1-9 0,-4 2 9 0,3-2-13 16,-3 1 0-16,0-1 17 0,3 0 0 0,-4 0-21 16,5-1 17-16,-4 1 0 0,1-2-12 0,-1 1 8 0,-1-1-18 15,-1-1 18-15,1 2-8 0,-2-2-10 0,0-2 18 16,3 2-8-16,-3 0-1 0,0 1 0 0,-1-4 9 16,1 4-21-16,0-1 8 0,1 0-9 0,-1 0 9 0,-1 0 4 15,-1 3 1-15,-3-3-1 0,-1 1 0 0,2 1 1 16,-5 2-14-16,1-2 22 0,-2 1-8 0,0-1-5 0,-3 0 0 15,1 1 0-15,1 0 0 0,-1-1 0 0,0-2-5 0,2-2 14 16,-2 4-22-16,2-2-5 0,2-2-3 0,0-1 3 16,-1 1-7-16,1-1-26 0,0 0-7 0,0-2-24 15,-1-3-14-15,2 2-51 0,1-5-64 0,0 1-5 0,-2-2 24 16,2 0 28-16,-1-3 17 0</inkml:trace>
  <inkml:trace contextRef="#ctx0" brushRef="#br0" timeOffset="105047.98">12128 10266 91 0,'2'-2'142'0,"4"4"9"0,-3-4-8 0,4 0-20 0,2 0 5 15,0 3-29-15,1-2-1 0,2 1-11 0,1-3-7 16,1 0 2-16,-1 0-10 0,-2 0-12 0,3-2-6 0,-1 2-21 16,3 0-12-16,-3-1-9 0,1-1-37 0,-2 1-33 15,1-2-43-15,0 1-91 0,-4-1-53 0,1 2 37 0,-1-2 23 16,1 0 17-16,-2-2 15 0</inkml:trace>
  <inkml:trace contextRef="#ctx0" brushRef="#br0" timeOffset="105530.62">12547 10068 116 0,'2'-2'103'0,"1"1"1"0,0-2-15 16,0 3-3-16,2-5-3 0,-2 4-7 0,2-2-21 16,3 3 7-16,-2-2-3 0,2 2-3 0,-3 0-4 0,1 0 8 15,3 2-3-15,-4-2-4 0,0 6-2 0,3-2-4 16,-2 2-20-16,0 0-3 0,-1 2 0 0,2-1-4 0,-3 2 12 16,1 3-16-16,-2-1 1 0,-1 1 15 0,-2 0-11 0,2-2-13 15,-2 5 9-15,0-1-9 0,-2-1 18 16,-1 2-14-16,0 0-3 0,-1-1 8 0,0 1-9 0,0-2 10 15,-2 2-14-15,0-1-13 0,0-4 22 0,-1 0-8 16,2 1-1-16,0-2 0 0,2-3-4 0,3 0 0 0,-4-2-8 16,4-2 8-16,-2 0 0 0,2-1 0 0,0-1 0 15,0 0 8-15,2-1 1 0,-2 1-22 0,0-2 22 0,0 0-1 16,-2 4-8-16,2-2 0 0,0-3 5 0,0 0-1 16,0 2 0-16,2-2 1 0,2 1 4 0,-1-1-1 0,-1 2 1 15,1 1 5-15,2-4 3 0,0 3 11 0,1 1-6 16,2 0-13-16,-2 0-9 0,2 1 19 0,-3-2-1 0,3 2-4 15,1 1 0-15,-1 0-4 0,1-2-5 0,0 0-15 16,-1 0-9-16,1 0-4 0,-1 1-32 0,1-1-30 16,1 0-6-16,-2 2-50 0,0-4-93 0,-2 1-20 0,2-3 27 15,-3 2 43-15,1-1 15 0,2-2 30 0</inkml:trace>
  <inkml:trace contextRef="#ctx0" brushRef="#br0" timeOffset="107537.77">13941 10744 76 0,'2'0'86'0,"0"0"-4"0,1-1-3 0,2 1 3 16,-2 0-3-16,3 0-21 0,2 0 7 0,-2 0-4 0,4 0-2 15,0 0-4-15,0 0-8 0,0 0-10 0,4 0 4 16,-4 0 0-16,1 0-3 0,1 0 0 0,1 0-8 16,-2 0 1-16,2 0-8 0,-2 0 4 0,0-3-8 0,-2 3-4 15,-1 0 1-15,2-2 0 0,1 1-1 0,-5 1-3 16,2 0-12-16,1-2 12 0,-1 1-4 0,-1-1 0 0,1 4 0 15,-2-4-4-15,2 2-4 0,-2 0 0 0,-1 0 4 16,0 0-24-16,-2-2 0 0,3 2-3 0,-3 2-1 0,-3-2-7 16,3 0 0-16,-3-3-11 0,0 3-31 0,0 0-13 15,0-3-54-15,-3 2-46 0,0-1 9 0,-3-1 24 16,3 3 17-16</inkml:trace>
  <inkml:trace contextRef="#ctx0" brushRef="#br0" timeOffset="107832.98">13891 10971 84 0,'2'1'114'0,"-1"1"14"0,3-2-9 16,-1 0-1-16,4 1-9 0,1-1-7 0,0 2-10 16,2-1-2-16,2-4-7 0,1 2 5 0,4 1-14 0,-2 0-19 15,4 0 13-15,-2-3-19 0,2 3-4 0,0-2-16 16,-1-2 0-16,0-1-3 0,0 4-18 0,1-3-3 16,-4 3-31-16,0-3-12 0,-2-1-36 0,2 2-27 0,-5-2-71 15,1 1-73-15,-2 1 29 0,-1 0 28 0,-3-1 20 16,1 0 29-16</inkml:trace>
  <inkml:trace contextRef="#ctx0" brushRef="#br0" timeOffset="113291.69">15545 8256 116 0,'5'-3'92'16,"-2"-2"-13"-16,0 1 7 0,-1 0-22 0,1 0-3 0,0 0-10 15,3-2-4-15,-3 2 0 0,0 2-4 0,1-1 12 16,0 1-3-16,-2 1-5 0,-2 1-17 0,2-2-4 0,-1 2 4 15,-1 0 11-15,0 0-11 0,0 0-7 0,0 2 7 0,0-4 1 16,-1 2 7-16,1 0-7 0,0 2 0 0,1-2 8 16,-1 1-3-16,0 4-20 0,-3-1 20 0,1 2-20 0,-1-1-4 15,-2 2 0-15,1 1 0 0,-4 0 17 0,3 2-21 16,-4 0 17-16,-1 2-8 0,-1-1-9 0,0 1 9 16,1 1-5-16,-4-1 1 0,1 3 13 0,-2 2-14 0,0 1 1 15,-2 0 5-15,1 1-5 0,-1 1-9 0,-2 0 9 16,0 0 0-16,0 1 0 0,2 0 1 0,-2 0 8 0,-2 0 5 15,4-1-22-15,0-1 22 0,-1-1-18 0,1 0 19 16,2-3 0-16,0 0 0 0,2-1 1 0,0-2-15 16,5 0-9-16,0-3 0 0,0 0 14 0,2-2 1 0,3-1 0 15,2 0 0-15,-1-3-5 0,0 0 0 0,2 0 1 16,0 0-1-16,0-1-4 0,0-1-17 0,0-1 12 0,2 0-1 16,-4 0 0-16,2 0-10 0,0 0 15 0,2 1-4 15,1-2-12-15,0 1 12 0,5-3-6 0,-2 2 10 16,4-1-10-16,-2-1-5 0,3 0 0 0,0 0-16 0,3-1 0 15,-4 1 16-15,3-2 10 0,-1 2-5 0,-1 0 0 16,0 2 0-16,0-1-26 0,4 2 31 0,-5 0-25 16,3-2 25-16,0 4-25 0,-1-4 25 0,0 4 0 0,2-4 0 0,-3 4-25 15,0-2 5-15,1 2 25 0,-2-1-25 0,1 2 25 16,0 0 0-16,-3 0 0 0,0 2 0 0,1-2 0 16,-1 0-5-16,0 1 0 0,0-1 1 0,0-3-27 0,-2 2 26 15,-1-2 0-15,3 1 0 0,-3-1-10 0,2 0-10 16,-2-1 25-16,0 1-5 0,0 0 0 0,1 0 1 0,0 0-6 15,-2 0 0-15,0 0-6 0,1-2-14 0,2-1-10 16,-3 0-10-16,4-1-18 0,-2-1 2 0,-1-1-4 0,2 0-3 16,-2-1-21-16,2-2 3 0,-4 1-22 0,2 1-34 15,-5-1-26-15,3 1-62 0,-3-1 9 0,0 2 29 16,-3 0 15-16,-2 2 37 0</inkml:trace>
  <inkml:trace contextRef="#ctx0" brushRef="#br0" timeOffset="113762.5">15511 8335 94 0,'0'0'100'0,"0"0"-11"0,0-2-3 0,0 2-7 0,0 0-7 15,0 0-21-15,0 0-4 0,2 0-22 0,0 0 15 16,1 0-11-16,-1 2 8 0,1 1-12 0,0-1 1 0,0 1-4 16,0 0 11-16,1 2-7 0,-2-1 8 0,0 3-1 15,0 2-3-15,-2 0 0 0,0 3 1 0,0 0 3 16,0 5 16-16,0-1-19 0,0 4 4 0,-2 1 16 0,4 0 1 15,-2 4 12-15,0-1 6 0,0 3-15 0,0 0 9 16,0 0 5-16,0 3 12 0,0-1 2 0,-2-1-11 16,2 2 17-16,0-1-17 0,-2-1 13 0,2-1-24 0,0 0 24 15,0-3-31-15,0 0 25 0,0-1-35 0,-2-1 28 0,2-3-32 16,-2-3 7-16,2 0 17 0,2-1-43 0,-2-3 15 16,0-1 16-16,0-1-44 0,0-1 0 0,-2-3 30 15,2 0-7-15,0 0-39 0,0 0 32 0,0-3-32 0,0-1-23 16,0-1 0-16,0 1-59 0,0-2 11 0,0 1-50 15,0-1-5-15,0-1-26 0,0-4-30 0,0 2-36 16,0-3-42-16,0 0-37 0,0 0 45 0,0-1 24 0,0-2 37 16,2-2 26-16,0 0 20 0</inkml:trace>
  <inkml:trace contextRef="#ctx0" brushRef="#br0" timeOffset="114778.5">16127 8413 98 0,'0'-5'75'0,"0"0"-7"0,0-1-4 0,0-1 7 15,0 3-2-15,0-2-19 0,0 2-11 0,0 0 1 0,0 3-7 16,0-3 7-16,-2 1-1 0,-4 0 9 0,4 1 7 15,-1 1-4-15,-3-1-14 0,3 2 4 0,-4 0 1 0,2 0-5 16,-2-3 9-16,0 3-12 0,3 0 8 0,-3-2-15 0,1 2-7 16,-2 0 7-16,3-2 4 0,-3 2-15 0,2 0-8 15,-3-2 0-15,1 4 8 0,-2-2 8 0,2-2-16 16,-1 4 8-16,-1-2 0 0,1 2 0 0,-4-2-3 0,4 4-1 16,-4-3-4-16,2 2 0 0,0 0 0 0,-2 2 1 15,2-4-1-15,-2 3 0 0,3 1 1 0,2-2-1 0,-4 2 0 16,3 0 5-16,1 2-17 0,2-1 25 0,-2 1-17 15,2-1 13-15,1 6 8 0,-2-3-3 0,3 3 8 16,-1 2 14-16,0-1 10 0,-1 4 5 0,1-1-7 0,4 2 30 16,-3 2-8-16,4-1 9 0,-3 2-9 0,3-1 27 15,0-2-13-15,0 1-3 0,3-1 4 0,-1-3-2 0,5 0-4 16,-4-1-3-16,4-2-5 0,1 0-20 0,0-5 33 16,5 2-13-16,-2-3-15 0,3-3-16 0,0 0 19 0,4-1-26 15,-1-4-18-15,2-1 18 0,0-3-37 0,0-1-9 16,5-4-19-16,-5 1-28 0,1-4 29 0,4 1-26 15,-6-2-34-15,2-2 4 0,-4 1 19 0,0-2 17 0,-4 1-37 16,-1 2 11-16,-3 0 44 0,0 0-26 0,-5 2 34 16,1-1-26-16,-3 2 34 0,-1 0-27 0,0 3 40 15,3 2-32-15,-6-1 32 0,2 2 7 0,-1-1-1 0,2 2 0 0,0 2 1 16,0 2-33-16,-2-1 39 0,2 2-7 0,-1-2-12 16,-1 2 0-16,2 0 12 0,0 0 0 15,0 2 1-15,0-2-7 0,0 0 6 0,0 0 1 0,0 0-7 0,0-2 0 16,0 2 0-16,0 0-26 0,0 0 32 0,0 0 1 15,0 0-33-15,0 2 39 0,0 1-32 0,0 0 32 16,0-1-1-16,0 4-12 0,0-2 7 0,2 4-1 0,-2 0 7 16,3 0-6-16,-1 3 6 0,2-1 0 0,-1 0 0 15,0 0 1-15,2 2-1 0,-2-2 1 0,2 2 0 0,-1 0-1 16,3-1 1-16,-4 1-21 0,2 0 14 0,-2 0 7 16,2 1 0-16,-2 1-21 0,2-2 36 0,-5 1-22 0,3 2 0 15,2-1 0-15,-4 1 0 0,1 0 1 0,-2 0-1 16,1-1 0-16,-1 2 0 0,-1-3 1 0,-1 2 21 15,2-2-29-15,-1 3 0 0,-4-3 0 0,2-1 0 0,0 1 8 16,-2-2 15-16,0 1-16 0,-1-1 39 0,-2-1-6 16,4-1 0-16,-5 0-40 0,3-1 32 0,0 1-32 0,-4-3 33 15,2 0 1-15,0 1-9 0,-2 1 1 0,-2 0-43 16,1-3 17-16,-3 3-17 0,3-1 42 0,-3-1-25 16,1-1 26-16,0 0-8 0,-2 2-18 0,0-1-26 0,1-5 43 15,1 1-8-15,-1 2-35 0,3-3 34 0,-3 3-34 16,3-3 35-16,0-1-9 0,0 3-43 0,1-4 18 0,-1 1-8 15,2 1-16-15,1 1 1 0,2-4-37 0,-1 4-19 0,2-4-49 16,-1 2-19-16,3-3-9 0,2-3-17 0,1 0-48 16,-2 0-41-16,2-2-12 0,3-2 42 0,-3 0 37 15,8-4 32-15,-4 2 24 0,1-1 14 0</inkml:trace>
  <inkml:trace contextRef="#ctx0" brushRef="#br0" timeOffset="115048.78">16618 8856 55 0,'-9'10'143'0,"1"-1"-15"16,2 0-2-16,-7 1-11 0,5 0 4 0,-3 1-23 0,0-3-12 15,2 2-5-15,-1 1-8 0,-1-2-22 0,2 2-6 16,-1-2-5-16,0 0 5 0,1-1 0 0,1 0-7 16,0-3-8-16,3 2-8 0,-2-1-20 0,4-1-12 0,-4-2-16 15,4-1-20-15,0-2-18 0,1 0-31 0,0 2-65 16,-1-4-44-16,3 0 11 0,-1-3 16 0,1 1 29 0</inkml:trace>
  <inkml:trace contextRef="#ctx0" brushRef="#br0" timeOffset="116040.37">16946 8452 101 0,'-2'-4'100'0,"2"4"-3"0,4-2-8 0,-3-2-3 0,2 2 4 16,2-2-21-16,-1 1-4 0,1-4-17 0,0 2 11 15,3 0-19-15,0 1 8 0,1-4-3 0,-1 4-4 0,0-2 1 16,5 1-4-16,-4 1-8 0,1 1 1 0,2 1-4 16,0-1 0-16,0 2-3 0,-1-1-5 0,0 2 1 0,3 0 0 15,-2 0-4-15,2 0 16 0,-5 2-20 0,1-2-4 16,1 0 0-16,-2-2 20 0,-1 5-23 0,0 0 19 0,1 0-3 15,-4 2-1-15,2-1-20 0,-2 2 21 0,-1 0-4 16,-2 3-21-16,1 0 21 0,-2 2 0 0,-1-2-5 16,2 3 1-16,-2-2 0 0,0 1-22 0,-2 2 14 0,2 0 3 15,-1 0-12-15,-2 0 13 0,1-1 8 0,-1 0-13 16,-2 2 5-16,1-3 0 0,-3 3-1 0,1-2 6 0,-3 0-1 16,0 2-4-16,-2-2 9 0,2-1-1 0,1 2-8 15,-3-1 28-15,0 0-10 0,1 0 1 0,1-2 10 16,-4 2-14-16,5-1 5 0,-1-2-5 0,0 0 6 0,1 0-5 15,0-2 0-15,1 1 1 0,-2-2-5 0,6-2 5 16,-2 1-5-16,3-2-10 0,-2-2 10 0,2 1 12 0,0-2 0 16,2 1-5-16,-1-1 1 0,1 0-6 0,0-1 0 15,0 1 1-15,1-2-30 0,-2 5 18 0,2-3 12 0,-2 0-18 16,1 0 12-16,0 0 0 0,0 0 1 0,1 0-19 0,3 0-13 16,0 2 1-16,1-4 0 0,0-2-6 0,4 1 24 15,-2 0-18-15,2-1-6 0,4-1 6 0,-4 0-18 16,1 1-5-16,1-2 12 0,-2 0 1 0,-1 1-1 0,0 1-4 15,3 2-22-15,-3 1 33 0,0-2-26 0,0 3 26 16,-2-2-20-16,0 2 26 0,-1 0-20 0,2 0 30 16,0 0 0-16,-2 2-20 0,0 1 10 0,0-2-5 0,0 2 1 15,1 2 14-15,-2-1 10 0,3 2-1 0,-2 0 1 16,-1 2 0-16,1 1 0 0,0 0 0 0,1-2-10 0,0 1-10 16,-2 0 30-16,0 0-15 0,1 0 5 0,-2 2 0 15,-1-2 0-15,0 1 1 0,-1-2-1 0,4 2 0 16,-5 0 6-16,0 0 0 0,0 0 5 0,0 0-5 0,0 0-6 15,-5 0 28-15,5-1 1 0,-3 2-11 0,-2-1-5 16,-1 0 17-16,1 0 2 0,-3 2 6 0,-3-4 14 0,3 4-24 16,-2-1 27-16,0 0-31 0,0-2 34 0,0 2-18 15,1 0 0-15,-2-1 2 0,1-2-6 0,-2 1 9 16,4 1-7-16,-2-2 1 0,-2 2 9 0,2-3-24 0,1 2 10 16,-4-2-9-16,2 0 1 0,2 0 1 0,-4-1-19 15,0 0 1-15,1-3-1 0,2 1 1 0,-1 0-9 0,-1-3-1 16,1 1-9-16,1 1 0 0,-1-4 10 0,1 4-39 0,1-4-27 15,0 1 19-15,-1 4-35 0,2-6-6 0,-3 3-38 16,3 0-10-16,0-3-36 0,0 1 6 0,-1-1-30 16,1-2-1-16,2 3-5 0,-3-4-21 0,2 3-30 0,1-2-38 15,1 0 11-15,0 4 46 0,3-3 40 0,-1 4 23 16,0-2 11-16</inkml:trace>
  <inkml:trace contextRef="#ctx0" brushRef="#br0" timeOffset="122067.66">15289 10350 62 0,'0'0'89'15,"0"0"-14"-15,0-2 4 0,0 2-15 0,0 0 1 16,4 0-11-16,-4-1-4 0,0 2-3 0,2-1 11 0,-2 0-4 16,1 0-2-16,-1 0-5 0,0 0-17 0,0 0-1 15,2 0 16-15,-4 0-19 0,2 0 4 0,0 0 7 0,0 0-10 16,0 0-1-16,0 0-3 0,0 0 0 0,0 0-4 15,0 2 1-15,0-1-5 0,0 2 1 0,0 2-5 16,0-1-7-16,0-1 12 0,0 3-4 0,0 2 3 0,0-1 9 16,0 2-12-16,0-1 0 0,0 0 12 0,0 5-16 15,0-3 20-15,0 4 0 0,0 1-7 0,0 1 3 0,0-1 1 16,0 3 4-16,0 2 14 0,0-1-9 0,0 2 13 0,0 0 2 16,0-1 0-16,0 3-8 0,0-1 5 15,0-1 2-15,0 1 5 0,0 1 1 0,0-2-24 0,0 0 1 16,0-1 21-16,0 0-26 0,0 0 23 0,0 1-5 0,0-5-5 15,0 0 2-15,0 0-24 0,0-1 19 0,0-2-6 16,0-2-6-16,0-1-12 0,0 0 13 0,0-3-6 16,0-1-7-16,0 0-31 0,0-3 19 0,0 1-24 0,0-2-19 15,0-1-29-15,0-1-8 0,0 0-14 0,0 0-51 16,0-3-10-16,2-1-57 0,-2-1-62 0,0-1-2 0,-2-1 46 16,-1-2 22-16,-3 1 28 0,3-4 19 0,-2 3 26 15</inkml:trace>
  <inkml:trace contextRef="#ctx0" brushRef="#br0" timeOffset="123070.47">15596 10476 105 0,'1'0'107'0,"-1"-2"-18"0,0-3-6 0,5 3-8 16,-4-1-3-16,1-2-22 0,1 1-6 0,0-2-12 15,2 0 8-15,2-2 4 0,-1 1-3 0,1 1-5 0,1 0-10 16,-3-2 0-16,2 2 4 0,2 0-4 0,-3 0 0 15,2 0-3-15,0 0-1 0,1 0-3 0,0 0 0 16,-3 2-11-16,2-3-8 0,1 3 15 0,-2-2 0 0,-1 3-15 16,2 2 19-16,1-3-15 0,-1 3 15 0,-3 1-15 15,3-1 12-15,0 1 3 0,0 1 4 0,-2 4 9 0,2-2 3 16,0 1-15-16,-2 2 12 0,0 0 4 0,1 0 1 16,-2 3 0-16,2 0 4 0,-2 1 1 0,0 0-8 15,-2 0 1-15,0-1 13 0,1 2 0 0,-3-1 2 0,1-1 1 16,-1 0-13-16,1 2 19 0,-2-4 2 0,0 4-4 15,0-4 2-15,-2 4-14 0,1-4-11 0,1 1 12 0,-3 1-5 16,-1 0 1-16,-2 0 1 0,-1 1-5 0,0-1 12 16,-1 1-17-16,-2 1 0 0,1-1-5 0,1 1 6 15,-3 0-5-15,3-2-1 0,-1 1 15 0,2 1-7 0,-1-4 1 0,3 2-6 16,-1-3 0-16,0 2-29 0,1-4 29 0,4 2-21 16,-3-1-16-16,4-4 30 0,-1 1-14 0,-1-2-1 15,2 1-14-15,0-1 30 0,0 0-23 0,2 0-16 0,-1 0 24 16,-2 0-8-16,1-1-15 0,-2 1 30 0,2-2 0 15,0 1-22-15,3-3-1 0,-1 0 0 0,0 1-7 0,1-3 1 16,0 2-9-16,3-4 2 0,0 2-1 0,1-2 0 16,3 3 15-16,-1 0-21 0,-3-3 14 0,2 4-13 15,0-2 0-15,1 2-13 0,-1-2 33 0,0 1 7 0,-1 1-33 16,0 1 8-16,0 1 31 0,-1 0-32 0,1 0 33 16,-3 2-26-16,4 0 31 0,-2 2-31 0,-2 2 32 15,2 0-32-15,-1 1 32 0,2 0-1 0,-2 0-24 0,2 0 31 16,-3 3-19-16,3 0 19 0,-1 0-32 0,0-2 26 15,1 1 13-15,-3 2-20 0,3-1 7 0,-1 1-6 0,-1-2-7 16,-1 2 20-16,-4 0-7 0,2-1 14 0,0 2 1 16,-1-1-15-16,-1 0 29 0,0 2-27 0,0-1 28 0,0 1-14 15,-3-1 16-15,0 2 1 0,0 0-23 0,-2-1 9 16,0 1-1-16,-1-2-6 0,0 2 8 0,-2-1 0 16,-2 1-16-16,-1-2 17 0,3 1 18 0,-3 0-17 0,3-1 19 15,-1 2-26-15,-2-3-10 0,5 1 1 0,-2-1 0 0,-1 0 0 16,0-3-10-16,3 2 1 0,-1-2-1 0,1 1-9 15,0-4 10-15,-2 1-10 0,0 1 0 0,2-2-10 0,-2 3 10 16,0-6-28-16,0 4-29 0,2-2 30 0,-2-2-28 16,2 2-24-16,-1-2-23 0,1 0 28 0,1 1-27 15,-1-4-3-15,2-1-30 0,-2 1 9 0,3-2-28 0,2-1-17 16,-1-1 8-16,0-1-8 0,2-4-28 0,0 2-56 16,0-5-23-16,0 1 35 0,0 1 41 0,4-3 21 0,-3 0 12 15,4 1 33-15</inkml:trace>
  <inkml:trace contextRef="#ctx0" brushRef="#br0" timeOffset="123998.52">16361 10510 62 0,'2'-3'100'0,"-1"0"4"16,5 0-8-16,-3-3-17 0,2 2-11 0,1-2-10 16,3 0-11-16,0 0 0 0,-3 0 4 0,4-2-3 0,-4 2-4 15,5 2-4-15,-5-2-3 0,2 1-18 0,0 1 18 16,0 2-18-16,0 0 15 0,-2 0-8 0,2 2 1 16,-2-2 3-16,2 2-3 0,-1 0 4 0,-1 0 0 0,1 4-8 15,0 0 16-15,0-3 1 0,-1 4-20 0,2-1 16 16,0 2-8-16,-2 0 1 0,2 2 8 0,-1 1-12 0,2 0 0 15,-1-2-4-15,-2 1 0 0,2 0 5 0,-3 0-5 16,2 1 1-16,-2 0-9 0,0 0 18 0,-2 0-9 16,1 0 9-16,-4 2-17 0,1-2 18 0,-1 3-18 0,0-2 9 15,0 1 15-15,-1 1-5 0,-3 0-9 0,0 0-4 16,2 1 4-16,-1-1-4 0,-4 3 5 0,1-3 6 16,2 1-16-16,-3 1 6 0,-1 1 10 0,2-1-4 0,-3 0 0 0,0-1-22 15,3 0 0-15,-5 1 12 0,3-2-12 0,0 1 23 16,0 1 0-16,-1-4-28 0,3 1 6 0,-2 0 22 15,0-1-28-15,0 2 29 0,0-3-29 0,2-1 30 0,-3 2-30 16,2-3 30-16,2-1 0 0,-3 0 1 0,3 0-13 16,-3-1 1-16,2 1 7 0,2-2-14 0,-3 1 21 15,1-2-13-15,1 1 33 0,0-2-32 0,-1 2 41 0,1 1-4 16,0-3-14-16,2 2 1 0,-2-4 1 0,2 0 1 16,2 1-6-16,1-1 0 0,-5 0 0 0,5 2 2 0,0-4-17 15,0 1 9-15,0-3-18 0,0 2 1 0,0-3-9 16,0 1 18-16,0-2-27 0,3-2-9 0,-1-2 18 0,-1-1-18 15,2-2-45-15,2 1 28 0,0-2-17 0,2 1-25 16,0 1 11-16,-1-2 9 0,2 1-30 0,-1-1 3 0,-1 2 10 16,2 3 36-16,-2-1-26 0,1 1 28 0,-2 0 6 15,1 1 2-15,1 1-1 0,0-1 0 0,-2 1 1 16,1 2 6-16,-1-1 0 0,3 0 1 0,-2 0 5 0,-1 2 1 16,1 2 0-16,2 1-25 0,-2-3 1 0,1 3 30 15,-3-2 0-15,1 3 6 0,2 0 0 0,0 0-24 16,-2 0 30-16,1 2-12 0,-1-4-12 0,0 5 0 0,3 0 36 15,-4 2-12-15,3-2 0 0,-1 1 7 0,-2 4 12 0,0-2-25 16,1 0 20-16,-1 3-1 0,0 0 1 0,-1-2 7 16,0 1 15-16,0-1-14 0,1 2-13 0,-3-1 29 15,2 1 1-15,3-2-6 0,-3 4-30 0,-3-4 31 0,2 0-6 16,1 1 0-16,1 1 0 0,-1 0-23 0,-2 0 16 16,3-1-41-16,-1-1-9 0,-3 2 42 0,1-6-8 0,5 5-8 15,-1-3-35-15,-5 2-32 0,7-1-7 0,-6-3-51 16,2-2-29-16,-3 0-48 0,2 3-1 0,4-4-45 0,-2 1-69 15,2-2-36-15,-3-1 59 0,3 0 42 0,2-3 35 16,-3 0 25-16,6 1 29 0,0-2 4 0</inkml:trace>
  <inkml:trace contextRef="#ctx0" brushRef="#br0" timeOffset="124194">17202 11040 69 0,'-9'10'104'0,"-1"-1"-4"0,3 0-7 0,-2 0-7 15,3 1-11-15,-1-2-24 0,1 2-4 0,1-2-11 0,-2 0-7 16,0 1 0-16,1-2-14 0,-1 0-30 0,1 0-21 16,-2-1-58-16,0-1-76 0,-1-1 6 0,2-1 14 0</inkml:trace>
  <inkml:trace contextRef="#ctx0" brushRef="#br0" timeOffset="124930.39">17793 10414 84 0,'-6'-2'107'0,"-3"2"-7"0,2 0-15 0,2 0-9 15,-1 0-1-15,-3 0-24 0,2 0-4 0,2 2 0 0,-3 0 4 16,2 1-3-16,-1-2-4 0,0 4-4 0,-1-2-18 15,2 3 19-15,-4-2-3 0,4 4-19 0,1-1 14 16,-3-1-6-16,-1 2 7 0,3-1-11 0,-1 2 4 0,-1 0 0 16,2 0 0-16,-3 2 5 0,2-2-1 0,2 3-15 15,-3-1 20-15,1 0 0 0,0 3-8 0,3 1 5 0,-1-2 0 16,0 2 9-16,3 2 0 0,1 1 5 0,-4 0-21 16,5 0 13-16,-3 1 10 0,3 2-8 0,0-1 1 15,0 1 9-15,3 0-8 0,2-2 1 0,-4 1-9 0,4-1 21 16,0 0-25-16,1-1 21 0,2-1-3 0,3-2-5 15,-1-1-27-15,1-3 28 0,1 2-4 0,0-4-17 0,2-2 12 16,-2-4-6-16,1 0-18 0,3-1 1 0,3-2-1 16,-5-5-18-16,6 1 12 0,-3-6 0 0,1 0-6 15,3-2 13-15,-4 0-32 0,5-3 32 0,-4-1-1 0,-1-1-5 16,2-1-1-16,-5 2 1 0,-2-1-1 0,0 0-25 16,-4 3 32-16,-1 0-1 0,-3 1 1 0,-2-1-32 15,-4 1 6-15,-1-1 26 0,2-1-13 0,-6 1-19 16,2 0 6-16,-3-3 26 0,-1 2 0 0,4-1-20 0,-3-2-12 15,0 3 25-15,-1-2 1 0,1 1-14 0,2-1-18 16,-2 2-12-16,-2 0-5 0,4 3 6 0,0-3-11 0,-1 3-21 0,2 3-14 16,-1 0 3-16,2 0-12 0,0 2-34 0,3 2-8 15,-1-1 2-15,1 5-31 0,-1-1-24 0,2 0-20 16,0 1-16-16,0 1 22 0,0 0 25 0,2 1 28 0,-4 3 11 16</inkml:trace>
  <inkml:trace contextRef="#ctx0" brushRef="#br0" timeOffset="125804.64">18343 10501 55 0,'8'-6'82'0,"0"-2"-7"0,2 4 4 0,-1-2-8 16,1 3-3-16,-2-2-21 0,1 0-4 0,1 0-18 15,-4 2 1-15,2 2 13 0,1-1-6 0,-2 0-11 0,-3 1 14 16,1 0-7-16,2 1-3 0,-1 0 3 0,-2 2 4 16,0 0 1-16,-1 1-1 0,0 0-3 0,0 0 0 15,2 2 0-15,-2 1-19 0,2-2 8 0,-2 5-12 0,2-1 20 16,-4-1-20-16,4 1 16 0,-2 1-19 0,1-1 0 15,-3 0 7-15,-1 2 9 0,3 0-1 0,-3 0-19 0,5-1 15 16,-5 3 1-16,1-1-20 0,-1-1 19 0,0 1-11 16,-1 2 12-16,1-2-12 0,-2 1 0 0,-4-2 0 0,3 2 4 15,-4 0-1-15,3-1-11 0,-3 1 12 0,1 0-4 16,-2 0 4-16,3 0 0 0,-4 1 0 0,1-1 12 16,0 2-8-16,2-1 0 0,-1 1 4 0,-1 1 0 0,-1-3 0 15,1 3 0-15,0 0 1 0,-1 1-1 0,1-2 1 16,0 1-5-16,0-2 5 0,-3 1-22 0,5-2 5 0,-1-2 0 15,-1 1 0-15,-1-1 21 0,1-1-8 0,0-1-1 0,3 1 1 16,-4-3 0-16,4 0 0 0,0 1-1 16,1-1 1-16,-3-1 5 0,4-2 8 0,-3-2-13 0,4 2 4 15,1-1 10-15,-2-1-5 0,-1-1 1 0,4 0 0 0,-3-1-23 16,3-4 14-16,-1 1 4 0,1 1 1 0,0-2-24 16,0-4 0-16,-4 0 1 0,6-3 4 0,-2 0 4 15,2-1-13-15,-1-1 18 0,2-1-18 0,1 0 0 16,0-1-5-16,4 1 0 0,-3 0 1 0,1 0-59 0,2 1 54 15,3 0 23-15,-3 3-23 0,0-1 22 0,-1 3-8 0,2 0 8 16,-3 1-4-16,1 2-4 0,-1 0 0 0,0 5 4 16,0-2 8-16,-1 1-8 0,0 1-8 0,1 1 3 0,-1 0 10 15,3 0 3-15,-2 3 1 0,-1 0 4 0,0 0 10 16,1-1-10-16,1 3-4 0,0 1 0 0,0 1 0 16,-3 1 23-16,4 0-18 0,-3 2 18 0,4-2-23 0,-2 1 15 15,-1 1-10-15,2-1 5 0,0 3 0 0,-2-4 1 16,4 2-1-16,-4-1-4 0,3 2 0 0,-1-4-5 0,-1 1 5 15,-1-3-5-15,3 2-5 0,-4-6 0 0,3 2 0 16,-1 0 0-16,2-3-5 0,-3 2-15 0,2-4 20 16,0 2-30-16,3-3 0 0,-3 0-5 0,3-1-4 0,-1 0-37 15,-1 0 2-15,1-2-34 0,-1 0-18 0,1 0-43 16,-6-1-75-16,0-1-1 0,1 2 35 0,-2 2 25 0,-2 2 15 16,2-2 19-16</inkml:trace>
  <inkml:trace contextRef="#ctx0" brushRef="#br0" timeOffset="127601.39">4009 12366 62 0,'0'-5'93'0,"0"1"-4"0,0-2-7 0,0-2-3 0,0 2-14 16,0 0-29-16,0 2 14 0,0-2-10 0,0 1-11 0,0 1 18 16,0-1-14-16,0 1 0 0,0 2-4 0,0 1 0 15,0-1-3-15,-3 1 4 0,0-1 7 0,1 2 0 16,-1 0-18-16,0 0 18 0,-5 0-7 0,5 0 1 0,-2-3-1 15,-1 3 1-15,-1 0 7 0,1 0 1 0,0 0-4 16,-4 0 1-16,4-1 0 0,-2 1-20 0,-1 0 20 16,-1 0-3-16,-1 3-17 0,0-3 17 0,2 1-12 0,-1 2-13 15,-1 0 9-15,1 0-9 0,1 2 18 0,1-2-13 16,0 1-13-16,0-1 8 0,2 1 1 0,1 3-1 0,-1-4-12 16,0 1 21-16,1-1-21 0,3 2 13 0,-3 1-5 15,2 0 0-15,-3 0 1 0,3 1-1 0,0-1 0 0,0 2 1 16,-2 1-14-16,5 1 22 0,-5-1-13 0,2 3-9 15,0 2 9-15,-1-2 13 0,-2 4-13 0,2 2-8 0,-1 0 12 16,0 2 9-16,2 2 0 0,-4 4-8 0,1-1-10 16,3 3 14-16,0 1 5 0,1 4-5 0,-1 0 22 15,3 2 5-15,0-1 1 0,0 1 1 0,0-1 0 0,0 1-14 16,3-3 5-16,-3 3 1 0,5-5 0 0,-3-2 1 16,5 1 10-16,0-3-25 0,-1-2 26 0,4 0-26 0,1-2 11 15,0-2 12-15,-3-2 0 0,4-2-27 0,-2 1 22 16,3-4 2-16,-3 1-6 0,0-4-30 0,1 0 30 15,-2-2-30-15,1-2 31 0,0-1 0 0,0-2-19 0,2 0 14 16,-1-3-20-16,-2-3-12 0,4-2 19 0,-1-2 13 0,1-4-6 16,0-1-20-16,1-3-14 0,0 0 21 0,4-3 0 15,-4-4-7-15,2 1 6 0,-2-5 1 0,0 2-1 0,1-3 1 16,-2-1 0-16,0-2-7 0,-3 0 7 0,1-2-7 16,-5-3 0-16,1 4 0 0,-4-3 6 0,0-2-6 15,-3 0 0-15,0 1 7 0,-3-1 7 0,-2 1-7 0,0 0-7 16,-1 2-14-16,-2 1 14 0,-1 0 0 0,1 4 7 15,-1 1-7-15,-3 2 7 0,4 2-7 0,-2 1 7 16,0 2-7-16,2 2 0 0,-2 2 0 0,-1-1 6 0,3 5 1 16,0 2-7-16,0-2 7 0,-1 3-7 0,1 1 0 15,2 2 0-15,-1 2-7 0,0-1 21 0,0 2-7 0,1 2-7 16,1-1-14-16,0 2-20 0,2-1-53 0,-3 1 16 16,3 0-33-16,1 0-7 0,-3 1-21 0,2-1-12 0,2 0-19 15,1 0 1-15,-4-1-45 0,1 1-39 0,-2 1-8 16,1 2 38-16,-1 2 35 0,0-1 20 0,2 2 22 15,-2 1 14-15</inkml:trace>
  <inkml:trace contextRef="#ctx0" brushRef="#br0" timeOffset="127935.11">3688 12898 69 0,'5'2'125'16,"-2"-1"-14"-16,4-1 7 0,-1 0 11 0,3 0-16 15,-1 0-11-15,3-1 1 0,3 2 2 0,-1-2 8 0,1 1-16 16,-3-2-2-16,5 2-2 0,-2-3-6 0,-1 2 6 15,3-4-5-15,-3 2-16 0,2-1 3 0,0-1-8 0,0 1-8 16,0-3-29-16,2 3 21 0,-3-3-19 0,2 2-11 16,2-1-16-16,-1 0-5 0,-3 0-32 0,5 0-19 0,-6-1-10 15,3 1-22-15,-4 1-30 0,2-1-3 0,-2 3-46 16,0 2-53-16,-2-2-49 0,-1 3 35 0,0 0 36 16,-2 0 25-16,1 0 14 0,-2 3 22 0</inkml:trace>
  <inkml:trace contextRef="#ctx0" brushRef="#br0" timeOffset="128366.16">4539 13102 52 0,'0'0'110'0,"0"0"1"0,0 0 3 0,0 3-17 15,0-3 8-15,0 3-22 0,0-2-3 0,0 6 1 16,0-1-14-16,0 1 15 0,0 2-10 0,0 1 5 16,0 4-15-16,0-3-3 0,0 4 5 0,0-2-7 0,0 1-4 15,0 1-15-15,0-4 0 0,0 3 5 0,0-2-4 16,0 0-9-16,0 0-3 0,0-1-5 0,0-2-13 0,0-2 1 16,0 1 3-16,0-1-17 0,0-1-5 0,0 0 4 15,0 1-31-15,0 0 1 0,0-4-18 0,0 3 10 0,0-3-24 16,0 3 1-16,0-3-23 0,0 1-26 0,0-2-23 15,-2-1-60-15,1 1-18 0,-1-2 22 0,1 0 36 0,-1-3 5 16</inkml:trace>
  <inkml:trace contextRef="#ctx0" brushRef="#br0" timeOffset="128795.53">5043 13206 112 0,'0'1'111'0,"0"1"-8"0,0-2 1 0,0 0-14 0,0 1-3 0,2-1-11 15,1 0 1-15,0 3 0 0,2-3-11 0,0 0 17 16,2 2-11-16,3-2-3 0,-2 1-3 0,4-1 5 16,0 0-7-16,-1 0-3 0,1 2-7 0,-2-4-4 0,3 2-3 15,-1 0-8-15,-1 0-4 0,3 0-3 0,-4 0-1 16,4 0-4-16,-3 0-4 0,-1 0-14 0,1 0 10 0,0 0 0 15,-3-3-19-15,1 2 0 0,-1-2 4 0,0 1-8 16,-2-2-1-16,1 2-9 0,-1-4 0 0,0 2-27 16,-4-1-9-16,-1-1-25 0,1 2-11 0,0-1-26 0,-2 0-45 15,0-2-70-15,0 3 1 0,-4-5 19 0,1 3 20 16,0-2 33-16,-3 2 22 0</inkml:trace>
  <inkml:trace contextRef="#ctx0" brushRef="#br0" timeOffset="129042.58">5043 12940 166 0,'3'0'139'0,"-1"0"8"0,3-1-25 15,1-1 9-15,2 4-7 0,1-2-31 0,-1 0-18 16,4 0-7-16,2 0 2 0,0 0-20 0,-2 0-7 16,1 0-3-16,3-2-24 0,-2 2-20 0,-1 0-36 0,-2 0-73 15,0 0-107-15,1 0-1 0,-2-3 19 0,-2 0 34 16,1-1 28-16,-4-1 12 0</inkml:trace>
  <inkml:trace contextRef="#ctx0" brushRef="#br0" timeOffset="129783.78">6234 12451 76 0,'3'0'100'0,"-6"0"-25"0,7 0 4 0,-5 0-15 15,4 2 15-15,0 0-36 0,-3 0 8 0,3 3-4 0,-1-1 0 16,0 3 8-16,2 1-4 0,0 4-3 0,-1-1-19 15,0 4 4-15,1 1 8 0,1-1 4 0,-5 1-3 0,5 4 3 16,-2-1-7-16,-1 3 16 0,-2-1 1 0,1 1-4 16,-1 1 1-16,0 0-16 0,0 3-7 0,0-2 7 15,2 1 10-15,-2 1-4 0,-3 0-21 0,3-1 18 0,0-2-9 16,0-1-12-16,0 4 17 0,0-6-21 0,0 3-1 16,0-2 0-16,0 0 24 0,0 0 0 0,0-1-5 0,0-1 2 15,0 1-15-15,0-2 5 0,0-2-5 0,0 2-4 16,0-3 5-16,0 2-5 0,1-4 5 0,1-1-10 15,1-2 11-15,0 1-11 0,1 0 5 0,0-4-4 0,2 0-1 16,-1 1 6-16,2-2 0 0,-1-1-5 0,0-1-1 0,0 1 1 16,1-5 0-16,-1 1 0 0,-1 1 11 0,4-1-6 15,-4-1 1-15,3 0-6 0,-1 0-16 0,2 0 27 16,-1 0 1-16,1-1-11 0,-1 1-18 0,3 0 29 0,0 1-5 16,-1-1-12-16,2 0-12 0,1-3 24 0,-2 2 0 15,2-2-18-15,1 1-12 0,0-2 24 0,-1-1-12 0,1 2-6 16,2-3-18-16,-4 1 24 0,1-2-6 0,1 3-23 15,-1-1-17-15,-2 1 18 0,0-1-17 0,-3 2-14 0,-1 0-19 16,-3-2-3-16,-2 4-1 0,0-2-30 0,-1 0 0 16,-1-1-37-16,-1 1-34 0,-3 0-49 0,-2-2-7 15,1-2 32-15,0 2 31 0,-1 0 15 0,-3 0 11 0</inkml:trace>
  <inkml:trace contextRef="#ctx0" brushRef="#br0" timeOffset="130079">6085 13075 144 0,'0'2'136'0,"0"-2"-14"15,0 0-4-15,0 0-13 0,0 0 11 0,3 0-20 0,0 0-3 16,2-4-7-16,0 2 17 0,1-1-13 0,4-2-3 16,-1 1-6-16,3-2-7 0,1 1-6 0,2-1-3 15,-1 0-8-15,0-1-7 0,2 1-9 0,-2 1-9 0,2-1-3 16,0 2-20-16,1-1-37 0,-4 0-28 0,4 1-16 16,-1 0-34-16,-2 1-78 0,-1 0-84 0,3 0 20 15,-3 1 40-15,-1-1 17 0,1 3 19 0,-2-1 19 0</inkml:trace>
  <inkml:trace contextRef="#ctx0" brushRef="#br0" timeOffset="130875.56">7165 12913 109 0,'-6'-1'107'15,"4"-2"-7"-15,-2-1-7 0,-1 2 14 0,0 0-2 16,-2 2-29-16,0-1-2 0,5-1 3 0,-4 1-22 15,1-1 17-15,0 1-4 0,0 1-3 0,-1 0-15 0,0-2-11 16,1 4 0-16,-1-5 9 0,3 1 0 0,-4 2-7 16,1-1 0-16,0 1-8 0,1 0 9 0,0 1-21 15,2-2 18-15,-2 1-13 0,-2 0 0 0,2 0-4 0,0 0-4 16,0 0-9-16,0 0 0 0,-1 0 18 0,0 0-13 16,1 0-5-16,-3 0 0 0,2 0 9 0,-1 0 1 0,1 0-14 15,-2 0 9-15,2 0-14 0,-1 3 0 0,0 0 0 16,-1 0 0-16,3 1 0 0,-3 0 0 0,2 1 0 0,-2 1 0 15,0 1 0-15,3 1 0 0,-3-3 0 0,2 0 0 16,0 2 9-16,1-1-9 0,0-1 10 0,0 2-10 16,2-1 0-16,0 0 0 0,-3 3-5 0,3-2 14 0,3 2-9 15,-3 3 10-15,1-3-20 0,2 5 10 0,-2-2 0 16,2 3 29-16,0 0 0 0,0 1-10 0,0 1 6 0,0 1 5 16,2-1 0-16,1 1 11 0,-1 0-25 0,5 1 26 15,-2-1-26-15,0 0 22 0,3-5-27 0,0 4 28 16,4-5-5-16,-2 1-5 0,1-2 0 0,3-4-5 0,-4 1-24 15,4-5 24-15,0-3-6 0,2-2 0 0,-2-3-30 0,2-2 24 16,0-2-18-16,3-4-18 0,-5-4 24 0,3 1-18 16,-2-2-6-16,0-3 0 0,-2 0-5 0,1 0-16 15,-4-2 0-15,1-1 7 0,0 2 22 0,-3-1 5 0,0 1 1 16,-2 1-1-16,2-2 6 0,-7 4 5 0,1 1-11 16,1 1 11-16,-3 4 6 0,2-1 4 0,-2 3 22 0,-2 4 6 15,2 1 6-15,-1 1-10 0,1 4 0 0,0 0 7 16,1 1-5-16,-1-2 0 0,0 2 1 0,0 0-12 0,0 2 0 15,-1-2 1-15,1 0-7 0,0 0 1 0,0 0 0 16,0 1 0-16,0 4 7 0,0-1 14 0,0 4-27 16,0 2 14-16,0 0 23 0,0 4-37 0,1 3 9 15,1-1-1-15,1 4 31 0,2-4-14 0,-2 2 0 0,2-1 2 16,1 1-8-16,-1-2 0 0,1-1-8 0,-1 0 9 0,0-1-16 16,1-1-1-16,0-1 18 0,-1-1-35 0,3-1-17 15,-3-1 8-15,1-1-35 0,0-2-32 0,2-3-22 16,0 0-40-16,-1-2-47 0,3 1-27 0,-3-4-51 0,-1-2-60 15,2-2-38-15,3 0 72 0,-3-3 48 0,0-2 25 16,1 2 18-16,-2-1 33 0,-1-2 26 0</inkml:trace>
  <inkml:trace contextRef="#ctx0" brushRef="#br0" timeOffset="131520.8499">7480 12933 48 0,'0'7'114'0,"0"-2"-14"0,0-1 0 0,0 2 4 0,0 0-21 16,3 0 0-16,-3 2-14 0,3-1 1 0,0 2 7 15,-1 2-18-15,0-2 16 0,-1 1-3 0,-1 2-11 16,3 0 5-16,0 0-3 0,0 2-3 0,-1-1-8 0,-1 2 14 15,1-1-12-15,-2 1 10 0,5 0-16 0,-4 0 1 16,1 1 0-16,-2-1-8 0,3 2-4 0,-3-4 1 0,-1 2-4 16,1-1 0-16,-2-3 0 0,4 2-9 0,-4-1 0 15,2-5-4-15,0 2-1 0,0-3 12 0,0 0-6 16,0-2-5-16,0-2-10 0,0 1 11 0,0-3-17 0,0 0 1 16,0 2 5-16,0-2-6 0,0 0 1 0,0 0-1 15,0-2 18-15,0 2-1 0,0 0-22 0,0 0 23 0,0 0-23 16,0 0 23-16,0-1 1 0,0-1-24 0,0 2 24 0,0-3 0 15,0 2-6-15,0-4 0 0,0 1-30 0,0-3 24 16,2 0-24-16,-2 0 24 0,3-4-30 0,0 4 30 16,0-7-18-16,3 2-18 0,-1-3 24 0,0 0-6 0,3 0-18 15,0-3-6-15,-2 2 13 0,4-4-1 0,-2 2-5 16,1-1 1-16,-1-1-1 0,1 1-10 0,1-1-10 0,2 2 27 16,-4 0-10-16,2 3 15 0,-1-1 6 0,1 2-11 15,-2-1 11-15,1 3 5 0,-1 2-5 0,0 1-21 16,0 0 6-16,0 3 25 0,-2-2-5 0,2 2 5 0,-3 5 0 15,3-3-5-15,-1 3 0 0,0 1 5 0,1-1 0 16,-2 3 1-16,3-2-1 0,0 5 0 0,-1 0 0 16,-2-1 0-16,3 3 0 0,-1 0-20 0,0 0-1 0,0 4 22 15,1-1-1-15,-1 1 5 0,-1 1 0 0,-2 1 22 0,1 1-11 16,-2 1 0-16,-2 0 17 0,1-2 0 0,-3 4-4 16,2-1 0-16,-2-1-5 0,0 3 1 0,0-1-6 15,-2-2-30-15,2 0 24 0,0-2-30 0,0 2 30 0,0 0-18 16,0-3-12-16,0 0 18 0,0-2-30 0,0 1 6 15,0-2-12-15,0-1-16 0,0-1-21 0,0-4-8 0,0-1-34 16,0 1-23-16,0-3-25 0,0 0-63 0,0-5-60 16,0 1 30-16,2-4 33 0,1-1 22 0,0-1 23 0,1-2 29 15</inkml:trace>
  <inkml:trace contextRef="#ctx0" brushRef="#br0" timeOffset="131919.47">8074 12609 52 0,'5'1'110'0,"-2"1"8"0,3-1-4 15,-1 1-20-15,1-4 10 0,1 2-20 0,1 3 0 0,-1 0-7 16,0 0 16-16,-1-2-15 0,2 3-5 0,3-4 0 0,-3 1-7 15,0-1 6-15,1 2-20 0,1-1 10 0,-2 1-25 16,4-4 13-16,-4 2-24 0,2 0 0 0,1 0-5 0,0-1-16 16,-3-2-5-16,2-1-26 0,-1 0-17 0,-1-2-29 15,-2-2-34-15,-1 3-76 0,3-3-68 0,-7 2 37 16,1-1 22-16,-1 1 15 0,-1-1 33 0</inkml:trace>
  <inkml:trace contextRef="#ctx0" brushRef="#br0" timeOffset="132312.93">8576 12323 119 0,'0'13'114'0,"0"-1"12"0,0 1-15 0,0-1-3 16,0 2 0-16,0 1-20 0,0-2-10 0,0 1-15 16,0-1 0-16,0 0-6 0,0-2-7 0,0 0-16 15,0-1-3-15,0 1-12 0,0-4-11 0,0 1-8 0,0-1-46 16,0-2-23-16,0-2-78 0,0-2-74 0,0 0 29 16,0-1 31-16,0-2 18 0,0-4 7 0</inkml:trace>
  <inkml:trace contextRef="#ctx0" brushRef="#br0" timeOffset="133539.15">9889 11734 94 0,'-3'5'86'16,"0"-2"-15"-16,0 4 1 0,-1-2 17 0,1 1-13 15,-3 0-19-15,2-2 1 0,-3 2 0 0,1 5 8 0,-1-2 0 16,0 0-15-16,0 1 1 0,-1-1 0 0,0 2-3 0,-1-1-3 16,1 2 3-16,0 2-3 0,-3-1 1 0,3 1-23 15,-1 0-1-15,1 0-3 0,-2 1 20 0,-1 0-24 16,3 2 20-16,-3 1-11 0,2-2-1 0,-1 2 9 0,-1 2-4 15,0-1-12-15,1-1-8 0,0 2 8 0,-3 1 4 16,3-2 0-16,-2 4 1 0,1-4 0 0,-2 2-5 16,0 2 5-16,2-3 9 0,-1 2-8 0,-1 0 4 0,-1 1-18 15,4-1 19-15,-3 2-23 0,1-1 18 0,-1 1-9 16,1 0 0-16,1-1-14 0,-1 5 19 0,0-1 1 0,4 0-1 16,-3 2-4-16,0 0-1 0,1 3 1 0,1-2 0 15,-2 1 0-15,3 4-25 0,0-3 15 0,0 2 10 16,0-1-5-16,-3 0 5 0,6-2-4 0,-3 2-1 0,1-3-10 15,0 2 0-15,3-4 10 0,-3 2-10 0,5-3 0 16,-1 2 0-16,-1-4 0 0,4 1 16 0,-2-1-6 0,1-1-10 16,-1 0 0-16,2-2 16 0,2 0-16 0,-2 0 0 0,-2-1 5 15,2 0-5-15,0 0 0 0,0 2 6 0,-1-3-6 16,1 2 0-16,1-3 0 0,-1 2 0 0,0 0 0 16,0 0 5-16,-1 0 11 0,1-1-16 0,0 2 0 0,0-3 0 15,0 2 0-15,0-3 0 0,0 2 5 0,0 0-5 16,1-1 0-16,-1-1 0 0,3 2 0 0,-1-2-10 0,2 0 10 15,-1-1 0-15,2 1 0 0,-1 0-6 0,4 1 1 16,-2-3 5-16,0-1-5 0,5 2 5 0,-4-2 0 16,1 0 10-16,2 1-15 0,0-4 0 0,-2 3 5 0,3-1-6 15,-3-1-9-15,0 1 15 0,1-1-6 0,-1 0 17 16,0 0-1-16,-1 0-10 0,0 1 0 0,1 1 0 0,-2-3 0 16,3 3 0-16,0 0 0 0,0 1-15 0,1-1 15 15,2 3 0-15,0 0 0 0,0 0 5 0,2 0-5 16,-1 2 10-16,1 1-10 0,1 1 0 0,0-1 0 0,1 2-10 15,-2-1 10-15,1 2 0 0,0-2 0 0,1 3 0 16,1-1 5-16,0 1 0 0,0-1-5 0,0-1 6 0,-1-1 4 16,0 1-10-16,3-1 0 0,-2-2 11 0,2 1-11 0,0-2 0 15,-3-1 0-15,3-1-11 0,-3-1 17 16,3 1-6-16,0-4 0 0,-3 1 5 0,-1 1-5 0,1-5 5 16,1 2-5-16,-4 0 6 0,3-3-1 0,-2 0-5 0,-1 0 6 15,-2-1-6-15,2-1 5 0,-3-1 11 0,0 0-16 16,0-2 0-16,-1 0 6 0,-3-1-6 0,-1-2 0 0,0-1-6 15,0 2 1-15,-4-2-1 0,1 0 6 0,-2-3-10 16,2 0-33-16,-2-1-10 0,0-1-8 0,0 0-33 16,0-1-19-16,-2-1-22 0,0-4-43 0,-1 1-51 0,0-3-38 15,-2 3 50-15,2-5 22 0,-2 3 15 0,-2-4 30 16,2-1 22-16</inkml:trace>
  <inkml:trace contextRef="#ctx0" brushRef="#br0" timeOffset="136463.56">11071 12078 94 0,'0'0'75'0,"0"0"-3"16,0 0-5-16,0 0-2 0,-2 2-1 0,-1-2-13 0,0 5-19 16,-1-2 8-16,0 0 3 0,0 2-3 0,-1 1 0 15,-2-2 7-15,1 4-6 0,-1-2 6 0,1 1-6 0,-1 2-11 16,0-1 11-16,-1 2 0 0,-2-1 0 0,-1 1-7 0,3 0 8 15,-1 2 8-15,-1 0-19 0,-1 0 16 0,2-1-19 16,-1 2 0-16,1-1 8 0,-1-1-4 0,2 0 1 16,-1 3-5-16,1-4 6 0,0 2-5 0,1-2 0 0,-2 1-3 15,3-2 0-15,1 0 8 0,-1-1 1 0,-1-1-3 16,1 1-1-16,3-3-4 0,-2 2-8 0,2-3-10 0,0 1 19 16,-2-3-10-16,5 3-8 0,-2-2 9 0,-1 2-10 15,2-2 11-15,1-2 9 0,-2 0-5 0,2-1 1 0,0 0-15 16,0 2 0-16,0-2 0 0,0 0 0 0,-3 0-15 15,6-2 10-15,-3 2 0 0,0 0 0 0,0 0 1 16,0 0-1-16,0 0 0 0,0 0 0 0,0 0-15 0,0 0 20 16,2-1 0-16,1-2-25 0,0 2 15 0,0-2 10 15,2 0-25-15,2 0 25 0,-1-2-25 0,1 1 9 16,2-1 17-16,0 1-11 0,0-1-16 0,-1 1 1 0,2 1 15 16,-2-2 10-16,3 2-20 0,-2 0 0 0,3 2 10 15,-2-1 5-15,0 1-15 0,1-1 15 0,0 2 0 0,0 0 10 16,-3 0 1-16,5 0-27 0,-4 3 27 0,1-3-27 15,-1 3 17-15,2-1 9 0,-3-1-10 0,1 2 0 0,0 0 0 16,-3 0 1-16,2 0-6 0,0 0 5 0,-4-3 0 16,1 3 0-16,0-3 11 0,1 0-5 0,-2 0-11 15,2 0 0-15,-2 0 5 0,3-2 0 0,-4 1-15 0,5 1-6 0,-5-1-10 16,3-1-10-16,-4-1-5 0,-1 0-23 0,1-1-13 16,0 1-34-16,-1-3-17 0,-4 0-32 0,0 1-60 15,-2-1-34-15,-1 0 29 0,0-1 37 0,1 1 27 0,-2 1 18 16,-1-2 4-16</inkml:trace>
  <inkml:trace contextRef="#ctx0" brushRef="#br0" timeOffset="136839.6">11043 12078 48 0,'0'2'111'16,"0"5"-4"-16,0-3 0 0,0 3-18 0,0 1 12 0,2 0-32 15,-1-1-11-15,-1 2-3 0,0 0 7 0,2 0-3 16,-2 2 1-16,3-1-4 0,1 2-11 0,0 0 20 16,-2 0-11-16,-2 3-3 0,3 0 0 0,2 2 1 0,-1-3 0 15,-2 5 10-15,1-3-21 0,-3 4 23 0,0-4-21 0,0 5 9 16,3-1 2-16,-1-2-4 0,-2 1-4 0,3 1 6 15,-6-2-18-15,8 0 0 0,-2-2-4 0,0 2 0 0,0-3-10 16,-1 0 6-16,0-2-10 0,-2 0-1 0,2-1-4 16,2-2-1-16,-3-1 12 0,-1-1-22 0,0-3 0 15,0 2-6-15,2-3-10 0,-2 2 11 0,-2-5-16 0,4 1 16 16,-2 0-26-16,1-2 21 0,-1 0-26 0,0 0-4 16,0 0-33-16,0 0-21 0,0-4-10 0,0 0-26 15,0 1-47-15,0-1-43 0,-3-4-28 0,0-1 36 0,-1-1 24 16,4-1 16-16,-2-1 37 0</inkml:trace>
  <inkml:trace contextRef="#ctx0" brushRef="#br0" timeOffset="137721.01">11376 12165 66 0,'3'-3'96'0,"4"-2"-21"0,0-1 11 15,1-1-22-15,0-1 15 0,4-1-39 0,-2 2 14 16,4-2-11-16,-4 0-7 0,-2 3 1 0,2-2 6 0,-2 4-6 16,2-2 14-16,-4 3-3 0,2 1-14 0,-2 1 10 15,1-1-2-15,-2 4 3 0,1 1 0 0,0 1 9 16,2 2-23-16,-3 0 0 0,1 1 12 0,1 1-3 0,0 0-12 15,1 2 12-15,-3 2-7 0,3 0-1 0,-3-1-7 16,2 1 17-16,0 0-13 0,-1 0 1 0,-1 1-4 16,0-1 0-16,-1 0-13 0,-1 2 9 0,-1-1 14 0,0-1-14 15,-1 0-13-15,-1 2 23 0,0-2-23 0,0 0 23 16,0 0-4-16,-3 1 1 0,0 1-5 0,1-4 0 0,-2 2-14 16,1-1-15-16,-2 1 5 0,0-1 19 0,0 0 1 15,0 3-25-15,-2-4 0 0,4 1 25 0,-4-1-5 16,4 1 0-16,-2-1 0 0,0 1-5 0,1-2 1 0,-2 0-1 15,1-1 0-15,0 0 1 0,0 0-6 0,2-2-10 0,-2 0 5 16,-1 0 10-16,2 0 1 0,-3-3-11 0,4 3 0 16,-2-3 0-16,0 0 5 0,-1 0 0 0,1-3 0 0,-1 1 11 15,1 1 0-15,0-2 1 0,1 0-17 0,-2 0 27 16,2 0-27-16,-2-2 27 0,1 4-21 0,2-4 22 16,1 2-28-16,2 0 23 0,-5-1-17 0,2-2 11 0,-1 0-11 15,4 0-1-15,0-3-5 0,0-1 12 0,-2 0-12 16,2-2-6-16,-1-1-5 0,-1-1-7 0,5 1-5 0,-1-2-16 15,4 1 17-15,-3-2-16 0,0 1-5 0,2-2-5 16,0 1 2-16,1-1 11 0,2 0-5 0,0 1-18 16,-2 0 25-16,2 2-5 0,0-1-3 0,-2 3 23 0,1-1-10 15,-1 2-7-15,1 1 4 0,-1 1 26 0,-2 2-8 16,1 2-8-16,0 0 12 0,-2-1-8 0,2 3 4 0,1 0 21 16,0 0-16-16,-1 0 12 0,0 3 0 0,2 0 14 15,-1 0-10-15,3 2 1 0,-4 1 4 0,3-1 0 16,-2 3 5-16,3 1 13 0,-2 2 0 0,-1-1-17 0,-1-1 22 15,4 1-18-15,-2 3 24 0,-2-3-13 0,1 1 4 16,0-1-3-16,2 2-1 0,-3-3 6 0,0 1 11 0,1 1-26 16,-1-2 1-16,1 0 22 0,-1-1-27 0,-4-1 11 0,4 1 11 15,-5-1-26-15,2-4 4 0,-1 2 13 0,2-1-6 16,-3 0-12-16,0-2-5 0,0 0-23 0,0-1-6 16,2 1-28-16,-4-2 7 0,4 0-26 0,-2 1-33 0,2-1-34 15,-4-1-19-15,2 1-84 0,0-2-46 0,0 4 37 16,0-5 40-16,0-1 22 0,0 2 29 0,2-1 1 0</inkml:trace>
  <inkml:trace contextRef="#ctx0" brushRef="#br0" timeOffset="138017">12073 12548 98 0,'-3'7'128'16,"1"-1"-3"-16,0-1-6 0,-1 3-11 0,-2 3-3 15,5-1-21-15,-2 0-14 0,2 1-4 0,0 1 9 16,-2 0-14-16,0-3-15 0,1 1 15 0,-1 1-14 0,2 1 4 16,0-3-11-16,0-2 0 0,0 1-20 0,-5 0 17 15,4-1-8-15,1-1-4 0,-2 0-21 0,-1 0 17 0,3-3-5 16,-2 0-20-16,1-3-4 0,2 5 16 0,-2-2-25 0,1-3 1 15,1 0-1-15,-2 0-20 0,1 0-12 0,0-5-23 16,0-1-11-16,0 3-21 0,0-2-47 0,0-5-56 16,0 0 8-16,3-4 23 0,0-1 26 0,2-4 22 0</inkml:trace>
  <inkml:trace contextRef="#ctx0" brushRef="#br0" timeOffset="138547.22">12361 12130 48 0,'0'0'89'16,"0"0"11"-16,0 0-21 0,0 0 10 0,0 0 1 0,-2 0-29 16,2 2 15-16,0-1 0 0,0 2-6 0,0 2-8 15,0-2 20-15,0 1-11 0,0 2-10 0,0 2 8 0,-3-4-3 16,3 5-11-16,-2-3 13 0,2 0-20 0,-1 2 14 15,1-4-3-15,-2 1-4 0,2 1-7 0,-2-2-4 0,2 2-4 16,0-1-4-16,-1-1-8 0,2 1 0 0,-4-1-5 16,3 1 1-16,-1 0-24 0,1 2-5 0,0-3 5 15,-2 2 19-15,2 0-24 0,-2 0 25 0,4 0-25 0,-2-1 24 16,3-1-29-16,-1 2 6 0,1 1 18 0,0 0-24 0,2-3 30 16,0 1-30-16,2 1 25 0,2-2-10 0,-3 2 9 15,5 0-24-15,-3 0 25 0,1 0-20 0,-1 0 0 0,2 0 25 16,-2 2-10-16,1-1 0 0,0 1 5 0,-1 0 5 15,0 0-4-15,-1 1-1 0,-1 0 6 0,2 0-6 16,-3-1 1-16,1 1-5 0,-1 0 5 0,0-2-6 16,-1 2 1-16,-1-3 0 0,2 3 0 0,-3-3 11 0,-1-1-17 15,-1 2 1-15,3-1 5 0,-3 0 6 0,0 0-6 16,0 0 0-16,0 0 1 0,0-1-1 0,-3 0 1 0,3 3-1 16,0-2 1-16,-3 0-18 0,1 0 18 0,-1 2-24 15,-3-2 12-15,2-2 12 0,-3 4-12 0,-1-3 12 0,0 2-24 16,-3-4 24-16,3 3-12 0,-1 0 0 0,-2-3 0 15,0 1-6-15,-1-4 0 0,0 3 0 0,2-3-6 16,-2 3 1-16,-1-3-12 0,0 0-34 0,-1-1-8 0,1-1-25 16,1-1-11-16,-2-1 5 0,0 2-20 0,2-3-29 15,-2 0-39-15,2-1-60 0,0-3-5 0,0 0 22 0,2-3 40 16,2-2 26-16,-1 1 15 0</inkml:trace>
  <inkml:trace contextRef="#ctx0" brushRef="#br0" timeOffset="138758.67">12380 12098 98 0,'12'4'135'0,"2"-4"-24"0,-1 0-3 0,3 0-8 0,0 0-2 16,-1 0-25-16,3 0-11 0,-1 0-7 0,2 0 1 15,-1 0-15-15,0 0-30 0,-3 0-26 0,2 0-22 16,-4 0-74-16,2-4-85 0,-3 2 9 0,-3-1 33 0,1-2 11 16</inkml:trace>
  <inkml:trace contextRef="#ctx0" brushRef="#br0" timeOffset="139599.4">10814 13098 66 0,'2'1'107'16,"0"-1"-4"-16,1 0-3 0,0 0-10 0,1 3 15 0,1-3-40 15,0 0 11-15,1 2-6 0,1-1-4 0,3-1-11 0,-3 0 20 16,3 0-7-16,0 0 1 0,3 0-11 16,0-1-3-16,3 1 1 0,0 0-4 0,2 0-11 0,1 0 17 15,1 0-21-15,2 0 1 0,1 0-3 0,0 0-1 0,3 0 10 16,0 0-13-16,2 0-3 0,2 0-1 0,0 0 10 16,3 0-5-16,1 0 11 0,-1 0-14 0,0 0-5 15,5 0-4-15,-4 0 0 0,1-2-5 0,0-1 0 0,0 2 0 16,0-2 1-16,0-1-6 0,1 3 0 0,0-3 1 15,-3 2-6-15,-1-1 5 0,3 2 1 0,-3 1-22 0,1 0 17 16,-3 0-1-16,0 0 0 0,0 0 0 0,0 1 1 16,-3 2-1-16,1 0 0 0,-3 0-5 0,3-2 0 0,0 3 0 15,-1-1 0-15,1 1 0 0,-1-2 0 0,0 1 0 16,1-2 0-16,-1-1 0 0,3 0 0 0,0 0 0 16,0 0 0-16,-4 0 0 0,4 0 0 0,0-1-5 0,-2 1 5 15,2 1 0-15,-3-1-5 0,2 0-1 0,-4 0 6 16,-2 0-5-16,0 3 0 0,-3-1 5 0,-1 1 0 0,-3 0 0 15,0 1 0-15,-5-1 0 0,0 2 0 0,0-1 5 16,-3-1 0-16,0 0-5 0,0-3 6 0,-2 0-6 16,1 3-11-16,-1-3 16 0,0 0-5 0,3 0 11 0,0 0-11 15,-3-1-5-15,2-1-1 0,1 4 1 0,-1-2 0 16,0 0-16-16,-1 0-5 0,0 0 16 0,-4 0-6 0,-1 0-24 16,1 0-14-16,-3-2 10 0,2 2-31 0,-5 0-17 15,-1 0-30-15,-2 3-29 0,-3 0-33 0,-2-2-76 0,-1 3 35 16,-3 0 37-16,-4-1 12 0,0 3 15 0,-5-1 26 15</inkml:trace>
  <inkml:trace contextRef="#ctx0" brushRef="#br0" timeOffset="140514.04">11276 13753 69 0,'5'-6'107'0,"-2"-1"-21"0,5-2 3 16,-2 1-3-16,2-2-7 0,3-1-17 0,0 0 3 15,0 1-3-15,2 0-4 0,-4-1-3 0,1 3-10 0,1 0-12 16,-2 2 8-16,1 1 0 0,-2-1-3 0,1 5-4 16,-1-2 8-16,-1 6-3 0,-1 0-1 0,3 1 2 0,-1-1-1 15,0 5-19-15,1-2 20 0,1 1-24 0,-2 4 12 16,2-1 1-16,0 1 8 0,0-1-12 0,1 0 0 16,0 3 0-16,-3 0 5 0,2-1 0 0,0 0-4 0,-2 3 1 15,-1-1-10-15,-1 0 23 0,2 2-3 0,-3-1-1 16,-4 1 2-16,1 1-10 0,1-1 1 0,-3-1 0 0,0 2 0 15,-1-2 1-15,-3 1 0 0,3 1-9 0,-3-2 9 16,0-1 12-16,-1 0-26 0,1 0 6 0,-1 1 21 0,-2-3-4 16,-1 1-28-16,1-1 12 0,0 1 0 0,-1 1 12 15,0-2-29-15,-1 0 30 0,1 0 0 0,0 0-5 16,-3 0-7-16,3-1 2 0,0 1-1 0,0 0-18 0,1-5 6 0,-1 2-7 16,1-2 14-16,-1 0-7 0,3 0 0 0,-4-1 1 15,3-1 13-15,-1-1 21 0,2-1-13 0,-2 0-13 16,2 2 21-16,0-4-13 0,-1 1 23 0,1-1-7 0,2-1 9 15,-3 0 2-15,3 2-7 0,0-2 1 0,-1 1 2 16,1-2-9-16,3-2-26 0,-5 3 28 0,4-3-9 16,-3-1-9-16,3 0 1 0,-2 0-29 0,1-4 19 0,2 2-9 15,0-4-1-15,-3-1-9 0,2 1 0 0,2-2 10 16,-1 0-20-16,0-2 10 0,0 4-19 0,6-4 0 0,-3 1 9 16,1 1-46-16,2-2 46 0,-1 0-27 0,1 4-26 15,3-2 45-15,-1-1-17 0,1 1 18 0,-3 1-26 16,5-1 1-16,-3 2 9 0,0 1 1 0,1-2 23 0,-3 4-15 15,2-2 24-15,0 3-15 0,3 0-1 0,-3 1 0 16,0 2 16-16,0 0-7 0,3 3-1 0,-3-1 0 16,2 1 0-16,0 0 1 0,0 1-8 0,1 2 7 0,0 0 23 15,0 3-15-15,-1-3 39 0,2 2-39 0,-2 2 0 0,1 1 47 16,0-1-40-16,-3 2 42 0,4-3-8 0,-2 1 1 16,0 1-25-16,-1 0-17 0,0-2 17 0,-1 0 0 15,-1 0-8-15,-1 0 8 0,2-2-8 0,-2 2 0 0,1-3-27 16,-2 0 36-16,2-2-62 0,-2 1-16 0,0 0-14 15,1-2-45-15,-1 0-58 0,1-4-37 0,0 3-47 0,-1-2-68 16,0-4-44-16,0 2 65 0,1-1 50 0,-1-1 46 0,2-3 27 16,0 2 17-16,3-3 22 0</inkml:trace>
  <inkml:trace contextRef="#ctx0" brushRef="#br0" timeOffset="141095.43">11971 13738 101 0,'0'5'107'0,"0"-2"-3"0,0 0-7 0,0 3 7 15,0-2-14-15,0 2-10 0,0 2-14 0,0-2 0 16,0 1-4-16,0 1 2 0,0 2-12 0,0-2 17 0,-3 2-4 16,3-1-3-16,0 1-11 0,0 3-7 0,-1-1 0 15,1-1 1-15,0 2-8 0,-3 0 0 0,3 0-3 0,0-2 4 16,3 3 1-16,-6-1-5 0,3-1-3 0,4 2 0 0,-4-4-3 16,3 1-19-16,-3 1 0 0,2-3 23 0,1 0-23 15,1 0 19-15,0 0-9 0,-2-2-14 0,3-1 23 16,-2 2-23-16,3-4 19 0,-3 4-19 0,4-4 10 0,-3 1-6 15,1-1 1-15,0-1 15 0,2 0-25 0,0 0 10 16,1-1 10-16,0-1-10 0,3 2-15 0,0-1 15 0,-3-2 1 16,4 3-1-16,-2 0-5 0,0 3 5 0,0-3-5 15,0 0 6-15,-2 4-6 0,3-1 6 0,-2 2-6 16,-4-1 0-16,3-2 0 0,0 1 1 0,-2 1-1 0,1-1 0 16,-4-1 6-16,-1 1 5 0,-1-2-16 0,1 1 6 15,-1-1-1-15,-1-1 0 0,0 3 6 0,0-1-5 0,0 1-1 16,-1-2 1-16,-1 4 5 0,-1-2 11 0,3 1-11 15,-3 1-11-15,0 2 6 0,-2-2 23 0,-2-1-12 0,1 2-11 16,-2-1 11-16,0-1 13 0,-1 1-6 0,1-2 0 16,0 1 0-16,0-1-5 0,-3 0-32 0,3 2 32 15,0-4-7-15,-1 1 1 0,-1 2-7 0,2-2 1 0,0 1-33 16,0 0 26-16,-1-2-24 0,1-1-13 0,0 2-29 16,-3-5 14-16,3 1-33 0,-1 1-17 0,1-1-5 15,-3-2-29-15,3-1-36 0,-2-4-49 0,1 0-60 0,1-1 32 16,0-3 22-16,0 2 40 0,1-3 33 0,0-2 15 15</inkml:trace>
  <inkml:trace contextRef="#ctx0" brushRef="#br0" timeOffset="141361.72">11907 13822 62 0,'0'-1'154'0,"0"1"3"0,1 0 1 0,-1 0-10 15,3 0 10-15,2 0-24 0,0 1 6 0,3-2-27 0,0 1 15 16,1 0-12-16,4 0-9 0,1 0-5 0,-1 0-10 16,6 0-21-16,-2-3-22 0,2 0 11 0,2 0-19 15,-2-2-36-15,1 0-36 0,4 0-29 0,-2-1-23 0,0-2-56 16,4-2-33-16,-5 1-90 0,2 0-15 0,-3-2 44 15,1 2 22-15,-2-1 32 0,0-1 32 0,-2 1 8 0</inkml:trace>
  <inkml:trace contextRef="#ctx0" brushRef="#br0" timeOffset="142278.64">13102 12153 84 0,'9'7'78'0,"1"-1"1"0,-2 1-12 16,4 1 1-16,-3 0 8 0,5-1-33 0,-5 1-11 15,2 1 19-15,-1 0-11 0,2 1-1 0,0 1-6 0,2-1 0 16,-2 2-4-16,0 0 1 0,2 2-5 0,-1-2 1 16,2 1-4-16,0 1 8 0,0-1-4 0,-2 2 0 0,2-1-11 15,-2 2 0-15,1 1 0 0,1-1 8 0,-2 1-16 16,-1 2 16-16,1 1-15 0,-1 1 14 0,-1-3 1 16,-1 3 0-16,-1 0 1 0,1 1-17 0,-4 1-7 0,2-1 0 15,1 1 12-15,-1-1 0 0,-1 1-5 0,-1 0 5 16,2 2 4-16,-2-3-1 0,2 5-11 0,-1-4 0 0,0 1 0 15,-2-2 0-15,2 2 0 0,-1-2 0 0,-1 4-4 16,2-3 4-16,-2 1-12 0,0 0 12 0,1-2-12 16,-2 2 12-16,0-1 0 0,1 1 0 0,1-3 0 0,-1 1 0 15,-2-1 0-15,2 0-4 0,-5 0-4 0,3-1 0 16,1-2 12-16,-4 0 0 0,0 1 0 0,1-1 4 0,-1 0-4 16,-1 2 4-16,1-1 4 0,0 1-12 0,0 0 16 15,0 3-16-15,0 1 17 0,0 0-9 0,0 0-12 16,0 0 4-16,0 2 21 0,-2-3-5 0,0 3 1 0,-1-2-12 15,3 3-9-15,-3-3 0 0,-2 0 12 0,5 0 1 0,-3 0 0 16,-2 0-1-16,-1 0 14 0,4 0-9 0,-2-1-4 16,0 1 5-16,-2 0-1 0,1-3 1 0,0 1 0 15,-5-1-1-15,3 2 11 0,1-4-19 0,-2 1 18 0,0-1-4 16,-1-1 0-16,2 0 1 0,-2-1-24 0,1 1 19 0,1-3 0 16,1 1-5-16,0-2-18 0,-2 1 18 0,3-2-62 15,0 0 43-15,1 3 24 0,-1-6-23 0,0 2 18 16,1-1 0-16,1 1-4 0,-1-5-20 0,1 4 1 0,3-4-1 15,-3-1 20-15,1-1-25 0,-1-2 15 0,3 0-23 16,0-2-20-16,0-2-30 0,0-2-16 0,-2-2-27 16,2-1-32-16,0-1-65 0,0-4-43 0,0 4 44 0,0-7 21 15,0 2 26-15,0-3 26 0</inkml:trace>
  <inkml:trace contextRef="#ctx0" brushRef="#br0" timeOffset="142895.3199">14806 13309 134 0,'0'2'103'0,"0"-1"-10"15,2-1 0-15,0 0-7 0,-1 0 15 0,4 0-17 0,-2-1-15 16,2 2 5-16,3-1-11 0,-2-1 12 0,2 2-4 15,0-1 2-15,1 0-3 0,-1 0-3 0,0 0-11 0,0-1 5 16,3 1 5-16,-1-2-7 0,-1-1-12 0,2 2-13 16,0-2-3-16,1-1 0 0,0 2-4 0,-1 0 9 15,2-1 6-15,-1 0-19 0,0 2-9 0,0 1 10 0,-1 0-10 16,0 0 5-16,-1 0-4 0,-1 0 0 0,-1 0 4 16,3 1-14-16,-3-1-5 0,0 3-5 0,1-3 5 0,-1 3 10 15,-1 0 5-15,-1 2 0 0,1-4-5 0,0 2-5 16,0-1 0-16,-3-1-5 0,1 2-25 0,-3-3 0 0,1 0-4 15,0 0-5-15,-3 0 0 0,0-3-22 0,3 5-8 16,-3-5-26-16,0 1-21 0,-3 1-46 0,0-4-75 0,3 1-16 16,-3-1 36-16,1-2 21 0,-3 2 26 0,1-4 19 15</inkml:trace>
  <inkml:trace contextRef="#ctx0" brushRef="#br0" timeOffset="143276.3199">14768 13063 84 0,'0'0'107'0,"0"0"-4"0,0 0-6 0,4-1-4 16,-6 2-10-16,4-1-18 0,-2 0-3 0,1 0-4 0,4 0 8 16,1 0 8-16,1 0-3 0,4 0-3 0,-2-3-3 15,3 3-15-15,3-1-11 0,0-2-4 0,3 0 9 0,0-2 4 16,2 1-16-16,2-1 5 0,-2 0-12 0,0 0 4 15,4 0-9-15,-2-1-3 0,-1 2-8 0,0-1-26 0,-2 4-8 16,-1-1-13-16,2-1-23 0,-4 3-19 0,0-3-22 16,-3 3-74-16,-2-3-50 0,-2 3 22 0,1-1 28 15,-1-1 19-15,-3-1 25 0</inkml:trace>
  <inkml:trace contextRef="#ctx0" brushRef="#br0" timeOffset="154284.8199">15964 12574 55 0,'0'2'100'0,"0"-4"-22"0,0 1-3 0,0 1 4 0,0-2 0 16,0 2-21-16,0-1-11 0,0 1 7 0,0 0 4 16,0-2-3-16,0 0-19 0,0 6 12 0,0-6-18 15,0 0-5-15,0 6 1 0,0-6 12 0,0 2-4 0,0 0-4 16,0 0 0-16,0 0-19 0,0 0 16 0,0 0-8 15,0 2 0-15,0-1-3 0,3 2 3 0,-3-1-3 0,3 2-1 16,-3 1-3-16,2 1-8 0,-2-2 12 0,0 4-5 16,0 2-7-16,1-2 12 0,2 1-4 0,-1 0 0 0,1 1 0 15,-3 0-4-15,0 3 12 0,2 0-8 0,-1 0-12 16,1 3 20-16,0-3-16 0,-4 2 16 0,2 2 1 16,-2 1-21-16,2-2 20 0,0 0 1 0,0 3-4 0,0-3-1 15,0 1 1-15,0-2-4 0,0 0 0 0,2-2-9 16,-2 1 9-16,2-4-5 0,1-1 1 0,-3 0-1 15,3-3 1-15,-3 1-5 0,3-2 1 0,3-3-1 0,-3 1 0 16,2-3-4-16,2 1 0 0,-2-2-4 0,4-2-13 16,0 0 8-16,3-2-12 0,1-4-5 0,0 3 1 0,1-1 0 15,1-1 4-15,-2 1 0 0,2-2 13 0,-2 2-8 16,1 0-1-16,1 4 1 0,-3 0-4 0,-1 2 20 0,0-1-8 16,0 2 4-16,-1 5-4 0,-1-2 4 0,0 3 12 15,-2 1-8-15,-1 1 4 0,1 1 0 0,0-2 4 16,-2 5 0-16,2 0 4 0,-3 0 13 0,1 0-1 0,0 2-16 15,1-2 1-15,-1-2 20 0,0 2-9 0,-1 0 1 0,1-1 1 16,-2-2 3-16,-1 1 5 0,0-1 1 0,-1 1 13 16,2-2 5-16,-1 1-8 0,-4 0 5 0,-4 0-3 0,4 0 24 15,-2 0-7-15,-3 2 1 0,2-2 8 0,-1-2 1 16,-3 4-14-16,-1-1 8 0,0 1 14 0,0-2-4 0,-3 0 4 16,-1 1 3-16,1 0-4 0,0 0-5 0,-1-2-4 15,1 0-22-15,0 1 26 0,-2-3-15 0,3 0-7 16,-3 2-16-16,4-2 1 0,-3-2-9 0,1 1-8 0,2-4-9 15,-1 3-44-15,0-2-18 0,2 0-6 0,-2-1-48 16,3-1-17-16,-4 2-42 0,5-7-25 0,0 2-30 16,-2-3-18-16,3 2-63 0,-1-7-22 0,2 2 40 0,-2-3 45 15,3-2 25-15,0 0 34 0,1-3 19 16,4 2 22-16</inkml:trace>
  <inkml:trace contextRef="#ctx0" brushRef="#br0" timeOffset="154546.22">15913 12550 112 0,'3'0'146'0,"1"0"-10"0,-1 0-3 0,3-2 5 15,2 2-3-15,3 2-28 0,0-4 2 0,3 2-25 16,2 0 5-16,1 0-6 0,0 0-11 0,1 0-6 16,3 0-12-16,-2 0-20 0,3 0-22 0,2 0-24 0,-2-2-31 15,0 2-52-15,3-5-115 0,-3 2-40 0,-1-1 33 16,1-2 25-16,0-2 24 0,-6 1 18 0</inkml:trace>
  <inkml:trace contextRef="#ctx0" brushRef="#br0" timeOffset="155631.21">17060 12724 112 0,'-2'-1'100'16,"0"-1"-14"-16,-1-3 0 0,-2 4-8 0,-1-3 2 0,3 1-23 16,0-3 5-16,-2 2-18 0,2 0 18 0,-2 3-3 15,0-4-15-15,-1-1 1 0,2 3 0 0,-3-3-8 0,1 0 1 16,-1 2-8-16,0-1 9 0,2 1-1 0,-5-1-3 16,4-1 8-16,-2 2-3 0,2 1-4 0,-1-2 0 15,-1 2-12-15,4 0-11 0,-4 1 7 0,3 1 9 0,0 1-12 16,2-1-13-16,-3 1 0 0,3 0 0 0,-5-2 9 15,3 2-1-15,-3 0-12 0,0 0 0 0,-1 0 0 0,-1-1 13 16,2 1-5-16,-4-2 1 0,1 2 8 0,1 2-4 16,-1-1-9-16,0 2 9 0,1 2-13 0,1-2 9 15,1 1-1-15,0 2 1 0,-1-1 0 0,3-1-14 0,1 2-8 16,0 0 5-16,-1 0 16 0,1 0 1 0,0 0-13 0,-3 0 4 16,4 0 0-16,-3 1 8 0,6 1-8 0,-6 1-8 15,2 0-1-15,-4 0 13 0,6 2 1 0,-2 0 3 16,0 3 5-16,0-2 14 0,2 2-9 0,-1-1 4 0,-1 2 14 15,4 0 1-15,-1 0-9 0,2 2 0 0,-2-3 0 16,2 2 1-16,4-3-14 0,-3 2 14 0,4-2-4 0,2 0 0 16,-2-1 0-16,3-2 11 0,0 1-15 0,3-4 0 15,2-1-5-15,1-1-5 0,0-2 0 0,4-2-6 16,-1-2 1-16,4-2-12 0,2-2 6 0,-2-4-16 0,4 0-26 16,1-3 5-16,-3-3-19 0,4 0 6 0,-4-2-13 15,0-2-3-15,-1-1 2 0,-3 1-8 0,-1 0 28 0,-4-1-16 16,0-1 26-16,-3 3 8 0,-2 0-7 0,-4 2 17 15,-3 4-5-15,-1-3 1 0,3 4 15 0,-4 1 5 0,0 2 9 16,-4 1-5-16,1 1 16 0,3 2 5 0,-1 2 4 16,-1 0 5-16,2-2 0 0,0 4-9 0,-2-2 1 15,-2 2 0-15,2 0-4 0,2-1 1 0,2 2 8 0,-4-1 5 16,2 0 1-16,0-1-4 0,0 2 0 0,-1-1-9 16,1 3 5-16,1-1-15 0,-1 1 16 0,0-1 0 15,0 5 6-15,0-3 10 0,-1 2 2 0,1 2 0 0,0 1 2 16,1 0-10-16,3-2 6 0,0 4 2 0,-2-1 19 15,1 1 2-15,2 0 3 0,-5 2-4 0,4 0 2 16,0 1 17-16,0-1 4 0,-2-1-28 0,1 3 3 0,2-2 35 16,-4 3-13-16,1-3-6 0,-2 2 3 0,3 2 3 0,0-4-7 15,-3 2 3-15,3 0-9 0,-3 2 1 0,0-2 15 16,0 1 1-16,0-1-33 0,5-1 2 0,-5-1 25 0,2 0-11 16,-2 1 1-16,2-2-37 0,-4 2-26 0,4-4 0 15,-2 4 66-15,0-4-12 0,-4 1 0 0,1-1-12 0,1 1-28 16,-1-1 29-16,0 2-70 0,-2-1 69 0,-1-2-12 15,1 0-15-15,-1 1-56 0,0-1-1 0,-1 0 44 0,0 2 27 16,0-2-42-16,-2 0-28 0,0 0-1 0,-3 0 58 16,1 1-58-16,0-1 1 0,-5 0 1 0,3 0-1 15,-4 1 70-15,3-2-15 0,-5 1 2 0,0 0-15 0,1-1 0 16,1-3 0-16,-1 3-14 0,1-2-14 0,1-2-29 16,-1 1-12-16,3-2-1 0,-2-1-12 0,5-2 0 0,-1 1-25 15,0-1-63-15,4-3-20 0,1 0-50 0,3-2-59 16,1 0-22-16,0-3 9 0,3 2 0 0,0-3 8 15,-2-1-27-15,2-1-33 0,5-2 1 0,-3 2 64 0,-1-2 42 16,4 2 35-16,0-1 28 0,-1 3 19 0,1-1 22 16</inkml:trace>
  <inkml:trace contextRef="#ctx0" brushRef="#br0" timeOffset="155882.01">17526 13228 105 0,'0'8'150'0,"-2"-3"4"0,-1 5-14 0,-2-2-6 0,2 2-6 16,2-1-24-16,-5 0-7 0,1 1-17 0,-2-1 1 15,3 0-10-15,-3 2-15 0,0-1 9 0,2-2-29 0,0 2 14 16,-1-1-12-16,1 1-25 0,-2-3-9 0,1 2-29 15,0 0-9-15,0 0-32 0,1-2-23 0,-2-1-49 0,1 3-68 16,2-4-19-16,0-1 29 0,-2 2 20 0,4-3 23 16,1-2 14-16</inkml:trace>
  <inkml:trace contextRef="#ctx0" brushRef="#br0" timeOffset="156748.76">17961 12678 123 0,'0'0'107'16,"0"0"-4"-16,0 0-13 0,0 0 14 0,0 0-3 15,-2 1-32-15,2 0 1 0,0 3-4 0,-1 0-10 16,-1-1 15-16,-1 3-23 0,0 2 13 0,-2-1-3 0,2 2-4 16,-3 0 1-16,-1 0-3 0,4 0-12 0,-2 0 17 15,4 0-12-15,-1 0-7 0,0 0-4 0,-2 0 0 16,2 0-4-16,-1 0-4 0,-1 0 1 0,2 0 0 0,-1-1 4 15,1-1 1-15,0 1-5 0,-2-1-3 0,0 0-6 16,4 0-8-16,0-1-1 0,0-2-4 0,0 1 0 0,0-1 14 16,4 1 5-16,-8 1-9 0,8-4-6 0,-3 3-13 0,2-2 28 15,1 3-14-15,1-2 10 0,-2 3-10 16,4-3-5-16,0 1 5 0,-1-1 0 0,1 1 1 0,2-1-1 16,-5 2 5-16,4 2 1 0,1-4-6 0,0 2 6 0,-3-1 16 15,4 1-16-15,-1-2-10 0,2 3-1 0,-1-2 6 16,3 1 22-16,-3-1 0 0,2 1-4 0,0-2-29 0,-1 2 6 15,0-2-1-15,2 3 1 0,-2-3 0 0,-1 2 0 16,2-1 29-16,-4-1-29 0,2 2 12 0,0-1 0 16,-3 1 0-16,1-2 0 0,-2 2 13 0,3 0-12 0,-4 0 0 15,2-1-6-15,-2 0-7 0,-1 2 13 0,2-3 1 16,-1 2 0-16,-3-1-1 0,-1-1 2 0,1-1-1 0,0 3-13 16,-2-2 27-16,0 1-13 0,0-2 0 0,0 2-13 15,0-1 35-15,-2 1-21 0,2-1 22 0,0 1 2 16,2-1 1-16,-6 1-8 0,1-1-6 0,0 1-9 15,-3 1 1-15,1-2 0 0,-3 2 1 0,2-1-1 0,-5 0 1 16,3 0 1-16,-2 0-1 0,1 1 1 0,-2-2 0 0,1 1-8 16,1-4 18-16,-4 5-19 0,2-2 1 0,0 0-28 15,0-1 37-15,-2 1-18 0,2-2-10 0,0 2 0 0,2-2 19 16,-4-1-19-16,4 4 0 0,0-5 0 0,0 0-10 16,1 0-9-16,2 0 0 0,-2 0-9 0,0 0-46 15,0 0-15-15,3-2-38 0,-3 4-9 0,4-5 1 0,-4 0-33 16,2-2-28-16,1 2-11 0,-2-3-26 0,3 0-62 15,-4-1-32-15,3-3 53 0,0 2 41 0,1-2 30 0,-3 2 27 16,1 0 18-16,5-2 12 0</inkml:trace>
  <inkml:trace contextRef="#ctx0" brushRef="#br0" timeOffset="157052.9499">17963 12757 112 0,'0'-4'139'16,"0"4"-6"-16,0-2 14 0,0-1-13 0,0 0-6 15,0 3-10-15,1 0-2 0,2-4-12 0,-1 4-7 0,2-2 11 16,-1 1-14-16,4-3 3 0,-1 3-1 0,2 0-1 15,1 1-16-15,1-3-2 0,-2 0-7 0,5 3-3 0,-2-5-14 16,3 4 1-16,0-3-10 0,2 2-10 0,1-4-11 16,2 0-34-16,-1-3-12 0,2 3-17 0,-4-1-41 15,3-4-44-15,-2 3-64 0,-1-2-89 0,-2 0-28 0,-2 0 55 16,-3 0 26-16,-1 1 33 0,0-2 20 0,-5 2 22 0,-1 2 22 16</inkml:trace>
  <inkml:trace contextRef="#ctx0" brushRef="#br0" timeOffset="157567.01">18703 12223 94 0,'-9'0'136'0,"1"0"-4"16,2 0-14-16,-3 2 1 0,2 1-13 0,-1 1-11 0,4 1-3 15,-6 1-2-15,4-1 9 0,0 3-18 0,-1 2 9 16,2 0 2-16,-2 2-1 0,4-2 10 0,-1 1-5 15,0 1-10-15,-1 0-2 0,3 1-2 0,0 1 9 0,2-2-24 16,-1-2 20-16,1 1-20 0,1 1-15 0,3-2 20 16,-3-1-29-16,7-1-6 0,-3-2 27 0,4-2-4 15,3-1-6-15,-1 0-5 0,4 0-6 0,3-3 1 0,-1-3-14 0,5-1 0 16,-2-2 1-16,-2 0-8 0,3-2 1 0,-4-1-1 16,2 0-38-16,-3 0 30 0,1-3 1 0,-5 2 1 15,0-1-1-15,-4-1 0 0,-2 1 1 0,-1 1-1 0,-1 0-7 16,-3 1-1-16,-2-5 1 0,-1 5-1 0,-3-1 1 15,0-1-1-15,0 1-33 0,-4 0-1 0,1 0 2 16,0 0 32-16,-1 2-25 0,-4-1-15 0,4 0 15 0,-5 2-14 16,1-1-9-16,0 4-29 0,-1-1-12 0,-1 0 3 15,2 3-4-15,-4 0-34 0,0 1-30 0,1-1 5 0,-1 5-12 16,1 0 1-16,-3 0-49 0,0 2-60 0,2-1-21 16,-4 2 42-16,1-1 32 0,-1 1 25 0,-1 1 25 15,-1 1 15-15</inkml:trace>
  <inkml:trace contextRef="#ctx0" brushRef="#br0" timeOffset="159183.43">4374 14865 59 0,'-1'0'96'0,"-1"0"4"0,2 0-4 0,-3 0-6 0,1 0 7 16,-1 0-21-16,3 0-4 0,-3 0-6 0,-1 0-14 15,0 0 7-15,3 0 0 0,-1 0-10 0,-3 0 0 0,4 0 19 16,-2 0-10-16,-1 0-3 0,-2 0-4 0,0 0 1 0,3 1-8 15,-2 3 14-15,0 0-9 0,-3 0-2 0,3 1-17 16,-2 0 4-16,2 2-8 0,-3 0 1 0,1 2-14 16,0 0 9-16,-1 0 6 0,0 0-1 0,0 0-4 0,-1 2-5 15,2-1 1-15,-1 2 0 0,0-1-5 0,-1 0 0 16,1 2-4-16,0-1 0 0,0 1-1 0,-1 2-4 0,2 0-19 16,-1 0 23-16,2 2-23 0,-3 1 23 0,1 1-9 15,3 4-14-15,-2-2 14 0,-2 3-10 0,5 0 1 16,-3 0 28-16,2 1-5 0,0 1 6 0,4 1-6 0,-1 0 1 15,-2-2-5-15,4 2 0 0,-2-1 5 0,2-1-5 16,0 2 0-16,2-3 0 0,4 3-10 0,-3-3 16 0,0 2-27 16,1-1 32-16,0-1-6 0,3 0-4 0,2 0 10 15,-1 0-11-15,0 0-5 0,0-1 6 0,3-2 0 0,-3 0-1 16,0-2 1-16,3-1 0 0,-3 0 5 0,0 0 6 16,1-4-5-16,-1-1 0 0,0-2 0 0,-2-1 0 15,2-1-6-15,0-3 1 0,0-1-18 0,-2-2 12 0,2-2 5 16,1-4 1-16,1-3-12 0,0-1-6 0,2-5 6 15,-1-2-6-15,-1-2 6 0,4-2 12 0,-1 0 0 0,1-5 0 16,0-2 0-16,-3-1 0 0,2-1-24 0,-2 0 30 16,3-2 0-16,-3 0 6 0,-1-1 1 0,2-2-13 0,-4 1 13 15,-1-1 1-15,0 1 6 0,-4-1 21 0,1 2-12 16,-3 2-21-16,1-1 44 0,-2 2 1 0,0 1-21 0,-2 1-13 16,-3 1 31-16,2 2-15 0,-3-1-6 0,2 2 9 15,0 0 1-15,-2 0-8 0,-1 2 1 0,-2 1-8 16,1 1 1-16,0 1-10 0,2 2-8 0,-2-2 0 0,0 4 0 15,2-2-10-15,-2 2 1 0,0 0-1 0,4 3-18 16,-3 0-1-16,2 2-9 0,0 1-37 0,2-3 1 0,0 2-25 16,0 3-6-16,0 0-52 0,1-1-36 0,2 1 0 15,-1 0-16-15,1 0-39 0,-2 3 9 0,1-2-57 16,-1-2-51-16,-1 4 58 0,-2-1 25 0,3 2 49 0,-1-2 9 16,-4 2 37-16,2 2 4 0</inkml:trace>
  <inkml:trace contextRef="#ctx0" brushRef="#br0" timeOffset="159494.6">4074 15445 112 0,'3'0'118'0,"3"0"11"0,-3 0 3 0,2-1-20 15,0 1 15-15,3 0-28 0,3 0-2 0,-3 0-3 0,3 0 1 16,2 0-13-16,-1 0-7 0,4-2 1 0,0-1-6 16,1 0-7-16,1 0-17 0,2-1 6 0,-2-2-8 15,2-2-13-15,1 2-17 0,-2-1-19 0,1-1-21 0,1 1-23 16,-2-3-24-16,0 3-24 0,0 0-45 0,-5-4-91 15,5 5 1-15,-5-2 20 0,2 1 22 16,-2 1 29-16,2 0 11 0</inkml:trace>
  <inkml:trace contextRef="#ctx0" brushRef="#br0" timeOffset="160117.44">4865 15736 55 0,'3'-3'118'0,"0"0"-22"0,0 0 1 0,2 0-1 16,4 2 2-16,-4-2-22 0,3 3-22 0,-2-3 16 16,5 3-23-16,-3 0 9 0,0 0-8 0,3 0 4 15,-3 3 1-15,2 0-15 0,-1 0 4 0,2 0-3 0,-1 1 3 16,-2 1-3-16,1 1-3 0,-1 1 0 0,-2 1-20 16,1-1 16-16,-1 2-20 0,-5 0 0 0,1-1 17 15,1 1-21-15,-3 0 1 0,2 0 7 0,-2 1 5 0,0 1-13 16,-2-1 9-16,-3 1 8 0,1-2-8 0,1 4-4 15,0-1 0-15,-2-1 4 0,-2 2-8 0,1-2 4 0,-2-1-9 16,0 2 1-16,2 0-1 0,-2 0 9 0,0 0 0 16,2-1-13-16,-1-2 0 0,1 0 5 0,0 1-5 0,-2-2 4 15,3 1-4-15,-1-2 5 0,1-4-1 0,0 2 1 16,0-2 4-16,-1-2-5 0,2 1 0 0,0-1-4 0,-2-1-4 16,1-1 8-16,2-1-4 0,-5-1 5 0,7 2-5 15,1-2 9-15,-2-3-14 0,1 1 10 0,-1-2-10 16,2-1 1-16,0 1 8 0,0-1-8 0,2-2-1 0,-2 2 10 15,0-1-1-15,0 3-13 0,-2 0 5 0,2 0 0 16,0 3-10-16,2 2 14 0,1-1 0 0,0-1 0 0,3 2 5 16,-3 1-10-16,2 0 10 0,1 0-1 0,2 0-4 15,2 0 0-15,-1 0 0 0,-1 0 5 0,3 1-5 0,-1 5-9 16,-1-3 9-16,2 2 4 0,0-1-4 0,2 2 5 16,-2-1-5-16,0 0 4 0,2 2-4 0,-1-3-9 0,-2 2 14 15,1-3-14-15,0 3 13 0,-3-1-26 0,4-5-9 16,-2 4-4-16,0-3-8 0,-1 1-37 0,2-2-34 15,0-3-94-15,0-1-41 0,0-1 33 0,1-3 35 0,0 0 6 16,-1 0 29-16</inkml:trace>
  <inkml:trace contextRef="#ctx0" brushRef="#br0" timeOffset="160516.28">5717 15966 137 0,'0'0'125'0,"0"1"-21"16,0 4 7-16,0-2 1 0,0 1-7 0,1-1-28 16,1 2 15-16,1-1-3 0,0-1-14 0,2 0-2 0,-2 0 0 15,4 0 6-15,2 0-11 0,-1-3-15 0,0 3 4 16,3-3 11-16,-2 3-4 0,1-3-7 0,2 0-17 16,0 1-13-16,0 1 10 0,2-4-10 0,-4 2 1 0,2 2 6 15,1-5-20-15,0 0-9 0,-1 3-5 0,-2-3 19 16,0 0-9-16,0 2-15 0,-2-1-5 0,1 1-14 0,-2-1-9 15,-1-1-23-15,-1 3-17 0,0 1-2 0,-2-2-24 16,-3 1-5-16,2 0-13 0,-2-3-51 0,2 2-51 16,-4-4-1-16,-3 2 29 0,2 0 16 0,0-1 28 0</inkml:trace>
  <inkml:trace contextRef="#ctx0" brushRef="#br0" timeOffset="160741.25">5653 15713 144 0,'0'4'136'0,"0"-3"-7"0,0 1-4 16,2 2-5-16,1-1-7 0,5 0-28 0,0 0-7 0,1 0-11 15,1-1-6-15,1-1-8 0,5 1-22 0,-2-1 0 16,5 1-15-16,-1-2-8 0,0 0-32 0,1-3-41 0,-1 0-76 15,2-2-85-15,-4 2 23 0,2-4 27 0,-4-1 19 16,2-1 11-16</inkml:trace>
  <inkml:trace contextRef="#ctx0" brushRef="#br0" timeOffset="161408.17">6835 15406 76 0,'0'6'90'0,"0"2"-15"15,0-1-8-15,0 1 9 0,-2-1-19 0,2 2-18 16,0-1 15-16,0 2-10 0,0-1-12 0,0 1 8 16,0 3 0-16,0 0 4 0,0 2-11 0,3 1 15 0,-3 1-19 0,0 3 19 15,0-1-7-15,0 2-3 0,0 0 7 0,0 2-15 16,0 1 1-16,0-1 0 0,2 2-4 0,-4-1 4 16,2 0-8-16,0 0 4 0,0 0-7 0,0-2 16 0,0 2-16 15,0 0 0-15,0-1 20 0,2-2-11 0,-1 0 4 16,1 1 0-16,1-4-4 0,2 0-7 0,-1-1 20 0,1-2-7 15,2 0-13-15,-1-2 18 0,2-1-5 0,-2-3 2 16,0 2 0-16,-1-2-5 0,2-2-8 0,-1 2 0 16,0-3-5-16,-1 0 6 0,0 0-6 0,-2-1 6 0,0-1-5 15,2-1-5-15,0-1-10 0,-2-1 16 0,1 2-16 16,1-3 15-16,-2 0-9 0,1 0-1 0,0 0-4 0,1 0 4 16,0-3-5-16,1 0 6 0,2 0-6 0,-2-1 1 15,2-1-6-15,3-2 0 0,-3-1-16 0,2 1 10 16,2-4-4-16,-4 1-16 0,3 1-5 0,0-3 0 0,-1 4-14 15,1-2 6-15,-2 2 0 0,-1 1-13 0,0 1-4 16,0-2-25-16,0 1 2 0,-2 2-10 0,-1 1-6 0,-2 0 2 16,-1 3-25-16,0-3-35 0,-2-1-52 0,1 1-3 15,-1-1 25-15,0 1 29 0,-3 2 18 0</inkml:trace>
  <inkml:trace contextRef="#ctx0" brushRef="#br0" timeOffset="161689.54">6656 15901 141 0,'0'0'146'0,"-2"0"4"16,2 0 2-16,0 0-14 0,0-3 12 0,0 3-34 0,0 0-9 15,2-1 5-15,-2-1 4 0,3 1-22 0,0-1 11 16,5 1-9-16,0-2-6 0,0 0-29 0,3-1 15 0,5 0-32 16,1 0 21-16,2-1-13 0,0-1-21 0,0 0-20 15,5-1-16-15,-2 1-37 0,2-2-45 0,-2 2-6 0,2-1-56 16,-2-1-39-16,-3 0-81 0,1 3 12 0,-1-1 28 16,-3-1 29-16,-2 2 28 0,-1-1 8 0,1 1 25 15</inkml:trace>
  <inkml:trace contextRef="#ctx0" brushRef="#br0" timeOffset="162474.6">7706 15863 62 0,'-2'-1'107'0,"1"-2"-7"0,-3 3-7 0,1-4-14 16,0 2 7-16,3 1-24 0,0 1 10 0,-5-3-6 15,4 1-4-15,-4-1-3 0,2 3-7 0,2 0 0 0,-3-1-7 16,-1 1 8-16,2 0-3 0,-2-2-4 0,2 1-3 16,-3-1-8-16,3 1 1 0,0 1-4 0,0-3-4 15,-1 0-4-15,1 1 1 0,-2-1-5 0,1 0-3 0,-4-1-13 16,3-1 4-16,0 5 9 0,-3-4-22 0,2 4 1 16,-3-4 21-16,2 2-5 0,-1-1 1 0,-1 3-17 15,0-2 0-15,-1 1-1 0,2 1 14 0,0-2-13 0,-1 2 4 16,1-3 16-16,-2 3-20 0,-1-1 21 0,3 2-8 0,2-2-14 15,-5 1 22-15,3-2-8 0,0 2-1 0,2-2-12 16,-2 4 8-16,0 1 9 0,2 0-4 0,1 3 0 0,-2 0-1 16,0 0 1-16,0 3-9 0,3 0 9 0,-3 3-1 15,2 3 6-15,-1-1 3 0,0 1 14 0,3 1 1 0,-2 0-14 16,3 2 14-16,-1 2 6 0,3-1-5 0,-2 1 5 16,1 1 1-16,1-1 1 0,0 1-15 0,3 0 21 15,2 0-30-15,1-3 21 0,1 0-27 0,0-2 23 0,1-1-12 16,2-2-4-16,2-3-17 0,1-1 28 0,0-3-23 15,1-2 18-15,0-1-6 0,4-3-11 0,-2-4-6 0,1-2-12 16,-1-3-16-16,4-4 11 0,-3-1 6 0,3-4-33 16,-3-3 28-16,-1-2-6 0,3-2-9 0,-5 1-6 15,0-5 6-15,1 4-4 0,-5-2 5 0,2 0 1 0,-3 3 4 16,0 1 1-16,-4 2-4 0,2 2 14 0,-2 2 4 16,-2 0 1-16,-2 4 4 0,-1 4 1 0,2-1-6 15,-2 3 29-15,0 5 0 0,0-1 0 0,0 1-19 0,-2 1 0 16,2 1 23-16,0 3 6 0,0 0-4 0,0 1 4 15,0 4-14-15,0-1 5 0,0 1 0 0,0 2-4 0,0 2 4 16,0 2 1-16,0 2 5 0,0-1 1 0,0 2-17 0,0-1 28 16,0 4-5-16,2-1-10 0,1 1 11 0,0-2-5 15,0 1-18-15,2-1-11 0,1 0 18 0,1 0-12 16,0-4 6-16,1 1-12 0,2-3-12 0,-2-3-12 0,4 1 1 16,-4-4-34-16,2 0-25 0,-1-3-18 0,2 0-15 15,-4-3-37-15,-1 2-46 0,3-4-81 0,-4-2 10 0,0 1 40 16,0-2 29-16,-2-1 31 0,-1-3 12 0,2 3 11 15</inkml:trace>
  <inkml:trace contextRef="#ctx0" brushRef="#br0" timeOffset="163083.03">8022 15817 116 0,'5'10'100'0,"-5"0"14"0,4 2-7 16,-4 1-2-16,4-1-15 0,-3 2-10 16,1 2-10-16,-1-1-8 0,-1 0-6 0,0 2 11 0,0-1-18 15,2 1 12-15,-4-1-11 0,2 1-4 0,-1-1-10 0,1-1 11 16,0 0-11-16,1-1-16 0,-1-1 16 0,0-1-19 15,2-1 15-15,0-2-23 0,-2 0 20 0,0-2-4 0,0-1-9 16,0 0-16-16,1-1 22 0,-1-1-22 0,0-1 12 16,0-2 1-16,0 1 0 0,-1 0 4 0,1-2-4 15,0 0 9-15,0 1 9 0,0-1 0 0,0-1 1 0,0 1-10 16,0-2 6-16,0 4 9 0,0-2-9 0,0 0 1 16,0 0-5-16,0 0-4 0,0-2 4 0,0-2-9 0,1-1-10 15,-1-1 15-15,2-1 0 0,1-4 1 0,0-1-6 16,3-3-25-16,-3 0 20 0,4-5-5 0,-2 1-25 15,3-2-6-15,-2 0 26 0,3-1-5 0,-4 1 0 0,3-2-15 16,1 4 15-16,-1-1 0 0,0 1-10 0,-3 1-5 16,4 1 6-16,-1 2 14 0,0 2-15 0,-1 1 6 0,-2 0 9 15,2 2-15-15,-2 2 10 0,1 0 10 0,-1 5-14 16,0-3-6-16,1 5 6 0,0 1 9 0,-2-2 5 16,2 1-10-16,0 1 5 0,2 3 9 0,-2 1 1 0,-1 2-1 15,2-3-13-15,1 6 4 0,-1-1 9 0,-2 2-14 16,0 4 1-16,1 2 23 0,-1 2-19 0,-2-1 19 0,-1 4-19 15,1 0 20-15,0 1-20 0,-2 2 9 0,3 0 11 0,-4 2-25 16,1-2 25-16,1-2-25 0,-2-1 20 0,0 0-25 16,5-1 25-16,-4-2-10 0,-1-2-15 0,-1-2 20 15,1-4-5-15,0 0-5 0,3 0-15 0,-3-3-5 0,0-1-14 16,0 0-20-16,0-4 7 0,0-1-13 0,0 2-30 16,0-3-27-16,0 0 0 0,0-4-59 0,0-2-47 15,0 1-7-15,0-5 26 0,0-1 18 0,0 1 39 0,0-5 15 16</inkml:trace>
  <inkml:trace contextRef="#ctx0" brushRef="#br0" timeOffset="163398.74">8523 15549 112 0,'0'0'118'0,"3"3"-4"0,-1-3-10 0,1 0 11 15,2 3-10-15,1-2 1 0,2 1-6 0,0-2-3 0,0 1-18 16,4 1-2-16,1-1-3 0,-3-2-11 0,5 1-3 15,-5-3-11-15,4-2-4 0,-1 1-8 0,1-1-11 0,2-1-9 16,-2-1-26-16,-1-1-16 0,1-1-38 0,-2 0-34 16,0 0-72-16,-4 0-70 0,1 0 26 0,-6 1 18 0,0 1 15 15,-1 1 34-15</inkml:trace>
  <inkml:trace contextRef="#ctx0" brushRef="#br0" timeOffset="163707.87">9051 15159 87 0,'0'11'125'0,"2"5"0"0,-2-3-25 15,0 1 12-15,-2 2-18 0,-1-1-36 0,1 3 1 16,-1-1-15-16,3-1 11 0,-6 1-25 0,3-1 11 0,0 1-30 16,-2-2-11-16,2 0-23 0,0-2-40 0,-1-1-73 15,1-1-56-15,-3-2 20 0,0-2 22 0,1-1 14 16</inkml:trace>
  <inkml:trace contextRef="#ctx0" brushRef="#br0" timeOffset="164499.2">10389 15077 66 0,'-5'0'114'0,"0"2"-14"15,-1-4-7-15,1 1 0 0,-4 2 1 0,3 1-26 16,1 1-2-16,-2 2-4 0,-1-1-11 0,2 2-10 0,-2 2 7 16,0 2 4-16,0 1-10 0,-1 1 7 0,1 1-11 15,-3 1 0-15,0 1-3 0,0 0-8 0,3-1-3 0,-4 4-5 16,0-1 9-16,4 1-12 0,-4 0 0 0,5-1-4 16,-4 2 16-16,2 1-8 0,-1-1-12 0,2-1 17 15,-2 3-21-15,0-3 16 0,2 2-20 0,0-1 21 0,-4 0-21 16,4 3-4-16,-1-3 0 0,0 1 20 0,1 1-20 15,-1 0 21-15,1-2-5 0,0 2 1 0,0-1-5 16,0 2 1-16,2 0-1 0,-2 1 1 0,2 1-1 0,-1 0-4 0,1 2 1 16,-2 1-1-16,2-1 0 0,1 6-17 0,0 0 22 15,0 2-9-15,-1 1 0 0,3 2-9 0,0 1 5 16,1-1 17-16,-1 2 4 0,3 0 0 0,-1 2-12 0,1-1 3 16,0-2 1-16,0 1 0 0,1-3-1 0,4 0 1 15,-2 0-4-15,2-2-1 0,1 1 0 0,0-2 5 16,3 0 0-16,0-3-4 0,0 1-1 0,3 1-4 0,-2-2 0 15,3 0 0-15,-2 0 0 0,2 1 5 0,-2-1-1 16,4-1 0-16,-3 1-4 0,3 0 5 0,-2-2-5 0,0 1 0 16,3-1 0-16,-3-1 0 0,0 0-9 0,0-1 9 15,1 1 4-15,-1-2-4 0,0-1 0 0,-1 0 0 16,4 0-4-16,-2-1 4 0,2-2 4 0,0 0-8 0,2 0 13 16,0-2-14-16,4 1 1 0,-2-4 13 0,3 2-14 15,1-1-8-15,-1-3 9 0,3 3-14 0,-1-3 13 0,2-2-21 16,0 1 4-16,1-2-12 0,-2-1-5 0,0 2-28 15,0-3-3-15,-4-3-50 0,3 1-47 0,1-2-62 0,-3-2 17 16,1-1 18-16,0 1 29 0,0-6 22 0</inkml:trace>
  <inkml:trace contextRef="#ctx0" brushRef="#br0" timeOffset="181595.51">11521 15199 105 0,'0'6'96'0,"-2"-2"-21"0,1 1 15 0,-2 0-11 16,-1-1-15-16,1 2-10 0,-3 0 8 0,1 0-4 0,1 3 0 16,-3-1-17-16,1-1 14 0,-1 1-15 0,0 1 9 15,0 0 0-15,-1 1 0 0,-4 1 12 0,2 1-23 0,1 1 20 16,-4-1 1-16,0-1-11 0,-2 2 0 0,2 2-3 15,-3-1-8-15,0-1 17 0,2-1-11 0,0 2-13 0,1-1-4 16,-1-1 0-16,1 0 18 0,-1 0-3 0,2 0-5 16,2-1-27-16,-4-1 24 0,6-2-24 0,-2 2 19 0,1 1-23 15,-1-4 24-15,4 1-29 0,-2-1 24 0,2-1 0 16,0 0-9-16,-1 2 0 0,4-2-5 0,-2-2 5 0,-1 1-5 16,3-1 0-16,-2 1 0 0,4-1 1 0,-3-1-1 15,4 0-5-15,-1-3 0 0,1 2 0 0,-2 0 1 16,2-1-6-16,0-1 0 0,0 0 10 0,0-1 1 0,0-1-17 15,0 2-9-15,0 0 15 0,0 0 10 0,0 0-26 16,0 0 27-16,0 0-27 0,2 0 11 0,-1 0 0 0,3 0 15 16,0-2-5-16,1 1-25 0,1-2 25 0,2 1-26 15,-1-2 16-15,1 1 10 0,2 0 1 0,-2-2-1 0,1 2 0 16,0 0 0-16,-1 0 0 0,1 2-5 0,-2 1 0 16,0-2 0-16,3 1 0 0,-4 1 0 0,4 0 0 15,-1 0 5-15,-1 0 0 0,2 0-15 0,-1 0-5 0,1 3 15 16,1-2-5-16,0 2-11 0,-2-2 16 0,4 3-10 15,-1-1 15-15,1 1-10 0,1 1 15 0,-3 1 0 16,2-2 1-16,0 1-1 0,-2-1 0 0,3-1 1 0,-6-1-1 16,3-1 1-16,2 1-1 0,-4-2-5 0,2 1 6 15,0-1 5-15,-1 0-16 0,0 0 5 0,-1-3-5 0,0 3 0 16,1-3-5-16,-1 1-6 0,-1 0 1 0,-2-2-11 16,1-1-31-16,-2 0-9 0,1-1-27 0,-5 2-38 0,2-2-29 15,-1-2-82-15,-2 2-40 0,0 0 39 0,-5 2 41 16,1-2 13-16,-1 0 34 0,0-2 4 0</inkml:trace>
  <inkml:trace contextRef="#ctx0" brushRef="#br0" timeOffset="182034.8599">11538 15279 84 0,'0'0'103'15,"-1"0"-7"-15,2 1-6 0,-1 1-4 0,0-1-3 0,0 4-22 16,0-2 4-16,0 1-17 0,0 2 14 0,0 0-3 16,0 3-4-16,3-1-10 0,-1 1 0 0,1 0 4 0,0 1 1 15,1-1 0-15,-1 3-19 0,0-1 19 0,3 2 2 16,-3-1-8-16,0 3 0 0,-3 2 18 0,4-1 0 15,-1 1-6-15,-2 2 0 0,-1 1 6 0,0 1 1 0,2 0-12 16,-2 3 25-16,0-2-7 0,3 1-3 0,1-1-4 16,-1 1-3-16,-2-1 2 0,4 2 1 0,-1-3-15 0,1 0 25 15,-3-1-16-15,4-1 8 0,1-1-31 0,-4-1 27 16,3-1-33-16,-1-1-6 0,-2-3 22 0,3 2-22 0,-4-4 30 16,4-1-43-16,-6-1 37 0,2-1-23 0,2-1-22 15,0 0 0-15,-3 0 0 0,-1-3 31 16,0 2-15-16,0-4-32 0,0 1 1 0,0 1 30 0,0-1-38 0,2 0 0 15,-2-2-15-15,0 2-28 0,-2-2 9 0,2-2-25 0,0 2-30 16,0 2 1-16,0-6-18 0,0 2-34 0,0-6 12 16,0 4-37-16,0-5-50 0,0-2-59 0,0-2 40 15,0-2 37-15,0-2 35 0,0-4 17 0,2 2 11 0</inkml:trace>
  <inkml:trace contextRef="#ctx0" brushRef="#br0" timeOffset="182870.93">11877 15452 112 0,'1'-7'86'0,"2"1"-4"0,-1 0 4 0,1-1-4 0,2-1-3 15,-2 2-17-15,4-4 3 0,0 2-3 0,0 1-22 16,-1-1 11-16,-1 2-10 0,-2-1 7 0,5-1-3 15,-4 2-8-15,3 2 9 0,-2 1 3 0,1 1-7 0,-1 1 5 16,2-1-20-16,-2 2 16 0,0 0-19 0,3 2 16 16,-3 1-12-16,4-2-8 0,-1 4 9 0,-3-1-1 0,6 1-3 15,-3 1 4-15,-2 1-3 0,2 2-1 0,1 0 1 16,-2 0 0-16,1 0 0 0,-2 0 9 0,2 0 0 16,-3 2-21-16,-1-1 22 0,0-2-17 0,-1 2 8 0,-2-1 6 15,1 3-4-15,0-3 4 0,-2 3 1 0,0-1 1 16,0 1 0-16,0-2-4 0,-2 2 0 0,2 0-10 0,0 2 21 15,0-2 2-15,-2 1-33 0,1-1 17 0,-2 0-6 0,-1 2 1 16,1-2 0-16,0 0-17 0,-3-1 23 0,1 0-5 16,0 1-24-16,-3 0 0 0,4 0 24 0,-4-1 0 15,3-1-30-15,0 1 30 0,-1-1-30 0,-1 1 12 16,-2-1 19-16,3 2-31 0,1-1 31 0,-3-1-25 0,2-1 19 16,-2 0-6-16,3 0 6 0,-3-3 0 0,3 3 8 15,-2-4 13-15,2 1-13 0,0-3 14 0,0 1-20 0,-1 1 29 16,1-5-28-16,2 3 30 0,0-3 1 0,0 0-6 15,-2 1 0-15,4-1-22 0,-3 2-1 0,3-5 18 0,-4 0-8 16,3-3-9-16,2 1 1 0,-1-1-8 0,-2-1-1 16,3-2-25-16,0-2 16 0,-2-1-43 0,2-3 1 0,0 2 34 15,2-1-17-15,-2-1-9 0,0 0 1 0,1 0 17 16,2 3-25-16,-1-3 0 0,1 2 2 0,-1-1 7 0,1 3-7 16,4 1 8-16,-4-1-15 0,1 3 23 0,2 0 0 15,-4 1 0-15,3 1 1 0,0 1 7 0,-2 2-1 16,2 0 1-16,2 0-7 0,-2 3 7 0,0-1-1 0,1 1 1 15,1 0 7-15,3 3 0 0,-5 0 0 0,3 1 0 16,0 1 0-16,3 0 7 0,-3 0 1 0,0 3-1 16,5 1 7-16,-5 0 1 0,1 3-1 0,-1-2 8 0,3 0 0 15,0 1-22-15,-3 1 8 0,3 0 37 0,-1-1-6 16,-2-1-39-16,1 1 24 0,-3-1 15 0,2-1-6 0,-1-2-41 16,-1 1 41-16,-2 0-50 0,1-2 42 0,0-2-42 0,-2-1 26 15,-1-1-34-15,3 2-16 0,-4-2-53 0,5-2-61 16,-3 1-34-16,2-1-31 0,0 0-46 0,0-3-52 15,1 0-15-15,0 2 52 0,4-2 32 0,-2-2 42 0,2 0 34 16,0 1 5-16,0-2 25 0</inkml:trace>
  <inkml:trace contextRef="#ctx0" brushRef="#br0" timeOffset="183112.29">12601 15819 84 0,'-5'8'121'0,"0"2"-7"0,-1 2 15 16,-2-2-17-16,0-1 4 0,2 3-29 0,1-1-2 0,0-1-7 15,-1 2-26-15,3 0 13 0,-2 0-23 0,4-1-4 16,-3 1 5-16,1 0 3 0,2 0-14 0,-1-1-12 0,2 0 12 16,-2 0-24-16,1-2 0 0,1 0 4 0,-2 0-12 15,1-2-4-15,1-2-20 0,-2 1 12 0,4-3-8 16,-4-2-20-16,2 1-22 0,0-4-8 0,0 1-29 15,0-5-68-15,0-2-38 0,0-1 18 0,3-3 26 0,0-1 18 0</inkml:trace>
  <inkml:trace contextRef="#ctx0" brushRef="#br0" timeOffset="183623.4799">12952 15484 126 0,'-6'9'111'0,"3"-1"3"0,-4 1-3 15,5 0-24-15,-2-1 14 0,2 0-32 0,0 1 1 16,2-1-4-16,-1-1 1 0,1-1-3 0,-2 0-7 0,2 2-23 16,0-4 16-16,0 1-23 0,2-1 16 0,-2 1-16 15,-2-1-3-15,2-1-12 0,0 0 0 0,0-1 12 0,0-1-8 16,0 1 8-16,0-2-12 0,0 1-8 0,0 2 9 15,0 0 7-15,0 0-16 0,0 0 17 0,0 2-1 16,0 2-15-16,0-1 20 0,0 2-17 0,0 2 13 0,3-2 5 16,-1 0 4-16,1 2 13 0,-3 0 1 0,3 1 1 0,2-1-18 15,-1 2 15-15,0-1 0 0,4-1 6 16,-2 1 10-16,-1-1-18 0,0 2 1 0,1-3 11 0,5 2 1 16,-3-2 1-16,2 1-3 0,1-2 0 0,-3 1-3 0,1-2 0 15,2 1-5-15,-3-1-5 0,3-1 0 0,0 0 8 16,-3-3 1-16,0 3-26 0,2-1 6 0,-3-2-6 0,1-2 0 15,0 2 1-15,-1 0-8 0,0-3 1 0,-4 0-1 16,2 2 1-16,-3-1-7 0,1-1-1 0,-3 0 0 16,2 1-14-16,-4 3 7 0,1 0 22 0,-4-2-6 0,-2 5-1 15,1-2 0-15,-2 1-7 0,0 4-16 0,-1-2 0 16,-4 2 1-16,0-1-8 0,-1 1-1 0,0 1-13 16,0 1-15-16,-2-1 22 0,0-1-35 0,2 2 30 0,-3-3-28 15,2 0-11-15,0-1 9 0,0-1-29 0,1-1 3 16,1-1-2-16,1-4-34 0,-1-1-23 0,4-1-24 0,-1-4-54 15,-1-4-72-15,5-1 36 0,-2-5 30 0,1-2 31 16,1-2 22-16,0-1 20 0,1-4 17 0</inkml:trace>
  <inkml:trace contextRef="#ctx0" brushRef="#br0" timeOffset="183854.54">12966 15338 123 0,'13'-1'150'15,"3"0"-7"-15,-2-1-14 0,3 2 2 0,2 0-11 16,-1 2-27-16,2-2-7 0,2 1-11 0,-1-2-2 0,3 1-11 16,2 0-7-16,1 0-7 0,0 1-12 15,-1 0-16-15,2 3-16 0,1-4-16 0,-3 1-32 16,1-1-51-16,-5 2-97 0,-1-4-39 0,-4 2 31 0,-2-1 20 15,-3-3 23-15,-1 3 18 0</inkml:trace>
  <inkml:trace contextRef="#ctx0" brushRef="#br0" timeOffset="184638.4499">11013 16402 116 0,'3'0'103'0,"-1"0"4"0,3 0-3 0,1 0-18 16,1 0-3-16,0 0-10 0,1 0-11 0,2 0 8 0,-2 0-8 16,4 0 2-16,-2 0-12 0,4-1 12 0,-1 1-22 15,1 0 8-15,2-3 9 0,4 3-12 0,-2-3-7 0,4 3 0 16,1 0 1-16,4 0 0 0,-1-2-4 0,2 2 1 16,3-1-4-16,0 1 0 0,2 0-17 0,3 0 23 0,-1 1-5 15,0-1-17-15,3-1 14 0,-3 1-14 0,3 0-14 16,0 0 19-16,-2 0-23 0,0 0 24 0,1 0-24 15,-1 0 18-15,3 0 1 0,-2 0-23 0,1 1 18 0,0 1-9 16,1-2 9-16,1 0-14 0,1 0 0 0,0 1-10 16,2 1 10-16,0-2 15 0,-1 0-25 0,3 2-33 0,-1-4 58 15,-1 4-20-15,-1-1 24 0,2-1-14 0,-2-1 9 16,-4-4-24-16,1 0 25 0,-1 2-25 0,-2-3 20 0,-1 0-20 16,0 0 20-16,-2-1-10 0,-1-1-10 0,2 1 1 15,-5 1 18-15,1 0-9 0,0 2 10 0,-1 0-20 16,-1 1 20-16,-1 2-10 0,1 1 0 0,-1-2 0 0,0 2 0 15,1 0-15-15,-2 0 25 0,-1 0-10 0,2 0-14 16,-2 3 4-16,2-1 10 0,-3-1 10 0,-2 2-15 16,2 0 0-16,0 0-4 0,-4-3-1 0,-1 2 15 0,3-1 9 15,-1 2-4-15,-1-3-1 0,-1 0 1 0,2 0-5 16,0-1-10-16,-3 1 0 0,0-2 0 0,1 2 0 0,-1 2 15 16,-1-2-15-16,0 0 0 0,-3 0 1 0,2 0-1 15,-2 0 0-15,-1-2 0 0,-1 2-4 0,-2 0-5 0,-1 0 0 16,-1 2-19-16,0 1-3 0,-3-2 17 0,-2 2-16 15,-1 0-23-15,2 2 11 0,-5-1-34 0,-2 2 7 0,-2 2-27 16,2-2-40-16,-5 1-42 0,-2-2-46 0,0 4 33 16,-2-2 24-16,-3 1 11 0,-3-1 36 0</inkml:trace>
  <inkml:trace contextRef="#ctx0" brushRef="#br0" timeOffset="185188.97">11798 16699 48 0,'-2'0'100'0,"2"-1"-4"0,0 1-3 0,0 1-3 16,0-2-8-16,0 2-20 0,0-1 3 0,2 0-4 16,-1 0 2-16,-1 0-23 0,2 0 19 0,1 0-11 0,0 3 5 15,-3 0 7-15,2 2 1 0,2 1-19 0,-1 1 20 16,-3 4-11-16,0 0 9 0,2 3 0 0,-2 3 2 0,0 1-20 16,-2 3 17-16,4 0-7 0,1 1 5 0,-3 1-13 15,4 1 7-15,-1 2-5 0,-2 0 1 0,-2 1-8 16,4-1 25-16,-1 1-13 0,-1-1-5 0,1 0 12 0,-2 1-3 15,-2-1 18-15,2-2-9 0,0-2 8 0,0-1 3 16,0-1-11-16,0-2-4 0,0-2-5 0,0-4-5 0,0 0-36 16,0-1-7-16,0-4 0 0,0-1-7 0,0 0-36 15,3-3 1-15,-1-3-67 0,2 3-20 0,1-4-40 16,0-2-30-16,-2 0-46 0,2-3-69 0,1-2 0 0,2 1 56 0,-2-2 27 16,-4 0 21-16,3-2 42 0,0-1 7 0</inkml:trace>
  <inkml:trace contextRef="#ctx0" brushRef="#br0" timeOffset="185872.7">12223 16801 119 0,'5'-4'100'16,"0"-2"-14"-16,5 1-4 0,-2 0-3 0,0 1-14 15,2 0-11-15,-1 2 0 0,-1-1 4 0,0 3-3 0,0-1 0 16,3 1-3-16,-3-2-8 0,3 4 1 0,-2-1-3 16,-1 2 11-16,2 2 0 0,-1-1-18 0,1 1 0 15,-2 1 11-15,0 2 2 0,1 2 0 0,-2 0 0 0,-1 4 2 16,0-2-9-16,-2 3 18 0,0-2-20 0,-1 4 17 15,-1-2-3-15,-2 1 2 0,1 1-14 0,-1 1 25 16,0 0-27-16,-1 0 20 0,1 0-3 0,-2 0-5 0,4 0-3 0,-4-2-5 16,-1 3-4-16,-1-2 0 0,0 0-4 0,0-1-12 15,0 1-17-15,-4-2 6 0,3 0 24 0,-5-1 0 16,2 0-5-16,1 0-13 0,-2-3 1 0,0 2 1 0,-1-1-1 16,0-2 0-16,1-1 1 0,1 0-7 0,0 0-13 15,0 0 13-15,-3-1 1 0,3-2-1 0,2 1 1 16,-2-1 0-16,0-1 6 0,3-1 15 0,-3-2 1 0,2 2 0 15,4-2-29-15,-2-2 30 0,2 1 1 0,-1-1-38 16,0 0 0-16,1 0 31 0,1 0 0 0,1-1-39 0,0-1 40 16,0-2-9-16,-3-1-6 0,1 1-1 0,0-3-8 15,2-1 0-15,0-2-8 0,0 0-16 0,0-2-17 16,0-1 17-16,2-1-23 0,0 2-7 0,2 0-22 0,1-1 39 16,-2-2-7-16,5 2-28 0,-2 2 37 0,-1-1-21 15,3 1 9-15,0 1 0 0,0 0 7 0,-2 2 7 0,-1 2 0 16,2-2 7-16,0 4 0 0,-1-1 6 0,1 2 0 15,-1 2 0-15,1-1 0 0,2 0-6 0,-1 2 24 0,0 0-24 16,0 2 30-16,4 1-24 0,-4 0 36 0,2 2 0 16,1 4 6-16,-2-3-12 0,1 1-12 0,1 2 19 15,-2 0-1-15,-1 2 2 0,3-2-1 0,-3 0 1 0,2 1 1 16,-1-2-8-16,1-1 2 0,-1 0-8 0,2 0-13 0,-3 0 7 16,-2-1 0-16,3-1-7 0,-3-2 0 15,1 0-14-15,2-2-13 0,-5 1-26 0,1-1-36 0,-2-1-20 16,3 0-6-16,-3-1-20 0,2-2-16 0,-3 0-19 0,3-2-49 15,-4 2-48-15,1-1 3 0,1-2 35 0,2-2 33 16,-1 1 24-16,1-4 22 0,2 1 11 0</inkml:trace>
  <inkml:trace contextRef="#ctx0" brushRef="#br0" timeOffset="186395.43">12920 16776 59 0,'-3'3'107'0,"0"3"-4"15,0-2 4-15,0 2 1 0,-1 2-14 0,0-1-11 0,2 2-6 16,-4 0 7-16,4 1-10 0,2 3 16 0,-3-1-11 0,0-1 2 15,0 5 5-15,-2-3-10 0,5 1-19 0,0-1 8 16,-2 1 7-16,2-2-8 0,-1 0-7 0,-1-2-8 0,2 2-12 16,0-3 4-16,3-2-3 0,1 0-14 0,-3 0-15 15,3-1 20-15,0-1-24 0,1-2 19 0,1 3-4 16,2-5 0-16,0 1-5 0,1-1-25 0,-1 4 25 0,2-2 0 16,-2 0-5-16,4 0 1 0,-2 1-1 0,1 1 0 15,-2 2-5-15,1 2-5 0,-2 3-15 0,4-3 15 0,-4 3 10 16,2-1-10-16,-1 0 0 0,1 2 0 0,-2-3 11 15,1 2-11-15,-1-3-11 0,-3 0 1 0,-2-1 15 16,4 1-5-16,-4-5-10 0,-2 1 15 0,4-1-5 0,-5 1-10 16,1-2-1-16,-1-2 17 0,0 2-6 0,0 0-11 0,2-1 6 15,-4 1 15-15,2 0-4 0,0 1-12 0,-3-1 1 16,-1 0 10-16,1 2 1 0,-2 1-1 0,-2-2 0 16,2 2 0-16,-1 0 0 0,-3-1-15 0,-1-1 0 0,2 1 15 15,-1-1 0-15,4 2-15 0,-1-3 10 0,1-1-6 16,-1-1-4-16,2-1 10 0,-2 2 5 0,0-2-5 15,3 0-35-15,-2 0 5 0,0 0-9 0,0-2-23 0,-2-1-13 16,0 0-24-16,1-1-35 0,-1-2-55 0,0-1-57 16,-1 0 7-16,1-2 27 0,-1-1 32 0,2-1 19 0,-5 1 19 15</inkml:trace>
  <inkml:trace contextRef="#ctx0" brushRef="#br0" timeOffset="186609.8599">12898 16830 105 0,'8'-11'168'0,"0"1"-11"0,1 4-16 0,2-3 4 0,-1 1-2 16,1 2-27-16,0-1-26 0,0 2 11 0,3 0-27 16,-1 1-10-16,4 1-8 0,-2 2 10 0,2-2-24 15,1 1-8-15,-1 1-26 0,2-3 1 0,3 3-39 0,-3-3-33 16,1 1-47-16,-2-3-91 0,-1 1-48 0,-1-4 37 15,0 0 31-15,-3 0 13 0,2-3 22 0</inkml:trace>
  <inkml:trace contextRef="#ctx0" brushRef="#br0" timeOffset="187479.43">14321 14961 52 0,'2'1'85'0,"-1"-1"4"0,4 0-14 16,-2 0 8-16,3 3-5 0,-3-1-20 0,2 2-4 0,0 1 8 15,3 2-1-15,-3 2-17 0,3 1 15 0,-2 3-7 16,0 0-4-16,1 4-3 0,2-3 3 0,-1 6 5 0,2-2-3 16,2 5-4-16,-4-2-19 0,3 1 16 0,2 2-19 0,-1-2 16 15,1 3-20-15,0 0-4 0,0 1 12 0,0-2-12 16,0 1-3-16,1-1-1 0,-1 0 0 0,0 0 1 16,1 3-1-16,-3-3 9 0,2 2 0 0,-4-1 0 0,3 1-55 15,-2-1 59-15,1-1-4 0,1 2-12 0,0-1 12 16,-2 1 5-16,1-1-13 0,1-1 4 0,-2 2-4 0,2-1-13 15,0 1 14-15,-3 1-6 0,2-2 6 0,-3 4-5 16,0-2 0-16,0 3 4 0,1 0-4 0,-4 1 0 16,1 2 9-16,-1 0 0 0,0 0-4 0,1 0 9 0,-4 0-9 15,-1 2 10-15,1-1 0 0,-1-2 0 0,-1-1 0 16,0 2-10-16,2-3 11 0,-2 0-5 0,0 0-5 0,-2 2 0 16,4-4-5-16,-2 2 1 0,0-1-1 0,0-1 0 15,3-1 0-15,-3 2-4 0,-5-1 4 0,4-1-5 0,-2 2 6 16,-2-1-6-16,1 1 0 0,-1 1-5 0,-2-2 0 15,-1 2 6-15,1 0-6 0,-3 0 5 0,2 0 0 16,-2 0-5-16,1-1-10 0,0-2 10 0,-1 0 0 0,-1-4 0 16,2 2 0-16,0-4 0 0,-1 0 0 0,0-3 0 0,2 0 0 15,-3-3 0-15,2 1-11 0,-1-4 11 0,2 2 11 16,-1-4-22-16,1 1 11 0,1-2-5 0,1 0-11 16,0-4-20-16,1 0-10 0,0-2-4 0,2-1-32 0,2-1-25 15,-1-1-9-15,2-3-49 0,0-1-60 0,0-2-31 16,0-3 31-16,-2 0 30 0,4-3 30 0,0 0 11 0,-1-5 8 15</inkml:trace>
  <inkml:trace contextRef="#ctx0" brushRef="#br0" timeOffset="188040.49">15576 16212 87 0,'2'0'72'0,"1"-2"-8"15,2 2-7-15,0-1-4 0,1 1 1 0,0-3-22 16,2 1-3-16,-1 1-4 0,-1 1-3 0,3-5-1 0,-2 2 8 16,2 0-11-16,-2-1 0 0,2 2-3 0,-1-3 7 15,2 1 7-15,-1 1-8 0,-3 0-6 0,4-1 10 0,-2 2 1 16,1 2 3-16,-3-2 8 0,-1 2 0 0,3 0 3 16,-1 0-14-16,0 0 1 0,-2 0 10 0,1 0 1 15,-1 0 0-15,0 0 7 0,3 0-2 0,-4 0-5 0,1 2-2 16,0-2-5-16,2 0-15 0,-3 0 4 0,5 0 4 15,1 0-8-15,-2 0 4 0,1 0-12 0,3-2 0 16,-4 1-4-16,2-3-16 0,-2-1 8 0,0 2-8 0,-1-3 0 16,0 0-20-16,-2-1-12 0,2-1-3 0,-6 1-31 15,-1 1-43-15,3 0-73 0,-3-3-10 0,-1 1 24 0,-2 1 12 16,-1 1 22-16</inkml:trace>
  <inkml:trace contextRef="#ctx0" brushRef="#br0" timeOffset="188382.8299">15572 15888 112 0,'1'0'107'0,"1"-2"4"0,-1 2 0 0,4-1-21 0,0-1 7 16,2-1-20-16,2 0 0 0,0 2 0 0,4-1-21 0,1-2 4 15,2 1-15-15,1-1-3 0,-1 0 11 0,0 0-6 16,0 1-4-16,3 3-16 0,0-2 1 0,-3 1-8 15,2-1-20-15,-1 2-8 0,0-2-28 0,-3 1-31 0,3 0-25 16,-1-1-89-16,-2 2-36 0,1-3 26 0,-3 2 22 0,-1 2 19 16</inkml:trace>
  <inkml:trace contextRef="#ctx0" brushRef="#br0" timeOffset="194117.5">16514 15423 109 0,'3'0'92'0,"-3"0"-2"0,2 0-8 0,-2 0-3 15,0 0-7-15,0 0-18 0,0 0-14 0,3 0-1 0,-4 0 1 16,2 0 1-16,-1 0 6 0,5 3-14 0,-7-2 4 16,2 2 11-16,2 0-3 0,-2 0 0 0,0 2 12 0,1 1-19 15,2-1 1-15,-3 2 19 0,0-1-7 0,2 1 1 16,0 1 8-16,-1 0-15 0,-1 2 5 0,2 0 13 16,-1 1 6-16,-1 1 15 0,2 1-7 0,0-1 13 0,-1 3-7 15,-2 0 3-15,2 1-7 0,-1 1 26 0,5 0 6 0,-2 1-14 16,3-2 7-16,-3 2-3 0,-1 0-15 0,1 0 33 15,2-1 0-15,0 1-28 0,-3-2 4 0,-1 1-23 16,1 1 21-16,-2-3-6 0,0-2-7 0,1 1-9 0,4 1 13 16,-4-3-8-16,1 0-9 0,1-1-34 0,0-1 13 15,0 0 0-15,2-1-11 0,-5 0 24 0,4-1-22 0,-3-1-13 16,-1-1 0-16,0-1 1 0,0 1-13 0,0-1-12 16,0-3-61-16,0 3-11 0,-1-4 1 0,1 1-66 15,1-1-16-15,-1-1-3 0,0 0-56 0,0-3-42 0,0 3-18 16,-1-3 13-16,1 0-16 0,0-4-21 0,0-1-49 15,0-1 28-15,0-1 54 0,0-1 34 0,0-1 34 0,0-3 22 16,0-1 20-16</inkml:trace>
  <inkml:trace contextRef="#ctx0" brushRef="#br0" timeOffset="195285.78">17090 15681 130 0,'-7'1'82'16,"2"-1"-3"-16,-2 0 6 0,2 0 1 0,-1 0 1 16,1 2-11-16,-2-4-22 0,0 1 12 0,0 2 0 15,-1-1 8-15,0 0 1 0,-1 0-19 0,0 0 9 0,-3-1-4 16,3 1 2-16,-1-2 0 0,2-1 1 0,-2 2-11 16,-2-4 13-16,4 2-2 0,-1 0-13 0,-2-1 2 0,3-1-4 15,-2 1-4-15,1-1 11 0,0-1-13 0,-3 2 0 16,3-4-9-16,1 2 1 0,0 0 5 0,-1-3-19 0,3 3 15 15,-2-3-15-15,3 0 11 0,0 2-15 0,3-2-7 16,1 0 12-16,-2 0-11 0,1-2-5 0,2 4 11 16,0-4-17-16,0 2 16 0,2-1-16 0,2 1 0 0,-1 0 0 15,2-4-11-15,0 2 11 0,2-1 11 0,-1 1-11 16,3-1 0-16,1 0 0 0,-1 2-5 0,2-4 5 0,-1 3 0 16,-1 1 0-16,2 0 0 0,0 1 0 0,-1 1 0 15,2 1 0-15,-4 1 0 0,2 1 0 0,2 2 0 16,-2 0-11-16,-2 3 22 0,4-3-11 0,-2 3 0 0,0 0 0 15,0 3 0-15,0 0 0 0,1 0 0 0,2 0 0 16,-4 0 0-16,1 2 0 0,1 0 0 0,-2 2 0 0,1-1-11 16,1 1 22-16,-3-1-11 0,-2 0 0 0,2 1 0 0,0 0 0 15,-2 0 0-15,-1-1 0 0,0 0 0 0,1 0 0 16,-1 0 0-16,-1 2 0 0,-2-4 11 0,1 2-11 0,-3-1 0 16,2 1 0-16,-1-2 17 0,-1 2-5 0,0 2-12 15,0-4 11-15,0 2-22 0,-1 2 5 0,-1-1 0 16,-1 1 0-16,1-1 1 0,-2 1 16 0,-1 1 12 0,-1-1-6 15,-1 0 1-15,-1 2 0 0,-1-2 0 0,1 1-6 16,0-1 0-16,0 2 0 0,-1-2-6 0,1 1 0 16,2-2 0-16,-2 2 0 0,-2 0-24 0,2-1 24 0,0 0-24 15,0 2 30-15,-1-3-12 0,1 2 12 0,2 0-24 16,-1-1 12-16,-2-1 18 0,1 2-30 0,2 0 30 0,-2-2-5 16,0 3-1-16,0-3 1 0,2 1-1 0,-1-1 1 15,-2 2 0-15,3-1-13 0,-2-1 6 0,0 1 1 16,0 1-1-16,-2-2 7 0,2 4 0 0,0-2 1 0,-1 0 5 15,1 0 8-15,0 0 14 0,2 0-27 0,-2 1 28 16,2-2-34-16,1 1 35 0,3-2-6 0,-3 1 0 0,4-2-7 16,-1-1-6-16,2 2-1 0,0-3 1 0,0 1-9 15,0-1-30-15,2 1 30 0,-2-2-30 0,0 1 30 16,0-1-15-16,3 2-8 0,0-1 32 0,-1 1-24 0,1-1-8 16,4 1 0-16,-1-1 33 0,0 2-1 0,2 0-8 15,0 0 1-15,2 0-1 0,-3 0 1 0,3 2 0 0,-1-2 0 16,1 1-8-16,-1-1-1 0,1-1 1 0,1 2 0 0,-2-2-1 15,3-1-8-15,-2 2-17 0,2-6-9 0,-3 3 1 16,3-3-1-16,1 2 2 0,-3-1 40 0,4-1 1 16,-3 0-9-16,2-1 1 0,-4-1-1 0,2-1 1 0,0 0-1 15,-3 0 1-15,2-3-1 0,1 0-8 0,-5 0 9 16,2-1 0-16,-1-1-27 0,0-2-16 0,-1 1 9 0,-1 0 42 16,2-2 0-16,-2 2-43 0,-1-1 35 0,1 1-1 15,-4 0 1-15,4-2-1 0,-2 1 1 0,-3 4-43 16,2-3 42-16,0 0 1 0,-2 1-9 0,0-2 0 0,0 3 0 15,0-1 0-15,0 0-26 0,0-1 26 0,0 2 0 16,0-2-17-16,0 1 17 0,-4 0 0 0,1 1-33 16,0 0 42-16,-3-1-42 0,1 1 41 0,0 0 0 0,-3 2-40 15,0-1 48-15,-1 1 0 0,1 2-40 0,0-1 40 0,0 2-8 16,-3-2 0-16,3 4 1 0,-1-2-34 0,-1 1 1 16,-1 1 15-16,3-2-15 0,-3 1 40 0,3-3 1 15,-1 3-26-15,-2-3-15 0,5 1 32 0,-2-3-16 0,1 1-7 16,2-1-17-16,-2 2 9 0,4 1-7 0,1-2 7 15,0 4 8-15,2-2-15 0,0 1-13 0,-3 1-48 16,3 1 3-16,0 0-14 0,3-2-13 0,-3 2-16 0,0 0-18 16,0 2-15-16,-3-4-6 0,3 4-62 0,3-5-44 15,1 3 19-15,-3-2 44 0,4 2 25 0,1-3 20 0,0 0 29 16</inkml:trace>
  <inkml:trace contextRef="#ctx0" brushRef="#br0" timeOffset="195561.57">17512 15906 123 0,'-6'18'146'0,"1"-2"-3"0,0 0-17 0,0 3 8 16,0-3-6-16,1 1-28 0,-4-1 8 0,3 1-1 15,0-2-10-15,1 1-13 0,-1-2-7 0,2-1-7 16,-1 2-7-16,0-3-7 0,2 0-4 0,1-1 2 0,1-1-18 16,-2 1-4-16,2-4 1 0,0 1-38 0,0-2 5 15,2-3-14-15,-2-2-32 0,0 2-12 0,0-3-35 0,-2 0-25 16,2 0-45-16,0-6-93 0,0 0 22 0,0-1 26 16,0-2 21-16,0 0 30 0,2-3 18 0</inkml:trace>
  <inkml:trace contextRef="#ctx0" brushRef="#br0" timeOffset="196180.87">17787 15493 73 0,'3'-5'107'0,"2"0"-25"16,0-4 7-16,3-2-6 0,-2 2-4 0,5-1-14 0,0-1-4 15,1 1-17-15,0-1 14 0,-1 1-17 0,1 1 17 16,-1 0-2-16,-1 1-11 0,1 2 0 0,-2 3 4 15,0 2-11-15,0-2 8 0,-3 3-7 0,0 1-12 0,3 1 16 16,-3 1-19-16,1 1-4 0,2 0 0 0,-1 0 0 16,-2 2 4-16,3-2 9 0,-1 2-5 0,0 2-11 0,3-1-1 15,-1-1 5-15,-4 2-12 0,4-1-9 0,-3-2 12 16,3 4-3-16,-4 0-9 0,-1 0 12 0,3 1-3 16,-4 2 4-16,1-1-5 0,-3 1 5 0,-1 1-4 0,1-1-1 15,-2 2 1-15,0 0 4 0,2 2 0 0,-4-3-13 0,2 1 13 16,0 2-4-16,-2-1-9 0,4 0 13 0,-2 0 1 15,0 2-5-15,0-2 4 0,0 1-4 0,0-1-5 16,0 2 6-16,-2-2-6 0,2 3 5 0,0-3-4 0,0 1-1 16,0 0 10-16,0 1-14 0,0-2 5 0,-1 2-5 15,-1-1 4-15,-1 1 10 0,1-1-19 0,-2 1 10 0,-1-1-5 16,0 2 19-16,2 0-1 0,-3 0-18 0,1 0 19 16,0-1 0-16,-1 1 1 0,3 1-25 0,-2-2 24 15,4 1 1-15,-1-2-1 0,0-1-4 0,2 2-15 0,0-3-10 16,0 2 15-16,-1-3 10 0,2-1-5 0,-1-1-20 15,0-2 0-15,0 1 20 0,0-1 0 0,0-1 0 16,0-2-5-16,0 1 0 0,0-2 0 0,0 1-5 0,0-5 0 16,0 0-5-16,0 1-10 0,-3 0-20 0,3-2-4 0,0 0-23 15,-1-2-31-15,1-1-23 0,0-1-54 0,-4-2-78 16,3-2-11-16,-1 1 35 0,2-4 36 0,0-1 19 16,0-1 19-16,-1-4 22 0</inkml:trace>
  <inkml:trace contextRef="#ctx0" brushRef="#br0" timeOffset="196523.9499">17825 15845 91 0,'-2'-4'117'0,"0"-2"-9"0,-1 2 6 15,3-2-10-15,2 1-2 0,-1 1-26 0,3-1-3 0,-3 0 5 16,4 1-4-16,0 3-21 0,0-2 11 0,-2 1-18 16,5 1 4-16,0 1 1 0,-4 0-4 0,3 0 1 0,2 0-8 15,1 0 1-15,-4 1 0 0,5-2-4 0,2 1 10 16,-4 0-22-16,5 0 14 0,-1 0-21 0,3 0 17 16,-2 0-22-16,2-2 18 0,-2 1-22 0,1-3 19 0,0 2-15 15,-2-3-13-15,3 1 19 0,-4-1-10 0,4 1-14 16,-3-1 19-16,-1 1-9 0,-1-1-10 0,1 1-4 0,0-1 0 15,-4 1-5-15,0 1 0 0,1-2-18 0,-1 1-17 16,-1-1 1-16,-1 1-34 0,1 1-10 0,0-2-25 0,-2-1-48 16,0 2-54-16,0-1-2 0,-1 2 30 0,2-1 22 15,1 1 23-15</inkml:trace>
  <inkml:trace contextRef="#ctx0" brushRef="#br0" timeOffset="197154.49">18551 15084 101 0,'-3'-3'104'0,"-2"4"-18"16,0 1 3-16,0-1-7 0,0 1-2 0,2-1-26 0,-3 2 0 15,3 3 4-15,-2-1-17 0,2-1 6 0,-2 3-14 16,0 1 15-16,4 0-18 0,-5-1 11 0,3 2-11 0,1 2 16 16,-3 1 3-16,5-2-11 0,-5 2 20 0,2 0-7 15,1 2 17-15,-1-1-16 0,2 2 22 0,1 2-12 16,0-2 11-16,-2 1 1 0,2-1 12 0,-3 2-2 0,3-1-7 16,5 1-13-16,-4-4 18 0,4 2-13 0,-2-1-9 0,2-1-3 15,2-2-5-15,2-1-4 0,-1 1 13 0,1-4-18 16,5-1-11-16,-3 0 1 0,1-3-7 0,3-1 14 0,-2-1-19 15,3-2-7-15,-2-1-1 0,0-2 1 0,2-2 0 16,-2 0-7-16,-1-2 15 0,1-1-15 0,-4 0-7 16,1 0 0-16,-2-3 14 0,-1 3-14 0,0-1 0 0,-1-1 7 15,-7 1 1-15,1-1-1 0,2 1 0 0,-1-1 0 16,1 2 1-16,-3-3-1 0,-5 2 1 0,1-4-1 0,0 1 0 16,-1-1-14-16,-1-1 0 0,1 2 7 0,-2-2 0 15,-1 0 7-15,0 1 31 0,-2 1 0 0,-1-1-7 16,3 2 0-16,-1 0-7 0,-1 0-7 0,2 3-1 0,0-1-40 15,2 2 24-15,-2-1-25 0,0 2-30 0,4-1-51 16,-3 1-36-16,2 0-36 0,-2 3-31 0,0 0-22 0,3-1-86 16,-3-1-20-16,1 3 53 0,-2-3 46 0,2 3 34 15,-1 2 28-15,2-2 22 0,2 3 19 0</inkml:trace>
  <inkml:trace contextRef="#ctx0" brushRef="#br0" timeOffset="198681.8499">19091 4843 73 0,'0'2'82'16,"0"-2"-7"-16,3 0 14 0,-3 0-6 0,4 0-8 16,1 0-21-16,-2-2-4 0,3 2 1 0,-2 0 7 0,3 0 1 15,-1 0-4-15,1 0 0 0,0 0-7 0,-2-1-3 16,0 1 11-16,0 0-6 0,1 0-12 0,-1-2 1 0,2 2-1 15,-2 0 13-15,2 0-3 0,-2 0 12 0,1-1-15 16,2 2-4-16,-4-1 22 0,4 0-25 0,-1 0 14 16,-1 0-4-16,3 0 1 0,-1 2 10 0,1-2-12 0,0 3-9 15,0-2 15-15,1 3 1 0,1 0-9 0,-2-1-14 0,3 1 16 16,-3 1 7-16,0-1-27 0,1-1 23 16,1 2-10-16,-5-2 1 0,2-2 1 0,0-1 0 0,-1 0 7 15,0 2 2-15,0-2-18 0,-3 0-7 0,3 1 28 0,-2-1-6 16,1-1-34-16,-2-1 15 0,3 2-22 0,-1 0 29 15,-1-1-36-15,3-2 29 0,0-2-7 0,-4 2-29 0,1-1 7 16,2-1 7-16,-1 1-29 0,-5-1 0 0,2 1-43 16,-1-1 3-16,0 2-12 0,-6-1-36 0,1 4-5 0,-3-3-28 15,2-2-16-15,-5 5 2 0,1-3-27 0,-1 0-58 16,-2 0-35-16,0 0 28 0,-3 0 33 0,3 0 29 16,-1-1 22-16,-2 1 12 0</inkml:trace>
  <inkml:trace contextRef="#ctx0" brushRef="#br0" timeOffset="199238.05">19061 4552 76 0,'2'0'93'0,"-1"-2"-14"16,-1 4 10-16,-1-2-21 0,1 0 15 0,-2 0-33 0,2 0 1 15,0 0-1-15,0 0 5 0,0 0 0 0,0 0-19 16,0 0 8-16,3 0 4 0,-1 0-3 0,1 2 4 0,1 1 4 16,-1-3-12-16,3 0 17 0,-2 1 0 0,1 1-11 15,2-2 1-15,-1 0 0 0,2 0 9 0,-4 0-20 16,5 0 21-16,-1-2-19 0,1 4 8 0,-3-2 1 0,5 0 1 15,-3 0-4-15,3 0 6 0,0 0-13 0,-1 0 9 16,2 3 12-16,1-3-29 0,0 1 5 0,-4 2 12 0,4-3 11 16,-1 3-15-16,-2-1-10 0,1-1 12 0,2-1-4 15,-4 0 0-15,4 0 1 0,-5 0-6 0,1 0 1 0,-1 0-5 16,3 0 0-16,-3 0-6 0,0 0 1 0,1 0-21 16,-1 0 8-16,0-3-1 0,-3 0-6 0,3 0-7 0,1 2-40 15,-1-5-6-15,-1 3-37 0,-1-3-20 0,0 0-29 16,2 0-28-16,-3 0-37 0,-3 0-80 0,1 0-36 15,-1 1 42-15,-2-1 46 0,0 0 30 0,0 3 23 0,-4 0 11 16</inkml:trace>
  <inkml:trace contextRef="#ctx0" brushRef="#br0" timeOffset="201671.14">21431 3495 55 0,'2'0'86'0,"-1"-2"-4"0,1 2-4 0,-4 0-3 15,4 2 4-15,-4-4-21 0,4 2-4 0,-2 0-3 16,0-1-4-16,-2 1-4 0,2 0 1 0,0 1 4 16,0-1-4-16,0 0-3 0,0 0 0 0,0 3-19 0,0-1 12 15,0 4-4-15,0-2-7 0,-1 2 7 0,-2 2 1 16,-1-1 0-16,0 3-8 0,-4 1 0 0,3 0 9 16,-3-1-1-16,2 4-7 0,-6-1 16 0,2 1-20 0,0 1 12 15,-1 0-3-15,0 1 4 0,-2-1-4 0,1 3 0 16,1-3 9-16,-2 2-12 0,1-1-9 0,0 2 9 0,0-1 9 15,1-1-17-15,-3 1 18 0,2-1-22 0,1-1 22 16,2-1-27-16,-1 1 24 0,2-3 0 0,-1 1-14 0,1-2-10 16,2-1 10-16,3 1-4 0,-2-4 14 0,2 1-14 0,-1-2-5 15,2-2 15-15,2 1-25 0,0-2 10 0,-2-2-5 16,2 1 5-16,0-2 1 0,0 0-1 0,2 0-5 16,-2 0 0-16,0 0 0 0,-2 0 6 0,2-2-6 0,0 4 0 15,0-2 6-15,0 0-11 0,2 0 0 0,0 0 5 16,2 0-5-16,-3 0 0 0,4-3 16 0,-2 1-16 15,4-1 0-15,-3 0 16 0,6 0-16 0,-2 2 0 0,1-4 0 16,-1 1 0-16,5-1 0 0,-4 1 0 0,5 1 0 16,-2 1 0-16,-1 1 5 0,1-2-5 0,1 1 0 0,1 2 0 15,-3 0 0-15,2 0 0 0,-1 0 5 0,0 0 1 16,2 0 5-16,-3 0 10 0,0 0 7 0,3 0 0 0,-3 0-11 16,2 0 11-16,-2 0-22 0,0 0 0 0,1 0 17 15,-2 0-5-15,0 0 18 0,0 0-30 0,-1 0 24 16,-1-3-12-16,-2 0-5 0,2 2-13 0,0 1 25 0,-4-3-19 15,4 0-12-15,-3 0-7 0,-2 0 19 0,2-2 1 16,-2 4-7-16,0-1-31 0,0-1-18 0,-1 0-5 0,0-1-27 16,-2-2-13-16,-2 3-21 0,2-3-29 0,2-1-14 15,-2 0-34-15,1 0-40 0,-6-2-37 0,4 1 28 0,-2-1 41 16,-1 0 25-16,0 0 28 0,-2 2 8 0</inkml:trace>
  <inkml:trace contextRef="#ctx0" brushRef="#br0" timeOffset="202065.5799">21443 3546 130 0,'0'0'82'15,"0"3"7"-15,0-5 1 0,0 4-4 0,0-1-7 16,0 2-7-16,0 3-3 0,0-1-17 0,0 2 6 0,0 1-2 16,0 1 3-16,0 0 9 0,0 4-19 0,1 1 8 15,2-1 5-15,-3 4 0 0,5 1 10 0,-5-1-8 16,1 3-10-16,1 1 12 0,-1 0-2 0,-1 2 6 0,4-1-3 16,-4 2-8-16,-4 0 17 0,8 0-23 0,-8-1 6 15,4 1 2-15,4-2 2 0,-3-1-10 0,-1 0-3 0,0-3-11 16,-1 0 7-16,4-1-4 0,-3-2 0 0,3 1-12 0,-3-5-11 15,2 1 12-15,-2 1-12 0,0-4 0 0,1-1 1 16,1 1-7-16,0-3-7 0,-4 1-6 0,4-1 0 16,-6-1-32-16,6-2 0 0,-2 2-12 0,2-1-5 0,-2-1-35 15,-2-2 5-15,2 1-36 0,0-1-13 0,0-1-31 16,0 0-34-16,0-3-57 0,0 0-38 0,0-2 46 0,0-2 41 16,0 0 22-16,0-2 10 0,0-3 27 0</inkml:trace>
  <inkml:trace contextRef="#ctx0" brushRef="#br0" timeOffset="202968.5">22029 3574 109 0,'-3'0'99'0,"-2"3"-6"0,4-6-3 16,-3 3-15-16,4 0-3 0,-1 0-32 0,-3-1 7 0,1-1-4 15,-1-1 12-15,1 0 0 0,0 2-4 0,-1 1-14 16,-2-2 8-16,1 1 7 0,-1-1-10 0,-2 0 7 0,2 2-15 16,-2 2 1-16,0-2 11 0,-3 3-3 0,1-1-19 15,2 1 8-15,-3-2-12 0,2 2 16 0,-1 3-20 16,1-1 17-16,-1 1-21 0,2-2 17 0,-1 4 0 0,1-2-4 16,0-2-12-16,3 2 4 0,-1-1-5 0,0 2 1 15,0-1 0-15,1 2 0 0,1-2 4 0,0 3 1 0,0 0 4 16,0 1-9-16,2-1 9 0,-1 3 14 0,3 0 5 15,-1 0 5-15,-1 2 2 0,2-1-10 0,0-1 21 0,0 2 2 16,2-1 1-16,-2-1-20 0,0 0-9 0,1-1-6 16,4-2 18-16,-1 0-5 0,1-2-5 0,3 1 1 15,0-6-6-15,3 2 0 0,0-4-5 0,3 0-6 0,2-2 0 16,1-2-6-16,-2-2-7 0,2-2-12 0,-1-2-7 16,1-3 0-16,0 2 26 0,0-3-39 0,-3-2 26 15,2-1-31-15,-3 2 31 0,0-1-12 0,-3 1 0 0,-2 0 0 16,3 0-12-16,-6 3 6 0,1 0 6 0,-3 0 30 15,-3 3 0-15,2 1 0 0,0 1 0 0,-2 2 7 0,0 0-1 16,0 3-11-16,0-1 0 0,-2 1 6 0,0 2 7 16,4 0-7-16,-2 0 8 0,0 0-7 0,0 0-13 0,0 0 27 15,0 2-21-15,0-4 22 0,0 2-21 0,-2 0-7 16,2 0 22-16,0 0-14 0,0 0-23 0,0 2 37 0,0-2-36 16,0 3 37-16,0-1-1 0,0 2-13 0,0 0-16 15,0 2 0-15,0 2 38 0,2-2-15 0,1 1 16 0,-1 2-15 16,-1 0 1-16,3 0-1 0,0 2 9 0,1-1 1 15,0-1 9-15,-1 3 1 0,1-1 0 0,-2-1 1 0,2 4-17 16,0-3 38-16,-4 2 1 0,1-1 2 0,-1-1 13 16,-1 2-9-16,0 0-19 0,2-1 0 0,-4 0 2 15,2 2 0-15,0-1 13 0,0-1 2 0,-3 2 13 0,3-1-35 16,-1 2 0-16,-4-1-24 0,2-2 51 0,-2 1-51 16,0 1 1-16,1-2 52 0,-3-1-65 0,0 3 53 15,0-3-52-15,-1 2 53 0,0-2-67 0,2-1 54 0,-3 1-54 16,1-1 55-16,1-1-55 0,-2 0 56 0,1-1-70 15,2 1 55-15,-3-3-54 0,-1 0-1 0,2 0 0 0,-2 0 55 16,2 0-13-16,-3-1 1 0,2 0-15 0,-1 1-14 16,-1-1-28-16,0 1-15 0,-1 0-26 0,0-2 0 0,1 2-25 15,-1-1-39-15,1-1 17 0,-1-1-22 0,3 0-31 16,-2 0 42-16,1-3-61 0,1 0-27 0,4 2-21 0,0-2 30 16,2-5-48-16,2 2 21 0,-3-1-4 0,4-2 9 15,-1-2-29-15,1 1-31 0,1-4-12 0,4 1 50 0,-2-4 26 16,6 1 33-16,-5 1 26 0,5 0 22 0</inkml:trace>
  <inkml:trace contextRef="#ctx0" brushRef="#br0" timeOffset="203261.59">22325 4020 55 0,'-5'5'121'0,"0"2"-10"0,-1-1-4 0,0-2 8 0,-1 4-3 16,2-1-28-16,1 2 7 0,-2-1-6 0,1-1-3 16,2 2-2-16,-4 0-12 0,2 0-2 0,0 0 1 0,2 2-11 15,-1-4-12-15,-1 2-3 0,4-1 4 0,-3-1-11 0,4-1-9 16,-3-3-4-16,3-1-4 0,0-1-8 0,0 1-5 15,0-2-17-15,0-2-33 0,0-1-9 0,0-3-15 16,0-1-50-16,0-1-43 0,2-2-62 0,3-1 2 0,-4-2 35 16,7-1 27-16,-4-4 19 0</inkml:trace>
  <inkml:trace contextRef="#ctx0" brushRef="#br0" timeOffset="204218.09">22560 3679 73 0,'0'2'103'0,"2"-2"1"15,-4 0-11-15,-1 0-4 0,3 0-9 0,5 0-23 0,-5-2-2 16,1 1-12-16,2-1-10 0,2-2 4 0,-2-1 3 16,6 1-14-16,-3-2 0 0,1 1 4 0,2-2-1 0,-1-1-2 15,2-1-12-15,-2 5 0 0,0-2 7 0,2-2 1 16,1 4-19-16,-3-1-1 0,1 1 5 0,1-1 0 15,-2 4 18-15,1-1-7 0,-2 1-11 0,0 1 11 0,1 0 4 16,-1 0-3-16,-4 1-1 0,2 2 1 0,1 0-5 16,-2 0 5-16,1 2-4 0,-2-2 0 0,2 1 0 0,-1 2-4 15,0 0 0-15,1 2 0 0,-2-2 0 0,0-2 0 16,0 4-12-16,-3-2 20 0,3 0-20 0,-3 1 21 0,0 1-21 16,2-1 20-16,-2 0-15 0,0 3-1 0,-2-3 21 15,2 4-9-15,-3-4 9 0,0 4-8 0,1-1 5 16,-2 1-5-16,-1-1 0 0,-1-1 0 0,-1 2 1 0,1-1-1 15,0 1 10-15,-3-2-14 0,4 1 9 0,-2-2-3 16,1 1-1-16,-2-2-14 0,3 0 24 0,1 0 0 16,-3-3 0-16,2 2 0 0,1-1 1 0,-2-1-19 0,4 1 9 15,-3-1 6-15,2-4 0 0,-2 5 5 0,2-2 11 16,-2-3-9-16,2 3-1 0,1-2-9 0,1 1 21 0,-4-2-26 16,4 0 28-16,-1 0-17 0,2 0 7 0,0 0 1 15,0 0-6-15,0 0 0 0,0 0-30 0,0 0 25 16,0 0 0-16,0 0-6 0,0 0 0 0,0 0-32 0,0 0 26 15,0 0-32-15,3-3 32 0,-3 1-7 0,5 1-6 0,-2-4 0 16,0 2-6-16,4-1-20 0,-3-1 1 0,3 1 0 16,0-2-5-16,1 0 0 0,-1 3 0 0,-1-2 6 0,1 1-4 15,0-1 22-15,0 4-6 0,1-1-10 0,-5 2 5 16,2-1 0-16,1 1 6 0,-2 0 0 0,1 0 6 16,0 1-1-16,-2 2 12 0,2 0-12 0,3-1 1 0,-5 2 5 15,2 1 0-15,-1-1 0 0,1 2 0 0,0 0 5 16,-2 2-5-16,3-4 0 0,-1 4 6 0,-2-2-6 0,2 1 5 15,0-1 6-15,-2 0-5 0,-1 1-1 0,-1 0 6 16,5-1-65-16,-6-1 70 0,0 2 11 0,0-1-21 16,0-2 22-16,0 4-6 0,0-2-16 0,0 0 29 0,0 1 0 15,2 1-11-15,-4-1 0 0,2 1 0 0,-1-1 1 16,-4 1-7-16,2-1 7 0,2 1-5 0,-4-1-1 0,2-1-6 16,-2 2 6-16,-2-1-5 0,1 0 5 0,0 0-5 15,1-1 6-15,0 1 14 0,-1-1-20 0,-2-1-7 16,4 2 36-16,-5-1-29 0,3 0 37 0,-2 0 1 15,-3 0 2-15,3-3-7 0,-1 2 1 0,-2-2-7 0,0 1-25 16,-1 1-16-16,0-4 17 0,-1 2 0 0,2 0 0 0,0 0 0 16,-2 2-9-16,3-5-25 0,-2 3 0 0,3-3 0 0,-2 1 0 15,3-1 26-15,-2 2-26 0,1-4-16 0,3 2 1 16,-1-1-24-16,-1-4-37 0,-1 2-2 0,4-1-37 16,0 1-42-16,-1-2 9 0,1 0-14 0,0-2-25 0,-1 0-49 15,3-2-40-15,2 3 15 0,1 0 38 0,0-2 47 16,-2 2 10-16,0-2 26 0,6 0 25 0</inkml:trace>
  <inkml:trace contextRef="#ctx0" brushRef="#br0" timeOffset="206238.29">23881 2593 98 0,'0'0'71'15,"0"0"1"-15,0 0-8 0,0 3 7 0,0-3-2 0,0 3-19 16,0 0-3-16,0 0-18 0,0-1-4 0,0-2 18 16,0 1-10-16,0 1-11 0,0-1 7 0,0-1 0 15,0 0-3-15,0-1 0 0,0 1-1 0,0 0-2 0,0 0 2 16,0 0 5-16,0 0 0 0,0 0-4 0,0 0-3 15,0 0-1-15,0 0 1 0,0 0-4 0,0 3-15 0,0-2 0 16,0 2 0-16,0-3 19 0,0 3-23 0,0 0 15 16,-2 0-11-16,0-1 15 0,2 2-7 0,0-2 7 15,-1 2-19-15,-1-1 8 0,1-1-1 0,1 1 9 0,-4 0-20 16,3-2 20-16,2 1-12 0,-2 2-8 0,-1-3 19 16,2-1-11-16,0 2 4 0,2-2 0 0,-5-2 0 0,1 7 0 15,2-3 12-15,0-1-12 0,-2 4-4 0,1-4 4 16,-2 2 20-16,-1 3-20 0,2 0 16 0,-2-1-7 15,3 2-9-15,-1-2 16 0,-3-1-7 0,4 2-13 0,-1 2 8 16,-3-4-7-16,5 5-1 0,-3-4 8 0,2 2-8 0,-3-1 13 16,-2 2-8-16,5-1 3 0,-2-1-3 0,-1 2-9 15,1-1 0-15,0 1 13 0,-2 1-1 0,0 0 1 0,1 0 0 16,1 3 0-16,-4-2 0 0,3 2 0 0,-1 2 1 16,-2-1-1-16,1 2 0 0,-2 0 1 0,2 2-1 15,-2-2-9-15,0 3 10 0,0-2 9 0,2 0 0 0,-2 0-23 16,0 2 23-16,3-3-9 0,-1 0-14 0,1 0 23 15,0 1-13-15,1-2-1 0,-2 1-9 0,2-2 24 0,0 2-24 16,0-1 24-16,1 1-4 0,-2 1-20 0,1-2 24 16,0 2-24-16,-2-1 20 0,0 2-10 0,1-1-5 15,-1 2 5-15,-1 0 10 0,1 0-15 0,0 0 1 0,1 2 4 16,-1-2 5-16,1 0-15 0,-3 0 5 0,2 1 1 16,-1-2-1-16,3-1 0 0,-3 2 0 0,0-1 1 15,0-1-1-15,2-1 0 0,1 0-10 0,-3 2 15 0,-2-2 1 16,4 1 0-16,-1-1-6 0,-1-1 0 0,-2 1 17 15,3 0-6-15,-2-2-10 0,1 1-6 0,1-1 5 0,-2 1-5 16,4-4 6-16,-3 1-6 0,2-2 0 0,0 0 0 16,1 1 0-16,1-2 0 0,0-1 5 0,0 0 1 0,-1 1-1 15,4 0 1-15,0-1-6 0,-1 1 0 0,-1-1 0 16,1 1 0-16,-3-1 0 0,-1 2 0 0,4-1-11 0,-2 1 11 16,-3 0 0-16,-1 0 5 0,3 1-5 0,-5 1 0 15,2-2 0-15,1 1 6 0,-1-1 5 0,2 2-11 0,0-1 0 16,1-1-5-16,-1 0 5 0,2 0 0 0,2-1 0 15,1-2 0-15,-4 0 0 0,4-2-6 0,0 2 6 16,0-3-6-16,0 0 6 0,0 0-5 0,2 0 5 0,-5 0 0 16,1 0 0-16,-1 2 5 0,0-2-5 0,-1 1 6 15,1 1 5-15,-3 2-11 0,1-2 0 0,2 2-5 0,-2-1 5 16,2 2 0-16,-2-2 0 0,4 1 0 0,-1 1 0 16,2-4 0-16,-1 1-12 0,1-1 12 0,0 1 12 0,0-2-1 15,0-3 0-15,0 1-17 0,0 0 6 0,0-1 12 16,0 0-18-16,0 0 6 0,0 0 0 0,0 0 11 15,0-1-16-15,0 1 5 0,0 0 11 0,0 0-17 16,0 0 6-16,0 0-11 0,0 0 11 0,0 3-6 16,0-3-5-16,0 0 11 0,0 0-11 0,0 2 17 0,1-2 5 15,-1 3-11-15,2-3 0 0,3 1 0 0,-4-1 0 16,6-1-6-16,-3 2 6 0,4-1 0 0,-2 2 0 16,2-4 0-16,-1 2 0 0,2 0 0 0,-3 0 0 0,-1 2 11 15,2-2 1-15,-1 1-1 0,-1-1 1 0,2 2-18 0,0-2 17 16,-2 0-11-16,1 1 6 0,2 2 6 0,0-1-18 15,0-4 6-15,0 7 11 0,1-7-22 0,1 4 11 0,-1 1-6 16,0-3 6-16,1 1-6 0,0-1 6 0,-1-1-5 16,4 2 5-16,-5-1 11 0,4 0 1 0,-2 0-1 15,-1 0-5-15,2-1 0 0,-1 2-12 0,-1-1 6 0,4 0 6 16,-4 0-64-16,1 0 64 0,1 0 11 0,-2 0-5 16,1 0-18-16,2 0 0 0,-4-1 6 0,0 1 0 15,2 0 12-15,1 0-1 0,-2 0-5 0,-1 0 0 0,5 0 0 16,-2 0 0-16,-3 0 0 0,6 0-12 0,-3 0-12 15,3 0 24-15,-1 0-18 0,0 0 6 0,1 0 12 0,-1-2 0 16,1-1-18-16,-1 2 7 0,-1-2-7 0,1 0 6 16,-2 3-5-16,1-2 11 0,0 1-12 0,-3-1 12 0,4 1-5 15,-4 1 16-15,-1 0-17 0,1 0 1 0,1 1-1 16,-3-1 6-16,2 0-6 0,-3 0 6 0,2-1 12 16,-1 1-18-16,-3 0 6 0,4 0-6 0,-3 0 1 0,1 0 5 15,1 0-6-15,-3 0 6 0,2 0 11 0,1 0-16 16,-1-2-1-16,1 2 6 0,2-1-5 0,0-3-7 0,1 3 12 15,1 0-5-15,2-1 5 0,0 1-6 0,0-4 6 16,0 2 0-16,4 2-5 0,0-4-1 0,0 5 1 16,-3 0-1-16,3-4 6 0,-1 4-5 0,2-3-1 0,-4 3 6 15,2 0-5-15,-2-2 5 0,0 2-5 0,-3 2 5 0,-1-5-6 16,1 3 1-16,-3 0 5 0,-2 0 0 0,2 0 0 16,-2-2 5-16,-1 2-5 0,-2 2 6 0,4-2-6 0,-3 0 5 15,0 0-5-15,3-2-11 0,0 2 17 0,-1 0-6 16,0 0 10-16,5 0 7 0,-1 0-17 0,1 0 5 15,1 0 12-15,1 0-6 0,1 0 0 0,-1 0 0 0,3 0-16 16,-3-1 5-16,-1 1-6 0,1 0 6 0,-4 0 0 16,1 0 0-16,-1-2 0 0,-2 2 11 0,1 0 1 0,-5 0-1 15,-2 0 1-15,3 0-1 0,-2 0-5 0,2 0-12 16,-3 0 0-16,-1 0 1 0,3 0-1 0,-3 0 12 16,2 0-1-16,0 0-16 0,2 0-1 0,-2 0-5 0,1 0 6 15,-3 0-6-15,3 0-16 0,-3-3-37 0,0 2-33 16,4-1-39-16,-3-2-84 0,-1 1-89 0,0-3 41 0,-3-2 48 15,1 2 12-15,-1-2 31 0,0-2 29 0,3 1 18 16</inkml:trace>
  <inkml:trace contextRef="#ctx0" brushRef="#br0" timeOffset="207782.8899">24523 3190 66 0,'0'0'78'0,"0"0"-6"0,0 0-8 0,0 0-3 0,0 0-4 15,0 0-21-15,0 0 3 0,0 0 4 0,0 0-3 0,0 0 0 16,0 0-15-16,0 0 11 0,0 2 1 0,0-1-1 16,0 2 1-16,0 0 7 0,-4 2 0 0,3-2-14 15,-3 3-4-15,1 0 19 0,-2 0-8 0,2 1-3 0,0-1-3 16,-1-1-1-16,-3 1 5 0,2-2-8 0,5 2-4 15,-3 2-3-15,2-4 7 0,-3 2 5 0,1-1 0 16,3-1-4-16,-3 2-24 0,3 2 20 0,-3-4-20 0,3 2 0 16,-1 0 0-16,-1-3 4 0,4 2-8 0,-2-2 21 15,0 0-5-15,0 1-3 0,1-1-17 0,4 2-1 0,-4-2 22 16,2 1 0-16,2 4-5 0,0-2-16 0,2 0 0 0,2 0 20 16,-1 4 1-16,1-1-13 0,1 0 9 15,2 2 4-15,-2-1 4 0,2 4 5 0,1-4 9 0,0 2 5 16,-1 3-22-16,1-1 4 0,0-1-36 0,-2 1 64 0,-2 1-13 15,2-3 0-15,0 1 1 0,-2-1 1 0,0 0 0 16,-3 0 1-16,0-3 11 0,-1 0-4 0,0-1 1 0,-2-1-5 16,-1 0 2-16,1-2 0 0,-2 0-16 0,-1-2 1 15,0 1 0-15,0-1 0 0,0 2-12 0,-1-2 32 16,-4 0-18-16,2 1 0 0,0 1 1 0,-2-2-6 0,0 1 0 16,-3 1-6-16,-1-1-1 0,-1 1 1 0,-1-1 8 15,-1 1-29-15,1 0 14 0,-1-1-7 0,-2-1-7 0,3-3 0 16,-4 3 0-16,2-2-7 0,-1-1-7 0,1 0-15 15,-1 0-26-15,3 0 1 0,-4-1-12 0,1 1 3 16,1 0-28-16,1 0-31 0,1-3 2 0,0 0-18 0,-2-2-16 16,4-1-30-16,-3-1-58 0,3-2-36 0,3-3 43 15,-1-2 23-15,4 1 36 0,0-5 15 0,1 3 25 0</inkml:trace>
  <inkml:trace contextRef="#ctx0" brushRef="#br0" timeOffset="208012.79">24464 3192 105 0,'0'0'132'0,"0"0"0"0,3 0-6 16,0 0 15-16,2 1-14 0,1-1-16 0,-1-1-10 15,3 1-7-15,3 0-17 0,0 0 1 0,2 0-6 0,3 0-20 16,1 0 6-16,-3 0-21 0,7 0-8 0,-4-3-3 15,4 0-18-15,1 1-29 0,-3-2-34 0,0-1-6 0,0-1-60 16,0 0-62-16,-2-1-64 0,-3-2 36 0,0 0 34 16,-1 3 23-16,-5-2 12 0</inkml:trace>
  <inkml:trace contextRef="#ctx0" brushRef="#br0" timeOffset="208978.43">25223 3166 87 0,'0'-3'100'0,"0"0"0"15,-2 0-11-15,-3 3 5 0,4-1-12 0,-2 1-27 16,-1-2 14-16,-2 2-11 0,2 0-10 0,-3 0 7 15,1 0-7-15,-3 2 0 0,2-2-3 0,2-2-3 0,1 2-4 16,-3 0 0-16,-2 0 4 0,3 0 1 0,-2 0-4 16,3 0-3-16,-2 0-20 0,0 0 20 0,0 0-24 0,1 0 20 15,1 0-19-15,-1 0 19 0,0 0-23 0,-1 0 11 16,2 0-3-16,-1 0 4 0,0 2 0 0,0 1 0 0,-1-2-4 16,2 3 5-16,-1 0-5 0,1 0 0 0,-1 1 5 15,1 0-4-15,2 3 0 0,2-2 8 0,-3 0 2 16,1 0-1-16,2 0-18 0,-3 2 0 0,4-1 24 0,0 1-19 15,0 1 15-15,0 1 4 0,0 1 1 0,-1 1 1 0,1 0 0 16,0 1 1-16,1 1-15 0,1-1 21 16,1 2-21-16,0-3 17 0,2-1-27 0,0-1 0 0,4-2 22 15,-1-2-22-15,4-3 18 0,0 0-29 0,2-3 23 0,2-2-29 16,-2-2 23-16,3-1-28 0,0-2 22 0,0-4-22 16,-3 2-18-16,5-4 1 0,-5 2 11 0,4-2-5 0,-6-1-11 15,2 1 28-15,-2-1-28 0,0 1 17 0,-4 4 6 16,-2-2 10-16,-2 2-5 0,-3 0-1 0,3 2-9 15,-3 1 15-15,-1 0 0 0,0 1 5 0,0 4 5 0,-1-2-4 16,1 1 9-16,0 2 1 0,0-2-5 0,0 2 5 16,-4 0 6-16,4 0-11 0,0 2 0 0,0-2 0 0,0 0 0 15,0 0 0-15,0-2-5 0,0 2-1 0,-1 0 1 16,1 0-12-16,1 0 6 0,-1 0 0 0,0 0 6 16,0 0-12-16,-1 0 12 0,1 0-12 0,0 0 23 0,0 0-11 15,0 0 0-15,0 0-18 0,0 0 7 0,0 0 28 16,1 2-29-16,3 0 23 0,-4-1-23 0,3 4 29 0,-2-4-28 15,4 4 28-15,-1-1-29 0,0 4 30 0,1-2-24 16,-1 1 12-16,1 1 12 0,3 2 6 0,-4-2-5 16,1 2-1-16,2 1-11 0,-1-2-13 0,-1 3 38 0,2 0-18 15,-2 1 6-15,0 2-6 0,-2-1 7 0,2-1-7 16,-2 4 7-16,-1-1 1 0,2 2 0 0,0 2-6 0,-1-3 0 16,-2 0-15-16,-1-2 30 0,0 0-37 0,2 2 37 15,-2-2-37-15,0-5 38 0,2 1-22 0,-2 2 23 0,-2-5 0 16,0 2-39-16,1-1 0 0,-1 0 25 0,-3 0 16 15,-1-1-8-15,-2 1 1 0,0 0 1 0,-1 1-27 0,-5-1 1 16,-1 2 17-16,0-2-26 0,0 0 27 0,-2 1-9 16,1-1-18-16,-3 1 18 0,4 0-45 0,-1-3 0 0,-2 4 45 15,2-5-9-15,2 1-9 0,2-1 0 0,-1-1-9 16,0-1-9-16,5-1-26 0,0-1-7 0,-1-1-16 16,4-1-7-16,0 0-42 0,2 0-1 0,2-3-21 0,1 0-34 15,0-3 2-15,0 0-38 0,0 3-10 0,0-6-46 16,0 2-31-16,0-2 40 0,0 0 34 0,0-2 18 0,1 2 24 15,2-1 29-15</inkml:trace>
  <inkml:trace contextRef="#ctx0" brushRef="#br0" timeOffset="209238.8499">25781 3658 116 0,'-10'12'125'0,"2"0"0"0,-1-1-7 0,0 2-10 0,0-2-3 15,0 1-35-15,1-2 11 0,0 1-14 0,-1 1-15 16,0-2 12-16,0-1-14 0,3 0 0 0,-5 1-23 0,3 0 12 16,0 0-20-16,0-1 13 0,-1-1-8 0,1 1-16 15,0-3-4-15,2 1-8 0,-2-2 0 0,2-1-24 16,4-2-15-16,-3-1-8 0,4-2-41 0,-3-1-48 0,4-2-59 15,0-1 0-15,-1-4 23 0,6 2 15 0,-4-5 33 16</inkml:trace>
  <inkml:trace contextRef="#ctx0" brushRef="#br0" timeOffset="209900.65">26034 3225 98 0,'-5'6'103'15,"2"-2"-3"-15,-3 2-7 0,2-3-7 0,1 2-3 16,-3-1-14-16,3-1-7 0,-2 2-15 0,4 1-6 16,-1-2 10-16,0 2-18 0,-1-3-3 0,0 0-4 0,1 2 15 15,2-1-7-15,-1 1-19 0,1-2 16 0,0 0-5 16,0 0-10-16,-3-3 7 0,4 1-4 0,1 2-19 0,-4-1 15 16,1-2-19-16,1-2 12 0,0 2-12 0,0 3 20 15,-2 0-8-15,2-3-5 0,0 5 9 0,0-1-16 16,0-1 16-16,0 3-16 0,0-1 8 0,2 2 8 0,-2 1-16 15,3-4 19-15,-2 4-7 0,3 1 0 0,-1-2 0 16,0 4-8-16,0-4 8 0,4 4 0 0,-1-1 0 0,-5-1 4 16,6 0 0-16,-4 2-4 0,0-2 12 0,2 0 4 15,0 1 0-15,1-1 1 0,-5 0-17 0,6 2 0 16,-3-4 1-16,0 1 20 0,1 1-13 0,1-1-7 0,1-1 8 16,-2 0-9-16,2 1 13 0,1-1 1 0,-1-1 8 15,0 2-13-15,1-1 5 0,0-1 5 0,2 2-9 0,-1-2-1 16,2 1-8-16,0-1 19 0,-3 0-24 0,-4 2 19 15,6-2-18-15,-1 0 18 0,-2 0-14 0,-3-2-9 0,0 1 24 16,-3-1-24-16,-1 2 19 0,2-1 0 0,-4-1 0 16,4 1 1-16,-4 1-1 0,4-2-9 0,-5 2-15 0,-2 0 5 15,2-1 20-15,-1 1-5 0,0-2 0 0,-2 4-15 16,1-5 15-16,-3 3-5 0,0-2 1 0,-1 1-1 16,-1 1 0-16,2-2-5 0,-3 0 1 0,0 1-1 0,0 0-21 15,-3-2 21-15,3 2 1 0,-2-1-27 0,-1 0 26 16,2-2-20-16,0 1 20 0,1-2-26 0,0-1 26 0,1 2-5 15,1-2 0-15,1 0-20 0,-1 0-10 0,2 0 0 16,1 0-33-16,1-2-12 0,-1-2-34 0,4-1-43 0,0-1-41 16,0-3-75-16,0-1 29 0,0-2 25 0,2-2 27 15,0-1 29-15,0-3 23 0</inkml:trace>
  <inkml:trace contextRef="#ctx0" brushRef="#br0" timeOffset="210239.74">26054 3142 80 0,'2'0'118'0,"-2"0"-8"0,-2 0 5 16,2 2-7-16,0-2-7 0,0-2-25 0,0 2 1 0,4 0 4 16,-3 0-17-16,3 0-1 0,-1 0 9 0,0 0-2 15,4 2-4-15,2 1 1 0,-5 0 5 0,6-2-23 0,1 2 17 16,-3 2-6-16,0-2-13 0,2 1 5 0,0 1-20 16,1-2 13-16,2-3-27 0,-4 1 19 0,4-1-28 15,0 2 19-15,0-2-28 0,0 0-5 0,0-2-18 0,3 2-14 16,-3 0-49-16,1-3-14 0,-5 2-84 0,3-4-68 15,-2 1 4-15,-2-1 28 0,0-1 40 0,0 0 23 16,0-1 0-16</inkml:trace>
  <inkml:trace contextRef="#ctx0" brushRef="#br0" timeOffset="210765.8">26851 2736 76 0,'-5'3'93'0,"1"3"7"0,-2-2-3 0,-1 5-4 15,1-1-7-15,-1 4-6 0,3-2 0 0,-5 1 0 0,2 2-10 16,1 0 8-16,-2 1-6 0,2 1 8 0,-1 2-11 16,2-2 17-16,2 1-2 0,0-1-15 0,0-1-2 0,3 1-8 15,0-2-12-15,1-1 10 0,4 0-8 0,2-1 6 16,1-2-8-16,1 0-9 0,2-3 5 0,0-2 6 15,5-2-4-15,3 1-14 0,-3-3 10 0,2 0-14 0,0-3-6 16,1-2-10-16,-3-1 21 0,1 0-15 0,-2-1-12 16,-1-1 12-16,-3 1 11 0,0-3 1 0,-5 2-12 0,-3-3-6 15,0 4 19-15,-3-4 6 0,-3 4 18 0,0-4-4 16,-2 1 21-16,-2 0 3 0,-1 0-19 0,0 0-19 16,-5-2 14-16,4 0 2 0,-3 0-29 0,2 1 38 0,-2-1-6 15,1 2-22-15,-1-2-33 0,1 1 0 0,-1 2 24 0,0 0-24 16,1-1-49-16,-2 2-45 0,0 1-18 15,2 1-36-15,-3-1-33 0,1 3-24 0,-1 1-27 0,2 2-50 16,-4-1-59-16,2 2 61 0,-4 2 42 0,1-1 38 0,-4 2 24 16,-1 1 22-16,1 3 15 0</inkml:trace>
  <inkml:trace contextRef="#ctx0" brushRef="#br0" timeOffset="212378.0799">21001 4651 73 0,'7'2'96'0,"-1"-2"-7"0,6 0-21 0,-4 0 11 0,2 0-22 15,1 0-3-15,-1-2-21 0,2 1 3 0,-1 1-3 16,2 0 6-16,1 0-10 0,-1 0 1 0,2 0-1 0,0-2 0 16,-1 2-3-16,3 0 3 0,1 0 5 0,-2 0-1 15,4 0 1-15,-4 0-19 0,5 0 18 0,-1 0-18 16,-1 0 19-16,3 0-7 0,0 0 0 0,-1 0 0 0,1 0 7 15,3 0-3-15,-3 0 1 0,2 0-1 0,2-1-3 16,0-3 0-16,0 4-20 0,0 0 16 0,1 0-8 0,3-1-8 16,-1 0-4-16,-4 1 4 0,5 0 17 0,-1-2-21 15,-1 4 21-15,1-2-4 0,-1 0-1 0,2 0-20 16,-1 0 21-16,-1 0-21 0,0 0 22 0,-1 0-27 0,2 0 22 0,-2 0 0 16,0 0-12-16,1 0 3 0,1 0-12 0,-3 0 13 15,1 0 8-15,3 0-13 0,-3 0 1 0,1-3-1 16,4 1 0-16,1 1 9 0,1-2-13 0,0 1 14 0,1-1-19 15,2-1 5-15,2 2 0 0,1 1 0 0,-2-1 0 16,1 1 9-16,2 1-13 0,-3 0 12 0,-1 0-12 16,-1 0 4-16,2 1 9 0,-4 1-14 0,1-4 14 0,0 1-13 15,-2 1-9-15,1 0 21 0,-3 0-3 0,3 0-10 16,-4 0 5-16,1 0-13 0,1 0 13 0,0 0 9 0,-1 0-9 16,2 0 0-16,1 0-4 0,2 0-10 0,-3 0 1 15,2 0 18-15,1 0 3 0,1 0-8 0,-3 0 0 0,4 0 0 16,-3 0 0-16,0 0 0 0,-2 0 5 0,0 0 4 15,0 0-5-15,-3 0-4 0,-1 0 9 0,1 0-9 16,-2 0 0-16,1 0 0 0,-2 0 0 0,-2 0 0 0,2 0 9 16,2 0-9-16,-3 0-9 0,1 0 9 0,2 0 0 15,-3 0 0-15,3 0 0 0,1 0 0 0,1 0 0 0,-1 0 9 16,5 0 0-16,-1 0-14 0,0 0 1 0,0 0-10 16,1 0 14-16,4 0 0 0,-4 0 0 0,-1 0 0 15,1 0 0-15,-2 0 0 0,1 0 9 0,-4 3-9 0,0-3 0 16,0 1 0-16,-3 2 0 0,-2 0 0 0,2-3 0 0,-6 2 0 15,2-1 0-15,2 1 9 0,-1-2-9 0,-2 0 0 16,4 0 0-16,-3 0 0 0,4-2-9 0,-2 2 9 16,4 0 0-16,-5 0 0 0,4 0 0 0,1-1 9 0,-3 1-4 15,3 0-10-15,-1 0 1 0,2-2-1 0,0 2-8 16,0 0 13-16,0 0 0 0,2 0-9 0,0-2 0 0,-4 4 1 16,4-2 21-16,-4 0 0 0,2 0-13 0,-3 0 0 15,0 0-13-15,-1 0 13 0,-1 0 9 0,2 0-9 16,-2-2 8-16,2 2 1 0,-3-1-9 0,-1 1 0 0,2-1 0 15,-1-2 9-15,0 3-13 0,-2 0-10 0,2 0 14 16,-2-2 9-16,-1 4-13 0,-3-4 4 0,0 1 0 0,-1 1 9 16,0 0-14-16,-2 1 5 0,0-1 9 0,0 0-13 15,1-1-1-15,-4 1 5 0,0 0 0 0,3-2 9 16,0 2-4-16,-1-3-1 0,-1 2-8 0,0-1-1 0,2-1 1 16,0 0-10-16,-2 0 14 0,3 2-4 0,-2-2-9 15,-1 3 13-15,1-2 9 0,-1 2-14 0,1 0 5 0,-3-1-4 16,3 2-5-16,-6-1 0 0,2 0 1 0,-4 0 12 15,5 0 0-15,-3 0 1 0,-1 0-5 0,-3 0-9 0,2 0 0 16,1 0 5-16,-2 0 0 0,-2 0 8 0,3 0 0 16,-3 0 1-16,3 0-1 0,-1 0 9 0,-2 0 0 0,4 0-4 15,-4 0-9-15,3 0 0 0,-1 0 0 0,-1 0 0 16,0 0 9-16,1 0-14 0,-5 0 5 0,3 0-4 0,0 0-9 16,-1 0 13-16,-1 0 0 0,-1 0-13 0,3 0 4 15,1 0 0-15,0 0 9 0,-1 0 5 0,0 0-5 0,2 0-18 16,-5 0-3-16,0 0-13 0,3 0-21 0,1 0-7 15,-4 0-15-15,-4-3-58 0,1 2-71 0,-2-3-23 16,-3 2 37-16,-6-1 16 0,1 0 11 0,-5 0 23 0</inkml:trace>
  <inkml:trace contextRef="#ctx0" brushRef="#br0" timeOffset="213587">21268 5221 69 0,'0'4'104'0,"0"0"-4"0,0 0-7 0,0 1-7 16,0 0-7-16,0 2-14 0,0-1 4 0,0-1-4 0,0 2-17 15,0 0 7-15,0 1-3 0,0 1-4 0,0 1 16 16,0 1-15-16,0 1 13 0,0-1-1 0,0 3 6 16,0 0-7-16,0 4 0 0,0-2 14 0,0 1 15 0,0 1-20 15,0 0 25-15,0 1-7 0,0 1 4 0,0-1-7 16,0 1 25-16,0-1 0 0,0 2 1 0,0-1-19 0,2-2 17 15,-2 1-14-15,0-1-10 0,1-1-4 0,1 1-4 0,0-5-14 16,3 2 3-16,-4-1 10 0,-1-2-41 16,0-2 36-16,3 1-52 0,-3-4 36 0,4-1 2 0,-4 0-28 15,1-3-9-15,-1 2-9 0,-1-4-20 0,1 1-28 0,0-2-8 16,0 0-54-16,1 0-20 0,1-2-57 0,-1-1-15 16,-1-1-34-16,-3-1-49 0,5-2-30 0,-2-1-34 15,0-2 29-15,1-2 48 0,-1-2 42 0,0-1 35 0,-1 0 13 16,1 0 22-16</inkml:trace>
  <inkml:trace contextRef="#ctx0" brushRef="#br0" timeOffset="214531.47">21555 5233 66 0,'-2'0'128'0,"2"0"-6"0,0 0-19 0,0 0 5 16,2 0-3-16,-2 0-18 0,0 0-6 0,-2 0-4 0,4 0-21 15,1-1 12-15,-2-2-11 0,4 1-15 0,-2-2 8 0,7 1-3 16,-4-3-4-16,4 1 5 0,-1-2-16 0,4-2 0 16,-2-2 1-16,3 4 4 0,-3-1-12 0,2 1-4 0,-1-1 0 15,0 2 0-15,-2 2-12 0,-2-1 12 0,0 4-3 16,0-1 3-16,0 4 1 0,-3-1 9 0,0 4-17 16,-1 1 17-16,1 0-17 0,-2 3 22 0,2 1-22 0,1-1 9 15,-3 3 6-15,4 0-15 0,-2 2 10 0,-2-2 0 16,2-1 0-16,1 2-14 0,-3-1 5 0,-2-2 15 0,3 1 0 15,-4-4-14-15,1 4 20 0,-1-4-10 0,0 1 12 16,0-2-27-16,0 0 27 0,0 0 1 0,-1-2 1 16,1 2-17-16,0 0 6 0,-4 0-5 0,1 0 6 0,0 0 12 15,-3 2-17-15,1-1 7 0,0 2 0 0,-3-1-6 16,4-3 7-16,-4 3-6 0,2-2 14 0,1 0-14 0,0 2 16 16,0-2-7-16,0-2 0 0,-1 1-6 0,5-1 0 15,-2-1 1-15,1 0 0 0,0 0-7 0,2-2-1 16,-1 1 2-16,1-2-1 0,0 2-7 0,0-2-34 0,1-2 1 15,-2 2 8-15,2 0 0 0,-2-2-1 0,1 4 9 16,0-2 0-16,0 0 33 0,0 0-17 0,0 0 9 0,0 0 0 16,0 0-8-16,0 0-42 0,0-2 25 0,1-2 8 0,1 1-8 15,1 0-33-15,0-1-8 0,3-2 41 16,-2 0-25-16,0 0 1 0,1-2 1 0,2 2-1 0,-1 0 1 16,3 0 0-16,-2 2 0 0,-3-1 8 0,1 2 1 0,0 0-1 15,1 1 7-15,-1 1 1 0,0 0 0 0,-1-1 7 16,0 2-7-16,1 0 7 0,-4 2 0 0,4-2 0 0,-1 1 0 15,-1-1 0-15,4 3 0 0,-4 0 0 0,4-1 0 16,-3 1 0-16,4 1 7 0,-2 2 0 0,1 0 0 16,-1 2 1-16,2 1-1 0,-2-2 23 0,1 2 0 0,1 0-37 15,-2 2 7-15,2-1 38 0,-4 1-7 0,1-2 8 16,2 3-39-16,-3-2 41 0,1-1 0 0,1 0-25 16,-6 2 10-16,5-3-9 0,-5 2 8 0,2-3-7 0,-1 1 8 15,-1 1 0-15,0-2 19 0,0-1-18 0,0 2 1 16,-1-1 0-16,2-1-19 0,-2 1 48 0,1-2-8 0,0 1-39 15,0 0 0-15,-2-1 9 0,-3 1 22 0,2-2 20 16,-3 2-9-16,1 0 1 0,-1 0-10 0,-1 0-21 0,-3 0 0 16,2 0 23-16,-4 3 0 0,4-3-11 0,-1 0-23 15,0 0 1-15,0 0 0 0,0-1-36 0,-2-2 48 16,5-1 11-16,-2 3 0 0,-1-2-35 0,0-3-24 0,3 0 1 16,-2 2 0-16,1-2-1 0,0 1 36 0,1-1 11 15,-1 2-23-15,1-4 24 0,1 2-24 0,-1-1 0 0,0 1-70 16,-2 0 36-16,4 0-34 0,-5-2-30 0,4 2 3 15,2 0-47-15,-3-1-30 0,1-2 11 0,-3-2 11 16,5 4-27-16,0-2-33 0,1-2 2 0,-1 2 8 0,2-2-22 16,1 0-38-16,-4-1-58 0,3 1 46 0,1-1 41 0,1 0 23 15,3 0 28-15,0-1 26 0,0 1 4 0</inkml:trace>
  <inkml:trace contextRef="#ctx0" brushRef="#br0" timeOffset="-213976.9799">22306 5275 80 0,'0'-3'107'0,"1"2"-11"0,3-4-13 15,-3 0-8-15,5 0-3 0,-3-1-25 0,5-1-4 16,2-1-7-16,-1 0 1 0,2-2 6 0,-1 2-13 0,1 1 3 16,0-2-4-16,0 1-7 0,0 2 0 0,-3-1 19 15,2 2-19-15,-1 2 1 0,-3-1-1 0,1 2 20 0,-1 1-12 16,1-1 4-16,-1 4 8 0,-2-1 1 0,1 4-4 16,2 0-4-16,-4 0-7 0,4 0 0 0,-2 1-12 15,2 1 20-15,-1 1-24 0,0-1 0 0,4 1 21 0,-2 1-20 16,0 0 16-16,-2-2-21 0,3 2 17 0,-1 2 0 15,0-1-3-15,0-1-10 0,0 3-12 0,-2-2 13 16,-1 1 9-16,2 1 0 0,-4-1-14 0,3-2 1 0,-5 1 4 16,1 2 1-16,-1-1-5 0,-1-2 4 0,0 1 9 15,0-1-8-15,-1 0 13 0,1 0-22 0,-2 0 4 0,1 0 14 16,-4 0 10-16,2-1-4 0,2 1-1 0,-6 1 2 16,4-2-16-16,-4 1-9 0,3 1 10 0,-4 1 10 15,2-1-15-15,-1-1 0 0,2 3 0 0,-1-3 1 16,-1 2-1-16,2-1-5 0,-2 1-10 0,1-1 10 0,-2 1 5 15,3-2-5-15,-3 1 1 0,4 0-1 0,-3 0-16 0,2-2 17 16,-4 0-1-16,4 1 0 0,1-1-5 0,-3-1 5 0,4 0-5 16,-3 0 0-16,1-1 6 0,0 1-6 0,1-4 5 15,-1 3-5-15,1 0 5 0,0 0-5 0,-4-3 0 16,3 2-10-16,-3-1 15 0,2 1 0 0,0-1-5 0,0-2 0 16,1 2 5-16,-2-2 1 0,2 1-6 0,1-2 0 15,-1-1 5-15,2 0-5 0,-2 1 11 0,2-1-11 0,0-1 0 16,0 2 5-16,-1-2-5 0,1 2 5 0,3-2-5 15,-1-2-10-15,-4 2 10 0,5-2 0 0,-1-2 0 0,1 1-6 16,0-2 6-16,0 1 0 0,1-1-16 0,-1-3 16 16,0 0 0-16,3 2-5 0,0-1 0 0,-1-1 0 15,1 2-11-15,2-2 11 0,1 0 15 0,-1-2 1 0,4 2-6 16,-1-2 0-16,2 3 0 0,-2-2 1 0,1 2-1 16,1 0-10-16,-2-1-1 0,1 2 1 0,1 0 5 0,-4 2 0 15,0 2 0-15,2 0 5 0,-3 1-5 0,0 2 6 16,-1-1-1-16,-4-1 0 0,5 2 1 0,-2 0-6 15,3 2 10-15,-2-2 1 0,-1 1-11 0,2 1 27 16,-2-1-5-16,2 4-16 0,-1-2 27 0,4 3 2 0,-2 0-1 16,-1 0-10-16,2 3 18 0,1-2-18 0,-1 0 13 0,1 1-6 15,0 0 1-15,0 1 20 0,1-2-26 0,1 2 29 16,-2-1-35-16,3-1 37 0,-5 1-21 0,2-1 15 0,0-1-6 16,0 2-6-16,-2-1 0 0,1 1-8 0,-2-2 2 15,-2-1-9-15,2 0-7 0,-3 3-34 0,-2-4 34 0,4 2-9 16,-3 0-33-16,-1-1-7 0,0 0-9 0,0 0-44 15,3 0-19-15,-3-1-50 0,0 2-32 0,2-3-23 0,0 0-31 16,-2-1-83-16,0-1-7 0,0 1 69 0,1-2 27 16,2 0 35-16,1-2 26 0,2-1 9 0,2-1 25 15</inkml:trace>
  <inkml:trace contextRef="#ctx0" brushRef="#br0" timeOffset="-213736.27">23095 5824 137 0,'-12'11'111'0,"3"1"-8"0,0-3-6 0,1 1 7 16,0 2-20-16,0-1-15 0,2 2-3 0,-3-2-8 16,2 1 5-16,1-1-14 0,-1 0 0 0,1-2-8 0,-2 2-3 15,0-1 4-15,2-1-11 0,2-2 0 0,-4 3-11 16,5-6-1-16,-3 2-7 0,5-1-4 0,-1-1-8 0,1-1 4 15,1-1-20-15,-2-1-15 0,2-2-8 0,0-2-26 0,2-3-34 16,-2 1-35-16,1-4-61 0,1 0 11 0,2-4 16 16,-1 1 25-16</inkml:trace>
  <inkml:trace contextRef="#ctx0" brushRef="#br0" timeOffset="-213208.69">23504 5359 55 0,'-3'-1'75'16,"0"1"-7"-16,-4 0-4 0,7-5-3 0,-4 4-4 15,-1 1-18-15,0-2-6 0,4 2-1 0,-4-1-3 0,2 1-4 16,1 0-7-16,1 0 0 0,-3-2 15 0,-2 5-1 16,0-1-6-16,1 2-8 0,4-1 11 0,-7 2-3 0,1 2 10 15,1 2-6-15,-7 2 3 0,5 1 11 0,-4 1-7 16,2 4 12-16,1-1 8 0,-2 1 0 0,0 3-15 0,3 0 8 16,0 0 1-16,-1-1 1 0,7 2 8 0,-3 0 1 0,3-3-3 15,2 2-15-15,-1-2 8 0,4 0-8 0,0-3 2 16,2-2 9-16,3 1 1 0,-4-2-13 0,4-3 20 15,2 1-18-15,-1-2 6 0,6-1-14 0,-1-1 26 0,0-4-3 16,2-1-20-16,-2-1 0 0,7-1-5 0,-4-2-5 16,4-4 13-16,-4-1-18 0,4-2 0 0,-3 0-6 0,2-2 1 15,0 0 6-15,-3-3-13 0,-1 0 1 0,2 0 0 16,-6-1 0-16,0 0 0 0,6-15 33 16,-13 15-19-16,-2 1 7 0,1-2 7 0,-8 2 2 0,0 0-36 15,-3-1 22-15,-2 1 8 0,-1-2-8 0,-2 2 2 16,-2-2-8-16,-1 4-8 0,1-3-30 0,-3 1-8 15,4 1-23-15,-5 1-12 0,6-1 22 0,-1 2-41 0,0 2-11 16,1-1-8-16,2 2-1 0,4 0-36 0,0 3-2 16,-2 2-11-16,3-1-11 0,0 4-16 0,4-1-11 0,-1 1-41 15,-1 1-36-15,3-2 34 0,-2 4 39 0,2 1 27 16,0-1 22-16</inkml:trace>
  <inkml:trace contextRef="#ctx0" brushRef="#br0" timeOffset="-212605.14">23904 5305 80 0,'11'-5'96'0,"-3"0"-6"0,2-1-8 0,-2 1-3 0,2 2-22 15,0-1-21-15,-2 1 18 0,3 1-14 0,-1 1-4 16,-2-1-10-16,1 2 14 0,-1 2-11 0,-2-1 0 0,1 4-7 16,-1-4 4-16,2 5 11 0,-4 2-19 0,1-1 20 15,0 1-5-15,0 3-6 0,-2 0-9 0,3 3 16 16,-4-4-7-16,-2 5 7 0,1-1-11 0,1 2 1 0,-2-1-1 15,0 0-4-15,0 2 1 0,0-1-1 0,-2 1-3 16,2 1-8-16,-1 0 16 0,-1-2-12 0,-2 2 4 0,-1-1 4 16,0-1 0-16,-1 1-12 0,-1-1-8 0,0-1 4 15,-3 0 0-15,0-1 0 0,2-2 21 0,-2 0-21 16,0 1 16-16,0-2-15 0,0-1-1 0,0-1 0 0,0 0 12 16,0-3 9-16,-2 1-16 0,4 1 16 0,-1-3-8 0,3 1 0 15,-2-2 5-15,1-2-1 0,1-1 10 0,1 1 0 16,1-1 0-16,-1-1-22 0,2 0 0 0,1-1 0 0,0-2-4 15,1-1 8-15,-1 0 6 0,2 0-15 0,2-2 1 16,3-3 9-16,-2 0-5 0,3 0-14 0,2-5 5 16,1 4 5-16,-1-4-10 0,4 4 1 0,3-4-1 0,-2 2 10 15,3 2-10-15,-2 1 0 0,2 0 5 0,-3 0 5 16,0 4-10-16,0 1 5 0,1 2 0 0,-2-1 5 0,-4 5 9 16,4 1 0-16,-4 0-14 0,-2 3 5 0,4 1 9 15,-2-1-14-15,0 3-5 0,-2-1 0 0,2 2 1 16,0 1-1-16,0-1 10 0,0 2 4 0,1-1 1 0,2-2-10 15,-4 0-19-15,2 2-28 0,3-3-8 0,-3 0-25 16,-1-1-19-16,0-2-62 0,-4-2-83 0,2-3-4 0,-2-2 40 16,-1-1 21-16,2-1 22 0,-4-4 11 0</inkml:trace>
  <inkml:trace contextRef="#ctx0" brushRef="#br0" timeOffset="-210923.27">25451 4822 87 0,'0'0'96'0,"0"0"-6"0,0-1-8 0,-3 1-3 0,3 0-15 16,0 0-13-16,0 0-8 0,0 0-3 0,0 0-4 16,0 0-7-16,0 0 4 0,0 0 11 0,0 0 0 15,0 0 1-15,0 0-12 0,0 1 12 0,0 2 0 0,0 2 4 16,-2 1 8-16,0 0 1 0,1 1-23 0,-3 4 8 15,4-1 1-15,-4 2 0 0,2 3-4 0,-1 0-3 0,0 0 0 16,-3 1 9-16,4 1-3 0,-1 0-17 0,1 1 17 0,-3 0-21 16,1 1 22-16,-1 2 2 0,-4-1-10 0,2 0 2 15,-1 2 4-15,-2 0 12 0,-2-1-10 0,1 3-9 16,-3 0 16-16,1 0 2 0,0-1 1 0,-1 1 12 0,-2-1-20 16,2 0 13-16,0 0 13 0,1-2-3 0,1 0-4 15,0-2-5-15,2 1 2 0,0-2-5 0,0-2 2 0,4 1-37 16,0-2 1-16,0-2-1 0,1 2 17 0,-2-1 16 15,0-1-6-15,4 0-24 0,-5 0 0 0,3 0-8 0,-2 1 0 16,-2-2 0-16,3 1 0 0,-2 1-8 0,0-2 8 16,2 1-8-16,-1 2-18 0,-1-2 0 0,3 0 27 15,-1 0-9-15,-1-1-1 0,3 2 1 0,-1-4 0 0,-1 3-18 16,1 0 27-16,-1-1-9 0,1-1 0 0,1 0-9 16,-1 1 9-16,2-1-9 0,-1-1 0 0,1 1 9 0,2 1-9 15,-3-4 9-15,4 2-9 0,-2 0 0 0,0-2 0 16,2-1-18-16,0 1 27 0,-2-1 0 0,-1 2 10 15,3-4-19-15,-1 2 0 0,-3-1 0 0,1-1 0 0,2 1 0 16,2-1 0-16,-4 2 0 0,1-3 0 0,2 1 0 16,0-1 9-16,-1 1-9 0,1-4 0 0,-2 1 0 0,4-1 0 15,-4 1 0-15,0-2 0 0,4 0 18 0,-2 0-18 16,-2 0 0-16,2 0 0 0,0-3-18 0,0 4 18 0,0-1 9 16,0 2-27-16,0-2 18 0,0 0 0 0,0-2 0 15,0 2 0-15,0 0 0 0,0 0 0 0,4 0 0 0,-3 0 0 16,3-1 0-16,0-1 0 0,1-1 0 0,2 0 0 15,2-1 0-15,-3 1 0 0,5 0 18 0,0-2-27 16,-3 2 9-16,2-1-19 0,-1 2 19 0,1 1 0 0,-1 1 0 16,-1 0 0-16,3-2 0 0,0 4 0 0,-1-4 10 15,1 4-10-15,-2-4 0 0,4 4-19 0,0-2 28 0,-1-2-9 16,2 2 10-16,-1 0-29 0,3 0 28 0,0 0-9 16,-1 0 0-16,3 0 10 0,-1 0-1 0,4 0 9 0,-2 0-18 15,1 0 0-15,2 0-18 0,-1 0 27 0,1 0 0 16,3-1-27-16,-4 1 27 0,6-2 0 0,-3-1 1 15,3 3-10-15,-4-1 0 0,2-1 0 0,-1 0 0 0,2 1 0 16,-3 0-19-16,1 1 19 0,-2-2 0 0,0 1 0 16,-1 1 0-16,-2-5 0 0,0 4 0 0,-2 2 0 0,-3-2 0 15,4-1 19-15,-6 1-19 0,1 1 0 0,1-2 0 16,-1 2 0-16,1 2 0 0,-1-4 0 0,2 2 0 16,-2-4 18-16,5 2-27 0,-2-2 9 0,1 1-9 0,4 0 18 15,-1-3-18-15,4 0-19 0,-1 1 19 0,0-1-1 0,2-1 1 16,2 2 0-16,-2 1-27 0,3 2 9 0,-2-2-8 15,-2 2 44-15,-1 1-9 0,-1 1 0 0,-1-2-35 0,-4 4 44 16,4 1-9-16,-7-3 0 0,0 1 0 0,-1-2-34 16,-2 2 25-16,2 0 18 0,-4-1-26 0,5 2-9 15,-3 0 2-15,1-4 32 0,3 2 8 0,-2 2-7 0,4-1-1 16,-1-1 1-16,3-1-1 0,2 1 1 0,-4 1-9 16,5-1-34-16,0-1 9 0,-2 1 0 0,-2 0 42 0,3 0-42 15,-4 0 41-15,1 0-24 0,-2 0 25 0,1 0-42 16,-4 0 9-16,-1 0 32 0,1 0-32 0,0 0-1 15,-3 0 42-15,0 0-9 0,3 0 1 0,-2 0-1 0,0 0 1 16,1 0-34-16,0 0 34 0,5 0-42 0,-6 0 8 16,3 0 34-16,2 0-1 0,0 0 1 0,0 0 0 0,1 0-8 15,2 0-18-15,0 0-16 0,-1 0 42 0,0 0-9 16,3 0 1-16,-4 1-1 0,2-1 1 0,-3 2-1 0,0-1 1 16,0-1 0-16,-1 2-1 0,-5-1 1 0,1 1 0 15,2 1 0-15,-5-3-1 0,1 0 1 0,2 0-18 16,-3 0-17-16,2 1 26 0,-3-1-9 0,1 1-17 0,4-2 9 15,-4 2 0-15,1-2 26 0,0 2-18 0,-1-1 1 16,3 2-1-16,-3-2 1 0,0-3-1 0,0 3-7 0,0 0-1 16,-3 0 42-16,-1 0-8 0,0 0-17 0,-3 0-9 15,1 0-40-15,-2-1-15 0,-2 1-52 0,-1-2-36 0,-2 1-34 16,-1-1-30-16,-3-1-30 0,-3 2-57 0,0-4-42 16,-2 2 61-16,-4-3 46 0,-2 5 35 0,1-7 26 0,-1 4 9 15,-3-2 33-15</inkml:trace>
  <inkml:trace contextRef="#ctx0" brushRef="#br0" timeOffset="-210025.13">25999 5049 105 0,'-1'0'82'16,"2"0"4"-16,-1 0-4 0,0 0-3 0,0 0-18 16,0 3-7-16,0-2 11 0,0 4 0 0,-1-1-14 0,1 2 12 15,0 0-1-15,-2 2 9 0,2-1-15 0,-2 5 16 16,2-2-7-16,-1 3 1 0,1 0 1 0,0-1 9 0,-2 2-11 16,2 1 10-16,-1 1-11 0,2-1 1 0,-1 3-8 15,0-2 21-15,0 2-8 0,0 0 7 0,0 2 3 16,0-3-2-16,0 1 14 0,0 0 4 0,0 0-7 0,0-3-3 15,0 1-2-15,0-1 4 0,0-3-4 0,0 0-4 16,0 0 12-16,0-3-20 0,0 0-7 0,0-3-14 0,0 0-8 16,0-2 0-16,0-2-7 0,0 1 9 0,0-3-26 15,0 2-10-15,0-2-9 0,0 0-46 0,0 0-8 16,0 0-7-16,0-2 1 0,0 2-30 0,0 0-36 0,0 0-28 16,0-1 5-16,0-1-26 0,0-2-9 0,0-1-14 15,0 1-12-15,0-1-18 0,0-4-43 0,0 3 14 0,0-4 32 16,0-1 33-16,0 1 23 0,2 1 15 0,-1-3 15 15</inkml:trace>
  <inkml:trace contextRef="#ctx0" brushRef="#br0" timeOffset="-209239.81">26428 5202 55 0,'-8'1'114'0,"-5"-1"-3"0,2 0 3 0,0-1-6 15,-2 1-3-15,1 1-29 0,-2-1-3 0,1 0 0 0,1-1 1 16,0-1-17-16,-1 1-9 0,5-2 17 0,-1 0-23 15,0-2 5-15,0-1-4 0,5 3 4 0,-2-4-19 0,-1-1 4 16,6-1 4-16,-3 2 1 0,4-4-16 0,-1 2-9 16,-1-1 13-16,2-2 0 0,0 1-4 0,0 1-4 15,0-4 0-15,3 2-21 0,-3 0 0 0,4 0 8 16,-1 2 9-16,2-2-22 0,2 1 18 0,1-1-18 0,2 0 18 0,1 3-22 16,0 1 4-16,-1 2 1 0,5-4 16 15,-5 3-16-15,3 1-1 0,-1-1 22 0,-2 3-21 0,-1 0-1 16,0 1 22-16,1 1-5 0,-3-1-16 0,2 3 16 0,-3 0 1 15,0 0-18-15,-1 3 1 0,2 2-1 0,0-2 22 16,-4 1-21-16,4 2 20 0,-2 0-16 0,1 1 0 0,-1 1 21 16,-1 1-21-16,1-1 21 0,-2 1-22 0,1 0 23 15,-4 0-10-15,3 0 1 0,-3 1-5 0,0-1 14 0,0 0 4 16,0 5-5-16,0-4 6 0,-5 1 13 0,2-4 0 16,-1 4-13-16,-3 1 14 0,2-2-13 0,-1 1-10 15,-1 0 1-15,-1 2 9 0,-2-1-5 0,1-2 1 0,0 2 0 16,0 3 0-16,-1-3 0 0,-1 2 1 0,0 1-1 15,-2 1 6-15,4-1-5 0,-4 0-10 0,4 2 5 16,-3-1 22-16,2 1 0 0,2-1 2 0,-1 1-6 0,0-1 1 16,3-1-17-16,1-1-12 0,2-1 0 0,1-1 0 15,-1-1 30-15,1 1-24 0,4-5-12 0,0 2 18 0,1-3 13 16,2 0-18-16,1-4 13 0,2 0-7 0,0 0-13 16,3 0 1-16,1-2-20 0,3-2 32 0,0-1-6 0,1-1 1 15,3-1-1-15,-3-1-7 0,5 2 1 0,-4-2-14 16,0 0 14-16,-2-3-14 0,1 1 21 0,-5 2-21 15,-1-1 21-15,-3 2-14 0,-2-1 0 0,-2 2 0 0,-1-1 13 16,-2 1-13-16,1-1 0 0,-2 1 14 0,-4-1-14 0,2 1 0 16,-2-4 0-16,0 2 0 0,-3-3 0 0,4 0 0 15,-4-1 0-15,-1-1-21 0,-1 2 8 0,0-3 13 16,0 0 0-16,0 2 0 0,-2-2 0 0,3 1 0 0,-2 1-7 16,1 2-13-16,1 1-6 0,0-2 13 0,-3 1 6 15,4 4-25-15,4-1-12 0,-4 1-23 0,3-1 19 0,0 5-33 16,4-1 9-16,-1-1-35 0,1 1 6 0,1 1-10 15,0 0-9-15,0 0-3 0,0 0-4 0,0 0-31 0,0 1-48 16,0-4-30-16,0 2 25 0,0-1 27 0,3 2 30 16,0-1 19-16</inkml:trace>
  <inkml:trace contextRef="#ctx0" brushRef="#br0" timeOffset="-208971.8499">26836 5467 126 0,'-7'11'129'0,"1"1"-15"16,1-2 5-16,0 1-26 0,-1-1 5 0,2 1-21 0,0-1 4 15,3 1-7-15,-3-4-7 0,3 2-2 0,-1 0-23 0,2-1 11 16,0 1-22-16,0-3 12 0,0 0-3 0,-1 0-8 15,1-1-4-15,-4 0-8 0,3 1-4 0,1-3-20 16,0-1-12-16,-2 2-4 0,1-1-24 0,1-1-8 0,-5-1-49 16,5 1-39-16,-1-2-57 0,1-2-6 0,0-1 16 15,0 2 36-15,0-3 12 0</inkml:trace>
  <inkml:trace contextRef="#ctx0" brushRef="#br0" timeOffset="-208451.56">26979 5031 52 0,'9'-3'110'0,"1"-2"-6"0,-2 2-15 0,2-3-3 16,1 0-7-16,-2-2-21 0,1 1 7 0,2 3-7 15,0 1 1-15,-3-2-8 0,3 1 1 0,0 2-4 0,-1 1-18 16,1-1 4-16,0 2 7 0,-3-1-11 0,2 1 1 16,-1 0 0-16,-2 1-4 0,1 2 0 0,-1 3 0 15,-2-1 4-15,2 1 1 0,0 2 0 0,-3 2-24 0,3 0 4 16,-3 2 16-16,-1 5-20 0,2-2 21 0,1 1-21 15,-2-1 0-15,-2 3 25 0,2 0-21 0,-5-1 13 0,1 3 1 16,1 0-1-16,-2-2 1 0,0 1 0 0,0 1-9 16,0 1 22-16,0-1 1 0,-2-1 1 0,2-1 0 0,0 2-13 15,0-2-4-15,0-2 9 0,0 2-9 0,-1-2 5 16,1 0-9-16,-4-1-5 0,3 0 0 0,-4 1 0 16,2-1 10-16,-1-3-14 0,1 2-1 0,-3-1-5 0,5-2 0 15,-1-1 0-15,-1-1 1 0,1 0-1 0,2-1-16 16,0-1 17-16,0-2-6 0,2-1 0 0,-2 1 5 0,2-4-5 15,-4 1-16-15,2-1 6 0,-2-1 0 0,2 2 15 16,0-2-5-16,0 0-26 0,0 0-4 0,0-2-5 16,0 2-28-16,0 0-17 0,0 0-25 0,-1-1-9 0,-1-2-44 15,-1 0-57-15,1-2-47 0,-3-1 49 0,2-1 25 16,2-1 27-16,1-1 18 0,-5 0 15 0</inkml:trace>
  <inkml:trace contextRef="#ctx0" brushRef="#br0" timeOffset="-208145.78">27009 5248 76 0,'0'0'118'0,"0"0"0"0,0 2-18 0,0-4 12 0,4 2-11 15,-3-3-21-15,1 3-3 0,3-2-7 0,1 2 8 16,0 0 8-16,2-1-14 0,2 1 2 0,2 0-12 16,3-1 18-16,-3 2-3 0,1-1-11 0,2 0-3 0,1 0-2 15,2 0-4-15,-2 0-8 0,4 0-3 0,-2 0-5 16,-1 0-8-16,2 0-4 0,-2 0-5 0,4 0-4 0,-4 0-11 16,-1 0-18-16,0-3 4 0,0 0-20 0,-2 0-37 15,2-1-12-15,-5-1-33 0,1-1-55 0,-1 0-88 16,1-3-13-16,-3 0 46 0,-1-1 28 0,-2 1 24 0,1 1 19 15,0 1 14-15</inkml:trace>
  <inkml:trace contextRef="#ctx0" brushRef="#br0" timeOffset="-207560.47">27699 4833 91 0,'-5'3'82'0,"0"3"3"16,1-3-2-16,0 1-5 0,-1 2-2 0,1 0-22 16,-1 0-7-16,1 2-4 0,-3-1 12 0,2 1-19 15,0 1 5-15,1 1-1 0,-2 2 19 0,1-1-18 0,2 0 19 16,-2 1-4-16,3 1-2 0,1 0-12 0,-3-1-11 0,4 0 20 15,0 0-24-15,0 0 17 0,0 0-20 0,0-1 16 16,4-1-11-16,-1-2-1 0,-1 2-3 0,2-2-4 16,3-3 0-16,0 2-4 0,1-3 4 0,0-2-4 0,5-1-4 15,0 1 0-15,-4-2 0 0,4-2-5 0,-1-1 5 16,0-1-4-16,0-1 0 0,-1-1 0 0,-3 2-1 0,3-4 1 16,-3 1-9-16,0-2 14 0,1 1-5 0,-4 1 4 15,1 1 5-15,-2-2 9 0,-3-1-18 0,1 0 24 16,-2-1-19-16,2-1 19 0,-4 2-10 0,2-3-8 0,-2 0 4 15,-1-1 1-15,-2 1-1 0,0-3 1 0,1 3-5 16,-5-3 0-16,2 1-5 0,-1 1 0 0,2 1-5 0,-7 0-15 16,5 0 26-16,2 1-27 0,-3 1 11 0,2 1-10 15,1 1-25-15,-1 1-9 0,-1 2-33 0,2-1-25 16,2 3-14-16,-1 2-62 0,-2 1-81 0,1-2 6 0,-2 1 40 16,0 1 21-16,4 0 17 0,-3 0 18 0</inkml:trace>
  <inkml:trace contextRef="#ctx0" brushRef="#br0" timeOffset="-206547.66">28682 4555 52 0,'0'0'117'0,"0"0"-13"15,0 0-4-15,0 2 4 0,0-2-18 0,0 3-2 0,0-3-12 16,0 0 2-16,4 1-4 0,-3 1 15 0,4-2-9 16,-1 1 0-16,1-1 1 0,0 0 6 0,3 0-19 15,0 0 9-15,1 0-6 0,3 0 1 0,-3-1-8 0,2-1-2 16,-1 1 1-16,2-2-13 0,1 0 15 0,-4-1-12 16,5 0-5-16,-2 1-4 0,2-1-14 0,-5 1 20 0,2-2-19 15,2 5-11-15,-2-1 0 0,-1-1 22 0,0 2-5 16,2 0-5-16,-3 0 1 0,2 0-1 0,-1 0-4 15,-1 0-6-15,2 0 0 0,0 0 0 0,-1 0-6 0,1-3 0 16,-2 3 0-16,-1 0-6 0,1 0 1 0,-2 0-1 16,-1 0-19-16,1 0-5 0,-2 0 0 0,-3-1-6 0,0 1-12 15,0 1 7-15,-2-1-29 0,3 0-8 0,-3-1-14 16,0-2-28-16,-2 0-23 0,1 0-16 0,1-2-30 16,-4 2-51-16,2-1-41 0,-5-2 36 0,2-2 30 0,1 2 27 15,-5 2 22-15,0-4 19 0</inkml:trace>
  <inkml:trace contextRef="#ctx0" brushRef="#br0" timeOffset="-206213.05">28652 4393 59 0,'0'-1'121'0,"0"2"11"0,2-1-25 16,0 0 5-16,-2-1-4 0,0 1-13 0,4 0-18 0,1-2-3 15,3 1 8-15,1-4-3 0,4 1-6 0,-4 1-3 16,7 0 5-16,-2-3-11 0,4 1-15 0,-2-1-4 0,-2 5-7 15,0-1-5-15,2 1-3 0,-5-1-8 0,2 2-5 16,-2-1-4-16,0 1-35 0,-2 0-4 0,2 1-29 16,-4 1-16-16,2-4 2 0,-1 2-47 0,0-1-57 0,-3 1-55 15,1 0 23-15,-3 0 25 0,-3 0 26 0,4 3 19 16</inkml:trace>
  <inkml:trace contextRef="#ctx0" brushRef="#br0" timeOffset="-185979.68">29832 4000 52 0,'4'-3'78'0,"-4"-1"11"0,0 1-3 16,0-2-15-16,0 2 8 0,4 0-28 0,-4 0-12 15,3 0 8-15,-3 0-3 0,-2 1-4 0,1 1 0 0,2 1-4 16,-1-1 8-16,0 1-3 0,0 0-4 0,2 0 0 16,-1 1-3-16,-1-1-4 0,0-1 0 0,0-1 0 15,0 2-3-15,0 0-1 0,2-1-3 0,0-2-3 0,-2 1-5 16,0 1 5-16,0 1-5 0,-4-2 1 0,4 2-1 16,0-1 1-16,2 1-4 0,-2-2 0 0,-2 2 8 0,1 2-12 15,-2-2 0-15,-1 0 0 0,0 0 8 0,0 0-12 16,-2 0 0-16,2 0 0 0,-1 0 8 0,-2 0-8 15,2 0 0-15,1 0 0 0,-2 0 0 0,-1 0 0 0,3 0 0 16,-3 0-4-16,2 0 0 0,-1 0 0 0,2 0 0 16,-1 0 13-16,-2 0-13 0,2 0 0 0,1 0 0 0,-2 0 0 15,3 0-8-15,-2 0 8 0,0 0 0 0,0 0 8 16,2 0-8-16,-5 0 0 0,5 0 0 0,0 1-4 16,0 1 12-16,-2 1-8 0,-2 0-4 0,4 1 4 0,-4 2 0 15,2 0 0-15,-2 0 0 0,1 2 0 0,0 2 12 16,-4-1-12-16,2 2 4 0,0-1 8 0,0 2-7 15,1 2-5-15,-1-2 20 0,0 3 1 0,0-1 4 0,0 3-8 16,2 1 0-16,-1 0 4 0,2 0 1 0,-2 0 8 16,2 2 1-16,0-2 0 0,0 1 0 0,2 1-17 0,2-1 0 15,-1-1 22-15,0 0-17 0,2-1 14 0,0-1 0 0,-1 1 1 16,1-2-5-16,0-1 6 0,1-1 10 0,-1 0-24 16,0 1 0-16,0-4 5 0,0 1 0 0,-1-2 23 15,2 1-5-15,3-1 1 0,-3-1 1 0,2-1-22 0,2 2 0 16,0-1 0-16,0-2 12 0,1 1-11 0,0-2 0 15,1 1-6-15,-4-1 0 0,2 0 1 0,1 0-1 0,0-1 1 16,-1 2 0-16,1-3-6 0,-1-1-1 0,0 1 1 16,2 1 0-16,-2-2-1 0,2-1 1 0,-1-1 0 0,1 0-14 15,-1 1 29-15,-2-1-15 0,4 0 0 0,-1 0 1 16,-1-1-1-16,2 1 1 0,1 0-7 0,0 0-1 16,0 0-14-16,0-3 14 0,-1 2 15 0,2-2-95 0,1-2 87 15,-2 0 1-15,4 0 0 0,-5-1-8 0,1-2 0 16,4 2 1-16,-4-1-16 0,1-4 8 0,2 4 15 15,0-2-15-15,-1 0 0 0,3-2-22 0,-3-1 15 0,0 0-1 16,2 0-14-16,-4-1 15 0,4-1-8 0,-4 1 1 16,-1 0 0-16,2 0-1 0,-3 0 1 0,-2-2-14 0,-1 3 21 15,-1 0-6-15,-2-3 6 0,3 2 0 0,-4 2 0 16,1-1 0-16,-2 0 7 0,1-3 14 0,-4 4-21 0,3-1 7 16,2-1 0-16,-5-1 0 0,4 4 0 0,-2-2 0 15,0 0 14-15,2 1-21 0,0-1 0 0,0 3 7 16,-1-3-7-16,1 3 7 0,-4 2 0 0,6-2 14 0,-4 0-21 15,2 1 7-15,0 2 0 0,-1-1 0 0,-2-1 0 0,3 4 14 16,-3-1-21-16,3-1 0 0,0 0 7 0,0 2-7 16,-3-1 7-16,4 2 0 0,-2-1 0 0,1-1 0 0,-2 4 0 15,1-4 14-15,-3 4-21 0,3-1 7 0,-4-1-7 16,2 2 1-16,3-1 19 0,0 0-6 0,-4 1 0 16,3-2-41-16,1 2 27 0,0 1-33 0,0-3 21 0,0 3-20 15,1 0-11-15,-1 0 7 0,0-2-23 0,-3 1-9 16,2 2 2-16,1-1-7 0,0 0-18 0,-5-1 9 15,5 2-10-15,-1-1 3 0,-2 0 4 0,1 0-11 0,0-1 4 16,1 4 7-16,1 0-14 0,-4-2-32 0,3 3-30 0,1 0-48 16,-2-1 35-16,2 1 6 0,2 1 36 0</inkml:trace>
  <inkml:trace contextRef="#ctx0" brushRef="#br0" timeOffset="-185663.25">30131 4504 91 0,'-3'11'135'0,"-1"-2"-2"16,-1 1 3-16,2 1-21 0,0-2 16 0,-2 1-32 0,4-1-2 15,-4 0-7-15,5 0-2 0,-1 0-2 0,-6-1 9 16,6-1-6-16,-3 1-6 0,1-1-2 0,-2-2-7 16,2 1-6-16,-3 0-23 0,2-2 16 0,-1 1-18 0,3-1-4 15,-1 1-14-15,0-2-25 0,-2 1 0 0,5-1-15 16,0-1-9-16,0-1-20 0,-2-1-31 0,2 2-17 0,2-1-13 16,-5-1-34-16,3 0-55 0,-5-3-47 0,5 0 7 15,0 0 24-15,-1-1 34 0,1-1 29 0,0-1 12 16</inkml:trace>
  <inkml:trace contextRef="#ctx0" brushRef="#br0" timeOffset="-184484.29">30395 4032 101 0,'0'0'107'0,"0"0"-7"15,0 0-3-15,-2 0 4 0,0 0-22 0,2 0-25 0,-1 0-3 16,1 0 11-16,1 0 1 0,-1 0-15 0,0 0-4 15,0 0-3-15,0 0 1 0,0 0-5 0,0 0-2 0,0-3-1 16,2 3-3-16,0-4-4 0,2 2 0 0,0-1-3 16,4 0-5-16,-2-3 1 0,2 2-4 0,1-1 0 15,4-1-4-15,-2 1-4 0,-1-1 0 0,0 2 0 0,1-2 8 16,1-1-12-16,-2 2 0 0,-1 0 8 0,2 1-8 0,-2-1-4 16,-3 4 8-16,2-2-8 0,-1 3-8 0,-1-2 12 15,-5 1-4-15,2 1 9 0,1 0-9 0,-4 0 0 0,0 1 0 16,0 1 0-16,0-4 12 0,0 2-12 0,1-1 0 15,1 1 0-15,1 3 12 0,-1-2-8 0,-1 3 9 16,-1 1-1-16,4 0 0 0,-4 1 1 0,3 0-1 0,-3 1 1 16,0 1 0-16,1-1-13 0,1 1 12 0,0-1 1 15,-2-1 0-15,0 0-9 0,0 2 13 0,2-2-12 0,0-2 12 16,0 2-8-16,-2 2-9 0,-2-2 13 0,0 1 4 16,4-1 1-16,-4 0-5 0,0 2 23 0,2-2 0 15,-4 2 1-15,0-1-9 0,0 0 0 0,1 1-13 0,-3-2 13 16,1 0-3-16,-1 1-16 0,1 1 16 0,0-2 0 15,-1 1-10-15,3-1 5 0,-2 1-4 0,2 1 4 16,-3-3-4-16,1 2 0 0,3-2-6 0,-2 1 1 0,4-5 10 16,-4 2 1-16,4 0-1 0,-1-3-4 0,1 0-1 15,0 0 1-15,0 0-17 0,0 0 6 0,0 0-1 0,0-3 12 16,0 6 1-16,0-3-1 0,0 0 0 0,0 0-23 16,0 0 24-16,0 0-30 0,0 0 30 0,0 0-6 0,0 0-24 15,0-3 12-15,0 3 12 0,0-3-6 0,0 2 0 16,0-2-18-16,0-2 6 0,0 2 12 0,3-3-6 0,0 2-12 15,0-2 0-15,4-2 0 0,-1 2 1 0,-2 0 11 16,3 2-12-16,1-2-5 0,-2 1 6 0,0 1-1 0,1 1 7 16,-4 1-6-16,2 1 5 0,-4-1 0 0,1 2 1 15,0 0-1-15,-2 0 6 0,3 0-5 0,-2 0 5 16,3 2-6-16,-2-1 6 0,2-1 0 0,-1 3 0 0,2 0 0 16,-1 0 11-16,1 0-11 0,2 2 0 0,-3 0 0 15,1 3 0-15,-4-2 0 0,4 0 11 0,-2 0-11 0,2 0 0 16,-1 5 12-16,-1-4-1 0,1 4 0 0,-2-1 0 15,2 1 1-15,-2 2-18 0,0-1 6 0,-1 0 0 0,2 3 0 16,-3-3 12-16,0 0-1 0,4 2-17 0,-3-2 1 16,-1 0 16-16,0-2 1 0,0 2-7 0,4-1-10 15,-4 1 5-15,0-2 11 0,0 2-17 0,0-1 6 0,0-2 12 16,-4 0-12-16,8 1 12 0,-4-2-24 0,0 2 30 16,0-2 0-16,0-1-30 0,-4 2 30 0,3-1-30 15,-3-1 18-15,3 1 12 0,-2-2-12 0,-2 1-12 0,0 1 30 16,1-1 0-16,-3-2 1 0,1 1 0 0,-1 1-19 15,3-2 1-15,-4 1-1 0,2-2-12 0,-2 2 19 0,0-1-1 16,-2-1 1-16,2 1 0 0,-1-1 0 0,-2-1 14 0,1 0-14 16,1 0 1-16,-4-1-14 0,4-1 13 0,-1 1 1 15,-2-2 0-15,2 0 13 0,0 0-13 0,1 0 0 16,1 0-7-16,2 0 1 0,-2 0-1 0,5 0 0 0,-3 0 0 16,-1 0-7-16,6 0 0 0,-4-2-7 0,2 1 0 15,-1-2-8-15,3 0 8 0,1 0-7 0,-3 0-14 0,1-2-33 16,0 2-12-16,2-3 3 0,0 3-27 0,0-3-2 15,0 2-28-15,0-1 3 0,0-1-17 0,-2 0-24 0,4 2-57 16,-2-4-61-16,0 2 30 0,2-1 33 0,3-1 32 16,-2 1 27-16,2-1 19 0</inkml:trace>
  <inkml:trace contextRef="#ctx0" brushRef="#br0" timeOffset="-183522.77">30902 3982 123 0,'6'-1'82'0,"-1"-2"-11"0,2-2-3 15,-3 5 4-15,0-6 3 0,2 6-28 0,0-3 4 0,-1 2-12 16,1 1-2-16,-1 0-5 0,0-3 1 0,0 1-3 16,-1 4-1-16,1-5-3 0,0 3-1 0,-1-2 9 0,3 4-12 15,-2-4 8-15,4 2 0 0,-4-1-4 0,1 2 0 16,2-2-3-16,0 1 0 0,0 1-4 0,0-1 0 0,-2 0-15 15,2 0 19-15,0 0-4 0,0 0-19 0,-3 3 20 16,4-3-9-16,-3 0-3 0,1 2 0 0,-1 1 0 0,-1-2 0 16,2 2 0-16,0 2-1 0,-4-4 1 0,2 2-8 15,-2 0 8-15,2 0 0 0,1 2 0 0,-5-1 0 0,4-1 0 16,-3 0 0-16,-2 0 0 0,1 2 0 0,1-3 0 16,0 3 0-16,2 1 0 0,-4-1 0 0,2 1 0 15,0 0 0-15,1-2 8 0,-2 4 1 0,3-1-1 0,-2 1 0 16,0 1 1-16,0 0-17 0,-2 0 0 0,0 1 0 15,1-1 21-15,-2 3-21 0,1-1 21 0,0 2-21 0,0-2 12 16,0 2 14-16,0 1-14 0,0-1 10 0,0-1-9 16,0 2-5-16,0 1 5 0,0-2 0 0,0 2 0 15,0 0 1-15,0 0-1 0,-4-2 0 0,4 3 1 0,-2-1 8 16,-2 0 1-16,3 0-19 0,-2-2 19 0,-1 2-18 16,3-1 18-16,-2 1-23 0,-1-2 23 0,1 1-9 0,-2-1-4 15,1 1 13-15,1-1-3 0,0 1-20 0,-2 1 19 16,2-2 0-16,-2 1-9 0,0-1-15 0,-3 1 5 0,5-1 15 15,2-1-5-15,-1 2-10 0,-1-3 15 0,0 2-5 16,3-1 0-16,-4-2 5 0,1 1-5 0,1 1 1 16,1-3-1-16,1 1-10 0,-6-1 10 0,3 0 1 0,0 2 4 15,-1-2-4-15,-1 0-1 0,5-2 1 0,-3 2-6 16,3-1 1-16,-3 1-1 0,3-2 0 0,-2-1 12 16,1 2-12-16,1-2-5 0,0 1 0 0,0-1 5 0,0-1-5 0,0 1 0 15,-3-2 0-15,3 1 0 0,-2-2 0 0,4 1 0 16,-2 1 0-16,-2-2 0 0,2 1 6 0,0-1-6 15,0-3 0-15,-3 4 0 0,6-2 0 0,-3-2 0 0,0 2 0 16,-3-1 0-16,3 1 0 0,-1-2 0 0,-2 3 0 16,-1-2 0-16,4 2 0 0,-1-3 0 0,-3 3 0 0,1 0 0 15,2 0-6-15,1 0 6 0,-2-3-5 0,2 2 5 16,0-2-11-16,0 0 11 0,-2 0-11 0,4 0-31 16,-4 0 0-16,2 0-4 0,-1-3-14 0,-2 1-17 0,-2-1-30 15,5-1-1-15,-1-2-37 0,1 1-14 0,-2-4-52 16,0 2-29-16,2-4 24 0,0 1 36 0,0-1 5 0,0-1 32 15</inkml:trace>
  <inkml:trace contextRef="#ctx0" brushRef="#br0" timeOffset="-182699.41">30951 4429 123 0,'0'0'100'0,"0"2"-22"0,-1-2 5 0,2 0 3 16,-1 0-14-16,0 0-22 0,0 0-3 0,0 0 4 16,0 0-3-16,0 0-4 0,0 0-4 0,0 0-10 0,0 0 7 15,0 0-4-15,0 0-18 0,0 0 15 0,0 0-15 0,0 0 15 16,0 0-11-16,0 0-7 0,0 0 7 0,0 0 11 15,0 0-11-15,0 0 1 0,2 0-1 0,1 0-3 16,-1 0 3-16,1 0 1 0,-2 0 7 0,3 0-11 0,2 0 0 16,-2 0 0-16,0 0 12 0,-1 0-4 0,0 0 0 15,0 0-20-15,0 0 17 0,1 0-17 0,0 0 17 16,1 0-9-16,-5 0-12 0,1 0 0 0,4 0 0 0,-2 0 0 16,1 0 21-16,-3 0-21 0,4 0 0 0,-2 0 0 0,3 0 21 15,-3 0-21-15,5 0 8 0,-3 0 9 0,2 0-21 16,-1 0-1-16,0 0 22 0,0 0-21 0,3 0 17 0,-5 0-9 15,5 0-12-15,-2-3 3 0,-1 3 18 0,2 0-17 16,1-2 0-16,0 2 16 0,-3-1-20 0,2-1 21 16,1-1-9-16,-2 0-13 0,1 3 14 0,0 0-14 0,1-3 1 15,-3 2 25-15,1-2-5 0,1 3-3 0,1 0 0 16,-4 0-1-16,3 0 1 0,-3 0-5 0,-1 0 1 0,4-3-1 16,-3 4 0-16,1-2-21 0,-3 4 26 0,2-5-5 15,-3 2 0-15,-1 0-8 0,4 0 8 0,-2 0 1 16,-3 0-1-16,1-1-21 0,3 4 4 0,-4-3 13 0,0 1-13 15,0 1 21-15,1-2 1 0,2 0 0 0,-3 1-1 16,0-1 1-16,0 2-5 0,4-1 1 0,-4-2-10 0,0 2 5 16,0-4 9-16,0 5 0 0,0-2-13 0,1-2-1 15,-1 2-4-15,0 0 9 0,2 3 0 0,-2-3 5 0,2 0-1 16,-1 0 1-16,1 0-1 0,-1 0 0 0,-1 0 5 16,2 0 0-16,1 0 0 0,-2 0-4 0,-1 0-1 15,0 0 0-15,2 0 1 0,-2 0 8 0,1 0-8 0,-1 0 0 16,4 0-5-16,-3 0 4 0,3 0 5 0,-4 0-9 0,1 0 0 15,1 0 0-15,-2 0-4 0,1 0-1 0,-1 0 1 16,0 0 4-16,0 0-19 0,-1 0-16 0,1 0 4 16,0 0-4-16,0 0-25 0,0 0-20 0,0 0-18 0,0 0-33 15,-3 0-84-15,1 0-14 0,-1 0 29 0,-4 0 31 16,1 0 12-16,0 0 10 0</inkml:trace>
  <inkml:trace contextRef="#ctx0" brushRef="#br0" timeOffset="-180983.59">31441 3975 73 0,'0'1'100'0,"0"-1"-4"0,0-1-14 16,0 1-3-16,0 0-3 0,0 0-22 0,0 0-7 16,0 0 0-16,0 0 4 0,0 0-11 0,0 0-3 0,0 0 7 15,0 0-22-15,0 0 15 0,3 0-4 0,-3 0-10 0,4 0-8 16,-4 0-4-16,1 0 12 0,6 0 3 0,-3 0-18 16,1 0 14-16,0-3-3 0,-1 1 1 0,1-1-5 15,2 0 0-15,-1 2-3 0,0-2-1 0,-1-2 1 0,1 2-4 16,-1 0 0-16,0 2-1 0,2-1-3 0,-2 2 0 15,2-1 0-15,-2-2 0 0,-1 3-12 0,4-2-4 0,-2 1 1 16,-2-1-1-16,4 1 12 0,-5-1 8 0,2 2 0 16,1-3-1-16,-2 3-3 0,1 0 0 0,-2 0 4 15,1 1-4-15,0 3 0 0,-4-1 0 0,4 0 0 0,-3 0 4 16,-1-2-55-16,3 5 43 0,-3-1 0 0,2 2 4 16,-2 1 12-16,0-2-1 0,0-2 1 0,1 4 0 15,1-2-1-15,-4 1 1 0,2 1 4 0,2-2-4 0,-2 1 4 16,-3 1 0-16,3-1 8 0,0 1 0 0,0 1 0 15,-2-2 5-15,2 4-13 0,0-4-3 0,-3 1 16 0,-2 1-17 16,2 0 14-16,0 0-1 0,-2-2 1 0,0 2-5 16,-1-1 1-16,2-1 17 0,-4-1 1 0,3 2 1 0,-2-1-23 15,3-1 19-15,-2-1-9 0,1 1-13 0,0 0 13 16,2 0-4-16,-2-2-4 0,3 1-1 0,1-2 1 16,-1 1 0-16,0-1-5 0,2 0 0 0,0-1-5 0,-1 1 1 15,2-5-1-15,-1 5 0 0,0-3-5 0,-1 0 1 0,1 3-1 16,0-3 0-16,0 0 0 0,-2 0-10 0,2 0 16 15,-1 2-6-15,1-1 0 0,0-2 0 0,1 1 1 0,-1 1-1 16,0-4 0-16,-1 3 1 0,1 0-1 0,0 0 0 16,0 0 1-16,0 0-6 0,0 0 5 0,0 0-5 15,0-1 0-15,3-1 0 0,-2-1-11 0,3-1 1 0,-1 2 10 16,0-4 0-16,2 2 0 0,0-2 0 0,2 3-6 16,0-2 1-16,-2-1 5 0,1 3 0 0,-1 0-5 0,-2 2-1 15,3-1 12-15,-1 2 4 0,-2 0-15 0,2 0 0 16,0-2-1-16,-4 4 12 0,2-2-12 0,2 0-9 15,3 2 15-15,-5-1 0 0,2-1 0 0,-2 3 0 0,2 0 0 16,0 0 0-16,1 0 0 0,-3 3 0 0,2-1 0 16,-1 1 0-16,1-2 0 0,2 1 0 0,-4 2 0 0,3 0 0 15,-1 0 0-15,-2 0 0 0,2-1 0 0,0 2 10 16,-2-4 1-16,3 5-11 0,-3-4 0 0,2 2-11 0,-2-1 11 16,0 0-10-16,-1 0 15 0,-1 0-5 0,3-1 0 15,-4 1 5-15,4 1-5 0,-4-2 5 0,5 1 1 16,-5-1-1-16,1 2 0 0,-1 0 1 0,2-1-6 0,1 0-6 15,-3 0 12-15,2 3-1 0,-2-1 0 0,0-1 1 0,0 1-1 16,0-2 1-16,0 3-1 0,0-2 0 16,-2 2 1-16,-1-1-1 0,3-1 6 0,0 1 11 0,-3-2-5 15,0 1 0-15,0 1-11 0,0-2 11 0,-1 1-11 0,0-2 11 16,0 1-29-16,3-1 30 0,-6 0-18 0,1 0-12 16,5-1 29-16,-4 2-17 0,2-1 0 0,-2-2 6 15,2 1-17-15,-2-1 28 0,-1 0 1 0,1 0 0 0,0 2-30 16,-1-2 30-16,-1 0-24 0,-2 1 24 0,5-1 0 15,-1 2 0-15,-3-2 0 0,1 0-24 0,0 2 19 0,-1 0 18 16,1-2-6-16,1 0 7 0,-3-1-19 0,1-2 7 16,0 3 0-16,0-3 0 0,0 3 0 0,2-2 1 0,-1-1 13 15,2 0-20-15,0 0 0 0,1-1 1 0,-1 2-1 16,2-1 0-16,2 0-6 0,-1 0-1 0,0 0 0 16,-1 0 0-16,2 0 1 0,1 0-8 0,-4 0 0 0,3 0 0 15,-1 0 0-15,-1 0-8 0,0 0-6 0,-2 0 7 16,5 0-15-16,-1 0-35 0,-2 0-11 0,3 0-12 0,0 0-39 15,0 0-17-15,0 0-23 0,0 0-33 0,-4 0-61 16,4-3-63-16,0 3 37 0,0-3 49 0,0 2 34 16,0-4 16-16,4-1 19 0,0 0 25 0</inkml:trace>
  <inkml:trace contextRef="#ctx0" brushRef="#br0" timeOffset="-178443.67">32472 2403 76 0,'0'0'79'16,"0"0"7"-16,0 0-8 0,2 0-3 0,1 0-3 0,-8 0-22 16,7 0-6-16,-4 0-5 0,2 0-10 0,2 0 8 0,1 0-23 15,-3 0 19-15,0 0-18 0,0 0 10 0,0 3 1 16,0-2-4-16,0 1 0 0,0-1 0 0,0 3 0 0,0 0 8 15,0-1-8-15,0 1 8 0,0 2-3 0,0 0-1 16,0-1 0-16,0-1-3 0,0 2-8 0,0-1 8 16,0 1 0-16,0 0-7 0,-5 0-8 0,4 1 7 0,-2 2 1 15,1 2 3-15,-1-1 12 0,0 1-3 0,-2 2 0 16,0 1 0-16,-1-1 0 0,0 2 0 0,2 3-19 16,1-3 19-16,-2 0-20 0,0 2 21 0,2-1-24 0,-3 0 20 15,5 1-17-15,-2 0 9 0,-2 1 0 0,1-2 0 16,3 4 0-16,-4-1 0 0,2 1-4 0,-2-1 0 0,2-1 0 15,0 2 1-15,0-1-1 0,0-1 0 0,-2 0 1 16,2 2-6-16,-1-2 1 0,1 0 14 0,-2-2 0 0,3 2-5 16,-5 0-18-16,4-1 0 0,-2-1 0 0,0 1 0 15,2-1 5-15,-2-1 18 0,3 2-23 0,-3-2 0 0,0 0 19 16,2 1 0-16,-2-2-5 0,2-1-19 0,-1 4 0 16,0-2 1-16,-1-2-1 0,4 2 0 0,-2 0 19 15,-1 0 1-15,3 0-25 0,-2 0 5 0,-1 0 1 0,1 2 8 16,0-1-8-16,-3 1 18 0,3-2-9 0,1 3 9 0,-3-2-24 15,0-1 25-15,4-1-15 0,-2 2-10 16,-1-1 25-16,3 2-6 0,-2-5-9 0,1 1-9 0,-1 1 18 16,2-2 1-16,-2 0-25 0,-1 1 25 0,3-1-24 0,-4 0 23 15,2 0 1-15,-1-3-25 0,1 5 25 0,-4-4 0 16,4 2-15-16,-2-1 15 0,0 1-5 0,2 0-1 16,-1-2-18-16,3 1-1 0,-2-1 1 0,-2 2 4 0,5-3 1 15,-3 2 18-15,1-2 1 0,1 1-10 0,-2-1 9 16,3 2-23-16,-4-2 24 0,1 0-25 0,3 0 15 0,-3 0-9 15,0 0-1-15,0 0 10 0,1 1 10 0,-2-1-1 16,4 2 1-16,-4-4-1 0,0 4 1 0,0-1-5 0,1-2 0 16,-2 1 0-16,2 0 0 0,1 0-1 0,-1-2-23 15,2-1 24-15,-4 2 0 0,1-1 0 0,2-1-5 0,2 0 0 16,-3 3-10-16,1-3 10 0,1 1 0 0,-4 0-10 16,1 0 0-16,0 1 1 0,-2-1 14 0,3-1-1 15,-2 2-4-15,0-1 5 0,0 2-14 0,2 0-1 0,0 0 15 16,-3-1-5-16,1 0 5 0,2 2-15 0,1-3 0 15,0 4 10-15,1-4-9 0,-1 2-1 0,2-3 1 0,-1 1-10 16,1 1 14-16,-2-2-4 0,2 2-5 0,2-2 9 16,-6-2 1-16,3 2-10 0,1 0 14 0,-5 0-5 15,2 2 5-15,-1-2-4 0,2 1 4 0,0 1 0 0,-1-1 0 16,0 2-5-16,1-1 1 0,-1 2 4 0,0-2 0 0,0-1 0 16,-2 2 0-16,2 0-14 0,0 0 14 0,0-1 0 15,3 1 0-15,-4 0 0 0,3 0 0 0,-2-2 0 0,1 2 0 16,0-1-14-16,2-1 14 0,2 1 0 0,-2 1 0 15,-2-2 0-15,1-1-9 0,1 0 14 0,-3 3-5 16,3-3 0-16,0 0 0 0,-4 0-9 0,2 2 9 0,-2-2 4 16,3 0 10-16,-2 1-14 0,1 0 0 0,-3 1 0 15,4 0 0-15,-4-1-14 0,1 2 14 0,3 0 0 0,-1-1 0 16,-2-1 0-16,-1 4-13 0,0-4 13 0,4 2 0 16,-4 0-9-16,5-1 9 0,-2-1 0 0,2 2 0 15,-1-1 0-15,-3-2 0 0,4 1 0 0,0 1 0 0,2-3 0 16,-2 2 0-16,2-3 0 0,-6 2 0 0,4 0 0 15,0 2 0-15,-1-1 0 0,-2-2 0 0,-2 2 0 16,4 1 0-16,1-2 0 0,-2 1 0 0,-3 1 0 0,5 1 0 16,-1-2 0-16,-4 1 0 0,2-1 0 0,1 2 9 15,-1 0-9-15,0 0 0 0,-3-1 0 0,3 1 0 0,-1 0 0 16,3-2 0-16,-3 1 0 0,4-1 0 0,-3 1 0 16,2-2 0-16,-3 1 0 0,3-2 0 0,-1 2 0 0,-4-2 0 15,6 1 0-15,-3 0 0 0,3-2 0 0,-1 0 0 16,1 3 0-16,-4-3 0 0,3 1 0 0,1 1-9 0,-4-2 14 15,3 1-5-15,-2-1 0 0,1 2 0 0,-1-3 0 16,-2 2 0-16,1-1 0 0,2 0 0 0,0 1 0 16,-1 0 0-16,2-1 0 0,1 0 0 0,-2 1 0 0,-1 0 0 15,3-2 0-15,0 1 0 0,1 1 0 0,-2-1 0 0,1-1 0 16,0 0 0-16,1-1 4 0,-2-2-4 0,1 1 0 16,0-1 0-16,0 1 0 0,0-1 0 0,0 0 0 15,0 0 0-15,0-1 0 0,0 1 0 0,0 0 0 0,0 0 0 16,0 0 0-16,1 0 0 0,3 0 0 0,-1 0 0 15,0 0 0-15,3 0 4 0,-1 0-4 0,1 0 0 0,1 0 0 16,1 0 9-16,2 0-9 0,-3 0 0 0,1-3 9 16,0 3-9-16,3-1 0 0,-2-1-4 0,-1 2-1 15,3 0 5-15,0-3 0 0,2 2 0 0,-4-1 0 0,3-1 0 16,2 3 0-16,-3-3 0 0,-2 3 0 0,5 0 0 16,-1-3 0-16,-2 2 0 0,-1 1 0 0,1 0 0 0,3-1 0 15,-5 2 0-15,3-1 5 0,-2 0-5 0,2-1 0 16,-1 1-9-16,1 1 13 0,-2-2-4 0,4 1 5 15,-1-2-1-15,-2 2 1 0,3 0-5 0,-1-2 5 0,2 2-5 16,-2-1 4-16,4 1 1 0,-4 0-1 0,6-2 10 0,-4 2 0 16,0 0-14-16,0 0 4 0,2 0-4 0,-3 0 0 15,2-1-9-15,0 1 14 0,-2-2-5 0,0 2 4 0,0 0 10 16,-1 0-14-16,3-2 9 0,-3 2 1 0,-1 0-10 16,2 0 0-16,1 2 0 0,0-4 9 0,0 2-14 15,0 0 1-15,-2-1 4 0,3 0-5 0,-3 1 0 0,2 0 5 16,-4-2 0-16,2 2 0 0,0-1 10 0,-2 1-1 15,1 0 0-15,-2 0-13 0,0-3-10 0,2 3 14 16,-6 0 0-16,4-2 0 0,0 4 9 0,0-4 0 0,0 2 1 16,1 0-1-16,-2-1-13 0,4 1 4 0,1 1 9 15,-3-1-14-15,5 0 1 0,-2 0 13 0,-1 0 1 0,5 0-15 16,0 0 0-16,-3-1 15 0,4 1-6 0,-3 0 1 16,2 0-14-16,-2 0 4 0,0 0 0 0,-1 0 0 15,2 0 5-15,-4 0 0 0,0 0 10 0,0 0-5 0,0 0-10 16,-2 0 10-16,0 0-20 0,2 0 11 0,-2 0 13 15,0 1-14-15,1 1 10 0,0-2-10 0,2 3 10 0,-3-2 0 16,3 2-10-16,-1 0 10 0,0 0-10 0,2 2 0 16,-2-2 1-16,2 0 4 0,-2-1 9 0,3 3-14 0,-3-2 5 15,2 0 10-15,-2-3-1 0,2 2 1 0,-1-1-5 0,-1-1 0 16,2 0-1-16,-2 0-8 0,2 0-1 0,2 2 10 16,0-2-10-16,-4 1 14 0,2-1-4 0,0 1 0 15,0 3 0-15,-2-4 0 0,-2 1 0 0,5-1 0 0,-6 2-1 16,0-4-18-16,-2 4-1 0,0-2 15 0,0 1-5 15,0-1-4-15,-2-1 18 0,1 2-9 0,-2 1 10 16,-2-1 0-16,-2 1-15 0,1-1 0 0,-2-2 10 0,3 2-5 16,-3-1-19-16,-5 2-5 0,5-2-24 0,-4 1-3 15,-1-2-25-15,0-2-34 0,-3 0-7 0,-1-2-69 0,-4 2-56 16,-3-3 5-16,-1 2 34 0,-2-2 23 0,-6-2 23 16,2-1 18-16</inkml:trace>
  <inkml:trace contextRef="#ctx0" brushRef="#br0" timeOffset="-164576.9799">32450 3850 80 0,'1'-3'68'0,"1"3"-4"16,-4 0-3-16,6-1-4 0,-1 1-3 0,-1-2-22 0,-1 1 0 16,2-2 0-16,-3 3 1 0,2-2 3 0,-2 2 0 15,0-1-3-15,2 1-8 0,-2 0-11 0,0-2 1 16,0 2 7-16,0 0 0 0,-2 2 7 0,2-2-3 0,0 0-4 16,0-2 0-16,0 2-11 0,0 0 7 0,0 0-7 15,0 0 8-15,0 0-12 0,0 0 1 0,0 0-1 0,0 0-7 16,0 0 11-16,0 2 0 0,0 1 1 0,0-2-1 15,0 2 0-15,0 2 0 0,-2-2 8 0,1 2-8 0,-2 2 8 16,-2-1 0-16,0 3-19 0,2-2 4 0,-5 2 7 16,2-1 12-16,-2 2-4 0,0 1 1 0,-1-1-9 15,0 1-7-15,1 1 19 0,-1-2-11 0,3 2-1 0,-2 0 1 16,0-1 0-16,-1-2 0 0,1 3-1 0,0-2 1 16,3 2 0-16,-4-3 0 0,2 3 0 0,1-3 0 0,-1 3 12 15,1-3-4-15,-2 2-8 0,4-1 8 0,-1 1 1 16,0-1-5-16,0-1 1 0,0 1-1 0,-1 0 1 0,5 0-1 15,-2-2-11-15,-1-1 7 0,4 1-8 0,-1-1 9 16,1-1-21-16,0 0 8 0,0 0-9 0,0-3 22 16,0-3-9-16,-4 4 5 0,4-2-18 0,4-2 1 0,-4 2 16 15,0-2 1-15,-4 0-18 0,4 0 1 0,0 0 12 16,0 0 9-16,0 0-22 0,4-2 1 0,-3 2 20 0,3 0-3 16,-1 0-18-16,-2 0 9 0,5-3 0 0,-1 3 9 15,0-3-18-15,1 0 1 0,1 2-1 0,-1-2 1 16,-2 3 21-16,3-3-1 0,-1 0-12 0,1 3-8 0,0 0 16 15,0-5-16-15,1 4-1 0,0-1 22 0,-1 2-21 16,1 0-1-16,0-1 22 0,2 1-22 0,1-2 22 0,-3 2 0 16,2 2-13-16,2-1-9 0,-4 2 1 0,2 0 21 15,0 0-13-15,-2-1 8 0,2-1-16 0,-4 1 20 0,3 1-20 16,1-2-1-16,-3-1 22 0,-1 0-21 0,0 3-1 16,0-3 13-16,-1 0-8 0,0-1 21 0,0 2-25 0,-4 2 20 15,3-6-20-15,0 5 4 0,-2-1 8 0,1-2-8 16,-2 1 21-16,3 0-22 0,-4 1 22 0,3-1-25 15,-2 0 12-15,3-1 9 0,-4 1-13 0,0-2 0 0,0 2-13 16,0-3 0-16,4 2-4 0,-4-2 9 0,4 1-9 0,-4-1-12 16,1-3-13-16,4 2 1 0,-2-2-19 0,-2 1-12 15,4-2-2-15,-3 2-26 0,-2-1-47 0,1 0-44 16,-1-3-5-16,0 2 21 0,0 1 21 0</inkml:trace>
  <inkml:trace contextRef="#ctx0" brushRef="#br0" timeOffset="-163976.72">32546 3870 84 0,'0'1'71'0,"0"2"-3"0,0 2-4 0,0-4-3 15,0 4-4-15,0-2-21 0,0 1-7 0,0 1 10 0,0-1-10 16,4 1 7-16,-4-2-18 0,0 1 15 0,0-1-4 15,0 2 0-15,0-1-4 0,0 1-17 0,0 1 14 0,1-2 0 16,-1 1-4-16,-1 0 0 0,1 2 1 0,0 0-19 16,1 1 0-16,-1-2 3 0,2 1 19 0,-2 4-7 15,0-2 0-15,1 1 4 0,-1-1 3 0,0 3 0 0,0-1 8 16,2 2 0-16,-4 1 1 0,2-1-9 0,0 2 1 16,0-1 0-16,0 2 0 0,0 1 4 0,0 1 8 15,0 0 0-15,0 0-3 0,0 0 4 0,0 0-4 0,0 1-16 16,0 1 8-16,0-1 9 0,0 1-21 0,0-2 21 15,0-2-12-15,0 1 0 0,0-1 0 0,0 2 1 0,0-3-5 16,0-1 4-16,0-1-3 0,2 0-1 0,-2-2 1 16,0 0 4-16,0-1 0 0,2 1-9 0,-2-2 15 0,0-2 8 15,0 1-22-15,0-1 23 0,0-1-8 0,-2 2-5 16,2-3 5-16,0 2-5 0,0-1 1 0,0 1-5 16,0-4 0-16,0 3 1 0,0-1-6 0,0-1-5 0,0-1 1 15,0-1-1-15,0-1-5 0,0 1 1 0,0-2-1 0,0 1-16 16,0-1-4-16,0 0 9 0,0-1 6 0,0 1-10 15,0 0-26-15,0 0-14 0,-3 0-28 0,3 0-16 0,-2-2-10 16,2-1-22-16,-1-2-56 0,1 0-61 0,0-3 3 16,-2-1 24-16,4 0 29 0,-1-3 29 0,6-1 19 15</inkml:trace>
  <inkml:trace contextRef="#ctx0" brushRef="#br0" timeOffset="-162693.59">32853 3892 52 0,'-3'3'74'0,"-3"0"8"16,3 0-14-16,-4 0 7 0,4 0-14 0,-2 0-21 16,4 3-1-16,-4-1-10 0,2-2 7 0,-3-2 4 0,3 2-18 15,-1 0 7-15,-1 0 7 0,5 0-11 0,-4 2 8 16,0-2-7-16,0 0-4 0,2-1-4 0,-1 2-3 0,-1-1 0 16,0 1 0-16,-1-1-4 0,1 0 0 0,-1 3 0 0,2-1 0 15,-3-1 4-15,-1 2-4 0,1 0 4 0,-1 0 0 16,4 3-7-16,-2-1-1 0,3-1 23 0,-2 5-19 15,-2-3 5-15,0 3 18 0,1-1-19 0,1 2 12 0,3 1 0 16,-7 1 0-16,4 1 8 0,4 2-12 0,-5 0 1 16,2 2-4-16,3-1 0 0,0 1 16 0,-2 1-8 0,2 1 1 15,-2-1-13-15,4 0 13 0,0-3 0 0,-2 0-4 16,4 0 0-16,-4-1 1 0,4-1 0 0,-1 1 0 16,-2-4 9-16,4 2-4 0,1-3 0 0,-1 0-22 0,0-1 18 15,3-1-22-15,-3-2 22 0,1 1 1 0,-2-3-4 16,3 1 0-16,-2-2 0 0,-1-1 0 0,1-1-14 0,1 2-10 15,-3-1 14-15,2-1 11 0,2 0-15 0,-4-1-10 16,2-1 0-16,1 1 0 0,-2-2 0 0,1 0 15 16,2 1 0-16,-2-1 0 0,4-1 1 0,-5 1-1 0,1-2 1 15,2 4-6-15,1-2 1 0,-2 0-1 0,-2 0 12 16,1 0-12-16,2 0 1 0,-2 0 0 0,-1 0-6 16,2 0 1-16,1-3-1 0,-2 1 1 0,-1-1-1 0,3 0-5 15,0-1 17-15,1-1-6 0,-3-1 0 0,2 0 0 16,1-1-16-16,1-1-1 0,-3 2 17 0,1 0-16 0,-3-1-18 15,6-1 23-15,-6 2-5 0,1 0 5 0,2 0 0 0,-4 0-6 16,2-1 1-16,-4 1-1 0,5 0 1 0,-4 0-1 16,-2-2 1-16,1 2-1 0,1-2-4 0,0 0-1 15,-2-3 11-15,0 1-27 0,1 0 27 0,1-1-32 0,-2-1 32 16,1-1 0-16,3 0-31 0,-3-2 5 0,-1 2 26 16,0-1-25-16,2 2 30 0,0-1-25 0,-2-1 0 0,-2 2 25 15,4 0-20-15,-4 0 25 0,0 2-15 0,2-1-10 16,0 2 5-16,0-1 20 0,-1 2-10 0,-3 1-10 0,3-2 1 15,-2 3 23-15,-2 1-14 0,3-2-9 0,-4-1-1 16,5 2 10-16,-4 2 14 0,3-2 1 0,1-1-30 16,-1 3 25-16,0-3-24 0,1 2 28 0,-1-2-14 0,2 1-10 15,-1 1 20-15,-3-1-20 0,4 0 20 0,-1 0-10 16,2 1-10-16,-5 1 20 0,7 0-10 0,-8 1-10 0,2 0 25 16,2-1-15-16,1 4-10 0,-4-2 25 0,0 2-25 15,0 0 25-15,3 0-5 0,1-3-25 0,-2 3 5 16,2 0 25-16,0-3-25 0,-3 1 25 0,3 1-25 0,-2-2 0 15,2 1 15-15,-3 2-15 0,0-4 25 0,-1 4-15 16,4-3-10-16,-2 3-4 0,0 0 28 0,2 0-14 0,-1-3-10 16,1 1 25-16,-3-1-5 0,3 2 0 0,0-1-25 15,3-1 5-15,-6 3 0 0,-1-3 25 0,3 2-25 16,-2-1 25-16,1 2-25 0,4 0 25 0,-6 2-25 0,4-4 25 16,0 4-15-16,-1-2-10 0,1 0 25 0,0 0-5 0,0-2-10 15,1 2 10-15,-1-1-25 0,0 1 25 0,-1 0-25 16,1 0 25-16,0 0-25 0,0 0 15 0,-2-3-15 15,2 3 0-15,-1 0 20 0,1-2-14 0,0 4-11 0,0-2-4 16,0-2 5-16,-2 2-33 0,2 0 1 0,0 0-7 16,2 0 4-16,-2 0-2 0,-2 0-25 0,2 0 15 0,0 0-15 15,0 2-18-15,0 1-14 0,0-3-42 0,0 0-59 16,0 1 14-16,0 2 24 0,2 2 16 0,1 1 31 16</inkml:trace>
  <inkml:trace contextRef="#ctx0" brushRef="#br0" timeOffset="-162221.4499">33121 4554 52 0,'0'4'114'0,"0"1"-11"0,-2-1-3 16,0 1-10-16,2 1 14 0,-1-3-28 0,-2 1-3 0,-1 2-3 15,0-1 11-15,0 1-14 0,0 0 4 0,-2-2-3 0,2 4-2 16,0-4-4-16,-1 2-15 0,3-1 1 0,-1-1-4 16,0 2-3-16,1-1-4 0,-3-2-4 0,4 1-4 15,-5-1-3-15,3 0-1 0,3 0-3 0,-4-3-5 0,0 2-4 16,2-2-4-16,2 1 0 0,-3-1-5 0,-1-1-8 15,3 1 4-15,-5 0-22 0,4 0-8 0,-2 0-9 0,0 0-12 16,1 0-11-16,-2 0-3 0,4-2-19 0,-3-1-49 16,4-1-37-16,-1-1-44 0,1-2 3 0,0 1 43 15,1-3 14-15,3 0 8 0</inkml:trace>
  <inkml:trace contextRef="#ctx0" brushRef="#br0" timeOffset="-160821.9499">33457 4122 94 0,'-4'-2'72'16,"0"-1"-8"-16,3 0-3 0,-2 3-11 0,-1 0 7 15,-1-1-21-15,4 1-4 0,-2-3-7 0,-3 1 15 0,3 1-19 16,-2-2 19-16,0-2-4 0,0 2-3 0,0-1 0 16,-1 1-8-16,3-2 1 0,-2 2 7 0,-1 0-7 15,1-3-1-15,2 2-6 0,-5 2 18 0,4-2-4 0,-1 2 1 16,1-1-4-16,0 0 0 0,0-1-3 0,0 1-1 15,2 1-3-15,2-1-7 0,-4 0 7 0,4 0-4 0,-2-1 1 16,-1 1-20-16,3-2 11 0,-3 1-3 0,3 1 8 16,0-2-8-16,-4 0-8 0,4 1 7 0,0 0-3 15,-1-2 0-15,1 0 0 0,0 1 0 0,0 1 0 0,0-2 0 16,1 0-4-16,-1 0 0 0,4 1 0 0,-1-1 0 16,-2 2 4-16,4-1 4 0,3-1-8 0,-3 2 8 15,3-2-8-15,0 0 8 0,1 1 0 0,-1-1-4 0,-2 2-8 16,2-1-12-16,1-1 12 0,-2 2 12 0,1 1-12 15,0-3 0-15,-1 6-8 0,-2-2 12 0,2-1 8 0,-2 2-20 16,-1 1 12-16,1-2 0 0,-1 2 0 0,0 0 8 16,1 2-8-16,-2-1 8 0,0-2-8 0,0 1 0 0,0 1 0 15,1 2 0-15,0 2 0 0,1-2 8 0,-4 1-16 16,3 2 8-16,-4-1 0 0,4 1 0 0,0 1 0 0,-3 1 0 16,2-4 0-16,1 3 4 0,-3-2-4 0,7 3 12 15,-5-5-12-15,0 3 0 0,2-2 0 0,-3 1 8 0,-2-4-20 16,1 2 4-16,1 2 8 0,-2-4 0 0,0 1 0 15,0-1 0-15,0 1 4 0,-2 1 0 0,2-2 0 0,0 1 0 16,0 4 0-16,0-3-8 0,0 0 8 0,-1 0 4 16,-1 3 0-16,-1-2 0 0,0 1 0 0,-2-1 0 15,2 1 0-15,-3 1 8 0,-1-2-8 0,1 2 9 0,-2 0-1 16,3 2-12-16,-3-2-8 0,2 1 0 0,0 1 4 16,-1-1 0-16,1 1 12 0,-2-1 9 0,2 2 0 15,-1-3-1-15,1 0-3 0,-2 3-17 0,2-3 21 0,-1 2-21 16,1-2 22-16,0 1-22 0,0-1 12 0,-1 2 1 15,2-2 0-15,1 0 0 0,-1 1 0 0,-3 0 0 0,5 1 1 16,-2-2-1-16,2 3 0 0,-2-3-4 0,4 3 4 16,-3-1 10-16,3-1 0 0,-2 1-14 0,3-1 9 15,-2-1 1-15,-1 2-5 0,2-1 0 0,1 1 0 0,0-1 0 16,-4 1-4-16,4 1 4 0,2-3-4 0,-4 3-1 16,2 0 1-16,-1 0 0 0,2 0-25 0,-2 1 25 0,1-1-25 15,0 0 1-15,1 0 4 0,-2 0 1 0,4 0 13 0,-1 0 11 16,2 0-1-16,-1 0-23 0,2-1 4 0,-2-1 19 15,2 1 1-15,0-1-25 0,0 0 25 0,1 0-25 16,-3-1 15-16,0 1-15 0,0-2 25 0,2-1-15 0,-2-1-10 16,1 0 25-16,-1-2-1 0,3 1-24 0,-2 0 25 15,0-2-5-15,0 0-25 0,3 1 25 0,-2-1 0 0,2-1-25 16,0 1 25-16,-2 0-25 0,3 1 15 0,-2-1-14 16,1 0 14-16,0 0-10 0,1 0 24 0,-2-1-23 15,4 1 23-15,-4 0-23 0,0 0 23 0,2 0-14 0,-3-2-10 16,3-1 20-16,-3 2-20 0,3-2 25 0,-3 1-25 15,-1-2 25-15,2 1-15 0,-3-1 10 0,1-1-25 0,-1 2 25 16,2 0-25-16,-2 0 25 0,-1-2-20 0,1 1 20 16,1 1-20-16,-1-2 25 0,-1 0-30 0,1 0 25 0,2 2-20 15,-4-3 25-15,4-2-30 0,-5 4 25 0,4-2 0 16,-4-2-25-16,0 4 25 0,3-4-20 0,-2 2 25 16,-1-1-30-16,0 1 5 0,0-2 25 0,-1 4-25 0,1-2 25 15,1-2-5-15,-2 2 0 0,1 0-25 0,-3 0 5 16,-1-1 25-16,3 1-15 0,-3-2 0 0,1 2-15 0,2-2 25 15,-4 1-10-15,2 1-10 0,3-3 25 0,-2 2-15 0,-4-1-15 16,3 1 5-16,1-2 20 0,1 1-20 16,-3 1 20-16,0-4-20 0,0 4 25 0,3-4-25 0,-7 4 0 15,7-1 25-15,-1-1 0 0,2 2-25 0,-1 1 0 0,1-2 25 16,-2 4-25-16,0-2 0 0,2 3 10 0,0 1 15 16,-1-1-25-16,-1 0 0 0,-1 2 5 0,0 1 15 0,-2 0 10 15,2-2-25-15,-3 2 20 0,1 2-10 0,0-5-5 16,-3 0 15-16,3 4-25 0,-2-2 25 0,2 1-25 15,-3-3 20-15,1 1-20 0,2 1 20 0,-2-2 0 0,2 1-15 16,0 1 10-16,1-2-25 0,0-1 0 0,3 4 15 16,-3-1-25-16,4 0-8 0,-1-1-20 0,1-1-20 0,-2 0-25 15,2-1-47-15,-1 2-69 0,2-4-46 0,-1 3 43 16,-1-3 19-16,1 0 20 0,0-1 26 0,0 1 18 0</inkml:trace>
  <inkml:trace contextRef="#ctx0" brushRef="#br0" timeOffset="-159397.02">33491 3085 94 0,'-4'2'68'0,"3"-1"-4"0,-2-1-14 15,-1 3 7-15,3-1-3 0,-4 2-22 0,3-1-3 16,1 0-4-16,-3 0 0 0,3 2-3 0,1-4-4 0,-2 4-11 16,2-2 11-16,-1-3 8 0,-2 1-12 0,3 1-3 0,-3-1 0 15,0 2 11-15,3 0-12 0,-2 0-2 0,-1 0 3 16,3-1 7-16,-5 1-11 0,3 1 11 0,2 1 1 16,-3-1-1-16,1-1 0 0,2 0 1 0,-4-1-19 0,1 2 0 15,3-1 0-15,-2-1 0 0,2 2 0 0,0-2 3 16,-1 1 1-16,1 1 18 0,1 1-11 0,-2-2 0 0,2 1-3 15,-1 0 10-15,-1 0-11 0,1 0 1 0,0-1-1 16,0 0-3-16,0 0 0 0,0 0 3 0,0 2-11 16,0-2 8-16,0 0 4 0,1 0-1 0,-1 0 1 0,5 1-5 15,-5-2 5-15,3 2-4 0,-2 2-1 0,1-3 1 16,1 0 0-16,-3-1-8 0,4-1 12 0,-4 2-1 16,4-1 1-16,-4 2-1 0,4-1 8 0,-3 0-11 0,2-1 3 15,-3 1 9-15,5 0-1 0,-4 1-11 0,2-1-8 16,-1 0 4-16,0 0 0 0,3 0 19 0,-2 0-4 0,-2 2 0 15,1-2 1-15,3 1-1 0,-4-2-3 0,3 1-12 16,0 0-8-16,-2 0 4 0,1-2 20 0,-3 1-20 0,1-1 0 16,1 2 19-16,3-3-15 0,-4 0-4 0,3 2 24 15,-1-2-20-15,-2 0 8 0,4 0-1 0,-5 1 1 16,6-2 0-16,-1 2 4 0,-3-2-4 0,1 1-1 0,0 0 13 16,0 0-12-16,-3 0 0 0,4 0 8 0,-1-2-8 0,3-1 0 15,-3 0 0-15,-3 2 0 0,1-2-4 0,3 0 0 16,-4 0 0-16,3 1 4 0,2-1 8 0,-4 0-12 0,3 0 0 15,-1 2 0-15,1-1 0 0,-1 1 0 0,4-2-4 16,-4 0 13-16,2 0-13 0,0 0 0 0,-1 0 8 16,4 0-8-16,-3 0 0 0,0 0 8 0,-1-2-8 0,4 2 0 15,0 2 8-15,-3 1 0 0,0-2 1 0,-4-1-1 16,2 2-8-16,-1 1-8 0,0-3-1 0,1 1 26 0,-3 2-5 16,1 0-16-16,-1-4 21 0,-1 2-21 0,1-1 16 15,1 3-16-15,-2-3 8 0,4-1 13 0,-1 2-13 16,0 2-8-16,0-3 17 0,-2 0-1 0,0 3-20 0,2-4 25 15,-2 4-26-15,0-5 22 0,3 4-21 0,-6-2 20 16,3 0 1-16,0-2-21 0,0 2 20 0,0 3-20 0,0-4 21 16,0 1-13-16,0-2-9 0,0 4 13 0,0-4-4 15,0 5-8-15,0 0-1 0,0-3 14 0,0-1-1 16,0 0 0-16,0 2 9 0,0-1-22 0,0-2 22 0,0 2 0 16,-2 0-21-16,2-3 21 0,-4 2-22 0,2 1 13 15,2 0 9-15,-3 0 0 0,0-2-13 0,-1 2-8 0,1 0 25 16,-2-1-8-16,2 1-5 0,0 1 5 0,0 0 0 15,-2 1 9-15,-3 1-9 0,7-1-1 0,-4 1 15 16,2-2-14-16,-2 4 0 0,5-1 9 0,-2-1 1 0,1-3-1 0,-4 0-18 16,4 2 0-16,-2-2-4 0,-1 3 22 0,3-2 1 15,-3 1-24-15,3 1 20 0,-6-2-1 0,3-1-24 16,-4 6-4-16,3-3 14 0,-1 0-5 0,3 0-4 0,-4 0-5 16,1 0-23-16,2 0-4 0,-3 0-13 0,2 0-16 15,-1 0-11-15,3 0-26 0,-3 0-38 0,-1 0-82 16,2 0-6-16,-1 0 40 0,1 0 6 0,2 3 33 0,-5-3 19 15</inkml:trace>
  <inkml:trace contextRef="#ctx0" brushRef="#br0" timeOffset="-157727.04">22393 8056 48 0,'3'0'75'16,"2"0"-4"-16,1 0-10 0,-2 0-4 0,1 0-3 16,0 0-22-16,3 0-3 0,0 2-1 0,-5 1 1 15,2-2 0-15,0 2 10 0,-1 2 1 0,3-1-18 0,0 2 21 16,0 2-6-16,-1 1 3 0,1 1 11 0,1 1 4 15,1 2-3-15,-3 1 1 0,2 2-5 0,0 4 2 0,1 0 11 16,-1 1 1-16,1 4 0 0,0 0 10 0,0 2-3 16,-1 2-20-16,2 2 18 0,1 0-3 0,-2 1-12 0,4 3 6 15,-5-2 1-15,1 1-13 0,-1-1 2 0,1-1 0 16,0-1 21-16,-5 0-13 0,1-2 7 0,0-2 1 16,-3 0-3-16,-2-1 20 0,2-3 3 0,-2 0 4 0,0 1-4 15,-4-3-29-15,-1 0 22 0,0-3-5 0,1 3 3 16,-3-1-12-16,1-2 25 0,-2-2-38 0,-1 1 36 0,0-2-42 15,0-2 38-15,0 1-7 0,1-4-8 0,0 4 2 16,-1-7-8-16,0 2-40 0,1-3 42 0,-1 2-10 0,0-3 1 16,-1 0-10-16,-1 0 1 0,-2-1-22 0,1 0 0 15,-2-2 23-15,-1 1-35 0,0 0 13 0,-2-3-1 16,0 0 1-16,1 2 11 0,1-2-10 0,-1 0 11 0,-2-2-12 16,6-1 13-16,-2 0-12 0,-1-4 0 0,3 2 0 0,-1-4 0 15,1 0-12-15,0-4 0 0,3 1 0 0,1-5-13 16,0 2 12-16,0-3-12 0,3 2 0 0,2-2 0 15,0 0 0-15,3 0 0 0,-2 0 0 0,2 0 0 0,-1 1 0 16,4-1 0-16,-2 1-12 0,4-2-1 0,0 1 0 16,-2 2 39-16,2-2-26 0,3 1 0 0,0-1 0 0,1 0 0 15,1 2 0-15,1-2 0 0,2 3 0 0,-1-2-13 16,1 2 13-16,0-3 0 0,2 5 0 0,1-2-38 16,1 0 38-16,-2 1 0 0,1 2 0 0,1 2 0 0,-3-1 0 15,3 4 0-15,-4-1 0 0,4 2 0 0,-2 3-13 16,-1 1 13-16,0 0-25 0,-1-1-74 0,4 3-9 0,-4 0-77 15,4 0-63-15,-4-2-64 0,1 4-11 0,1-5-6 16,-2-2-73-16,-1 2-32 0,1-4 79 0,1 2 65 16,-3-3 47-16,1 0 35 0,3 0 28 0,-1-4 16 0,0 3 21 15</inkml:trace>
  <inkml:trace contextRef="#ctx0" brushRef="#br0" timeOffset="-156895.9499">23481 8163 87 0,'-7'-3'104'0,"1"3"-8"15,-1-3-10-15,-1-2-7 0,-1 5-4 0,1-3-21 16,0 0-7-16,2 3 1 0,-3-3-5 0,1 0 5 0,-1 2-4 15,2-1-3-15,1-1-4 0,-2 2-4 0,3-1-3 16,-2-1-4-16,0 1-3 0,0-2-4 0,1 1 0 0,-1-1-4 16,3 2 0-16,-4-1-19 0,2 1 1 0,-1 0 14 15,1 0 1-15,-3 1-5 0,1 1 1 0,1-2 0 16,-1 2-1-16,1 0 1 0,-1 0-4 0,1 2 0 0,-1-4 0 16,3 4-1-16,-2-5 1 0,2 3-4 0,-1-2 0 0,1 2 0 15,0-1 0-15,2 1-7 0,-5 0-9 0,5-2 12 16,-2 2 0-16,2 0 12 0,0 0-4 0,-2 0 0 0,2 0 0 15,-2 2 0-15,2-1-1 0,2 2 1 0,-3 0 0 16,-1 1 4-16,2 1 0 0,0 0-4 0,0 1-12 16,0 1 4-16,-3 1 19 0,1 0 1 0,2 2 4 0,-1 0 3 15,0 4 1-15,0-1 4 0,1 2 16 0,3 2 13 16,-1 1 1-16,1 3-8 0,-2 1-7 0,-1 1 9 0,3 0-8 16,0 3 14-16,6-2-8 0,-3 0 21 0,-1 2-4 15,4-4 3-15,-1 1-3 0,2-2-14 0,2 0 1 16,0-2-10-16,0-2 2 0,3-4-6 0,-1-2 2 0,0-4 0 15,7-1-5-15,-6-3-6 0,6-4-5 0,-2-4-1 16,2-4-5-16,3-3-14 0,1-4-19 0,4-2 7 0,-3-5-33 16,2-1 1-16,-3-3-11 0,2-3-29 0,2 2 9 15,-4-1-4-15,0 1-2 0,-5-1 13 0,0 1-19 0,0 1 23 16,-5 1 15-16,-1 4-14 0,-3 2 21 0,0 1 13 16,-4 2 5-16,-2 2-13 0,0 3 31 0,-2 2-14 15,0 2 23-15,0 3 18 0,0 3 5 0,-2-1-19 0,0 3 24 16,2-2 0-16,0 2-9 0,0 2 1 0,0-2-5 0,0 3 5 15,0 1 1-15,0-1-10 0,-1 2 26 0,2 1-26 16,-1 3 17-16,0 1 0 0,0 2 17 0,0 2 2 0,0 0-16 16,0 2 7-16,4-1-5 0,-1 3 6 15,0-2-4-15,4 2-18 0,-3 0 6 0,6 0 14 0,-2 0-19 16,0 0 7-16,0 0-27 0,2 0-7 0,0-2-21 0,0-2-6 16,0 1-39-16,0-4-48 0,-2 1-28 0,4-2-33 15,-2-2-16-15,3-3-44 0,-1-1-70 0,1-6 25 16,-1 0 42-16,5-2 34 0,-2-2 17 0,1-3 33 0,3-4 8 15</inkml:trace>
  <inkml:trace contextRef="#ctx0" brushRef="#br0" timeOffset="-156037.8599">24306 7474 66 0,'-2'0'89'0,"-1"0"-3"0,1 3 3 0,2-1-3 15,-1-1-7-15,-1 2-22 0,1 2-2 0,1-1-1 16,-2 2 4-16,0 0-3 0,4 2-3 0,0 1-4 0,-2-3-4 16,-2 1-6-16,4 1-1 0,-2 2 1 0,-2 1 0 15,2-1 4-15,0 5-7 0,0 0 0 0,0 2 12 0,2 2 5 16,-2 5-4-16,0 0 21 0,0 3-6 0,4 0 0 16,-4 4 15-16,4 1-16 0,1 0 21 0,-1 2-3 15,4-1 3-15,-3 0-7 0,-1-1-3 0,5-1 14 0,1-2-24 16,-3 2-5-16,2-4 26 0,-1 0-28 0,0-1 2 15,-2-2 15-15,2 0-4 0,0-2-5 0,2-1-5 16,-2 2 1-16,-2-2-5 0,0-2-8 0,-1 1 11 0,3-2-17 16,-2 0 19-16,-1-5-16 0,1 2-9 0,-2-2-17 15,0-2 9-15,-2-2 1 0,-1 0 0 0,1-2 0 0,-2-2-9 16,1-3 9-16,-1-1-8 0,0 2-1 0,-1-3 1 16,1 0 0-16,1-1-1 0,-1-2-9 0,-1-4 0 0,1 2-30 15,-2-3 20-15,-1 3 10 0,-1-2-10 0,-3-2 0 16,2-1-10-16,-3-2 0 0,-1 1 10 0,1 1-19 15,-1-1 9-15,-3 1-10 0,2-1 1 0,-2-1-10 0,-2 0 0 16,6 2 20-16,-3-2-1 0,-1 1-8 0,0 1-1 0,1 0-36 16,1 0 37-16,-2 1-35 0,-2 0 27 0,5 0 17 15,-4 2-42-15,0 1 9 0,2-1 34 0,-2 2-9 0,3-1-15 16,-2 1-1-16,-2 1 2 0,3 1 0 0,1 3 0 16,0-2 1-16,0 1 8 0,0 1-8 0,-2 0 1 15,4 0 8-15,-2 0-1 0,0 0-13 0,2 0 8 0,0 3 27 16,-2-3-14-16,1 1 21 0,1 3-14 0,-2 0-6 15,3 0-14-15,-3 1 20 0,2 0 7 0,1 3 0 0,-2 0 0 16,1-2 0-16,0 1 0 0,2 1 0 0,-2-1 0 16,2 2 0-16,1 2 7 0,-1-1 13 0,-1-2-20 15,0 3 13-15,2 0 15 0,-2-1-1 0,4 1 8 0,-2 3 1 16,2-3-29-16,2 5 37 0,-1-3 1 0,-1 2 9 16,3 0-23-16,0 0 8 0,5 0 2 0,-2 0 0 0,2 2 10 15,3-4 0-15,-3 1 2 0,4-1-26 0,0-1 46 16,1-3-45-16,2 0 1 0,3 0 38 0,-1-2 2 15,-3 0-38-15,3-4-11 0,0 0 32 0,2-2 0 16,2-1-9-16,-2-1 0 0,2-1-64 0,0-4 42 0,1 1-53 16,0-2 32-16,-2 0-54 0,2-2-40 0,-2 1 23 0,-1-2-46 15,2-2-13-15,-6 3-44 0,6-4-19 0,-6 5 3 16,1-1-22-16,1 0 15 0,-1 0 2 0,-1 0 12 0,0 1 8 16,-4 2-19-16,1 0-29 0,-1 0-15 0,-2 5 8 15,-1-3 34-15,2 2 9 0,2-1 30 16,-3 3 21-16</inkml:trace>
  <inkml:trace contextRef="#ctx0" brushRef="#br0" timeOffset="-155592.25">24796 8115 109 0,'0'0'78'0,"0"-2"1"0,0 4-4 0,0 1 11 15,0-2-4-15,0 2-13 0,0 3 7 0,0 0-7 16,0 0 1-16,0 3 11 0,0 0-10 0,0 3 4 0,0-1 1 16,0 2 9-16,0 2-14 0,0-2 9 0,0 4 2 15,2-2-7-15,-1 2 2 0,-1 2 7 0,3 1 2 0,-3-2 4 16,0 3-2-16,4-2-12 0,-2 1 25 0,2-1-30 16,-1 0 21-16,-2 0-8 0,1-3-3 0,3-2-3 15,-4-1-38-15,3 2 8 0,0-6 9 0,0 0 0 0,-3 0-42 16,-1-3-7-16,3-3 29 0,0-2-45 0,-3 1 24 15,0 0-32-15,0-1-21 0,3-2-28 0,-3 1-6 0,-1-4-16 16,2 3-48-16,-1-3-42 0,0 1-12 0,0-2-18 16,0 1-57-16,0-5-43 0,-1-2 47 0,-2-2 31 0,-2-2 30 15,4 0 23-15,-3-2 15 0</inkml:trace>
  <inkml:trace contextRef="#ctx0" brushRef="#br0" timeOffset="-155398.25">24971 7733 76 0,'-3'4'104'0,"-2"-1"-4"15,-1 1-18-15,5-2-3 0,-1 4-11 0,1-2-43 0,1-1-10 16,0 3-55-16,0 0-60 0,0 0-54 0,-4-1 15 15</inkml:trace>
  <inkml:trace contextRef="#ctx0" brushRef="#br0" timeOffset="-154063.71">22230 9648 105 0,'3'0'78'0,"0"0"12"0,5 0-22 15,-5 0 14-15,3 0-17 0,1 0-11 0,1 0-4 16,-2 1 1-16,3-2 3 0,-1 1-2 0,4 0-16 0,0-4 12 16,-1 3-18-16,2-3-1 0,3 2 16 0,-2-2-4 15,3-1-11-15,4 1 1 0,-4-1-5 0,4-1-3 16,-4 0 0-16,5 2 1 0,0-1-5 0,-1 2 0 0,1 2-3 16,0-2 4-16,-1 1-5 0,0 0 1 0,-1 1 0 15,0 0 0-15,1 1 0 0,1 0-8 0,0 1 16 0,1-1-20 16,0-1 16-16,1 2-12 0,-1-1 5 0,3-3-5 15,-5 3-8-15,2 0 0 0,2 0 16 0,1-3-20 16,-4 3 20-16,2-1-20 0,1-2 17 0,-2 0-9 0,2-1 0 16,-2 3-8-16,2-3 16 0,1 1-12 0,-3 1-8 15,1-1 0-15,2 0 20 0,-3 1-8 0,2 2-12 0,2-2 20 16,0-1-20-16,-3 1 21 0,3-1-22 0,0 0 18 16,1-2-18-16,1 4 22 0,-3-2-22 0,4 0 18 0,-3 0-18 15,2-1 14-15,-4 2-14 0,2-1 22 0,2 2-22 16,-3-2 18-16,1 1-1 0,-2-1-16 0,2 0 8 0,-3-1-9 15,3 0 1-15,-2 2 12 0,1-1 9 0,-3 1-5 16,1-2 0-16,2-1 1 0,-5 3-13 0,3 0 8 0,0 2 0 16,-3-3 0-16,1 1 0 0,-2 2 1 0,-1-1-1 15,3-1-4-15,-1 2 4 0,0 0-4 0,-1-1 0 0,0 2-4 16,0-4 4-16,2 3 0 0,1-3-4 0,1-1-1 16,2 4-7-16,-1-6 16 0,1 3 0 0,1-2-8 15,2-1 8-15,1 0-4 0,0 2-12 0,0-4-1 0,-2 2 9 16,1 2 8-16,-4-1 0 0,2 2 0 0,-2-3 1 15,1 2-18-15,-3 2 21 0,-2 1-12 0,1-1 0 16,-2 2 0-16,0 0-4 0,0-2-1 0,-3 2 9 0,1 0 9 16,-1 2-1-16,-2-2 0 0,0 0 1 0,1 0-1 15,0-2-4-15,-2 2 0 0,3 0 1 0,-4 0-1 16,4 0-17-16,0-1 5 0,-2 1 16 0,0 0 1 0,2 0-18 16,-3-3 13-16,0 2 5 0,2 1-5 0,0 0-17 15,-3-2 18-15,1 2-1 0,-5 2 0 0,4-4 0 0,-1 2-16 16,0 0-1-16,-1 0 5 0,0 0 16 0,-2 0 0 15,-1 0 1-15,2 0-22 0,-1 0 22 0,-1 0-22 0,1 0 13 16,-2 0-8-16,1 0 16 0,-3 0-8 0,3 0-13 0,-1 0 13 16,0 0-12-16,-1 0 16 0,-4 0-12 0,3 0-5 15,-4 0-3-15,1 0-5 0,-4 0-32 0,1 0-19 16,-4 0-38-16,1 0-62 0,-4 0-58 0,-2 0 30 0,-2 0 32 16,0 0 10-16,-4 0 19 0</inkml:trace>
  <inkml:trace contextRef="#ctx0" brushRef="#br0" timeOffset="-153029.64">21511 10734 105 0,'0'0'82'0,"0"0"-7"15,-2-2-11-15,4 2 1 0,-2 0 10 0,0 2-28 16,0 1 7-16,0-2-11 0,0 2-3 0,0 0 0 16,0 2 4-16,0-1-7 0,0 1 3 0,0 1 1 0,2 1-1 15,-2-1 1-15,0 2-3 0,0-1-16 0,4-1 9 16,-3 3-1-16,2 0 1 0,1 2 3 0,0 1 9 0,1 1-16 15,0 1 16-15,3 0-15 0,-2 3 4 0,2 3 4 16,-2 0 1-16,2 2-5 0,-2 0 1 0,1 2 5 16,-1 1 9-16,1 1-22 0,0-2 19 0,1 5-22 0,-1-5 22 15,-1 1-8-15,3 1 1 0,-2-1 9 0,-1 1-8 16,1-1 0-16,-1-1 6 0,1-1-24 0,-2 0 25 0,0-1-24 16,0-1 25-16,0 0-25 0,0-2 1 0,1-2-1 0,-2 1 17 15,1-2 12-15,-3-1-15 0,1-1 5 0,-1-1-4 16,-1-1 6-16,2-1-5 0,-3-3 0 0,0 2 14 15,0-2-25-15,0 0 1 0,0-2 20 0,0 2-6 0,0-4-34 16,0 2 28-16,0 0-27 0,0-1 20 0,0-1-28 16,0 1 29-16,0-2-14 0,0-1-22 0,0 2 29 0,0-3-37 15,0-1 30-15,0 2-30 0,0-2 0 0,0 0 1 16,0-2-51-16,0 1-11 0,-3-4-4 0,2-1-3 16,1 0-26-16,-4 0-18 0,1-3-23 0,-2 0-24 0,1-4-1 15,-6-1-41-15,4 1-48 0,-2-4 5 0,0 1 38 16,-1-2 26-16,-1-4 27 0,4 2 18 0</inkml:trace>
  <inkml:trace contextRef="#ctx0" brushRef="#br0" timeOffset="-152569.8499">21366 10738 91 0,'0'0'103'0,"0"0"-3"0,0 0-10 0,4 0-1 16,0 0 12-16,0 0-36 0,1 0 4 0,2-1-3 16,1-2 8-16,0-1-22 0,6 2 0 0,-1-3-3 0,-2 2-4 15,6-3 20-15,-1 0-22 0,2 0 8 0,4 0-4 16,-3 3 1-16,1-1-4 0,2-1 1 0,-2 4 5 16,1-1-4-16,-2 1-4 0,1 1-3 0,2-2-4 0,-2 2-22 15,-2 0 10-15,0 0-14 0,3-1 17 0,0-1-21 0,-3-1 22 16,0 0-27-16,3-1 19 0,-3-2-19 0,2 1-5 15,-5-1 10-15,3 0 4 0,-3-1-18 0,0 2-5 16,0-1 5-16,-3 1-23 0,-3 4-8 0,2 0 9 0,-5-2-8 16,1 3 4-16,-2-2-20 0,-2 2 13 0,0 0-24 0,-3 0 10 15,1 5-24-15,-1-4-25 0,0-2-47 16,0 1-66-16,0 2 18 0,-1 2 24 0,1-1 26 0,0 0 21 16</inkml:trace>
  <inkml:trace contextRef="#ctx0" brushRef="#br0" timeOffset="-151734.47">22252 11362 48 0,'0'0'93'0,"0"0"-4"16,0 3-11-16,0-1-6 0,0-2-4 0,0 1-21 15,0 2-11-15,0 0 7 0,0 0-18 0,0 0 15 16,0 2-7-16,0-1 0 0,0-1 0 0,0 2 7 0,0 1-3 16,0 0-8-16,3 0-7 0,-2 1 12 0,3 2 3 15,-4-1-14-15,0 2 10 0,0-1-2 0,3 2 10 0,-1-1-6 16,-4 2 0-16,4 2-12 0,-1-2 4 0,-2 0 4 16,1 1 9-16,1 0-4 0,1 1-20 0,3-2 0 15,-5 0 16-15,3 2-19 0,-2-4 15 0,1 2-7 0,-2-1 0 16,4 1-5-16,0-3-7 0,-3 0 12 0,2 0 0 15,-3-2-4-15,0 2 5 0,0 0 8 0,2 0-4 16,0-1-8-16,-2-1 4 0,0-1-9 0,0 2 15 0,0-2-19 16,-2 0 23-16,2 0-23 0,0-2 0 0,0-1 24 15,0 0-5-15,0-1-23 0,0 1 24 0,0-3-5 0,0 1 0 16,0-1-4-16,0 0-10 0,0 0 0 0,0-1 0 0,0 1-5 16,0 1 5-16,0-2-15 0,0-1 10 0,2-1 10 15,-2 0-9-15,0 2-1 0,1-3-5 0,-1 2 0 16,3-1-11-16,-1 0 11 0,0 0 6 0,1 1-1 0,-2 2-5 15,1 0 5-15,1-1 5 0,3-1-5 0,-3 2 0 16,4-1 1-16,-2-2 4 0,1 0 11 0,3 0-16 0,-2-2 6 16,2 1-6-16,-2 0 1 0,0-1 15 0,0 3-5 15,2-1-10-15,-2 2 5 0,0-1-11 0,1 2 5 0,-1 0-5 16,-1 0 0-16,2 0 28 0,-4 0-6 0,5 2-10 16,-5-2-1-16,1-2-17 0,2 2 18 0,0 0-18 15,-4 0 23-15,2 0-11 0,2 0-12 0,1 0 12 0,-1 0-17 16,1 0 5-16,0 0-6 0,3-3-5 0,-1 0-33 15,-2-1-9-15,6-1-46 0,-5 1-28 0,3-2-39 16,0-2-64-16,-2-1-59 0,-1 0 38 0,3 0 38 0,0 0 31 16,-3 2 30-16,5-1 16 0</inkml:trace>
  <inkml:trace contextRef="#ctx0" brushRef="#br0" timeOffset="-151241.29">23046 11565 59 0,'0'0'107'0,"1"0"-18"0,-1 1 4 0,-1-1 0 0,1 2-7 16,0-4-24-16,0 5 14 0,0-3-7 0,1-1 1 16,1 1 3-16,0 3-2 0,2-3 1 0,-2 2-11 0,2 2 0 15,1-4-2-15,0 1 4 0,1-2 1 0,0 2-15 16,-1-1 13-16,2 2-20 0,1-4 17 0,-4 4-24 15,7-4 18-15,-4 2 1 0,1 0-18 0,-3 0 1 0,4-1-4 16,-1-1 0-16,-2 2-4 0,1-3-14 0,2 0 14 16,-3 0-4-16,1 0 0 0,-3 2-10 0,1-1 6 0,3 1-11 15,-4 1 6-15,3 0-6 0,-4-2 1 0,2 2-1 0,0 0-5 16,-4 2 6-16,5-2-6 0,-3 0 1 0,1 0-6 16,-3-2-11-16,3 2 16 0,-3 0-10 0,2-2 0 15,-1 2-6-15,0-1-15 0,1 0 15 0,-2-2-25 0,-1 1-9 16,0-1 10-16,4 0-13 0,-4 0-28 0,0-1-16 15,-2-1-23-15,4 1-12 0,-2 1-39 0,-4-2-74 0,3-1 5 16,-2-1 28-16,-2 0 27 0,2 2 23 0,-4-3 21 16</inkml:trace>
  <inkml:trace contextRef="#ctx0" brushRef="#br0" timeOffset="-150907.2">22938 11280 80 0,'2'1'121'0,"1"2"-10"0,0-3 14 16,2 2-10-16,1-4 12 0,0 5-21 0,5-4-2 0,-1 2-11 16,2 1-13-16,1-4 4 0,4 2 6 0,-4-1-6 15,1 1-11-15,2-2-2 0,2-1-20 0,-2 2-4 16,-1-2 5-16,0-2-7 0,0 1-9 0,1-1-8 0,-2 1-24 16,-1-1-18-16,3-1-31 0,-7 3-26 0,1 0-33 0,-2 0-45 15,-1 0-76-15,2-3-31 0,-8 3 40 0,4 0 28 16,-3-2 20-16,-2 1 28 0</inkml:trace>
  <inkml:trace contextRef="#ctx0" brushRef="#br0" timeOffset="-149808.05">24024 10941 62 0,'0'-2'100'0,"0"0"0"0,0 1-3 16,0 0 3-16,0-1-7 0,-3 2-24 0,2 0-4 0,-3-1-21 15,3 2-3-15,-3 1 14 0,0 0-22 0,-2 3 8 16,1-2-4-16,-1 2 1 0,-1 0-5 0,1 5 2 0,-2-1-5 16,2 1 5-16,-1 2 3 0,-1-1-3 0,-1-1-4 15,3 2-3-15,-2-1 0 0,0 1-4 0,-1-2 0 0,2 1 0 16,1-2-4-16,-1 1 1 0,1-2-21 0,1 2 20 15,1-1-20-15,-1-1 17 0,2 2-9 0,-1 1-8 16,1-1 21-16,2 1 0 0,-1-1-4 0,0 2 4 0,2 3-12 16,0 0 3-16,0 1 6 0,0 1 12 0,0 2-17 0,0 0 27 15,-2 1 0-15,4 0 1 0,-2 1-9 0,0 0 5 16,0 0 1-16,4-1 1 0,0-1-10 0,0-1 21 16,2 0-4-16,2-1-26 0,1-1 22 0,1-1-26 0,1-3 27 15,3 0-26-15,-1-4-1 0,1 1-5 0,0-3 29 16,0-3-35-16,1 0 30 0,2-1-18 0,-1-4 13 0,1-1-36 15,-1-3 0-15,1-2 0 0,1-1 24 0,-1-1-24 16,-1-4 0-16,2 2 24 0,-1-4-30 0,-1-2 0 16,-2 1 6-16,0-1 0 0,-3-1 24 0,3-1 0 0,-4 1-6 15,-2-1 0-15,1-1 0 0,-6 2-6 0,1-1 6 16,-3-1-6-16,-1 0-24 0,-3 3 30 0,-2-1-24 16,-2-1 24-16,-1 1-30 0,-2 1 30 0,-2 0-24 0,0 0 24 15,1 1-30-15,-3 1 6 0,1-1 24 0,1 1 0 0,1 1-30 16,-1 1 30-16,0 1-24 0,4 2 24 0,-2-1-24 15,1 3 24-15,1 2-30 0,2 1 0 0,-1 0 6 16,1 3-6-16,-2 0-5 0,4 1 0 0,-1 2-34 0,-2 0 19 16,4 2-21-16,0 1-14 0,-1 0 12 0,0 3-22 15,4-3 7-15,-3 0-25 0,2 1-13 0,-1 2 9 16,2-1-30-16,0-1-27 0,0-1-50 0,0 3-13 0,0-1 30 16,0-2 22-16,-2 1 23 0,4 2 19 0</inkml:trace>
  <inkml:trace contextRef="#ctx0" brushRef="#br0" timeOffset="-149488.59">24644 11500 166 0,'-5'11'142'0,"1"-1"-2"16,-3-1-10-16,0 2-22 0,0-1-5 0,2-1-11 0,1 2-28 16,0-2 11-16,0 0-22 0,-2-2 9 0,4 2-24 0,0-2 1 15,-1 1 9-15,2 0-28 0,-3-1-4 0,1-1-4 16,2 0 0-16,-1-1 0 0,0-2-20 0,1 0-20 15,-3-2-4-15,0-1-31 0,4 3-7 0,-3-3-26 0,1-3-58 16,-1 0-51-16,-3 2 17 0,1-6 19 0,0 5 26 16,0-3 19-16</inkml:trace>
  <inkml:trace contextRef="#ctx0" brushRef="#br0" timeOffset="-148473.52">24836 10930 84 0,'0'0'92'0,"1"-3"-2"0,4 0-8 0,-4-2-3 0,2 3-22 16,1-4-7-16,0 1-3 0,1-1-3 0,0-1 7 0,3-1-11 16,-2 1 7-16,-3 1 1 0,4 0-4 0,-2 1-3 15,-4 1-15-15,7-1 8 0,-4 1-4 0,0-1-8 16,0-1 5-16,0 3 0 0,1-1-1 0,-1 1-3 0,1-3 1 16,-1 4-5-16,3-1 8 0,-2 2-7 0,1-1 7 15,-1 2-11-15,2 0 8 0,-2 0 0 0,0-1-4 0,2 2 0 16,-3-1 0-16,4 0-3 0,-2 3-13 0,-1-1-4 15,2 1 12-15,-3 1-8 0,1 1 21 0,1-1-4 16,-1 2-1-16,-3 2 1 0,2 2 1 0,0-1-5 0,-1 0 0 16,0 0 0-16,0 0 0 0,2 2 1 0,-2 1-5 15,0 0 4-15,-1 0 6 0,-1 0-14 0,2-2 4 0,-3 1 10 16,0-1-1-16,-1 4-17 0,1-2 13 0,-3 0-9 16,-1 0 1-16,0 0-1 0,-1 0 24 0,1-2-9 15,-1 2 0-15,-2 0 5 0,1 0-5 0,1-1 6 0,-4 1 5 16,2-2 1-16,3-1-15 0,-1 0 21 0,0 0-4 15,3-3 0-15,-2 2-5 0,1-2 1 0,0-2-17 0,1 1 12 16,0-4-5-16,2 2-24 0,0 0 24 0,0-3-6 16,0 2 0-16,0-1 0 0,-1-1 1 0,1 0-1 0,1 0-5 15,-1 0-1-15,0 0 1 0,0 0 0 0,0-3-32 0,-1 1 32 16,1-2-20-16,3 1 14 0,-1-1-1 0,1-1-32 16,0-1 39-16,1 0-32 0,1-2 32 0,-2 1-20 15,4 0-12-15,-1-1 32 0,2 2-7 0,0-1 1 0,-2-1-1 16,2 2-31-16,0 2 31 0,0 0-25 0,1 2 32 15,-2 0-1-15,-1 1 1 0,3-1-6 0,-1 4-1 16,-3 1-25-16,2-1 32 0,0 2-1 0,1 0-12 0,-1 1 0 16,-1-1 7-16,2 2-1 0,-2 0 7 0,1 3 0 15,-3-1 7-15,1-1 7 0,2 2 0 0,-3 0 0 0,1 2 15 16,1-1 1-16,-1 1 1 0,-2-1 0 0,4 2-6 16,-3 0 1-16,1-1-23 0,-2-1-16 0,2 4 31 0,-4-4 2 15,4 1-1-15,-3-1-15 0,-1 1 16 0,-1-1-24 16,0-2 8-16,0 1 0 0,2 0 0 0,-2-2 0 15,-5 2 1-15,4 0-1 0,-4-2 1 0,2 3 0 0,-2-3 0 16,-2 2 9-16,1 0 1 0,0-1 0 0,0 1 0 16,-4-2 20-16,2 2-9 0,0-2-19 0,4 1-20 0,-6-2 29 15,1 0-19-15,2 0 0 0,-1-1-20 0,-1 0 41 16,-2 0-21-16,3-2-20 0,0-1 40 0,-1 2-50 16,-1-4 51-16,2 2-21 0,2-2-31 0,-3 0 21 0,0 1 21 15,1-1-21-15,2-1 0 0,-2 1-21 0,0 1 1 0,5-4-21 16,-3 0-28-16,1 2 21 0,-3-2-55 0,4 0-31 15,-1-1-9-15,2 0-37 0,1-2-12 0,-1-2-2 0,-1 1-11 16,1 1 4-16,3-1-43 0,-1-1-38 0,1-2-9 16,0-1 34-16,0 2 37 0,0 0 29 0,-3-1 26 15,6 1 26-15</inkml:trace>
  <inkml:trace contextRef="#ctx0" brushRef="#br0" timeOffset="-147912.12">25416 10862 62 0,'6'-4'104'0,"3"-2"-12"0,-1 2-6 0,1-4-3 0,0 2-22 16,2-1-4-16,0 1-21 0,1 1 8 0,-2-1-1 16,0 5-3-16,2-3-3 0,-2 4-8 0,-1-2 12 0,2 3-12 15,-1 0 1-15,-2 3 14 0,1 0-17 0,-1 2 6 16,0 2 1-16,2-4-3 0,-1 4-5 0,-3 1 1 15,1-2-12-15,1 4 12 0,-1-1-15 0,1 1 4 0,0-2-1 16,0 1 9-16,1 1-13 0,-2-1 1 0,-1 2 0 16,1 0-4-16,-1 0 0 0,0 0 0 0,-1 0-4 0,0 3 0 15,-5 0 0-15,1 3 4 0,3-1 4 0,-4 0-8 16,-2 5-4-16,0-3 4 0,1 4 0 0,-4-1 8 16,2 1-12-16,-4 1-8 0,6-2 12 0,-5 1 0 0,4-1-4 15,-3 1 0-15,2-3 0 0,1 2 4 0,2-1 0 16,-1-2 0-16,1 1 4 0,-2-1-8 0,1-1 0 0,-3 0-4 15,0 0 4-15,2 0 0 0,-1-1 8 0,0-1-8 16,2-1-4-16,-4 0 4 0,1 0 0 0,4-1 8 0,0-2-12 16,0 1 0-16,0-3 0 0,0 1 0 0,0-2 0 15,0 0 0-15,-1-2 0 0,2 1 0 0,-1 1-4 16,0-3 8-16,-1 0-20 0,1 0 12 0,0-3-16 0,0 0 0 16,0 0-27-16,0 0-3 0,0-3-27 0,-2 2-35 15,1-2-69-15,-3-2-15 0,1-1 31 0,3-2 12 16,0 3 25-16</inkml:trace>
  <inkml:trace contextRef="#ctx0" brushRef="#br0" timeOffset="-147558.14">25413 11353 62 0,'-5'-1'132'16,"3"1"-25"-16,1-4 11 0,-1 3-13 0,4-2-1 0,-1-1-24 16,6 1-10-16,-4-2 18 0,2 1-6 0,2-2 5 15,1 1 5-15,0 0 5 0,5-2-9 0,-2 3 14 16,2-3 3-16,-1 3-10 0,3-2 0 0,0 2 3 0,0-3-6 15,3 3-11-15,-2 0-8 0,3-1 19 0,-3 0-29 16,5 0-11-16,-4 0 2 0,1 1 13 0,-1-1-3 0,-3-1-32 16,2 2-12-16,-3-1-13 0,0 1-7 0,-1-1-40 15,-1 1-24-15,-2-1-10 0,-1 2-27 0,0 0-39 0,-3 0-21 16,3-1-27-16,-7-1-67 0,1 0-53 0,-1 1 46 16,-1-2 37-16,2 2 37 0,-2-2 16 0,0 1 19 0</inkml:trace>
  <inkml:trace contextRef="#ctx0" brushRef="#br0" timeOffset="-146526.8299">25999 10855 62 0,'3'-4'86'15,"1"-1"-11"-15,2-1-4 0,-3 0 8 0,2 2-7 0,1-2-19 16,2 1-2-16,0 1-1 0,-4-1-2 0,1 2 10 0,2 1-3 16,-1 0-4-16,2 2 1 0,-4-2-19 0,3 2 16 15,-2 0-19-15,-4 0 7 0,4 0-3 0,0 0-3 16,1 0 0-16,-1 0-12 0,0 0 8 0,-1 0-4 0,3 2 9 16,0 0-5-16,1-2-3 0,0 4 0 0,0-1-4 15,2 1 0-15,-2 1-12 0,0 1-8 0,0-2 8 16,1 2 8-16,-4-1 1 0,-1 1-5 0,5 0 0 0,-5-2 1 15,2 4-17-15,-1-4 16 0,-2 2 0 0,0 0 1 16,-3 2-9-16,4 1 4 0,-4-2 1 0,0 4 8 0,0-2-17 16,0 2 8-16,0-3 9 0,-4 6-21 0,4-4 21 15,-3 2-21-15,3 0 16 0,-3 0-16 0,1 0 17 0,-2-1-17 16,-2 1 8-16,4-2 0 0,-4 2-8 0,2 0 21 16,-4-1-12-16,5-1 3 0,-8 0 1 0,8 0 0 15,-5 0-1-15,3-1 1 0,-3 1 0 0,-1-2 0 0,4 1 9 16,1-3-14-16,-1 2 5 0,1-3 0 0,1 2 0 15,2-3-5-15,1 1 1 0,-5-3 0 0,5 0-1 16,0 0 1-16,0-2-1 0,0 0 1 0,0 1-1 0,2-1 1 16,-2-1 13-16,-2 1-9 0,2-2-13 0,0 4 18 15,0-2-10-15,-1 0 1 0,1 0-10 0,0 0 19 0,0 0-18 16,-2-4 18-16,2 3 0 0,0-2-5 0,0-1-9 16,3 1-9-16,-1-2 18 0,1-1-9 0,0 0 0 0,2-2 10 15,0 1-24-15,3 1 9 0,-2 1 0 0,5-2 0 0,-3 1 1 16,0 0-1-16,-2 2 0 0,3-1 1 0,-1 2-1 15,1 0 5-15,0 3-5 0,-3-1 5 0,0 1 0 16,-1 1 0-16,2-1 0 0,-1 0 0 0,0 3 10 0,1 2-10 16,-1-1-5-16,0-1 5 0,0 3 0 0,1-1 0 15,1 1 9-15,-2 0 1 0,3 1-1 0,-1 4 1 0,0-5-25 16,0 1 25-16,2-1-10 0,-2 3 0 0,0-1 0 16,0-1 0-16,-1 1-14 0,0-1 23 0,-1 1-9 15,1-1-9-15,-3 1 9 0,2-2-10 0,-3 1 1 0,-1-1 9 16,0 0 14-16,-1 0-23 0,-1 0 23 0,0 0-10 15,0-2-8-15,0 4 8 0,0-3-8 0,-1 0 18 0,1 2 0 16,0-1 0-16,-2-1 6 0,0 2-6 0,-1 0 1 16,2 1 4-16,-5-2-14 0,3 1 5 0,-4 1 0 15,2-1 5-15,-1 2 0 0,-2-1-5 0,3 0 5 0,-3 0 1 16,4 0-1-16,-4 1 6 0,-3 0 5 0,3-2-10 16,-2 2 0-16,1-2 1 0,-1 1 10 0,1 0 0 0,-4-2-10 15,4 1 6-15,-3-1 0 0,3 2-29 0,1-4 35 16,-1 2-29-16,-1-3 29 0,-2 2 1 0,2-4-12 15,-1 1 0-15,2 1 12 0,1-2-11 0,-4 1 0 0,2-2-7 16,-2 0 8-16,3 0-8 0,-2 0-5 0,3-2-1 0,-2 4 1 16,3-1-1-16,-1-4-6 0,0 3 13 0,0 0-32 15,-1 0-7-15,0-1 20 0,1-1-7 0,2-1-25 0,-1 0-5 16,0 0-23-16,2-1-4 0,-1-1-3 0,3 1-23 16,-2-3 8-16,2 3-11 0,1 0-14 0,-1-1 0 15,2 4-33-15,-1-1-18 0,-1 0-63 0,1 0-17 0,-1 0 21 16,1-1 40-16,1 3 18 0,1 0 15 0</inkml:trace>
  <inkml:trace contextRef="#ctx0" brushRef="#br0" timeOffset="-144627.21">27833 9150 59 0,'2'-2'85'15,"-2"1"-6"-15,0-4-11 0,1 3 0 0,-1 0 0 0,-1 0-15 16,2 1-2-16,-1 1-4 0,0 0-4 0,0 0-3 15,-1 0-4-15,1-2 1 0,0 4 0 0,0-2 3 0,0 0 1 16,0 3-1-16,0-1-6 0,0 3 3 0,0 0-7 16,0 1 8-16,0 1-7 0,0 1-5 0,-2-1 1 0,2 2 8 15,-3 5 0-15,1-4 0 0,1 4-15 0,-5-1 20 16,3 4-20-16,-2-1 12 0,1 2 1 0,-2 3 3 16,1 2-2-16,-2 1 3 0,2 1-3 0,0 1-8 0,-1 1 8 15,1 1-8-15,-3-1 19 0,4 0-23 0,-1 2 1 16,-2-1-1-16,4-1 10 0,-2 0-4 0,-2-3 1 0,3 2 9 15,1-1-14-15,0-1 0 0,0 0-4 0,-2 0 0 16,2 0 0-16,-2-3 0 0,-1 3 1 0,0-1-1 0,2-1 1 16,0 2-5-16,-3-1 5 0,1 1 12 0,0 1-23 15,1-1 1-15,-1-1 22 0,1 2-27 0,1 1 5 16,0-2 23-16,-2 3-5 0,1-5 0 0,0 2-5 0,0-1-30 16,0-1 6-16,1-1-6 0,-1 0 18 0,4 0 6 15,-2-3 0-15,3 0-6 0,-2 0-12 0,-1-1 12 0,1-1 0 16,-1 1 1-16,0-2-1 0,-1 0 0 0,1 1-5 15,-3-1-1-15,2-1 0 0,-1 1 1 0,-2 1-1 0,2-1 1 16,1 0-1-16,-2 0 0 0,-1 0-6 0,4 0 0 16,-2 0 0-16,0 0-12 0,1-1-14 0,0 1 39 0,0-2-32 15,-1 2 25-15,0 0-25 0,2-3 32 0,-2 3-7 16,4-3-25-16,-3 2 32 0,4-2-32 0,-1 0 7 16,-2-2 24-16,3 2-24 0,-5-1 24 0,2-1 0 0,2 2-5 15,-1-3-26-15,-3 5 31 0,4-5 1 0,-6 3-32 16,2-1 32-16,1-1-1 0,1 2-5 0,-4 1-1 15,4-2 1-15,0 0-1 0,-2 2 0 0,3-3-31 0,-1 3 31 16,2 0 1-16,-4-1-1 0,5 1 0 0,0 1 1 0,-1-2-7 16,-1 1 6-16,2-1-6 0,-3 0 0 0,0 1-13 15,3-2 20-15,-7 3-7 0,7-3 6 0,-5 3-6 16,2-2 0-16,0 0 0 0,0-1 0 0,-1 1 0 0,2-2 0 16,-1 2 0-16,-1-2 0 0,3 1 0 0,-1-2 0 15,2 0 0-15,-1 1 0 0,-1 0 0 0,-1-2 0 0,3 0 0 16,-3 2 0-16,3-2 0 0,-5 3 0 0,2-2 0 15,-2 0 0-15,0 0 0 0,1 1 0 0,-1-1 0 16,0 1 0-16,-1 0 0 0,3-1 0 0,-2 0 0 0,0 0 0 16,0-2 0-16,1 1 0 0,-2-1 0 0,2 1 0 0,1-2 0 15,-2 1 0-15,4-1 0 0,-2 0 0 0,3 0 0 16,-2 0 0-16,0-1-25 0,2-1 25 0,0 1-26 16,0-1 32-16,0-1-31 0,-1 0 31 0,2-1-24 0,-2 0 30 15,1-2-30-15,0 4 30 0,-2-3-31 0,0 2 1 16,-1 0 30-16,2-1 1 0,-4-1-13 0,5 3-19 0,-3 1 31 15,0-2 1-15,1-1-32 0,1 2 32 0,-2-2-32 16,3 1 7-16,0-2 0 0,0 1 24 0,0-1-24 16,0 1 24-16,0-2-24 0,1 1 24 0,-2 1-24 0,1-1 24 15,0-1 0-15,0 0 0 0,0 0-30 0,0 0 6 16,0 2 12-16,0-2 18 0,0 0-6 0,0 0-24 0,0 0 24 16,0-2 1-16,0 2-1 0,0 0 1 0,0 0-7 15,0 0 0-15,0 0-25 0,0 0 26 0,0 0 5 0,0 2-5 16,0-2-26-16,1 0 31 0,1 0-5 0,-1 0-1 15,-1 0 1-15,5 1-27 0,-2-1 27 0,2 0-14 16,-1 0 1-16,1-1-7 0,2 1 26 0,-6 0-13 0,4 0-19 16,2 0 32-16,0 0-1 0,-2 0 1 0,1 0 0 15,-1 0 0-15,2-2-32 0,-3 2 31 0,1 0-31 0,1-1 32 16,-1 1 0-16,0 0-20 0,0 0 20 0,1-2-6 0,-3 2-1 16,2-1 1-16,1 2-1 0,1-4-32 15,0 3 33-15,-1-3-1 0,2 0 1 0,-1 0-1 0,4-1-32 16,-3 1 33-16,1-2-33 0,-1 2 32 0,3-1-25 0,0 1 32 15,2-3 0-15,-5 2-32 0,3 2-1 0,1-1 1 16,1 1 32-16,-2-1 0 0,2 3-7 0,-2-1 1 16,0-1-1-16,2 2 0 0,-4 0-6 0,4 0 0 0,-4 0 7 15,-1 0-7-15,0 2 0 0,1-4 0 0,-4 2 0 16,2 0 0-16,-1 0 0 0,-1 0 0 0,1 0 0 0,-1 0-26 16,0 0 26-16,-1-1 0 0,1-3-6 0,0 4-1 15,3-2-18-15,-4 0 0 0,4-1 13 0,-1-1-12 16,-1 1 0-16,3-2 0 0,-1 1-12 0,1-1 13 0,1 2 0 15,-2-5 6-15,4 6-5 0,-2-3 16 0,1 1-10 16,-2 1-1-16,3-2 1 0,-2 1 5 0,1 1 0 0,-4 1 1 16,3 1-1-16,-2-1 11 0,0 1-11 0,0 1 6 15,-2 0 0-15,0 0 0 0,-1 0-1 0,2 0 6 16,-1 1-5-16,-3-1 0 0,2-1 0 0,-2 1 5 0,2 0 0 16,-2 0 10-16,3 0-10 0,-1 0 0 0,-1 0 11 15,1 0-1-15,3 0-10 0,0 0 5 0,5 0 1 0,-4 0-1 16,4 0 16-16,0 0-15 0,-1 0-1 0,6 0 1 15,-2 0-1-15,2 0 0 0,0 0 12 0,-2 0-12 0,1 0-5 16,1 0 0-16,-1 0 17 0,0 0-17 0,1-2 0 16,-1-1 0-16,-1 3 0 0,-2 0 5 0,-1-1-5 15,-1-2 0-15,-2 3 17 0,-2-3-17 0,-2 1 17 0,0 2-11 16,-4 0 17-16,1 0 0 0,-3 0-6 0,5-1 1 0,-2 1 0 16,-3 0-6-16,1 0 0 0,3 0-6 0,-1-2 0 15,2 2-24-15,0 0-6 0,2 0-18 0,-1-3-4 16,-2 1-32-16,0 0-44 0,0-3-18 0,-3 2-51 0,1-1-54 15,0-1-54-15,-1-1 47 0,1-3 32 0,-2 0 36 16,0 2 8-16,-2-1 34 0</inkml:trace>
  <inkml:trace contextRef="#ctx0" brushRef="#br0" timeOffset="-143762.25">28671 10390 48 0,'-1'3'86'0,"-4"2"10"16,2-1-21-16,-1 1 14 0,-2 2-13 0,2 1-22 0,-1 2-7 15,-2-2 3-15,-1 2-3 0,1-1 4 0,0 5 1 16,-1-2-19-16,0 1 15 0,1-1-19 0,-1 3 16 15,-4-1-8-15,3 1-3 0,0 1 0 0,-3-1-3 0,3 0-5 16,-2 2 1-16,0-2 0 0,-2 0 8 0,4 0 0 16,-2 1 1-16,-2 0-20 0,4 0 20 0,-3 0-8 0,2 1-12 15,0-1 9-15,2-1-1 0,-1 3 5 0,1-1 9 16,0-2-5-16,0 0 6 0,2-2-5 0,-1 1-16 16,2 0 17-16,1-4-22 0,0 2 1 0,0-3 17 0,2-1-8 15,-1 0-14-15,3-2 18 0,0-3-22 0,0-2 18 0,0 3 1 16,0-3-24-16,0-1 19 0,0 0-14 0,0 0 14 15,0 0 0-15,0-1 1 0,3 1-1 0,-1 0-4 16,1 0 0-16,-2 1 0 0,3-1 0 0,0-3-5 0,1 1 1 16,2 2-1-16,0-4-15 0,1 4 5 0,-1-4 10 15,-1 1-25-15,2 0 25 0,0-2 0 0,0 1 0 0,1 2-4 16,0-1-1-16,0-3-26 0,0 5 26 0,4-2-20 16,-2 1 25-16,-2 1-5 0,4-2-20 0,-2 3 25 15,0-2 0-15,2 2-10 0,-4 0 0 0,5 0 11 0,-3 2-11 16,1-4 5-16,-2 2 0 0,3-1-5 0,0 2-10 15,0-1 15-15,-4 0 0 0,5 0-5 0,-3 0 6 0,1 0 4 16,0-3-5-16,-1 2 6 0,2-2-6 0,-4 1 1 16,1-1-1-16,1-1 0 0,-2-2 1 0,-2 3-1 0,1-3 6 15,-1 0-11-15,1 1 5 0,-1 2 1 0,-2-1 10 16,-1-1-16-16,2 1 0 0,-3 1-11 0,1 0 11 16,-3 3-5-16,-1-3-1 0,2 1-26 0,-2 1 11 0,0 1-21 15,-2 0-35-15,-1-3-2 0,1 1-30 0,-2-1 5 16,-1 0-27-16,2 0-47 0,-2-1-39 0,-1 1-28 0,1-5 26 15,-4 2 20-15,4-1 42 0,0 2 10 0</inkml:trace>
  <inkml:trace contextRef="#ctx0" brushRef="#br0" timeOffset="-143267.8299">28668 10487 109 0,'0'0'96'0,"2"0"-21"16,-2 0 14-16,-2 0-6 0,2 0-4 0,0 2-32 16,0 0 0-16,0-1-4 0,0 2 8 0,0 0-3 0,0 3-19 15,0-1 15-15,0-1-10 0,0 2-8 0,0 1 7 16,0 1 5-16,0 0-4 0,0 1 0 0,0-2 4 0,2 4-7 15,-2 0 7-15,1 0-11 0,2 3 1 0,1 0 7 16,-4 0 13-16,1 1-12 0,4 3 0 0,-2 0 1 16,5 2-4-16,-7-2-4 0,4 4 18 0,-3 1 0 0,-1-3-8 15,-1 3-13-15,4 1 6 0,-4 0 8 0,1 0-3 16,-1 0 0-16,-1 0 5 0,1 1-4 0,1-3 1 0,-1 0-4 16,2 1 0-16,1-2-4 0,-1-2 0 0,-1 1-5 0,-1-2-5 15,6 0 1-15,-4-2-17 0,-1-2 22 16,-1-1 1-16,0 2-28 0,4-4 22 0,-1 0-22 0,0 0 23 15,-1-2-12-15,3 0-17 0,-5-1 29 0,0-2-28 0,3 0 22 16,1 0-23-16,-2 0 18 0,1-2-7 0,-3 1-16 16,0-2 28-16,0-1-17 0,0 3 12 0,1-2 0 0,-1 0 0 15,0 2-30-15,0-2 18 0,0-1-6 0,-1-2 0 16,1 4 0-16,0-4-5 0,0 0-1 0,0 1-11 16,0-1-5-16,0 0-11 0,1-1-32 0,1-3-23 0,-2 0 0 15,0-2-16-15,2 2-22 0,-1-4-24 0,-1-1-40 16,0-3-49-16,3 0 3 0,1-3 24 0,-3-1 31 15,1-1 29-15,3 1 23 0</inkml:trace>
  <inkml:trace contextRef="#ctx0" brushRef="#br0" timeOffset="-142451.5">29164 10536 55 0,'-3'1'96'0,"0"-2"-10"0,0 1-15 0,-2 0 15 0,-1 0-21 15,0 1-11-15,-1 1-7 0,1 1 7 0,-3-1-11 16,-1 2 16-16,4 0-23 0,-2-1 1 0,-5 3 14 0,7-1-2 16,-2-1-5-16,-1-1-6 0,1 2-1 0,1-3-2 15,1 2-13-15,2 0 1 0,1-2-7 0,-4-2-1 16,5 3 8-16,-3 0-3 0,4 0-13 0,-1-1 1 0,1 2-8 15,-3 0 16-15,-1-1-8 0,1 2 0 0,-1 2-1 16,4-1-3-16,-4 1 4 0,0 1 0 0,2 0 8 0,-4-1 8 16,4 2 4-16,2 2 0 0,-4 1-16 0,5-2 21 15,-4 4-21-15,4-1 13 0,-2 1 0 0,2 1 0 0,-2-2 4 16,4 3 1-16,0 2 0 0,1-1-4 0,3 3 14 16,-3-1-18-16,2-1 19 0,0 0-5 0,1 2-22 15,2-1 14-15,-1 0 0 0,3 1-4 0,-2-3 9 16,1-1-13-16,-1-1-11 0,0-1 6 0,0 1 15 0,2-5-20 0,-2-1 0 15,0-1 10-15,0-2-9 0,2-4-1 16,-2 0 0-16,2 0-15 0,1-2 15 0,-2-5-5 0,3-1 1 16,0-1-6-16,-1-2 5 0,3-2-16 0,-1-1 17 0,-2 0-6 15,3-1 5-15,-1-2 0 0,0 0 11 0,-4 1-16 16,1 1 5-16,1-1 11 0,-3 1-11 0,-2-1 6 0,1 1-6 16,0 2 6-16,-2-1 11 0,0 2 0 0,-1-1-17 15,0 2 23-15,-1-1-28 0,-1 2 28 0,1-2-28 16,1 2 23-16,-1-3-28 0,-1 4 28 0,-1 0-29 0,3-5 0 15,-3 2 29-15,2 0-29 0,-1 1 24 0,1-3 0 16,-3 2-30-16,0-2 30 0,0 1 0 0,2 0-30 0,-2 1 30 16,-2 1 0-16,2 0-24 0,-3 2 6 0,-2-1 18 15,2 1 6-15,0 0 1 0,-5 0-25 0,4 1 25 16,0 1-18-16,-4 0 18 0,3 0-18 0,1 1-1 0,-2-2-12 16,1 0 6-16,2 1 0 0,-2-1 0 0,0 2 13 15,2-2-7-15,1 1 1 0,1-1-33 0,-4 2-6 0,2-1-6 16,0 1 7-16,0-1-5 0,-1 1-24 0,0 2-3 15,-1 1 1-15,-2-2-3 0,0 1-13 0,-1 2 22 0,1-1-18 16,-1-3 2-16,2 4-15 0,0-2 19 0,0 2-10 16,-1-2-3-16,2 1-6 0,-2 1 18 0,4-2 1 15,-1 2-6-15,3 0-27 0,1 2-31 0,-4-4-38 0,4 4-30 16,0-2 21-16,0-2 28 0,0 2 19 0</inkml:trace>
  <inkml:trace contextRef="#ctx0" brushRef="#br0" timeOffset="-141990">29694 10980 137 0,'-5'7'104'0,"1"4"-8"0,0-4 4 15,1 2-6-15,-3 0-4 0,6 2-25 0,-1-1-17 0,-3 1 0 16,1-2 3-16,0 1-3 0,0 1 1 0,-2-1 7 0,2 0-3 16,-4 3-4-16,1-1-18 0,-2-3 16 0,4 1-4 15,-1 1-20-15,-2-4 17 0,1 2-24 0,2-1 16 0,-1-1-12 16,0 0-8-16,0-2 13 0,0 1-21 0,-1-3 16 16,5 3-20-16,-6-5 0 0,6 1 13 0,-2 0-13 15,-1-2 16-15,-1 0-7 0,4 0-13 0,-5 1 16 0,4-2-20 16,-1 1 12-16,2 0-12 0,-1 1-13 0,0-1 0 15,2 0-24-15,0 0-15 0,0-1-16 0,-1-3-25 16,2-1-43-16,-1 0-56 0,4-2-7 0,-4-5 27 0,3 1 23 16,0-1 10-16</inkml:trace>
  <inkml:trace contextRef="#ctx0" brushRef="#br0" timeOffset="-140799.61">30007 10635 69 0,'-8'-3'107'0,"-1"1"-3"16,-2-2-4-16,1-1 4 0,2 1-17 0,2-2-11 15,-3 0-11-15,2 2 8 0,1-1 1 0,-1 0-15 0,1 1-36 16,-1-1 37-16,2 1 4 0,0-2 6 0,2 1-16 16,-2-1-3-16,5 2-3 0,-8-2-4 0,8-1-3 15,-1 2-4-15,-1-1-4 0,2-2-4 0,0 1-3 0,0-1-5 16,2-1 0-16,2 2 5 0,-2-2-13 0,2-2 0 15,3 1 1-15,-1-1-6 0,2-1 1 0,1 1 0 0,3 0-4 16,-1 0-1-16,0 1 5 0,-2-1-5 0,4 2 1 16,-2 0-1-16,-1 2-4 0,0-1 5 0,0 2-1 15,0 0 1-15,7 1 4 0,-9 4 0 0,2 2-13 16,-3 1 8-16,-1 1 14 0,2 3 1 0,-1-1-19 16,4 2 18-16,-5 1-8 0,4-1-15 0,-2 1 24 0,1 2 0 15,-3-2-24-15,2 2 0 0,0-1 19 0,1 0 1 16,-2 0-1-16,-1-1 0 0,1 2-23 0,-2-2 18 0,1 2-9 15,-3-4 10-15,-2 3 0 0,-1-1-15 0,0-2-10 0,4 0 6 16,-4 1-1-16,0-2 25 0,-4 2-6 16,4-2 1-16,0 1-25 0,0-1 6 0,-1 0 23 0,-1 1-4 15,-1 1 0-15,-1 0-25 0,-1-3 5 0,0 3 1 0,0-2 23 16,-1 3-23-16,-2-2-1 0,-1 1 24 0,4 1-23 16,-3 1 18-16,3-2-18 0,-4 0 23 0,1 3-4 15,0-3-20-15,0 2 1 0,-1 0 18 0,0 0-9 0,1 0-9 16,-1 2-1-16,1-2 24 0,-1 0-23 0,1 2 23 15,0-1-23-15,0 2 23 0,-2-3-14 0,2 1-10 0,1 1 1 16,-1-1 23-16,0 1-23 0,0-1 23 0,-1-1-24 16,1 3 25-16,1-2-20 0,1 1 20 0,-3-2-20 0,0 3 19 15,5 0-18-15,-4-1 23 0,2-2-24 0,-1 4 25 16,2-4-5-16,1 2 0 0,-1-2 0 0,2 0-5 16,3-2-10-16,-5 4 11 0,5-7-1 0,0 4-10 0,0 1-16 15,0-3 27-15,5 1-1 0,-1 1-25 0,3-2 4 16,-1 1 11-16,1-1 0 0,2 0-10 0,0 2 5 0,3-1 15 15,2 1-20-15,-5-2 15 0,4-2 0 0,0 4-15 16,-1-4 15-16,1-1-15 0,-2 3 15 0,0-4 10 16,5-1-4-16,-6-1-1 0,2 2 0 0,1-2-15 0,-4 1-10 15,2-2 25-15,0 1 0 0,-1 0-15 0,2-2 5 16,-4 4-15-16,5-2 25 0,-5 0 0 0,1-2-25 0,1 2 25 16,1-3 0-16,-3 0-5 0,-2 0-10 0,3-2 10 15,-1 1-20-15,0 0 0 0,-1-1 25 0,2-1 0 16,-3 0 0-16,2 0 1 0,1 0-16 0,-2 2-11 0,-1-2 6 15,1 0 0-15,1 1-1 0,-3-2 16 0,2 1-5 0,-2 1 6 16,-3-1-1-16,3 2 0 0,-4 1 0 0,1-2-5 16,-2-1 5-16,1 6-5 0,-2-4 5 0,1 1 0 0,0 0-5 15,0 0 6-15,0 0-6 0,0-2 0 0,0 2 0 16,0-1 0-16,0 0 0 0,0-3 0 0,0 3 10 16,0-3-15-16,0 3 5 0,0-2 0 0,-3 0-16 0,-1 0 16 15,3 0 0-15,-3-1 0 0,0-1 5 0,-2 4 6 16,-1-4-11-16,1 2 10 0,-1-1-10 0,-2-1 0 0,1-1 0 15,3 3 11-15,-3-1-6 0,2-1 0 0,-2 2-10 16,0-3 0-16,2 3 0 0,-2-1-1 0,2-1 17 0,0 2-32 16,1-1 16-16,-2 1-11 0,4-1 16 0,-2 2 10 15,1-1-10-15,2 1 11 0,-2-1-6 0,0 2 0 16,4-1 1-16,-3 1-12 0,2 0-9 0,-4 0 15 0,1 1-16 16,1-1 1-16,-3 1 4 0,2-1 11 0,0 0 11 15,0 0-1-15,-3 1 0 0,4-2 1 0,-6 1-1 16,4-1-5-16,0 1-10 0,0 1 5 0,-1-2 5 0,-2 1-10 15,4 2 0-15,-1-1-11 0,-2 0 27 0,1 2-27 16,-2 1 21-16,4 0-20 0,-3 0 20 0,4 0-20 0,-4 0 9 16,3 0-14-16,-1 0 10 0,0 0-15 0,2 0 5 15,0 0-4-15,1 0-10 0,1 0 0 0,-4 0-22 0,5 0-8 16,0 0-16-16,-2 0-7 0,2 0-26 0,2-3-64 16,-2 1-65-16,5-1 9 0,-2-1 30 0,0-1 34 0,5-3 12 15,0 3 10-15</inkml:trace>
  <inkml:trace contextRef="#ctx0" brushRef="#br0" timeOffset="-139864.4799">30739 9587 73 0,'0'0'75'0,"-1"2"-7"16,1-2-4-16,0 2 0 0,0-1 4 0,-2 2-21 0,1-1 0 16,-4 1-19-16,5 0 19 0,-4 2-7 0,0 0 4 15,-2-2-1-15,3 2 9 0,-4 2-19 0,1-2 14 0,1 1 2 16,0 1-1-16,1 1-3 0,-3-2-3 0,2 3-12 16,1-2-11-16,-1 0 8 0,-3 0-4 0,7-1 0 15,-2-1-3-15,1 2-5 0,0-3 1 0,2 2-12 0,-1-3 0 16,1 2 11-16,0-1-3 0,0 1 0 0,1 1 0 15,-1-2 0-15,0 1 4 0,0 1 8 0,-1 0 0 16,1 0 0-16,0 2 1 0,1 0-17 0,3 0 9 0,-3-1 7 0,2 2 1 16,2 0-8-16,-2 0-4 0,2-2 0 15,-1 3-9-15,1-3 4 0,3 1 1 0,0-2-1 0,-3-1 1 16,1 0 0-16,-1 0-1 0,1-4 1 0,3 1-13 0,0-1 17 16,-3-1-9-16,0 2 0 0,3-2 1 0,3-2-1 15,-6 2-4-15,3 0 13 0,3-1-13 0,-4 2 0 16,0-1 0-16,2-1 9 0,0 1-9 0,0-2 0 0,-3 1 0 15,0-1 0-15,1 1 4 0,0-2-4 0,-2 1 5 16,-2 0-1-16,3-2 5 0,-2 3 0 0,-2-1 4 0,0 1 5 16,-1-1 10-16,-1-1-10 0,1 0 5 0,1 3-9 15,0-3 14-15,-3 0 5 0,1 0-4 0,-1 2 0 0,4-1 1 16,-3-1 0-16,3-2-10 0,-1 4 26 0,-2-3-25 16,3-1 27-16,-4 2 1 0,3-1-10 0,-3 0 6 15,3-1 1-15,-3 0 8 0,0 1-18 0,0-1 39 0,0 1-11 16,0-1-4-16,0 2 9 0,0-2 3 0,0 3 1 15,0 0-11-15,0-2 0 0,0 2 36 0,0-1 5 0,0 0-5 16,-2 0-14-16,1-1-8 0,1 1 3 0,-3 0 3 16,-1-2-9-16,0-1 2 0,-1 2-9 0,0-1 2 15,-3 1 1-15,2-1 1 0,1-1-23 0,-3 0 2 0,3 0 0 16,-2 0-12-16,0 0-12 0,2 1 12 0,1 0-12 16,-3-3-12-16,1 4-13 0,3-2 0 0,-2-2-13 15,2 2-24-15,-3-1-1 0,1 2-60 0,2-1-10 0,-3-1-76 16,2 2-72-16,0-1 12 0,-3 3-19 0,1 0-38 15,-1 2-11-15,1-1 16 0,-2 1-57 0,2 1-2 0,-2-2 77 16,-1 2 31-16,-2 2 28 0,2-1 35 0,-1 2 23 0,2-1 22 16</inkml:trace>
  <inkml:trace contextRef="#ctx0" brushRef="#br1" timeOffset="-124775.58">23887 12133 52 0,'0'0'78'15,"0"0"-7"-15,0 0-10 0,0 0 3 0,0 0-3 0,0 0-25 16,0 0-4-16,0 0 1 0,0 0 6 0,0 0-10 15,0 0-4-15,0 0-10 0,0 0 17 0,0 0-3 16,0 0-21-16,-5 0 17 0,4 0-18 0,-3 0 15 0,4 0 0 16,-3 0-11-16,3 0 8 0,-3 0-1 0,1 2 0 15,1-1-3-15,-1 0-8 0,1 3 4 0,-1-1 1 0,-1 1 2 16,0-1 1-16,1 1 4 0,-2 3 7 0,0-4 4 16,0 1-4-16,-3 0 4 0,4 1-3 0,0 0-1 15,1-1 1-15,-1 2-8 0,1-1 1 0,0-1-5 0,-3-1 1 16,5 3-1-16,0-3 1 0,-2-1-4 0,2 2-1 15,0-1 1-15,-1-1 0 0,1 1-4 0,0-3 0 0,0 2 4 16,1 2-4-16,-1-3 0 0,0 2 0 0,-1 0-12 16,1 0 8-16,0 0 4 0,0 2-4 0,0-2 4 15,0-2-4-15,0 2 0 0,0-1 0 0,0-2-4 0,0 4 4 16,0-3 8-16,0-1-12 0,1 4 4 0,2-1 4 16,1-2-8-16,2 2-8 0,-3 0 12 0,2 0 8 0,-1 2-12 15,3-4 0-15,0 1 5 0,1 1-5 0,-1-2 0 16,-1-1 0-16,1 0 0 0,3 0 12 0,-2 2-16 0,2-2 4 15,2-2 0-15,0 2 0 0,2 0 8 0,-1 0-12 16,-2 0 4-16,4 0-4 0,-2 0 4 0,4 0 8 0,-2 0-12 16,0 0 8-16,1 0 0 0,3 0 0 0,-4 0 0 15,2 0-12-15,2 0 4 0,-5 0 0 0,3 0 0 0,-1 0 8 16,1 0-8-16,0 0 0 0,-2-3 0 0,1 3-1 16,1 0 5-16,0 0-4 0,0 0 13 0,-1 0-14 15,2-1 1-15,1 1 0 0,-1 0 0 0,1 0 4 0,-2 0 0 16,2 0 0-16,-3 0-4 0,5 0-4 0,-4 1 4 15,1-1 4-15,-1 2-4 0,0-1 0 0,1-1 0 0,-1 2 0 16,-1-1 0-16,-1-1 0 0,1 0 0 0,2 2-8 16,-6-4 12-16,4 5-4 0,-3-3 4 0,0-1 0 0,-1 2-4 15,-1 2-8-15,-1-2 12 0,-1 4 8 0,-1-2-8 16,-1 0-8-16,-3 3 8 0,2-3 0 0,-3 2 0 16,1-1 0-16,-3 1 4 0,-1-1-4 0,2 1 0 0,-2-1 0 15,2-1 0-15,-1 3 0 0,2-3 0 0,-3 2-8 16,4-1 8-16,-3 1 0 0,7-1-4 0,-7-1 4 0,6 2 0 15,-4-1 0-15,0 0 0 0,0 1 0 0,1-2 8 16,-3 2 0-16,2-1-12 0,-1-1 0 0,0 2 4 16,-2-4 0-16,2 2 0 0,-2 0 0 0,0 0 4 0,0-1 8 15,-2-2-12-15,2 3 0 0,0-3 4 0,-4 3-4 0,4-2 4 16,-3 2-4-16,0 0 4 0,0-3-4 0,0 0 4 16,-1 2-4-16,3 1 4 0,-3-3-4 0,3 0 4 15,-1-2 0-15,2 2 0 0,0 0-4 0,0-1 12 0,0 2-8 16,2-1 0-16,-2 0 0 0,0 0-4 0,-2 0 4 15,2-3 8-15,2 2-12 0,1-1 5 0,-1-2-5 0,3 1 4 16,-4 0-4-16,4-2 0 0,-2-1 0 0,2 0 0 16,1 0 8-16,-1 0-8 0,0 2 0 0,-1-2 0 0,0 0 0 15,0 0-8-15,1 0 8 0,1 0 8 0,1 0-8 16,-3 0 8-16,3 0 0 0,-1 1-12 0,3-1 0 0,-1 0 4 16,-3 2 8-16,6-1-12 0,-3 0 0 0,0 1 4 15,2-2-4-15,-1 3 0 0,1-2 12 0,-2 3-12 16,2-3 4-16,-2 2-4 0,4-1 4 0,-4 4 0 0,2-3 8 15,2 1-4-15,0-1-8 0,-2 2 0 0,-1-1 12 16,4 2-4-16,-4-3-8 0,4 0 0 0,-1 3 12 16,-2-3-12-16,0 0 0 0,2 1 4 0,-4 2 0 0,0 0 0 15,3 0-4-15,-3-1 4 0,-2 1 8 0,1 0-8 16,0 0 0-16,0 0 0 0,-1 1 8 0,-1-1-8 0,1-1 0 16,4 1 0-16,-6 0 0 0,4 0 0 0,2 0 0 15,-1 0 0-15,4 0-4 0,-3 0 4 0,4 0 0 0,-1 0 0 16,0 0-4-16,4 0 4 0,-2 0 0 0,1 0 0 15,1 0 0-15,1 0-4 0,-1 1 0 0,-2 1 4 16,3 0 0-16,-2 1 0 0,0-2 0 0,0 2 0 0,-3 3 0 16,-1-4 0-16,1 4 0 0,0-3 0 0,-3-2-4 0,0 1 4 15,0 1-8-15,-2 0 16 0,2-1-8 0,-2 2 0 16,2-1 0-16,1 1-8 0,-5-2 16 0,4 1-8 0,-1 1 0 16,1 1 0-16,-2-2 0 0,1 0 0 0,2 0 0 15,-1-1 8-15,1 2 0 0,1-1-12 0,0 1-8 16,1-1 12-16,-1 2 8 0,1-2 0 0,1 0 0 0,-2 0-12 15,2 1 8-15,-2-1 1 0,-3 0-10 0,4-2 1 16,-2 1 13-16,0 1-5 0,-3 0 0 0,1-3 0 16,-1 0-8-16,0 2 0 0,-2-2 12 0,2 0 0 0,-1 0-12 15,0 1 4-15,1-1 0 0,0-1 8 0,0 1 5 16,3 0-21-16,-3 0 20 0,2 0-16 0,1 0 21 0,0 0-17 16,-2 0 21-16,4 0-17 0,-2 0 13 0,3-2-4 15,0 1-1-15,-1-1 1 0,3 1 0 0,-2-3-4 16,4 0 0-16,-1 0-9 0,-1-1 8 0,3 1 1 0,-3-1-9 15,2 1 13-15,-3-2-4 0,2 1 4 0,-2 1-13 16,0-1 14-16,-2 2 8 0,-2-1-4 0,-2 0 0 0,-1 0-9 16,0 3 19-16,-2-2 0 0,-3 1 0 0,1 1-4 15,-3 1 0-15,3-2-5 0,-4 2 0 0,0-1-4 0,0 1-5 16,0 0 0-16,0-4-25 0,0 6 0 0,0-4 15 16,0 2-24-16,0-1-24 0,0 1-13 0,-4-1-13 15,3-1-19-15,-1 4-26 0,-3-4-41 0,-2 4-44 0,-1-5-40 16,0 1 28-16,-5 2 28 0,1 0 20 0,-6 0 29 0</inkml:trace>
  <inkml:trace contextRef="#ctx0" brushRef="#br1" timeOffset="-123611.15">23836 13323 59 0,'0'0'75'0,"0"0"-8"0,0 0-2 0,0 0-5 16,0 0-2-16,0 0-12 0,0 0 1 0,0 0-4 0,0 0-14 15,0 0 11-15,0 0-1 0,0 1-2 0,3 2-1 16,-3 0 1-16,0 0-8 0,2 2 8 0,-2-1 3 15,2 2 1-15,-4 2-19 0,2-2 4 0,0 3 8 0,2-2 0 16,-6-1-4-16,4 3 1 0,0 0-5 0,0-2 1 0,0 4 8 16,0 0-12-16,0-1 1 0,4 2-5 0,-4 0 1 15,1-1 8-15,-1 2 0 0,2 0-4 0,-1 3 0 16,3-3-20-16,-2 1 21 0,3 0-21 0,-5 0 16 0,2 1-7 16,-1 2-1-16,-1-2-8 0,0 1 21 0,2 0-21 15,-2 0 21-15,0 0-3 0,2 1-10 0,-2-2-12 0,3 1 9 16,0 1-9-16,0-1 0 0,2-1 0 0,-2 0 13 15,-3 0-13-15,5-1 8 0,-4 1 1 0,-1-2 0 0,0 1-1 16,0-3 1-16,3 2 13 0,-6 0-13 0,3-1-1 16,0 0 6-16,0 2-5 0,0-3 4 0,0 0 9 15,3 1-8-15,-3 2 9 0,0-4-23 0,0 2 23 0,0-1-19 16,0 1 20-16,0 0-24 0,0-2 23 0,0 0-23 16,0 1 19-16,0 0-19 0,0 1 19 0,0-3-19 15,4 1-5-15,-3 1 5 0,2-2 20 0,-1 1-25 0,1-1 0 16,-1 0 5-16,-2-1 19 0,3 1-24 0,-3-3 25 15,6 3-25-15,-6-2 0 0,0 2 20 0,0-1-20 0,0-1 19 16,2 2-23-16,-1 0 23 0,2 0-9 0,1 0-15 16,-4 0 10-16,1 0 15 0,-1 0-25 0,3 0 25 0,1-2-5 15,-3 3 0-15,1-2 0 0,-2 0-25 0,0 0 25 16,-2-1 0-16,6 1 0 0,-4-1-25 0,1-1 25 16,-2 2-25-16,4-3 25 0,-3 3-25 0,0 0 25 0,0-2-15 15,1 1 15-15,1 2 0 0,-4-3 0 0,4 3-10 0,-2-3 10 16,3 2 1-16,-6 0-1 0,3 2 0 0,3-3 0 15,-3 1-10-15,-3 1-10 0,3-2 0 0,0 2 15 0,0 0-5 16,0-3 15-16,3 2-15 0,-2-2 0 0,2 0 0 16,-3 0 6-16,2-2-6 0,1 1 0 0,-1-2 0 15,1-2 0-15,-1 2 0 0,-1-1 10 0,-1 0-5 0,0 2-5 16,-1-4 16-16,2 3-16 0,-1-2 0 0,-1 2 0 16,2-1 0-16,-2 2 0 0,1-1-5 0,0 2 0 15,0-5 10-15,0 3 0 0,0 1-5 0,0-4-5 0,0 3-6 16,0 0-20-16,0-3-10 0,0 0-29 0,0 0-7 15,0-3-30-15,0 2-26 0,0-5-44 0,0-2-85 0,0-1 9 16,0-3 33-16,1-1 32 0,1-4 20 0,0-1 22 16</inkml:trace>
  <inkml:trace contextRef="#ctx0" brushRef="#br1" timeOffset="-122765.79">24428 13603 98 0,'0'2'82'0,"0"-1"0"0,0 2-7 0,0 0-3 15,0 1-8-15,0 0-21 0,0 0-3 0,1 2-4 16,-1-2-18-16,0 3 8 0,0-3-1 0,3 1-10 16,-1 1 10-16,-2 0 8 0,3-2-11 0,-3 3 7 0,3 0-10 15,-1-1-1-15,-2 1 4 0,1 1-3 0,-1-1-8 16,0 1 0-16,0-1 4 0,0 1 15 0,0 1-8 0,0 0-7 16,0 1 0-16,0 1 4 0,0-1 7 0,0 1 1 15,2 0 0-15,-2 2 0 0,0 0-4 0,0 0 0 16,0 0-4-16,1 0 1 0,-1 1 11 0,0-1-3 0,0-1-12 15,-1 2-8-15,2-1 12 0,3 1-4 0,-3-2-8 0,1 3 0 16,-1-3 16-16,-1 0-11 0,4 1-9 0,-3-2 16 16,-1 1-20-16,5 0 21 0,-5-2-21 0,0 0 20 0,-2 1-3 15,2 0-17-15,4-2 8 0,-4 0 9 0,0 1-17 16,0-1 21-16,1 0-8 0,-2 0 4 0,1 0-8 16,1 3-1-16,-1 0 1 0,0-1 0 0,-1 1-1 0,1-2 1 15,0 1 0-15,0 1-5 0,0-2 0 0,0-1 5 16,0 3-4-16,0-3 3 0,0-1-3 0,0 2 4 0,0-4-5 15,0 3 1-15,0-3-1 0,0 2 1 0,0-1-1 16,0 1 9-16,0-2-8 0,0-1-1 0,0 2 6 16,0-1-6-16,0 0 14 0,0 0-9 0,0 0-9 0,0 0 10 15,0-4-1-15,0 5 0 0,-2-3 0 0,2 1-13 16,0-3 22-16,0 2-13 0,0-1-10 0,-2 0 19 0,2-2-9 16,0 1-10-16,0 1 20 0,-1-1-20 0,2 0 19 15,-1-2-19-15,0 0 20 0,0 0-1 0,0 2-4 16,0-2-1-16,0 0 1 0,0 0 0 0,0 0-20 0,0 0 0 15,0 3 20-15,0-3 0 0,0 3-1 0,0-3 1 16,0 3 0-16,0-2 0 0,0 4-5 0,0-3-10 0,0 0-10 16,0 1 5-16,0-1 1 0,0 1 18 0,0-3-23 15,0 4 23-15,0-4 1 0,0 0-5 0,0 0 0 0,0 0 0 16,0 2 0-16,0-4-5 0,0 2-20 0,0 0 10 16,0 2-4-16,0-4-6 0,0 2-8 0,0-3-10 0,0 2 0 15,0-2-21-15,0-4-21 0,0 3-7 0,-3-5-9 16,3 0-34-16,0-1-35 0,-1-1-54 0,1-3-2 15,0 0 19-15,-2-1 26 0,0-3 23 0</inkml:trace>
  <inkml:trace contextRef="#ctx0" brushRef="#br1" timeOffset="-122175.7">24458 13555 80 0,'0'0'96'0,"0"0"-21"16,0 0 15-16,0 0-4 0,0 0-15 0,0 0-20 0,1 0-4 16,-1 0-4-16,2 0-3 0,-1 0-3 0,1 0-1 15,-2 2-3-15,2-2 0 0,2 2-7 0,-2 0 15 16,1 1-23-16,0-1 20 0,0 1-19 0,4 0 14 0,-4 0-18 15,3-2 1-15,2 0 10 0,0-1 1 0,-3 4-4 16,1-4 4-16,2 0 0 0,-4 0 0 0,5 0 4 0,-1-2 1 16,-2 4-8-16,5-2-12 0,-5 0 16 0,4 0-16 15,1 0 16-15,-3 0 1 0,1 0-5 0,2 0-15 16,-1 0-1-16,1 3 13 0,0 0-5 0,-2-2 5 0,1 2 5 16,1 3-5-16,-3-1 1 0,1-2-9 0,1 1 8 15,-1 2 14-15,1-5-12 0,-2 3 8 0,1-3-17 0,-1 1 8 16,0-2 10-16,3 1-22 0,-3-1 22 0,0-1-27 15,1 1 19-15,1-2 0 0,1-1 0 0,-2-1-5 0,2-1-4 16,-3 1 0-16,2-3-25 0,-1 5 20 0,-1-4-20 16,-2 1 20-16,-1 1-25 0,0 2 20 0,-2 0-15 15,2 2-4-15,-4 0-11 0,-1 0-18 0,2 0 10 0,-2 0-27 16,0 0-3-16,0 2-30 0,0-4 0 0,-2 2-39 16,4 0-46-16,-4 0-65 0,2 0 22 0,0 2 37 0,0 0 12 15,0 1 15-15</inkml:trace>
  <inkml:trace contextRef="#ctx0" brushRef="#br1" timeOffset="-121205.52">24778 14176 62 0,'0'0'82'0,"0"0"-10"0,0 0-1 0,0 0 4 0,0 0-3 16,0 0-22-16,0 0-18 0,0 0 4 0,0 1 8 15,0-1-1-15,0 2-6 0,0 0 10 0,0 1 4 16,0 1-18-16,0-1 4 0,0 1-4 0,0 3 16 0,0-3-19 16,0 2 11-16,0 0-11 0,0 0 1 0,0-1-4 15,0 0-4-15,0 0 4 0,0 1 4 0,0 1-4 0,0 0 0 16,0 0-3-16,0-1-12 0,0 2 4 0,0-1 0 16,0 1-4-16,0-1 0 0,0 2 8 0,0-1-4 15,0-1 1-15,0 1-1 0,0-2-20 0,0 1 20 0,0 1-20 16,0 1 21-16,2-2-22 0,-2 1 22 0,1-3-13 15,1 3 4-15,0 1-12 0,-2-1 17 0,1 1-17 0,-1 0 8 16,2-2 8-16,0 2-8 0,-6-1 9 0,6 0-21 16,0 0 20-16,-4 0-20 0,0-2 16 0,2 1-16 0,0-1 20 15,0 0-20-15,0-1 16 0,4-1-16 0,-4 1 16 16,0-1-16-16,0-1 16 0,1 0-16 0,-1 0 21 16,0 0-13-16,2 0 0 0,-2-2-9 0,1 3 18 0,-1-3-18 15,2 2 18-15,-2-3-1 0,2 3-16 0,-2 0 16 16,0-1-21-16,1-2 5 0,-1 2 0 0,0-2 20 15,0 0-20-15,0 4-1 0,0-4 22 0,0 0 0 0,0 0-5 0,0 0 1 16,0 0-1-16,0 1-4 0,0 1-8 0,0-2 8 16,0 0 1-16,0 0-1 0,0 0 0 0,0 0 0 15,0 0 1-15,0 0-1 0,3 1-21 0,1-1 4 16,-4-1 17-16,2 1 1 0,2 0-18 0,-1 0 0 0,2 0 22 16,-2 0-1-16,2 0-21 0,-2 0 22 0,0 0-22 15,0 0 22-15,5 0-22 0,-3-3 21 0,-2 3-20 0,2-4 3 16,1 3 1-16,0-2 20 0,-1 0-20 0,0 3 16 15,-1-3-16-15,1 2 16 0,0-2-16 0,1 3 16 0,0-2-16 16,-1 2 16-16,0 0-16 0,0 0 16 0,0 2-8 16,2-4-8-16,-2 4 16 0,3-2-16 0,-1-2 16 0,2 2-8 15,-1 0-8-15,0 0 16 0,0 0 1 0,4 0-18 16,-4 0 18-16,0 0-1 0,3 0-8 0,-3 0 0 16,2 0 5-16,-1 0-10 0,2 0 18 0,-3 0 0 0,2 0-17 15,-3 0 16-15,1 0-20 0,0 0 21 0,-1 0-22 16,0 0 26-16,-4 0-4 0,-1 0-8 0,0 0-14 0,-1 0 5 15,-1 0 17-15,0 0-5 0,0 0 1 0,0 0 0 16,4-2-27-16,-4 2 23 0,3-1-18 0,-2-2-13 16,3 0-4-16,-3-1-21 0,2-1-11 0,3 1-15 0,-4-2-54 15,-1 0-75-15,-1-1-24 0,2-1 19 0,0 2 36 0,-2-2 28 16,-2 1 8-16</inkml:trace>
  <inkml:trace contextRef="#ctx0" brushRef="#br1" timeOffset="-120051.25">25684 13288 84 0,'0'0'71'0,"0"0"0"0,0 3 1 0,0-3-11 16,-1 0-4-16,1 5-3 0,1-3-4 0,-1 2-3 0,0 0 0 15,0 2-14-15,0 0-8 0,0 2 8 0,-1-2-4 16,1 1-3-16,0-1-1 0,0 1-3 0,0 0 0 0,0-1-3 16,0 0-4-16,0 1-1 0,0-1 1 0,0 1-4 15,0 1 1-15,0 1-1 0,0 0 0 0,0 0 0 16,0 2-3-16,0-1 7 0,0 1-11 0,0-1-1 0,0 4 5 15,0-2 7-15,0 1-8 0,0-1-3 0,0 3 4 16,0-1-1-16,0-3-3 0,0 6 0 0,0-3 0 0,0 1 3 16,0-4-3-16,0 3 0 0,0 0-8 0,0-4 19 15,0 2-18-15,0 0 18 0,0 0-19 0,0 0 8 16,0-1-4-16,0 1-4 0,0-2 19 0,0 4 1 0,0-4-5 16,0 4 1-16,0-4-4 0,0 2-1 0,0 0 1 15,0 0 0-15,0-1-4 0,0 0 3 0,0 0-3 0,1 1 0 16,-1-1 0-16,2-2 0 0,-2 1 0 0,0 1 0 15,2-2 0-15,-2 0 0 0,0 0 0 0,0 0 0 0,1-2-20 16,-2 2 20-16,1-1 0 0,1-1 0 0,-1 1-20 16,4-1 20-16,-4-1-16 0,0 2 16 0,0-1-16 0,0-1 1 15,3 0 18-15,-3 0 1 0,0 0-19 0,0 0 3 16,0 0-4-16,0 0 12 0,1 0-8 0,-1 0 16 0,2 2-16 16,-2-2 1-16,-2 1 18 0,2-1-18 0,2 2 14 15,-2-3-14-15,0 5 14 0,0-4-14 0,-2 0-1 16,2 0 16-16,0 1-16 0,0-3 16 0,0 3-16 0,0-1 16 15,0-1-8-15,0 2-8 0,0-1 8 0,0-2-8 16,0 2 20-16,0 0-12 0,0-1-8 0,0 1 0 0,0-2 16 16,0 1-16-16,0-1 1 0,0 2-1 0,0 0 19 15,0 0-3-15,0 0-16 0,0 0 16 0,0 2-16 16,0-2 16-16,0 1-8 0,0 2-8 0,0-1 16 0,0 2 0 16,0-2-16-16,0 1 16 0,0 0-8 0,0 1 8 15,0-2-16-15,0 2 16 0,0-1-16 0,0 0 16 16,0-1-1-16,0-1 1 0,0-1-16 0,0 2 1 0,0-2 18 15,0-1-19-15,2 5 20 0,1-3 0 0,-3-1-16 0,3 3 15 16,-3-2-14-16,1 3 6 0,1 0 1 0,0-1 12 16,-2 2-20-16,1-4 12 0,-1 2 8 0,-1-1-1 15,2-1-11-15,-2-1 4 0,1 0 0 0,1-1 0 0,-2-1 0 16,1-1 0-16,0 0 0 0,0-1 0 0,0 1 8 0,0-2-8 16,0 1 8-16,0-1-8 0,0-1 0 15,0 3 0-15,0-3 0 0,0 1 1 0,0 1-1 0,0 0 8 0,1-1-20 16,-1 2 20-16,2-1-20 0,0 1 21 0,-2-2-5 15,0-1-8-15,0 3 9 0,1-3-21 0,1 3 20 16,-2 0-4-16,-2-1-20 0,2 1 20 0,-1-3-12 0,1 0 8 16,0 1-8-16,0 1 0 0,0-1-9 0,0 2 18 15,0-3-14-15,0-1 1 0,0 1-9 0,0-2 1 16,0 2-13-16,0 2-23 0,0-1-8 0,0-4-38 0,0 0-36 16,0-1-56-16,0-1-22 0,0-1 36 0,0-3 22 15,0 2 8-15</inkml:trace>
  <inkml:trace contextRef="#ctx0" brushRef="#br1" timeOffset="-118163.25">28658 11605 91 0,'0'0'96'0,"-2"3"-17"0,-2-3-4 0,1 3 14 0,2 0-10 16,-3 0-25-16,1 2 1 0,0-1-5 0,0 0 5 16,-1 0 0-16,3 2-4 0,-1-2-3 0,2 0-7 0,-1 0-3 15,-4 0-8-15,4-1 15 0,1 0-11 0,-3 2 9 16,-1 1-1-16,3-3-3 0,-6 0-4 0,7 3-15 0,-5-2 16 15,5 4-20-15,-1-4 16 0,1 4-20 0,-2-2 17 16,2 0-21-16,0-2 16 0,0 2 1 0,0-1-21 16,0 1 17-16,0-2-8 0,0-1-13 0,0 2 17 0,3-1-17 15,-1 0 17-15,1 1-22 0,4-2 1 0,-1 3 8 16,2-2 9-16,0 1-21 0,1 0 3 0,3-1 18 0,3-1-21 16,-4 2 20-16,5-4-20 0,-2 2 16 0,4 0-16 15,-1 0 16-15,4-1-16 0,-1 1 16 0,-1-2-8 16,3 4 0-16,0-2 0 0,4-2 0 0,-4 5 0 0,3-2-8 15,-1 0-1-15,-1 2 18 0,3-2-1 0,-2 0-16 16,-1-2-1-16,-1 0 1 0,2 1-1 0,-3-2 5 0,-1 1 0 16,1-2 0-16,-4 0 0 0,4 0-1 0,-4-2 22 0,1 2-21 15,0 0 21-15,-2 2-4 0,2-4-22 0,-2 2 1 16,-1 0 12-16,0 0-13 0,-1 0 5 0,-3 0 17 16,0 0-5-16,-2 0 1 0,-1 0-18 0,2 2 18 0,-4-1-9 15,0 2 8-15,1 1 1 0,-2 1-1 0,-2 0-3 16,-3-1-1-16,1 2 0 0,1 0 1 0,0 2-1 0,-2-3-13 15,0 2 5-15,0-1 8 0,0-2 1 0,0 1-18 16,-2-1 21-16,2 1 1 0,-2-1-22 0,1 1 4 16,-2-5 1-16,-1 3-1 0,3-3 1 0,-4 1 4 0,2 1-1 15,-3-1 1-15,1-1 4 0,0 0 0 0,2-1 13 16,1-1 4-16,1 4-9 0,-3-1 5 0,4-1-4 0,-1-3 0 16,1 0-5-16,-2 0 0 0,5-1 1 0,1-4-5 15,1 0-5-15,-1 0-12 0,4-2 8 0,1 0-12 16,3-3-5-16,-1 1-7 0,5-3-13 0,0 1 21 0,-1 1-4 15,0-2 1-15,0 0 0 0,0 1-8 0,0-1 4 16,0 3 1-16,0-3 3 0,-2 5 5 0,-1 1 0 0,1-2 3 16,0 4 5-16,-4 0 4 0,3 2-1 0,-2 0 12 15,0 1-19-15,1 0 19 0,0 2-4 0,0 0-7 0,1-1 7 16,0 3 12-16,1-1-12 0,2-1 4 0,-2 1 7 16,4 1-3-16,-1 0 8 0,1 0-1 0,0 1 1 15,1-2 3-15,2 1-19 0,-2-2 19 0,0 2-7 0,-1 3 8 16,0 0-16-16,-2 2 11 0,0-3 1 0,-2 5 3 0,0-3-7 15,0 3 8-15,-5 0-1 0,0 0-38 16,2 4 43-16,-3-2-5 0,-1 1 1 0,-1-1-4 0,-2 2 4 0,6-1 4 16,-2 1-8-16,-1-1-8 0,2 1 8 0,1 1-4 15,3-3 0-15,-3 0 12 0,4 1-12 0,0-1 9 16,-1-1-9-16,1 2 0 0,2-1 0 0,0-1-12 0,0 1 13 16,1-2 7-16,0 2 1 0,-2-1-5 0,4-2 1 15,-2 1-1-15,1-1 1 0,-3-1-4 0,3 1-1 16,-4-2 1-16,4 0-18 0,-4 0 9 0,3-1 9 0,-2-3-1 15,4 1 1-15,-4-1-9 0,2 2-13 0,1-2 21 16,0-2 1-16,-2 2-22 0,4 0 22 0,-3-1-22 0,3 1 21 16,-1-3-20-16,0-1 20 0,2 2 1 0,-2-3-1 15,1 2-21-15,0-1 13 0,-2-2 9 0,4 0-5 16,-4 0-8-16,4 0-5 0,-3 0 18 0,2-2 0 0,-1 1-1 16,-3-2-3-16,4 0-1 0,-4 0 0 0,0-2 1 15,-1 2 3-15,0-1 1 0,-4-1 0 0,1-1-5 0,-4 2 5 16,2-1 4-16,-3 2 14 0,-2-3-14 0,2 2 28 15,-2 2-9-15,-1-1 1 0,0 0 0 0,-2 2 1 16,2 1-5-16,-1 0-5 0,-3-1 1 0,1 0-5 0,-1 3 0 16,2-1-4-16,-2-2-6 0,0 2 0 0,-2-1-5 15,4 0-5-15,0-1 0 0,-4 1-20 0,4 0 15 0,-6 0-21 16,4 0-14-16,-1 1-4 0,-2-1-28 0,-1 0-3 0,-2 1-28 16,3 0-14-16,-2 2-32 0,-3-2-60 0,2 2-41 15,-6 1 30-15,4 1 32 0,-4 0 19 0,0 1 23 16</inkml:trace>
  <inkml:trace contextRef="#ctx0" brushRef="#br1" timeOffset="-116832.29">29672 12592 101 0,'0'-1'86'0,"-1"1"-7"0,-3 0 10 0,1 0-21 16,3 0 15-16,-1-2-44 0,-1 1 8 0,0 1-7 15,-2 0-7-15,4 0-1 0,-5 1 1 0,3-1-3 0,1-1-5 16,-3 1-3-16,2 0 0 0,-5 0-3 0,2 3-1 16,4-2 1-16,-4 2-4 0,2 0 0 0,-2 2-4 0,2-3 0 15,-3 5 4-15,-1-3-4 0,3 2 1 0,-1 2 6 16,-2-1 1-16,0-3-4 0,0 4 1 0,3 1-16 0,-3 0 15 16,1 0 0-16,-2 2-3 0,2 0-9 0,-1 2 20 15,2 0 1-15,-4 1-9 0,3 1 1 0,-1 0 3 16,-1 0 1-16,4 1 3 0,-6 2 1 0,6-1-12 0,-3 1 4 15,2 1 20-15,-1-1 0 0,0 2-3 0,3 1 0 16,0 0 4-16,-1 1 1 0,3 1 9 0,1-1 1 16,-2 2 1-16,1-1 0 0,1 1-12 0,0 0 4 0,3-2-3 15,-2-1 5-15,3 0 1 0,0 2-14 0,0-2 10 16,2-2 17-16,2 0 1 0,-2 0-14 0,0-1 6 16,7-2-5-16,-7-1 2 0,2 0 1 0,0 0-12 0,3-1 26 15,-1-2-30-15,-1-4 27 0,5 3-32 0,-2-2 0 0,0 0 35 16,1-2-5-16,1 3-5 0,-1-6-23 0,-1 1 17 15,2-3-38-15,1 0 0 0,-1 0-1 0,-1-1 1 0,-4 1 16 16,4-5 7-16,-4-1 2 0,4 0-25 0,-4 1 0 16,1-4 17-16,-4 4-91 0,5-3 66 0,-4 0 0 0,1-2 0 15,-2 1 17-15,0-2 15 0,0 0-7 0,-2 1 0 16,0-1 1-16,1 0-26 0,-2 0 0 0,1-1 0 16,-2-2 17-16,2 1-17 0,-1-1 0 0,-2 0 17 0,3-3-17 15,-3 2 0-15,2-2 0 0,-3 0 0 0,0-2 17 16,0-1-8-16,2 0 9 0,-2-1-10 0,0-4-34 0,-2 2 35 15,-1 0-18-15,3-3-17 0,-5 0 0 0,5-1 1 16,-1 1-1-16,-4 0 43 0,1-2 0 0,-1 2-8 0,0-1-1 16,2 2 9-16,0 1-8 0,-1 1 0 0,4 0-1 15,-5 1 1-15,1 1 0 0,-1 2 0 0,4 2-1 16,-2-1-8-16,-1 3 0 0,3 0 0 0,-2 1 0 16,-2 0 0-16,1 2 0 0,0 0 0 0,-1 0 0 0,4 2-8 15,-4 1-1-15,2-2 0 0,0 2-8 0,-1 1-18 16,4-1 1-16,-1 2 1 0,-1 2-8 0,-1 1 0 0,3-1-6 15,-2 2 8-15,2-1-6 0,-1 2-14 0,-4 2-34 0,4-2-8 16,-2 1-9-16,-1-1 19 0,3 0-20 16,-3 0-10-16,3 2-23 0,-4-2 4 0,0 3-33 0,2 0-39 15,-1 0-50-15,-1-1 9 0,-2 3 44 0,6-2 21 0,-6 3 12 16,4-2 37-16</inkml:trace>
  <inkml:trace contextRef="#ctx0" brushRef="#br1" timeOffset="-116425.2">29383 13000 62 0,'3'2'107'0,"-3"-2"-3"0,5 1-8 0,-4-1 1 15,4 2 8-15,-1-2-29 0,1 0 18 0,3 0-2 0,0 1 1 16,2-1-11-16,-1 0 2 0,2 2 1 0,0-4-10 16,0 2 9-16,1 0-2 0,0 2 6 0,1-4 3 15,2 2-2-15,-2 0-6 0,3 0-12 0,-2 0-2 0,3 0-8 16,0 0 1-16,-2 0-9 0,1 0-4 0,1 0-4 0,-1-1-5 15,2-1-5-15,-5 2-17 0,2-1 12 0,0 1-6 16,-2-2 0-16,2-1 1 0,-4 2-19 0,0 1 7 16,-1-2-7-16,0 2-12 0,-2-3-32 0,0 3-4 0,0 0-18 15,-2-1-26-15,1 1-2 0,-2 1-22 0,-1-4 0 16,-2 3-23-16,0-1 3 0,1 1-20 0,2 0-49 0,-5 0-48 16,0 0 9-16,0 0 35 0,1 0 34 0,-2-2 11 15,1 4 19-15</inkml:trace>
  <inkml:trace contextRef="#ctx0" brushRef="#br1" timeOffset="-115171.83">30126 13308 126 0,'0'0'79'0,"0"0"-4"16,0 0 14-16,0-2-6 0,0 2-4 0,0-1-32 16,0 1 0-16,0 0 4 0,0 0-4 0,0 0-3 15,0 0-11-15,0 0-4 0,0 0-3 0,0 0-7 0,0 0 14 16,0 0-14-16,0 0 0 0,0 0 14 0,0 0 1 15,0 0 0-15,0 0-11 0,0 0 0 0,0 3 0 0,0-2 4 16,0 2 0-16,0-3 5 0,0 3-9 0,0 0-7 16,0 0 8-16,0-3 0 0,0 2 4 0,0 2-16 15,0-4 16-15,0 3-3 0,0 0 0 0,0 2-1 0,0-2-3 16,0-2 0-16,0 2-8 0,0 3-9 0,2 0 13 16,-2-1 0-16,0 2 0 0,3-3 1 0,-2 3 3 0,-1-1-8 15,0 1 18-15,0 1-4 0,2-1-9 0,1-1-9 16,-6 2 18-16,7-1 1 0,-2-1-24 0,-2 3 24 15,0-1-4-15,0 1 0 0,0-2 0 0,0 2-5 0,1 2 5 16,-1-2-14-16,0 1-10 0,0 2 15 0,-1-1 5 16,1 0 0-16,0 0 0 0,0 1 1 0,0 0 0 0,1 0 0 15,-1-2 0-15,0 3 11 0,0-1-11 0,0-1 12 16,4 0 1-16,-3 1-6 0,-1 0 1 0,2-1 0 16,0-1 1-16,-4-1-6 0,4 1 0 0,1 0 0 0,-2-2-5 15,-1 0-25-15,0 1 12 0,0-3 19 0,2 0-31 16,0 0 25-16,1-2-13 0,-2 0 13 0,-1 0-12 0,0-1-1 15,2 2 1-15,1-3-7 0,-3 2 6 0,1-1-6 16,-2 0 0-16,1 1 0 0,1-1 0 0,-2 0 0 0,1-1 7 16,1 1-1-16,-2 0 1 0,1-2-20 0,0 2 33 15,0 0-34-15,0-1 14 0,0-2 7 0,0 1 0 16,0-1-1-16,0 2-19 0,0-2 20 0,0 0-21 0,0 0 34 16,0-2-20-16,0 2-13 0,0 0 33 0,0 0-20 0,1 0 0 15,-1 0 6-15,0 0-19 0,0 0 13 0,0 0 7 16,0 0-1-16,0 0 1 0,2 0 0 0,-2 0 0 15,0 0-1-15,1 0 1 0,1 0 0 0,1 0-7 0,1 0 0 16,0 0-14-16,1 0 14 0,2-3 0 0,0 0 14 16,0 0-14-16,1 2 0 0,-2-5 0 0,3 2-20 0,-1 0 6 15,-1-2 28-15,2 0-35 0,0 0 8 0,-1 0 13 16,1 3-13-16,-2-2 13 0,1 4 0 0,0-2 0 16,-1 0 13-16,-3 0-13 0,5 3 0 0,-4 0-13 0,2-1 13 15,-1 1 0-15,-1 0 0 0,2 0 0 0,-2 1 0 16,2-1 7-16,-2 0 12 0,1 0-19 0,1-1 7 0,2 1-7 15,-3 0 0-15,0 1-13 0,4-1 13 0,-2 0 20 16,0 0-20-16,-2 0 0 0,2 0 0 0,-2 2 0 16,0-2 0-16,-1 0 0 0,0 1 13 0,1-4-6 0,-1 3 0 15,-4 0-14-15,-1 0-6 0,2 0-41 0,0 0 3 16,-2 0-31-16,0 0-26 0,0 0-48 0,0-3-30 0,0 0-13 16,-2 0-78-16,2-3-22 0,0 0 46 0,0-2 34 15,0 1 31-15,0 0 20 0,0-4 21 0</inkml:trace>
  <inkml:trace contextRef="#ctx0" brushRef="#br1" timeOffset="-114627.7">30773 13387 76 0,'0'2'107'0,"0"-2"-14"0,3 0 0 16,-2 0-14-16,3-2 4 0,2 2-15 0,-2 0-2 16,4 0-4-16,0 0-11 0,0-1-14 0,2-2 7 0,-1 1 0 15,-1-1-2-15,1 0-5 0,3 0 1 0,-4 0-4 16,1 0 0-16,-3 2-3 0,2-1 8 0,2 1-16 0,-1 1 16 15,1-2 1-15,-2 2-20 0,1 2 20 0,-3-2-8 16,4 1 1-16,-2-2 0 0,1 1 4 0,-1 0-7 16,-1 0 17-16,1 0-17 0,1 0 0 0,-4 0 19 0,3 0-13 15,-4 0 0-15,4 0-3 0,-2 0-5 0,1 0-5 16,-2 0 1-16,0 0-5 0,-2-2 1 0,3 1-6 16,-3 1 1-16,-2 0-5 0,1-2-15 0,0-1 25 0,-2 1-20 15,0 1 10-15,0 0-10 0,0-2-25 0,0 1-14 0,0-1-5 16,0-1-31-16,0-1-20 0,0 1-11 0,0 1-49 15,0-3-57-15,0 1-46 0,0-4 33 0,-2 1 30 16,-1 1 16-16,0 0 29 0</inkml:trace>
  <inkml:trace contextRef="#ctx0" brushRef="#br1" timeOffset="-114253.33">30795 13132 112 0,'0'0'93'16,"1"2"7"-16,-1-2-3 0,3 0-11 0,1 0 0 0,0 0-3 16,1-2-13-16,6 2-4 0,-1 0-11 0,-1 0 0 15,4 0 9-15,0-1-7 0,4-2-8 0,-4 1-3 16,4-1-3-16,-1 0-16 0,-2-1 0 0,3 1-15 0,-4-2 8 16,0 2 8-16,4 0-12 0,-6 2-12 0,0-1 4 15,2 2 0-15,-5 0-8 0,0 0-4 0,-1 0-4 0,-2 0-20 16,1 0 8-16,-1 0-16 0,-1 0-30 0,0 0-7 15,1-1-59-15,-5-2-79 0,4-1 11 0,-2 3 25 0,3-2 21 16,-2 0 18-16</inkml:trace>
  <inkml:trace contextRef="#ctx0" brushRef="#br1" timeOffset="-113215.03">31976 12673 84 0,'0'0'99'0,"0"0"-20"0,0 0 10 16,0 0-10-16,0 0-3 0,0 0-22 0,0 0-4 16,0 3 1-16,0 0-11 0,-3 2 15 0,1-1-4 0,-1 1-18 15,0 4 16-15,-4 0-1 0,0 1-10 0,-1 2-1 16,0 0 1-16,-2 2 8 0,-2-2-11 0,0 1-12 16,0 1 20-16,1-1 0 0,-2-1-3 0,-3 2 0 0,7-1-4 15,-7-1 1-15,5 2-12 0,-5-2 0 0,7 1-4 16,-4-1 4-16,0 0-4 0,5 0 1 0,-1-1 4 0,1 0-9 15,-1 0-4-15,4 0 0 0,-2-2 0 0,2 1 1 0,2-2-5 16,-1 0 0-16,2 0-1 0,1 0-3 0,-2-2 4 16,1-2-5-16,2 1 1 0,-2-1 0 0,2-2-1 15,0 1 1-15,0-3-1 0,2 1 1 0,-4-1 8 0,2 0-13 16,0 0 5-16,0 0-5 0,0-1 0 0,2 1 5 16,1 0-1-16,0 0 10 0,3 0-14 0,-1 0 0 0,2 0 9 15,-3 0-9-15,4 0 10 0,1-2-15 0,1 1 5 16,0-1-5-16,-3-1-9 0,1 2 14 0,4-2 0 15,-3 0 10-15,4 0-10 0,-2-1 0 0,3 0-5 0,-1 1 5 16,-2 2 0-16,5-1 0 0,-4 2 9 0,4-1-13 16,-2 1-1-16,2 0 5 0,-2 0-5 0,0 0 5 0,1 0 0 15,2 0 0-15,-2 0 0 0,-2 0 10 0,0 0-10 16,3 0 0-16,-3 0 9 0,1 0-14 0,-5 0 15 0,4 0-10 16,-1 0 0-16,-3 0 9 0,2 0 0 0,-2 0-13 15,1 0-10-15,-2 0 9 0,0 0 14 0,1 0-13 16,-1-3 4-16,-2 3 9 0,1-2-4 0,-1-1-10 0,-2 2-4 15,0-4-1-15,-1 2-8 0,-2 0 4 0,1 0-22 16,0-1-18-16,-2-1-16 0,0 1-12 0,0-1-29 16,-2 2-45-16,-1-3-75 0,-4 2 2 0,1-1 32 0,0-1 21 15,0 0 12-15,-2 2 36 0</inkml:trace>
  <inkml:trace contextRef="#ctx0" brushRef="#br1" timeOffset="-112715.37">32098 12661 69 0,'0'2'79'0,"0"-1"-4"0,0 2-4 0,0-1-3 16,0 2-14-16,0 1-4 0,0-1-21 0,0 2 18 0,0-3-4 16,0 3-3-16,1 0 0 0,2 0-11 0,-3 0 4 15,2 0-4-15,2 0 0 0,-4 3 4 0,3 0-11 16,2 1 19-16,-5 1-19 0,4 3 12 0,-4-3 4 16,0 6-1-16,3-3 1 0,-3 2 4 0,1 2-11 0,-1 0 4 15,0 2 0-15,0-1 0 0,0-1 9 0,0 3 0 16,4-1 0-16,-4-2-3 0,3 1 1 0,-3 1-13 0,-3-1 18 15,6-1 0-15,-3 0-21 0,0-1 23 0,1-2-13 0,-1 3 0 16,0-5 1-16,4 2-4 0,0-1 0 0,-1-1-4 16,0-1 0-16,1-1-4 0,0 0 0 0,0-1 15 0,-3-2-14 15,2 3-5-15,-3-4 0 0,0 3 11 0,0-6 0 16,0 2-16-16,0 2 1 0,0-4 5 0,0 2 0 16,4-1-27-16,-6-2 27 0,2 0-4 0,2-2-1 0,-2 2 0 15,0-1-5-15,0-1 0 0,0-1-6 0,0 0 0 16,0 0-12-16,0 0-6 0,0 0 0 0,0-3 0 0,0 5-5 15,0-2-6-15,0 0-11 0,0 0 1 0,0 0-32 16,0 0-14-16,0-2-22 0,0-2-14 0,0 1-13 16,0-2-28-16,0-1-57 0,0-1-54 0,1-4 29 0,4 1 34 15,-1-4 28-15,1 2 19 0,2-5 14 0</inkml:trace>
  <inkml:trace contextRef="#ctx0" brushRef="#br1" timeOffset="-111930.27">32580 12729 105 0,'-4'0'71'0,"0"1"-6"15,-1 1-5-15,4 0-2 0,-3 2-8 0,1-1-18 16,-2-2 4-16,5 2-11 0,-3 3 0 0,-2-2 0 0,2 1 8 15,2-2-4-15,-3 3 0 0,-2-2-18 0,5 3 3 16,-4-3 1-16,2 3 18 0,-4 3-8 0,2-3 5 0,2 2-1 16,-3 0 8-16,0 0 0 0,1 2-15 0,0-1 19 15,0 0 4-15,1 3-11 0,-1-1 4 0,-1 1-4 0,4 1-3 16,-1 1 16-16,-2 0-4 0,2 3 0 0,1-3 1 16,1 1-4-16,1 2-11 0,-2 0 3 0,2 0-3 15,2-1 5-15,-5 1-5 0,3-2 5 0,1 1-4 0,1-2 1 16,-2-1-9-16,1 2 18 0,3-4 0 0,-1 0 1 15,2-2-4-15,0 1-8 0,-1-2-6 0,5 0 6 0,-4-3-4 16,5 2-1-16,-4-3 1 0,2 0-15 0,-2-1 10 16,2 0 16-16,-1-2-15 0,4 0-6 0,-3-1 1 15,0 1 11-15,0-2-17 0,2-3 1 0,2 1 0 0,-4-1 0 16,1 0 0-16,0-1-6 0,0 1 1 0,0 0-1 0,-1-2 1 16,-3 1-1-16,3-2-10 0,-4 1 10 0,4 1 1 15,-3-2 0-15,0 1 10 0,-1 1-10 0,0-4-6 16,0 4 0-16,1-2 0 0,1 0 0 0,-3 0 0 0,1-2 0 15,0 2 0-15,-2-1 0 0,1 0 0 0,2 0 0 16,-1 0 0-16,-4-1 17 0,4-2-17 0,-4 2 0 0,1-2 0 16,-1 1 0-16,0-2 12 0,2-1-18 0,-2 2 0 15,0-4 12-15,-3 2-18 0,3-2 1 0,0 1 5 16,0-2-5-16,-4 0 0 0,4 0 0 0,0 2 5 0,-6-4 1 16,3 2-1-16,-2 0 17 0,1 3-16 0,-3-1-1 15,1 1 1-15,0 1 5 0,3-1 0 0,-5 3 0 0,-1-1 0 16,2 2 0-16,1 1 0 0,1 1 0 0,-2-2 0 15,2 2 0-15,1 0 0 0,-2 1 0 0,1-2-6 16,0 4 1-16,2 0-1 0,-2-2-4 0,3 1-7 0,1-2 12 16,1 3-11-16,-2 2-5 0,-1-1-11 0,3 1-19 15,-3-1 1-15,3 0-23 0,0 2 2 0,3 0-2 0,-6 0-17 16,3 0 0-16,0 2-27 0,0-2-40 0,0-2-55 16,0 2-30-16,3 0 28 0,-3 0 27 0,3 4 22 0,-1-4 26 15</inkml:trace>
  <inkml:trace contextRef="#ctx0" brushRef="#br1" timeOffset="-111545.15">33043 13197 112 0,'-2'9'129'0,"-3"0"-4"0,4-1-14 16,-5 0-3-16,1 2 1 0,0 0-32 0,-1-2 15 15,3 2-3-15,-2-3-14 0,2 2-2 0,-2 0-4 0,4-3-2 16,-1 0-19-16,1 2 16 0,-1-4-15 0,2 1-7 16,0-1-5-16,0-1-11 0,2-1 12 0,-4 0-12 0,4-2-8 15,-2 2-5-15,-2-2-4 0,2 0-23 0,0 0-7 16,0-2 3-16,0 1-20 0,0 1-26 0,0-4-27 16,0-1-5-16,0 1-30 0,0-1-71 0,0-2-25 0,0 1 23 15,0-2 16-15,0 2 33 0,0-3 22 0</inkml:trace>
  <inkml:trace contextRef="#ctx0" brushRef="#br1" timeOffset="-110711.75">33336 12895 91 0,'-5'-3'110'0,"-2"-1"-10"0,-1-1-14 16,2 1 0-16,-3-4-3 0,2 3-29 0,3 0 15 0,-5-1-3 15,2-2-26-15,-1 1 12 0,2 1-4 0,-1-2-3 16,1 1 7-16,0 1-10 0,-1-2-4 0,3-1-4 0,-1 2 1 15,3-1-12-15,0 0 16 0,1 1-12 0,1 0-11 16,-2-1 16-16,2-1-20 0,0 1 16 0,2 0-4 16,-2 0-12-16,0-2-8 0,0 0 17 0,0 0-13 0,0 0 0 15,0-4-12-15,1 2 20 0,3 1-24 0,1 0 20 16,-2 0-7-16,2-1 3 0,1 0 0 0,1 2 0 0,2-1 1 16,-3 3-18-16,2 1 5 0,-1 0 8 0,-2 1 1 0,3-2-14 15,-1 5 5-15,0 2 12 0,0-1-12 0,-2 2 0 16,3-2 0-16,-4 2 0 0,4 0 8 0,-2 0-8 15,1 2 12-15,-1 0-12 0,1 1 0 0,2-2 0 0,-4 4 0 16,1 0 12-16,1 2 0 0,-3-1-12 0,4 4 4 16,-3-1-8-16,-1 3 16 0,1-3-8 0,-1 2-8 0,-1-1 20 15,0 1-20-15,0 1 20 0,-3-2-12 0,0 1-8 16,1-1 20-16,-1 1-20 0,0-1 21 0,-1 1-1 16,1-1-20-16,1-1 20 0,-5 2 1 0,1-2-9 0,1 1-12 15,-3-1 24-15,2 2 1 0,-3-1 0 0,1 1 0 16,-4-1-8-16,1 1-13 0,-2-1 4 0,2 1 8 0,-1 1 10 15,-1 0-10-15,1-3 1 0,-2 2 0 0,3 2-1 16,0-3-3-16,-3 2 4 0,3 0-1 0,-2 2 1 16,4-4 0-16,-2 4 0 0,0-1 4 0,0 1 1 0,2-1 13 15,-2 1-22-15,2 1 22 0,1-2-27 0,0 2 23 16,4 0 1-16,-3-1-15 0,3 0 10 0,1 0-24 0,-2 0 24 16,2-1-23-16,2 1 18 0,3-1 0 0,0-1-23 15,-1-1 23-15,3-2-23 0,0 0-1 0,1-4 24 16,2 3-14-16,2-3-9 0,1-1 18 0,-2-3-23 0,3-1 24 15,-2 0-25-15,2 2 25 0,0-4-15 0,2 1 0 0,-4-3-9 16,4-1 0-16,-2 2 23 0,-1-2-18 0,1 1 18 16,-2-2-9-16,1 0-9 0,-1 0 18 0,-4 0-18 0,1 0 23 15,-4 0-24-15,0 0 25 0,-2 0-25 0,0 0 24 16,-1-1-14-16,-2 1-9 0,0 0 18 0,0-3-18 16,0 3 23-16,-4-2-14 0,1 1 0 0,-3-2 10 0,3 0-10 15,-3 0 0-15,-2 0-10 0,1-3 10 0,-3 3 10 16,0-3-1-16,2 1 1 0,-4-1-24 0,3 2 14 0,1-2 9 15,0 1 1-15,2 1-29 0,-3-1 14 0,2 2 5 16,2 0-15-16,1 2-13 0,-1-2 0 0,5 3-32 0,-3-2-30 16,1 2-10-16,-1 0-25 0,3-1-83 0,-1-1-51 15,1 1 35-15,0-2 28 0,0 1 17 0,0-1 19 16</inkml:trace>
  <inkml:trace contextRef="#ctx0" brushRef="#br1" timeOffset="-110127.6">33593 12144 130 0,'-5'3'82'15,"-1"1"4"-15,2-1-4 0,-1 2-3 0,0-2-4 16,-2 1-20-16,1 1-1 0,0-1-7 0,1 1 15 0,0 1-18 16,-1-1 8-16,0 2 0 0,0-1-4 0,2 1 1 15,0 1 4-15,-1-2-3 0,2 1-19 0,3-1 15 0,-4 2-22 16,3-2 19-16,1-2-11 0,0 2-12 0,0-2 16 16,1 0-20-16,3 0 13 0,0-2-5 0,-2-1 1 15,1-1 0-15,4 2-4 0,-1-2 0 0,2 1 1 0,1-2-5 16,4-1 0-16,-5-1-4 0,1 0 0 0,4 2 0 15,-2-4-4-15,-1 1 4 0,0-1 0 0,0-1-4 0,0-1 18 16,-1 1-14-16,-5-1 1 0,1 2-5 0,0-1 0 16,-2 1 5-16,-3-1 0 0,2 0 14 0,0 0 9 0,-4 0-13 15,2 0 0-15,-3 0 5 0,-4 0-14 0,2 0 0 16,4 0 0-16,-7 0 10 0,0 0-15 0,2-1-5 0,-4 1 0 16,0 1-15-16,0-1 10 0,2 3 5 0,0 0-30 15,-1 1 0-15,1 1-19 0,0 0-19 0,-3 2-12 16,1 0-15-16,1 3-7 0,-1-1-42 0,-2 1-42 0,-2 2-53 15,1-3 4-15,-3 3 26 0,2 0 28 0,-5 1 23 16,0 1 24-16</inkml:trace>
  <inkml:trace contextRef="#ctx0" brushRef="#br1" timeOffset="-108208.47">29424 14037 84 0,'-6'0'89'0,"1"3"11"0,2 0-18 0,-6 0-3 15,6 0 3-15,-3 0-31 0,2 0-11 0,-1-3 14 16,0 1-14-16,2 4-3 0,-1-1-4 0,1-3 0 0,2 3 7 16,1-1-3-16,-5 1-3 0,5-1-19 0,0 0 18 15,-1 5-10-15,-2-5-8 0,1 3 15 0,0-2-18 16,-1 1 7-16,-2 1 4 0,2 1-4 0,1-2 0 0,1 2-4 15,-2-1 5-15,3 2 3 0,0-2 8 0,0 1-11 16,0 2-8-16,0 0 20 0,3-1-4 0,0 0-16 0,0 2 16 16,2 1-20-16,0-1 21 0,1 2 0 0,3 1-13 0,3-2-12 15,2-1 21-15,-1 2-4 0,1 0-12 0,3-1 8 16,0-2-17-16,4 0 17 0,1-3-4 0,3 0 0 16,1-5-5-16,-1 2 1 0,5-1 0 0,2-2-14 0,0-3 10 15,2-2-1-15,-1 2-4 0,2-3 4 0,2 0-4 16,-3 0 0-16,5-1-17 0,-5-1 21 0,2 0-21 0,-3 3 21 15,1 2-17-15,-4 0 22 0,0 0-22 0,-5 1 0 16,-2 1 22-16,-1-1-18 0,-4 4 18 0,-2-1-22 16,2 1 21-16,-6-2 1 0,2 0 0 0,-1-2-22 0,-3 2 0 15,1-1 21-15,-2 4 1 0,-2-3 0 0,-1 3-1 16,0-2-21-16,-1 2 18 0,-5-3-18 0,1 0 21 16,-1 2-3-16,2-1-1 0,-2 2 0 0,-3-3 1 0,0 1-23 15,-2 1 27-15,2-2 0 0,2 0-5 0,-4 2 0 16,1-1 1-16,0 1-1 0,0-2 0 0,3 0 1 0,-1 0-5 15,2 0 0-15,2-3 0 0,-1-2 0 0,4-1-18 16,2 2 18-16,1-4 5 0,2-1-23 0,0 2 23 0,1-4-23 16,5-1 23-16,3 0-18 0,-3 0 21 0,2 2-21 15,2-1 22-15,-1 0-22 0,3 1 22 0,-3 0-9 0,1-2 0 16,4 1-9-16,-2 1 18 0,2-1-18 0,0 2 18 0,1 0-22 16,0 0 21-16,-1 0-16 0,1 3 16 0,0 0-8 15,2 0 9-15,-2 3-22 0,2 2 22 0,1-2-1 16,-5 3-21-16,4-2 22 0,1 5-22 0,-2-1 5 0,2 1 16 15,-1 1-16-15,-1 0 20 0,0 0-24 0,1 0 24 16,-2 2-20-16,2-2 16 0,-2 3 1 0,1-3 0 0,-1 3-22 16,1-2 21-16,0 0 1 0,0 2-13 0,0-2-9 15,1 1 21-15,-3 0-21 0,2 1 5 0,-1-2 16 16,2 2-16-16,-4-1 16 0,1 0-16 0,-2 2 16 16,4-2-16-16,-1 0 16 0,-4 2-8 0,4 0 0 0,-2-2-8 15,1 1 16-15,1 1-16 0,-1 1 16 0,0-1-16 16,1-4 16-16,0 2 1 0,-1 0-9 0,0 0-13 0,0-3 22 15,1 0-22-15,2-2 4 0,-1 3 22 0,3-4-4 16,-3 0-1-16,4 0 1 0,1 0-22 0,-1-2 0 0,5-1 22 16,-2-3-1-16,2 5 1 0,-4-5 0 0,3 1-18 15,-1-1 9-15,-1-1 9 0,-2 3-18 0,0-4 13 0,-2 2 5 16,0 1 0-16,1-1 8 0,-5 2 14 0,0-1 0 16,-2-1-13-16,-2 0 23 0,1 0-9 0,-6 1 5 15,1 0 1-15,2-1 1 0,-5 1-5 0,-1 1 1 0,-3-2 5 16,1-2 2-16,-2 5-11 0,0-3 1 0,-3 2-5 15,-1-2-5-15,-4 1 0 0,2 2-22 0,0-1-6 16,-2-2-5-16,0 2 0 0,-4 2-32 0,3-3-26 0,-7 1-22 16,0 1-11-16,-5-1-46 0,2 2-26 0,-8-3-79 0,0 2-8 15,-6-1 31-15,-4 0 23 0,-2 0 32 0,-6 1 17 16,-3-1 19-16</inkml:trace>
  <inkml:trace contextRef="#ctx0" brushRef="#br1" timeOffset="-107365.2399">28696 14869 123 0,'0'-1'110'16,"-1"-1"-13"-16,-2 1-4 0,-2 0-3 0,2 2 4 15,-2-2-40-15,0 1 12 0,2-2 3 0,-3 2-13 0,-1-2-1 16,0 4 1-16,0 1-3 0,-1-2-11 0,0 1 8 15,-2 0 0-15,2 2-11 0,-1-1 16 0,-1 1-11 16,2-1-4-16,-2 3-3 0,-1-1-4 0,3-1-4 0,3-1 0 16,-3 3-4-16,-1-1 1 0,5-2-9 0,-3 1 0 15,1 1-4-15,1-1 0 0,-3-1-4 0,5 0-1 0,0 0 1 16,0-1 0-16,-1 1 0 0,3 1-14 0,1-4 10 16,-2 3-1-16,2 0 1 0,0 0-1 0,-1 2 1 15,2-3-1-15,-1 3 1 0,2 1-14 0,-4-3 9 0,2 3 0 16,0 0 0-16,0 0 4 0,0 1-4 0,0 0 0 15,2 2 5-15,-1 0-10 0,3 0 10 0,0 0-5 0,1 3 8 16,3 0-8-16,-2 0 0 0,2-2 0 0,0 1 0 0,3 2 0 16,-3-2 0-16,2 1 0 0,-1 0 0 0,0-2 0 15,0 0-8-15,1 1 12 0,-2 0 0 0,0-1 5 16,2 4 0-16,-1-4 1 0,-2-1-6 0,1 0 14 0,-2 0-9 16,0 1-9-16,-1 0 10 0,0-3 8 0,-2-1-18 15,0 2 19-15,-1-4-24 0,-2-1 19 0,1 0 0 0,-1 0-9 16,0-1 9-16,0-2-14 0,0 1-9 0,-1-1 4 15,2 0 24-15,-2 0-5 0,1 0 1 0,-2 2-1 0,-1-2-24 16,-2 1 1-16,-1 4 23 0,0-3-23 0,-6 2-1 16,3 0 5-16,-4 1 24 0,1 0-9 0,-1 0 0 15,-3 0-20-15,2 1 0 0,0-2 1 0,-1 1 23 0,0-1-4 16,2 1 0-16,-3-1-1 0,3-1 1 0,1 0-5 16,2-1 0-16,1-1 0 0,1 1-5 0,-1-2 0 15,4 1 0-15,-2-1-10 0,4-1 0 0,1 1-4 0,1 0-6 16,-1-2-9-16,2 4-18 0,0-4 14 0,0 1-21 15,0-2-5-15,0 1-24 0,3-1-6 0,-1-3-30 0,0 2-75 16,-1-2-44-16,3 0 17 0,-1-2 37 0,2 2 15 16,-1-1 19-16</inkml:trace>
  <inkml:trace contextRef="#ctx0" brushRef="#br1" timeOffset="-106926.9">28881 15019 109 0,'-3'12'139'16,"2"3"-11"-16,-1 2-38 0,-2 1 43 0,0 0 2 0,3 4-25 15,-1 2-6-15,2 1-17 0,0 1 13 0,2-2-3 16,3 0-13-16,1 0-3 0,-3 0-2 0,5-3-2 16,0-1-7-16,3-4 7 0,-2-1-27 0,6-2 21 0,3-3-8 15,0-3-3-15,-2-2-9 0,2-2-4 0,3-2-4 16,1-4-16-16,0 0 12 0,2-6-28 0,-1 2-5 0,-2-5 22 15,5-2-5-15,-7-1-6 0,3 0 1 0,-2-3-24 16,-2 0 0-16,-2 2-5 0,0-2-7 0,-6 1 1 16,2-1-6-16,-6 0 7 0,-3 0-12 0,3 2-21 0,-4-1-10 15,-1 0-3-15,-1 1-8 0,0 0 2 0,-3-1-35 0,2 2-1 16,-1 0-17-16,-2 0-3 0,4 2-52 0,0-1-61 16,0 2 8-16,-2 0 29 0,1-1 24 0,2 2 23 15,2 1 17-15</inkml:trace>
  <inkml:trace contextRef="#ctx0" brushRef="#br1" timeOffset="-106141.2099">29710 14727 80 0,'0'0'93'0,"0"0"-8"0,0 0-13 0,0 0 10 0,0 0-3 15,0 0-21-15,0 0-11 0,0 3 0 0,0-2 7 16,0 5 1-16,0-1-18 0,0 1 0 0,0 1 18 0,0 1-6 16,0 1-1-16,0 3 13 0,0 3-19 0,0-2 12 0,0 1 0 15,0 4 5-15,0 0 9 0,0 1-19 0,0 2 21 16,0 0-7-16,0 1 1 0,0 1 6 0,0 1-7 16,0 0 6-16,1 2 3 0,-1-2-29 0,4 0 2 0,-3 1 16 15,2-1 7-15,1 0-14 0,-1-1-4 0,-1-4 1 16,1 2-5-16,3-4-4 0,-3-1 0 0,0-2-5 0,-1-4-6 15,-2 1 1-15,0-5-6 0,1 0 1 0,-1-2-8 16,5-2 2-16,-5 1-8 0,0-2 1 0,0-1 13 16,0 0-13-16,0-1-7 0,2-2 0 0,-2 1 0 0,1-2 0 15,1 0-7-15,-4 0-14 0,4 0 14 0,-4-4-7 16,-1 1 0-16,2-2 14 0,-3-2-21 0,-1 2 7 16,1 0 0-16,-5-1-34 0,4 2 1 0,-5-2 27 0,2-1-33 15,-1 4 34-15,1-1-14 0,0 1 1 0,-1 1 0 16,1 1-5-16,0-1 0 0,3 2 6 0,-4-3 0 0,2 5 7 15,1-4-6-15,-1 1 6 0,-1 2-6 0,2 1 6 16,-2 0 1-16,0 0-12 0,2 2 1 0,-3-1 1 0,1 2 5 16,0 1 21-16,-3-2 0 0,3 2 0 0,0 3-32 15,0 0 27-15,-1-2 0 0,1 2-10 0,-2 2-11 16,2-1 21-16,0-1-5 0,0 0 10 0,0 4-10 0,0-1 0 16,-1-4 15-16,4 2-10 0,-3 0 10 0,4-1 0 15,-4 1 0-15,3-2 5 0,0 2 0 0,1-1-20 0,-1 2-5 16,1-3 5-16,4 3 5 0,-3-3 25 0,3 5-10 0,0-3 5 15,-1 0-10-15,1 0 11 0,0 0 4 0,1 2 1 16,-1-3 10-16,2 3-9 0,-1 0 10 0,4-2 1 16,0 1 0-16,2-1 1 0,-1 0 1 0,5 0 0 0,-2 0-5 15,3-1-12-15,0-1 0 0,-1-1-6 0,5-1-12 16,-3-1 0-16,2-1 0 0,0 2 12 0,2-5 7 0,-3 0-7 16,3 0-12-16,0-3-24 0,-2 0-13 0,1 0-53 15,0-2-12-15,-3 1-26 0,2-3-57 0,-4 0-74 16,1 0-63-16,-2 1 49 0,0-2 47 0,-3-1 23 0,2 3 27 15,-5 0 26-15,1 0 18 0</inkml:trace>
  <inkml:trace contextRef="#ctx0" brushRef="#br1" timeOffset="-105725.64">29976 15019 84 0,'-3'11'114'0,"-2"-1"0"16,5 2-10-16,-3 2 7 0,-1-1-6 0,4 2-10 0,0 2-18 15,-1 1 15-15,1 1-10 0,1 1-2 0,6-1-11 16,-2-1-3-16,-1 2-3 0,5-4 17 0,0 2-2 0,2-1-20 15,1-4 2-15,4 0-8 0,0 1-4 0,2-5-3 16,-1 0-4-16,-1-1-4 0,2-2-4 0,3-3-5 0,-3-2-4 16,0-1 1-16,4-3-6 0,-2 0 1 0,0-3 0 15,-2-1-5-15,2-1-15 0,-1-4 20 0,0 0-9 0,-2-1-17 16,-2-2 17-16,0-2-1 0,-3 2-5 0,0 0 5 16,-4-2-4-16,-2 0-1 0,1-1 0 0,-6 1 0 15,3-1-5-15,-4 3 6 0,0-1-6 0,-4-1 0 0,3 2 5 16,-2 0-26-16,-1 2 16 0,3-1-16 0,-2 4-5 15,1-1-14-15,0 2-19 0,1 0 15 0,-1 2-26 0,2 1-8 16,0 0-24-16,0 1-29 0,0 1-64 0,0-1-59 16,0 1 20-16,0 1 31 0,2 0 27 0,1 0 19 15,-1-1 25-15</inkml:trace>
  <inkml:trace contextRef="#ctx0" brushRef="#br1" timeOffset="-105241.92">30791 14742 55 0,'-1'6'93'16,"-2"1"7"-16,3 1-11 0,-4 2-10 0,6-1 7 15,-4 0-21-15,0 3-7 0,2 0 14 0,0 0-17 0,0 2 8 16,0 1-1-16,2-1 9 0,-2 3-18 0,0-2 15 16,0 3 1-16,4 0-10 0,-4 0 8 0,3 2-3 0,-3-2-3 15,1 1-20-15,-1-1 14 0,2 2-4 0,0-2-21 16,-2-3 18-16,3 3-8 0,-2-2-3 0,3-1-1 15,-4-1-3-15,4-2-5 0,1-1-4 0,3 0-5 0,-3-2 0 16,1-3-24-16,4 0 0 0,-1-3 25 0,0 0-6 16,3-2 1-16,-2-1 0 0,3 0-5 0,3 2 0 15,-2-5-5-15,3 0 5 0,0 0-5 0,0-1 0 0,-3 2 0 0,2-2 0 16,-3 4 0-16,2-4 1 0,-4 3-1 0,1-2-5 16,0 3 0-16,-2 0-11 0,-2 0-9 0,1-1 20 15,-3 1 0-15,2-2-5 0,0 1-20 0,1-1-10 0,-2-2-18 16,-1 0 10-16,2 2-22 0,3-4-21 0,-4 1 3 15,1 0-23-15,-4-2-1 0,2 1-20 0,-2 0-39 16,-1-1-11-16,-2 1-28 0,1-2 6 0,-4 1 24 0,1 2 29 16</inkml:trace>
  <inkml:trace contextRef="#ctx0" brushRef="#br1" timeOffset="-104976.64">30654 14974 134 0,'8'-3'132'0,"0"0"-18"0,0-2 1 16,4 0-7-16,1 0-10 0,3-1-25 0,1 2 1 15,2-2-19-15,-1 3-6 0,4-2-8 0,0-1-10 0,-2 5-20 16,4-2-11-16,0 0-34 0,-2 1-22 0,-3-1-78 16,1 0-70-16,-4 3 24 0,2-1 26 0,-6 1 11 15</inkml:trace>
  <inkml:trace contextRef="#ctx0" brushRef="#br1" timeOffset="-104236.4099">28320 15838 80 0,'0'0'82'0,"0"0"7"0,0 0-14 16,0 2 15-16,0-4-15 0,0 2-17 0,0 0-8 0,0 2 5 16,0 1-4-16,0-2-15 0,0 2 16 0,0 0-19 15,0 2 0-15,0-1-3 0,0 4 18 0,0-1-10 16,0 2 3-16,0-1-3 0,0 1 12 0,0 1-4 0,0 2 9 15,0 4-12-15,0 1 5 0,0 3 4 0,0-1-11 16,0 2 0-16,0 2 1 0,0 4 13 0,0-4 6 0,2 3-12 16,1 0-4-16,-2-3-14 0,3 2 11 0,0-3-4 15,0 1-5-15,1-2 11 0,-1-2-15 0,4-1-4 0,-3 0 0 16,-1-3-4-16,0 0-1 0,1-1-4 0,-2-4-1 16,0 1 1-16,1-1-5 0,-1-1-1 0,-1-1 6 0,-2-1-10 15,2-2-1-15,-2 1 1 0,0-1-6 0,0 0 0 16,0 0-6-16,0-1-10 0,-2 1-16 0,2-3-20 0,2 0-14 15,-2 0-22-15,0-2-48 0,1 1-23 0,-1-2-65 16,2-3-49-16,3-1 30 0,-2-1 32 0,2-4 28 16,1 2 32-16,2-3 1 0</inkml:trace>
  <inkml:trace contextRef="#ctx0" brushRef="#br1" timeOffset="-103728.55">28635 16045 130 0,'-14'11'93'0,"3"-1"3"0,-2-1 1 0,-1 0 3 15,1 0-20-15,-1-1-4 0,1 2-7 0,-2-2-6 0,0 2 10 16,-1-2-2-16,4 0-22 0,-4 0 16 0,2 0-8 15,-4 1-3-15,4-2-3 0,-2 1 1 0,4-1-16 0,-4-1 0 16,6 0 1-16,-1 0-4 0,0-1 0 0,2-1-3 16,1-1 8-16,3-1-8 0,2-2-4 0,-2 1 9 0,4-1 1 15,-1 2 0-15,0-2 0 0,2 0-4 0,0 0-4 16,0-2 1-16,0 1-15 0,2 2-14 0,-4-1 24 0,2-1-4 16,0-1-11-16,0 2-13 0,2-3-1 0,0 0 0 15,-2 0 0-15,4-1 0 0,1 1 0 0,0-3 20 16,-2 0-1-16,3 1-4 0,2-1 0 0,1-1-5 0,-2 2 0 15,-1-3-5-15,7 4-10 0,-4-2-10 0,-1 2 25 16,2-2-14-16,1 3-1 0,-3 0 0 0,1 1 5 0,4 1 0 16,-5 1 1-16,0 3-11 0,3 1 25 0,-3 2-20 15,0 2 1-15,1 2 28 0,2 1-5 0,-1 1 6 16,-1 0-1-16,2 3 1 0,-1 0 0 0,-1 0-10 0,4 0 0 16,0-2 0-16,-1 2 6 0,1-1-1 0,-4 1 0 15,4-3 17-15,-2 0-16 0,1 0-6 0,0-3 1 0,-3-1 0 16,-1-1-6-16,3 0 1 0,-3-1-6 0,2-4-22 15,-1 1 6-15,-3-2-10 0,1 1-52 0,-1-5-35 16,2 1-14-16,-4-1-67 0,1-3-89 0,2-1 11 0,-2-1 39 16,-2 1 33-16,3-2 32 0,-2-2 21 0,0 0 15 15</inkml:trace>
  <inkml:trace contextRef="#ctx0" brushRef="#br1" timeOffset="-103308.55">28956 16035 134 0,'-13'15'114'0,"-2"0"11"0,3 1-14 15,1 1-6-15,-1-1-4 0,0 2-24 0,2 2-4 0,2-2-6 16,0 0-3-16,0 0 0 0,0 0-7 0,2 0-3 15,1 0-7-15,2-2-4 0,1-1-7 0,0-1 0 0,2-1-4 16,4-2-7-16,0-2-1 0,1-2-3 0,4-1-5 16,1-3-3-16,1-1-1 0,3-2-20 0,2-3 16 15,1-2 1-15,0-2-14 0,1-3 1 0,3 0 8 16,-4 0-16-16,0-2 16 0,3 0-16 0,-5-3 20 0,-3 1-16 16,0 1 8-16,-2 1 12 0,-6-2-16 0,1 5 12 0,-2-3 13 15,-3 2-4-15,0-1 9 0,-4 2 4 0,-1-3 0 16,-2 1-8-16,1 1 0 0,-2 1 0 0,0-3 0 15,2 2 1-15,-4-1-5 0,-2 1 1 0,2-1-6 0,2 2 1 16,-4 2 10-16,2-2 4 0,2 0-4 0,-1 1-5 0,1 2-4 16,2 0-1-16,-1 1-9 0,1 1-19 0,2 1-15 15,0 2-29-15,3-2 3 0,-3 4-31 0,4-2-11 0,0 1-21 16,0 0-64-16,0 0-76 0,0 1 32 0,4-1 30 16,-1 0 16-16,2-1 16 0,1 1 28 0</inkml:trace>
  <inkml:trace contextRef="#ctx0" brushRef="#br1" timeOffset="-102832.31">29349 16281 73 0,'5'1'118'0,"2"1"-8"0,0-2 1 0,5-3-25 15,-1 1 12-15,3-4-44 0,2-1 12 0,1-1-15 0,1-2-14 16,0 2 11-16,0-5-23 0,-2-1-2 0,1 1 14 16,-4-1-11-16,-4 1-48 0,4-1 48 0,-5 2-11 0,-3-1 19 15,-2 1-23-15,0 1 16 0,0-1 0 0,-3 3 0 16,1 0 3-16,-5 0-6 0,2 2 15 0,-1 1-20 16,-2-2 21-16,1 4-20 0,0-1 20 0,-1-1-24 0,-2 5 21 15,1-4-13-15,-3 4 1 0,5-1-4 0,-3 2 0 0,0-1-4 16,-1 1 0-16,1 3 0 0,1-2-13 0,-5 5 13 15,3-3-8-15,-2 3-1 0,0 0 5 0,0 0-4 16,0 2 0-16,-2-1-5 0,1 4 0 0,3-4 1 0,-5 1-1 16,4-1 1-16,-3 1 8 0,3 1-9 0,1-3 1 15,0 1-1-15,2 1 1 0,-2-2-1 0,4 1 1 0,0 0 3 16,3 1 1-16,-3-2 5 0,4 2-9 0,0-1 26 16,0 2 6-16,0 0-9 0,0 1 1 0,0 3 4 15,4-1 6-15,-3 1 11 0,3-1-9 0,0 2 0 0,4-1 12 16,-2 1-32-16,2-2 1 0,5 0 22 0,-4-3-16 15,6 1-17-15,-1-2 1 0,-1-1 22 0,1-1-10 0,-2-3-6 16,4 0-30-16,-2 0-18 0,4-3-27 0,-2 0-15 16,2 0-35-16,0-4-53 0,1-2-57 0,0-2-82 0,2 1 14 15,1-1 42-15,0-2 36 0,2-1 30 0,-2-2 23 16,3-2 8-16</inkml:trace>
  <inkml:trace contextRef="#ctx0" brushRef="#br1" timeOffset="-102244.39">30200 15895 94 0,'-8'-1'89'15,"2"-1"4"-15,-2 2-3 0,1 0-4 0,3 0 4 16,-4-1-18-16,2 1-18 0,-1-2-3 0,1 5 19 16,-2-3-11-16,0 2 0 0,0-2 5 0,2 4-19 0,-5-2 20 15,1-1-4-15,1 4-2 0,-3-1-8 0,2 2 1 16,-1 0 0-16,-3 2-2 0,2-2-9 0,-2 1 1 0,5-1-12 15,-1 1 13-15,1-2-26 0,-1 1 18 0,6-3-12 16,-3 2-14-16,4-3 17 0,1 2-7 0,1-3-6 16,-2 2-13-16,3-1 19 0,0 1-10 0,0-2-5 0,0 2 1 15,3 3 14-15,-3-1-15 0,0-1 10 0,-3 2-23 16,3 3 0-16,0 0 23 0,0-1-10 0,0-1-4 0,0 7-4 16,0-2 8-16,0 2 11 0,0 0-11 0,0 3 11 15,3-1-25-15,1 1 24 0,0 1-23 0,1 3 23 16,-1-2-19-16,13 22 10 0,-8-20 5 0,0-2 14 15,4 1-5-15,-5-2 6 0,1 1-15 0,-1-1 0 16,1-3 5-16,-1 2 5 0,-1-1 1 0,-2-1-1 0,2 0 6 16,-5-1 1-16,-1 1 10 0,3-2-21 0,-4 0 12 0,0 0 11 15,0-1-28-15,0 1 0 0,-2-2 24 16,2-1 0-16,-2 1-5 0,2-1-6 0,-1 1 0 0,-2-4-6 16,3 1 1-16,-6-1-7 0,4-1 1 0,-3 0 0 0,0-3-7 15,1-1-6-15,-1-1-6 0,2 0-26 0,-3-1-17 16,1 0-29-16,-3 0-8 0,1-1-8 0,-3 1-46 0,2 0 3 15,0 0-28-15,-4-3-74 0,2-1-43 0,-2-1 23 16,-2-1 35-16,1-1 30 0,1-1 29 0,-1-2 12 16</inkml:trace>
  <inkml:trace contextRef="#ctx0" brushRef="#br1" timeOffset="-101969.2099">29810 16269 105 0,'0'0'125'0,"0"0"-25"0,0 1 7 0,-4 1-13 16,8-2-15-16,-1-2-17 0,-3 1 4 0,5 1 0 16,-2-3-4-16,2 1-2 0,5 1-11 0,-2-1 15 15,4-1-3-15,3-1-3 0,1-2-4 0,3 1-14 0,1 2-4 16,1-4 4-16,1 2-3 0,2 1-5 0,1-4-3 0,-1 2-16 15,0 2-9-15,-1-1 4 0,1-1 5 0,-3 2-5 16,1-1-20-16,-3 0-9 0,0 0-29 0,-2 0-11 16,-2 1-31-16,-1-1-67 0,-3-1-59 0,1 0-5 0,-2 0 28 15,-4 2 34-15,2-2 15 0</inkml:trace>
  <inkml:trace contextRef="#ctx0" brushRef="#br1" timeOffset="-101671.9">30463 15997 126 0,'0'5'111'0,"0"-2"7"0,-2 3-14 0,2 0-14 0,0 0 11 16,-3 2-21-16,3 3-14 0,0 0 1 0,-3 1 3 15,6 0-17-15,-6 1 11 0,3 1-18 0,0-2 16 0,0 1-8 16,0 2-2-16,0-1-12 0,0-2 4 0,0 1-15 16,0-1-5-16,0-1-3 0,0 1 0 0,0-2 4 15,0 0-4-15,0 0-29 0,0 0 12 0,0-2-25 0,0 2-8 16,0-2-25-16,0-1-3 0,0 1-27 0,0-2-18 0,-4 0-50 16,3 0-67-16,1-3 8 0,0 0 24 0,0-2 41 15,0 2 7-15</inkml:trace>
  <inkml:trace contextRef="#ctx0" brushRef="#br1" timeOffset="-101067.95">30940 15885 123 0,'-8'0'107'0,"0"0"-4"0,2 0 9 0,-1 0-8 0,-2 0-3 16,1 0-28-16,0 0-3 0,2 0 0 0,-2 0 0 16,-1 0-13-16,1 0 18 0,0 1-9 0,-2 1 0 15,2 1 5-15,-1 0 1 0,-4 1-11 0,5-1 10 0,-1 0-11 16,-2 2-13-16,5-2 11 0,-4 3 9 0,2-2-16 16,0-2 6-16,0 1-14 0,0 0 1 0,3-2-4 0,-2 2-20 15,4 0 6-15,-2 2 10 0,2-5-15 0,3 1 1 16,-4-1-17-16,4 0 6 0,-1 2-6 0,1-2 1 15,0 1-6-15,0-2-6 0,1 1-5 0,-1-2 11 0,0 2-5 16,0 0-27-16,-1 3 27 0,1-1 0 0,0-2-1 0,0 3 1 16,0 0 0-16,0 1-21 0,0-1 26 0,0 2-26 15,0 1 26-15,1-2-20 0,3 2 25 0,-1-1 0 0,0 3-25 16,5-1 25-16,-4 0 0 0,5-1-20 0,-3 2 20 16,2-1 0-16,4 1 0 0,-4-1 0 0,4 2 0 15,-5-1 0-15,3 0 0 0,-1 0 0 0,1 1 6 0,-2 2-6 16,1-3 5-16,-1 2-10 0,0 0-10 0,0 1 10 15,-2-1 15-15,2-1-10 0,0 2 1 0,-2-2-1 16,1 1 0-16,-2-2 0 0,1-1-10 0,-2 1 16 0,1-2-1 16,-2-2 1-16,1 1-6 0,-4-2 6 0,1 0 10 15,1 0-10-15,-2 0 0 0,0-2-11 0,0-1 27 16,0 0-27-16,-2 3 6 0,1-3-1 0,1 2 1 0,0 1 28 16,-5-3 0-16,1 3-5 0,-3-2-11 0,-1 4 12 0,1-3-6 15,-1 3 0-15,-1-3 1 0,-2 1-7 0,0 0-11 16,2 0-7-16,-1-2 19 0,0 1-6 0,1-2-13 15,3 0-20-15,-2 0 20 0,1 0 13 0,-1 0-6 0,2-2-39 16,2-1 25-16,0 0-24 0,0 0-11 0,2 0-24 16,0 0 14-16,2-3-26 0,0 2-24 0,-1-4 10 0,1 2-25 15,0 0-4-15,0 2-25 0,0-4-58 0,1 1-51 0,-1-1 7 16,4-1 25-16,0 2 40 0,0-4 29 0,0 4 11 16</inkml:trace>
  <inkml:trace contextRef="#ctx0" brushRef="#br1" timeOffset="-100773.7099">31286 15844 87 0,'0'6'118'15,"0"3"-11"-15,-1 0 15 0,1 3-14 0,0-1-3 0,0 2-22 16,0-1-9-16,0 2 11 0,0-1-3 0,0 0 1 16,0 4-6-16,0-2-11 0,0 2 13 0,0-2 5 0,0 3-14 15,0-2-7-15,0 0-16 0,0 1 10 0,0 0-8 16,0-2-4-16,0 0-9 0,0 0-3 0,0-3-5 16,0 0 0-16,0-2-13 0,0-1-30 0,0 0-13 0,0-1-37 15,0-2-21-15,0-2-15 0,0-1-54 0,0-1-64 16,0-2-40-16,0 0 28 0,1-4 39 0,2 0 24 0,1 1 25 15</inkml:trace>
  <inkml:trace contextRef="#ctx0" brushRef="#br1" timeOffset="-100274.83">31516 16125 112 0,'0'1'104'0,"0"-1"-8"16,1 0-6-16,4 0-8 0,-2 0-6 0,2-3-26 16,0 2-6-16,3-4-4 0,0 1-7 0,2-3-4 0,2 2-3 15,2-4-4-15,-3 0-4 0,2-2-3 0,-3 1 0 16,3-1-4-16,-5 2 0 0,5-3 7 0,-5 3-10 16,0 1 7-16,-2 0-8 0,-3 2 1 0,-2 0-5 0,3 0 5 15,-4 1-1-15,0 2 1 0,0-1-1 0,0 4 5 16,-4-3-5-16,3 0 4 0,-2 1 4 0,-2 2-7 0,4-3 0 15,1 0-1-15,-5 3 8 0,3-1 1 0,-1 1-5 16,0-2 1-16,0 0-20 0,-2 0 0 0,2-1 4 16,-2 0 8-16,1 1 8 0,-3 4-1 0,1-4 1 0,-2 1-5 15,-2-1-14-15,4 1 18 0,0 1-15 0,-2 3 16 16,0 0-20-16,0 0 20 0,0 1-12 0,2 1 11 0,-2-1-11 16,2 1-7-16,-1 1-1 0,2 0 20 0,0 1-16 0,1-1 4 15,-2 2 11-15,3-1 5 0,-2-1 3 16,0 3 16-16,3-2-15 0,-1 3 20 0,0 0 0 0,3-2-4 15,-3 3 5-15,3-1 13 0,-3 2-4 0,3 0 6 0,0 1-8 16,0 1 1-16,-2-1 0 0,2-1 2 0,5 3 0 16,-5 0 7-16,3-1-14 0,0-2 11 0,0 0-3 0,4 1-5 15,-1-4-4-15,2 0-5 0,0 0-4 0,0-1-6 16,3-1-5-16,-2-2-6 0,1-2-28 0,-1 0-18 16,4-2-27-16,0 1-10 0,-4-4-13 0,4 1-27 0,-2-5-28 15,3 1-37-15,-3-4-53 0,0 0-55 0,3 0 31 16,-4-1 33-16,2-2 20 0,0-2 34 0,-1 2 18 0</inkml:trace>
  <inkml:trace contextRef="#ctx0" brushRef="#br1" timeOffset="-99752.78">32041 15901 84 0,'0'3'117'0,"0"2"-2"15,0 1 3-15,-2 1-14 0,1 4 5 0,-1-2-33 0,2 3 1 16,-2-2-14-16,2 3 15 0,0-2-3 0,0 4-14 0,-1-1-11 16,1-1 8-16,0 2-3 0,1-1-3 0,-1-1 0 15,0 2-15-15,0-1 17 0,-1-2-13 0,1 1-11 16,0-1 17-16,0-1-21 0,1 1 14 0,-1-2-5 0,0 0-21 15,0 0 22-15,0-1-4 0,0-2-4 0,0 2-4 16,0-1-5-16,2 1 0 0,-2-2-24 0,-2-1 0 0,2 0 20 16,0 0-1-16,0-1-4 0,0-2 0 0,0-3-25 15,0 3 25-15,0-3-20 0,0 0-4 0,2 0-1 16,0-3-9-16,2-2 5 0,1-1-9 0,-1-1-9 0,3-1-17 16,-1-1-17-16,2-3 15 0,1-3-16 0,3 0 1 15,-3-3 6-15,4-1-7 0,-4-1 5 0,3 1 9 16,-2-2 8-16,2 1 4 0,-3-1 8 0,4 3 1 0,-4 0 26 15,-1 2-12-15,3 2 31 0,-5 2-5 0,3 2 9 16,-5 2 14-16,4 1-4 0,-5 4 12 0,-1 1-7 0,-1 1 4 16,1-1 15-16,-1 2-15 0,3 0 23 0,-1 2-2 15,0 2 0-15,0 1 13 0,-1 0-20 0,4 2 14 0,-1 3-8 16,0 1 10-16,-1 0-8 0,1 3 2 0,-2 1-9 16,2-1-4-16,-1-1-3 0,1 5-5 0,2-4-25 15,-4 1 11-15,2 0-10 0,0-2-10 0,2 2-39 0,-4-3-24 16,1 0-17-16,-3-1-33 0,1-1-58 0,-1-2-79 0,-1-2-13 15,-1-2 38-15,-2-2 36 0,-2 2 24 0,-2-2 12 16,1-2 17-16</inkml:trace>
  <inkml:trace contextRef="#ctx0" brushRef="#br1" timeOffset="-99115.45">28923 17115 73 0,'0'-3'107'0,"-4"0"-4"15,4 1 8-15,0-1-10 0,0 2-15 0,0-1-10 0,0 0-3 16,-3 2-7-16,3-1-3 0,-1 1-7 0,1 0-4 16,1 0-3-16,-2 0-3 0,1 0 7 0,0 1-2 15,0 1-1-15,-2 1-2 0,2 2-16 0,3 1 12 0,-3 1 1 16,0 2 0-16,3 2-11 0,-1 2 4 0,1 1 18 15,-3 1 0-15,4 1-7 0,-1 2 1 0,3 0 1 0,-3 2-3 16,0 1 0-16,0-2 11 0,2 1-3 0,-2 2-4 16,1-1-5-16,0 0 2 0,1 0-4 0,-5 2-5 15,3-2 0-15,2 0-10 0,-4-2 0 0,3 2-6 0,0-1 0 16,0-1-5-16,0-2 0 0,-2-2-7 0,5 0 1 16,-2-5-6-16,-1 1-1 0,-4-2-6 0,3-2-6 15,2-1-26-15,-5 0-6 0,0 0-4 0,1-1-18 0,-1-2-4 16,-1-2 8-16,1 2-9 0,1-3-4 0,1 3-32 15,-4-6-15-15,1 3-26 0,1-4-14 0,-2-2-65 0,0-2-42 16,1-1 29-16,-1 0 27 0,1-3 20 0,-3 0 30 0,3-3 17 16</inkml:trace>
  <inkml:trace contextRef="#ctx0" brushRef="#br1" timeOffset="-98748.64">28916 17059 105 0,'10'-7'111'0,"4"2"-4"0,-3-1 4 0,0 0 0 16,3 5-13-16,1-2-18 0,0 1 8 0,3 1-22 16,-1 2 17-16,0 2-12 0,-1 2-10 0,2 1 9 15,-1 3-12-15,0 1-2 0,-4-2 0 0,3 3 18 0,-3 3-12 16,-2 0 6-16,0-1-12 0,-2 1-2 0,-2-2 0 15,-1 0 10-15,-5-2-2 0,2 1-4 0,-1-2 2 0,-2 0-29 16,-3 0 26-16,0-2-9 0,-2 1-27 0,-1-1-4 16,0 1-1-16,-1-1-5 0,-4 1 29 0,2-2-6 0,-4 0-22 15,-4 0-12-15,5 0 29 0,-5-2-5 0,3 2-6 16,-5-3-6-16,1 3-18 0,1-3-6 0,0 2-12 16,3-4 6-16,-4 0 0 0,2 1-10 0,2-2-18 0,1 2 24 15,2-2-27-15,-1 0-5 0,2-2-13 0,2 0-24 0,-1 0-14 16,3 0-1-16,2-2-30 0,3-1-19 0,-4 0-56 15,3-2-48-15,1-2 35 0,1 0 36 0,3 0 16 0,2 0 22 16,1 0 25-16</inkml:trace>
  <inkml:trace contextRef="#ctx0" brushRef="#br1" timeOffset="-98059.9">29655 17134 80 0,'1'-3'86'0,"1"-1"10"16,-2-1-21-16,1 1 11 0,-2-2-14 0,2 3-7 16,-1-2-11-16,-1 0 15 0,2 3-22 0,-2 0 8 0,1 1-11 15,-3-2 12-15,3 1-4 0,-4 1-11 0,0 1 16 0,0 0-4 16,-2 0 1-16,0 0-19 0,0 0 16 0,-3 0-3 16,0-2-12-16,1 2 0 0,0 2-3 0,0-2 0 0,-1 0-4 15,3-2 0-15,-4 2-3 0,-1 0-1 0,3 0 1 16,0 0 0-16,-1 0 5 0,0 0-14 0,0 0 1 15,1 2 9-15,-2-1-23 0,2 2 24 0,0 0-10 0,0 1 10 16,-2 1-5-16,2 0 1 0,0 4-1 0,2-2-18 16,-3 4 14-16,1-2 1 0,1 2-1 0,-1 2 6 15,2-1 0-15,2 3 0 0,0 0 16 0,1 0-15 0,2 0-10 16,-1 1 11-16,4-1-11 0,-1 0 0 0,4-1 22 0,1-2-27 16,2 1 29-16,2-4-29 0,1 2 24 0,0-5-30 15,1 0 1-15,7-5 24 0,-3 2-6 0,1-3-30 16,1-3 30-16,1-1-30 0,0-4-6 0,-2 1 30 0,4-4-24 15,-4 1 0-15,-1-4-6 0,-2 1-6 0,4-2 0 16,-7 1-5-16,3-2 0 0,-5 2 5 0,1-1 7 16,-1 2-6-16,-4-1-11 0,1 1 23 0,-4 2-1 0,1 0 6 15,-3 1-16-15,0 2 16 0,0 0 0 0,0 0 16 16,0 4-5-16,0-2-16 0,0 4 27 0,0 1-22 0,0-2 0 16,0 1 28-16,0 2-5 0,-1 0 0 0,1 0 0 15,-2 3-5-15,2 0 6 0,-2 3 0 0,2-1-6 16,-3 1-24-16,2 3 6 0,1 0 30 0,-2 2-11 0,4 2-13 15,-4 2 19-15,2-2 1 0,-2 1 0 0,4-2-7 0,-2 1 1 16,3 0-7-16,0 0 1 0,1-3-1 0,1 1-6 16,5-2-7-16,-2-2-13 0,2 0-1 0,2-2-39 0,0 0-11 15,2-2-46-15,-3-2-40 0,-2 1-46 0,1-1-39 16,1-2-81-16,-5-2 19 0,1-2 53 0,1 1 28 16,-4-2 35-16,2-2 20 0,-1 2 18 0</inkml:trace>
  <inkml:trace contextRef="#ctx0" brushRef="#br1" timeOffset="-97498.2099">30025 17028 73 0,'-2'3'118'15,"2"0"-1"-15,-3 3-20 0,0-2 14 0,1 4-6 16,0-1-29-16,0 2-6 0,2 0 0 0,0 0-11 0,0 0 16 16,-4 2-3-16,8-1-11 0,-4 1 1 0,4 0-4 15,-4 2 2-15,3-1 8 0,-1 1 2 0,1-2-3 16,2 1 2-16,0 1-26 0,-1-1 10 0,0 0-3 0,3 0 1 16,-4-1-4-16,1-1 11 0,-1 1-14 0,-2-3 11 15,1 2-19-15,-2-3 6 0,0 1-26 0,0-2 22 0,0-1-6 16,2 0-26-16,-2 0 27 0,1-4-5 0,-2 2-5 15,2-1 0-15,-1-2 1 0,2 0 0 0,-2 1-6 0,2-1 0 16,-2-1 6-16,-2 1-12 0,2-2 1 0,0 4-13 16,2-2 25-16,-2 0-6 0,0 0 6 0,-2-2 1 0,2-1-19 15,0 0 13-15,0 0-1 0,0-2 2 0,0 0-1 16,0-1-6-16,0-2-7 0,0-1 13 0,2-1-20 16,1 1 0-16,-2-3-7 0,5 0-20 0,-1-3 20 0,1 0-40 15,3 0 20-15,1-3-31 0,0 1-23 0,3-2 3 16,-3 1 31-16,2 0-9 0,-1 1 0 0,0 1 3 0,0 1 5 15,-3 0 7-15,3 4 16 0,-6 1-5 0,1 0 0 16,-4 3-4-16,2 3 15 0,2 1 5 0,-2-1 0 0,-1 6 4 16,0 0 1-16,2 1 4 0,0 1 0 0,-1 3 5 15,4 3 0-15,3 0-9 0,-3 1 14 0,0-1 13 16,3 5 1-16,-1-1-23 0,-1 1 4 0,4 0 23 0,-4-1-3 16,-1 3-16-16,3-2-8 0,-1 2-1 0,-2-1 14 15,-1 1 6-15,0-4-25 0,-2 3 20 0,-1-2-15 0,0 0-19 16,-3-1-28-16,1-1-9 0,-1-3-29 0,-1 0-31 15,0-3-29-15,0 0-71 0,0-3-33 0,-1 0 34 16,1-1 29-16,0-2 26 0,0-2 26 0</inkml:trace>
  <inkml:trace contextRef="#ctx0" brushRef="#br1" timeOffset="-96914.5399">30717 16810 101 0,'0'0'93'0,"0"0"7"0,5 0-10 0,-5 5-12 0,0-2 12 16,0 3-14-16,-3 0-7 0,1 1 1 0,2 4 0 15,0 1 8-15,2 1 0 0,-2 4-9 0,0-2 4 0,0 3 8 16,0 0 3-16,-2 3-11 0,2 0 1 0,0-2 6 0,0 2-10 16,0 0 1-16,5 0-3 0,-2 0 22 0,-2 0-12 15,-1-1-2-15,4-1 8 0,-1 1-25 0,0-2 14 0,0-2 9 16,4 1 3-16,-4-3-3 0,0 0-3 0,0 0-18 16,2-1-4-16,0-1-7 0,-1-1-20 0,0-1-8 15,-3-1 23-15,2-3 10 0,-3 0-8 0,4 0-6 0,3-4 0 16,-4-1-24-16,4 1 17 0,-1-1-8 0,1-1 0 15,2 0-8-15,4 0-27 16,-4 0-17-16,20-4 0 0,-15 2-8 0,0 1 0 0,0-4 34 16,-3 2-25-16,5-3-7 0,-5 2-16 0,2-3-30 0,-1 3 32 15,-2 0-27-15,-2-2 2 0,3 1-44 0,-6 2 13 0,3-1-7 16,-2 1-17-16,-3 1 13 0,0 1-20 0,-1-1 8 16,1-3-7-16,-3 4-7 0,1-3-51 0,-1 1-49 0,0-2-4 15,-1 2 31-15,-2 0 35 0,3-3 16 0,-5 2 26 16</inkml:trace>
  <inkml:trace contextRef="#ctx0" brushRef="#br1" timeOffset="-96657.22">30559 17196 105 0,'-1'-4'146'16,"-1"0"-6"-16,2 0 3 0,2-1-12 0,1-1-3 16,3-1-25-16,2 1 6 0,0-2-3 0,0 1-8 15,4-1-15-15,-1 1-6 0,5-1-7 0,-2 1-7 0,4-1-7 16,-2 2-17-16,1-1-4 0,-3 1-13 0,3 4 10 16,0-1-32-16,0 1-40 0,-1 1-9 0,-1 0-42 0,1 1-83 15,0 0-93-15,0 1 28 0,0-1 27 0,0 1 28 16,-2-2 20-16,-1 1 24 0</inkml:trace>
  <inkml:trace contextRef="#ctx0" brushRef="#br1" timeOffset="-95955.61">31266 17034 126 0,'0'1'100'16,"2"-2"-3"-16,-4 4-1 0,2-2-9 0,0 2-1 0,0 2-6 15,-2 1-3-15,-1 0-4 0,0 1 8 0,0 1 2 16,-2 2-15-16,2-1 1 0,-3 2-3 0,1-1-11 0,0 1 17 15,-1-1-3-15,2 1 1 0,3 0-6 0,-1 0 9 16,1 1-11-16,-1 0 16 0,-1-1-3 0,3 0-22 16,0 2 11-16,0-1-3 0,3-1-4 0,0 2 2 0,-1-1-3 15,3 0-5-15,-1-2-5 0,1 2 2 0,3 0-6 16,0-1-5-16,1-1 1 0,3-1-6 0,-2 2-6 0,2-2-6 16,-1-3 0-16,0 1 0 0,-2-2-6 0,4-2 0 15,-2 0-1-15,-1-2-13 0,0 1 7 0,2-1-7 16,-1-4 7-16,1-1-27 0,-2 1 13 0,1-5-27 0,1 1-6 15,-4-1-13-15,4-2 2 0,-2-1-16 0,2-2 25 16,-4-2-28-16,1 1 30 0,-3-1-10 0,2 0 1 0,-3-1 7 16,0 1 10-16,-1 1-44 0,-2-1 56 0,-1 2 5 15,-1 1-9-15,2 1 29 0,-4-1-25 0,-1 3 25 0,2 2-10 16,1 1 15-16,-5 0-25 0,4 0 1 0,-1 4 28 0,2-1 1 16,-3 2-30-16,1 1 30 0,2 0-5 0,0 0-1 15,0 0 1-15,-1 0-20 0,1 1 25 0,1 2 0 16,-2-1 0-16,1 2 0 0,1 0-5 0,-1 3 0 0,-1 0 0 15,1 2 1-15,0 0-16 0,0 0-16 0,0 2 1 16,0-2 0-16,0 1 25 0,1 1-25 0,-1-1-4 16,2 1-30-16,1-1-12 0,0-1-34 0,2 2-10 0,-2-4-49 15,0 3-68-15,0-3-31 0,4 0 38 0,-6-3 28 16,6 1 24-16,-4-3 18 0</inkml:trace>
  <inkml:trace contextRef="#ctx0" brushRef="#br1" timeOffset="-95124.98">31746 17213 130 0,'4'0'136'0,"0"2"-4"0,3-2-14 0,4-3-6 15,0-1-13-15,2-1-19 0,4 1 5 0,3-3-6 16,3 0-15-16,4-4 1 0,-2 0-3 0,2-3-8 0,-1-1-2 16,3-1-8-16,-1-3-12 0,1 0-3 0,-4 1-5 15,-1-3-11-15,0-1 7 0,-4-1 1 0,-1 2 9 16,-2 0-13-16,-5 0 8 0,0 1-8 0,-2 1-12 0,-7 1 21 16,-2 0-13-16,3 2 0 0,-4 1-4 0,0 0-9 15,0 1 8-15,0-1 1 0,0 3 0 0,-2-1 0 0,0 2-13 16,4-2 8-16,0 2 1 0,-6 1-10 0,3-2 10 15,-2 1-14-15,-2-1 13 0,2 3-4 0,-3 0 5 0,3 0-5 16,-4 2 0-16,1-1 0 0,1 2 0 0,-3 2-9 16,2-2 9-16,-1 3 0 0,-1 1-14 0,2 0 14 15,-3 1 0-15,1 1 0 0,-2-1 5 0,-1 1-5 0,2 1 0 16,1-1 0-16,-3 3-9 0,3-1 9 0,0-1 0 0,0 2 0 16,0 0 4-16,2 0 10 0,1 0-14 0,-1 2 0 15,1-1 0-15,0 1 0 0,1-1 0 0,-3-1 0 16,2 2 0-16,1-1 4 0,-1 2-4 0,-3 0 5 0,3 0-1 15,1 0 0-15,-4 3 1 0,3 0-5 0,-4 0 4 16,1 2 1-16,0-2 13 0,-1 1-13 0,0 1-1 0,1 2 14 16,-1 1-8-16,1-1-1 0,-1 1 14 0,2 1 0 15,1-2 1-15,-1 2 0 0,0 2 0 0,4-2-9 0,-2 4-1 16,5 1 6-16,-4-2 0 0,3 0 0 0,1 3-15 16,-2-2 15-16,2 4-4 0,0-1-1 0,0-1 1 15,2 2 0-15,-2-1-16 0,0-1 10 0,0 3 17 0,0-2-17 16,1 1 1-16,-1-2 0 0,5 2-6 0,0-2 1 15,-2 0 5-15,5-2 5 0,-3 1 1 0,3-1 0 16,0-1-23-16,1-1 29 0,-3-1-29 0,6 1 29 0,-3-2-17 16,-1-2-1-16,1 1-10 0,-1-2 28 0,5-2-18 15,-4-1-16-15,1 0 28 0,1-3 1 0,0 0-18 0,0-3 0 16,2 0-6-16,0-3 0 0,0 3 0 0,0-3-5 16,3-3-7-16,-3 2-5 0,2-2 1 0,0-3 5 15,-2 1-11-15,1 2-21 0,-2 0-9 0,2-4 6 0,-2 0-38 16,0 2-6-16,-2-1 0 0,-1-1-28 0,4 2-8 15,-5 0-58-15,0-1-68 0,0 0 25 0,1 2 33 0,-3-2 31 16,2 1 19-16,-1 1 18 0</inkml:trace>
  <inkml:trace contextRef="#ctx0" brushRef="#br1" timeOffset="-94877.64">32790 17266 176 0,'-8'0'136'0,"4"0"-14"0,-1 0-14 16,0-1-29-16,5 1 5 0,-2 0-44 0,1 0-22 15,1 0-10-15,0 0-30 0,-2 0-73 0,0-2-79 0,4 1 10 16,-2-2 17-16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1-09T06:16:29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2999 16590 87 0,'-2'0'64'16,"2"0"-10"-16,0 0 14 0,2 0-11 0,-2 0 0 0,0 0-25 15,0 0-3-15,0 0 0 0,0 0 0 0,0 0 3 16,2 0-10-16,-1 0-1 0,2 0 5 0,-6 0-1 0,6 0-14 16,0 0 3-16,-3 0-6 0,0 0-1 0,3 0-7 15,-1 0 11-15,-2 0 7 0,0 0-11 0,0 0 1 16,3 0 6-16,-3 0-6 0,-3 0 6 0,3 0-3 0,3 0 0 15,-6 0-7-15,3 0 3 0,0 0-3 0,0 0-15 16,0 0-4-16,0 0 4 0,0 1-25 0,0 1-4 0,-2-2-22 16,1 2-57-16,-2-2-43 0,1 4 20 0,2-3 20 15</inkml:trace>
  <inkml:trace contextRef="#ctx0" brushRef="#br0" timeOffset="4640.39">20359 7018 48 0,'12'-1'57'0,"-2"-2"-3"0,0 0 3 0,1 0 7 0,2-2-14 16,-2 2-29-16,1-1-3 0,-1 1 15 0,2 0-12 0,1 1 4 16,-1 1-7-16,3-1-4 0,1 2 1 0,1 0-12 15,0 0 1-15,2 0 10 0,2 0-3 0,0 2 0 16,3-5-4-16,1 0 11 0,-1 0-10 0,3 0-1 15,1 3 0-15,-1-2 0 0,2-1 0 0,-2 0-3 0,2-1 3 16,0-1 8-16,1 4-8 0,0-4 0 0,1 4 1 16,-2-3-5-16,1-1 1 0,1-1-1 0,0 4 1 0,-1-1 0 15,1 1 7-15,0 0-8 0,-1 0-3 0,3 2 11 16,-1-1-18-16,2 1 7 0,0 0 0 0,-1 0 0 0,5 0 0 16,0 0 11-16,0-2-8 0,2 4-3 0,0-2 11 15,1 0-7-15,2 0 7 0,-3 0-11 0,0 0 0 0,5 0 0 16,-5 0 7-16,-1 0-7 0,0 0 4 0,0 0-4 15,-2 1-7-15,3 1 10 0,-5 0-3 0,2 0 8 0,1 1-8 16,0 0 0-16,-1 0 0 0,0 0 0 0,3 1-8 16,1 1 12-16,0-2 3 0,1 0 1 0,1 0-1 0,-1 0-7 15,0 2 7-15,0-2-10 0,1 0-8 0,-1 1 11 16,-1-1 0-16,1 0 7 0,-3 2 0 0,-2-2 1 16,3 0-5-16,-5 0-6 0,3 1-1 0,-1-1 11 0,-4 0 1 15,4 2-5-15,-2-2 1 0,3 0 0 0,-3-2-1 16,4 2 1-16,4-3-15 0,0 0 4 0,2 2-1 15,1-2 19-15,2 0 0 0,5 0-7 0,-3-2-11 0,2 2 3 16,3 0 0-16,-3 0 1 0,0 0 17 0,0 0-17 16,-1 0 3-16,4-2 0 0,-5 1 14 0,2-2-3 0,2 2 0 15,2-1-18-15,2 1 18 0,1 1-18 0,5-3 18 16,-5 1-19-16,3 1 16 0,0 1-1 0,2-2 1 16,-2 0-8-16,-1 1 7 0,-2-2-18 0,0-1 18 0,-1 4-14 15,0-3-1-15,1 3 1 0,0-3 18 0,1 1-18 16,3 2 10-16,2 0 9 0,0 0-5 0,1 0-14 0,-1 2-1 15,-1-4 1-15,2 4 3 0,-4-4 0 0,0 2 1 16,-1 0-1-16,-1 0 4 0,3 0 7 0,-3 0 8 0,4 0-19 16,-1 0 19-16,1 0-22 0,0 0 18 0,3 0-18 15,1 0 18-15,0 0 0 0,-1 0-4 0,-2 0 1 16,1 2-1-16,-4-1-14 0,0-1 14 0,2 2-7 0,2 1 0 16,0-3-11-16,0 4 11 0,1-1 7 0,2 0 1 0,-1 2-19 15,-1-2 3-15,1 0 1 0,1 1 7 0,-3-1 7 16,-1 0-14-16,-2 3 7 0,0-1 11 0,-3-1-19 0,4 1 16 15,0-2-1-15,2 1 1 0,1 1-19 0,-2-1 18 16,5 1 0-16,-1-1-10 0,-2 2 10 0,0-1-18 0,1-1 0 16,-6 2 18-16,2 0-18 0,-5 0 11 0,4 0 0 15,-4 2 8-15,0-2-20 0,1 1 12 0,-1-1 8 16,2 2-19-16,0-2 18 0,-1 0-7 0,3 0-7 0,-3 1 7 16,-1-1 7-16,-1 2 1 0,-1-3-8 0,-3 2-12 15,-3-1 5-15,3 0 0 0,-4 1 7 0,2-2 7 16,-1 1-7-16,2 0-7 0,2-2-1 0,-3 2 1 0,6-2 3 15,-2 3-3-15,-1-3 18 0,4 1-19 0,-3-1 5 16,1 1-5-16,-3-1 12 0,2 2 0 0,-5-1-8 0,0-1 8 16,-1 2 7-16,1-1 0 0,-6-1 0 0,4 1-4 15,-2-1 1-15,1 1-1 0,-5-1 1 0,3-1-5 16,1 0 1-16,-2-1 0 0,-3-1 0 0,2 1-16 0,-2-1 9 16,-1 1-1-16,-3-2-7 0,-3 0 18 0,1 0 1 0,-1 0-1 15,-2-2-3-15,0 4-8 0,-4-2-7 0,-2 0 0 16,-2 0 0-16,-3 0 3 0,-1 0 1 0,-1 0 0 15,-4 0 3-15,1 0 0 0,-4 0 0 0,-2 0 1 16,1 0-1-16,-2 0-3 0,-3 0 18 0,-2 0-4 0,-1 0-7 16,-2 0-4-16,-1 0-29 0,0 0-7 0,-6 0 3 15,0 0-57-15,-4-3-54 0,-5 0 1 0,0 1 14 0,-2-1 9 16</inkml:trace>
  <inkml:trace contextRef="#ctx0" brushRef="#br0" timeOffset="7005.16">20271 7213 48 0,'0'0'71'0,"2"0"-7"16,-2 2 1-16,0-1-5 0,1 1-2 0,2 1-26 0,2 0 0 15,-4 1-10-15,4-1-4 0,-5 3 0 0,5-1-4 16,-5 0 0-16,2 0 1 0,-2 1-4 0,0 0-1 16,1 0 1-16,-1 0-3 0,2 1 2 0,-2 1-2 0,1 1 2 15,-2 0 1-15,2 3-3 0,-1-1 2 0,0 1-10 0,2 2 19 16,0 2-12-16,-4-1-7 0,0 3 7 0,2 0 0 15,0 3 1-15,0 0-1 0,0 0 7 0,0 1-10 0,0 2 11 16,0 2-4-16,0 1 0 0,0 1-19 0,0-1 19 16,4 2-3-16,-4 1-1 0,3 0 0 0,0 0-10 15,0 1 3-15,1 1 7 0,-2-2-11 0,3-1 4 0,-2 2 8 16,0-1-1-16,2 0 0 0,2 0-18 0,-5-1 19 16,3 2-1-16,0-1-18 0,0 0 18 0,1 1 1 0,-1-1-19 15,1 2 18-15,0-1-18 0,-1 2 11 0,3 1 7 16,-3 2 1-16,3-1-1 0,0 3-3 0,-4-1-1 15,3 1 1-15,-1 2 0 0,0-1-1 0,-1 0-14 0,0 0 0 16,-2-3 11-16,4 2 8 0,-4-3-5 0,0 1 1 16,1-2-15-16,-1 0 15 0,-1-1-15 0,0 0 3 0,1-1 16 15,0 1-1-15,-3 1-7 0,0-3-11 0,0 4 4 16,3 0-1-16,-3-1 1 0,4 2 11 0,-1 0 3 16,3 2 0-16,-5-1 1 0,1-1-1 0,3 2-3 0,0-1-1 15,-1 1 1-15,1-2 0 0,4 0-1 0,-6 0-14 16,2-2 15-16,0 1 0 0,3-2-1 0,-1 0 1 0,0 0 0 15,0-2-1-15,1 2-3 0,-4-1 0 0,4 0 0 0,-5 0 0 16,5 3 0-16,-5-1 4 0,2 1-11 0,0 2-8 16,1 1 11-16,-3 2 1 0,0-1-8 0,2 2 18 15,0-1 0-15,2 1-18 0,-3-3 19 0,2 2-19 0,1-1 18 16,-3-3-18-16,5-1 18 0,0-3 1 0,-3 1-1 16,2 0-3-16,-1-3-1 0,-1 0 1 0,1 0 0 0,-2 0-1 15,0 0-3-15,2 2-7 0,-4-1 11 0,2 2-1 16,-1-2 1-16,-1 5-4 0,-1 1-4 0,1-1 8 15,-1 0 0-15,-2 1-4 0,3 1 3 0,-3-1-17 0,1 1 17 16,1-2 1-16,0 0-19 0,-2-2 19 0,3 1-19 16,-3-3 4-16,1 0 0 0,1 0 19 0,-2-1-1 0,2-1-3 15,-2 0-8-15,1 0-7 0,-2 0 4 0,2 0 14 16,-2 2 0-16,2-2-3 0,-1 3 3 0,-1-2-3 0,2 2 0 16,2 2-1-16,-1-1 1 0,-1 2 0 0,4 0-1 15,-2 0-17-15,0-1 17 0,2-1-17 0,0 2 17 16,3-3-6-16,-7 0 6 0,2-1-14 0,2-2 4 0,-2-1 14 15,4-1-18-15,-4 0 19 0,0-1-1 0,3 0-18 16,-3-1 18-16,1-4-18 0,0 2 19 0,-4 2-1 16,4-2-18-16,1 0 18 0,-5 0 1 0,1 0-19 0,1 0 18 15,-2 3-18-15,1 0 4 0,4 1 14 0,-4-2-7 16,2 2 0-16,-3 1-11 0,2-1 4 0,1-1 14 0,1 2-14 16,-3-1 14-16,2-2-7 0,-1 1-7 0,-2-2 14 0,2 2-7 15,-2-1-7-15,0-2 14 0,0 1-14 0,0 1 14 16,0-2-14-16,-2 1 7 0,2-1 7 0,0 0-14 15,0 2 14-15,0-2-14 0,0 0-1 0,0-2 16 0,0 2-1 16,0 0-14-16,0 0 14 0,0 0-14 0,0 2 14 16,0-1-14-16,0 2 14 0,0 0-14 0,0 2 14 0,0 1 0 15,0-2-14-15,0 4 14 0,0-1 1 0,0 2-1 16,0-3-7-16,0 3-4 0,0-1 8 0,0 1 0 16,0-3-8-16,0 3 0 0,0-2-7 0,0-1 19 0,2 2-19 15,-2-2 18-15,1-2-14 0,2 2-1 0,-3-1 8 16,5-1 8-16,-2 1-1 0,-2 1 0 0,3-2-3 0,-3 1 0 15,-1-1-4-15,4 2 3 0,-4 5-14 0,0-4 15 16,1 2-15-16,-1 2 11 0,0-1-11 0,0 2 11 16,2 2 0-16,1-1-11 0,-1 1 4 0,-1-1 18 0,4-3-19 15,-1 4 16-15,-4-2-8 0,4 0-8 0,-4-1 16 16,3-1-8-16,-3-1-8 0,0 0 1 0,0 2 11 0,0-1 7 16,0-1-19-16,0 2 1 0,-2-1 18 0,2 0-18 15,0 4 18-15,0 1-4 0,0 2-14 0,0-1 14 16,0 1-14-16,0 1-1 0,0 0 19 0,0 1-18 0,0-1 14 15,-1 0-7-15,-1-1 11 0,2-2-11 0,-2 0-7 0,2-3 14 16,0 1 1-16,0-1-12 0,0-3-3 0,-2 2 14 16,2-2 0-16,0-2-3 0,2 2-11 0,-2-1 14 0,0 1-3 15,-2 0-15-15,2 0 18 0,0 0-18 0,0 0 18 16,0 1-18-16,0-1 19 0,2 0-19 0,2 0 18 16,-3-3-18-16,2 2 18 0,1-2-7 0,0-2 0 0,1-2 8 15,2 1-16-15,0-5 1 0,1 1 14 0,-1-2 1 16,-1 0-1-16,3-3 0 0,-1-2-18 0,0-1 19 0,0 0-8 15,1-3-11-15,1 0 11 0,-2-1-8 0,3-1 1 16,-1-1 0-16,-1 0 10 0,0-1 8 0,3-1-3 16,-3 1-1-16,3-1 0 0,-2-1-18 0,0-1 4 0,1 1 0 15,-2-2-1-15,2 2 1 0,0-1 18 0,-1-1 0 16,0 0-4-16,0 1 1 0,1-2-1 0,-1-1-3 0,2 1-1 16,-2-2 1-16,1 1 0 0,2-2-1 0,-4 1 1 15,5-1 0-15,-1 0-1 0,-2-1-17 0,2 1 3 0,0 0 0 16,2 1 11-16,0-4 7 0,-1 3 0 0,2-1-3 15,1 1 0-15,1-2-1 0,-1 2 1 0,2-1 0 16,0 1-1-16,1 0-3 0,-1 0-11 0,2 0 15 0,-1 0-11 16,0 0 3-16,1 0-7 0,1 0 11 0,-2 0-7 0,3 0-4 15,-1 0 18-15,0 1 0 0,1-1-18 0,0 0 4 16,3 0 0-16,-3 2-1 0,1 1 19 0,2-2 0 16,-1 1-3-16,0 0-1 0,2 2 0 0,0-3-3 0,-2 2 0 15,4 0-1-15,-1 2 1 0,1-5-11 0,-1 2-4 16,2 2 18-16,0-3-18 0,2 1 0 0,-1-2 4 0,4 1-1 15,0 2 1-15,4 0-33 0,1-1 54 0,1 0 1 16,3 0-19-16,1-2 1 0,3 3 14 0,0-1-15 0,3-1 11 16,1-1 4-16,-5 0 0 0,4 0 0 0,0 0-18 15,1-1 14-15,0 2-3 0,0-1 3 0,0-1-14 16,7 2 18-16,-2-1-18 0,3-1-1 0,3-1 5 0,2 2 17 16,1-1-17-16,2-1 14 0,3 0 0 0,-1 2-8 15,1-2-6-15,0-1 14 0,-3 0-15 0,2 1 15 0,-2 1-18 16,3-2 18-16,-2 1-7 0,3-1-12 0,-3 0 19 15,5-1-18-15,-2 4 18 0,2-3-11 0,-3 0-11 16,0 1 15-16,-3-2-8 0,0-2-18 0,-5 4-8 0,0-1-3 16,-3 2-47-16,-4-1-76 0,1-4-6 0,-3 2 23 15,-1-2 14-15</inkml:trace>
  <inkml:trace contextRef="#ctx0" brushRef="#br0" timeOffset="8377.93">31337 7267 55 0,'0'-2'79'15,"0"2"-5"-15,0-1-6 0,0 2-7 0,0-2 0 0,0 2-18 16,1-1 7-16,1 0-3 0,3 0-4 0,0 0-6 16,1 0-12-16,4 0 8 0,0 0-1 0,3 0-2 15,3 0-1-15,0 0-3 0,3 0-1 0,-2 0 9 0,4 0-23 16,-1 0 15-16,1 0-12 0,1 0 1 0,0 0 0 15,2 0-3-15,-4 0-12 0,4 0 11 0,0 0-4 16,6 0 1-16,-4 0-1 0,6 0 1 0,1 0-4 0,4 0-1 16,3 0 1-16,2 0 0 0,2 0 0 0,5 0-1 15,1 0 1-15,2 0-4 0,-2 0 4 0,1 0 0 0,1 0 0 16,0 0-4-16,-4 0 0 0,0 0 0 0,-1 0 0 16,-4 0 0-16,-1 0 0 0,-3 0 0 0,1 2 11 0,-2 0-11 15,0-1 0-15,-3 2-4 0,1-1 4 0,2 1 0 16,-4 1-4-16,1 1 12 0,3-2-12 0,-1 1 0 15,-1-1 12-15,3-1-12 0,-2 1 0 0,-1 1 8 0,-1-2-11 16,-2 2-5-16,1-2 12 0,-3 1-7 0,-1 1 3 16,-3-1-7-16,-2 0-12 0,-1 2 4 0,-2-2 1 15,-4 1 3-15,0 1 0 0,-3-1 11 0,-1 1 8 0,-1-2-1 16,-4 1 1-16,4-1-4 0,-5 2 0 0,0-2 4 0,-2 0-4 16,0 0-15-16,-1-1 0 0,1 3 11 0,-1-2 12 15,0 0-4-15,3 0-1 0,-4 1 1 0,0 1 0 0,2-2-4 16,-1 2 3-16,0-1 1 0,1 2-11 0,-2-3-8 15,0 2 4-15,0 0 7 0,0 0 4 0,1 0-11 16,-1 2 11-16,2 1 0 0,-3-1 0 0,1 2 7 0,-1-1-7 16,-2 4 8-16,1 0-1 0,0 0-3 0,-2 3 0 15,0-1-1-15,0 3-18 0,0 1 1 0,0 0 3 0,0 2 7 16,0 0 11-16,0 0-3 0,0 3-15 0,0-1 0 16,0 1 0-16,0 1 18 0,0 0 0 0,0 0 1 0,0 0-19 15,0 1 18-15,0 2-18 0,0-1 18 0,0 1-18 16,0-2 11-16,0 2 8 0,0-1-1 0,0 0 1 15,0 0-5-15,0 0 1 0,-4 2 0 0,3 1-1 0,-2-1 1 16,-1 3-11-16,1 0-4 0,-3 2-1 0,5 3 20 16,-6 1-1-16,4 5-18 0,-3 0 4 0,2 3-1 0,3 0 1 15,-2 3 3-15,3 0 19 0,-6 3-19 0,4-2 1 16,-1 1 3-16,0 1 0 0,1-2 0 0,2 1 14 16,0 3 1-16,-6-2-7 0,4 1-1 0,-3 3 0 0,2 2 8 15,-1-1-18-15,0 3 6 0,1-1 1 0,-2 1 0 16,-1 1-1-16,-2-3 1 0,0 0 0 0,4-2-4 0,-4-1 4 15,1-3-1-15,1 1-3 0,-3-3 0 0,0 0 8 16,1 1-8-16,-1-1-8 0,1-1-14 0,-1 0-8 0,1 0-3 16,-3-1-29-16,0-3-84 0,-3 0-34 0,1-2 26 15,-2-3 18-15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1-09T06:17:18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1851 17040 91 0,'0'-2'96'0,"0"1"-21"16,0 2 18-16,0-1-7 0,0 0-11 0,0 0-17 15,0 0-4-15,0 0 1 0,0 0-11 0,0 0 11 0,0-1-4 16,-3 1 1-16,1 0 0 0,-1 0-7 0,0 0 0 16,-2 0 5-16,5 0-16 0,-2 0-3 0,-4 0 0 15,5 0-3-15,-2 0-5 0,3 0 5 0,0 0-4 0,0 0-4 16,0 0-16-16,1 0-4 0,-1 0-8 0,-1 0-16 15,1 0 12-15,0 0-20 0,0 0 1 0,0 0-8 0,1-2-23 16,2-1-3-16,1 2-55 0,2-2-38 16,-3-2-42-16,3 2 24 0,1-1 22 0,2 1 15 0</inkml:trace>
  <inkml:trace contextRef="#ctx0" brushRef="#br0" timeOffset="11978.19">3111 17251 52 0,'0'3'78'0,"0"-3"-3"0,-1 0-4 0,1 0-3 15,0 0-3-15,0 0-29 0,0 0 14 0,0 0-21 0,0 0 14 16,0 0-7-16,0 0-11 0,0 0 15 0,0 0-11 16,0 0-7-16,0 0 8 0,0 2-1 0,0-2-7 0,0 0 0 15,0 0 0-15,0 0 0 0,0 0-3 0,0 0-4 0,0 0 0 16,0 1-4-16,0-2 0 0,0 2 0 0,0-1 1 16,0 0-5-16,0 0 1 0,0 0-5 0,0 0-3 15,0 3 4-15,0-3-4 0,0 2 0 0,0-2 0 0,0-2-7 16,0 2-5-16,0 2-14 0,0-2 0 0,0 0-11 15,0 0-11-15,0-2-26 0,0 2-53 0,0 0-50 0,0 0 2 16,0-1 21-16</inkml:trace>
  <inkml:trace contextRef="#ctx0" brushRef="#br0" timeOffset="42284.31">2681 16473 69 0,'-2'1'61'0,"4"-2"10"0,-2 2-10 0,-2-2-4 16,4 1-3-16,-4 0-22 0,2-2 0 0,2 4 1 16,-2-2-8-16,0 0-11 0,2 0 4 0,-2-2 4 15,0 2 3-15,1-1-10 0,-1-1-1 0,2 2-3 0,1-1 3 16,-3-1-3-16,2 0 0 0,1 1 0 0,-3 0 0 15,4 1 0-15,-2 0 3 0,-2-3 1 0,0 3-4 16,1 0-7-16,-1 0-4 0,4-2 3 0,-6 4 5 0,4-2-12 16,-1-2 0-16,-1 2-3 0,0-1 0 0,0 2-15 15,2-1 14-15,-4 0-21 0,2-1 4 0,0 1-8 0,2-3-24 16,0 1-15-16,-2 1-43 0,3-3-28 0,-2 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1-09T06:19:25.3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3954 17122 94 0,'0'0'75'15,"0"0"-11"-15,0 0 1 0,0 0 6 0,0 0-6 0,0 0-22 16,0 0-4-16,0 0-3 0,0 0-7 0,0 0-11 16,0 0 15-16,0 0-11 0,0 0-8 0,0 0 15 15,0 0-3-15,0 0-19 0,0 0 15 0,0 0 0 0,0 0-22 16,0 0 19-16,0 0-12 0,2 0-11 0,-2 0 19 16,0 0-19-16,0 0-3 0,2 0 3 0,2 0 15 0,-3 0-18 15,1 0 7-15,1 0-4 0,-3 0-7 0,0 0-7 16,2 0 7-16,-1 0-22 0,-1 0 11 0,0 0-22 15,0 2-17-15,0-2-47 0,0 1-47 0,-1-1-5 0</inkml:trace>
  <inkml:trace contextRef="#ctx0" brushRef="#br0" timeOffset="721.8199">6994 14962 76 0,'0'1'90'0,"0"-1"10"0,0 2-11 0,0-2-7 15,0 0-6-15,0 0-22 0,0 0-3 0,0 2-4 16,0-2-7-16,0 1-4 0,0-2-3 0,0 1 0 0,0 0 4 16,0 0-11-16,0 1-4 0,0-1-3 0,0 0-4 15,0-1 7-15,0 1-7 0,0 0-3 0,0 0-5 16,0 0 1-16,0 0-5 0,0 0-6 0,0 0-1 0,0 0 0 16,-3 0-7-16,0 0-19 0,0 0-11 0,-1 0 0 15,0-4-44-15,-4 2-24 0,0-3-58 0,-2 1-5 16,1-3 22-16</inkml:trace>
  <inkml:trace contextRef="#ctx0" brushRef="#br0" timeOffset="1530.84">2768 8595 94 0,'0'1'75'0,"0"-2"-14"0,0 1 3 0,0 0-3 15,0 0-4-15,0 0-24 0,0 0-5 0,0 0-3 0,0 0 1 16,0 0-5-16,0 0-3 0,0 0 8 0,0 0-12 15,0-3-3-15,2 3 0 0,-1-2-4 0,-1 1-3 16,0-2-4-16,0 0 0 0,3-2-8 0,-1 1-21 0,-2-1-36 16,0 1-39-16,0-1-50 0,0 1-3 0</inkml:trace>
  <inkml:trace contextRef="#ctx0" brushRef="#br0" timeOffset="3084.56">3995 17199 59 0,'0'0'85'16,"0"3"-3"-16,0-3 0 0,0 3-3 0,0-2-21 15,0-1-23-15,0 2 5 0,0-2 11 0,3-2-15 0,-3 4 11 16,0-2-15-16,0 0 1 0,2-2-3 0,-2 2-1 16,0 0-7-16,0 0-7 0,0 0-1 0,0 0-3 0,-2 0 8 15,2 0-4-15,0 0-12 0,0 0 1 0,3-1-4 16,-1-1 15-16,-1 1-8 0,4-4-29 0,-3 0 0 16,1 0-8-16,0-1-36 0,0-2-40 0,0-1-71 0,-1-1-2 15,-2-1 29-15</inkml:trace>
  <inkml:trace contextRef="#ctx0" brushRef="#br0" timeOffset="3926.15">2605 6624 80 0,'0'0'64'0,"-2"0"4"0,2 0-4 0,0 0-10 0,2 0 3 15,-2 0-28-15,0 0-4 0,0 0-4 0,0 0 1 0,0 0 0 16,0 0-1-16,0 0 1 0,0 0 7 0,2 0-11 16,-2 0 7-16,0 0 1 0,1 0-16 0,-1 0 5 15,0 0 7-15,2 0 0 0,1 0 0 0,0 0-4 0,0-3 0 16,4 1 1-16,-4-1-1 0,6 0-3 0,-1-1-1 16,4-2 1-16,1 0 0 0,-1-1-4 0,2 0 0 0,-1 1 0 15,-1 1 1-15,4 0-5 0,-3-1-14 0,4 1 7 16,-4 1 7-16,1 1-7 0,0 3 0 0,0-3 0 0,-4 1 8 15,3 2-8-15,-4-1 7 0,0 1-7 0,0 0 0 16,-3 0-4-16,3 0 12 0,-3 0-12 0,-1-2 8 16,-1 2 0-16,0 2-19 0,2-2-8 0,-3-2-10 0,4-1-15 15,-2-1-59-15,0-2-78 0,1 1 17 0,-3-4 3 16,1 2 26-16</inkml:trace>
  <inkml:trace contextRef="#ctx0" brushRef="#br0" timeOffset="84478.87">2055 14505 73 0,'-9'0'103'15,"-3"1"-21"-15,1 2-10 0,2 5-8 0,4-2-6 0,-1-2-22 16,3-1-11-16,4-6 0 0,4-1 4 0,3-2-15 16,6-3-3-16,0-4-4 0,5-3-3 0,5-4-4 15,6-6 7-15,3-6-7 0,5-7-21 0,3-4-26 0,3-6-101 16,1-5-2-16,2-5 22 0</inkml:trace>
  <inkml:trace contextRef="#ctx0" brushRef="#br1" timeOffset="97742.9">5111 4078 66 0,'0'0'50'0,"-1"0"14"0,1-3-3 0,-2 3-1 15,4-1-2-15,-2-2-23 0,0 4-2 0,0-1-1 16,0-1-11-16,0-1 1 0,0 1-4 0,0 1 0 0,-2 0-4 15,2-2-6-15,0 1-1 0,0-1 0 0,0-1 0 16,0 0 8-16,0 2-4 0,0 1 3 0,0 0-3 0,0-3 0 16,0 3 0-16,0-3 11 0,0-2-15 0,0 5 18 15,-2 0 1-15,-1-3 0 0,0 0 3 0,1-1-11 0,-2 1 1 16,-1-2 3-16,0-1 4 0,1 3-11 0,-3 2 18 16,1-4-3-16,0 0-19 0,1 1 1 0,0 0-1 0,0 1 0 15,-1 0 0-15,-2-2-3 0,4 1 19 0,-3 1-5 16,-1 0 1-16,3 0-3 0,-2 0-1 0,-1-2 0 0,1 2 1 15,-1 2-1-15,1-2-11 0,-1 0 4 0,0 1-1 16,0-1 1-16,-2 3-12 0,1-3 20 0,2 3-12 16,-1 0 4-16,-2 0-16 0,0-1 12 0,2 1 0 0,-3 1 0 15,3-2 0-15,0 2-4 0,-1-1 0 0,1-1 0 16,-2 1 0-16,2 1 0 0,-1 2 0 0,1 0 0 0,-3 0 0 16,0 2 0-16,1-1 0 0,1 2-4 0,-4 0 0 15,2 2 0-15,0-1-8 0,0-1 8 0,0 1 0 0,-1 0 0 16,0-1 0-16,1 1 4 0,0-2 0 0,2 2-12 15,-1-1 8-15,1-1 4 0,1 1 0 0,1-2-4 16,-1 2 0-16,2-1 4 0,-1 1-4 0,2-1 0 0,-2 2 0 16,2-1 0-16,-1-1 0 0,2 2 4 0,-1 0-4 15,0 1 8-15,2-2-12 0,-2-2 4 0,3 4 0 16,-1-2 0-16,2-2 0 0,-1 3 0 0,2 0 0 0,0-3 0 16,-3-1 0-16,6 5 0 0,-6-4 0 0,6 1-12 15,-6-1 12-15,6 1 0 0,-3-1 0 0,-3 1-8 0,3-1 20 16,3 2-20-16,0 0 8 0,0-3-8 0,1 6 8 15,-1-4 0-15,2 1 4 0,1 1 0 0,0-1-4 0,0 0 0 16,2 2-8-16,1-1 8 0,-2-1 4 0,1 2 0 16,0-1-12-16,2-1 8 0,-1 2 12 0,2-4-8 0,-1 3-4 15,5 0 0-15,-5-3 0 0,6 2 0 0,-2 0-4 16,3-3 4-16,-4 2 8 0,4-2-8 0,-1 1 0 0,0 1 0 16,0-1 0-16,1-1-4 0,-2 2 0 0,0-1 4 15,0 1 0-15,0 1 0 0,-4-1 0 0,3 0 0 0,-1 0 0 16,-3 1 0-16,2 1 0 0,-2-1 0 0,1 0 0 15,-2 0 0-15,1 2 8 0,-2-1-12 0,0 1 0 16,-1-1 4-16,1 1 0 0,-1-2 0 0,-2 0 0 0,2 1 0 16,-2-1 0-16,0 0 0 0,-5 2 0 0,5-2 4 15,-4 0-4-15,-1 0 0 0,2 1 0 0,-2-1 0 0,0 0 0 16,0 0 4-16,0 0-4 0,-3 0 12 0,1-1-12 16,-1 1 4-16,0 0 9 0,-2 0-13 0,2 0 4 15,-3 1 8-15,-1-1-12 0,2 0 8 0,-3 2 9 0,1-2-1 16,2 1-20-16,-5-1 21 0,2 2-17 0,-1-4 12 15,0 2-3-15,-3 0-9 0,0-1 21 0,1 1-25 0,-2-5 12 16,-1 1 9-16,-1-2 0 0,0 1-25 0,0 1 3 16,0-2 18-16,0 0-21 0,0-3 16 0,0 1-21 15,0-1 22-15,0 2-26 0,-2-2 21 0,1 1-12 0,2-1-1 16,-2-1-4-16,-1 1-3 0,4-2-5 0,-1 5 0 0,1-1 4 16,-1 1-3-16,3-5-17 0,0 5-3 0,2 0-20 15,-1-1 5-15,2-1-11 0,2-1-14 0,-2 2 8 16,3-3-66-16,0-1-52 0,2 0 24 0,2 2 19 0,-1-2 8 15,0 0 17-15</inkml:trace>
  <inkml:trace contextRef="#ctx0" brushRef="#br1" timeOffset="98816.2">5290 4125 80 0,'0'0'71'0,"0"0"-14"15,-2 0 1-15,2 0 2 0,0 0-17 0,0 0-14 0,0 1-4 16,0-1 0-16,0 2-3 0,0-2-12 0,0 0 12 16,3 3-8-16,-3 0 1 0,2 0 3 0,-2 1-4 0,0 1 4 15,0-2 0-15,0 3 4 0,0-2-7 0,2 2 17 0,-1 3 1 16,-2 0 0-16,1 3 0 0,-2 0-4 0,2 2 1 15,0-1-8-15,0 1 22 0,0 2 1 0,-3 4 0 16,1-1-11-16,-1 1 0 0,1-1 1 0,-2 2-1 0,2-2-3 16,1 1 0-16,-1 1 8 0,1 2-3 0,1-4-4 15,0 1-4-15,0-1-16 0,0-1 16 0,1 0-24 16,2-1 1-16,-3-1 19 0,2-1-3 0,2-1-21 0,0-2 20 16,0-1-20-16,0-1 0 0,-1-3 13 0,3 1-13 15,-1-4 0-15,1-1 21 0,0 0-21 0,-1-2 17 0,2-1-22 16,-1-1 22-16,2 0-12 0,1-2-10 0,-2-2 22 15,2-1-12-15,0-1-14 0,3-1 22 0,-3-1-13 0,2-1 0 16,0-2 8-16,-1-2-16 0,1 2-1 0,-5-1 22 16,4-1-21-16,-3-1 16 0,0 2 1 0,-1-1-1 0,-1-1-16 15,0 3-1-15,0-3 1 0,-1 2-1 0,-1-1 13 16,0 2 9-16,-1 0-21 0,0 3 20 0,-2-3 1 16,3 2-13-16,-2 1-8 0,1 1-1 0,-2 2 13 0,-2 2 9 15,4-1 0-15,-2 4-4 0,0-3 0 0,2 3-1 16,-1 0 1-16,-2 1 0 0,-1 0-27 0,2 1 18 15,0-1-13-15,0 0 0 0,0 0 0 0,0 1 22 0,-2 3 0 16,2-3-1-16,0 2 1 0,-1 2-13 0,1-2 8 0,0 3-17 16,0 0 0-16,0 0 0 0,-2 1 4 15,2-1 22-15,2 2-4 0,-2-1 0 0,0 2-1 0,0 2-8 0,-2 0 9 16,2 2-18-16,2 0 27 0,-1 2-23 0,3 1 10 16,-1 0 3-16,0 0 1 0,0 2-4 0,3-1 12 15,-3 1-3-15,4-2 3 0,1 1-3 0,-3-3-10 16,2 2 1-16,0-1 13 0,-1-2 10 0,2-1-5 0,3-1 0 15,-3-1-23-15,0-1 19 0,0 0 0 0,3-4 0 16,-2 1-5-16,-1-2 1 0,3-1-15 0,-3-1 15 0,0-1-20 16,1-1 10-16,-1 0 9 0,0-1-24 0,0-4 25 0,2 1-25 15,-2-2 25-15,-2-2-25 0,2 1 25 0,3-4-25 16,-3-2 0-16,0-2 1 0,1-3-1 0,-1 0 24 16,0-3 1-16,0 0 0 0,-3-2-5 0,1-1-25 0,0-1 25 15,-1-3-10-15,-2 0 0 0,-3 1-10 0,2-1 20 16,0-1-20-16,-1 1 25 0,-1 0-15 0,-1 0-10 15,1 1 0-15,-2 2 25 0,2 1-25 0,0 3 25 0,0 0-25 16,0 3 25-16,0 1-15 0,0 4-10 0,0-1 20 16,0 4-20-16,0 2-15 0,0 1-14 0,0-1-18 0,0 4-40 15,0 2-15-15,0-1-37 0,0 2-61 0,-2 1-54 0,2-2 42 16,-3 2 30-16,2 0 23 0,-1 0 19 16,-3 2 18-16</inkml:trace>
  <inkml:trace contextRef="#ctx0" brushRef="#br1" timeOffset="99626.68">6128 4021 94 0,'-2'0'72'0,"2"0"-15"0,0-1-7 0,0 1 3 15,0 0 1-15,0 0-18 0,2 0 0 0,-1 0 0 16,1 0-8-16,-2 0-2 0,3 3 10 0,-3-2 7 0,0 4-21 16,5-2 3-16,-2 1 8 0,2 1-4 0,-5 1 1 15,0 3-1-15,3 0 0 0,-2 1 1 0,1-1-1 0,1 3 9 16,-1 2-5-16,-1-1 1 0,1 4 0 0,0-2 0 16,-1 3-7-16,1 1 0 0,-2 2-12 0,0-2 8 0,0 4 1 15,3 0-1-15,0-2-7 0,-3 3 11 0,0-2 9 16,0 1-20-16,5-2 0 0,-4 0 16 0,-1 1-20 15,2-1 21-15,-1-1-13 0,-2 0-11 0,4 0-5 0,-3-2 21 16,3 0-9-16,-1 1-16 0,-4-2 21 0,6 1-21 16,-1-1 0-16,0-1 9 0,2 1 8 0,-4-2-22 0,1-2 1 15,4 1 0-15,-6-1 0 0,0-1 4 0,3-1-5 16,-3-1 5-16,0-1 0 0,0 0-41 0,0-3 41 16,0-1 20-16,0 0-20 0,-2-3 17 0,2 0-25 0,0-1 12 15,0-1-17-15,0 2-3 0,0-2-22 0,0-2-7 16,0-1-7-16,0-1-32 0,0-2 2 0,-1 1-59 0,-2-1-67 15,-2-1 11-15,1-4 28 0,-1 1 22 0,-2-4 15 16</inkml:trace>
  <inkml:trace contextRef="#ctx0" brushRef="#br1" timeOffset="100304.56">6139 4131 73 0,'6'-8'78'0,"0"1"8"0,-1-2-15 0,2 1-3 15,2-1 4-15,-1 0-36 0,0-1 0 0,2 2-4 16,0-1 12-16,0 0-4 0,1 0 0 0,0 0 0 16,0 0 0-16,0 2-3 0,3-1 10 0,-4 2-2 0,1 2-4 15,3-2-4-15,-2 3-3 0,0-2-7 0,-1 4-12 16,0-1 15-16,0 2-3 0,-3 0-4 0,3-1 0 0,0 4-11 15,-1-2 7-15,-1 2-3 0,2 0 0 0,-1 2-5 16,-2-2-7-16,3 1 8 0,-2 2 0 0,-1 0-12 16,0 2-8-16,1 0 20 0,-2 0-12 0,1 0 12 0,1 1-8 15,-3 1 0-15,1 1-4 0,-4-2 4 0,2 3 0 16,-2 0 0-16,0 0 0 0,0 0 0 0,-3 1 0 0,-4 1 12 16,1 1-12-16,-1 1 0 0,-1 1 12 0,1-1-12 0,-4-1-48 15,2 0 56-15,-1 0 8 0,-1 2-8 16,3-4-4-16,-4 0 4 0,3 0 5 0,-1-3-1 0,1 1 1 15,0-2-5-15,-2 1 0 0,3-1 1 0,-1-1-1 0,-1-1 1 16,2 1-5-16,-2-2 5 0,2 0-21 0,0 0 3 16,-1 0 22-16,1 0-17 0,0-2 22 0,-1 1-22 0,3-1 25 15,-2 1-12-15,5-2 5 0,-3 0-5 0,0 1 13 16,1-2-13-16,2-1 1 0,-1 1 3 0,2-2 11 16,-2 0-19-16,2 0 4 0,-1 0 10 0,-1 0 0 0,-1 0-4 15,4-2-5-15,-2 2 0 0,0 2-4 0,0-2-10 16,0 0 9-16,0 0 1 0,0-3-5 0,0 0-15 15,-2 1 5-15,2-2 10 0,0 2 0 0,0-1 0 0,0-1-5 16,0 2 0-16,0 1 0 0,0-2 0 0,3 1 0 16,-1 4 0-16,1-4-10 0,2 4-4 0,0 1 14 0,2-2 9 15,1 3 1-15,0 0 0 0,0 0-10 0,3 2-5 16,0 1 0-16,-1 1 5 0,4 2 24 0,-1 0 5 0,2 0-4 16,0-1-10-16,2 3-5 0,-1 0 5 0,1-1 0 15,1 2 1-15,-1-2-1 0,0 1-5 0,-1-2 1 16,0 2 5-16,-2-1-6 0,-2-2 1 0,0-1 10 0,-1-1-16 0,0-1-10 15,-1 1 10-15,-4-2-15 0,2-1-6 16,-5-2-11-16,0-1 17 0,0 1-31 0,-3-1-5 0,2-1-23 16,-2 0-12-16,-2 0-34 0,-4-1-42 0,0-1-61 0,-2-1-39 15,1 2 26-15,-3-4 31 0,0 2 34 0,-6-3 12 16,0 0 15-16</inkml:trace>
  <inkml:trace contextRef="#ctx0" brushRef="#br1" timeOffset="101529.84">2376 3874 94 0,'0'0'68'0,"3"0"-14"0,-4 0 13 0,2 0-13 16,1 0 0-16,-2 0-22 0,1 0 0 0,3 0 1 15,-4 1-5-15,2 3-10 0,-2-1 19 0,2 0-19 0,-2 1 0 16,3 2 18-16,-4 0 0 0,1 2-10 0,1 1-1 15,-2 0 5-15,1 1-1 0,1 1 11 0,-1 1-6 16,0 1-5-16,3 1 12 0,-1 2 1 0,-2 1-1 0,2 1-11 16,-1 0 1-16,1 0 0 0,-2 3-1 0,0-2 1 15,3 4 9-15,0 1-1 0,-3 0-3 0,2-2 0 16,1 2 0-16,0 0-3 0,2 2 0 0,-2-2-12 0,2 0 0 16,-1 0 0-16,-4-3 0 0,5 0 0 0,-3-3 1 15,1 0 0-15,-1-3-5 0,-2 0 5 0,1-2 0 0,-1-1-8 16,0-1 22-16,0-2-27 0,3 0 4 0,-3-5 1 15,-3 2 23-15,3-3-4 0,0-1 0 0,0-1 1 0,0 0 0 16,0-1-14-16,0 0-10 0,0 0 5 0,0-1 15 16,0 1-9-16,0-3 0 0,0 0 0 0,0 0-6 15,0-1 1-15,0-4 0 0,0-1-10 0,0-3 5 0,0-2-11 16,3-2 0-16,-3-2-6 0,3 0 1 0,0-5-1 0,2 1 6 16,-2 0-26-16,2-2 26 0,0 1-27 0,3-4 27 15,-2 5 0-15,0-1 0 0,1 2-26 0,1 2 26 0,1 1 0 16,-1 1 0-16,0 2 0 0,1 2-5 0,-1 2 0 15,2 4 5-15,-2-1 0 0,3 2-5 0,-2 3 0 16,1-1 5-16,2 4-5 0,1 0-1 0,-2 0 1 0,0 1 5 16,2 2 0-16,-1 3-15 0,1-1-10 0,1 2 25 15,-1 1 0-15,0-1 5 0,-1 4-5 0,1-1 5 16,-1 2 0-16,1 0-25 0,-1 2 25 0,0-1-20 0,-1 1 25 16,-3 0-25-16,1 0 5 0,-1 1 25 0,-1-1-25 15,2-1 30-15,-4 1-25 0,-2-1 15 0,0-1 10 0,-1-1-10 16,-1 1 0-16,-1-2 6 0,0 1-6 0,-1-1 5 15,-2 1 1-15,-2-4 0 0,3 2 5 0,-5 0-5 0,2-1 0 16,-3-1 17-16,0 1-6 0,0-1 1 0,-3 1-28 16,5-1 29-16,-4 1-35 0,-1-1 29 0,2 1-11 15,-3-1-7-15,0 1-10 0,2-1 28 0,-2 2-17 0,1-3 12 16,-1 2-18-16,0-2-12 0,1 1 30 0,0 0-18 16,-2-2-12-16,4 0 24 0,-1-1-12 0,-1 2-18 0,3-4 12 15,0-1-6-15,-1 1 0 0,3-1-11 0,-2 1-17 0,1-2 1 16,2 0 17-16,-2-2-21 0,0 1 1 0,1-1-10 15,3 1-24-15,-2-3-16 0,-1 0-15 0,3 0-9 16,1-2-4-16,-1-2-48 0,-2 1-70 0,5-2 13 0,-3-3 24 16,3 0 24-16,0-1 20 0,0 0 18 0</inkml:trace>
  <inkml:trace contextRef="#ctx0" brushRef="#br1" timeOffset="102159.63">2973 3630 91 0,'4'-2'71'0,"0"4"-3"15,-2-2-4-15,3 1-3 0,0 0-4 0,1 3-7 16,0-1-3-16,-3 0-14 0,5 1-8 0,-3-1 18 15,0 2-21-15,1 1 0 0,2 1 10 0,-2-1 1 0,1 2-3 16,-1 0-1-16,2 0 0 0,-2 1 8 0,2 2 0 16,-3-1-3-16,3-1-1 0,1 3-3 0,1-1-18 15,-2 1 18-15,1-2-11 0,2 4 0 0,-1-4 8 0,-1 2-12 16,1 0 0-16,-1 0 1 0,-1 0-1 0,3 2 1 16,-3-2-1-16,0 0 1 0,3 1 0 0,-3-1-1 0,0 2 1 15,1 1 12-15,-1-3-12 0,0 3 0 0,0-2-4 16,1 1 12-16,-1-1-4 0,0 2-20 0,-1-1 0 15,3 2 13-15,-3-2 3 0,1 2-8 0,-2 1 5 0,2-3-1 16,-2 5-4-16,1-1 1 0,-2 2-1 0,-1 2 0 0,-2-3 1 16,2 4-1-16,-4-2-4 0,2 1 5 15,0 1-5-15,-2 1 4 0,0 0 1 0,-4-2-1 0,0 2-20 16,1 0 3-16,0-1 22 0,-2 1-22 0,0-1 1 0,-2 0 25 16,0 0-21-16,-1-2 21 0,-2 0-13 0,2-2 9 15,-1 1-22-15,0-2 22 0,-1 0-22 0,2 0 1 0,0-3-1 16,0 0 14-16,0-5 7 0,1 2-3 0,0-3-5 15,1 2-8-15,-1-5-22 0,3 1-3 0,-1-4-9 16,-1 0-16-16,3-1-39 0,-2-2-10 0,2 1-82 0,-4 1-38 16,1-2 34-16,1-3 12 0,1 0 24 0,-1 1 17 15</inkml:trace>
  <inkml:trace contextRef="#ctx0" brushRef="#br1" timeOffset="103525.9399">7437 4608 73 0,'0'-2'75'0,"0"1"-4"0,0-1-7 16,3 2-3-16,-3 0-3 0,3-1-15 0,-3 1-11 0,0-2-3 15,0 2 7-15,3 0-4 0,-1 0 1 0,1 2-4 16,-3-2 0-16,0 0-18 0,3-2-1 0,-3 2 5 0,0 0 18 15,2 3-18-15,-2 0 10 0,0 2 1 0,-2 1 0 16,2 0 0-16,0 3-4 0,0 0 19 0,0 1 0 16,0 4-4-16,0-1 1 0,2 1-7 0,1 1-1 0,-1-2 1 15,1 2 0-15,-1 2 0 0,4 1 12 0,-3-2 1 16,2 4-12-16,-2-1-8 0,0 2 13 0,0 0-1 16,1 0 14-16,-3 2 1 0,2-1 0 0,0 0-3 0,0 0-21 15,0 0 8-15,1 1-7 0,0-2 8 0,3-3 1 16,-4 0 1-16,2-2-4 0,1 0 0 0,-5-2-5 0,4-2-4 15,0-1 5-15,-3-2-4 0,-1-2 0 0,1-4 10 16,-2 0-14-16,0-1 10 0,0-1-5 0,0-1 1 16,2 2-6-16,-2-4 1 0,-2-3-17 0,2 1 11 0,0-2 0 15,0 2-22-15,0-5 5 0,0 1 11 0,0-4-17 16,-3-2 1-16,-2 1 10 0,2 0 1 0,-4-2-17 0,1 1 5 16,-2 1-6-16,0 1 7 0,0-1-1 0,-2 2-11 0,-3 2 17 15,5 1 0-15,-3 1-6 0,1-1 6 0,2 2 0 16,-3 2 11-16,3-1-11 0,0 2-5 0,0 1-1 15,-1 2 0-15,4-2 18 0,-3 2-18 0,2-2-16 0,0 2 10 16,1-1 7-16,0 1-6 0,1 0 11 0,-1 1-11 16,0-2 0-16,-1 1-5 0,3 0 16 0,-2-2-17 0,2 2 12 15,-2 2 0-15,0 1-1 0,-1 0-20 0,0 0 0 16,-1 3 5-16,1-2 21 0,1 4 0 0,-3-2-21 16,2 1 1-16,-2 2 15 0,2 0-10 0,-1-1 5 0,-2 1 20 15,4-2-25-15,-1 4 25 0,-1-2 0 0,1 0 0 16,0 0-25-16,1 1 5 0,0-1 0 0,2 0 15 15,0 0 0-15,0 3 5 0,1-4-10 0,0 2 15 0,2-1-15 16,-1 2 15-16,1-1 6 0,0 1-6 0,3-1 6 16,0 1 16-16,-1-2 0 0,4 0 1 0,-2 1-27 0,2-2 34 15,2 0-11-15,-2 0-16 0,4-2 17 0,-1 0 1 16,2-3-6-16,-1-1 7 0,2 1-12 0,-1-2 0 0,1-2 7 16,1-1-12-16,0-2 0 0,1-2-7 0,1 0 0 15,0-2-6-15,1 1-14 0,0-2 7 0,0-2-46 0,1-1 1 16,-1 2-6-16,1-1-34 0,0-1-26 0,0 2-20 15,-3-1-13-15,0 1 0 0,-1 1-28 0,1 0-10 16,-3 1-62-16,-3-1-3 0,3 3 37 0,-3 0 25 0,0 0 27 16,-5 2 15-16,6-2 18 0</inkml:trace>
  <inkml:trace contextRef="#ctx0" brushRef="#br1" timeOffset="103805.2">7816 4914 55 0,'2'-2'100'15,"-2"7"0"-15,0-5-11 0,0 3 1 0,0-2 10 16,0 7-16-16,0 1-12 0,0-2 9 0,-2 3 7 0,2 3-2 16,0 2-15-16,0-2 13 0,0 5 5 0,0 0-18 15,0 2 17-15,0-2-6 0,2 1-14 0,0 1-13 16,-2 0 11-16,3 0-13 0,-2-2 2 0,1-3-8 0,1 2-5 15,-1-4 7-15,1-1-20 0,-1-1-4 0,-1-3-5 16,2-1 0-16,0-4-35 0,0 0 0 0,-3-2-5 0,2 1-24 16,0-5-47-16,-1 1-33 0,-2-2-16 0,2-3-58 15,2-1-68-15,-3 0 35 0,-3-2 23 0,2-4 28 0,1-1 29 16,-4-1 16-16</inkml:trace>
  <inkml:trace contextRef="#ctx0" brushRef="#br1" timeOffset="103962.83">7816 4660 66 0,'-3'-1'103'0,"3"-1"-10"16,0 2-18-16,0 0 7 0,0 0-10 0,-1 0-43 0,1 0 0 16,-2 0-18-16,5 0-26 0,0 0-42 0,-3 0-72 15,4 0-14-15,-4 0 18 0</inkml:trace>
  <inkml:trace contextRef="#ctx0" brushRef="#br1" timeOffset="104533.85">8493 4920 112 0,'-2'3'86'0,"-1"3"7"16,-1 1 0-16,-1 2-15 0,0 2 2 0,2 2-8 15,-2 4 0-15,2 1 2 0,1 3-19 0,-1 1 4 0,3 2 0 16,0 3-10-16,0 0 19 0,0 0-3 0,5 0-18 15,0 0 3-15,0-3 2 0,1-1 0 0,-1-2-8 0,7-3 2 16,-4-3-5-16,6-4 10 0,2-1-22 0,-2-6 19 0,2 0-13 16,0-5 5-16,3-2-27 0,0-4 15 0,0-5-6 15,0-2 6-15,3-4-9 0,-3-2-15 0,0-2 20 16,-2 0-10-16,-2-4-14 0,-2-2 24 0,-1 2-24 0,-4 0 29 16,-3 3-10-16,-2-1 1 0,0 4 0 0,-3 1-5 15,3 1 0-15,-6 3 0 0,0 1 1 0,0 4-6 0,0-2 0 16,1 4-5-16,2 1-15 0,0-1 15 0,-2 4-20 15,2-1-31-15,-1 1-14 0,1 1-26 0,0 3-25 16,1-2-17-16,1 1-28 0,0 1-68 0,-1 0-23 0,2 0 33 16,1 3 26-16,2 0 27 0,-2 1 14 0,1-1 19 15</inkml:trace>
  <inkml:trace contextRef="#ctx0" brushRef="#br1" timeOffset="105135.75">9192 4932 62 0,'3'-2'89'15,"0"-1"-3"-15,0-1 3 0,2 1-6 0,-2 0-4 16,2-2-25-16,0 2-4 0,-2 0-14 0,3 2 8 0,-1-1-4 16,0 2-11-16,0-1-3 0,1 1 0 0,-1 0-4 15,2 1 0-15,-2 2 0 0,3 2-7 0,-1-2 3 16,0 3 1-16,0-1-4 0,-1 5 0 0,1 0 7 0,-1 2-7 16,3 3 0-16,-4 2 4 0,1-1-7 0,2 2 7 15,0 5-4-15,-2-2 4 0,1 3-4 0,-1 1 4 0,-1 4 1 16,-2-1-9-16,0 1 5 0,-1 1-1 0,-1 1 5 15,1-1 7-15,-2 2 1 0,0-1 0 0,-2-2 0 0,2-1-4 16,-1 1-20-16,1-3 0 0,1 2 8 0,-1-4 13 16,-3-2-5-16,3-1 1 0,0-3-5 0,-3-1 1 15,0-1-4-15,1-2-1 0,-1-2 9 0,0-3-16 0,1 0 7 16,-2-3 1-16,0 0 0 0,-2-2 0 0,-2-1 4 16,2-1 1-16,1-1-1 0,-3-1 1 0,2 2-9 0,-5-5 0 15,1 0 4-15,-2 1 9 0,2-4 10 0,-1 2-4 0,0-1-19 16,0-2 19-16,-2-1-23 0,1-2 23 0,2-2-23 15,-1 1 24-15,2-2-5 0,1-2-24 0,-2-2 14 16,3-1-14-16,0-1 25 0,4 1-15 0,0-5-15 0,0 1 25 16,1-1 0-16,2-1-5 0,-2 2-25 0,2-1 15 15,0 1-5-15,4 1 0 0,-1 0 16 0,0 1-27 0,2 1 11 16,-2 2 0-16,5 1 16 0,-2 2-16 0,2 1 0 16,2 1-11-16,0 1 22 0,0 1-11 0,0 0 10 15,2 3-5-15,-2 0-5 0,1-1-10 0,3 4-31 0,-1-1-9 16,1 2-23-16,-1 2-39 0,-1-1-21 0,2-1-20 15,-2 3-64-15,3 0-28 0,-2 0 27 0,-1 0 29 16,1 0 16-16,1-3 30 0,-1 0 11 0</inkml:trace>
  <inkml:trace contextRef="#ctx0" brushRef="#br1" timeOffset="105561.68">9681 4924 116 0,'-7'9'107'15,"4"3"-4"-15,-2 0 5 0,2 2-22 0,1-1 15 0,-1 3-25 16,3 2-6-16,-4 2-4 0,8 0 8 0,-1-1-6 16,2 2-4-16,-1 0-18 0,2-1 7 0,-1-1 6 15,2 1-24-15,1-5 9 0,2 1-8 0,2-4 8 0,-2-1-3 16,1-1-12-16,3-4-12 0,-1-3 8 0,1-1-4 16,2-4-4-16,-2-1 0 0,4-4-4 0,-1-4 0 0,-1 1 0 15,1-4-4-15,-1-4-1 0,1 0 1 0,-4-4 0 16,1 1-5-16,-1-3 1 0,-2 1-1 0,0 2 5 15,-5 0 0-15,-2 3-14 0,-1-2 10 0,0 4 8 0,-1 0-13 16,-2 3 0-16,0 0 0 0,0 3-4 0,-3 1-10 16,-1 0-21-16,3 1-8 0,2 1-17 0,-1 4-11 15,-3 0-27-15,3 1-37 0,-2 2-53 0,-1-1-31 0,0 1 26 16,3 1 21-16,0 1 32 0,-2 1 8 0</inkml:trace>
  <inkml:trace contextRef="#ctx0" brushRef="#br1" timeOffset="106098.4399">10210 4978 94 0,'-3'9'93'0,"3"-1"-7"0,0 1-4 0,0 0-10 15,0 3 7-15,-3-1-22 0,3 2-2 0,0 2 10 0,0 0-3 16,0 1-22-16,0 0 1 0,0 1 14 16,0 1-6-16,0-1-8 0,0-2-11 0,0 0 8 0,0-2-4 15,0 1-3-15,0-4 0 0,0 1-4 0,0-2 8 0,0-3-12 16,0 1 1-16,0-4-8 0,0 0-8 0,0-1 20 15,0-1-4-15,0-1 4 0,0 2-3 0,0-2-1 0,0-2-20 16,0 2 1-16,0-1-1 0,0-2 0 0,3-2-4 16,-3-2 12-16,3 1 5 0,0-5 0 0,2 1-1 15,0-5-3-15,1 0 0 0,1-3-5 0,0-2 1 0,0 1-22 16,-1-2 22-16,2 0-22 0,3-2 9 0,-3-1 8 16,2 2-8-16,-2-1 8 0,2 4-21 0,-3-1 25 0,2 4-3 15,-3 1-1-15,2 1 0 0,-1 4 0 0,-2 2 1 16,-1 5-1-16,-2 0 0 0,0 2 0 0,2-1 5 15,-1 1 0-15,0 4-1 0,-1 1 1 0,-2 4-18 0,3-2 14 16,0 2-1-16,1 2 5 0,2 2-1 0,0 1 5 16,-3 2 14-16,2 2-14 0,-2 1 5 0,2-2 9 0,2 1-4 15,-3 2-23-15,2-2 13 0,-1 1 6 0,0-2-1 16,0-1-4-16,1 0-18 0,-3-1-15 0,3-3-4 16,-1 0-32-16,-2-2-24 0,2-3-29 0,-2 0-48 0,-1-3-106 15,0 0 30-15,-1-6 27 0,1 3 36 0,-2-3 22 0,0-1 8 16</inkml:trace>
  <inkml:trace contextRef="#ctx0" brushRef="#br1" timeOffset="107031.3">11244 5040 73 0,'0'-5'89'0,"-1"-2"-18"0,-1 1 12 15,1-2-5-15,-3 4-2 0,1-2-22 0,-3 1 0 0,1 1-11 0,2-1-3 16,-2-1-4-16,2 1 1 0,-2 3 11 0,0-1-4 16,1-2 0-16,-1 4-14 0,1-2 7 0,0-2-14 15,-4 2 7-15,3-1 0 0,-1 4-4 0,-3-3-7 0,2 1 8 16,-1-1 4-16,-1-1-12 0,1 1-3 0,0-2-1 16,0 4 1-16,-3-2-4 0,3-1-1 0,0 0 5 0,-2 4 0 15,0-4 0-15,0 2 0 0,1 1 0 0,-2 1-4 16,1-2 0-16,2 2 12 0,-2 0 1 0,1 0-1 15,0 3 1-15,-2-4-4 0,3 4-1 0,0 0 1 0,0 1 1 16,-1 1-1-16,-1 1-8 0,4 0 0 0,-2 4 4 16,0 0 13-16,3 1-3 0,-3 4 8 0,2-2 2 0,0 3-1 15,1 0-22-15,0 4 23 0,4-2-8 0,-2 1-20 16,1-1 11-16,2 3 14 0,-2-3-15 0,4 2 1 16,1-4-5-16,2 1 0 0,0-5 0 0,4 0-5 0,-3-2 1 15,4-4-1-15,0 0-20 0,4-3 10 0,0-3 10 16,0-3-31-16,2-4-4 0,0-2 5 0,1-3 5 15,-1-2-15-15,0-3-4 0,0 1-13 0,0-2 0 0,-1-3 1 16,-2 1 5-16,-1 0 5 0,0 0 23 0,-4 5-5 16,-1-1 14-16,0 2-18 0,-4 2 22 0,0 2 5 0,-1 2-1 15,-2 2-4-15,0 3-9 0,0 0 1 0,-2 2 12 0,2 1 0 16,0 0-4-16,0 0-8 0,0 1 12 0,0-1 9 16,2 3-9-16,-1 2 1 0,4-2 8 0,-3 1-9 0,2 4-4 15,2-1 5-15,-1 5-1 0,3 0 0 0,0 2 1 16,3 1-1-16,-4 1 10 0,1 1 8 0,1 2 1 15,0 1 4-15,-1 1 0 0,0-2-22 0,3 2 28 0,-4 0-24 16,-1 1 24-16,2 0-4 0,-2 0-9 0,0 1-1 16,1-2-4-16,-4 1 0 0,2-1-5 0,-2 2 0 0,3-2 0 15,-4 0-15-15,-1 0 15 0,-1-2-5 0,0 1 0 16,2-1-10-16,-2 1 26 0,-2-2-16 0,-1 0 0 16,0-2 0-16,-3 1 0 0,1-1-5 0,0 1 0 0,-1-3 0 15,-1 2 0-15,-2-1 0 0,-2-2 0 0,1-1 16 16,-4-1-16-16,3 2-11 0,-3-2 1 0,1-1 10 0,-2-2 0 15,0 1 5-15,1 0 0 0,0-2 1 0,1-1-1 16,-1-1 0-16,4-2 0 0,0-1 6 0,0 0-6 16,2 0 16-16,2-4-10 0,-2-1 0 0,2-1 10 0,2-2-15 15,-2-1 5-15,4-1 11 0,-1 0-22 0,3-2 5 16,-2-3 12-16,2 0 0 0,0-2-6 0,0-1-16 0,0-1 5 16,2-1 11-16,1-1-17 0,2-1 1 0,0-1-1 0,1 0 0 15,2 0-5-15,0 0-6 0,3 0 1 0,2 0 5 16,-1 0-38-16,1 3 17 0,1-1-20 0,-1 2 1 15,4 0-23-15,-4 3-3 0,3-1-29 0,0 1-18 0,1 2 1 16,-1 0-39-16,1 2-52 0,2-1-7 0,-3 1 31 16,3 1 20-16,-1 0 13 0,3 0 21 0,0 0 11 0</inkml:trace>
  <inkml:trace contextRef="#ctx0" brushRef="#br1" timeOffset="107862.64">12074 4457 119 0,'0'0'93'0,"2"-1"-7"15,-2 1-4-15,0 0-7 0,-2 3-3 0,2-1-28 0,0 1-12 16,0 0 12-16,0 3-5 0,2 0-2 0,-2 1 0 0,3 2-1 16,-1 3-3-16,-2 2-3 0,3-1 11 0,-3 2 0 15,6 3 0-15,-3 0-3 0,2 0 0 0,-3 4 0 0,4 0 8 16,-3 0-3-16,4 1-4 0,0-1-3 0,-2 2 0 15,5 0-4-15,-4-1-4 0,2-1-3 0,0-1 0 16,-2 0-5-16,2 0 1 0,-3 0-4 0,2-1 0 0,0-2 0 16,-2-2 0-16,0-2 0 0,-1 1-4 0,-2-3 0 15,1-2 0-15,-2-2 0 0,-1-1-13 0,2-1-9 0,-2 2 26 16,-2-8-8-16,2 3 13 0,0-2-8 0,0-1 8 16,0 2-27-16,0-4 19 0,0-2-5 0,0-1 0 15,0-2 5-15,2-2-10 0,-1 1-4 0,4-2 0 0,-1-2 0 16,2-2 0-16,0 1 0 0,2-2 0 0,0 0-4 15,3 1-1-15,3 2 1 0,-3-1-1 0,1-1 1 0,2 4-1 16,-1 1-13-16,0 0 13 0,0 0 1 0,1 3 4 16,-2 1 0-16,0 2 0 0,1 0-4 0,-2 2-10 15,1-1 1-15,-2 5 13 0,-2-2-5 0,4 4 5 0,-2 1 0 16,-2 0 0-16,0 2 0 0,3 1 0 0,-5 0 0 16,2 1 0-16,0 1 9 0,-2-1-9 0,1 4 0 0,-1-2 0 15,-1-2 0-15,-3 2-9 0,-1 0 23 0,2 0-23 0,-1 0 13 16,-4 0 1-16,-1 0 4 0,-2-1 0 0,0-1 4 15,-3 1-4-15,-1 0-5 0,1 0 15 0,-3 0 3 16,-3-2 1-16,1 1-23 0,0-2 24 0,-2 0-24 0,0 0 18 16,-2-2-18-16,3 0 0 0,-3 0 0 0,1-4 0 15,1 1 19-15,3-2-23 0,-4 1 18 0,5-2 0 16,-1-2-23-16,0-1-15 0,3 0 0 0,1-1 6 0,0-2-10 16,2 3-22-16,2-3-26 0,0-1-1 0,2 2-20 0,0-4-5 15,2 4-13-15,0-2-43 0,0 1-67 0,2 1 32 16,1-1 27-16,2 2 12 0,1-1 22 0,2 0 14 15</inkml:trace>
  <inkml:trace contextRef="#ctx0" brushRef="#br1" timeOffset="108348.3">12781 4957 94 0,'8'0'107'0,"1"-2"-14"0,-1-5-3 16,4 2-4-16,-2 0-7 0,0-3-21 0,0 1-4 0,-1-2-7 16,2 1-3-16,-3-1-7 0,3-3-4 0,-3 3-3 15,-2 0-5-15,1 2-10 0,-2-3 15 0,-1 3-7 0,-1 0 7 16,-1 1 0-16,-1 0 0 0,-1 1-7 0,-1 1-8 15,-1-2 20-15,-2 3-8 0,1-2-12 0,-2 4 8 16,1-1 13-16,1 1-13 0,-2 1 1 0,-1-2 8 0,0 2-12 16,1 0 4-16,2 0-20 0,-3 2 16 0,-1-2 1 0,1 0-5 15,1 1-16-15,-1 2 17 0,0 0-5 0,1 0-16 16,-2 1 16-16,1 3 1 0,-2-1-21 0,2 1-1 16,1 1 13-16,-1 1 9 0,0-3 4 0,1 1-9 0,-1 2-4 15,2 2 17-15,-1-2 5 0,-2 1 17 0,4 4 9 16,-2-3-3-16,2 3 6 0,0 3 15 0,3-1 7 0,-2 2-3 15,0 0 3-15,2 2-2 0,-1 1 24 0,2-3 1 16,3 3-15-16,-1-2-2 0,2-1-4 0,-1 0 11 16,2 0-25-16,2-1 2 0,0-2 10 0,2-5-30 0,2 2-6 15,-2-3 8-15,2-1-15 0,1-2-51 0,0-3-33 0,3-1-23 16,-2-3-43-16,0-3-43 0,2 1-52 0,1-5-41 16,-2 1-12-16,0-4-69 0,0-1 21 0,0-3 55 15,-3 1 46-15,2-4 19 0,-3 2 30 0,2-2 12 0,-1 0 18 16</inkml:trace>
  <inkml:trace contextRef="#ctx0" brushRef="#br1" timeOffset="109065.97">13263 4345 84 0,'0'0'71'15,"0"0"-3"-15,2-2 0 0,-1 1 0 0,3 6 7 0,-3-2-18 16,2 1-17-16,-1 2 7 0,1 2 0 0,-1 2 0 16,0 1 4-16,2 2 0 0,-1 2 1 0,-3 2-19 0,3-1 19 15,0 4-3-15,-1-1-12 0,1 2 5 0,0 1 0 16,2 3-8-16,0-1 9 0,-5 0 8 0,2 1-12 16,1 1-7-16,-3 1 8 0,0 0 0 0,0-2-7 0,0 4 0 15,0-1 1-15,0-2-5 0,-2-1 1 0,2 0-4 16,2 0 0-16,-2-4-5 0,0 3 1 0,0-6 1 0,0-2 3 15,0-1-17-15,-2-3 19 0,2 0-24 0,0-3 19 16,0-1-14-16,0-4-9 0,0-1 19 0,0 0 0 16,2-3-19-16,1 0 19 0,-2 3-10 0,2-8-4 0,-1 1 4 15,5 0-13-15,-4-2 18 0,0-3-9 0,3 1 0 16,0-1-15-16,-1-1 24 0,2-2-23 0,-3-2 23 16,1 2-23-16,3 2 18 0,-2-5 1 0,2 1-25 0,0 1 25 15,3-1-5-15,-1 2-20 0,-1-1 11 0,4 1 8 16,-4 1 1-16,4-1-14 0,-1 3 9 0,-2 0-15 15,0 3 6-15,2 1-1 0,-2 1 1 0,-1 3 4 0,-1-1 10 0,0 2-15 16,-2 2 5-16,1 1 1 0,-4 1-1 0,4 4 0 16,-2-2 5-16,-1 3-4 0,0 0 4 0,-2 1-5 15,3 2 5-15,-2 0 9 0,-1 0-13 0,0 0 4 0,-2 2-5 16,2-2 5-16,-2 1 9 0,2 1 1 0,-2-2-15 16,-4 1 10-16,0-1 9 0,-1 2 0 0,2-3-9 0,-3 0 0 15,-1 0-1-15,-2-1 1 0,1-1 10 0,-3 2-25 16,-2-4 5-16,0 1 20 0,2-2-25 0,-3 0 5 0,3-2 24 15,-4-1-4-15,0-1 0 0,3-1-25 0,-1 1 20 16,2-2-1-16,-3 0-14 0,2-2-4 0,3 1-11 16,-4-4-9-16,7-1-9 0,-2 2-17 0,2-2-31 0,0 1-6 15,4-4-23-15,-1 2-19 0,3-5-74 0,-2 3-25 16,2-3 28-16,3 1 28 0,-1 1 23 0,1 1 15 16,2 0 18-16</inkml:trace>
  <inkml:trace contextRef="#ctx0" brushRef="#br1" timeOffset="109812.97">14138 4810 52 0,'0'-3'78'0,"-2"0"-3"0,1 0-47 15,-3-1 55-15,1-1-8 0,0 2-21 0,-3 0-4 0,3 2-14 16,-2-2-11-16,-1 1 18 0,-1-1-3 0,2 1-3 16,-1 2-8-16,3-2-4 0,-3 2 1 0,-1 0 7 0,1-2-11 15,-2 1-4-15,0 1 1 0,2 0-1 0,-4 1 1 16,-1-2-1-16,3 1 1 0,-4 0 7 0,1 0-11 0,1 1 0 16,1 1 12-16,-4 2-5 0,4-1-18 0,-1 0 0 0,-1 2 4 15,2 2-1-15,2-1 1 0,-4 2 3 0,3 1 20 16,0-2-20-16,0 4 13 0,1-4-1 0,0 4 4 0,-1-1 8 15,3 2 1-15,1 0 0 0,2 0-16 0,-2 2 0 16,2-1 21-16,2 3-8 0,-2 1 0 0,2 1 0 16,0 0 1-16,2 0-4 0,-2 3 13 0,3-3-21 15,0 0 14-15,0-1-23 0,2 1 23 0,1-3-27 0,1-2 23 16,2-4-27-16,-1 0 23 0,2-4-5 0,1-1-4 16,1-4-19-16,1-1 19 0,3-2-14 0,-2-5 0 0,3-1-20 15,-2-3 25-15,4 0-24 0,1-4 9 0,-4 1-5 16,3-3 6-16,-3 0-6 0,-1 0 1 0,0-2-1 15,-3 1 1-15,0 1 4 0,-4 0-4 0,1 1 0 0,-3 5 9 16,-3-1-5-16,1 2 5 0,-3 1 9 0,-1 2 1 16,0 1 4-16,0-1 0 0,0 2-10 0,-1 3-4 0,1 2 19 15,0-2-9-15,0 3-15 0,0-2 24 0,0 1-24 16,0 1 25-16,0 0-25 0,0 1 19 0,0 1-19 0,0 1 25 16,0 0-15-16,1 1-10 0,-1 2 24 0,0 0-24 15,0 3 15-15,0 2 15 0,0 2-10 0,0 0 15 0,0 3-14 16,0-1 4-16,3 1 1 0,-3 2 0 0,5-1 0 15,-2 1 11-15,1 0-16 0,2-2 1 0,0 2-17 16,0-4 22-16,2 1-11 0,3-3-5 0,-1-3-18 0,-2 0-4 16,4-5-33-16,-1-1-10 0,1-1-18 0,0-4-46 0,-2-1-26 15,1-1-42-15,0-5-93 0,-2 0 43 0,-2-3 23 16,0-1 29-16,1 2 24 0,-3-4 18 0,0 0 19 16</inkml:trace>
  <inkml:trace contextRef="#ctx0" brushRef="#br1" timeOffset="110462.42">14456 4764 62 0,'1'0'93'0,"-1"0"-11"0,0 0 4 0,0 0-4 16,0 0-3-16,0 0-29 0,0 0 1 0,-1 1-4 0,2 2 0 16,2 0 8-16,-3 1-4 0,3 3 1 0,-1-1-4 15,1 3-7-15,0 0 0 0,0 1-3 0,-1 2 0 0,1-1 4 16,-1 2-12-16,4-1 17 0,-4 3-12 0,2-1-12 16,-1-1 17-16,-1 1-20 0,1 1 16 0,1 0-20 15,0 0-4-15,0-1 0 0,-3 0 17 0,2 0-13 0,2-3-11 16,-4 2 19-16,4-1-24 0,-5-3 21 0,3 1-21 0,-3-2 21 15,0-1-21-15,4-2-4 0,-3 1 21 0,-1-5-21 16,0 3 21-16,0-2-22 0,2 1 10 0,-1-3 12 0,-1 0-26 16,0 0 22-16,0 0-22 0,0 2 22 0,0-4-21 15,0 4 20-15,0-2 1 0,0 0 0 0,0 0-21 16,0 0 8-16,0 0 13 0,0 1 0 0,0-1 4 0,0-1-13 16,0 1 1-16,0 0-1 0,2 0 1 0,0 0-1 15,1-2 0-15,0-3-4 0,1 0 0 0,0-1 0 0,0-2 5 16,0 1-5-16,-1-4 0 0,0-2 0 0,0-1-5 15,2-1 1-15,1-1 8 0,-3 2-21 0,2-1-5 16,1-1 18-16,-1-1-14 0,2-1 1 0,-1 2 8 0,0-1 1 16,0 2-1-16,3-1-12 0,-2 1 13 0,1-2-9 15,-2 2 0-15,4 1 0 0,-2 1 5 0,1 3 0 0,-1-1-1 16,0 1 17-16,1 1-20 0,-2 1 8 0,-1 1 0 16,1 2 3-16,-1-1 1 0,0 5 4 0,-1-2-4 15,0 3-4-15,-2 0 12 0,2 3 0 0,-2 0 4 0,3 1 9 16,-3 4 3-16,2-1 1 0,0 2 0 0,0 2-21 15,-2-1 25-15,2 5-21 0,1-2 13 0,-2 3 0 16,1 0 0-16,0 1-4 0,-2-2 0 0,2 3 0 0,-2-2-5 0,3 2 1 16,-4 0 0-16,-1 0-1 0,1-2-3 0,-2 1 4 15,0 0-9-15,0 1 4 0,0-2-35 0,-2-2-3 16,1-1-5-16,-1-2-28 0,-1 1-16 0,0-3-29 0,0-2-47 16,0 1-52-16,0-2 5 0,1-4 26 0,0 2 22 15,2-3 19-15,-3 1 17 0</inkml:trace>
  <inkml:trace contextRef="#ctx0" brushRef="#br1" timeOffset="111123.63">16278 4764 52 0,'2'1'99'0,"-1"1"-6"0,3-4-4 0,1 2-3 15,-4-1-10-15,6 2-22 0,-3-1-4 0,4-1 8 0,-2 1-10 16,2 0 7-16,-1 0-4 0,-1 0 1 0,2 0-15 16,-2 0 8-16,1 0-12 0,-1 0 9 0,0 0-19 0,0 0 7 15,-2 0 12-15,0 0-11 0,1 0-4 0,0 0 12 0,1 1-19 16,0 1 0-16,-1 1 0 0,0-3 20 0,2 1-12 15,-1 1 9-15,3-2-13 0,-1 2-11 0,0-2 12 16,1 2 0-16,-1-2-4 0,0-2 0 0,2 2 0 0,1 0-3 16,-2-1-1-16,1 2 0 0,-1-1-8 0,1 0 9 15,-4 0-5-15,2 0 0 0,1 0 1 0,-4-2-6 16,0 2 1-16,-2-2 0 0,2 1-4 0,-3 1 4 0,-1 0 5 16,-1 0-14-16,0 0-9 0,3-2-5 0,-3-1 0 15,0 2-26-15,-3 1-8 0,3-2-38 0,0-1-22 0,0 0-17 16,-1-3-69-16,-2 2-35 0,-1-1 28 0,-1-1 28 15,-1 3 26-15,1-1 11 0,-2-1 15 0</inkml:trace>
  <inkml:trace contextRef="#ctx0" brushRef="#br1" timeOffset="111453.77">16218 4600 112 0,'2'0'111'0,"-1"0"-8"16,-2-1 8-16,4 1-10 0,-1 0 4 0,1 0-32 0,3 0 0 15,1 0-3-15,3 0 4 0,0 0 1 0,3 0-10 16,3 0-3-16,-2 0-16 0,3 0 9 0,-1 0-7 0,3-3-4 16,-2 3-7-16,-1 0-5 0,1-2 1 0,0 2-3 0,0-3-14 15,-3 3-7-15,0-3-18 0,-1 0-20 0,3-1-12 16,-5 4-45-16,0-6-41 0,-2 1-95 0,1 1 14 16,-4-2 16-16,-1 0 23 0,3-2 29 0,-7 4 8 0</inkml:trace>
  <inkml:trace contextRef="#ctx0" brushRef="#br1" timeOffset="112677.95">18079 3450 91 0,'0'0'57'0,"0"0"7"0,2 0-7 16,1 0 4-16,-3-2-4 0,2 1-21 0,-1 1 0 0,-1 0 7 16,0 0 0-16,0 0 1 0,2 0-19 0,1-2 18 15,-3 2-17-15,-1 2 7 0,-1 1 11 0,2-2-8 16,3 4 8-16,-3-4-3 0,0 5 0 0,5-1-22 0,-5-1 0 15,-5 2-1-15,10 2 9 0,-4-2-1 0,2 2-3 16,1 0 11-16,-4 0-11 0,3 1 1 0,0 1-5 16,2 1 4-16,-3-2-3 0,-1 3 3 0,2 0 9 0,0 0 0 15,-1 0-4-15,-1 1-8 0,2-1 0 0,1 3-12 16,-3-1 21-16,2 1-25 0,2-2 21 0,-1 2 0 0,-1 0 0 16,4 2-12-16,-4-4-13 0,1 2 0 0,-1 0 12 15,0 0 10-15,0 0-10 0,2-3 6 0,-2 2-10 16,3-1-3-16,-3 0-1 0,2-2 0 0,-1 1 1 0,0-1-1 15,0-1 0-15,0 1-4 0,-2-1 0 0,2-1 5 16,-2 2-1-16,0-4 0 0,-2 2-8 0,0-1 8 0,0 2-8 16,0-2 8-16,0-1 1 0,0 1-1 0,-2-1 1 15,4 1-1-15,-1-1 0 0,-1 1 5 0,0-1 0 0,0-1 0 16,0 2 4-16,0-2 5 0,0-2-18 0,0 4 14 16,2-2 9-16,-4-2-5 0,2 4 1 0,0-5-1 15,0 3-4-15,0-5 1 0,0 2-15 0,0-2-10 0,0 1 1 16,0 0 4-16,0-2 10 0,0 0 9 0,0 0-5 15,0 0-4-15,0-2-5 0,0 2-14 0,0 0 0 0,0 0 4 16,0 0-31-16,0 0-5 0,0-2 1 0,0 1-25 0,0-2-7 16,0 0-7-16,0-1-25 0,3-1-33 0,-1-2-78 15,1 1 17-15,0-5 18 0,2 1 19 0,4-1 27 16,-1 2 11-16</inkml:trace>
  <inkml:trace contextRef="#ctx0" brushRef="#br1" timeOffset="113293.66">18867 3861 69 0,'1'0'100'0,"-1"0"-7"15,-1 0-4-15,1 0-6 0,0 0-8 0,0-2-21 16,0 4-10-16,0-2-1 0,0 0-3 0,0 0-7 0,1 1 0 16,-1-1 7-16,3 0-10 0,1 0-4 0,0 0-4 15,1 2 4-15,0-5 0 0,3 3 0 0,0 0-3 16,1 0-1-16,1-2-11 0,1-1 5 0,0 0-1 0,0 0-4 16,2 0 1-16,-4-1-9 0,5 1 9 0,1-3-4 15,-1 1-1-15,-2 2 1 0,1-1 0 0,1-1-1 0,2 2-18 16,0 2 11-16,-5-2 7 0,3 1-3 0,1 1-4 15,-2 1 8-15,0-2 0 0,0 2-1 0,0 0-18 16,-4 0 11-16,4 2 8 0,-2-4-16 0,0 4 19 0,-2-4-14 16,2 2 14-16,-1 0-19 0,1 0 20 0,-2 0-16 0,1 0 0 15,1 0 0-15,-2 0 20 0,1 0-20 0,2 0 12 16,-3 0 0-16,0 0 7 0,2 0-19 0,-1 0 20 0,-2 0 0 16,2 0-9-16,-3 0 1 0,1 0 0 0,-2-1 0 15,-1 1-4-15,1 0 0 0,-3-2 4 0,-1 2-4 16,3 0 4-16,-5 0-4 0,0 0 0 0,1-2-4 0,-1 2 4 15,0 2-4-15,0-2 4 0,-1 0-4 0,2-3-4 16,1 2-20-16,-4-2 8 0,2 1-19 0,0-1-8 0,2 0-27 16,-2 0 5-16,-2 0-81 0,-3-1-52 0,1-1 17 15,-6 2 20-15,4 0 21 0,-2-3 19 0</inkml:trace>
  <inkml:trace contextRef="#ctx0" brushRef="#br1" timeOffset="113752.86">19103 3342 66 0,'0'3'75'0,"0"0"-4"0,0 1 8 15,1-1-15-15,-1 0-7 0,3 2-7 0,-1-1-6 0,2 4-16 16,-1-1-2-16,-1 0 10 0,5 3 7 0,-6-3-3 16,6 4-7-16,-6 1 0 0,4 1-4 0,-1-1 1 15,-1 3 10-15,-1 0-3 0,3 0 0 0,-2 3 1 0,2 0-19 16,-2 0 11-16,0 2 8 0,3 0-8 0,-3 3 1 15,-3-2-4-15,5 2 4 0,-3 1 8 0,0-2-16 16,-1 4 1-16,-1-4 16 0,2 1 0 0,-2 2-8 0,0-2-3 16,-2-1 0-16,4 1-4 0,-2-1 0 0,0-2 0 15,0-1 5-15,0-2-13 0,3 1-4 0,0-3 0 0,-3-2 0 16,2-2 0-16,1-1 1 0,1-2-1 0,0-1-9 16,-3-1 1-16,6-1-1 0,-7-3-4 0,0 0-4 0,1-2-5 15,2 2 0-15,-1-2-13 0,1 0-13 0,-3 0-20 16,0 0-37-16,0-2-14 0,0 2-40 0,2 0-78 15,-2-3 13-15,0 0 23 0,1 0 23 0,-2-3 22 0,-1 0 14 16</inkml:trace>
  <inkml:trace contextRef="#ctx0" brushRef="#br1" timeOffset="114475.89">20198 3211 59 0,'0'0'75'16,"0"0"-4"-16,0 2-3 0,0-2 7 0,0 3-7 0,0 0-22 15,0 0 1-15,0 3-14 0,0-2 3 0,0 2 7 16,0 2-3-16,0 2-7 0,0-2-4 0,0 5 0 15,0-2 1-15,0 2 10 0,0 0 1 0,0 3-1 0,0 0-17 16,0 2-1-16,0 0 12 0,0 3-4 0,0-1 4 16,2-1-3-16,-1 3-4 0,2 1 0 0,-3 0-4 0,5-1 0 15,-2 1 9-15,-1 1-13 0,4-2 9 0,-3-1-4 16,4 2 0-16,-7-1 0 0,3 0-4 0,0 1-3 16,0 0-17-16,1-2 16 0,-4 1 0 0,1-1 1 0,-1 2-1 15,0-2 1-15,0 0-17 0,3 0 0 0,-3-3 25 16,0 1-4-16,-3-1-4 0,3 0-4 0,0-1 0 0,0-2 0 15,0 0-4-15,0-2 4 0,0-2-5 0,0 1 1 16,0 0 0-16,0-3-5 0,0 0 1 0,0-2-1 0,0-1 0 16,0-1-4-16,3-1 0 0,-3-1 0 0,0-1 0 15,3-1-4-15,-3-1 4 0,2 0 0 0,-2 0 0 0,0 0-22 16,0 0-4-16,0 0-4 0,0-1-4 0,0 1 0 16,0 1-29-16,0-4-22 0,0 2-7 0,0-4-21 0,0-1-76 15,0 0-21-15,0-1 29 0,0-2 26 0,0-2 9 16,0-1 21-16</inkml:trace>
  <inkml:trace contextRef="#ctx0" brushRef="#br1" timeOffset="115085.88">20604 3361 69 0,'0'3'75'0,"2"-3"-3"0,1 3-5 15,-3 2-6-15,0-2 7 0,4 1-28 0,-3-1-12 16,5 2 16-16,-4 1-5 0,1 0-3 0,2-2-3 16,-5 4 0-16,1-2-4 0,4 1 0 0,-3 1 0 0,-1 2-7 15,-1 2 0-15,4 0 0 0,-4 2 0 0,1 1 12 16,-1 1-12-16,3 1 4 0,-3 2 8 0,0 1 0 0,0 1-16 15,3 0 9-15,0 0 3 0,-4 1 1 0,1-2 0 16,1 1 8-16,2 0-16 0,1-2 16 0,-4-1-19 16,0 0 0-16,3-1 16 0,0-3-20 0,-1 2 0 0,3-1 21 15,-1-2-21-15,-2 2 9 0,1-3 0 0,0 2-13 16,0-4 13-16,4 2 1 0,-6 2 8 0,1-3-12 16,-2 0-5-16,0 1 9 0,1-1 10 0,-1-1-5 0,0 1 1 15,0-2-5-15,-1-2-22 0,1 1 23 0,0-2-24 0,0 0-4 16,0 0 0-16,0-3 5 0,0-3 9 0,0 1 0 15,1 1-14-15,-1-2 19 0,0 0-19 0,0 0 20 0,0 0-25 16,2-2 24-16,-2 1-4 0,0 4-25 0,2-3 25 16,-2 0-25-16,-4 1 20 0,4-1-10 0,0 0-20 0,0-3 1 15,0 2-10-15,0-4-4 0,-1-1-27 0,-1-1-3 16,1-2-30-16,-1 0-13 0,-1-2-17 0,1-2-74 0,0-4-38 16,1 2 26-16,-1-3 35 0,1-1 16 15,1-2 19-15,1-2 14 0</inkml:trace>
  <inkml:trace contextRef="#ctx0" brushRef="#br1" timeOffset="115535.71">20661 3262 52 0,'2'0'82'15,"-4"0"3"-15,2 0-6 0,-1 0-1 0,2 0-2 16,-1 0-37-16,0 0 15 0,0 0-7 0,0 0 0 0,0 0-3 15,0 0 3-15,0 0 8 0,2 0-18 0,-2 0 0 16,3 0 7-16,0 0 1 0,2 0 4 0,3 0 8 16,-2 0-7-16,4 0-12 0,-1 0 9 0,5 0-12 0,-2 0 13 15,3 0 0-15,-4 0 5 0,5 2 0 0,-2-2-3 16,4 0-20-16,-6 0 13 0,6 0-21 0,-4 0 17 0,3 0-8 16,-1 0-18-16,0 0 1 0,0 0 18 0,0 0-23 15,-2 0 18-15,2 0-22 0,0 0 0 0,-2 0-1 16,0 0 1-16,0 0-5 0,0 0 23 0,-1-3-4 0,0 3-4 15,0 0-11-15,-3-2-23 0,2-2 0 0,-3 2-18 16,0-1-45-16,-2 0-11 0,-1 0-30 0,1 0-40 0,-6 0-78 16,2 0 13-16,-1 0 31 0,-2 0 31 0,2 2 12 15,-2 1 19-15</inkml:trace>
  <inkml:trace contextRef="#ctx0" brushRef="#br1" timeOffset="116233.84">21107 3777 91 0,'2'5'71'0,"-2"-1"-7"16,-2 0-17-16,7 1 6 0,-4-1 1 0,2 1-22 0,-3 1 1 16,2 0 6-16,-2 1-10 0,3-1-4 0,-4 2 15 0,2-1-8 15,-1 1-6-15,0 1 10 0,0 0-3 0,-3 0 3 16,5 1-3-16,-2 1 0 0,0-4 8 0,0 4-4 0,0-2 0 16,0 1 1-16,0 1-5 0,0-1-2 0,0-1-9 15,1 2-10-15,1-1-1 0,1 1 12 0,-3-1-4 16,3 1-3-16,1-2-1 0,-3 0 1 0,1-2-1 0,-1 1-3 15,1-1 0-15,-2-1 3 0,0 0 9 0,0-1-8 16,-2-1 0-16,2 1 0 0,-1-2 8 0,2 0 0 0,-1 0 0 16,0-2-3-16,0 2-13 0,0 0-8 0,0-1 21 15,0-2-5-15,0 1-3 0,0-1-1 0,-1 0 1 0,1 0-5 16,0 0 0-16,0 2 1 0,0-4-1 0,0 2-3 16,0 0-1-16,0 0 0 0,0 0 0 0,0 0 1 15,0 0-1-15,1 0-13 0,3 0-3 0,-2 0 20 0,2 0-4 16,0 0 1-16,3 0-18 0,-1 0 0 0,1 0 13 15,2 0 9-15,0-3-1 0,0 1-4 0,0-2 1 16,0 1-1-16,3 0 0 0,-2 0 0 0,2 0 1 0,-4-3-1 16,4 3 0-16,-2 0 1 0,-1 2-1 0,3 1 0 15,-2 0 1-15,-2 0-1 0,3 0 0 0,-5-2 1 0,4 4-1 16,-2-2-21-16,1 0 12 0,-1 0 10 0,-1 0-5 16,-1 0 0-16,2 0-9 0,0 0-25 0,-2 0-26 15,1-3 2-15,0 1-35 0,-2-2-34 0,0-1-87 0,-1 1 7 0,1-2 14 16,0-2 28-16,0 1 25 0,2-2 8 0</inkml:trace>
  <inkml:trace contextRef="#ctx0" brushRef="#br1" timeOffset="116798.05">22026 3195 73 0,'2'7'71'0,"-1"-2"-3"0,1 1-4 16,1-2 8-16,1 4-11 0,-1-1-11 0,-3 2 0 15,2 2-3-15,0-1 0 0,-1 2-3 0,-1 3-19 0,0 2 11 16,0-1-10-16,0 4 7 0,0 2 4 0,-1 1 3 16,1 4 1-16,1-3-4 0,-1 4-3 0,0 1-19 15,0 1 0-15,0-2 19 0,0 4-23 0,-1-3 20 0,1 0-8 16,0 0-4-16,0-2 0 0,0-1 0 0,0 2-3 16,0-6 7-16,0 2-11 0,0 0 0 0,0-1-5 0,0-2 1 15,0 0 0-15,0-2 0 0,0 1-12 0,0-2 12 16,0 0-4-16,0 0 4 0,0-3-4 0,0 0 0 0,0-3 0 15,0 1-4-15,0-2-12 0,0-1-4 0,0-1 12 16,-2-1-8-16,0-1-15 0,-1-1-4 0,-1 0-4 16,1-3-15-16,-2 3-19 0,-1-1-9 0,1-2-37 0,-3 0-72 15,-1-3 21-15,2 1 9 0,1-1 21 0,-2 2 19 16</inkml:trace>
  <inkml:trace contextRef="#ctx0" brushRef="#br1" timeOffset="117924.91">17692 4588 105 0,'13'0'78'0,"-2"0"-3"0,1 0-3 0,4 0-11 15,-2 0 14-15,2-2-39 0,1 2-4 0,3 0 12 16,0 0 6-16,2 0-13 0,1 0 3 0,0 0 4 0,1 0-4 16,-1 0-11-16,4 0 1 0,-1 0 7 0,4 0-4 15,-2 0-18-15,2 0 15 0,-1 0-3 0,3 0-20 16,-2 0 1-16,1-1-1 0,-1 1-3 0,0 0 19 0,0-3-23 16,0 2 19-16,-3 1-19 0,3-2 15 0,-1 1-11 0,-1 1 11 15,0 0-19-15,1 0 1 0,2 0 18 0,-2-2-19 16,2 4 16-16,1-2-20 0,1 0 19 0,-1 0-18 15,1 0 18-15,1 0-18 0,-1 0 18 0,2 0-19 0,-4 3 16 16,1-2-16-16,0 2 20 0,-4 0-20 0,2 0 16 16,-2-3-16-16,-1 2 8 0,-2-1 8 0,2-1 0 0,-4 2-1 15,4-2-18-15,-4 0 19 0,1 0-16 0,-1-2 16 16,1 2-20-16,0 0 20 0,1 0-1 0,0 0-18 16,1 0 19-16,-4 0-1 0,3 0-3 0,1 0 0 0,-1 0 0 15,2 0-16-15,-3 0 16 0,3 0 0 0,-1 0-19 16,3 0 18-16,-1 2-6 0,1-2-9 0,1 1 20 0,1 1-20 15,-1-1 20-15,4 1-20 0,-3-1 20 0,1 2-16 16,1-1 16-16,0-1-20 0,1-1 5 0,0 3 14 0,2-3-14 16,-1 0 14-16,0 2 1 0,1 1 0 0,-1-2 0 15,2 2-1-15,-1-3-3 0,0 3-15 0,1-2-1 16,-1-1 20-16,1 2-4 0,-1 0-1 0,3-2-14 0,-1 0 19 16,4 0-20-16,1-2 20 0,0 2-12 0,3 0-4 15,-2 0 16-15,4 0-20 0,-1 0 20 0,2 0 0 0,1 0-20 16,-2 0 4-16,0 0 16 0,-1 0 0 0,-1 0 0 15,-2 0-20-15,-1 0 20 0,-2 0-12 0,-1 0-4 0,-4 0 16 16,2 0 0-16,-3 0-16 0,3 0 16 0,-4 0-16 16,3 0 16-16,-1 0-20 0,1 0 20 0,2 0-16 0,-1 0 0 15,3 0 16-15,-3 0-16 0,3 0 20 0,-3 0-4 16,2 0-1-16,-4 0 1 0,3 0-20 0,-4 0 20 16,0 0-8-16,-3 0 0 0,-1 0 8 0,0-3-8 0,-1 3-12 15,-5-3 1-15,0 3 3 0,1-1 0 0,-6 1 20 16,0-2-20-16,-2 1 16 0,-1 1-16 0,-4-2 0 15,-2 2 1-15,-3 0 3 0,-2 0-4 0,-1 0 20 0,-5 2-20 16,3-4 16-16,-3 2-4 0,0 0-12 0,-3 0-15 0,-2 0-8 16,1 0-3-16,-1 0-26 0,-2 0-7 0,0-1-55 15,0-2-56-15,-1 1 9 0,-3-1 19 0,-1-1 21 16</inkml:trace>
  <inkml:trace contextRef="#ctx0" brushRef="#br1" timeOffset="118663.64">18222 5307 101 0,'1'-2'75'0,"1"1"-3"16,-2-1-1-16,0 2 12 0,0-2-15 0,0 2-11 0,0 0-3 16,0 0 8-16,-2 0-8 0,2 2-2 0,2-2-5 15,-2-2-6-15,0 2-1 0,0 2 9 0,0 1-19 16,0 0 7-16,-2 0 1 0,4 2 0 0,-1 1-3 0,3 0-8 15,-4 1 15-15,3 4-18 0,0-1 11 0,0 1-19 16,-1-1 8-16,-1 2 8 0,5 2-20 0,-6 1 0 0,0 0 16 16,0 0-19-16,4 1 19 0,-4 1-20 0,0 1 13 15,-2 0 0-15,0 0 0 0,6 0 4 0,-4 1 9 0,0 1 1 16,0-1-1-16,0-1-20 0,1 2 21 0,2-2-17 16,-1 0 18-16,1-2-4 0,0 1-23 0,-1-1 19 15,3-3-9-15,-2 1-14 0,3 0 0 0,-1-3-1 0,0 0 20 16,-4 0-24-16,4-2 0 0,-2-2 19 0,1-1-28 15,0-4-1-15,1 4 1 0,-1-5-10 0,1 2-10 16,-2-6-31-16,2 3-30 0,-1-4-31 0,2 1-32 0,-2-3-87 16,1 0 14-16,2 0 20 0,-1-6 22 0,0 3 30 0,2-3 15 15,0-1 14-15</inkml:trace>
  <inkml:trace contextRef="#ctx0" brushRef="#br1" timeOffset="119103.63">19133 5646 73 0,'1'0'96'0,"2"0"-3"0,3 0-4 16,-1 0-3-16,2 0-14 0,1 0-18 0,-2-2-3 15,3 2-4-15,1-1 0 0,-1-1 5 0,2 2-1 0,0 0-3 16,-1-1-18-16,2 1 14 0,1 0-10 0,0-2 0 0,-1 4-4 16,1-4-3-16,3 4-12 0,-5-2 8 0,3 0 0 15,-1-2-4-15,2 0 1 0,-2 2-12 0,1 0 7 0,-1-2-11 16,-2 2 8-16,3-2 0 0,-1-1-5 0,1 0 1 16,1 0-12-16,-1 2 0 0,-2-4-23 0,0 1-12 15,0-2-23-15,-1 3-40 0,2-5-99 0,-2 2 15 0,-5 2 24 16,2-4 16-16,0 1 14 0</inkml:trace>
  <inkml:trace contextRef="#ctx0" brushRef="#br1" timeOffset="119902.19">20256 5148 94 0,'0'0'75'0,"0"-2"-7"0,0 4 3 0,0-4-10 16,0 1-11-16,0 1-17 0,0 0 17 0,0-2-3 15,0 4 0-15,0-2-7 0,0 0-11 0,0 1 7 0,0 3 8 16,0 0-7-16,0 0 7 0,0 1-4 0,0 0-3 16,0 2-18-16,0 3 0 0,0 1 18 0,0-1-18 0,0 1 8 15,0 1-5-15,0 0 1 0,0 1 0 0,0 2 0 16,0 2-11-16,0-1 15 0,4 0-4 0,-3 1 1 16,2 1 11-16,1 3-19 0,-1-2 20 0,0 1 0 0,2 1-4 15,-1 0-7-15,1 2-9 0,-2-1 9 0,-3-1 0 16,4 1 0-16,-1 0-4 0,-2-1 5 0,4-2-5 15,-2 1 1-15,2-1 0 0,-2 1 4 0,0-4-8 0,2-1 8 16,0 3-17-16,-4-3 5 0,3 0-5 0,-3 0-9 16,-1 0 14-16,2-2 9 0,-2 1-19 0,1 0 19 0,-2-1-23 15,1 2 24-15,-2-1-24 0,2-2 23 0,0-1-23 16,0 2 10-16,0-3 9 0,0 1 0 0,0 1-14 16,0-3-15-16,0 1 25 0,0-4-25 0,0 2 1 0,0-2 23 15,0 0-24-15,0 0 20 0,0-2-24 0,0 1-6 16,0-4 11-16,0 2-10 0,0-3-9 0,0 2 4 0,0-1-26 15,0-1-4-15,0 0-20 0,0-3-24 0,0 0-18 0,0-1-43 16,0-1-59-16,0-4-4 0,0 2 37 0,0-5 19 16,2-2 23-16,-1-1 22 0</inkml:trace>
  <inkml:trace contextRef="#ctx0" brushRef="#br1" timeOffset="120483.49">20801 5283 94 0,'0'0'72'0,"0"0"-5"0,0 1-2 0,0 2-8 16,0-1 0-16,1 2-17 0,-1 2 3 0,0-1-4 15,5-2 1-15,-5 3-4 0,0 3-18 0,0-2 15 0,0 0-8 16,1 3 1-16,-1-3-4 0,-1 4 0 0,2-1 0 16,2 2 0-16,-6 0-4 0,6 1 4 0,-3 3 8 0,4-3-11 15,-4 2 3-15,1 0 8 0,2 1 0 0,-1 1-19 16,0 0 0-16,-1-1 1 0,1 1 18 0,-2-1-7 16,3 1-8-16,-3-1 8 0,2 0 0 0,-2 0-4 0,0-1 1 15,1 0-5-15,2 0-3 0,0-2 0 0,0 1 0 16,1-2-1-16,-3 1 9 0,2-2-12 0,-1 1 4 15,0-2-8-15,-1 1 4 0,3-2-4 0,-4-2 12 0,0 1-12 16,0-1 8-16,0-2-12 0,0-1 4 0,0-2-4 0,1 1 4 16,-1-2-4-16,2 0 4 0,-4-1-4 0,2 4 4 15,0-4 8-15,0 0-4 0,2 0-8 0,-2 0 8 16,0 0-12-16,-2 0 0 0,2 0 0 0,0 0 4 0,0 0-24 16,0-5 12-16,-1 2-12 0,1-1-20 0,0 1-3 15,-2-4-19-15,0 2-18 0,-1-3-33 0,1-2-53 16,-1-3-22-16,-2 3 26 0,4-3 23 0,1-1 18 0</inkml:trace>
  <inkml:trace contextRef="#ctx0" brushRef="#br1" timeOffset="120902.36">20737 5238 101 0,'2'0'79'16,"0"1"-4"-16,-4-2 0 0,6 1 7 0,0 1-3 0,0-1-18 15,3 0 5-15,-1 0-5 0,2 0-13 0,5-1-8 16,0 1 15-16,0 0-11 0,4 0-10 0,-4 0 7 0,4 0-4 16,-2 0 1-16,1 0-4 0,1 0 1 0,-1 0-5 15,2 0-3-15,-2 0-3 0,-1 0 7 0,1 0-12 16,1 0 9-16,-1 0-4 0,0 0-12 0,0 0 0 0,-3 0 8 16,-1 0-4-16,1-2-8 0,0 2 4 0,-3-1 0 15,-2 1 1-15,0-2-5 0,0 2 0 0,-2-1 0 0,1 1 1 16,-4-2-5-16,2 4-4 0,-4-4-17 0,3 2-3 0,-4 0-17 15,1-3-3-15,-1 3-28 0,0 0-6 0,0-2-34 16,0 0-68-16,0-1-33 0,0 3 32 0,0-5 23 16,0 2 15-16,0 3 17 0</inkml:trace>
  <inkml:trace contextRef="#ctx0" brushRef="#br1" timeOffset="121660.34">21238 5718 94 0,'0'0'68'0,"2"0"-4"15,-2 1 1-15,3-1 3 0,-1 2-11 0,-1-2-25 0,-1 0-3 16,0 1 0-16,0 1 10 0,0 2 5 0,0-1-8 16,4 0 0-16,-3 2 0 0,-2 1-3 0,1 0 8 15,0 0-8-15,0 3 7 0,0 0-3 0,0 0 0 0,1 0-18 16,-1 1 0-16,-1 1 0 0,1 1 14 0,0 0-17 15,0 0 6-15,0 1 1 0,0 1-4 0,0-2 1 16,0 1-1-16,0 1 0 0,0 1 4 0,0-2 9 0,0 1-1 16,0-2 1-16,0 0 0 0,0-2-20 0,0 2 20 15,0-1-24-15,-4-1 21 0,4-1-21 0,-1-1 13 0,1-3-5 16,-4 3 9-16,1-2-8 0,3-1-13 0,-1 1 9 16,1-2-13-16,-5-2 8 0,5 1 5 0,0-3-5 15,0 1 1-15,-1-1-1 0,2 0 1 0,1 0 0 0,-4-1-5 0,2 1 0 16,0 0 1-16,0 0-1 0,0 0 13 0,0 0-12 15,0 0-1-15,0 0 0 0,5 0 1 0,-4 0-1 16,2 0 1-16,2 0-14 0,-1 0 13 0,2-3 1 0,-1 1-1 16,2-1 0-16,0 0 1 0,-1 0-1 0,-1 3 14 15,0-4-13-15,1 1-1 0,0 1 0 0,1-1 5 16,-3 3 0-16,3 0-9 0,0 0 10 0,1 0 8 0,-1 0 0 16,2 0-4-16,1 0-10 0,-1-1 1 0,3-1-5 15,-3-3 0-15,0 3 14 0,4-1-5 0,-2-2-13 16,0 1-1-16,2-1-4 0,1 1-10 0,-3-2 5 0,1 1-31 15,-2 1 0-15,0 1-3 0,1-2-25 0,-7 4-3 0,4-1-14 16,-3 1-34-16,-2 1-34 0,1-2-52 0,-4 0 13 16,1 2 12-16,-1 0 31 0,0 2 19 0,0-2 14 15</inkml:trace>
  <inkml:trace contextRef="#ctx0" brushRef="#br1" timeOffset="122626.98">22075 5142 84 0,'0'0'71'0,"0"0"-3"0,-2 0-4 0,2 0 8 15,0 0-15-15,0 3-25 0,0-3 0 0,0 0 15 16,0 0-3-16,0 1-19 0,0-1 18 0,0 0-17 15,0 2 6-15,0-2 1 0,0 2-3 0,0-2-1 0,0 4 8 16,0-1-11-16,0 0-8 0,0 0 1 0,0 0 14 16,0 3-3-16,0-2 0 0,0 2-4 0,0-3-18 0,0 3 0 15,0-1 7-15,0-1 8 0,0 2-20 0,0-3 20 16,0 5-19-16,0-4 15 0,0 2-19 0,0 0 20 0,0 0-9 16,0 2-11-16,0-1 8 0,0 0 0 0,0 1 7 15,0 1-19-15,0 0 20 0,0 0-20 0,0 2 20 16,2 0-1-16,-2 2-11 0,0-1 0 0,0 1 0 0,1 1-4 15,-1 1 0-15,2 0 12 0,-2 1-12 0,2-1 0 16,-2 0 0-16,-2 2 0 0,2-1 0 0,2 1 0 16,-2-2 0-16,-2 0 0 0,2 0 0 0,0 0 0 0,0 0 0 15,0 0 0-15,0 0 8 0,0-2-8 0,0 2 0 0,0-1-8 16,0-1 8-16,0 2 8 0,0 0-8 0,0-1 0 16,0-1 0-16,0 2 0 0,0-3-8 0,0 3 8 0,0 0 0 15,0 0 0-15,0 2 0 0,0-2 0 0,0 0 0 16,2 1 0-16,-1-1-8 0,2 3 8 0,-1-3 0 15,1 0 4-15,0 0 0 0,1 0-12 0,0-2 8 0,1 0 0 16,0-3 4-16,-4 2-12 0,1-1 8 0,-1-1 12 16,1-2-20-16,0 1 12 0,-2-2 0 0,1 1 0 0,-1-1-12 15,0 2 20-15,0-3-12 0,-1 2 4 0,2-2-12 16,-1 1 16-16,0 1-8 0,-1-2 0 0,1-1 0 16,0 0 8-16,0 0-20 0,0-1 12 0,0 0 8 0,0 0-12 15,0-1-12-15,0-2 12 0,0 1-12 0,0-2-15 16,0 0-4-16,0 1-11 0,0-1-30 0,0 0-45 0,0 0-77 15,0-3 13-15,0 0 24 0,-2 2 25 0,0-3 7 16</inkml:trace>
  <inkml:trace contextRef="#ctx0" brushRef="#br1" timeOffset="127560.6">16381 8176 76 0,'0'2'107'0,"0"-2"4"0,0 0-11 16,0 0 1-16,0 0-7 0,0 0-26 0,0 0-2 0,3 0-4 15,-1 0-7-15,0 0 1 0,1 0 0 0,0 0 12 16,3 0 0-16,-1 0-10 0,0 0 1 0,1 0-4 0,1 0 5 15,-3 0-11-15,2 0 21 0,-1 0-24 0,0 0 9 16,0 0-3-16,1 0 2 0,-1 0-5 0,2 0-3 0,0 0 1 16,-2 0-9-16,1 0-9 0,3 0 25 0,-1 0-9 15,0 0-24-15,2 0-1 0,-1 0 1 0,-1 0 0 16,4 0 22-16,-3 0-27 0,0 0 28 0,3 0-33 0,-2 0 0 16,0 0 29-16,0 0-29 0,0 0 12 0,-2 0 13 15,0 0-36-15,0 0 30 0,-2 0-30 0,2 0 30 0,-3 0-18 16,2 0 0-16,-6 0-18 0,2 0 31 0,-1 0-37 0,-2 0 30 15,2 0-30-15,-2 0 24 0,2 0-30 0,-4 0 18 16,2 0-25-16,-2 0-17 0,4 0-6 0,-4-3-38 16,2 1-23-16,0 2-10 0,0-3-46 0,-2 0-3 0,1 1-64 15,-4-3-37-15,0 0 39 0,0-1 21 0,-3 0 32 16,2 0 16-16,-2-1 21 0,-1-2 16 0</inkml:trace>
  <inkml:trace contextRef="#ctx0" brushRef="#br1" timeOffset="127846.83">16356 7951 159 0,'0'3'135'0,"0"1"-10"0,0-4 12 0,0 4-21 16,0-3 1-16,5 2-21 0,-2-3-10 0,5 2-7 0,1-2-6 15,1 0-11-15,5-2-3 0,0-1-11 0,4 0-4 16,-2-1-11-16,5 1-13 0,-3-5-8 0,2 2-32 0,-1-3-25 16,1 1-35-16,-3-2-45 0,0 3-91 0,-3-2 13 15,-1 0 18-15,-1-2 24 0,-3 2 18 0,0 2 14 16</inkml:trace>
  <inkml:trace contextRef="#ctx0" brushRef="#br1" timeOffset="128716.24">17976 7407 59 0,'0'0'100'0,"0"0"-4"0,0 0-14 0,0 0 4 0,0 0-11 15,0 0-24-15,0 0-1 0,0 0 5 0,0 0-4 16,0 0-11-16,0 0 8 0,0 1-4 0,0-1-4 0,0 2-2 16,0-1-1-16,0 1-18 0,0 0 15 0,0 2-15 15,0-1 7-15,0 0 1 0,0 1 4 0,0 0 7 0,0 3 1 16,2-1 0-16,-2 1-15 0,2 2 0 0,-1-1 8 15,3 1 0-15,-1 0 1 0,0 3-5 0,-1-2 5 16,2 4 1-16,-2-4-5 0,5 5 5 0,-2-1 5 0,-1-1-4 16,-1 4-22-16,2-2 23 0,-1 3-23 0,0-2 19 15,2 2-23-15,-2 0 0 0,0 0 28 0,-1 1-4 16,-2-1 0-16,1 1-13 0,-2-3-1 0,3 2 0 0,-3 0 1 16,0 0 0-16,0-1 5 0,0 1 0 0,0-3 1 15,0 0-10-15,0 1 26 0,2-2 1 0,-2 1-5 0,-2-2 1 16,2 2 1-16,0-3-17 0,3 2-12 0,-1-4 1 15,0 1 12-15,-2-1 0 0,6 1-12 0,-5-4-12 0,-1-1 24 16,5-1-18-16,-5-1 13 0,2-1-7 0,-1-1-37 16,-1-1 13-16,-1-1-6 0,5 0-18 0,-4 0-6 15,2 0 8-15,1 0-12 0,-1 0-20 0,1-1-3 0,0-1-24 16,2 0-1-16,-1 0-19 0,0-4-13 0,-1 1 1 0,-2 0-35 16,4-2-75-16,-1-2 2 0,-3 0 32 0,7-2 24 15,-4 1 15-15,0 1 34 0,2-3 7 0</inkml:trace>
  <inkml:trace contextRef="#ctx0" brushRef="#br1" timeOffset="129431.92">18773 7821 73 0,'0'0'100'0,"0"3"-22"16,-1-3 4-16,1 1-3 0,0 1-3 0,0-4-22 15,-3 2 0-15,3 3 4 0,0-3-4 0,-2 3-2 16,2-3-1-16,2 0-10 0,-2 0-12 0,3 2 8 0,-2-1 8 16,2-1-11-16,2 0 0 0,0-1 0 0,0 2-3 15,0-4-12-15,2 5 1 0,1-2 7 0,-1-2 4 0,-1-1-12 16,3 2 9-16,-1-2-4 0,0 0-4 0,0 0 0 15,2-2-4-15,-1 2-12 0,3-1 4 0,-3 2-4 16,-1 1 4-16,0-1 8 0,-2 1 1 0,3 1-21 0,-1 0 12 16,0 0-12-16,-1 0 12 0,0 0-8 0,1 1 16 15,-1-2-20-15,2 1 21 0,2 0-21 0,-1 0 0 0,-1 0 16 16,2 0-8-16,0-2 0 0,2 1-12 0,0-4 20 16,-2 3-3-16,1 0-1 0,-1-3 0 0,2 2-16 0,-2-1 0 15,0-1 16-15,2 1 0 0,-2 2-16 0,-1 1 16 16,-4-1-20-16,3 2 4 0,-1-3-1 0,0 2 1 15,-3 1 20-15,3 0 1 0,-2 0-5 0,0 0-16 0,-1-2 16 16,0 2 1-16,3-1-1 0,-2 1 0 0,0 0-20 16,3 1 20-16,-2-1 1 0,-1 0-5 0,2 0-21 0,1-1 21 15,0 1 5-15,-1 0-5 0,1 0-17 0,-2 0 1 0,0 0 3 16,3 0 1-16,-4 0 8 0,2 0 8 16,-2 0 1-16,-1 0-1 0,2 0 0 0,-3 0 1 0,-2 0-1 15,1 0-20-15,-1 1 20 0,1 1-21 0,-3-2 22 0,2 3-22 16,0-3 13-16,-2 0 9 0,2 1-22 0,0-1 5 15,-1 2 16-15,-2-2-16 0,4 0 3 0,-3-2 5 16,0 2 5-16,1 0-22 0,-1 0 0 0,2-3 1 0,-2 3-29 16,-2-1-4-16,2-2-19 0,0 0-3 0,0 0-2 15,-3-2-49-15,0 1-45 0,-3-1-20 0,1 1 21 0,-3 1 12 16,0-2 22-16,2 2 22 0</inkml:trace>
  <inkml:trace contextRef="#ctx0" brushRef="#br1" timeOffset="130011.23">19009 7423 62 0,'0'0'89'0,"-1"0"1"0,1 0-23 0,0 0 1 15,1 0-3-15,-2 0-29 0,1 0 14 0,0 0-21 16,-2 0 18-16,4 0-7 0,-2 2-11 0,0-1 7 15,0 1 1-15,0 1 0 0,0 3 3 0,0-2 1 0,-2 1-4 16,2 2-15-16,0 1 1 0,0 1-5 0,0-2 16 16,0 1-7-16,0-1 3 0,0 2-19 0,0 0 12 15,0-1-3-15,2-1-5 0,-2 2-11 0,1 2 7 0,2-1 1 16,1 0-8-16,2 1 8 0,-3 3-1 0,2-1-3 0,-1 2 0 16,1 2 8-16,-3-1-1 0,4 2 1 0,-6 0-12 15,3 0 8-15,-1 2-12 0,-2 1 4 0,0 0 0 16,0-2 0-16,0 1 4 0,0 1 12 0,0-1 0 0,0 2-8 15,0-3 0-15,0 1-8 0,0-1 4 0,0-1 17 16,0 0-1-16,0-3 1 0,0 2-8 0,0-2 0 0,1 0-1 16,2-3 1-16,-1 0 5 0,0 1-5 0,-2-4-4 15,1 0 13-15,2 1-5 0,-3-2 1 0,2 0-8 0,-2-2 17 16,0 0-4-16,2-2-22 0,-4 0 17 0,5-2-22 16,1 0 0-16,-6-1 19 0,4-1-1 0,-1 2-4 0,2-2-4 15,0 0-10-15,-3-2-19 0,0 2 0 0,2 0-22 16,-2 0-22-16,-2 0-24 0,4 0-15 0,-4 0-45 15,4 0-84-15,-4-3 10 0,2 1 27 0,0-2 17 0,0-2 20 16,0 2 17-16,0-4 16 0</inkml:trace>
  <inkml:trace contextRef="#ctx0" brushRef="#br1" timeOffset="133148.4799">20633 7415 52 0,'1'0'82'0,"1"-1"3"15,-4-2-6-15,1 2-4 0,-1-2 0 0,4 4-21 0,-2-4-4 16,-2 2-6-16,2-1-1 0,-1-1-3 0,-3 1 0 16,4 1-7-16,-3 1 0 0,0 0 4 0,-1 0 0 15,1-1 7-15,-1-1-2 0,4 4 6 0,-5-5-10 0,2 3 8 16,0 0-12-16,-2-2-7 0,-1 2 1 0,3-1 15 16,-2 1-20-16,0-2 17 0,1 4-16 0,-4-2 8 0,0 0 0 15,3 0-3-15,-1 0 0 0,-1 0 0 0,2 0-4 16,-2 0 1-16,1 0-5 0,-2 0 0 0,3 0 1 15,-2 1-5-15,1 1 1 0,-2 2-5 0,2-1 5 0,-1 0-5 16,0 0 0-16,1 2 5 0,-1 0 1 0,2 2-1 16,-1-1-4-16,1-2-1 0,-2 1 1 0,0-1-4 0,2 1-1 15,0-1 0-15,1 0-13 0,-4 3 4 0,3-3-5 16,0-1 5-16,1 3 9 0,0-1-9 0,0-2 10 16,-2 4-15-16,2-2-9 0,1-1 5 0,-2 1-1 0,4-2 1 15,1 3 9-15,-3-2 5 0,1 1-5 0,0 1-10 16,1 1 24-16,1-4-14 0,-2 5 0 0,4-2 10 15,-4 3-1-15,-1 1 0 0,1-1 1 0,2 3-1 0,-2 0-4 0,2-1 0 16,-4 2 0-16,4 0-10 0,-1 1 0 0,-1 3-4 16,2-1 18-16,0-1-18 0,0 2 23 0,0-1-24 15,0 1 25-15,0-1-11 0,0 1-8 0,2-2 23 0,-1 0 0 16,3-2-4-16,0 1 4 0,-2-1-14 0,2-3 10 16,1 1 0-16,0 0 0 0,0-2 0 0,2 0-5 0,-3-3-10 15,0 1-5-15,3 1-5 0,-2-2 0 0,1-2 15 16,2-1 10-16,-4 0 1 0,3-1-16 0,-1-2-11 15,1 1 16-15,0-1-5 0,1 0 6 0,0 0-6 0,0 0-11 16,1-1 16-16,1 1-5 0,-2 0 0 0,3 0 0 16,-1 0 0-16,-1 0-10 0,0-2 0 0,1 2 15 15,-2 0 10-15,2-2-15 0,-3-2-10 0,1 3 15 0,0-2 11 16,3 0-16-16,-5-2 0 0,1 2 0 0,3-1 0 16,-3-1 0-16,3 1 0 0,-6-1-11 0,5 1 17 0,-2-2-6 15,-1 1 10-15,2 0-10 0,-3-2-10 0,2 1-1 16,-1-1 11-16,-2 1 5 0,-2-2-5 0,5 1 16 0,-4-1-6 15,-2 1-10-15,-1-2 0 0,2-1 0 0,1 0 10 16,-3 0 1-16,3-1-6 0,2-2 0 0,-4 1-10 16,2-2-16-16,-1 1 26 0,1-2 1 0,1-2-27 0,-3 2 16 15,-1 0 0-15,3-1 5 0,-3-1 10 0,0 2 0 16,0-1-25-16,-1 2 10 0,-2 1 15 0,-1 1-25 0,1-1 25 16,1 3-26-16,-2 0 27 0,-4-1-27 0,3 3 16 0,1 0 0 15,-3 0 11-15,2-2-22 0,1 2 22 0,-1-1-11 16,2 2-16-16,0-1 16 0,3 1 10 0,-4 1-25 15,3-3 15-15,-2 3 10 0,-1-1-20 0,3 3 10 0,-2 3 10 16,1-4-20-16,-4 4 10 0,3-1 0 0,-4 1 10 16,3 1-25-16,-3 0 15 0,1 0 15 0,2 0-4 0,-5-2-11 15,6 2-11-15,0 0 11 0,-2-3-10 0,-1 3 20 16,1-3-20-16,4 2 10 0,-2 1 10 0,3 0-25 16,-4-3 20-16,4 3-25 0,-3-2-5 0,-2 2 15 0,5 0-19 15,0 0-5-15,0 0-9 0,0 0-13 0,0 0 1 16,-1-1-3-16,-1 2 5 0,1-1-3 0,1 0-11 0,0 0-3 15,0 0-11-15,0 0 1 0,-2 3-13 0,0 0-25 16,0 0-72-16,0 0 4 0,4 3 20 0,0-3 23 16,-4 3 7-16,2 0 18 0</inkml:trace>
  <inkml:trace contextRef="#ctx0" brushRef="#br1" timeOffset="133656.13">21030 7939 62 0,'-4'5'114'0,"1"2"1"0,-3-1-15 0,2 2 15 0,-5-2-14 16,5 1-22-16,-4-1-2 0,0 2-3 0,3-1-15 15,0-1 16-15,1 0-7 0,-1 0-11 0,0 0 5 0,-1-1-15 16,1 0-4-16,0 2-11 0,1-3 4 0,-3 1-12 16,2 1 5-16,-1-2-1 0,0 1-3 0,0-1-4 15,-1 2-13-15,1-1 5 0,-3-1-1 0,1 2 5 0,-2 0-8 16,1 0-1-16,-1 1-3 0,4-2-5 0,-2 1-9 0,-1 0-16 15,2-1-9-15,2-1-12 0,4-2-11 0,-3-1-3 16,1 1-27-16,3-2-22 0,0 0-61 0,3 0-29 0,1-3 14 16,-1-2 24-16,2-2 18 0,1 1 18 0</inkml:trace>
  <inkml:trace contextRef="#ctx0" brushRef="#br1" timeOffset="137254.26">21316 7458 76 0,'0'0'97'0,"-2"0"-4"0,4 0-4 0,-2 0-10 15,0-2-11-15,0 2-14 0,0 0 8 0,0 0-12 0,0 0 5 16,0 0 0-16,0 0-4 0,0 0-3 0,0 0-3 16,0 0-4-16,0 0-18 0,0 0 11 0,0 0-4 15,0 0-7-15,0-3-4 0,2 3 0 0,-1-4-3 0,2-1-1 16,3 2-3-16,-1-1 0 0,2-4-5 0,-1 2 9 0,4 0-8 15,0-3-12-15,3 3 12 0,0-1 0 0,-1-1-16 16,1 0 16-16,1 1-1 0,-2 0-14 0,1 0 14 0,-1 0 1 16,-3 1-8-16,2 1 8 0,-1 1-8 0,-2 1 4 15,-1 2-16-15,0 1 20 0,-1-2-8 0,-3 2 0 16,2 0 4-16,-2 2 0 0,2 1-8 0,0 1 12 0,-4 1 8 16,1-1-8-16,1 1 4 0,2 0 0 0,0 3 8 15,-2 0 0-15,0 2 0 0,-1-2 1 0,2-1-1 16,-2-1 1-16,-1 4-21 0,1 0 4 0,-1-3 21 0,-1 2-17 15,0-1 9-15,-1 1 13 0,-1 0-9 0,2-2 5 16,-1 1 0-16,-1 2-9 0,-4-2 14 0,1 0-9 0,0 2 9 16,-3 0 6-16,-1-1 0 0,1 3 0 0,-1 0-4 15,-3 0 6-15,0 2 10 0,1-4-4 0,3 4-19 16,-1-4-1-16,-1 2 2 0,3-3-1 0,-2 2 22 0,5-4-26 16,-5-1 12-16,6-1-1 0,-2 1-4 0,4-3 12 15,-1 1-17-15,1-2 0 0,1-1-6 0,0-1 6 0,0 0-5 16,0 2-1-16,0-4 1 0,0 2 1 0,0 0-8 15,0 0 8-15,0 0-7 0,0 0 0 0,0 0-6 16,0 0 6-16,0-3-7 0,1 3 1 0,1-3 13 0,1 0-20 16,0-1 0-16,2-2 0 0,2 1-6 0,-3-4-1 15,5 0-7-15,1 0 14 0,1 0-33 0,-2-3 20 0,3 5-25 16,-3-2 25-16,5 0-25 0,-6 0 26 0,4 1-1 0,-2 2 1 16,0 0 0-16,-2 3 0 0,1 0-12 0,-1 3 0 15,-1-3 12-15,-1 3 0 0,2 0-5 0,-4 3 11 0,0-1-5 16,0 4 5-16,1 0 6 0,0 0 0 0,-5 0 11 15,3 1 1-15,3 2-24 0,-1 2 30 0,-2 2-30 16,2-4 29-16,2 3-22 0,-3-1 28 0,4-1-29 0,-2 1 30 16,2-1 0-16,-3 2-30 0,2-1 30 0,-1 1-30 15,-3-2 30-15,2 2 0 0,-1-1-30 0,-2-2 19 16,1 1 11-16,-3 1-11 0,2-1-13 0,-1 1 0 0,-1-2 26 16,-1 0-20-16,-2 1 33 0,1-2-13 0,-3 2 1 15,2-2 0-15,-3 0 0 0,-4 2 22 0,4-2 2 0,-2 2 0 16,-3-1 2-16,2 0-15 0,-3-2 2 0,0 2 0 15,-1-1-8-15,3 1 9 0,-3-2 19 0,0 0-17 0,0 0-8 16,-1-1 19-16,1 0-17 0,1 0-9 0,-4 0 19 16,2 0-19-16,-1-2-8 0,1 1-1 0,1-1 21 15,-1 1-31-15,1-4-18 0,2 0 28 0,1 1-9 0,0-2 21 16,2 0-31-16,0 2 0 0,0-4-10 0,2 2-21 16,-1-2 2-16,4 0-30 0,2-1-45 0,-4 0-5 0,4-2-44 15,-1-1-37-15,2-1-4 0,-2-2-27 0,2-3-32 16,4 2-7-16,-3-1-56 0,-1-1 13 0,0-1 51 15,3 0 37-15,-1 1 26 0,1 0 20 0,2 0 23 16,-1-1 21-16</inkml:trace>
  <inkml:trace contextRef="#ctx0" brushRef="#br1" timeOffset="137824.75">22051 7356 123 0,'7'-3'82'0,"-1"-2"11"0,1-1-11 16,0 3 0-16,-1 0-10 0,1 2-21 0,0-1 0 0,0 1-4 15,1 1-7-15,-2 0-7 0,2 0 15 0,1 0-4 0,-1 0 0 16,-1 0-18-16,2 3 8 0,-3 0 0 0,2 1 0 16,-3-1 0-16,2 2 0 0,0 1 9 0,0 1-5 15,-3 1 2-15,1-1-5 0,2 2 1 0,-1 0-4 0,-2 0 0 16,5 1-20-16,-5 1 1 0,1 1 15 0,3 0-19 15,-4-1 15-15,1 2-15 0,-1-1 7 0,-1 2 1 0,0 1 0 16,-1-1 0-16,-1 0-4 0,-1 0 0 0,0 2 13 16,0 1-9-16,0 2 0 0,0-1 1 0,0 2-9 15,-1-2 4-15,2 1 23 0,-1 2-18 0,0 2 23 0,-1 1-13 16,-3-2 5-16,3 1 10 0,-2-2-9 0,1 1-5 16,-1 1 1-16,3-3-10 0,-4 2 6 0,1-3 10 0,2 1-10 15,1-2-16-15,0 0 22 0,0-2-15 0,0 1-17 16,0-1 16-16,0-1 6 0,0 0 0 0,0 0-5 0,0-1-17 15,0-2-6-15,0 0 12 0,0-3 11 0,0 0 0 16,0-2-79-16,0 2 62 0,0-4 0 0,0-1-6 16,0 1 1-16,0-4-6 0,0 1-27 0,0-1-15 0,0 0-4 15,0-1-39-15,-5 0-14 0,2 0-17 0,2 0-17 16,-4-2-85-16,2-3-30 0,-2 2 36 0,-2 0 22 0,0-3 36 16,0-1 18-16,1-1 15 0</inkml:trace>
  <inkml:trace contextRef="#ctx0" brushRef="#br1" timeOffset="138116.54">22058 7846 87 0,'0'-3'139'0,"0"-1"-3"15,0 2-10-15,0-1 7 0,0 2-2 0,0-1-20 0,0 2-3 16,0 0-10-16,0-3-1 0,0 2 9 0,0-2-13 16,3 3 10-16,3-6 0 0,-3 6-6 0,3-5-10 0,-1 2-2 15,3-3-11-15,3 2-3 0,-1 1-8 0,2-2-20 16,-1-1 11-16,2 0-14 0,3 2-6 0,0-4-5 16,-2 1-41-16,0-1-28 0,3-1-27 0,-1 0-14 0,0 0-43 15,-2 0-17-15,4 2-19 0,-7-4-49 0,2 4-47 16,-3-1 13-16,3 1 33 0,1-1 29 0,-4 2 26 0,0 1 12 15,0 0 18-15</inkml:trace>
  <inkml:trace contextRef="#ctx0" brushRef="#br1" timeOffset="138859.03">22701 7392 105 0,'6'-6'86'15,"4"-1"10"-15,-2 2-21 0,1-1 15 0,4 1-11 0,-5-1-25 16,1 2 8-16,-1-1-4 0,3 4-3 0,-3-1-19 0,2 1 16 16,0-1-19-16,-3 2 8 0,-1 0-3 0,2 0-1 15,0 0 1-15,-2 0-4 0,1 3 1 0,-1 2-1 16,1-2-3-16,0 1-7 0,0 2-1 0,-3 2 1 0,1-1-4 16,-2 2 16-16,2 0-20 0,1 2 0 0,-3-3-4 15,2 0 0-15,-3 1 1 0,-2-1 15 0,1-1-11 0,-1 0 8 16,0 1-13-16,0 1-12 0,0-3 21 0,0 2-21 15,0-1 0-15,-1 1 17 0,2 0-17 0,-2 2 8 0,-2-1 1 16,-1 1-1-16,0-1 5 0,-2 2-4 0,-1 1 4 16,-1 1 0-16,2-1 4 0,-3 2-4 0,-1-1 5 15,0-1-5-15,2 0 5 0,-2 0 8 0,2-1-3 0,-1-1 0 16,2 1-23-16,1-5 23 0,1 1-23 0,1-4 23 16,3 2-18-16,-1-5 9 0,1 3 9 0,1-2-4 0,0-2 1 15,0-1-25-15,1-1 19 0,2-1-23 0,4-3 23 16,-4 5-14-16,5-4-10 0,-4 1 20 0,5-1-15 0,-3-1 10 15,5 2-19-15,-3-1 23 0,-2 0-4 0,1 3-19 16,-1 2 23-16,2-2-14 0,-4 1 10 0,1 2 5 16,-2-1-15-16,2 4-9 0,2 0 4 0,-3 0 0 0,1 2 25 15,0 3-20-15,-1-2 24 0,1 3-9 0,0 2 0 16,3-1-15-16,-2 2 15 0,0-1 9 0,1 1-19 0,-1-2 20 16,3 2 0-16,-2-1-5 0,-1 1-10 0,1-2 0 15,-1 1 0-15,0-1 0 0,-1 1 1 0,-2-1-12 16,-1-1 17-16,-1 2-1 0,-1-2 11 0,4 1 5 0,-4 0-16 15,-4-2 12-15,1 0-1 0,-2 1 6 0,0 0 18 16,1-2-6-16,-4 1 1 0,3-1 2 0,-3 1 0 0,0-2-24 16,-2-1 13-16,0 2-6 0,0-3 0 0,0 1-6 0,0-1 1 15,-1 2-7-15,-2-1 0 0,0-1-13 0,-1 0 7 16,2 1-21-16,-4 0-37 0,2-2-19 0,-2 2-20 16,0 0-14-16,-1-2-31 0,2 2-27 0,-2-2-26 0,1-1-79 15,-1-2-20-15,-1 2 45 0,4 0 44 0,-2-2 17 16,1-2 20-16,-2 0 11 0,4 0 25 0</inkml:trace>
  <inkml:trace contextRef="#ctx0" brushRef="#br1" timeOffset="140116.25">17933 8485 80 0,'0'0'107'16,"0"0"-7"-16,0 0-3 0,1 0-1 0,-2 0-2 15,1 0-43-15,0 0 14 0,0 0-21 0,1 0 18 16,2 0-10-16,3 0-4 0,-3 0 1 0,4 3-4 0,-1-3 0 15,2 0 5-15,1 0-4 0,1 3-4 0,1 0-3 16,0-1-19-16,0-2 16 0,3 3-20 0,-1-1 16 0,2 0-20 16,0 1 8-16,1-3 1 0,3 3 11 0,1-3-3 15,-2 0-8-15,4 0 0 0,0 0-4 0,-1 0 0 16,4 0 0-16,-1-1-4 0,3 1 0 0,-4 1 4 0,3-1-4 16,-1 0 5-16,5 0-9 0,-1 0-1 0,-3 0 10 15,3 0-13-15,1 0 12 0,0 0-12 0,2 3 8 0,-1 0 1 16,2 2-14-16,1-2 5 0,1 1-14 0,-1-1 13 15,4 2-4-15,-2 0 0 0,2-3 0 0,-1 3-9 0,-1-4 9 16,3 1 0-16,-2-2 0 0,-1 0 0 0,-1 0-5 16,0 0 5-16,3 0-4 0,-5-2 4 0,0 4-5 0,2-4-8 15,-2 4 9-15,2-2 4 0,0-2 8 0,0 2-12 16,0 0 0-16,2 0 4 0,0-1-5 0,-1 1 1 16,2 0-1-16,1-2 1 0,1 1 4 0,-2 1 0 0,2-2 0 15,0 2 0-15,0-2 0 0,-2 0 0 0,0-1 0 16,1 0-5-16,0 0 5 0,-3-2-4 0,-1 2-1 0,1-1-12 15,0 1 17-15,-1-2-9 0,-2 2 5 0,2 0-22 16,-2 1 21-16,1-3 1 0,1 5-5 0,-4-3-16 16,4 1 12-16,-2-1 9 0,3 0-1 0,-1 3 5 0,-2-2 0 15,2 1-4-15,-2-2 4 0,2 2-8 0,0 1 8 0,0 0 0 16,-1-3 0-16,0 3-9 0,-3-2-8 0,-1-1 9 16,3 0 4-16,-3 3 8 0,0-3-16 0,1 0 12 15,-1 0 8-15,-2-1 0 0,2-1 1 0,-1 2-5 0,1-3 0 16,3 0-17-16,-2 0 9 0,3-4 8 0,-3 2 1 15,2-1-1-15,1 2 0 0,-1-2 0 0,0 0 0 0,2 0 1 16,2 1-5-16,-3 0 0 0,2 3 0 0,-1-3 0 16,2 2 0-16,-3-1 0 0,1-1 0 0,0 2 0 15,2 2 0-15,-1-4 0 0,-5 2-5 0,1 0 1 0,-1 0 0 16,3 1-13-16,-4 0 1 0,1-1-1 0,1 1 5 16,0 1-1-16,-2-1 1 0,1-1 12 0,3 1-8 0,-3 1 0 15,2-2 3-15,-1 2 1 0,0-1 0 0,-1 1 0 16,1-1 4-16,-2 4 8 0,2-1 9 0,-2-1 3 15,0 2-16-15,-3-1 5 0,-1 2-1 0,1 0 21 16,-2 0-8-16,-1 2 13 0,-2-2-13 0,0-2 5 0,-4 2-5 0,4 0 1 16,-5 0 4-16,3 0-12 0,-3 0-1 0,-1 0 0 15,-1 0 5-15,0 0 1 0,0 0-6 0,0 0 1 0,-1 0 0 16,-1 0-5-16,1 0-14 0,-5 2 5 0,3-2-4 16,-2 0-10-16,-2 0 5 0,0 1-23 0,-1 2-17 15,-1 0-4-15,-5-1-24 0,-1 1-32 0,-6-2-48 0,0-1-82 16,-5 2 17-16,-5-1 18 0,-2 0 35 0,-4-1 19 15,-3 0 14-15</inkml:trace>
  <inkml:trace contextRef="#ctx0" brushRef="#br1" timeOffset="140796.68">18561 8988 52 0,'0'1'99'16,"0"2"-2"-16,0-1-4 0,0 1-11 0,0 0-3 0,0 3-18 15,0-2-3-15,0 4-3 0,0 0 3 0,0 0 19 0,0 1 1 16,0 0 0-16,0 3-14 0,2 0 9 0,-2 2 12 16,0-1-18-16,2 2 13 0,-2 0-2 0,1 2 14 15,3 1-1-15,-3 1-25 0,2 1 26 0,1-1-16 0,-4 5 2 16,3-1-7-16,-2 1 2 0,1 0-8 0,2-1-4 16,-2 2-4-16,1-1 15 0,-1-2-30 0,-2 1 21 0,0-1-5 15,3-4-32-15,-1 2 28 0,-1-4-6 0,2-2-41 16,1 1 29-16,-3-3-36 0,1-2 28 0,1-1-28 0,5-1-14 15,-4-3-8-15,0 2-34 0,0-4-18 0,3 1-30 16,-6-2-12-16,1-2-28 0,4 1-37 0,-4 1-4 16,-1-2-27-16,-1 0-50 0,0 0-3 0,0 0 45 0,3-2 23 15,-1 1 27-15,3 1 16 0,1-3 11 0</inkml:trace>
  <inkml:trace contextRef="#ctx0" brushRef="#br1" timeOffset="141176.19">19388 9462 116 0,'0'0'125'0,"0"1"-15"16,0-1 5-16,4-3-3 0,-1 3-7 0,2 0-3 16,-1-3-21-16,4 2 5 0,3-2-7 0,0-2 17 0,-1 1-22 15,6-1 5-15,-3-1 6 0,2 2-15 0,-2-2-7 16,2-2-3-16,-2 4-8 0,0-1-8 0,0 4 2 0,-1-3 0 15,2 0-18-15,-1 1-14 0,1 0 14 0,-1 0-32 16,1 3 4-16,-1-5-24 0,0 5-28 0,2-4-34 16,0 0-6-16,0 1-31 0,-2-2-20 0,4 1-72 0,-1-4-14 15,2 2 31-15,0-4 21 0,-2 2 23 0,3-2 22 16,1 1 14-16</inkml:trace>
  <inkml:trace contextRef="#ctx0" brushRef="#br1" timeOffset="141845.8199">20565 8947 69 0,'-3'0'100'0,"-5"-1"-7"0,3 1-18 15,0 0 11-15,1 0-11 0,-1 0-21 0,1 0-3 16,0 0-4-16,-4 0-3 0,5 0 0 0,-2 0 3 0,2 0-3 15,-2 0-3-15,0 1-15 0,-1 2-4 0,0-2 1 16,0 3 11-16,1 0-12 0,-2 1 8 0,-2 2 8 0,3-1-18 16,-1 2 6-16,1 2-2 0,-2-2 7 0,2 1-8 15,-1 0-3-15,3 1-5 0,-3 2 1 0,4 0 0 0,-3 2 4 16,1-1 16-16,0 1-4 0,1 2 1 0,2 2 0 16,0 0 12-16,2 3 2 0,-1 2-17 0,-1-2 26 0,2 1-7 15,0 1 0-15,0 1 6 0,0 0-8 0,2 0 20 16,-4-2-23-16,5-1 21 0,1-1 3 0,-1-2-20 15,3-2 1-15,-1-1-10 0,3-1 1 0,0-4-6 0,0 0 2 16,4-2-6-16,-1-5-6 0,2 0 0 0,1-1-5 0,1-5 0 16,0 0-7-16,3-5-5 0,2 1-1 0,-1-2-19 15,-1-3 20-15,2-3-20 0,-4 1 0 0,3-4 32 16,0 0-6-16,-2-1-26 0,-1-1 26 0,-2 0 0 0,-1 0 0 16,0-1-32-16,-4 3 31 0,2-2-31 0,-5 1 19 15,-1 1 0-15,-3 1-13 0,-1 2 26 0,3 0 0 0,-8 0-26 16,1-1 26-16,0 3 0 0,-3-3-26 0,0 4 26 15,-1-1-13-15,-1 0-13 0,2 2 26 0,-5-1-13 16,1 1-13-16,2 1 26 0,-1-1 0 0,0 4 0 0,-3-1-33 16,3 1 20-16,0 1 13 0,-1-2-6 0,0 3-33 15,1 0-6-15,3 3 6 0,-1 1-17 0,1-1 1 16,3 2-24-16,-2-1-47 0,2-1 1 0,3 2-29 0,0 0 12 16,-2 2-20-16,2-1-33 0,2-1-51 0,-2-1-22 15,2 1 41-15,-4 0 22 0,4-2 35 0,2 2 21 0,-1 3 7 16</inkml:trace>
  <inkml:trace contextRef="#ctx0" brushRef="#br1" timeOffset="142056.25">21034 9373 151 0,'-8'14'136'0,"4"-1"-25"0,-5 1 0 0,0-2-10 0,0 0-6 16,1-2-29-16,0 2-8 0,0-3-2 0,3 3-11 0,1-1-19 16,-4-1 4-16,2-1-26 0,1-1-34 0,0 1-12 15,0-2-28-15,0-1-66 0,-1-3-38 0,3 0 12 0,0 0 19 16,1-4 19-16</inkml:trace>
  <inkml:trace contextRef="#ctx0" brushRef="#br1" timeOffset="142953.3499">21340 8899 87 0,'0'0'93'16,"0"-1"3"-16,0 1-3 0,1 0 0 0,-1 0-13 15,3 0-30-15,2 0 5 0,0 0 6 0,-2 0-20 0,5-2 14 16,0-1-19-16,-2 0 16 0,5 0 1 0,-3 0-12 16,0 0 0-16,2-2 9 0,-1 3 0 0,-1-1-8 0,2 1-6 15,-1-1 11-15,-1 3-3 0,0 0 4 0,1 0 9 16,0 3-19-16,0 2 25 0,0-1-3 0,2 2-16 15,-1-1 0-15,-2 0 1 0,1 3-4 0,0 1 1 0,1 0-4 16,-2 0 1-16,0 0 5 0,-2-1-19 0,2-1-10 0,-3 4 0 16,-2-2 11-16,0-2 5 0,2 3-15 0,-5-2 5 15,1 1-11-15,-1-1 6 0,0 1 11 0,-1-2-5 16,-4 2 0-16,2-1-16 0,0 1 5 0,0-1 6 0,-4 0 0 16,2 0 0-16,1-1-22 0,-6 1 10 0,6 1-10 15,-3-2 22-15,1 0-11 0,-2 0-12 0,3-1 23 0,2 0-28 16,-2-2 28-16,2-1-29 0,2 0 1 0,-3-1 28 15,4-2-23-15,-1 1 1 0,1-1 22 0,0 0-17 16,0-1-12-16,-3 1 24 0,4 0-6 0,-1-2-18 0,2-1 6 16,-1 0 6-16,4 1-17 0,-2 0 6 0,1 0-7 15,-1-2 18-15,2 1-22 0,1 1 5 0,-2-1 6 0,3 3-6 16,-2-1 6-16,-1 1 0 0,1 0 1 0,1 0-1 16,-1-2 5-16,1 2 1 0,1 0 0 0,-1 0-1 0,3 0 6 15,-4-2-5-15,5 6 5 0,-4-1 0 0,3 0 0 16,0 1 11-16,-1 2-17 0,1 0 12 0,0 2 10 15,-1-1-16-15,0 4 11 0,2-1-1 0,-2 1 12 0,0-1 0 16,0 2-22-16,-1 0 28 0,0 2-28 0,-1-3 29 16,0 2 0-16,-1 0-6 0,1 1 1 0,-3-2-24 0,1 1 30 15,-3-1-6-15,1-1-12 0,-1 1 7 0,-2-2-7 0,-2 2 7 16,-1 0 0-16,0-3 0 0,-4 2 0 16,2-2-6-16,-1 1 7 0,-1-1 0 0,-3 0-7 0,0 0 1 15,0 0-1-15,-1 0 1 0,0-2 0 0,0 1-1 16,-1 0 1-16,3-1 0 0,-5-1-7 0,4-1 7 0,-3 1-6 15,1-5-8-15,3 1 21 0,-1-1-21 0,-1 1 0 0,-2-1 15 16,2-1-23-16,4-1 1 0,-2 1-7 0,0-2-22 16,4-1 1-16,-6 2-19 0,3-2-19 0,3 0-9 15,1-3-21-15,3-2-34 0,1-1-12 0,-3 0-5 0,3-1-31 16,-1-2-50-16,2-2-56 0,3 1 61 0,4-2 24 16,-2-2 25-16,1 2 24 0,3-1 21 0,1-1 11 0</inkml:trace>
  <inkml:trace contextRef="#ctx0" brushRef="#br1" timeOffset="143440.9499">22004 8932 116 0,'6'-4'107'0,"-1"-1"-11"15,0 1-3-15,3-1 11 0,-4 1-21 0,5 1-3 0,-4-2-14 16,3 4-4-16,-1-1-10 0,2 2 7 0,-3-1 5 16,2 1-19-16,0 0 13 0,3 0-24 0,-3 0 20 0,-1 1-7 15,2 2 1-15,-1 0-16 0,0 2-8 0,0 0 4 16,1 2 9-16,-4-1-12 0,1 4 0 0,1-1-13 15,-1 3 5-15,3 0 0 0,-2-1 8 0,-3 2-12 0,0-2 0 16,1 2-4-16,-4 5-1 0,2-4 1 0,2 2 0 16,-5 0-1-16,0 2 1 0,0 0-5 0,0 1 5 0,0 1 0 15,0 0-9-15,0 1 9 0,0-1-5 0,0 2-4 16,0 2 5-16,-5 0-1 0,4 0-4 0,-1 0-4 0,1 2 8 16,-6-2 1-16,4 3-1 0,-4-2 1 0,3 1-5 15,-5-1 4-15,0 1-4 0,5-2 0 0,-3-2 0 16,0 1 0-16,0-1 0 0,2-1 0 0,4-3 0 0,-2-2 0 15,-1 0-4-15,4-1 4 0,0-3-5 0,0-2 1 16,-1 1-10-16,1-4-8 0,0 2 18 0,1-3-18 16,-2-1 0-16,2-1-12 0,-2-1 4 0,1 0-24 0,0-1 0 15,0-1-11-15,0-1-11 0,0 0-10 0,0-1-56 16,0-2-70-16,0-2 19 0,0-1 23 0,0-3 24 0,0 0 14 16</inkml:trace>
  <inkml:trace contextRef="#ctx0" brushRef="#br1" timeOffset="143743.8499">21933 9352 98 0,'-4'-6'146'15,"4"3"-6"-15,0 0 3 0,0-3 2 0,-1 2-10 0,-1 0-12 16,5-1 1-16,2 0 7 0,0 1 0 0,-2 0-12 0,5-1-1 16,0 0-8-16,2 2 15 0,-1-1-29 0,2 2 15 15,0 1-21-15,1-2 10 0,0 0-7 0,-1 1-8 16,1-1-10-16,1-1-9 0,1 2-12 0,-1-4-34 0,3 3-26 16,-2-4-42-16,3-1-25 0,-1 2-34 0,1-2-29 15,1 1-24-15,-1 0-23 0,-1 1-32 0,0-5-75 0,-2 3 15 16,-1 1 38-16,-4 0 32 0,3-2 32 0,0 1 19 15,-1 3 18-15,2-3 22 0</inkml:trace>
  <inkml:trace contextRef="#ctx0" brushRef="#br1" timeOffset="144494.8499">22573 9063 87 0,'1'-2'93'0,"-1"-1"10"0,2 2-10 0,1-1-7 0,2-1 1 15,0 0-15-15,1 0-3 0,0-1-18 0,2-1 12 16,0 1-8-16,1-1-14 0,1 1 4 0,0 1 0 0,-3-2-4 16,3 2 9-16,-4 0-8 0,2 1 1 0,2 2-4 15,-4-1 0-15,0 0-19 0,1 1 12 0,-1 2-4 0,0 0 0 16,1 1 1-16,-3 0 0 0,5 0-4 0,-5 2 4 16,2-1-4-16,1 2-4 0,-3 0 5 0,1 2-4 15,0-4-1-15,3 1 10 0,-5 2-4 0,0-1-1 0,0 2 2 16,-1-1-6-16,-1 1 1 0,1-1-18 0,-2 2 4 0,2-1 10 15,-2-1-19-15,0 2 9 0,-2 0 10 0,2-1-19 16,-2 2 0-16,-1 1 0 0,0-1 24 0,0 1-5 16,-5 2 1-16,2-1-20 0,-1 2 19 0,-4-2-58 0,2 3 64 15,-2-2-11-15,1 1 1 0,-1-2 0 0,0 1 0 16,3-1 0-16,-3 0 0 0,3-2 6 0,2 1-11 0,-2-3-15 16,5-2 10-16,-3 1 5 0,4-5-5 0,1 2 1 15,-1-4-6-15,0 1 5 0,2-1-5 0,5 0 0 0,-3 0 5 16,4-2-5-16,-3 0 0 0,3-1 0 0,1 3 5 15,2-1-5-15,1-2 0 0,-1 1 0 0,2-1 0 16,0 0 0-16,-3 0 0 0,2 3 6 0,1-3-6 0,-2 5 0 16,-1-2 0-16,0 3 0 0,0 1 0 0,-2-1-11 15,2 5 16-15,-3-1-5 0,3 1 6 0,0 0-1 16,-5 2 0-16,3 2-5 0,-1-2 5 0,-2-1-5 0,3 3 0 16,-1-1 6-16,-2-1-6 0,-3 1 0 0,4-3 0 15,-3 2-11-15,-1-1 11 0,0 0 5 0,0-3 1 0,0 3-1 16,-1-2 16-16,-3 0-10 0,-1 1-11 0,1 0 22 15,-4 1-11-15,0-2 0 0,0 2 11 0,-3 0-11 0,0 0-11 16,-2-1 23-16,-1 0 0 0,3 0-18 0,-3 0 1 16,1-1 11-16,4-1 1 0,-5-1-18 0,2 1-6 0,2-2 24 15,-2-1-30-15,1-3 30 0,2 5-6 0,-1-5 0 16,1 1 0-16,-2-1-6 0,1 0 0 0,2 0-6 0,-1-1-18 16,0 1-6-16,0 1-29 0,1 1 7 0,-1-7-26 15,1 2-60-15,2 0-12 0,-1-1-33 0,3-2-92 16,-4-2-12-16,6-1 43 0,2-3 33 0,-3 0 28 0,2-4 16 15,2 0 21-15,2-3 16 0</inkml:trace>
  <inkml:trace contextRef="#ctx0" brushRef="#br1" timeOffset="145091.07">23749 8307 62 0,'-1'0'100'16,"2"0"-7"-16,-1 0-22 0,0-2 15 0,0 4-14 15,0-4-22-15,0 2 1 0,0 0-4 0,0 0 11 16,0 0 1-16,0 0-15 0,0 0 11 0,0 0 12 0,0 0 0 16,0 2-10-16,0-2 8 0,0 3 4 0,0 0 10 0,0-3-3 15,0 1-7-15,2 2 2 0,1 0-3 0,0-3 2 16,3 2 1-16,1-4-12 0,-1 7 21 0,4-5-22 16,0 0 7-16,2 0 2 0,1 1-9 0,1-2-4 0,-2-1 1 15,4 2-9-15,-2-1 1 0,4-1 7 0,-5-1-5 16,0 0-18-16,4 0 1 0,-5 0-6 0,1 2 0 15,1-1 14-15,-6 2-20 0,3-1 14 0,-5 1-20 0,3 0 0 16,-4-2-14-16,2 4 14 0,-4-2-7 0,0 0 0 16,0 0 15-16,-3 0-22 0,0 0 0 0,0 0 0 0,2 0-7 15,-2 0-22-15,-2 0 1 0,4 0-40 0,0 0-43 16,-4 0-6-16,4 0-39 0,-2-3-25 0,0 1-42 0,0-2-49 16,0-1-23-16,0 1 44 0,-2-1 41 0,-3 0 33 15,4 0 22-15,-4-3 9 0,2 2 25 0</inkml:trace>
  <inkml:trace contextRef="#ctx0" brushRef="#br1" timeOffset="145380.78">23803 8092 155 0,'-2'0'125'0,"4"0"4"0,-4 3 7 0,6-1 2 0,0 1-10 15,0 0-13-15,2 1-2 0,2 1-14 0,0-2-5 16,3 0-6-16,1 0-7 0,3 0-6 0,0-3 2 16,1 1-16-16,1-1-3 0,0 0-7 0,0-1-10 0,0 1-8 15,2-2-4-15,-2 1-29 0,1 1-10 0,-1 0-42 0,-1-2-17 16,1 1-42-16,-4-1-72 0,0 1-95 15,-2-1 36-15,-3 1 33 0,-5 2 28 0,2-2 23 0,-2 1 16 0,-2-2 13 16</inkml:trace>
  <inkml:trace contextRef="#ctx0" brushRef="#br1" timeOffset="180574.3899">24856 7816 66 0,'0'0'71'0,"0"0"-3"0,0-1-7 0,-2-1-4 15,2 1-4-15,0-1-17 0,0-2-3 0,0 2-5 16,0-2 1-16,0 4 0 0,0-2-8 0,0-1-2 0,0 3 13 16,0-3 1-16,0 3-1 0,0 2-17 0,0-1-4 15,0-4 0-15,0 5 18 0,0-4-7 0,0 2 0 0,0-2-4 16,0 0-43-16,0 0 50 0,0-1-3 0,0 0 0 16,0-1-3-16,0 2-8 0,0-4 19 0,0 0-12 15,2 0-3-15,0 2-7 0,1-2-1 0,0-2 1 0,0 3 7 16,3-2 4-16,-1 3-1 0,0-4 1 0,0 1-3 15,1 2-1-15,0-1-4 0,0-1 1 0,-1 2-16 0,0-1 0 16,0 0 8-16,-2 2 7 0,5-1 5 0,-4-1-5 16,3 2 1-16,-2-1-20 0,1 2 20 0,2 0-1 15,-2-3 1-15,1 3-20 0,-1-1 0 0,0-1 1 0,2 1 3 16,-2 1 0-16,2 0 16 0,-1 1-16 0,-1-2 0 16,2 2 0-16,-2 2 12 0,2-2 3 0,-1 1 1 0,0 1-8 15,0 0-12-15,-1 0 12 0,1 0 8 0,2 0-20 0,-5 1 4 16,1-2 16-16,2 1-20 0,-2 0 19 15,-1 1-18-15,2-1 18 0,1 4-18 0,-2-1 18 0,-1 3-15 16,1-2 16-16,3 2-8 0,-2 2 8 0,1-1-8 0,-3 2 3 16,4-2-7-16,-2 3 0 0,1-3-7 0,-2 2 14 15,-1-1-7-15,1-1 0 0,0 1 0 0,-3 0 0 16,2 0 4-16,-2 1-4 0,-2 0 4 0,3 0-4 16,-2 2 12-16,-1-2-8 0,2 1 0 0,1 2 0 0,-3-1 0 15,3 1 4-15,-3-2-4 0,2 2 0 0,0 0 0 0,-4-1-8 16,4 2 0-16,-1-3 0 0,1 0 12 0,-4 0-4 15,4-1-8-15,-4 0 8 0,5 0 0 0,-3-1 0 0,2-1 0 16,-2 1 0-16,0-1 0 0,2 1 0 0,-6-1 0 16,1-1 12-16,2 2-4 0,-3-1-12 0,1-1 4 15,-2 2 8-15,4-3 0 0,-6 3-12 0,1-3 13 0,-2 2-9 16,4-1 8-16,-3 2 0 0,2-2 1 0,-2 0-1 16,0 0 0-16,1-1 1 0,-1 2-1 0,3-1 1 0,-4-1-21 15,2 2 12-15,3-3 8 0,-4 2 1 0,2 0-21 16,-2-1-1-16,0-1 22 0,-1 2 0 0,3-1-18 0,1 1 1 15,-4-2 21-15,2-1-13 0,-2 3 13 0,1-1-8 16,-2 1-5-16,3-2-8 0,-1 2 13 0,1-1-9 16,-3 0 8-16,4-1 1 0,-2 0 0 0,3 1-1 0,-1 0 1 15,2 0 4-15,-3-2-4 0,1 2 0 0,0-1 9 16,0 0-9-16,4 0-5 0,-4 0 14 0,1-2-14 0,1 2 10 16,-1-1-9-16,-1 0 8 0,2-1 1 0,0-1 0 15,0-1 0-15,-1 0 0 0,1 2 0 0,0-2-5 16,-5 3 5-16,8-5 1 0,-4 2-20 0,0-1 19 0,3 2-4 15,-3-1-10-15,1 0 0 0,-2 0 9 0,2 0 16 0,2 0-25 16,-4 0 29-16,1 0-14 0,4 0 0 0,0 0 0 16,-7 0 5-16,5 0-4 0,2 0-1 0,-1-3 11 15,-1 2-15-15,2-1 4 0,-1 0 12 0,-1-2-5 0,-1 4-1 16,0-4 1-16,3 1 1 0,-2-2-1 0,-1 1 1 16,3 1-6-16,-1-2-11 0,-1 2-12 0,2 0 23 0,0-2-11 15,2 3 0-15,-2-3-18 0,0 2 18 0,1 2-17 16,2-2-1-16,-1-1 29 0,1-1-28 0,2 0 28 15,-4 2-28-15,6 0-1 0,-2-4 29 0,-1 4 1 0,5 0-6 16,-5-2 0-16,0 2-12 0,1-1-12 0,2 2 24 16,-1 1 0-16,-2-2-30 0,3 0 12 0,-2-2 0 0,1 3 18 15,2-2 0-15,-2 1-12 0,1 2 6 0,-3-1 0 16,1-1 0-16,2 2 0 0,0 1 0 0,0 0-6 0,-3 0 6 16,3 0-6-16,-1 0 0 0,0 0-12 0,1 0 0 15,-1 0 18-15,1 0-12 0,-3 0 12 0,2 0 0 0,-1 0 0 16,1 0-30-16,-1 0 12 0,2 0-6 0,-1 0 12 15,2 0 18-15,-2 0 0 0,1 0-6 0,-1 0-12 0,1 0 0 16,2 0 12-16,-3 0 0 0,0 0 0 0,2 0-12 16,-2 0 12-16,-1 0 0 0,2 0-12 0,1 0 0 0,-2 0 12 15,-2 0-12-15,3 1-12 0,-1 1 12 0,1-1 0 16,-1 1 18-16,-2 2-6 0,4 0 0 0,0 0-24 16,-3 0 12-16,3 1 18 0,-2 2-6 0,1-4 0 0,-1 2 0 15,0-1 0-15,0 1 0 0,2-1 0 0,-3 2 0 16,0-1-6-16,3 0 0 0,-4 0 6 0,3 0-6 15,-4-1 0-15,4 0-18 0,-4 1 6 0,-2 1 12 0,4-4-18 16,-4 1-6-16,2 0-5 0,1-2 6 0,-1-1-22 16,-1 3-15-16,1-3-9 0,-3 2 2 0,0-2-22 0,0-2 3 15,0 2-16-15,5 3 1 0,-4-3-6 0,-1 0-17 16,3 2-23-16,2-4-53 0,-1 2-30 0,3 0 34 16,-1 0 16-16,2 2 26 0,3-4 22 0</inkml:trace>
  <inkml:trace contextRef="#ctx0" brushRef="#br1" timeOffset="180852.65">25833 8217 91 0,'-6'7'128'0,"0"1"-6"0,-2-2-22 0,0 1 8 15,1-2-7-15,-2 1-13 0,3 0-15 0,-1 1-7 16,1 0-6-16,-1 0 0 0,0-1-7 0,0 1 5 16,1 1-4-16,3-1-7 0,-5 1 0 0,0 1-7 0,3-2-4 15,1 1 5-15,-1-2-17 0,0 1 1 0,-1-1-4 16,4 0-21-16,1-2 12 0,-1 1-24 0,1-2-1 16,1-1-7-16,0-1-21 0,0-1-4 0,0 2-3 0,0-2-31 15,0 0-37-15,-4 0-58 0,3-2-43 0,-1-1 22 16,0-3 23-16,2 3 25 0</inkml:trace>
  <inkml:trace contextRef="#ctx0" brushRef="#br1" timeOffset="181434.47">26186 7593 105 0,'-2'3'75'0,"2"1"-4"0,2 2-6 0,-2 0 3 0,0 0 3 16,0 2-20-16,0-4-8 0,-2 4-3 0,4 1-11 15,-1-2 7-15,1 2 0 0,-2-1-7 0,3 2 8 0,-3-1 7 16,6 3-11-16,-3-1-7 0,2 1 15 0,-2 0-19 16,1 0 4-16,1 1 19 0,-2 2-11 0,1 0 8 0,-1 3 0 15,4 0 1-15,-6-1-20 0,2 1 20 0,1 0 1 16,-3 1-12-16,3-1 12 0,-1 0-3 0,-3 2-12 16,6-4 0-16,-6 1 0 0,1-1 1 0,-1 1-1 0,2-2 10 15,1-1-4-15,-5 2-4 0,6-3 0 0,-3 1-22 16,3-2 1-16,-4 0 17 0,1 0-64 0,-1-3 65 0,2 1-24 15,-2-2 1-15,0 0 9 0,0-3-14 0,0 1 0 16,-2-1-5-16,2-3 10 0,0 0-10 0,0 0-4 0,2-2-5 16,-1 1-27-16,1-1-7 0,0 0-35 0,-1-3-22 15,2-1-41-15,2-2-57 0,-4 1-40 0,2-1 31 16,1-1 28-16,-3-3 23 0,6 0 18 0</inkml:trace>
  <inkml:trace contextRef="#ctx0" brushRef="#br1" timeOffset="182220.64">26521 7611 52 0,'2'0'85'0,"-2"0"4"16,0 0-3-16,1 0-7 0,2-2 0 0,3 2-40 15,1 0 15-15,-1-1-10 0,2 1-1 0,5-4-7 16,-4 3 1-16,4-5-4 0,-1 2-4 0,1-2 8 0,3 0-22 16,-2-2 3-16,3 0 1 0,-2 0-1 0,0-2-7 15,2 2 1-15,-3 0-1 0,-2 2-4 0,2 0 1 16,-2 0-4-16,-3 1-1 0,-1 3 5 0,0-1-4 0,-2 1-1 16,-1 1 1-16,-2 1 0 0,1 0 0 0,-1 0-1 15,-3 0 9-15,1 0-9 0,-1 0-3 0,3 0 4 0,-3 0 7 16,0 1-7-16,2 1-4 0,-4 1 0 0,5-3 0 15,0 0 4-15,-3 2 0 0,0 2 0 0,2-3-4 0,-2 2 0 16,2 2 11-16,-2-5-7 0,1 1 7 0,1 1 1 16,-2 2-1-16,1-1 1 0,3 0-1 0,-3 2-15 15,3 1 0-15,-4-4 1 0,1 3 18 0,1 3-15 0,-2-3 15 16,1 3-15-16,1-2 0 0,-4 2 16 0,2-1-16 0,0 2 15 16,5 0 1-16,-4 0-9 0,-1 2 9 0,0-3-20 15,3 2 12-15,-6 0 0 0,6 2 0 0,-3 0-1 0,0 1 1 16,0 1 0-16,-3 0 0 0,3 1 0 0,-4 0 0 15,2 1 0-15,-1 2 4 0,0 0-4 0,0 0-4 16,-1 2 12-16,0 0 0 0,-1 0 8 0,2 3-20 0,-2-2 21 16,5 0-21-16,-3 1 4 0,3-1 0 0,-1 1 0 15,-4-2 17-15,5 1-21 0,-4-1 21 0,3-1 0 0,-4 1-12 16,2-2 0-16,0 1 0 0,1-1-5 0,-2-1 1 16,4-1-1-16,0 2 1 0,-4-3 0 0,4 2-5 15,0-2-8-15,0 0 8 0,0-2 0 0,-3-1 1 0,2 2-1 16,2-3 0-16,-4 2 1 0,1 0-1 0,2-2-4 15,0-1 4-15,-1 2-4 0,-1-1 0 0,-3-2 5 0,7 1-5 16,-2 1 0-16,-2-5 0 0,2 1 0 0,-1 1 0 16,-1-2 9-16,-1-2-9 0,1-1-14 0,2 0 23 15,0-1-22-15,0-2 9 0,-2 1 4 0,2-1-22 0,0 0 5 16,-2 0-5-16,4 0-8 0,-2 0-20 0,0 0-4 0,0-3-7 16,0 2-23-16,0-3-25 0,0 0-44 0,0-2-69 15,0 0 18-15,0-4 14 0,0-1 32 0,0 1 23 16</inkml:trace>
  <inkml:trace contextRef="#ctx0" brushRef="#br1" timeOffset="182569.79">26641 8029 52 0,'0'0'103'0,"2"-1"-21"0,-1 1 7 0,3-3 1 16,-1 1 3-16,0-1-21 0,4-2 1 0,2 3-11 15,0 0 4-15,3 1 4 0,0-2-15 0,3 3 16 0,0 0-22 16,-2 0 16-16,2 0 1 0,1 0-15 0,1 0-12 15,2 0 5-15,-1-2-4 0,2-1-3 0,1 3-5 0,0-1-3 16,-1-1-4-16,4 2-4 0,-4 0-4 0,2-3-8 0,-1 2-18 16,-2-1 1-16,-2 1-1 0,-1-1-20 0,0 1-4 15,-5-2-21-15,0-2-22 0,-5 4-3 0,2-1-34 16,-4 2-38-16,-3-4-60 0,-1 2 12 0,-1 2 12 0,-3 0 26 16,1 0 30-16</inkml:trace>
  <inkml:trace contextRef="#ctx0" brushRef="#br0" timeOffset="189165.46">24903 8920 94 0,'7'2'79'0,"-4"-1"6"0,0-2-2 0,2 1-5 0,1-2-2 16,0 2-37-16,-1 0 8 0,2 0 0 0,-1 0-7 15,0 0 0-15,3 0 1 0,-2 0-5 0,-2 0 8 0,3 0-3 16,-1 0-4-16,1 0-3 0,0 0 0 0,-1 0-19 15,2 0-4-15,-1 0 4 0,2 0 0 0,-2 2 16 16,2-1-12-16,-2-1 8 0,4 2-8 0,-2-2 0 0,2 1-3 16,2-1-1-16,0 0-3 0,3 2 0 0,-1-2 7 15,3 0-7-15,0-2-4 0,2 4 0 0,2-5 0 16,3 3 0-16,-2 0-4 0,3-2 0 0,-2-1 0 0,2 2 0 16,-1-3 0-16,1 3 0 0,-3 0 0 0,5-1 0 15,-4 2 0-15,2-1 0 0,-4-1 0 0,1 2-4 0,0 2 4 16,-2-2-4-16,2 1 0 0,-2-2 4 0,-1 1 8 15,-1 0-8-15,0 0-4 0,1 0 0 0,0 0 12 0,-1 0-12 16,-1 0 0-16,3 0 0 0,-1 0 0 0,1 0 0 0,0 0 0 16,0 0 0-16,1 0 8 0,2 0-16 0,0 0 16 15,0-3-8-15,4 1 8 0,-3 1-12 0,1-2 0 16,2 1 0-16,-2-1 0 0,3-1 0 0,0 1 0 0,2-2 4 16,-4 2 0-16,5 0 0 0,-1 0 0 0,1 2 8 15,-3-2 0-15,5 0-12 0,-4 1-8 0,-1-2 12 0,0 0 0 16,-2 2-4-16,-2 2 4 0,0-2 0 0,-3 1 0 15,-1-1 0-15,-2 1-4 0,-2 1 4 0,-2 0 0 16,2 0 0-16,-4 1 0 0,2 1-8 0,-5-4 8 0,4 2 0 16,-2 0 0-16,1-1 12 0,1-1-12 0,0 2 0 15,0 0 8-15,-1-1 0 0,2-1-8 0,-2-1 0 0,3 3 8 16,-3-3-12-16,1 2 4 0,-2-1-4 0,1 2 4 16,-5 2 0-16,4-5 0 0,-4 3 0 0,-1 0 0 15,0 0 8-15,-2 0-12 0,-1 0 0 0,0 0 8 0,-2 0-8 16,-1 0 0-16,-1 0-4 0,-1 0 0 0,2 0 0 15,0 0-12-15,-4 0 12 0,2 0-20 0,0 0 4 0,-2 0-4 16,1 0-3-16,-3 0-12 0,0 0-10 0,-1 0-5 16,-4 0-32-16,1 0-54 0,-4 0-50 0,2 0 4 15,-5 0 36-15,1 0 15 0</inkml:trace>
  <inkml:trace contextRef="#ctx0" brushRef="#br0" timeOffset="190024.8499">25060 9169 98 0,'3'5'71'0,"0"-4"-3"0,4-1-4 0,-2 1-3 0,4 1-11 15,-5 0-3-15,4-1-11 0,2 2 3 0,-1-3-17 16,-1 2 0-16,0-4-1 0,2 5 16 0,1-1-12 0,0-4 8 16,3 4-11-16,-1-2 0 0,2 0 7 0,1-2-11 15,2 4 1-15,-1-2-5 0,4 0 1 0,-4-2-4 0,4 5 0 16,1-3 0-16,-5 0 0 0,5 0 4 0,0 0-4 15,-2 0 1-15,2 2-1 0,-2-2 0 0,4 0 0 0,-5 2 8 16,1-2-11-16,4 0 7 0,-3 4 0 0,-1-3 0 16,4 1-11-16,-6-1 3 0,2 1-3 0,-1-2 7 15,-2 3 1-15,2-3-8 0,-3 3 7 0,1 1-3 0,-1-2-1 16,2 1 1-16,-2-3 0 0,-1 1-1 0,1 2-3 16,1 0 4-16,1-3 0 0,-1 2-20 0,0-2 4 0,0-2 20 15,1 2-12-15,-2-1-8 0,3 2 1 0,-4-1-1 16,3 0 4-16,0 0 16 0,-1 0-1 0,4 0-3 15,-7 0 0-15,3 0-1 0,-1 0 1 0,0 0-4 0,0 0 0 16,0 0-51-16,0 0 59 0,-1 0-4 0,0 0-16 16,0-3 16-16,1 3-1 0,3 0 1 0,-2-1 0 15,1-2-12-15,1 0-4 0,-2 0-3 0,4-3 3 0,-2 3 0 0,0-2 20 16,1 5-20-16,1-5 16 0,-4 3 0 16,0 0-1-16,3 1 1 0,-1 1-20 0,-2 0 5 0,-1 1 14 15,-1-1-14-15,1 0 7 0,-3-1 7 0,1 2-14 0,1-2-1 16,-1-1 0-16,-3 2 1 0,3 0 10 0,-3 0 9 15,0-3-4-15,2 3-1 0,-2 0 1 0,1 0 0 0,0-1 0 16,-3-1-1-16,4 5-3 0,-2-4 0 0,-2 1 0 16,4-2 0-16,-4 4 0 0,1-2 0 0,1-2-16 15,-2 1 0-15,0-1 5 0,0 2 3 0,0-2 12 16,-1 1-8-16,-1 0 15 0,0-2-7 0,1 3 0 0,-3-2 0 16,-3 4-1-16,4-4-3 0,-4 2 4 0,1 0-4 0,0 0 4 15,-3 0-4-15,1-1 0 0,-1 2 0 0,0-1 0 16,3 0-4-16,1 0 0 0,-3 0-8 0,6 0 8 0,-6 0 4 15,4 0-24-15,-2 0-7 0,2 0-8 0,-2 0-8 16,0 0-37-16,-3-3-56 0,2 3-74 0,-2 0 8 16,-2 0 30-16,-1 0 29 0</inkml:trace>
  <inkml:trace contextRef="#ctx0" brushRef="#br1" timeOffset="198124.1">3241 10717 105 0,'0'0'89'0,"0"0"-3"0,0-1 7 0,0 1 4 15,0-2-11-15,0 2-17 0,0-2-18 0,0 1 14 0,0 0-2 16,0-2-4-16,0 0-11 0,0 0-3 0,0-2-4 16,-2 1-3-16,-1 1 0 0,0 0-3 0,0 1-12 0,-2-1 12 15,2-1 4-15,-3 1-4 0,-1-2-3 0,1 2 0 16,-2 3-20-16,0-3-4 0,0 2 0 0,0-2 20 0,0-2-7 15,-1 2-13-15,-1 0 21 0,-1 3-25 0,2-3 21 16,-2 3-21-16,-1-3 9 0,2 3-1 0,-2-5 14 16,1 5-13-16,-3 0-5 0,3 0 1 0,-3 0-14 0,3 0 27 15,-2 0-5-15,1 0-8 0,-1 0 8 0,-1 0-12 0,3 0-1 16,-2 0 1-16,-1 0-1 0,2 2 0 0,-1 0 1 16,1 2-1-16,0-2 1 0,1 1-5 0,-1 0 0 0,2 1 0 15,0 1 4-15,-1-1-4 0,3-1 0 0,0-1 0 16,0 2 0-16,0-1 0 0,-3 2 14 0,5-1-28 15,-2 1 14-15,1-1 14 0,-2 2-14 0,3 0 0 0,0 3 0 16,-1-3 0-16,-2 1 0 0,4 1 0 0,-1 0 0 16,-1 1 0-16,-1-2 0 0,1 2 0 0,2 0 0 0,2-2-14 15,-2 1 14-15,0 2 0 0,3-2 0 0,1-2 14 16,-2 2-14-16,-2-1 0 0,5-1-14 0,0 2 14 0,0-2 0 16,0 0 0-16,0 0 0 0,0 1 0 0,-3 0-9 15,3 1 9-15,0-2 0 0,0 2 0 0,0-2 0 16,0 1 0-16,0 2 0 0,3-1-9 0,2 1 9 0,-4-2-8 15,4 0 12-15,0 4-4 0,0-2 0 0,1 0 0 16,-1 3-9-16,2-3 9 0,2 2 5 0,-5-1-5 16,3 1 0-16,-1-1 4 0,-2 1-13 0,3 0 14 0,-2 0-1 15,0 0 9-15,-1-1-13 0,4-1 0 0,-3 3 0 16,1-3 0-16,-1-1 5 0,3 2-1 0,0-2-4 0,0 1 0 16,-2-2 5-16,4 0-5 0,0 1 4 0,0 1-4 0,1-1 5 15,2-2-1-15,-2 1 5 0,3 1 0 16,0-1 0-16,-1 1-9 0,-2-2 23 0,3 0 0 0,2 0-23 15,-3-2 23-15,2 1-23 0,0 0 28 0,0-1 0 0,0-3 1 16,0 1-5-16,2-2-9 0,1 1-11 0,-3-2 11 16,2-2 0-16,-1-2 0 0,0 1-5 0,-2-4-10 0,0 5 15 15,0-3 5-15,0-1-14 0,-1 0 4 0,-2-1-20 16,0 0 10-16,-1 1 15 0,-1 1-30 0,1 1 15 16,-4-1 10-16,2 0-31 0,-3 3-4 0,1-1 0 0,-1 0 0 15,0 3-38-15,-4-2 2 0,2 3-4 0,-3 0-33 16,0-1-23-16,2 1-43 0,-2 0-83 0,0-2 8 0,-2 2 16 15,2-3 39-15,0 0 31 0,0-2 13 0</inkml:trace>
  <inkml:trace contextRef="#ctx0" brushRef="#br1" timeOffset="199026.24">3505 10146 80 0,'0'3'71'15,"0"-3"-6"-15,1 0-5 0,1 0-3 0,0 0-10 16,1 2-4-16,0 0-11 0,0 1-3 0,0 2 0 0,3-2 7 16,-1 2-4-16,0 2-10 0,-2-1-7 0,0 3-1 15,2-3 1-15,0 0-1 0,1 3 4 0,-3 0-3 0,4 0 18 16,-4-2-11-16,3 4 0 0,-1-2-4 0,4 0 0 0,-4 0-3 16,0 1 0-16,1 1 0 0,2-2-1 0,0 1-3 15,-2 2 1-15,1-2-12 0,-1 1 11 0,0 0-4 16,-1-1 1-16,1 2-1 0,2-3 1 0,-1 3-1 0,0 0-3 15,0-1 0-15,-1-1 3 0,1 1-3 0,-1-1 0 16,3 1-1-16,1-1 1 0,-4 0 0 0,3 0 0 0,-1 0-4 16,-1-1 0-16,-1 0 11 0,2-1-11 0,-2 1 0 15,1 0 0-15,-3-2-8 0,1 1 8 0,0 1 0 16,1-2 0-16,-1 1 4 0,-2-1-4 0,2 1 4 0,0-1 0 16,0 0-4-16,-1 1 0 0,2 1 0 0,-1 0 0 15,0-1 0-15,-2 1 0 0,2 0 0 0,0 1-8 16,2-1 8-16,-2 2 11 0,0-1-11 0,-2 1 0 0,2-1-7 15,0 1 7-15,-2 1 0 0,1 0 0 0,-4-2 4 16,2 4-4-16,1-2 3 0,-1 1 1 0,-1 1 0 0,-1-1-4 16,2 2 0-16,-2-1 0 0,2-1 0 0,1 2 0 15,-3-1 0-15,1-1 0 0,-1 2 0 0,0-2 0 0,2 3 0 16,-2-1 0-16,0 0 0 0,0 1-11 0,0 2 11 16,-2-1 0-16,2 0 0 0,0 1 0 0,0 0 0 15,0 0 0-15,0-1 0 0,0 1 0 0,-1-1 0 0,-2-1 0 16,-1 1 0-16,-1-1 0 0,1 1 0 0,-4 1 11 0,2-2-11 15,-1 2 0-15,-2 1 4 0,-4-1-4 0,7 0 11 16,-4 3-11-16,1-1 0 0,-1 0 15 0,1-1-11 16,-2 1 0-16,0-2-8 0,1 1 19 0,-2 1 4 0,4-1 0 15,-3 1 1-15,0-2 3 0,1 1-8 0,0-1 1 16,0 0 3-16,0-1 5 0,0-1-1 0,1-1 9 0,1-1 0 16,0-1 0-16,0 0-4 0,1-2 1 0,2 1-54 15,0-3 34-15,2 0 15 0,0-1-20 0,3-2 0 0,-2 0 0 16,2-5-4-16,0 4 17 0,0-2-5 0,0-2-20 15,0 1-8-15,-2-2-25 0,4 0-12 0,-2-3-19 16,0-2-37-16,0 2-81 0,0-2-35 0,0-2 15 0,0-2 34 16,0 0 33-16,0 0 15 0</inkml:trace>
  <inkml:trace contextRef="#ctx0" brushRef="#br1" timeOffset="213961.21">5241 10567 87 0,'0'9'72'0,"0"0"2"0,0 2-9 0,0-1-4 15,0 1-8-15,0-1-17 0,3 2 0 16,-1-1-11-16,1 1 15 0,1 1 0 0,-2 1-4 0,1-1 0 16,2 2 0-16,0 0-10 0,-2 2 3 0,3 1-3 0,-4 0 0 15,2 2-1-15,-2 2 12 0,1 0 0 0,-1-1-3 16,1 5 0-16,0-1-4 0,-3-1-11 0,2 2 11 0,1 1-3 15,-1-3-4-15,2 1 0 0,-2-3-11 0,0 1 7 16,4 0-19-16,-6-4 15 0,0 1-18 0,3-4 6 16,-2 2 13-16,-1-3-12 0,0 0-12 0,0-3 20 0,2 0-24 15,-4-1 20-15,2-1-8 0,0-2 0 0,0 1-4 16,0-5-4-16,0 2-23 0,0-3 0 0,0-2-26 0,-1 1-26 16,-2-4-44-16,-2 0-71 0,2-3 7 0,-2-1 30 15,0-3 4-15</inkml:trace>
  <inkml:trace contextRef="#ctx0" brushRef="#br1" timeOffset="214382.16">5067 10443 101 0,'4'-17'100'16,"1"3"-25"-16,0-2 11 0,3 1-7 0,1-1 0 16,-1 1-18-16,4 0 5 0,0-1-19 0,1 5 0 0,0-1-3 15,1 1 11-15,-1 2-6 0,2 3-1 0,1 3 12 16,0 0-14-16,0 1 7 0,-1 6-11 0,3-1-11 0,1 1 1 16,-2 4 15-16,-1 1-23 0,3 2 16 0,-3 0 0 15,-1 1-15-15,3 3-9 0,-1-1 9 0,-2 1 4 0,-1 1-21 16,-3-1 9-16,1 2 0 0,0-1 0 0,-3-2 9 15,0 2-13-15,-2-1 0 0,-1 0 0 0,-4 0-5 16,1 0 1-16,-3 0 9 0,2 0-10 0,-4 0-3 0,-1 2-1 16,-2-2 1-16,0 0-1 0,-4 3 1 0,-1-3-1 15,-1 0 1-15,-1 0-1 0,-3 0 0 0,-2-2-12 0,-2 1 8 16,2-3 0-16,-4 0 4 0,2 0 0 0,-3-4 1 16,3 1-5-16,-2-1-9 0,1-4 9 0,2 0 0 15,0-1 0-15,0-2-4 0,4 1-1 0,1-2 5 0,2-2-13 16,0-2-27-16,3 2-8 0,2-4-32 0,3 5-28 15,0-2-67-15,1-2-76 0,0 0 22 0,2-2 34 0,2 4 23 16,1-1 29-16</inkml:trace>
  <inkml:trace contextRef="#ctx0" brushRef="#br1" timeOffset="-214463.31">5948 10933 48 0,'3'14'103'0,"2"2"4"0,1 4 8 16,-3-1-4-16,0 1-14 0,-1-1-21 0,2 4-3 0,1-2 8 16,0-1-3-16,-2 0-4 0,3-1-2 0,-4 3-3 15,1-8-4-15,-3 3-14 0,2-2 5 0,-1-1-4 0,-1-1 9 16,0-4-24-16,0 0 1 0,0-3 21 0,-1 2-24 16,1-4 13-16,0-1 0 0,0 0 7 0,0-3-14 15,0 0 21-15,0 0-14 0,0 0-19 0,0-3 1 16,0-3 15-16,0 0-24 0,0-3 5 0,0-1-5 0,-2-2 0 15,-1-4-5-15,1 0 0 0,2-5-10 0,-4-1-1 16,2-1-5-16,2-4-11 0,-1 2 17 0,-1-4-6 0,1 2-11 16,1-1 11-16,1 1 0 0,-1-2 0 0,0 5 5 15,0 0-5-15,0 3 0 0,3 3 0 0,-1 3 0 0,2 2 0 16,1 1 0-16,0 3 0 0,0 3 0 0,1 0 0 16,2 1 0-16,1 4 0 0,1-3 0 0,-2 4 0 0,1-1 11 15,1 2-16-15,1 3-1 0,-2-1-5 0,2 1 11 16,2 2 0-16,0 0 0 0,-4 0-5 0,4 3-16 15,-2 0 15-15,0 0-15 0,1 0-30 0,-2-1 0 0,0-1-32 16,-1-1-17-16,-1 0-39 0,-2 2-44 0,2-4-77 0,-2 1 2 16,-1-2 41-16,-2-2 26 0,2 1 15 0,-2-2 26 15</inkml:trace>
  <inkml:trace contextRef="#ctx0" brushRef="#br1" timeOffset="-213855.3199">6771 10809 141 0,'-6'-4'100'0,"-2"2"-4"0,0-1-6 0,2 3-8 0,-1-2-2 16,-2-1-22-16,1 0 3 0,0 0-17 0,0 1-7 0,-1 2 14 16,-2 0-2-16,3 0-5 0,-3 0-2 0,1 0-12 15,1-1 0-15,0 2 0 0,-1-2-3 0,2 2 0 0,0-1-4 16,-3 0 1-16,2 2-5 0,-1 1 1 0,-1 0-1 15,5 3 1-15,-4 0 8 0,-1 3-12 0,2 2 8 0,-1-1 0 16,2 4 0-16,-3 2 1 0,5 1-4 0,-1 1-17 16,1 1 4-16,0 1 21 0,3 2-21 0,0-1 18 15,1 2-1-15,2 2 1 0,-2 2 13 0,2-1 0 0,0-1-17 16,2-1 23-16,0 3-4 0,4-3 1 0,-3 0-9 16,2 0-5-16,1-2 1 0,2-2 0 0,2-2-4 0,2-1 5 15,-1-4-5-15,3-1-4 0,2-3-1 0,0-1 1 16,0-4 0-16,4-1-15 0,-4-1 26 0,6-4-27 15,-3-1 11-15,0-3-16 0,2-4 22 0,1-1-11 0,-3-2-16 16,0-5 5-16,1 1 5 0,-2-2-5 0,-1-4 0 16,-2-1 0-16,0 0-11 0,-5 0 11 0,1 1 0 0,-2-2 0 15,-6 1 0-15,2 2 0 0,-3-2 0 0,-1 3 6 16,-4-2 10-16,-2 5 1 0,1-1-22 0,-4 1 5 16,-2 1 11-16,1 1 0 0,-2 2 0 0,1-1-5 0,-1 3 0 15,-3 0-6-15,6 2-17 0,-3 0 5 0,2 3-38 0,1 0 12 16,1-1-47-16,1 2-16 0,-2 3 4 0,5 0-28 15,2 2-20-15,-1 1-47 0,0-2-75 0,2 2 23 0,0 0 22 16,4 2 45-16,0-2 5 0,2 3 37 0</inkml:trace>
  <inkml:trace contextRef="#ctx0" brushRef="#br1" timeOffset="-213242.65">7587 10671 73 0,'-6'-2'96'0,"0"4"4"0,-1-2-7 0,-2 0-3 0,1 0 7 15,2 0-39-15,-3 0-4 0,0 0 8 0,3 1 4 0,-4 2-11 16,2 0-3-16,-2 0-11 0,0 0 8 0,0 2 8 16,-1 2-23-16,3-1 0 0,-1 3 1 0,0 0-4 15,-1-3 8-15,4 2 5 0,-4-1-8 0,2 2-8 0,0-1 8 16,2-2-3-16,1 1-4 0,-4-1-4 0,4 0 0 15,2 0-4-15,0 0-21 0,1 0 5 0,1 0-10 0,-1 0 22 16,2-1-25-16,0 1-1 0,0 0 5 0,0-2 17 16,0-4 0-16,2 5-5 0,-4-4 1 0,5 3-5 0,-1 0 0 15,1-1 1-15,2 1-1 0,1-1 0 0,0 3 1 16,1-1-5-16,2 4 4 0,0-3-4 0,3 4-4 16,-3 1 8-16,4 1 0 0,-4 0-4 0,4 0 5 0,1 2-5 15,-3 0-18-15,0 1 1 0,2 0 8 0,-2 2 1 16,0-4-1-16,0 1 5 0,-1-1 17 0,-1-1 0 0,-1 0-22 15,-2 0 22-15,1-3 0 0,0 3-9 0,-5-4 1 16,1 2-10-16,-3-2 18 0,2-3 0 0,-2 3 5 16,-2 0 4-16,0-2 9 0,-2 1-22 0,-4 0 23 0,2 1 0 15,-1 0-23-15,-1 1 23 0,-6-2-27 0,3 2 23 16,-6-3-23-16,4 3 19 0,-2-3-24 0,0 0 24 0,-2-1-29 16,4-1 20-16,-4-1-25 0,4-3 15 0,-1 2-15 0,1-1-14 15,2-1-14-15,0-3-27 0,0 2 1 0,3-3-19 16,0 0-3-16,0 0-26 0,3-1-52 0,-1-1-40 15,4-1-30-15,1-1 34 0,-1-2 9 0,4 4 34 0,1-2 25 16</inkml:trace>
  <inkml:trace contextRef="#ctx0" brushRef="#br1" timeOffset="-212692.4499">7826 11131 109 0,'10'-4'107'15,"2"-4"-7"-15,-2 1 3 0,2-4-13 0,-1 2-10 16,1-4-15-16,0-2-18 0,1 0 4 0,-2-4-14 0,1 1 3 15,-2 0-10-15,2 1 3 0,-4-1-18 0,0 1-4 16,0 4 1-16,0-2 14 0,-3 3-11 0,-4 0-8 0,1 2 1 16,1 2 18-16,-3 2-3 0,-3 1 0 0,1 2 0 0,-1 2 0 15,0-2-12-15,-3 0 5 0,1 3 7 0,0 0-8 16,-1 0-3-16,1 0 4 0,-4 0-12 0,3 0 11 16,-2 0 1-16,1-2 0 0,-2 4-4 0,1-2 0 0,1 0-4 15,-1 0 0-15,-1 1 0 0,3 2 8 0,-2 0-12 16,1 3 4-16,-2-1-4 0,1-1-4 0,0 3 4 0,3 1 4 15,-4 1-8-15,4 0 4 0,-1-1 4 0,1-1-8 16,0 1 4-16,-1-2 0 0,2 1 9 0,0 1-13 0,3-3 4 16,-1 3 8-16,1 0 0 0,-1-2 1 0,0 1-1 15,2 2 1-15,0 0-17 0,0 1 20 0,0 1-16 16,0 1 25-16,0 2-8 0,0-1 5 0,-1 4 16 0,1-1 1 16,1 2-3-16,-1 0 4 0,0 2 1 0,2-1-4 15,3-1 5-15,-2 2 1 0,3-2-4 0,0-2-5 16,-1-1 1-16,5-1-15 0,-1-1 21 0,2-3-4 0,-1 0-5 15,2-2-16-15,1-1 0 0,-2-3 6 0,3-1-22 16,1-1-16-16,-1-1-11 0,0 0 5 0,0-2-25 0,1-2-40 16,-1 0-21-16,-2-4-17 0,0-1-34 0,0-1-105 15,-1 0-11-15,-3-3 45 0,1-1 27 0,-1-2 16 0,-1 2 30 16,2-1 17-16</inkml:trace>
  <inkml:trace contextRef="#ctx0" brushRef="#br1" timeOffset="-212041.11">8240 10840 69 0,'3'0'86'0,"-3"2"-8"16,0-2 12-16,0 0-8 0,0-2-10 0,0 4-22 0,3-2-6 16,-4-2-5-16,2 4-2 0,1 0-1 0,1 2-3 15,0 0 0-15,1 2 0 0,-1 0-4 0,2 2 0 0,-1 0-3 16,1 2 0-16,0 2 0 0,-2 0 4 0,2 0 0 0,-2 3-3 16,3-2-1-16,0 4 1 0,-1-1 0 15,0 2-1-15,0-1-6 0,-2 2-1 0,0-1 0 0,2 2-3 16,-5-1 4-16,4-1 7 0,-4-1-7 0,0-1-4 0,3 1 12 15,-3-4-12-15,0 1 8 0,2-1-4 0,-2-1 1 16,2-3-1-16,-1 0 1 0,1-3-21 0,1 2 8 0,0-3-4 16,-4-1 9-16,2-3 8 0,1 2-17 0,-2-3 13 15,2 0 4-15,-4 2 5 0,5-2 8 0,-3-2 6 16,-1 2 0-16,1 0-18 0,0 0 23 0,0 0-3 0,1 0 0 16,-1-1-18-16,0-1 0 0,0 1 1 0,-1-4-1 15,1 1-4-15,0-2-5 0,0-1 0 0,0-3-5 16,0 1 0-16,0-4-4 0,0 1-1 0,0-3 0 0,0-2 10 15,1 0-15-15,2-2 0 0,3-2 5 0,-3 0-25 16,4-3 20-16,-1 0-10 0,1 0 4 0,4 0 1 0,-2 0-10 16,2 0 10-16,-1 2 0 0,-1 2 0 0,1 2 0 15,1 0 0-15,-3 5-5 0,1 1-10 0,-2 3 1 0,3 0 4 16,-3 1 0-16,1 3 1 0,3 1 4 0,-2 1 10 16,-1 0-9-16,0 3 9 0,5-1-10 0,-2 2 1 15,1 2 14-15,0 2-15 0,-1 1 5 0,1 1 15 0,1 1-10 16,1 2 9-16,-1 0 1 0,1 4-1 0,-1 1 1 15,-2 2 0-15,3-1-1 0,-3 1 6 0,-3 1-5 0,1 0-25 16,-1 1 30-16,-3 1-25 0,0-1 0 0,1-1 15 16,-2 2-15-16,-2-4 1 0,0 2-1 0,1-4 0 0,-3 1 15 15,0-3-24-15,0-2-28 0,3 1-13 0,-3-1-12 16,-3-1-6-16,3 0-24 0,0-1-49 0,3-1-60 0,-6 1-41 16,3-4 37-16,0 2 31 0,3 0 23 0,-1-5 18 15</inkml:trace>
  <inkml:trace contextRef="#ctx0" brushRef="#br1" timeOffset="-211501.03">9157 10453 94 0,'0'2'75'0,"0"-1"-3"0,0 1-5 16,0 1 1-16,2 3 4 0,-2 0-18 0,4 1-4 15,-2 2-17-15,1 2 7 0,0 1 0 0,2 2-4 0,-2 0 4 16,2 1-7-16,2 3 0 0,-3 0 12 0,1 2-1 16,-2 1 1-16,0 1-8 0,-3 2 16 0,3 2-7 15,-3 0-4-15,2 3-7 0,-2-1 16 0,0 1-20 0,-2 3 21 16,2-2-12-16,-1 0-3 0,4-1-1 0,-1-1-2 15,-1-1-5-15,4-2 0 0,-2-2 10 0,5-2-13 0,-2-3 8 16,2-3 2-16,2-4-5 0,2 0-4 0,1 0 0 16,1-7-13-16,1-1-9 0,2-1-1 0,-1-4 10 15,1 1 5-15,2-2-10 0,2-2 10 0,-3-1-4 0,2 0-1 16,-3-2-4-16,3 4-1 0,-4-2-23 0,-2 0 9 16,1 2 10-16,-4-1-5 0,-2 2-19 0,1 2-5 15,-4-1 0-15,1 2-27 0,-1-1-16 0,-5 1-17 0,2-2-23 16,-1 0-36-16,-2 0-65 0,2-3-41 0,-1-1 33 15,-4 0 25-15,1-1 34 0,-2 1 3 0</inkml:trace>
  <inkml:trace contextRef="#ctx0" brushRef="#br1" timeOffset="-211228.2">9059 10905 73 0,'0'-2'143'16,"0"2"-15"-16,0-1-2 0,0-1-11 0,4 2-10 16,0-3-21-16,1-1 8 0,-1-1-10 0,1-1-3 0,3 2-14 15,2-2-7-15,1 0-7 0,0 1-4 0,4 1-7 16,-2-4 0-16,3 3-8 0,-2 3-15 0,2-1-25 15,0 1-17-15,0-1-51 0,-2 2-42 0,3-2-91 0,-1 0-16 16,0 3 25-16,-2-3 28 0,2 0 19 0,-2 0 17 0</inkml:trace>
  <inkml:trace contextRef="#ctx0" brushRef="#br1" timeOffset="-210486.24">10155 10729 98 0,'-2'-1'103'0,"-4"2"-10"0,5-4-7 0,-3 2-4 15,0 1-6-15,0-2-22 0,0 1-3 0,-1-1-4 0,0 1-3 16,1 1-7-16,-1 0-4 0,0-2 0 0,0 4-4 15,0-4-14-15,-1 2 0 0,-2 0 15 0,2 0 0 0,0 0-19 16,-1 0 15-16,-2 0-3 0,1 2 0 0,0-1-4 16,3 2 0-16,-3 0 0 0,-1 0-4 0,2 0 1 15,-1 2-1-15,-2 1-3 0,2 1 0 0,0-1-1 0,0 0 1 16,0 1-12-16,-2 0-8 0,2 0 16 0,2 4 8 16,-3-2-12-16,1 1 3 0,1 4 5 0,-1-4-4 0,-1 5 4 15,4 2 0-15,-3 4 12 0,3-2 4 0,-2 4 0 16,5 0 1-16,-1 2-17 0,2 0 21 0,-1 2-8 15,2-1 0-15,2 1 0 0,-1-3 1 0,4-2-5 0,-1 1 1 16,1-4 8-16,0 1-12 0,1-4-1 0,2-1 6 16,3-3-15-16,0-4 6 0,1-4-5 0,0 1 0 0,2-5-13 15,0-3 13-15,1-3-5 0,2-3-4 0,-2-3-9 16,2-5 0-16,-1-1 4 0,-1-3-4 0,1-2-8 16,0 0-6-16,-3-6-8 0,1 1 1 0,-3-1 0 0,0 2 0 15,0-1 4-15,-3-1 1 0,0 4 4 0,0 2 5 0,-5 2 3 16,0 1 5-16,-1 6 0 0,-1 0 16 0,-1 2-4 15,0 3 13-15,0 3 4 0,0 0-1 0,-1 5 1 0,-3-2-4 16,6 1 0-16,-4 1 0 0,2 2-8 0,0 4 0 16,-1 0-1-16,1 3 1 0,-2 1 0 0,2 3-1 0,-1 2 1 15,2 0 4-15,-1 4 0 0,0 4 5 0,0 0 0 16,0-1 9-16,2 3 0 0,-1-1-4 0,-1 1 0 16,4-2-4-16,-1 1 0 0,2-1-5 0,-2 0 0 0,6-4-4 15,-3 1 0-15,2-4-6 0,-4 0-13 0,2-2-10 16,3-2-5-16,-4-2-32 0,2-2-17 0,-3-1-41 15,1-3-54-15,0-1-94 0,-1-2 10 0,1-2 43 0,0-1 17 16,-2-1 24-16,2-1 25 0</inkml:trace>
  <inkml:trace contextRef="#ctx0" brushRef="#br1" timeOffset="-209819.29">10879 10761 87 0,'-3'-3'107'0,"-2"3"-7"15,0-2-3-15,0 2-11 0,-2 0-7 0,-1 0-21 16,2-1-11-16,1-1 15 0,-2 4-3 0,0-2-1 0,0 0-2 15,-2 1-11-15,1 2 0 0,0-1-4 0,-2 1-3 16,2 1-7-16,-1 1 15 0,0 1-19 0,1 0 16 0,0 1-3 16,0 1-4-16,0-3-4 0,0 3-4 0,2 1-20 15,-2 0 17-15,2-3-5 0,-1 5-20 0,2-4 5 16,2 2-5-16,0-1 16 0,1 0-16 0,1 0 17 0,-2-2-21 16,3 0 16-16,0 0-4 0,0 0 1 0,6-1-5 0,-5-1 0 15,4-1-4-15,-3 2-12 0,4-1 12 0,-1 0-9 16,2 0 1-16,0 0 0 0,1 1-9 0,0 0 21 0,0 3-12 15,1 0 4-15,-2 1-5 0,1 0 18 0,1 3-13 16,-1 1 12-16,-2 1-8 0,3-1-4 0,-2 4 12 16,1-1 0-16,-2 1-16 0,-1 1 4 0,2 0 20 0,-4-2 1 15,4 1 0-15,-5-1 0 0,0-1 0 0,-1 0-9 16,1 0 5-16,-2-1 0 0,0-4 4 0,0 0 0 16,0-2 5-16,-2 1 9 0,2-1 4 0,0-4-21 0,0 1 22 15,0-1-22-15,-1-3 18 0,-1 1-22 0,-3 0 18 16,-1-2-28-16,2 0 24 0,-3 0-29 0,-1 0 19 0,2 0-19 15,-5 0-4-15,0-2-10 0,1 4-9 0,-1-6-5 16,2 3-12-16,-1-2-14 0,-1-3 2 0,3 3-20 16,-1-3 2-16,1-1-7 0,0-1-26 0,3 1-16 0,-1-2-39 15,1 1-36-15,3-1 6 0,-2 1 17 0,2 0 12 16,2 2 28-16</inkml:trace>
  <inkml:trace contextRef="#ctx0" brushRef="#br1" timeOffset="-209351.14">11198 11086 76 0,'13'-9'97'0,"0"-1"-8"16,-1-4-7-16,-2 1-7 0,2-1-6 0,-2 0-23 16,0 1-6-16,0-2-15 0,-3 5-6 0,-2-4 13 0,-4 4-14 15,2-1-3-15,-1 1-4 0,-2 2 0 0,-2 2 7 16,-1 0 8-16,-2 3-12 0,1-1-6 0,-4 2-1 0,0 1 8 16,0 1 7-16,-2-2-8 0,-2 4 1 0,2-2-44 15,-2-2 47-15,2 4 1 0,-1-4-1 0,2 4 1 16,-1-1-1-16,2 2-3 0,0 0 0 0,-1 0 0 0,1 0 4 15,2 3-15-15,-1 0 7 0,1 0-4 0,1 1 1 16,-1 1-1-16,1-2 9 0,0 2-9 0,2-1 8 0,-2 1-15 16,1 2 0-16,-1-1 23 0,2 0 0 0,3 3 0 0,-2 0-7 15,1 2 3-15,-1 1 16 0,2-2 0 0,0 4 5 16,0-2 0-16,0 1-16 0,3-1 8 0,-1 2 1 16,1-3 0-16,2 3-4 0,3-3-4 0,-2-1-3 0,2-1-1 15,3-3-4-15,0 1 0 0,4-3 1 0,-2 0-10 16,0-3 1-16,1 0-13 0,2-3-1 0,-2 1-25 0,-1-1-26 15,0-4-15-15,-1 3-27 0,1-1-53 0,-2-3-77 16,0-1-1-16,-1 0 33 0,-1 2 24 0,-1-3 25 16,2 0 19-16</inkml:trace>
  <inkml:trace contextRef="#ctx0" brushRef="#br1" timeOffset="-208434.12">13228 10218 66 0,'0'0'82'16,"0"1"11"-16,0-1-18 0,0 0 3 0,0 2-17 0,0 2-21 16,0 1 7-16,0 2 0 0,0 4-4 0,0-1 1 15,0 4-4-15,0 2 0 0,0 2-7 0,0 3 18 0,0 2-2 16,0 1-8-16,4 0 0 0,-3 0 0 0,2 3 1 15,1-2-8-15,2 2 1 0,-1 2 15 0,1-2-7 0,3 1-11 16,-1-1 4-16,-1 0-8 0,-1-1 12 0,3-2 5 16,-1 1-12-16,-1-1 1 0,-1-1 8 0,0-2 1 15,2 0-4-15,-4-3-21 0,0 1-1 0,0-1 23 0,0-3-3 16,1 0-1-16,-4 0-3 0,2-3-5 0,-1-1 1 0,-2-1-5 16,2-2-24-16,-2 1 20 0,0-3-1 0,0-5 1 15,0 2-25-15,-2 0 0 0,4-3 0 0,-4 0 0 0,2 0 0 16,0-3 0-16,0-1 0 0,0-2 1 0,-2-2 4 15,-1-2 19-15,-3 1-24 0,0 0 20 0,0-5-25 16,-1 2 25-16,-2-3-15 0,-2 5 15 0,-1-2-25 0,-1 1 25 16,1-1-5-16,1 5 0 0,0-4-25 0,-2 3 25 15,1 0-25-15,2-2 25 0,-1 5-10 0,0-3-10 16,3 5 20-16,0-1 0 0,0-1-25 0,1 4 25 0,0 1-25 16,1-2 25-16,-1 2-10 0,0 0 10 0,2 0-25 15,0 2 25-15,-4-2-25 0,1 3 20 0,-1-3-20 0,-1 3 0 16,0 1 5-16,-1-1 0 0,0 3 1 0,0-1-1 15,-1 2 24-15,2-4 1 0,0 6-5 0,-2-3 0 0,4 0-20 16,0 2 20-16,-1-1 0 0,2 1-25 0,1-1 15 16,-1 2 10-16,3-2 0 0,-4 3-25 0,3 0 25 15,0-1-20-15,1 3 0 0,-1 0 25 0,2 0-10 0,-2 3 5 16,4-2 0-16,-1 3 0 0,1-1 5 0,-1 0 1 16,2 1 10-16,0 1 10 0,2-1 2 0,1-1-17 0,3 0 29 15,0 0-11-15,-3 0 13 0,5-2 14 0,2 1 1 0,-1-2-4 16,2 0-24-16,3-1 28 0,1-3-33 15,0 0 30-15,0-2-43 0,4 0 38 0,-2-3-45 0,2-1 32 16,3-1-39-16,-1-2 24 0,3-2-54 0,-1-2 0 0,-2-2-15 16,3-1-56-16,-2-1-44 0,0-3-28 0,-1 2-49 15,-1-2-48-15,0-4-87 0,-2 2 33 0,1 0 50 16,-2-1 38-16,-3 2 34 0,1-2 12 0,-1 3 30 0</inkml:trace>
  <inkml:trace contextRef="#ctx0" brushRef="#br1" timeOffset="-207684.46">13964 10805 55 0,'0'-2'107'0,"-5"2"-21"0,5-3 3 0,-6-2-3 0,3 2-7 0,-1-2-21 16,4 3 3-16,-3-3-46 0,0 4 35 0,1-2-2 15,-4 1-11-15,3-3 10 0,-2 4-2 0,2 0-19 0,0 1-4 16,-2-3 0-16,-1 1 1 0,1 2 14 0,2-1-10 16,-2-1-1-16,2 2-3 0,-2 2 0 0,0-4-4 15,-1 1 1-15,0 1-1 0,0 0 0 0,1 0-3 0,-2 0-4 16,-2 1 11-16,4-2-11 0,-1 1-4 0,0 0 0 16,1 0 4-16,-3 0-4 0,5 0-4 0,-2 0 0 0,0 0 0 15,2 1 4-15,-2-1-4 0,1 2 4 0,-2 1-4 16,2 0 0-16,-2 1 0 0,3 1 8 0,-2 1-8 15,0-1 0-15,0 6 4 0,-1-4 8 0,2 4 5 0,-1 1-5 16,2 2-8-16,-4 2 17 0,2-1 0 0,1 5 9 16,2 2-9-16,-1 0 23 0,2 3-18 0,1 2 23 0,-2 0-12 15,2 0 4-15,0-2-3 0,2 1 1 0,1-1-5 16,0-4 1-16,1 0 11 0,1-3-14 0,2-1-5 16,-1-4-16-16,5-3 22 0,-2 0-15 0,3-4-17 0,0-4 11 15,1 0 12-15,0-4-28 0,2 0 22 0,-2-6-5 16,3-1-23-16,0-1-5 0,1-4-11 0,-1-1 5 0,4-3-10 15,-3-1-16-15,0-1-9 0,1-2-9 0,-3 1 6 0,2-3 12 16,-3-1-19-16,0-1 11 0,-1 2 10 0,-2-2-4 16,-1 2 1-16,-1 2 9 0,-4 1 1 0,4 0 8 15,-6 3 1-15,-1 4 12 0,0 1 1 0,-1 4 8 0,-1 1 12 16,-3 4-12-16,1 1 25 0,-1 1-9 0,-1 2 5 16,2 3 0-16,2 2 5 0,-3-1-1 0,3 2 5 0,-1 3 9 15,-1-1-17-15,2 2 18 0,0 2-18 0,0 2 19 16,2-1 0-16,-4 1 0 0,5 2-13 0,-3 2-5 15,3-3 1-15,3 3-1 0,-3 0-4 0,4-2 0 0,-1 2-5 16,4-2-5-16,-1 0 5 0,2-1 5 0,-3-1-35 16,6-2 10-16,-4 0-20 0,2-4-38 0,0 0-26 0,-3 0-23 15,4-4-67-15,-2-1-84 0,0-1 10 0,3-2 34 16,-3-3 36-16,3-1 23 0,-1 0 11 0</inkml:trace>
  <inkml:trace contextRef="#ctx0" brushRef="#br1" timeOffset="-207260.16">14517 10792 101 0,'2'0'97'0,"-2"0"-1"0,-2 0-10 16,4 0-4-16,-4 0-6 0,4 0-11 0,-2 0-3 0,4 0 0 16,-1 0-18-16,2 0 14 0,0 0-17 0,2 0 7 15,1 0 1-15,1 0-4 0,0 2-7 0,3 1 0 16,-2 1 16-16,0 4-7 0,1-1-12 0,3 4 9 0,-2-4-4 15,-2 10 8-15,3-2 10 0,0 3-21 0,-1 0 18 16,0 3-21-16,0-2 5 0,-1 2 14 0,0 0-26 16,3-1 18-16,-1 2-26 0,0-5 8 0,-2 1 11 0,2-2-14 15,-1-1 4-15,3-2-3 0,-3-2-1 0,-1 0-4 16,2-1-30-16,-1 1 15 0,-2-4-15 0,2-1-10 0,-4 0 16 16,2 0-30-16,-2-3-5 0,-1 0-26 0,-2 0-8 15,-5-1-20-15,4-2-34 0,-3-2-36 0,1-1-78 16,-4 0 2-16,2-3 21 0,-3-2 38 0,1 1 30 0,-1 1 7 15</inkml:trace>
  <inkml:trace contextRef="#ctx0" brushRef="#br1" timeOffset="-206904.11">14966 10761 76 0,'-3'1'107'0,"-2"4"-10"15,2-1-8-15,-5 2-3 0,2 0 1 0,0 3-15 16,-1 3-3-16,-2 0-7 0,1 3-3 0,2 0 0 0,-3 1 0 16,0 6-3-16,0 0-7 0,-1 2 16 0,-1 3-19 15,3 2 17-15,-3 1-16 0,3 3 1 0,-4-2-4 0,2 5-3 16,2 0-4-16,-3-1-4 0,2-1-3 0,1-2-5 15,-3 1 1-15,1-3-5 0,2-2 1 0,-3 1-5 16,5-4 1-16,-2-1 4 0,0-1 0 0,0-6-13 0,4 1 0 16,-3-1-4-16,2-2 0 0,2-4 8 0,1-1-17 15,-1-2-1-15,2-1-4 0,1-4 9 0,0 0-27 16,0-2-9-16,-5 1-3 0,7-2-26 0,-2-3-6 0,0 0-12 16,0-1-41-16,-3-2-62 0,3-2-49 0,-2 1 23 0,2-2 36 15,0-2 15-15,0-1 18 0</inkml:trace>
  <inkml:trace contextRef="#ctx0" brushRef="#br1" timeOffset="-206207.4799">15550 10810 105 0,'-5'-1'89'0,"3"-3"-3"16,-1 2-7-16,1-1-4 0,-4 0 0 0,0 1-39 0,1 1 8 15,-1-1-5-15,-1 2 1 0,0-1-3 0,0 1 10 16,-1 0-3-16,0 1 0 0,-1-2-3 0,1 1-4 0,-2 0-18 16,0-2 0-16,0 2 0 0,0 2 7 0,0-2 8 15,0 0-7-15,0 0-4 0,0 0 0 0,0-2 0 16,2 5-4-16,-2-3 0 0,1 3 1 0,1 2 3 0,0-2-7 15,3 1 4-15,-4 2 0 0,3 0-12 0,-1 3 12 16,-1 0 0-16,2 2 0 0,-2 2-16 0,2 2 4 0,-1 2 0 16,-2 2 25-16,1 4-21 0,3 1 13 0,-1 1 0 15,0 2 0-15,1 2 1 0,1-2 4 0,2 1 4 0,0-2-3 16,2-3-9-16,4 2-13 0,-1-4 17 0,3-3-17 16,0-2 5-16,4-3 9 0,-1-2-14 0,4-2 0 15,0-6 0-15,2 0-13 0,0-3 17 0,0-3-13 0,3-4-9 16,-1-1 9-16,1-4 5 0,0-2-14 0,0-2-1 15,-4-2 6-15,3-1-28 0,-2-4 23 0,0 1-22 0,-2-1 22 16,-2-1-18-16,0 0 5 0,-1 0 1 0,-4 3 25 16,3 3-21-16,-5 0 25 0,-3 2-8 0,1 0 5 0,-1 3-1 15,-1 3 5-15,0 4-1 0,0 1 14 0,0 4 0 16,-1-2 1-16,1 1 3 0,0 1-21 0,0 5 22 0,0 1-18 16,0 2 1-16,0 2 22 0,0 2-23 0,0-1 10 15,0 3 10-15,1 1-25 0,3 3 11 0,0 2 14 16,-2-4-29-16,4 3 10 0,-1-1 9 0,4-3-29 0,-2 2 25 15,1-1-30-15,3-2 15 0,-5-1-29 0,2-1-33 16,0 1-22-16,1-5-28 0,-1 0-25 0,-3-3-98 0,2-1-29 16,-1 0 42-16,1-2 15 0,-2 1 24 0,2-4 37 15,-2 2 14-15</inkml:trace>
  <inkml:trace contextRef="#ctx0" brushRef="#br1" timeOffset="-205708.76">16626 10836 94 0,'2'1'89'0,"1"-4"15"15,0 0-15-15,2 2-6 0,-2-2-4 0,3 0-10 0,2 0-8 16,0-2-2-16,0 2-4 0,2 3-4 0,-2-3-3 16,-2 2-3-16,4 1-11 0,0 0-1 0,0 0-2 15,-2 1-1-15,3 2 1 0,-2 0-5 0,0 5 1 0,1-2 1 16,1 3-9-16,1 1 1 0,0 3-1 0,1 1 1 16,1 3 20-16,0 1-12 0,3-2 0 0,-2 2-12 15,5 0 17-15,-4 2-25 0,2-2 21 0,-1 0-25 0,0-3 21 16,2 1-12-16,-1-2-13 0,1-1 0 0,-2-3 4 15,2 1 13-15,-2-4-30 0,-1 1 18 0,0-2-18 0,-3-2-8 16,-2 0-8-16,1-3-29 0,-2 1-18 0,-2-1-42 16,1-1-51-16,-4-3-61 0,1 0 26 0,-4-3 25 15,0 0 21-15,-1-2 23 0</inkml:trace>
  <inkml:trace contextRef="#ctx0" brushRef="#br1" timeOffset="-205346.17">17267 10753 84 0,'-2'6'99'16,"-2"-1"-20"-16,0 4 14 0,1 0-11 0,-2 1-3 15,-1 3-10-15,-1 1-4 0,0 1-3 0,-3 5-14 0,2-1 3 16,-1 2 12-16,0 3-15 0,-3 0 5 0,3 3-4 16,-2 2-11-16,0-1 15 0,-2 2-22 0,0 1 20 0,1 0-16 15,-4-1-11-15,2-2 16 0,-2 1-24 0,1-2 20 16,0 0-7-16,0-2 0 0,-2-1-25 0,0-2 4 16,1 0 4-16,3-1 9 0,-1-3-21 0,1 1 21 0,1-2-12 15,2-2-1-15,-1 0 9 0,0-2-25 0,5-1 20 16,0 0-20-16,-1-3 16 0,2 0-20 0,4-1-5 0,-4-2 0 15,4-2-8-15,-1-1-21 0,2 0-3 0,0-3-19 0,0 1-19 16,3-2-67-16,2-3-66 0,-1-2 19 0,3-2 24 16,-1-2 16-16,4 0 26 0</inkml:trace>
  <inkml:trace contextRef="#ctx0" brushRef="#br1" timeOffset="-204382.49">17964 10740 101 0,'-1'-3'75'0,"-4"3"-3"0,1-3-4 0,0 1-4 16,0 0-3-16,0 0-4 0,-2 0-13 0,3 1-1 15,-6-1-3-15,0 2 7 0,-2 2-11 0,3-4-3 0,-2 2-3 16,0 0 3-16,-2 0-8 0,1 0-6 0,-1 0-1 16,1 0 8-16,-5 2 8 0,3 1-4 0,0-1-4 0,3 2-15 15,-3-1-3-15,0 1-1 0,2-1 5 0,1 5-5 16,-2-4 5-16,2 4 14 0,2-1-6 0,-1-1-1 16,3 2 4-16,-2-1-19 0,0 4 11 0,-1-2-3 0,2 3 3 15,1-2 1-15,-1 4-4 0,2-2-1 0,-2 4-3 16,2-1 4-16,2 3-4 0,1-1 4 0,1 1 8 0,-1 0-12 15,2 0 0-15,0-4 0 0,2 3 0 0,1-2-4 16,0-3 0-16,5-1 4 0,-4-2-4 0,5-5 0 0,-1-1 0 16,4 0-4-16,2-3 4 0,4-4 4 0,-6-2-12 15,6-2 4-15,-1-4-4 0,2-1 0 0,0-2 0 16,0-3-4-16,0 1 0 0,-1-3 0 0,-1 1 0 0,-1 0-8 16,-2 2 12-16,-1 1-8 0,-1 1 12 0,-2 1 0 0,-4 5-4 15,1 2 8-15,0-1-4 0,-4 4 0 16,-1 2 0-16,-1 1 4 0,1-1-4 0,-2 2 0 0,0 0 4 0,0 0-4 15,3 0 8-15,-3 3-4 0,2 2 0 0,1-4 0 16,0 4 0-16,2 1 4 0,3 1 4 0,-4 2-8 16,3 0 0-16,1 3-8 0,-3 2 4 0,4 1 16 15,-3 1 0-15,-1 1 1 0,2 1-1 0,-1 1 0 0,0 1-16 16,0 2 21-16,-1 1-21 0,0-2 0 0,-2 0 25 16,2 1-25-16,-2 1 13 0,2-2 3 0,-5 1-3 0,1-1 13 15,-1-1-18-15,0 2-8 0,0 1 13 0,0-1-4 16,0-1-1-16,0 0-3 0,-1 0-1 0,1 2 5 0,0-4-5 15,0 0 0-15,0-1 1 0,-5 1-1 0,2-3 0 16,-2-1-12-16,0 0 8 0,1-1 4 0,-6-1-13 16,-1-1 14-16,2 0-1 0,-3 2 0 0,2-4-4 0,-5 2 0 15,1-3 0-15,1 2 5 0,-4-4-5 0,3 3 9 16,-3-3-5-16,0 0 0 0,0-1 1 0,3 0-1 0,-3-3 14 16,0 0-9-16,4-1-5 0,0-1 5 0,-3 0 23 15,6-2-4-15,-1-2-19 0,1 0 23 0,1-1-22 16,1-3 18-16,4 0-18 0,-4 0 9 0,5-2 10 0,0-2-15 0,1-2 1 15,2-1-5-15,-2 2 0 0,4-3 10 16,3-1-25-16,-2-2 25 0,5 1-15 0,0-1-15 0,1 0 15 16,4-1-5-16,1 1-10 0,3 0 0 0,1-2 0 0,1 1 0 15,-2 1 15-15,2-2 10 0,3 4-5 0,-2-2-30 16,-2 2 0-16,3 0 20 0,-7 1-20 0,6 2-4 16,-3 1-14-16,1 0 4 0,-2 1-21 0,3 4-9 0,-3-4-3 15,0 5-36-15,3-2-5 0,-7 4-49 0,6-2-77 16,-6 0 4-16,0 0 26 0,2 0 28 0,-1 3 19 0,-1-3 10 15</inkml:trace>
  <inkml:trace contextRef="#ctx0" brushRef="#br1" timeOffset="-203553.3199">19619 10319 91 0,'4'-2'85'0,"-1"-3"5"0,0 2-23 0,0 0 16 15,3 2-26-15,-3 1 1 0,1-2-26 0,0 0 8 0,1 0-4 16,-1 2-3-16,-3 0 3 0,1 1-6 0,-1 0-1 15,-1 4 0-15,0-2-3 0,3 2-8 0,-3 4 8 16,-3-2 8-16,3 4-16 0,-1 3-3 0,7 2 19 0,-6 3-19 16,1 2 19-16,4 2-11 0,0-1 0 0,1 4 0 15,-1 1 0-15,3 1 0 0,-2 2 0 0,2 0 0 0,-1 0 12 16,3 3-11-16,-5-1-4 0,2 1 20 0,-3 0-8 16,1 0-8-16,-2 0 13 0,3-2-4 0,-1 1 5 15,-2-1 4-15,1-2 1 0,-3-2-22 0,2-2 10 0,1-1-14 16,-1-3 19-16,0-3-23 0,3-3 1 0,-3-1 18 15,-1-5-28-15,-1 0 24 0,1-5-9 0,0-2-15 0,-1-1 25 16,-1 1-6-16,0-4-3 0,0-1-11 0,0 0-4 0,0-4 10 16,0 1-25-16,-1-2 25 0,1-1-25 0,-7-2 24 15,4 1-23-15,-5-3 18 0,2-1-23 0,0 1-1 16,-6-1 25-16,0 1-20 0,-1 1 1 0,1-2 18 0,-3 1-18 16,0 1 18-16,0-2-23 0,0 1 4 0,0 2 1 15,0 1-1-15,2-1 20 0,-2 2-1 0,3 2-4 16,-1-1 0-16,2 2-5 0,0 2 0 0,0 2 0 0,0 0-15 15,2 1 6-15,-1 1-5 0,-2 0 4 0,3-1-4 16,-2 2 5-16,1 2-5 0,-2 2 9 0,3-1-4 16,-1 2 0-16,1 0-1 0,-1 3 15 0,-1 0-10 0,3 0-4 15,0 3 9-15,2-1-4 0,-3 1-1 0,2 0 5 16,3-2-4-16,-3 1 4 0,2 1 0 0,4-2 4 16,-2 0-4-16,1 1 0 0,1 0 14 0,1-1-5 0,0-1 5 15,1 0-5-15,5 0-9 0,-3 0 5 0,2 2 13 0,0-4-18 16,0 2 24-16,0-1-24 0,4-1 14 0,1-1-9 15,-1 2 24-15,-1-3-10 0,3-1-4 0,-1 0-1 0,4-1 1 16,-3-3-5-16,3 2 10 0,3-4-15 0,-2-1 10 16,5-1-30-16,-3-2-10 0,4-2-10 0,0-1-3 15,2 0-34-15,-2-1-38 0,5-4-38 0,-3 1-78 0,1-2-46 16,-1 0 35-16,0-1 33 0,-3 3 24 0,4 1 23 16,-7-1 18-16</inkml:trace>
  <inkml:trace contextRef="#ctx0" brushRef="#br1" timeOffset="-203227.11">20097 10787 98 0,'0'7'121'0,"0"-1"-3"0,0-1-3 0,0 3-11 15,0 3-3-15,0 1-9 0,0 0-4 0,0 2-22 0,0 3 17 16,0-2-26-16,0 3 8 0,0-1-7 0,0 2-8 16,0-1-2-16,1 2-4 0,2-1 0 0,-3 1 1 15,4-2-12-15,-4 0-8 0,3-2 1 0,0-1-5 0,-1 0-4 16,-1-1-4-16,4-4-5 0,-3 2-8 0,4-3-4 15,-2-3-30-15,-2 0-25 0,5-4-24 0,-4 1-57 0,2-5-102 16,3-1 13-16,-2-1 25 0,-2-4 28 0,1 2 30 0,2-3 7 16</inkml:trace>
  <inkml:trace contextRef="#ctx0" brushRef="#br1" timeOffset="-202844.19">20337 10801 87 0,'0'0'75'15,"2"0"-4"-15,-2 2 1 0,0 0 3 0,2 0-3 0,0 1-33 16,2 2-6-16,-4 1-1 0,3 0 11 0,0 3-3 15,0-1-3-15,-1 6-1 0,-1-3 4 0,3 2 4 0,-3 4 0 16,2-1-3-16,-1 2-19 0,4 2 20 0,-4 4-20 16,2-3 8-16,-4 3-3 0,4 0 7 0,0 1-11 0,3 1-4 15,-4 0 0-15,0 0-3 0,0 1-5 0,-1 0 1 16,2-1-1-16,-2-1-3 0,4 1 0 0,-6-4 0 16,5 2 0-16,-5-2-4 0,4-2 0 0,-1-1-1 0,3-2 9 15,-5-2-8-15,1 2-4 0,-1-4 0 0,-1-1 0 0,5 0-12 16,-6-1 1-16,2-4 7 0,-1 2 8 0,0-3-8 15,0-1-12-15,0-4-7 0,0 2-20 0,0-1-11 0,0-2-6 16,0-2-23-16,0-1-50 0,-1-1-53 0,-1-2 2 16,-3 0 23-16,4 1 19 0</inkml:trace>
  <inkml:trace contextRef="#ctx0" brushRef="#br1" timeOffset="-202502.1">20449 10819 137 0,'12'-6'132'0,"2"-2"-14"0,-3 4-7 0,3-2-2 15,-1 3-8-15,2 2-13 0,-2 1-21 0,0 1-8 16,3 2-3-16,-4 2 16 0,2 2-26 0,-2 1 4 15,2 1-3-15,-3 1-4 0,-1 2 5 0,0 0-12 0,0 2-4 16,-2-1 5-16,0 1-12 0,-1 1 4 0,-3 0-8 0,-1 0-4 16,-1 0 0-16,-1-2 0 0,-2-1-5 0,-3 2-3 0,-1-2 0 15,-2-3-1-15,-3 2 1 0,1-3-5 0,1 1 9 16,-6-4-13-16,-1 1-13 0,0-2 13 0,0 1-26 16,0-3 5-16,-1 0-5 0,-2-2 5 0,5-3-16 0,-2 2 3 15,-1-5-19-15,2 1-3 0,1-2-12 0,1-2-25 16,0-1-37-16,3 0-60 0,0-3-14 0,-1 0 16 15,4-1 35-15,-1 0 10 0</inkml:trace>
  <inkml:trace contextRef="#ctx0" brushRef="#br1" timeOffset="-201671.25">21533 10728 105 0,'0'1'82'0,"0"-2"14"0,1 1-24 0,-2-2 7 16,1 2-7-16,0 0-22 0,-4 0-3 0,1 0 0 16,0 0-3-16,-2 0 0 0,0 0 3 0,-2 0-3 0,-1 0-3 15,0 0 0-15,0 0-11 0,-1 0-11 0,-1 0 11 16,-1 0 0-16,-2 0 0 0,4 0 1 0,-5 0-1 0,2 0 1 16,0 0 8-16,-2 0-8 0,2 0 5 0,-2 0-4 15,2 3-20-15,0-2 0 0,2 3 0 0,-2-3 8 0,3 2 9 16,0 2-21-16,-1-1-4 0,2 1 20 0,-3 1-3 15,3 0-17-15,2 1-4 0,-1-1 21 0,0 2 0 0,0 1-21 16,1 2 17-16,-1 0-4 0,3 3-5 0,-2 2 5 16,4 0 0-16,-1 2 0 0,1 2 0 0,2 1 0 0,-1 0 4 15,1 0-4-15,0 2 5 0,3-2 9 0,0 0-5 16,3-2 1-16,-3-2-23 0,4-1 0 0,-1-2 4 16,4-3 1-16,0-3-1 0,2-2 5 0,3-2 14 0,-2 0-23 15,3-8 19-15,0 0-5 0,3-3-5 0,-2-2-4 16,0-3-14-16,4-3-1 0,0-2-8 0,-1 1-1 0,-1-5-13 15,3-2 19-15,-3 2-23 0,0-2 4 0,0 3 2 16,-3-1 4-16,0 1 8 0,-2 1 14 0,-1 2 0 0,-4 1-1 16,-1 4 5-16,-3-2-17 0,-4 3 22 0,2 4-18 15,-1-2 21-15,-2 2-16 0,-2 5 21 0,-1-1-18 16,0 2 14-16,-3-1-1 0,5 2 1 0,-3 0 4 0,1 2-4 16,-2 1 4-16,2 3 0 0,-2 0 0 0,4-2-4 15,-1 6 8-15,-1-2 10 0,3 6-18 0,-1-1 23 16,1 2-23-16,0 0 4 0,0 2 24 0,0 1-13 0,1 0 4 15,2 1-4-15,0 1 0 0,0-1-4 0,2 1-1 16,2-2-9-16,-1 1 10 0,3-2-5 0,2-1 0 0,1-2-5 16,0-1-5-16,-1-2 1 0,3-4-22 0,-1 0 16 0,-2-3-30 15,7-1-34-15,-4-2-13 0,0-1-24 16,0-4-36-16,4-1-23 0,-5-1-71 0,0-1-23 0,0-4 30 16,0-1 28-16,-2 2 21 0,0-2 29 0</inkml:trace>
  <inkml:trace contextRef="#ctx0" brushRef="#br1" timeOffset="-201124.25">21893 10768 109 0,'0'0'89'0,"0"0"-4"0,0 0-6 0,0 0-11 0,0 1-7 15,0 3-3-15,0-3-11 0,2 2-4 0,-2 0 1 16,1 2 0-16,2 1 11 0,1 0-19 0,-4 2 1 0,3 0 11 16,0 0-3-16,1 1 4 0,0 3-3 0,-3-2 7 15,4 4-7-15,-2-1-3 0,-3 2 0 0,2 2 1 16,-1 1-4-16,3 1 0 0,-3-1-3 0,1 2-4 0,-1-1 9 16,1-1-17-16,0 0 1 0,-2 0-5 0,6-3 1 15,-5 0-5-15,2-1 0 0,-1-2-3 0,-2-2-1 0,0-1 0 16,2-1 5-16,-2-2-14 0,1-2 5 0,1-1 10 0,-2 0-1 15,0-1-14-15,1-2 10 0,3 0 0 0,-3 0-14 16,3 0 4-16,-3 0-4 0,2-5 5 0,-3 2 9 16,5 0 0-16,-4-2-5 0,-1 0 1 0,0-3-1 0,0 0-4 15,3-2 5-15,-1 0-6 0,1-4-8 0,0 1-1 16,1-1 10-16,1-2-1 0,-1-1-4 0,2-2 0 0,-3-1-14 16,6 1 5-16,-3-4-6 0,0 2 1 0,3 0-4 15,0 0 13-15,-3 0-13 0,2 1 4 0,1 4 0 0,-1 0-9 16,0 2 14-16,1 1 5 0,-1 2-5 0,-1 4-9 15,-1-1 14-15,2 5-10 0,-2 0 10 0,2 2 13 16,-1-1-9-16,-2 1 0 0,4 2 0 0,-5 2 0 0,4 3 0 16,-1-1 0-16,2 5 0 0,-1-2 4 0,-2 2 1 15,3 3-1-15,0 4 1 0,-1 1 4 0,0 0-5 16,-2 0 5-16,3 3-5 0,-1-1 1 0,-1 0-1 0,-2 2-13 16,1-4 14-16,2 1-5 0,-7-1-5 0,4-2 1 15,-3 1 4-15,-1-2-27 0,-1 0-17 0,2-5-25 0,-2 3-20 16,-2-3-57-16,-1-2-69 0,-2-3-28 0,4 2 31 15,-5-6 28-15,2 2 23 0,1-3 18 0</inkml:trace>
  <inkml:trace contextRef="#ctx0" brushRef="#br1" timeOffset="-200560.73">22725 10495 130 0,'0'0'89'15,"0"0"4"-15,0 2-7 0,0-4-7 0,0 2-14 16,0 0-22-16,0 0-3 0,0 0 0 0,0 0 0 15,0 3 0-15,0 0-3 0,1 0-8 0,-1 3 15 0,0 2-18 16,3 2 19-16,-3 1-8 0,4 4 1 0,-1 1 0 0,0 4 0 16,0-1 4-16,3 2 8 0,-3 2-18 0,1 1 19 15,2 1-11-15,-3 2 0 0,4 0 1 0,-1 2-4 0,-2-1 13 16,1 2 0-16,0-1-20 0,0 1 22 0,-2-2-25 16,5 1 13-16,-4-1 1 0,1-4-5 0,2 2-3 15,-1-5 0-15,2-2-4 0,-2-1-5 0,1-3 0 0,1 0-4 16,0-4-5-16,1-3-10 0,0-1 10 0,3-3 5 15,2-2-15-15,-1-1 0 0,0-4 6 0,4-1-22 0,0-3-19 16,-1-1 10-16,3-1-15 0,-2-2 1 0,-1 0-9 16,3 0-27-16,-5-3 1 0,2 2-28 0,-5 0-9 15,0-1-26-15,0 0-15 0,-5 0-63 0,1 1-16 0,-4 1 23 16,0 0 20-16,-3 2 29 0,2-2 18 0</inkml:trace>
  <inkml:trace contextRef="#ctx0" brushRef="#br1" timeOffset="-200261.53">22546 10906 98 0,'-3'-4'135'0,"1"1"-2"16,2-2-8-16,-1 1-9 0,4-1 0 0,0-1-24 15,4 2-7-15,2-1-3 0,-1 1-10 0,1-1-7 0,5 2-3 16,1-3-7-16,3 3-15 0,0-3 4 0,4 2-8 16,-1 1-11-16,-1-2 0 0,2 1-34 0,2 1-32 15,0-2-35-15,-3 1-50 0,2-1-106 0,-1 0 11 0,-3 0 26 16,3-1 22-16,-1-1 23 0,-2 0 22 0</inkml:trace>
  <inkml:trace contextRef="#ctx0" brushRef="#br1" timeOffset="-199718.25">23487 10708 130 0,'-8'12'111'0,"5"2"3"16,0 1-3-16,-2 3-6 0,0 0 3 0,5 2-16 0,-5 2-8 15,7 0-17-15,-1 2 16 0,3 2-11 0,2-2-7 16,2 0-2-16,1-2-4 0,2-1 5 0,2-1-7 0,4-2-3 16,4-3-4-16,-2-2-7 0,6-5-4 0,1-3-22 15,0-3 14-15,3-4-13 0,-1 0-1 0,2-6 6 0,0-1-18 16,-4-3-10-16,1 0 10 0,-4-6-10 16,-1 2 0-16,-4-2-4 0,-1-1-13 0,-2 1 18 0,-3 2-23 15,-2-2 23-15,-5 2-1 0,-2 1-17 0,0 0 22 0,0 2 0 16,-2 3-21-16,-2-2 3 0,-4 3 1 0,2-1 0 15,2-1 9-15,-4 1-1 0,1 1-20 0,4 0-21 0,0 0-20 16,-3-2-18-16,3 2-49 0,0-1-82 0,0 1-1 16,0 0 28-16,3 0 24 0,1 3 18 0</inkml:trace>
  <inkml:trace contextRef="#ctx0" brushRef="#br1" timeOffset="-199159.43">24261 10291 101 0,'0'2'90'16,"0"-1"-15"-16,-1 1-4 0,1 1 4 0,0 3-17 0,0-2-22 16,0 1 7-16,1 2 7 0,3-1-10 0,-3 3 0 15,1-1 0-15,1 3 4 0,0 2 4 0,1 2 7 16,0 1-6-16,1 4 3 0,-4 2-7 0,2 1 20 0,-3 4-7 16,2 1 0-16,0 1 1 0,-2 1-7 0,0 1-4 15,0 1 18-15,0-1-24 0,0 1 17 0,0 1-20 0,1-1 4 16,-1 0 2-16,3 0-5 0,-3-1 1 0,2-1-4 15,1 0-4-15,1-3-4 0,-1-1-15 0,1-2 16 16,-1-5-11-16,0-1 1 0,1-1 0 0,0-3-5 0,1-3 0 16,0-2-4-16,-2-1-1 0,2-4 5 0,-1 0-20 15,-2-4 5-15,1 4-36 0,1-3 1 0,-3-6-10 16,1 3-8-16,-1-1-18 0,-1-5-29 0,0 1-5 0,0-2-47 16,0-2-44-16,4-1-41 0,-4-4 7 0,3-1 38 0,3-2 16 15,-2-1 22-15,0 1 26 0</inkml:trace>
  <inkml:trace contextRef="#ctx0" brushRef="#br1" timeOffset="-198700.66">24723 10210 91 0,'3'3'71'0,"1"0"-3"0,-4 2-4 16,0-1-3-16,0 2 0 0,0 0-25 0,0 1 14 16,3 1-18-16,-5 0 12 0,1 4 3 0,1 1 0 0,0 1 8 15,3 1-15-15,-3 3 4 0,0 1 11 0,0 4 9 16,1-1-8-16,3 1 8 0,-4 2-3 0,1 0-6 0,2 3-1 15,2-1-2-15,-4 1-4 0,1-1-3 0,-1 0 8 16,3-1-3-16,-3 1-3 0,3-2-4 0,-4 1-22 16,1-1 14-16,2-1-3 0,-3 0-1 0,2-2-4 0,1 3-22 15,0-4 18-15,-3 0-14 0,5-2 0 0,-2 2-4 16,2-3 0-16,-4 0-10 0,4-3 19 0,2-1-9 0,-3-4 9 16,0 2-5-16,-2-3 1 0,2 0-5 0,-1-4-1 15,-3-2-4-15,0 1 0 0,1-4 0 0,-1 1-9 0,-1 1-1 16,1-2-4-16,0-2 5 0,0 0-10 0,0-3 0 15,0 1 10-15,0-1-27 0,0-1 8 0,0-1-7 16,1-2-1-16,1-2-16 0,-2-1-12 0,2 2 2 0,-1-4-12 16,2-1-18-16,1 2-33 0,-1-2-46 0,2 0-43 15,1-3 21-15,-3 3 7 0,2-2 32 0,3 2 25 0</inkml:trace>
  <inkml:trace contextRef="#ctx0" brushRef="#br1" timeOffset="-198186.97">25126 10614 98 0,'-5'3'89'16,"-4"-2"-18"-16,3 2 4 0,-2 0 4 0,0 2-3 15,-1-2-30-15,-1 0 9 0,0 3-12 0,1-2-3 16,0-1 7-16,-3 3-10 0,2 2 0 0,-2-4-4 0,3 4-11 15,-4-2 0-15,2 0 15 0,-2 1-3 0,3-1 0 16,-2 2-4-16,0-1 0 0,1-1-3 0,1 2-4 0,-1-2 0 16,3 0-4-16,-1 0-19 0,1 0 0 0,-1-2 19 15,0 1-7-15,5-2-4 0,-3 1 11 0,1-3-11 0,1 1-8 16,1 0 12-16,2-1-5 0,0-1 5 0,1 0-4 16,1 0 4-16,-2 0 0 0,2-1 12 0,0 1 0 15,0 0 0-15,2 0 0 0,-2 1-16 0,0 2 5 0,0-3 20 16,-2 0-13-16,2 0 1 0,0 0 0 0,0 2-4 15,0-2 0-15,0 0 0 0,3 0-4 0,-1-2-5 0,3 1 1 16,0-1 0-16,1 2-1 0,2-3 1 0,-4 3-5 16,5-3 1-16,1-1-1 0,-2 4-39 0,0 0 44 0,-3-2-5 15,4 1 5-15,-2 2 0 0,-3-2-1 0,1 2-3 16,0 1-1-16,0 2 5 0,1 1 0 0,-1-1 0 0,0 1 0 16,-1 0 4-16,1 2 9 0,3 0 1 0,-4 2 0 15,3 0 0-15,-1-1-4 0,1-1-1 0,0 2-18 0,0-1 0 16,-1 1 19-16,4 0-23 0,1-2 23 0,-2 2-24 15,3-3 19-15,0 3-23 0,2-4-1 0,2 2 24 16,-2 0-23-16,2-2 4 0,-2 0-4 0,2-4-6 0,-2 4-22 16,0-3 9-16,-1 2-31 0,-2-4-29 0,-1 0-31 15,-2 1-60-15,-2-2-77 0,2 1 18 0,0-4 31 16,-4 3 34-16,1-2 16 0,2 2 11 0</inkml:trace>
  <inkml:trace contextRef="#ctx0" brushRef="#br1" timeOffset="-197554.12">25721 10651 98 0,'-3'0'93'0,"-2"0"-22"0,-2-3-3 15,3 3 14-15,-2-1-21 0,-1 1-10 0,2-2-4 0,1 2-4 16,-4 0-10-16,-1 0 10 0,0 0-6 0,0-1-1 16,-2 2 5-16,1-1-1 0,1 2-3 0,-4-1-3 15,2 2-1-15,0 0-10 0,-1 2-12 0,0-1 19 0,0 1-18 16,1 1-1-16,-1 1 16 0,-1-1-8 0,0 1-12 15,-1 0 13-15,-2 0-1 0,2 2 0 0,-1 2 4 0,0-1 9 16,2 1-1-16,0-1-3 0,-1 2 0 0,3 2-16 16,-2 1 16-16,4-2-20 0,1 5 0 0,0-3 4 15,3-1 1-15,2 2 3 0,2-1 9 0,1-1-13 0,4 0-8 16,1-1 17-16,4-3-13 0,3-1 1 0,1-1-13 16,4-2 16-16,1-2-16 0,3-1-13 0,5-3 9 0,-1-3-9 15,2-1-3-15,-1-2-1 0,3-2 9 0,-4-2-13 0,-1-2 5 16,-2 0-8-16,-2 0 24 0,-2-2-20 15,-2 1 8-15,-3 2 20 0,-4-1 0 0,-1 1-4 0,-5 1 0 16,0 1 8-16,-1 0 16 0,-2 2 4 0,1-1 4 0,-1 1 5 16,-1 0-4-16,1 0 9 0,0 1 5 0,-2 1 0 15,4 0 10-15,-2 2 1 0,0 1-8 0,0 1 20 16,0-1-2-16,0 2-4 0,0 0-13 0,0-1-15 0,0 2 17 16,0-1 1-16,0 0-4 0,0 2 19 0,0 1-21 15,0 0 25-15,0 2 2 0,0 0-3 0,0 3-4 0,0 2-26 16,0 1-6-16,0-1 0 0,0 4 8 0,0-4 9 15,0 2-6-15,0 0-8 0,5 0-39 0,-2 0 0 16,3 0 25-16,-2 0-34 0,3 0-22 0,3-3-9 0,-2 0-44 16,2 0-18-16,3-2-28 0,0 1-24 0,-4-2-23 0,6-4-1 15,-3 1-29-15,3-3-58 0,-2-3-46 0,2 0 44 16,-1-2 41-16,-1 2 34 0,1-2 20 0,-1 0 18 16,-4-1 12-16</inkml:trace>
  <inkml:trace contextRef="#ctx0" brushRef="#br1" timeOffset="-197068.3899">25994 10654 62 0,'0'3'111'0,"0"0"-15"0,0 0-3 16,0 3-7-16,0-1-3 0,0 2-11 0,0 1-3 15,0 1 0-15,0-2-10 0,0 2-7 0,0 0 7 16,0 2-10-16,0-1-1 0,0 4 2 0,4-1-4 0,-4-1 12 16,0 2-4-16,4 2-2 0,-4-1 4 0,5 1-11 15,0 1 0-15,-5 0 9 0,1-1-12 0,-1 2-7 0,0-3 8 16,2 2 6-16,-1-2-23 0,-2 0 11 0,1-2-1 16,0 1 2-16,-2-1-15 0,2-1 6 0,0-3 0 0,0-1-14 15,0-1 9-15,0-4 1 0,0 2-5 0,0-4 0 16,2 1 1-16,-1-2-11 0,3 0 6 0,-1-5 10 0,2 1-16 15,0-2 1-15,-2-2 10 0,4-1-4 0,0-1-17 16,-3-2 0-16,1-3 0 0,3-3 0 0,-2-1-6 16,1 1-5-16,-2-1-5 0,3 0 11 0,-4-2-27 0,5 1 17 15,0-1-21-15,-1 3 0 0,2 0 26 0,0 2 0 16,0 0 0-16,0 3 0 0,2 0 0 0,-4 4-4 16,4 1-1-16,-4 2 0 0,2 3 15 0,-4 0 0 0,3 1-9 15,-1 4-1-15,-1 0 1 0,2 2 4 0,0 2 5 0,1 2 5 16,-2-1 4-16,4 4-4 0,-2-1 0 0,1 1 0 15,2 1-10-15,-2 0 10 0,1 1-1 0,0 2-4 0,-4-1-14 16,1 1 0-16,0 0-10 0,-1 1-9 0,-3-1-36 16,-1 2-20-16,-4 1-23 0,0 0-8 0,-7 0-68 15,-1-2-71-15,-3-1 27 0,-2 0 41 0,-3-2 22 0,-2 0 19 16</inkml:trace>
  <inkml:trace contextRef="#ctx0" brushRef="#br1" timeOffset="-195682.57">5461 12406 91 0,'0'0'85'0,"0"0"5"16,0 0-5-16,0 0-2 0,0 0-11 0,1 0-22 0,4 3-3 16,-8-1-3-16,6 1-1 0,0-1-3 0,0 0 8 15,0 1 0-15,1 0-4 0,-3 3 1 0,2-1-8 16,-3 1-3-16,2-3 0 0,-2 1 0 0,3 3 0 0,-3 0 5 16,0-1 7-16,0 3-3 0,2-3 1 0,1 4-20 15,-1 1 8-15,2 1 0 0,1 1 1 0,0 2 4 0,-1 2-8 16,3-1 0-16,-1 4-3 0,2 2-1 0,-2 0 1 0,-1 1 9 15,0 1-4-15,1 2 0 0,2-1-9 0,-3 1 1 16,-1 0 5-16,1 0-15 0,0 0-8 0,-3 1 23 16,-1-2-4-16,4 1-1 0,-2 1-3 0,-3-3-1 0,3 1 0 15,-3-1-9-15,3 0 0 0,-4-1 10 0,2-1-10 16,1-1 0-16,4 0 0 0,-6-1 5 0,0-1-4 0,5-1-1 16,-5 0-10-16,3-2 0 0,-3 2 15 0,2 0-4 15,-2-1-1-15,4-2-5 0,-5 0 6 0,-2 2-11 16,6-2 10-16,-6-2-10 0,6 1 6 0,-3-2-6 0,1 0 5 15,-5-3-5-15,4 1-16 0,0-2 11 0,-2-4 5 16,2-1 10-16,0 1-20 0,0 0 5 0,-3-4-11 16,0 1-20-16,-2-1-15 0,0-3-3 0,-1 0-19 0,-2-4-33 15,4-1-19-15,-3 1-27 0,-1-2-69 0,-4-3-35 0,5-2 16 16,-1-1 49-16,2-1 11 0,-2-1 34 0</inkml:trace>
  <inkml:trace contextRef="#ctx0" brushRef="#br1" timeOffset="-195132.44">5288 12398 62 0,'2'-7'104'0,"1"1"-22"0,0-1-4 0,0-2 5 15,2 0-4-15,3 0-22 0,0-2 1 0,0 1 0 16,0-1 4-16,4 1 0 0,-2-1-3 0,1-1-11 0,0 0 1 16,2 2-4-16,-2-1 0 0,3 1-3 0,-1 2-7 15,2 1 11-15,1 1-19 0,0 0 16 0,0 4-23 0,3-1 20 16,1 2-8-16,1 2 0 0,1 1-3 0,2 1-5 15,1 1 1-15,-1 2-4 0,1 2 0 0,2-1-25 0,0 0 21 16,0 1-5-16,-1 2 1 0,0 1-21 0,-2 0 20 16,-1-1-20-16,-1-1 21 0,-1 2-22 0,-2-2 22 15,0 1-22-15,-3-1 22 0,-1 2-21 0,-2-1-1 0,-3 1 13 16,2-2 9-16,-2 1 0 0,-4 1-17 0,2 1-1 0,-2-2 23 16,-4 2-23-16,1 1 14 0,-1 3-5 0,-1-3 1 15,-1 2-1-15,-3 0 5 0,0 1 4 0,-2 2-13 16,0-1 0-16,-4 1-9 0,4 2 13 0,-3-2 1 0,-4 1-10 15,2 0 10-15,-4 0 3 0,0 0 6 0,-1 0-10 16,0-1 0-16,-3-1-4 0,-1 0 0 0,-3-2 0 0,0 0 0 16,-2-2 5-16,-1 1-1 0,0-2-4 0,0-2 5 15,1 1-1-15,-2-1-4 0,1-2 9 0,2-1 0 16,3-2-13-16,0-1-1 0,1-1 10 0,5-1-1 0,0-1-8 16,1-1-23-16,3 0-8 0,1-1 4 0,1-2-16 15,2 0 9-15,-1-2-29 0,2 1 2 0,1-1-15 0,1 2-45 16,-2-1-31-16,3 0-100 0,-1 2 50 0,3 0 23 15,-1 1 22-15</inkml:trace>
  <inkml:trace contextRef="#ctx0" brushRef="#br1" timeOffset="-194336.81">6281 13263 76 0,'0'0'90'0,"0"0"-19"0,0-2 0 0,0 4-6 16,0-2-8-16,0 3-3 0,0 0-4 0,0 0-10 15,0 1 7-15,0 2 0 0,0 0-10 0,0 3-4 0,0 2 14 0,0-1 1 16,2 4 0-16,1-1-7 0,0 2-7 0,-1 3 11 16,1 2-3-16,0-1 3 0,3 2 9 0,-1 3-19 15,0 0 16-15,-2 0-3 0,2 0-8 0,-2 1-4 0,3 0-3 16,-1-3 0-16,0-1 0 0,-2 2-3 0,3-4-1 15,-2-2 14-15,-3-2-12 0,1 0 8 0,-1-4 1 16,1 0 1-16,-2-2-4 0,0-3-9 0,0 0 0 0,0-3 1 16,-2 0 0-16,2-3 0 0,0 0 21 0,0 1 1 15,0-1 1-15,0-1-4 0,0 1 1 0,0 0-4 0,0 0-5 16,-1 0-5-16,-1-1-11 0,-1-4 12 0,-2 4-24 16,2-2-12-16,-2-3 30 0,2 0-30 0,-2-2 25 0,-1-1-19 15,-2-1-18-15,5-4 31 0,1-1-7 0,-1 0-5 16,1-5-7-16,1 1-32 0,1-3 26 0,-2-2-19 15,2-4-5-15,0 0-12 0,0-1-11 0,0 0 1 0,0 2 30 16,3 0-11-16,-1 1 6 0,0 1-16 0,2 2 16 16,0 2 6-16,1 3 11 0,2 3-10 0,-1 0-1 0,1 5-9 15,1-4 5-15,-2 7 25 0,2 1 0 0,-2-2 0 16,2 4 0-16,0 0 0 0,0 3-15 0,3 0 15 16,-3 1 0-16,4 1 0 0,0 0 0 0,-1 4 0 0,1-2 0 15,1 2-19-15,0 0 24 0,-1-1-20 0,4 0 20 16,-3 2-20-16,1 2 20 0,0-2 0 0,-4-2-5 15,4 2-14-15,-1-1-6 0,-2-2-13 0,3 1-4 0,-6-1-27 16,2-1-39-16,-3-1-33 0,0-1-51 0,-1 1-72 0,-1-1 25 16,-2-1 38-16,-1 0 16 0,2-1 16 0,1-1 17 15</inkml:trace>
  <inkml:trace contextRef="#ctx0" brushRef="#br1" timeOffset="-193608.81">6773 13489 59 0,'0'6'107'16,"-2"0"-15"-16,2-1-13 0,0-2 11 0,2-2-8 0,3-1-10 15,0 2-3-15,-1-1-18 0,4-1 8 0,0 0 3 16,3-1-3-16,5-2 1 0,-2-2-4 0,5-1-7 16,-1-1-10-16,0-1 3 0,4-4 0 0,-1-3-2 0,0 0-5 15,-1-1-7-15,-1-1-12 0,0 0 0 0,0-1 8 16,-3 1-8-16,0 0 0 0,-2 2-16 0,-4 3 5 16,0-2 7-16,-3 4-12 0,-1 1-8 0,-4 0 12 0,1 2 8 15,-1 1-4-15,-4 0-8 0,-1 3 0 0,0 0 13 16,-2-1-9-16,0 3 4 0,-3 1 0 0,1-4 5 0,0 4-5 15,-1 0-16-15,0 0-1 0,-1 0 22 0,2-2-17 16,-1 2 0-16,0 0 4 0,-1 0 0 0,1-1 0 16,2 2 0-16,-2-1 0 0,-1 0 20 0,1 2-24 0,-2-1 21 15,1 2-21-15,1 2 0 0,-2-1 12 0,1-1-12 16,-1 3 21-16,2-1-22 0,-1-1 18 0,1 2-21 0,-2-1 20 16,4 1-20-16,-2-3-1 0,0 0 1 0,0 1 4 15,2-1 0-15,1 0-1 0,2 2 1 0,-3-2 0 16,3 1 0-16,3-2 21 0,-2 0-22 0,1 2 18 0,-1 0-21 15,2-1 20-15,0 3-20 0,2 0 20 0,-2 0-7 0,1 3-14 16,-2 2 5-16,1 1 21 0,1 2-21 16,1 3 16-16,1 0 1 0,1 2 0 0,0 3 0 0,0 1 0 0,0 3-22 15,2 0 13-15,0 2 1 0,2 0 3 0,0-2 1 16,-2-1 4-16,4-1-4 0,-1 0 4 0,1-3-4 0,1-3-1 16,0-1 10-16,0-4-13 0,0-2 4 0,0-3-5 15,2 2 0-15,1-6-4 0,-3-1 5 0,2-3-10 16,1-3-3-16,0-1-28 0,2-2-3 0,-1-3-22 0,-2-4-39 15,2 2-58-15,-3-6-82 0,1 1 2 0,-2-2 24 16,0-2 45-16,0 1 19 0,-3-1 14 0</inkml:trace>
  <inkml:trace contextRef="#ctx0" brushRef="#br1" timeOffset="-192857.8299">7708 13036 105 0,'-9'3'96'0,"1"0"-21"0,-1 2 15 0,0 1-8 15,-1-2-10-15,2 2-21 0,-1 2-4 0,-1-4-4 0,2 2-3 16,-1 0 0-16,1-2 1 0,0 4-5 0,0-3 5 15,2 0-4-15,-2 2-3 0,3-3-1 0,0 2-3 16,-1 0-22-16,4-1-1 0,1-1 20 0,-4 3-19 0,5 0-1 16,-1-1 8-16,-2 1-11 0,3-1 0 0,-2 0 0 15,-1 2 0-15,3-2 15 0,-5 1-8 0,3-1-11 0,2 0 20 16,-5 2-20-16,4-2 15 0,1-2-19 0,-2 4 20 16,2-2-20-16,0 1 16 0,-4 0-20 0,2 0 4 15,2 0 19-15,0-1-22 0,0 2 3 0,-3-1 0 0,3-1 0 16,-3 0 20-16,3 0-24 0,0 0 4 0,-2-1 16 0,2 1-1 15,0-2-15-15,-1 2 16 0,-1-1-20 0,4-1 0 16,-4 2 5-16,2-3 14 0,0 3-15 0,0-1 16 0,0 0-8 16,0 2-8-16,0 0 16 0,0 1-20 0,3-2 20 15,-3 1-20-15,2 2 12 0,3 0 8 0,-2-1-20 16,1 2 12-16,-1-1-4 0,2 2 4 0,2-2 7 0,-2 1-7 16,-1 2 12-16,4 0-8 0,-5-1 0 0,2 1 0 15,1 3 0-15,2-2 0 0,-2-1 0 0,1 3 4 0,-1 2 0 16,1-4 4-16,-1 5-8 0,2-1 21 0,-2-1-21 15,0 1 20-15,-1 1 1 0,0-2 1 0,1-1-5 16,-1 2-12-16,-2-1-9 0,-1-1 13 0,-1 0 0 0,1 0 5 16,-2-3-5-16,1 0 0 0,-1 2 1 0,-1-3-5 15,1 0 1-15,0 0-1 0,0-2 14 0,-3 1-4 0,1-1-23 16,-1 2-32-16,-2-2 59 0,-1 1-4 0,0-1 0 16,-1 2-14-16,-1-1 10 0,-1 1-5 0,-4-2 0 15,5 0-4-15,-3 0-1 0,-1 0-13 0,2 0-6 0,-2-3-9 16,0 1 0-16,0-1-13 0,2-4-46 0,-1 1-10 15,0-2-35-15,0-2-72 0,3-2-63 0,0-3 13 0,0-2 49 16,2-1 20-16,-2-3 19 0,3 0 17 0</inkml:trace>
  <inkml:trace contextRef="#ctx0" brushRef="#br1" timeOffset="-192526.72">7364 13564 105 0,'5'-5'121'15,"0"3"1"-15,4-4-11 0,2 1-7 0,-1-1-2 0,4 0-22 16,-1-1 4-16,4 1-17 0,-1-2 12 0,3 2-11 15,1 0-15-15,1 0 5 0,1 5 0 0,0-1-6 0,-1-1-12 16,1 2 8-16,-2 1-7 0,1 1-4 0,0 2 9 16,-3 0-7-16,2 0-14 0,-3 3-3 0,2-4 8 15,-3-1-16-15,1 2-1 0,-3-1-13 0,2 1-5 0,0-3 5 16,-2-2-22-16,0-1 9 0,-1-1-21 0,0-1-9 16,-2-2-20-16,-2 1-20 0,-1-3-29 0,0 0-70 0,-5 0-54 15,-1 0 31-15,1-2 11 0,-4 4 33 0,-1 0 18 0</inkml:trace>
  <inkml:trace contextRef="#ctx0" brushRef="#br1" timeOffset="-191461.0799">5413 14409 73 0,'5'-2'86'16,"-2"2"-8"-16,0 0-10 0,2-1 14 0,0 1-14 16,1 0-28-16,0 0-1 0,2 0 16 0,-1 0-12 0,2-4-14 15,1 3 7-15,1 0 1 0,1-1-4 0,1-1-4 16,1 2-3-16,0-1 4 0,4-1 3 0,-4 2 0 16,5-3-3-16,-1 4 0 0,2-1-3 0,2 0-20 0,2-2 1 15,0 3 18-15,-1 0 1 0,2-5-19 0,2 5 15 16,-1 0-19-16,1 2 7 0,0-4 12 0,-1 2-3 0,1 0-1 15,-2 0-19-15,4-1 8 0,-5 1 0 0,3 1 7 0,0-2-7 16,1 1-4-16,-3-3 4 0,2-1-12 0,-2 4 12 16,1-2-4-16,1-1 12 0,-2-2-12 0,0 1 0 15,2 1 0-15,0-2-4 0,-2 1 0 0,-1-1 0 0,5 2 0 16,-1-2 4-16,2 3 0 0,0-1-4 0,-2 1 0 16,4 2 0-16,0-1 0 0,-2 1 0 0,3 0 0 0,-3 0-8 15,3 0 8-15,-3 0-8 0,-1 1 12 0,1-1 8 16,-2 0-4-16,1 0-12 0,-3 2 4 0,4-1 0 15,-4 1 0-15,1-2 0 0,0 1 0 0,-2-1-12 0,2 0 12 16,-2 0 8-16,0 0-8 0,-1-1 0 0,0 1 0 16,1-5 0-16,-3 5 0 0,2 0-12 0,-2 0 12 15,0-1 8-15,0 1-8 0,-1 0-4 0,-1-2 12 0,2 4-20 16,-4-2 8-16,3 0 12 0,-1 0-20 0,1 0 20 16,2 0-20-16,-1 0 8 0,2 0 0 0,0 0 0 0,1 0 8 15,2 0-20-15,0-5 4 0,1 4 20 0,2-3-20 16,-3 2 20-16,3-3 0 0,0 1-20 0,0-3 20 0,0 3-8 15,0-3 8-15,-2 1 0 0,2 4-4 0,-2-1-20 16,2-3 4-16,-3 5 1 0,1 1 3 0,-1-2 16 16,-2 1-1-16,1 1-7 0,-2 0 8 0,-1 3 0 0,1-3 0 15,1 0-20-15,-4 0 0 0,6 0 20 0,-4 1 0 0,1 1-20 16,3-1 20-16,-3 2-8 0,1 0 0 0,2-3 0 16,1 5 8-16,-1-5-8 0,0 3 0 0,1 0-47 15,-1-3 63-15,-1 1-24 0,2-1 12 0,-4 2-8 0,4-1 16 16,-4-2-20-16,-2-1 20 0,-1 4-9 0,-1-2 1 0,-4 0-15 15,3 1 18-15,-6-1-22 0,1 0-9 0,-4 0 1 16,-2-1 0-16,-2 1-27 0,-2 0-22 0,-4 0-59 16,-3 0-75-16,-2 0 22 0,-4 0 23 0,0 0 18 0,-3 0 11 15</inkml:trace>
  <inkml:trace contextRef="#ctx0" brushRef="#br1" timeOffset="-190681.9">6166 14949 91 0,'3'3'71'0,"0"1"-3"0,-3 3-15 0,5-2 8 16,-4 1-3-16,-1 0-26 0,0 0 11 0,3 0-11 0,-3 3-3 15,2-1-7-15,-2 2-1 0,3-1 12 0,1 1-11 16,-3 4 10-16,2 0 1 0,1 1-4 0,0 1 1 15,-2 2-1-15,2 0-3 0,1 3 3 0,-2 0 4 0,1 0-10 16,0 2 3-16,1-4 4 0,0 5-19 0,1-1 19 0,0-2 0 16,-1 0-18-16,0 1 14 0,1 1-18 0,0-2 19 15,1 1 0-15,-2-2-12 0,-2 1 1 0,0 0 3 16,2 0-3-16,0 0-4 0,-1-2-1 0,1 2-3 0,-2-3 8 16,0 2 8-16,2-2-16 0,-2 0 12 0,-1-3-16 15,1 1 4-15,0-1-8 0,-3 0 16 0,3-3-12 0,-3 0 4 16,3-1-4-16,-3-2 4 0,0-2-4 0,0 2 4 15,0-1 5-15,0-2-5 0,0-2-8 0,0-2 4 16,2-1 4-16,-2 1-12 0,-2 1 4 0,2-3 4 0,0 0-12 16,0 0 0-16,0 0-9 0,0-2 1 0,0 1-20 15,0-1-24-15,-3-1-7 0,-1-1-29 0,-1-1-40 16,2-2-53-16,-2-1-11 0,-2-2 28 0,3-1 7 0,-4-1 26 16</inkml:trace>
  <inkml:trace contextRef="#ctx0" brushRef="#br1" timeOffset="-190212.8799">6103 14877 98 0,'4'-7'93'0,"1"2"3"0,4 0-3 0,-2 1-3 16,-1 0 3-16,2 2-20 0,0-3-23 0,1 2 2 0,1 2 14 16,4 1-11-16,-3 0-3 0,3-2-7 0,-1 2 0 15,4 0 0-15,-1 0-3 0,2-1 1 0,-1 4-12 0,4 0 4 16,-4-2 8-16,4 4-19 0,-1-1 16 0,-1 1-20 16,0 1 16-16,1-1-23 0,-2 2 20 0,-1 0-13 15,1 1-11-15,1-1 7 0,-2-1 9 0,-1 0-12 0,0 2-13 16,-2-4 21-16,-1 4-12 0,1-2-13 0,-1 0 21 15,-1-2-22-15,-4 1 23 0,0-1-5 0,-1 3-22 16,0 0 13-16,-4-1-4 0,-1 1 5 0,-2-1 8 0,0 5-22 16,0-4 22-16,-2 4-22 0,-1-1 9 0,-4 2 0 15,0-3 13-15,-2 5-21 0,-1-2 21 0,-1 0-5 0,-3 3-16 16,-2-2-1-16,-3 2 22 0,2-1-22 0,-4 1 18 0,2 0-18 16,-1 1 9-16,0-1 9 0,0 0 0 0,1-1-22 15,0-1 21-15,0-1 1 0,2-1 0 0,1-1-27 0,0-1 23 16,2 0-23-16,-2-3 18 0,2 0-13 0,-1 0-4 15,3-3-9-15,-1-2 5 0,1 1-26 0,2 0 2 16,0-1-17-16,1-2-6 0,1-3-35 0,2 2-24 0,1-3-68 16,0-1-17-16,1 1 21 0,2-2 26 0,-1 1 26 15</inkml:trace>
  <inkml:trace contextRef="#ctx0" brushRef="#br1" timeOffset="-189659.4199">6939 15487 59 0,'0'-1'103'0,"0"2"-7"0,0-1-3 16,0 0-14-16,0 0-3 0,0 0-22 0,0 0-4 15,0 0 1-15,0 0-11 0,0 0 0 0,0 0 15 0,0 1-18 16,0 1 7-16,0 1 1 0,0 2-4 0,0-1 1 16,0 2-4-16,0 0-4 0,0 3 12 0,3-1-3 0,-3 4-4 15,5-3-20-15,-2 2 17 0,0 2-20 0,0-3 0 16,1 2 20-16,0 2-20 0,1-2 0 0,0 1 17 16,-1-1-8-16,1 2 0 0,-3-1 0 0,1 1-8 0,2-1 8 15,-2 1 10-15,0-2-9 0,0 0-9 0,2 1 1 16,-4-1-5-16,1 2 22 0,-1-4-3 0,1 1-23 15,0 1 0-15,-2-2-4 0,1 1 22 0,1-2-3 0,-2-2-24 16,2 2 18-16,-1-3 1 0,-1 0-4 0,2 0-25 16,-1-3 1-16,-1 2 13 0,2-2 6 0,-2-3-5 0,-2 1-15 15,4 1 1-15,-4-2-15 0,2 0 5 0,0-3-8 16,0 1-33-16,0 1-15 0,0-4-7 0,0 1-14 16,0-2-30-16,0-1-43 0,0 0-57 0,0-2 5 0,0-1 19 15,0 0 34-15,0-1 29 0</inkml:trace>
  <inkml:trace contextRef="#ctx0" brushRef="#br1" timeOffset="-188808.87">7173 15517 94 0,'2'12'104'0,"1"0"-11"0,-2-1 0 15,3-1-15-15,-3 1 5 0,-1-1-25 0,3 2 7 16,2 0-14-16,-2 1 4 0,2 0 4 0,-4-3-11 16,-1 1-11-16,2 1 8 0,-2-2 0 0,0 1 1 0,6-1 4 15,-4 1-4-15,0-2-3 0,-2 1-4 0,0 1-19 16,3-2 0-16,-2 0-4 0,-1 0 20 0,2 0-4 0,-2 0-11 15,0-2-13-15,0-1 17 0,0 2-9 0,2-2-12 0,0-2 17 16,-6 1-8-16,10 1-13 0,-4-4 17 16,-1 3-9-16,-1-3-12 0,0-1 21 0,3 1-21 0,-1-2 21 15,-4 0-26-15,4 1 22 0,0 1-22 0,-4-4 22 0,0 2-9 16,4 0-8-16,-2 0 8 0,0 0 1 0,0 2-1 16,0-2 0-16,0 0 5 0,0 1 0 0,0-4 4 0,0 3 0 15,0 0-5-15,0 0 10 0,0 0-9 0,0 0 4 16,0 0-4-16,0 0 4 0,0-1 5 0,0-1-13 15,0-1 4-15,0-2 9 0,0 3-13 0,0-4-1 0,0 0 10 16,0-1-14-16,0 0 0 0,0-2 0 0,0-1 0 16,0 0-4-16,0 0-1 0,0 0 5 0,2-4-5 0,-2 1 15 15,3-1-15-15,-2 0 5 0,1 0-5 0,3-1 1 16,-2 0-5-16,3 1 4 0,-1-1 1 0,-2 0-1 16,2 2-4-16,1-1 9 0,-1-1-9 0,-2 2 0 0,2-1 9 15,-1 3-22-15,1 0 4 0,0 0 9 0,3-1-4 16,-2 2 17-16,0 1 1 0,1-2-23 0,-1 2 22 0,2 2-8 15,3-1-13-15,-3 1 21 0,0-2 0 0,1 3-21 16,-1-2 21-16,2 2-21 0,2 2 21 0,-4-1-21 16,2 2 8-16,1 0 5 0,2 3 8 0,-2-1-8 0,1 1 0 15,-2 0-13-15,1 0 21 0,1 0 0 0,-2 1-16 16,1-1 16-16,-2-1-21 0,0 1 4 0,-3 1 22 0,2 2-22 16,-1 1 21-16,0 0-8 0,-1 2-8 0,-1 1 0 0,0-1 20 15,1 2-20-15,-1-1 20 0,-2 4-20 0,3-3 21 16,-4 2-22-16,3-2 1 0,-2 2 20 0,3-2-7 15,-4 5-14-15,-1-3 22 0,2 2-22 0,-1 0 18 0,0-2-18 16,-1 3 22-16,-1-1-21 0,0 1 20 0,0-2-3 16,0 2-18-16,0 2 1 0,2-1-1 0,-2-2 5 0,1 3 17 15,3-1-17-15,-1 0 16 0,0 0 1 0,0 1 0 16,-3-2-5-16,6-1 1 0,-4-1 0 0,-1 1-18 16,-1 0 18-16,0-2-18 0,0-1 22 0,0 0-22 0,0 0 22 15,0 0-8-15,0-1-1 0,0-2 0 0,0-1 1 16,0 0-10-16,0 0 10 0,0-4 8 0,0 1-9 0,0-1 0 15,0-1 5-15,0 0 4 0,0 0-13 0,0 0-8 16,0 0 16-16,0 0-21 0,0-1 9 0,0 2 4 16,0-1-26-16,0-3 0 0,-3 2-4 0,0-2-21 0,0-2-16 15,3 1-10-15,-3-1-27 0,0-1-73 0,3-1-44 16,-2-1 10-16,1-1 23 0,-1 2 35 0,2-4 3 0</inkml:trace>
  <inkml:trace contextRef="#ctx0" brushRef="#br1" timeOffset="-188061.8599">8329 15382 119 0,'-5'0'89'15,"0"-1"-3"-15,1-3-21 0,-1 2 13 0,0 0-2 16,-3-2-29-16,5 2 0 0,-3-1-4 0,1-1 1 0,-2 2 0 15,1-1 7-15,-1 3-18 0,0-1 0 0,1 1 19 16,-1-2-7-16,-2 2-4 0,1 0-3 0,0 2 4 0,0-1-4 16,-1-2-7-16,2 1-4 0,-2 1 20 0,2 2-19 15,-2-1 16-15,3 1-20 0,-2 1 12 0,1-1-19 16,0 3 19-16,0-1-15 0,-1-1 4 0,3-1 4 0,1 3-12 16,-4-3 0-16,3-1 5 0,0 1-14 0,2 0 1 0,-2-2 8 15,2 2-12-15,-3 1 3 0,3 0 5 0,-2-1 1 16,2 0-10-16,0 1 5 0,-2 2-9 0,0-1 0 0,2-2 0 15,-1 4 4-15,-1-1-4 0,2-3-9 0,-2 3 14 16,2 1-5-16,-1 0 4 0,0-1 1 0,-1-1-5 16,2 2 9-16,0-1-5 0,3-2-57 0,-2 1 62 0,2 1 0 15,-1-2-1-15,1 1 10 0,-2 1-13 0,0-2-1 16,2 2 5-16,-3-2-5 0,3 3 5 0,-3 0 0 0,1-1 1 16,1 2-1-16,-1 2-5 0,2-4 5 0,0 2 0 15,0-1 1-15,0 2-15 0,0 0 14 0,0 1 10 16,-1-2-1-16,2 3 1 0,1-1 0 0,-1-1-5 0,1 2-14 15,3-1-4-15,-2 1 4 0,2-1 19 0,1 2 0 16,0-3-9-16,2 2-15 0,0-1 24 0,0-1-23 0,0 0 23 16,0 0-24-16,-2-2 15 0,5 1 0 0,-3-3 0 15,0 0 10-15,2-1-10 0,0-1-10 0,0-2 20 0,0 1-25 16,-1-1 10-16,2-1 1 0,0 0-1 0,0 0 10 16,0 0-15-16,-1-3 5 0,2 3 11 0,-4-4-16 15,2 2-11-15,1 0 11 0,-2 0 16 0,1-1-16 0,1-2-16 16,-3 4 16-16,0-2 11 0,0 3-27 0,1-2 27 0,-1 2-27 15,0 0 11-15,1 0 0 0,-2 0 10 0,1 0-5 16,-2 2-5-16,2-4-5 0,-2 2-21 0,-1-2 1 0,0 1-24 16,0-2-8-16,-4 0-4 0,2 0-11 0,-1-3-41 15,-2 2-21-15,0-4-81 0,0 0-46 0,0 0 42 16,-2-1 29-16,-1 1 33 0,-2-2 9 0</inkml:trace>
  <inkml:trace contextRef="#ctx0" brushRef="#br1" timeOffset="-187839.4499">7905 14901 66 0,'-5'-2'128'0,"1"2"-21"15,2-1-3-15,-1 1-21 0,1-2-8 0,2 1-28 0,0 1-3 16,0 1-8-16,2 1-21 0,3-5-15 0,-1 3-8 16,1 0-64-16,-2-3-76 0,2 3-10 0,1 0 1 0</inkml:trace>
  <inkml:trace contextRef="#ctx0" brushRef="#br1" timeOffset="-187136.57">9981 14101 48 0,'2'0'93'0,"1"1"7"15,0-1-4-15,0 0-6 0,2 0-4 0,-1 0-14 0,0 2-3 16,2-4-4-16,-1 4-2 0,1-4-5 0,0 2-6 16,-1 0-3-16,1 0-4 0,1 0 8 0,1-1-11 0,3 1-8 15,-3 0-3-15,0 0 8 0,2-3 4 0,-1 0-11 16,2 3-12-16,-2 0 12 0,2 0 4 0,0-3-3 15,2 5-4-15,-2-4 0 0,-1 1-13 0,4 1-3 16,-3 0 8-16,3 0-8 0,-3 0 0 0,2 0-5 0,-1 0 5 0,1 0-4 16,1-2-1-16,-3 1 1 0,-1-1-13 0,1 2 8 15,-2-3 0-15,-2 3 1 0,0-3-1 0,-2 2-4 0,0-1 0 16,-2 2 0-16,-1 0-13 0,-2-1-4 0,1 1-5 16,-2-2 5-16,-2 4-17 0,-1-4 1 0,-2 5-25 15,0-4-27-15,-4 1-6 0,2 0-33 0,-4 0-76 0,2-2-16 16,-1 2 31-16,-1 0 17 0,1-3 22 0</inkml:trace>
  <inkml:trace contextRef="#ctx0" brushRef="#br1" timeOffset="-186786.11">9927 13815 101 0,'0'0'111'0,"0"0"-11"16,0 0-3-16,2 0 18 0,2 0-14 0,0 0-18 0,0 0-6 15,3 0 8-15,-1 0-14 0,5 0-15 0,-3 0 16 16,5 0-10-16,1 0-4 0,-3 0-7 0,0 0-3 0,3 0-8 16,-1 0 1-16,3 0 4 0,-2 0-20 0,0 0 0 15,1 0-4-15,0-2-8 0,-2 1 4 0,3-2-34 0,-5 0-5 16,0-1-24-16,1 2-7 0,0-3-32 0,-6 2-18 16,5 2-78-16,-5-4-49 0,2 3 26 0,-3 2 32 0,0-1 14 15,1 1 8-15</inkml:trace>
  <inkml:trace contextRef="#ctx0" brushRef="#br1" timeOffset="-185747.21">11744 12651 52 0,'2'-2'82'16,"-4"4"-4"-16,2-4-7 0,0 4-13 0,0-4 6 16,0 2-17-16,0 0-4 0,0-1-4 0,0 2-2 0,0 1-12 15,2-1 7-15,-1 2 1 0,2 3-18 0,0 0-1 16,-1 0 19-16,3 3-18 0,-2 0 7 0,0 3 3 0,0 1 1 15,2 1-4-15,-3 1-3 0,1 2 10 0,1-2 5 16,1 3-16-16,-2-2 16 0,1 3-19 0,-1 1 19 16,0 1-11-16,0-1-12 0,0 1 20 0,3 0-12 0,-3 1 0 15,-3-1-3-15,4 1-1 0,-1 1 4 0,0 0-3 16,0-1 4-16,1 1-5 0,-3-1-3 0,2 1 4 0,2-2-4 16,-2 1 4-16,0-1 8 0,0 0-4 0,-3 0 0 0,2-2-4 15,3 1 1-15,-4-1-1 0,4-1-16 0,0 4 0 16,-1-3 0-16,0 1 21 0,0-1-5 0,1 1-20 0,0-2 12 15,-2 1 9-15,2 1-21 0,-2-2 0 0,0 1 20 16,-1-1-7-16,2 0-13 0,-4 0 20 0,4-1-20 16,-3-1 17-16,2 2-22 0,-3-3 5 0,0 2 0 15,0-2 21-15,2 1-13 0,-2-1 0 0,0 0 13 0,0 0-12 16,0 0 7-16,2-1-20 0,-2 2 12 0,1-1 9 16,3 0 0-16,-4-1 0 0,0-1-4 0,1 1-1 0,1-1-8 15,-1 1 0-15,2-1-8 0,-3-1 12 0,2 2 0 16,1-3 1-16,-2 0-1 0,1 1 0 0,1 0 1 0,-1-1-1 15,-2-1 1-15,0-2-1 0,3 1 0 0,-3-2 1 16,0-1-1-16,0 0 1 0,0 0-1 0,-2 0 1 16,4 0-5-16,-2-1 4 0,0-1 1 0,3 2-5 0,-4 0 0 15,1-1 0-15,0-1 4 0,0 4-4 0,1-2 4 16,-1 0 5-16,-3 1-9 0,1-2 0 0,1 2 0 16,-4-1-4-16,3-1 4 0,-1-1 0 0,0 1 0 0,0-2-5 15,2-2-21-15,-1 0-10 0,1 1-7 0,1-4 4 16,0 0-28-16,0-4-24 0,1 0-37 0,1-3-76 0,2 0-31 0,-1-3 21 15,-1-2 34-15,1-2 15 0,2-4 19 0</inkml:trace>
  <inkml:trace contextRef="#ctx0" brushRef="#br1" timeOffset="-184946.3299">12299 12921 109 0,'0'6'82'0,"0"-2"3"0,0 2-20 0,0 2 13 15,0-2-20-15,0 1-11 0,0 1 0 0,0-2-4 16,0 1 0-16,0 1 5 0,0-1-4 0,0 1-11 0,0-1 0 16,0 2-4-16,2-1 8 0,-2 0-18 0,0 2 18 15,1-1-11-15,4 0-11 0,-2 1 15 0,0-1-7 16,2 1 8-16,-2 1-20 0,4 1 16 0,-6 0-19 0,5-1 7 16,0-1 0-16,-2 2 9 0,-1 0-13 0,-2 0-7 15,4-1 8-15,-1 2 11 0,-1-1-11 0,-2 0 0 0,-1 0 8 16,2 0-4-16,1 2 8 0,-2-2 0 0,2 1 0 15,2-1 1-15,-5 2-17 0,4-1 16 0,-4 1-15 16,0 1-1-16,4-2 9 0,-2 2-1 0,-2-1 9 0,0 1 1 16,0 0-13-16,3-1-1 0,-1 0-3 0,-1 0 4 15,1-2-13-15,2 1 9 0,-1-1 4 0,-1 0-5 16,1 0 1-16,-1 0-5 0,1-2 5 0,0 1-4 0,-3 0-1 16,0-1 0-16,2 1 5 0,1-4-9 0,-3 4 5 15,2-2 4-15,-1 1-5 0,-1-2-4 0,0 2 5 0,0-1 3 16,0 0-3-16,0-1-1 0,2 2 1 0,-4-1 4 0,2-2 0 15,0 3-4-15,0-4-1 0,0 0 1 16,0 1-1-16,0-1 1 0,0 0 4 0,0 0 0 0,0 0-4 16,0-2-1-16,0 3-8 0,0-3 8 0,0 2 10 0,0 0-9 15,0-1-14-15,0 1 23 0,-1-4-10 0,-1 2 1 16,2-3 0-16,0 1-5 0,0-1 4 0,0 1-4 0,0-2 0 16,-1 0-9-16,1 0 18 0,-2 0-9 0,5 0 0 15,-3 0-9-15,-1 1 18 0,1 2-9 0,0-3-14 16,0 3 24-16,0 0-1 0,-2-3-14 0,2 2 1 0,0-1-1 15,-2 1 0-15,2-2-4 0,0-2 0 0,-3 2-1 16,3 2-3-16,0-4-15 0,-3 1 10 0,1 2-22 0,2-2-9 16,-3-2-29-16,3-3-22 0,-5 0-46 0,1-2-60 15,1-1-30-15,-2-3 32 0,0-2 16 0,4 0 27 0,-3-6 15 16</inkml:trace>
  <inkml:trace contextRef="#ctx0" brushRef="#br1" timeOffset="-184317.3199">12177 12868 80 0,'2'0'75'0,"2"0"-4"16,-2 0-6-16,-1 0-1 0,4 0-7 0,0 0-24 15,0 0-5-15,-3 0 19 0,4 0-4 0,-2 2-10 0,-1-1-8 16,2 1 8-16,2 1 3 0,-1-2 1 0,-1 2 3 16,3 0 0-16,-2-2 1 0,2 1 0 0,2 0-23 0,0-1 20 15,0-1-20-15,0 0 16 0,2 0-19 0,-1 0 19 16,3-1-11-16,-1 1 0 0,0 0 0 0,3 0 4 15,-4 0-11-15,2 0-8 0,1 0 7 0,-1 0 1 0,0 0-4 16,0 0-1-16,-1 0 1 0,1 0 0 0,0 0 8 16,-1 0-12-16,-2 0 0 0,2 1 0 0,1 1 8 0,-3-1-8 15,2 1 8-15,-1 1-12 0,1 0 0 0,-1-2 8 16,3 1-12-16,-1-2 4 0,-3 2-4 0,2-2 4 0,1 0-4 16,1 0 4-16,-3-1-12 0,-1 0 12 0,2 1-4 15,-1 0 0-15,1 0 4 0,-4 0 9 0,3 0-13 0,-1-2 4 16,-2 1 8-16,-1-2-12 0,0 0 0 0,-2 0 8 15,2 0 1-15,-3-1-1 0,-2 0-4 0,3 1 0 16,-4 2 0-16,-2-1-4 0,3 2-8 0,-3-1-4 0,2 1-9 16,-2 0-16-16,0 0-7 0,0 0-8 0,0-2-34 15,-2-1-45-15,4 0-71 0,-1-1-10 0,-4 1 25 0,3-2 26 16,0 0 18-16</inkml:trace>
  <inkml:trace contextRef="#ctx0" brushRef="#br1" timeOffset="-183341.11">12830 13650 52 0,'0'0'85'0,"0"0"-6"15,0 0-12-15,0 0 9 0,0 0 2 0,0 0-20 0,0 0-22 16,0 0 14-16,0 0-6 0,0 1-4 0,0 0-4 16,0 1 1-16,0 1-1 0,2-1-3 0,-2 1 8 15,1 1-4-15,1 2 0 0,1-1-3 0,-3 1 0 0,0-2-19 16,2 0 15-16,-1 3-15 0,1 0 8 0,-4 1 0 0,4-2-8 15,-4 1 12-15,2 1-3 0,-1-1-1 0,4 4-7 16,-3-4 11-16,3 5-11 0,-1-1 0 0,-1-2 20 16,-1 2-20-16,2 0 16 0,-1 1-20 0,-1 0 21 0,2 0 0 15,-2 0-12-15,0-1 4 0,0 1-4 0,-2 0 5 16,4-2-1-16,-4 4 10 0,2-4 0 0,0 1-4 16,0-1 0-16,0-2 1 0,0-1-23 0,0 2 19 0,0-3-19 15,0 0 10-15,0 0 0 0,0-1-14 0,0-1 18 16,0 1-23-16,0-3 24 0,0 2-24 0,0 0 25 0,0-1-16 15,0 2-9-15,0-3 20 0,0 3-20 0,0 0 10 16,0-2-5-16,0 1 0 0,0 1 15 0,0-2-15 16,0 1 0-16,0-4-15 0,0 3 20 0,0-1-15 0,0-1 20 15,0-1-25-15,0 0 10 0,0 0 5 0,0 0 10 16,0-1-25-16,2-1 15 0,1 2 11 0,0 2-11 16,0-2 0-16,0-3-15 0,1 1 10 0,0-1 0 0,1-1 0 0,0 1 0 15,1-2 10-15,-3-1-25 0,0 0 9 0,2 0 17 16,0-1-27-16,-2 0 16 0,2 2-10 0,1-1 20 15,0-1-25-15,-1 2 25 0,0-1-10 0,-2 1-15 0,4-1 25 16,-1 2-25-16,0-1 25 0,1 1 0 0,-3-1-25 16,3 4 25-16,2-4 0 0,-3 5-15 0,2-1 0 0,0-1 15 15,2 1-20-15,-2 1 0 0,0 0 20 0,0 0-10 16,2 1 15-16,-2-2-4 0,0 2-22 0,2 1 27 16,-1-2-26-16,3 0 25 0,-3 1-15 0,2 1-10 0,0-1 10 15,1 1 15-15,-2-1-15 0,0-1-10 0,0 1 10 16,0-2 0-16,0 2-16 0,1-1 1 0,-2-1-5 0,2-2-10 15,-1 0-4-15,-4-1-29 0,4 1-12 0,-4-2-33 16,3-1-51-16,-4-1-61 0,1-1-45 0,-1 1 31 0,-3-1 42 16,0-1 16-16,-2 5 22 0,0-4 8 0</inkml:trace>
  <inkml:trace contextRef="#ctx0" brushRef="#br1" timeOffset="-182317.21">13603 12622 98 0,'2'5'85'0,"-1"-2"-13"16,-2 1 10-16,2 2-3 0,-4 2-22 0,6-2-3 0,-1-1-3 15,1 2-8-15,0-1 1 0,1 1-12 0,-3 1-2 16,2-2-8-16,-1 4 7 0,0 1-3 0,-1-1 3 0,-1 0 4 16,5 1-7-16,-4 4-11 0,1-2 19 0,-1 3-12 15,-1-3 8-15,-1 4-18 0,2 1 3 0,1 0 0 16,3 0 12-16,-4 0 11 0,-1 1-19 0,0 2 20 0,0-3-8 16,0 3 8-16,2 2-3 0,1-2 0 0,1-1 0 15,-4 0-20-15,1-1 5 0,5 3 7 0,-3-4-3 0,0 0 0 16,2-1 0-16,0 0 1 0,0 0-5 0,-2-2 1 15,3 1 4-15,-1-1-13 0,-2-2 4 0,2 4-8 0,0-5 4 16,0 5 1-16,-2-2-5 0,0-1 8 0,1 3-12 16,1-2-1-16,-2 2 6 0,1-1-6 0,-1 2-4 15,2-3 5-15,-5 5-1 0,3-4 1 0,3 2-1 0,-5 0-4 16,1 0 0-16,1-1 5 0,0-2-5 0,-1 1 0 0,1-2 4 16,-3 1 1-16,3-2 0 0,-1-1-1 0,1-2-4 15,0 1 0-15,-1 0 0 0,0-2 0 0,0 1 5 0,2-1-5 16,-4 3 4-16,4-1-4 0,-2-1 0 0,-2 0 0 15,2 3 14-15,-1-1-14 0,1-2-9 0,-1 2 18 16,-1 2-9-16,0-4-9 0,4 1 23 0,-3 2-14 0,2-2 0 16,-1 1 5-16,-2-2-1 0,2 2-4 0,2-2 0 15,-1 1 0-15,-1 0 0 0,1-1 0 0,-3 1 0 16,0-4 0-16,3 4 0 0,0-4 0 0,2 2 0 0,-5-1 5 16,0-1 4-16,0 1 1 0,3-2-1 0,-3 1-4 15,2-2-14-15,-2-1 4 0,-2 2 0 0,2-4 0 0,-1 0 1 16,1 2 4-16,0-3 0 0,1 1-5 0,1-2 0 15,-2 0 1-15,0 0 8 0,0 0-13 0,2 0 0 16,-2 1-5-16,0-2-5 0,1-1 1 0,-1 1-23 0,0-3-3 16,0 2-30-16,0-4-11 0,-1 1-30 0,1-1-55 0,0-4-63 15,0-1-3-15,0 1 48 0,0-2 23 0,0-1 15 16,0-3 15-16</inkml:trace>
  <inkml:trace contextRef="#ctx0" brushRef="#br1" timeOffset="-181302.59">13956 12537 69 0,'-2'-5'86'0,"2"1"10"15,0-1-21-15,2 1 15 0,1 1-11 0,-3-3-22 16,2 1-6-16,1 1 0 0,1 1 14 0,-2 1-17 0,1-1 14 15,2 0-10-15,1-3-3 0,-1 3-8 0,0-1 15 0,3 4-18 16,-2-4 20-16,0 2-4 0,-1-1-3 16,6 0-3-16,-5 1-12 0,-1 1 0 0,3 1-3 0,-3 0-13 15,4 1 9-15,-2-2-4 0,1 1-4 0,-2 0 1 0,3 1-5 16,-2-2 0-16,-1-1-4 0,2 2-9 0,1-1 9 16,-1 1-4-16,0-4-1 0,0 4 1 0,1-1 0 0,1 0-5 15,-2-1 1-15,-1 2-1 0,3-1 0 0,-2-1 1 16,0 2-1-16,2 0-4 0,-4 2 0 0,2-4 5 15,-1 2-5-15,0 0 0 0,-1 0-9 0,2 0 13 0,-3 0-4 16,2 0 5-16,0 2-5 0,-2 1 0 0,1-1 4 16,-1 0 1-16,-1 3-5 0,0-2-9 0,1 1 13 15,-1 0-4-15,-2 1 5 0,1 0-5 0,1-1 0 0,-1 0 0 16,0 0-9-16,0 0 13 0,0-1-4 0,-3 2 0 16,0-1 0-16,2 1 5 0,2-1-5 0,-4 4 4 0,0-2 1 15,0 1-1-15,0 0 0 0,-1 3-4 0,-4-2 0 16,2 2 0-16,0-1 0 0,1 1 5 0,-2 2-1 0,-1 0 1 15,-2 0-1-15,0 2 1 0,0-1 0 0,-1 1-10 16,3-1 10-16,-4 0 8 0,3 3-8 0,-1-4-1 16,-1 0 5-16,2 0 1 0,-1 0-1 0,0-2-14 0,1-1 24 15,-1 0-1-15,0 0 1 0,0 0 0 0,2-3-24 16,4 0 1-16,-1 0-1 0,-1-2 0 0,-2 0 5 0,4-1 24 16,-1 0-5-16,2-2 0 0,-2 2 1 0,0-1-6 0,0-2 1 15,-3 1-20-15,0-1 0 0,4 0 0 0,-1 1 5 16,-1-1 25-16,1 0-15 0,-1 0 0 0,3 0 15 15,-2 0-15-15,2 0 1 0,0 0-1 0,-1 0-5 0,2 0 0 16,-2 0 0-16,2-1 0 0,-2-3-15 0,2-1 10 16,-1-1 0-16,2-1 10 0,1-2 1 0,2-2-6 0,0 1 0 15,1-4 1-15,2 2-1 0,0-2 0 0,0 3-5 16,0 1-10-16,3 0-1 0,-3 2-10 0,2 6 16 16,-1-3 10-16,0 2-10 0,-1 2 10 0,5 1 0 0,-4 1-10 15,3 2 0-15,-2 2-10 0,2-1-1 0,-1 2 6 16,3-1 0-16,-3 0 0 0,1 5 0 0,0-1 5 0,0 0 0 15,2 0 0-15,-4 1 15 0,4-2 5 0,-3 1 0 16,2-2-5-16,-1 1 0 0,0-1 1 0,-3-1-22 16,2 0-9-16,0 0 15 0,-1-4-84 0,-3-1 60 0,2 2-9 15,-3-1-32-15,2-2-24 0,-2 0-36 0,-3-3-71 16,0 0-67-16,1 0 33 0,-3-4 28 0,-1 3 27 0,0 0 19 16,0-2 25-16</inkml:trace>
  <inkml:trace contextRef="#ctx0" brushRef="#br1" timeOffset="-176281.12">28131 10587 98 0,'-10'-2'75'0,"0"2"-4"0,0 0-3 0,-2 0 4 0,4 0-4 15,-2 0-22-15,-2 0-2 0,3 0-15 0,-5 0-4 0,1 0 18 16,2 2-10-16,-2-1 0 0,4 1-4 0,-5-1 0 16,2 2 1-16,3 0 3 0,-3 1 7 0,2 1 1 0,2 3-18 15,-1-3 18-15,-1 3-19 0,-1-2 12 0,2 5 8 16,-1-1 8-16,0 1-15 0,2 1 12 0,-2-2 0 15,2 4 5-15,-1 1 8 0,0-1 2 0,3 3-20 0,3 0 9 16,-1-1-8-16,1 4 5 0,3-4 0 0,-1 4-2 16,2-2-5-16,2 1 1 0,4-2-4 0,-1-1 1 0,5-3-5 15,0 1-4-15,2-2-5 0,1-4-4 0,3-2 4 16,3-2-4-16,3-1-16 0,1-6 11 0,3-1 0 16,-2-4-5-16,5-2-1 0,0-4-4 0,2-2-6 0,-4 2 5 15,3-4-5-15,-3 0 0 0,-3 0 0 0,-1 2 6 16,-7-1-6-16,1 2 0 0,-6 2 0 0,-2 2 5 0,-2 1-5 15,-5 1 5-15,0 0 1 0,-3 1-1 0,-2 1 1 16,-2 1-1-16,-4 0 17 0,-2 0-5 0,1 0-11 0,-4 1-1 16,1 0-10-16,-1 0 22 0,-3-1-29 0,2 1 12 15,0-1 0-15,-1 0-5 0,1 2-6 0,3-3-1 16,0 3-32-16,2-2-25 0,-1-2-29 0,4 1-34 0,1 1-33 16,0-4-103-16,1 1-20 0,4-2 33 0,-2 2 43 15,4-3 28-15,0 1 27 0,5 0 18 0</inkml:trace>
  <inkml:trace contextRef="#ctx0" brushRef="#br1" timeOffset="-175859.49">28621 10051 98 0,'-2'14'100'15,"2"-1"-18"-15,0 2 4 0,-1 2 0 0,1 1-7 16,0 4 0-16,0 1-17 0,0 1 11 0,0 1 8 0,0 4 0 16,0-2-17-16,0 3 15 0,0-1-10 0,0 2 1 15,0-3-3-15,-2 2-11 0,-1-1 17 0,3-2-15 0,-3 0 1 16,-1-2-3-16,-1-1-4 0,2 0-3 0,2-1-8 16,-4-4 0-16,4 2-4 0,-1-1-3 0,1-4 4 0,1 1-18 15,0-4 9-15,0 1-9 0,0-2-20 0,0-3-30 16,1 1-4-16,-2-4-19 0,1 1-26 0,0-2-30 0,0-2-29 15,0-1-86-15,1 1-42 0,-1-3 32 0,0-2 31 16,2-1 27-16,-2 0 26 0,1-2 7 0</inkml:trace>
  <inkml:trace contextRef="#ctx0" brushRef="#br1" timeOffset="-175374.59">28812 10746 98 0,'3'1'93'15,"3"-4"10"-15,2 2-17 0,0-2-7 0,5-3-11 16,0-2-21-16,1 2-14 0,2-2 3 0,1 0-3 0,-1-2-4 16,1-1-11-16,1 2 4 0,-4-3 0 0,0 3-4 15,-2 1 1-15,-2 0-1 0,-2 1-3 0,-3 1 3 0,-1-1 12 16,-2 2 0-16,-1 1 3 0,-1-1-6 0,0 2-5 0,-1 0 8 15,-2-1 5-15,-3 4 3 0,3-2-7 0,-1 1 19 16,1 1-11-16,-2-3-11 0,0 1 12 0,1 2-4 16,-5 0-4-16,2 0 1 0,1 2-4 0,-1-4-4 0,1 1 0 15,-2 1-4-15,0-2-4 0,2 4 9 0,-3-2-13 16,2 0 0-16,-1-2 8 0,2 4-12 0,-2-1 0 0,2 4-5 16,-1-2 1-16,-1 1 3 0,4 0-3 0,-2 1-1 15,1 1 1-15,-2 0-1 0,3 0 1 0,-1 2 4 16,-2-3-5-16,3 2 5 0,1 0 4 0,0 1 6 0,-2-1-10 15,0 2 23-15,2 0-4 0,-2 1 0 0,3 3 10 16,1-1 10-16,1-1-13 0,-5 3 20 0,5 1-13 0,2-1 10 16,1 0 2-16,-2 2 2 0,4-3 1 0,-2 2-4 15,4-2-5-15,-2 1 13 0,3-2-22 0,1 0 12 16,0 0-18-16,-1-3-19 0,6 0 27 0,1 0-21 0,0-1-13 16,2-5-21-16,0 0-27 0,0-3-12 0,7-2-12 15,0-2-46-15,1-4-29 0,-2 1-28 0,1-4-35 0,2-2-58 16,0-1-59-16,0-1 52 0,-4-2 47 0,2 1 28 15,-4-2 25-15,1 0 10 0,-4 0 12 0</inkml:trace>
  <inkml:trace contextRef="#ctx0" brushRef="#br1" timeOffset="-174655.97">29432 10041 105 0,'3'1'86'0,"-2"1"3"0,-1 1-3 0,4 1-7 16,-4 2-15-16,1-1-13 0,1 4 7 0,-1-4-11 16,-1 5 7-16,0 0 1 0,0 1-18 0,2 5 15 15,0-1-8-15,-1 2 1 0,2 1-4 0,1 1 9 0,-4 2-1 16,2 3 1-16,2 1-11 0,-1-2-8 0,-2 4 21 16,3-2-12-16,-3 3 0 0,1 0-3 0,-1 1 0 0,1-5 0 15,1 3 1-15,4-2 5 0,-7-2-4 0,0 0-22 16,1 0 23-16,-1-2-4 0,0-1-22 0,5-2 17 15,-7 0-21-15,2-2 22 0,-3 1-23 0,3-2 10 0,0 0 10 16,0-2-25-16,0 1 20 0,0-2-19 0,0 1 5 0,5-1 0 16,-5-1-1-16,0-2-9 0,0 0 25 0,0-4-15 15,3 3 10-15,-3-2-15 0,0-1 0 0,0-2 0 16,1 0-10-16,-2-3 15 0,1 0-5 0,0 1 0 0,0-1 0 16,1 0 1-16,-1 0 4 0,0 0-5 0,2 0 0 15,0-3 0-15,1 2-5 0,-3-4 11 0,1 1-11 0,3-1 0 16,-4-3-6-16,5 1-9 0,-1-4 20 0,1 3-20 15,-1-4 15-15,0 0-11 0,0-2-14 0,3 2 20 0,1-1-15 16,-1 1 0-16,-2-2-4 0,2 1 4 0,1 2-4 16,-2-2 0-16,2 2 0 0,0 1 15 0,-3 1-10 15,4 0 1-15,-3 1-10 0,1 1 15 0,-1 2 4 0,0-1-10 16,0 2 15-16,1 2-1 0,-1 0 1 0,1 1 4 16,1 0-4-16,-1 1 4 0,0-2 0 0,1 5 0 0,0 0 0 15,-1 2 0-15,1 1 0 0,0 0 4 0,0 1-4 16,0 1 4-16,-2 2 1 0,2 1-1 0,0-1 1 15,-2 2-5-15,1 0 9 0,-1 0 0 0,-1 0-4 0,0 0 8 16,-4 0 10-16,4 1-18 0,-4-2-1 0,1 3 15 16,-1-2-14-16,-1 0 18 0,0-2-18 0,-1 1-5 0,1-2 19 15,-2-2-24-15,4 4 0 0,-4-4-4 0,4-1-1 16,-2 2-13-16,0-4-9 0,0-1-32 0,-2 3-24 0,2-5-32 16,0 1-59-16,0-2-66 0,0 0 3 0,0-2 42 15,0-2 27-15,0 1 19 0,0-3 5 0</inkml:trace>
  <inkml:trace contextRef="#ctx0" brushRef="#br1" timeOffset="-173668.04">30328 9876 84 0,'0'1'96'0,"0"-1"-7"15,-2 0-21-15,2-3-3 0,0 3 10 0,0 0-36 0,4 0 5 16,-4 0 6-16,1-1-13 0,1 1-1 0,0 0-3 16,1 0-4-16,0-2 0 0,0 4 1 0,0-1 3 15,-1 2-7-15,2 2 0 0,-1 0 7 0,1 2-3 0,-1 2-15 16,-1 1 15-16,2 2 0 0,0 2-7 0,-1 2 0 16,-2-1 0-16,4 3 4 0,-4 5 0 0,2-2-4 0,-3 4 20 15,2 2-15-15,-2 0 8 0,0 3 0 0,0-2 13 16,0 4-4-16,-2 1 5 0,4 0-4 0,-2-4-20 0,-2 2 17 15,2-1 1-15,0-1-4 0,0-3 1 0,0 0-5 16,0-2-3-16,0-1-24 0,0-3 15 0,0 0-5 0,0-2 0 16,2-1 1-16,-2-2 9 0,0-2-9 0,0 0 10 0,0 0-15 15,2-3 16-15,-2-2-16 0,0-1 6 0,0-1 0 16,0 0-5-16,-2-3 0 0,2 0 11 0,0-1 1 16,0-1 0-16,0-1-28 0,0 0 28 0,0 0-17 0,2 0 1 15,-2 0-18-15,1-3 23 0,3-1-23 0,-1-1 24 16,0 2-7-16,2-5 1 0,0 1-6 0,4-2-18 0,-1-1-5 15,-2-2-6-15,2-2 0 0,1 2-5 0,1 0 11 16,0-1-5-16,0-1-11 0,-2-1-10 0,4 3 22 16,-2-3-20-16,2 3 10 0,-3-1 6 0,2 1-5 0,0 0 1 15,-1 1 4-15,1 1 1 0,-2 0 1 0,1 2 4 16,-1 0 0-16,-1 2 0 0,-1 2 6 0,1 1-1 16,-2 1 5-16,0 1 9 0,-1-1 0 0,1 4-9 0,1 1 0 15,-3 1-1-15,2 2 1 0,1 0-8 0,-2 0 12 16,3 3 1-16,-2 0-1 0,0 2 5 0,-1 1 0 0,0-2 0 15,1 3 9-15,2-2-9 0,-4 1 0 0,1 1 0 16,-1-2 0-16,0 3-9 0,-4-5 14 0,4 3 4 0,-3-2-5 16,1 1 5-16,-2-1 4 0,-3-2 10 0,-1 1 5 15,0-2-24-15,-1 4 1 0,-2-5 27 0,0 1-13 16,-1 0 0-16,-2 1-5 0,-1-2 10 0,2 0 1 0,-3 0 9 16,2 0-14-16,-2 0 0 0,3-1 0 0,-4 1 1 15,4-3-1-15,-2 1 12 0,0-1-6 0,0-1-4 0,-1-2-1 16,3 1-15-16,0-1-12 0,-1 0 12 0,1 0 10 0,1 0-16 15,0 0 6-15,0-3 5 0,-1 1-11 0,2 1-6 16,1-2 6-16,-1 0-11 0,1-3 0 0,2 2-5 16,-1-2 5-16,0 0-32 0,5 0 1 0,-3 0-9 0,1-2 1 15,0 2-23-15,2-1-17 0,0-1-14 0,0 2-18 16,0 0-7-16,0-1-40 0,2 1-57 0,0-2-4 16,1 1 16-16,2 1 38 0,-2 0 29 0,3 0 8 0</inkml:trace>
  <inkml:trace contextRef="#ctx0" brushRef="#br1" timeOffset="-172364.73">31320 10402 69 0,'-5'-1'86'0,"-2"1"-15"0,-2 0-3 0,3-2-3 0,-1 2 13 16,1 0-38-16,-2-1 14 0,2 1-4 0,-2-2-21 15,1 2 0-15,-2 0 8 0,1-3-5 0,2 3 1 16,-2 0-3-16,-1 0 3 0,-3-1-4 0,4 2-3 0,-2-1 7 16,2-1-18-16,0-1 15 0,-1 2-15 0,0 2 11 15,1-2-18-15,2 0 14 0,-1 0-18 0,3 0 8 0,-2 0 7 16,-1-2-8-16,3 5-11 0,-1 0 8 0,0 0-8 15,-3 2 0-15,4-1 19 0,-1 2-15 0,-2 3 19 16,1 0-8-16,-3 0 0 0,1 3 5 0,1-1 3 0,1 2 5 16,-3 1-1-16,1 0 1 0,3 0-8 0,-2 3 12 15,1-4 0-15,4 4 1 0,-2-3 0 0,2 2 0 16,2-1 5-16,-1-2-13 0,1 0 5 0,0 0 18 0,1-1-22 16,3-2 10-16,0 1 5 0,1-2-23 0,-4 0 23 15,6-2-13-15,-1 1 1 0,2-2-5 0,5 0-5 0,-4-4 1 16,4 2-6-16,-4-3 6 0,3-1-5 0,0 2-15 0,1-2 10 15,-2-2 0-15,1 1 0 0,-2-3 11 0,1 0-6 16,-2 1 0-16,-1 2-15 0,0-4 0 0,2 0 11 0,-6 1-11 16,1 0 5-16,-2-1-5 0,1 4 0 0,-3-1-10 15,-1 0 15-15,2 2-5 0,-2 0-11 0,0 0 17 16,0 0-1-16,-2 0 0 0,2 0 11 0,2 0-16 0,-4 0 0 16,2 0 0-16,0 0 0 0,0 0 0 0,0 0 0 15,0 0 0-15,3 0 0 0,-3 0 10 0,4 0-10 16,-3 0 0-16,2 0 0 0,0 0 0 0,-1-1 11 0,-1 0-11 15,1-1 0-15,0 1 11 0,-1 1-11 0,1-2-6 16,-2 2-10-16,1-1 16 0,3-1 0 0,-3 2 0 0,3 0 0 16,-3 0 0-16,2 0 0 0,3-1 0 0,-3-2 0 15,1 3 0-15,0-2 0 0,0-1 0 0,-1 2-10 0,2-2 10 16,-4 1 0-16,5-1 0 0,-3-1 0 0,1 1 0 16,0 1 10-16,0-1-10 0,1-3 0 0,-2 3-10 15,3 0 10-15,-3-3 0 0,0 2 0 0,0-1 0 0,-1 1 0 16,0-2 0-16,-2 1 0 0,1-1 0 0,1 1 0 15,-2 0 0-15,0 0 0 0,0-1 10 0,-2 3-10 0,1-1 0 16,1-1 0-16,0 1-5 0,1 1 5 0,-1-2 11 16,0 1-17-16,0 1 6 0,-1-2 11 0,1 2-16 0,-4-1-1 15,3-1-9-15,-3-1 15 0,3 0 0 0,-2 0 0 16,-3 2 0-16,3-2 0 0,-2 0-11 0,3 0 11 0,-1 0 5 16,0 0-5-16,-1 1 6 0,1-1-6 0,0 3 5 15,0-1-5-15,-1 1 5 0,0 3 0 0,1-2 1 0,0 1-1 16,-2 1 0-16,2-2 1 0,0 2-1 0,-3 0-5 15,-1 2 5-15,4-1 1 0,0-2-1 0,-4 1-5 16,3-2 6-16,-2 2-6 0,-2 0 5 0,3 0 0 16,-2 0-5-16,-1 0 0 0,1 0 6 0,0 0-6 0,3 0 5 15,-3 3-5-15,1-3 0 0,-2 2 0 0,2 1 0 16,-1-2 0-16,2 0 0 0,-2 1 0 0,2 0 0 0,0-1 0 16,-1 2 0-16,1-3 0 0,3 3 0 0,-2-3 0 15,-1 2 0-15,2-4 0 0,-2 5 0 0,5 1 0 0,-3 0 0 16,0-3 0-16,0 2 0 0,-1 0 0 0,0 3 0 15,-1-1 0-15,1-2 0 0,-1 3 0 0,1-2 0 0,-4 0 0 16,4 3 0-16,-2-1 0 0,-1-1 0 0,2 2 0 16,1-1-11-16,-1 1 17 0,-2-1-6 0,3 2 5 15,-1-1 1-15,0 1 10 0,2 0-16 0,0 2 0 0,0-2 6 16,0 2-6-16,-1 0 5 0,2 1-5 0,2 1 0 16,0-2 0-16,-2 2 6 0,4 2 0 0,-6-2 16 0,4 0-11 15,4 1 1-15,-4 1-1 0,4-1 1 0,-1-1-12 16,0 1 29-16,2 1 7 0,0-2 0 0,3 2 1 15,3-4-19-15,-3 1 7 0,3-1 1 0,1 1 0 0,0-1 7 16,-3 1-14-16,5-1 29 0,-2-2 0 0,3 1-34 0,0-2 36 16,2 1-6-16,-3-3 1 0,3 3-7 0,3-8-7 15,-2 5 1-15,3-4-9 0,-3-1 2 0,2 0-42 16,-1-3 34-16,-2-1-34 0,2 1 34 0,-1-2-42 0,-4-1 42 16,0 0-26-16,0 1-15 0,-1 0-15 0,-2-3-7 15,2 4-37-15,-5-2-10 0,1 0-36 0,0 1-10 0,-2 0-14 16,1 1-42-16,-2 0-40 0,3-1-14 0,-1 0-41 15,1-2 22-15,0 3 43 0,0-3 26 0,-1 2 23 0,0-1 15 16,5 0 33-16</inkml:trace>
  <inkml:trace contextRef="#ctx0" brushRef="#br1" timeOffset="-171506.6">31561 10012 48 0,'2'-3'86'0,"0"0"-8"0,-2 3 4 16,0-1-3-16,0-1-4 0,3 0-21 0,-3 2-7 16,0-1-4-16,0 1-10 0,0-1 7 0,-3 1-8 0,6 1-2 15,-2 0-1-15,3 3-3 0,-1-1-1 0,-2 1-6 16,1 2 7-16,2 2 3 0,0 2 5 0,0 2 3 15,0 5-18-15,-3 1 11 0,1 3 0 0,-1 1 4 0,-1 3 5 16,0 1 11-16,5 4-15 0,-5 0 12 0,0 2 5 16,0 0 12-16,-1 0-10 0,2 0 12 0,-1-1-6 0,0-1 0 15,0 0 2-15,0 1-12 0,-5-3 1 0,5-1 20 16,0-2-27-16,0-2-5 0,0-1 16 0,0-1-3 16,-1-3-26-16,1 0-4 0,-2-3-1 0,5-1 12 0,1-1 6 15,-3-1-28-15,2-1 11 0,2-2-4 0,0-2-13 16,-1-1 24-16,0 0-29 0,0-1 24 0,1-3-30 0,-3 2 6 15,0-4 24-15,-1 1-30 0,-1-1 6 0,0 0 24 0,2 0 0 16,-2-1 0-16,0 1-5 0,-2 0-13 0,1 0-18 16,1 0 36-16,0 0-5 0,1-2 1 0,-1-2-33 15,0 1 26-15,0-2-26 0,-1 1 32 0,1-2-6 0,0-2-32 16,0 1 31-16,0-4-31 0,3 0 32 0,-2 3-32 16,5-3 25-16,-3 1-12 0,5 1-20 0,-1-2 33 0,-1 1-20 15,3 1 13-15,1 0-25 0,0 0 25 0,-1 0-24 16,-1 3 24-16,2-2-24 0,0 4 12 0,-2-2 18 0,2 0-18 15,0 3 12-15,0-1-12 0,2 3 0 0,-4 0 18 16,2-1 0-16,2 2-12 0,-3 0 0 0,2 3 12 16,0 2 0-16,-3-1 0 0,3 1 0 0,-4 1-6 0,1 0 0 15,1 0-12-15,0 2 0 0,-1 0 0 0,-1 2 6 16,-1-2 12-16,-2 1 0 0,3-1-18 0,-2-1 6 16,-2 1 12-16,0-2-12 0,-3 0 0 0,0 1 1 0,-3-1 5 15,0-1 11-15,-2 2-5 0,-2-1 6 0,-3 0-6 16,-1 0 0-16,1 0-24 0,-6 2 30 0,3-1 0 0,-4 1-6 15,3-2-24-15,-5 1 30 0,0 1-6 0,3-1-18 16,-3-1 0-16,3 3 0 0,1-3 0 0,-1 3 24 0,2-3-12 16,-1-1-12-16,0 2 24 0,3-2 0 0,0-1 0 15,-1 1-6-15,5-2 0 0,-1-2 0 0,-1-1 0 16,2 2 0-16,2-2-6 0,1 1-12 0,-2-1 0 0,3-3-12 16,3-1-5-16,-2-3-34 0,3 5-3 0,-2-6-3 0,4 1-39 15,1-1-18-15,0-1-26 0,3-1-42 0,0-3-72 16,2 0-4-16,-1 3 45 0,4-2 23 0,-2 0 34 15,4 1 25-15</inkml:trace>
  <inkml:trace contextRef="#ctx0" brushRef="#br1" timeOffset="-170819.65">32368 10480 126 0,'-7'0'93'0,"-1"0"-14"0,1-1-15 0,-1 1 8 16,0-2-4-16,1 2-25 0,0 0-3 0,0 0 0 0,1 0-4 16,-1 0-3-16,-2 0 0 0,1 0 0 0,2 3-4 0,-2 2 8 15,-1-3-8-15,-3 3 1 0,4 0-12 0,-4 1 5 16,1 1-1-16,0 2 12 0,-3 0 0 0,2 0 0 0,-2 2 4 16,3-2 12-16,-2 3 1 0,-1-1-20 0,5 3 13 15,-4-2 0-15,4 1 0 0,1 3 14 0,1-3-21 16,1 1 18-16,5 1-21 0,-2 0 18 0,3-2-3 0,3 1-14 15,3-3 11-15,2 2-14 0,0-3-4 0,1-1 1 16,5 0-5-16,1-1-5 0,0-5 10 0,5 0-4 0,-2-1-5 16,4-2-30-16,-1 0 20 0,1-1-25 0,-1-3-5 15,-2 1 20-15,1-2-19 0,1 0-6 0,-5 0 1 16,-1-1 10-16,1-2-24 0,-2-1 15 0,-2 0 9 0,-3 0-18 16,2 0 23-16,-5 0-10 0,-1 0 6 0,-3 0-9 15,0 2 13-15,1-2 4 0,-3 0 10 0,0 1-10 16,-2 1-8-16,1-3 22 0,1 5-9 0,-2-3 0 0,4 1 0 15,-2-2-9-15,0 2 13 0,0 0 1 0,0 3-1 16,0-1 1-16,0 0-1 0,0 3 1 0,0 0-1 0,0 2 1 16,0-1-1-16,0 1-4 0,0-2 0 0,0 2 4 15,0 2 1-15,0-2-1 0,0 3 1 0,0-2 4 16,0 2 14-16,-4 2 0 0,3-1 0 0,-3 4-19 0,3-2 29 16,-2 3-14-16,1 1 5 0,0 2 0 0,1-3 5 15,-1 3 6-15,1 0-10 0,-1-1-5 0,4 1 1 0,-2 0-1 16,3 0 7-16,-2-2-12 0,3 1-4 0,-1-1 10 0,2 1-15 15,-2-2-1-15,3-2-5 0,0 1 0 0,1-3-5 16,1 0-1-16,-3 1-20 0,1-4-22 0,1-1-38 0,2 1-40 16,-5-1-12-16,4-4-61 0,0 0-90 0,-2-1 30 15,2-3 42-15,-1 2 22 0,-4-3 23 0,5 2 22 16</inkml:trace>
  <inkml:trace contextRef="#ctx0" brushRef="#br1" timeOffset="-170272.5">32651 10512 105 0,'0'7'96'15,"0"0"-3"-15,0 3-11 0,0-2-3 0,0 2 0 16,0 0-6-16,0 1-4 0,0 1 0 0,0 0-7 0,0 1 1 16,0 1 8-16,0 1-4 0,0-3-6 0,2 3 1 15,1-2-4-15,-3 0 9 0,0 0-11 0,3-1-8 16,0 1 10-16,-3-2-21 0,4-2-3 0,0-2-4 0,-3 1 17 16,-1-2-25-16,-1 0 18 0,4-3-22 0,-1 0 18 15,-4-1-27-15,7-2 0 0,-5 0 18 0,0 0-22 0,0 0 23 16,0 0-14-16,1 0-10 0,-1 0 20 0,-1 0-24 15,2 0 10-15,-1 0 14 0,-1-2-5 0,1 0-24 16,-2-1 15-16,-1 0 9 0,1-1-24 0,1-2 15 0,-1 0 5 16,2-2-20-16,-2-1 20 0,1-1-25 0,1-1 20 15,0-1-10-15,3-1-15 0,2-1 0 0,1-1 25 0,2 0-15 16,1 2 10-16,3-5-24 0,-1 1 9 0,1 2-10 16,3 0 25-16,-1 1-24 0,-1 1 24 0,1 1-15 15,-2 1 5-15,0 1 1 0,0 3-1 0,-2 1-9 0,-2 1 23 16,1 2-14-16,-3 0 15 0,2 2-10 0,0 2 9 15,0 2-18-15,-2 0 18 0,1 4-18 0,-1 1 9 0,1 1-10 16,2 2 29-16,-3 0-14 0,1 3 0 0,-3 1-15 16,1 0 30-16,3 0-25 0,-7 1 10 0,1 2-15 15,0-2 24-15,-2 0-23 0,0 2 23 0,0-1-23 0,-2 1 4 16,-1 1-14-16,-2-1 4 0,-3 0-8 0,4 0-19 0,-6-1-36 16,0-2-27-16,0 0-22 0,-2-2-67 0,-2-4-67 15,0 0 32-15,-2-4 29 0,3-1 24 0,-4-2 19 0,0-1 25 16</inkml:trace>
  <inkml:trace contextRef="#ctx0" brushRef="#br1" timeOffset="-154940.97">15817 13974 62 0,'0'1'86'15,"0"-1"-1"-15,0 2 1 0,0-2-7 0,0 0-4 16,0 0-21-16,0 0-18 0,0-2 8 0,0 2-4 0,0 0 3 16,0 0-3-16,0 0-3 0,0 0 0 0,0 0 7 15,0 0-18-15,0 0 0 0,0 0 15 0,0 0-19 0,0 0 8 16,0 0-3-16,0 0-1 0,0 0 1 0,0 0 0 16,0 0 0-16,0 0-4 0,0 0 8 0,0 0 0 15,1 0-11-15,2 0 0 0,1 0 8 0,0 0-20 0,1 0 8 16,-1 0-8-16,2 0 16 0,1 0-8 0,2 0-12 15,-3-3 21-15,0 3-21 0,3 0 0 0,0-1 21 0,-3 1-21 16,4-3 21-16,-1 1-25 0,0 2 25 0,-1-1 0 16,3 1-12-16,0 0 0 0,-1 0 0 0,2-2-5 15,0 5 5-15,0-1 0 0,-1-1 0 0,1 1-4 0,0-1 4 16,-1-1 9-16,-1 0-4 0,0 0 0 0,2 2-9 16,-3-2 0-16,4 0 0 0,-4-2-4 0,1 4 4 0,-1-5 0 15,1 3-9-15,-2-2 4 0,-2 1 1 0,2-2 9 0,-2 1-10 16,-1-1 6-16,-2 2-10 0,1 1 0 0,-4-3 9 15,1 3 0-15,-1-2-13 0,0 2-6 0,0-2 15 16,2 4-14-16,-4-2-5 0,2 2-5 0,-1-2-3 0,-3-2-19 16,1 2-8-16,-2 0-29 0,2 0-6 0,-3 0-47 15,-4 0-35-15,2-2-65 0,0 1-1 0,-4-2 41 16,4 0 22-16,-2-1 19 0</inkml:trace>
  <inkml:trace contextRef="#ctx0" brushRef="#br1" timeOffset="-154407.3">15766 13743 76 0,'0'0'83'0,"0"0"-5"16,0 0-10-16,0-2 11 0,0 2-1 0,0 0-20 0,0 3-11 15,0-3-4-15,0 0 1 0,2 0-1 0,-1 2 9 16,4-1-5-16,-1 1-3 0,-1-1-18 0,4 1 19 16,-2-1 0-16,3-1-4 0,0 3-7 0,0 0 0 0,0-3-3 15,1 3 4-15,1-3-12 0,1 2 16 0,2-1-16 16,-3 0 1-16,3-1 20 0,0 4-12 0,3-4 0 15,-4 0-3-15,4 0-9 0,-3 0 9 0,2 0 0 0,-3 0 1 16,0 0-5-16,-1-2 1 0,1 4-4 0,-2-6-1 16,2 3-3-16,-4-2-1 0,1 0 1 0,0 0-4 0,-1-1-1 15,0 1-4-15,2-2 0 0,-2-1-9 0,0 2 0 16,-2-1-5-16,3 1-21 0,-2-1-23 0,-1-1-33 16,0 0-52-16,-1 0-112 0,1 0-8 0,-3 0 38 0,-1-1 24 15,-2-1 27-15,2 2 16 0</inkml:trace>
  <inkml:trace contextRef="#ctx0" brushRef="#br1" timeOffset="-152942.77">17344 12859 116 0,'0'-1'78'0,"0"1"8"15,0 0-22-15,0 0 15 0,0 0-22 0,0 0-13 0,0 0 6 16,0 0-3-16,0 1-11 0,0 2 1 0,0 0-8 0,0 0 4 16,0 2 4-16,0-1-1 0,0 3-10 0,0 0 0 15,0 0 0-15,0 0 0 0,0 1-11 0,0 0 19 16,0 1-4-16,0 1 1 0,0-1-1 0,0 1-11 0,0 1 12 16,0 1-16-16,0 0 5 0,0 0 3 0,0 2 1 15,2 0-1-15,-2-1 5 0,2 2-12 0,-1-2 12 16,2 3 0-16,2 0-8 0,-4 0-12 0,2-1 21 0,-1 2 0 15,-2-2-4-15,3 3-21 0,0-2 21 0,-3 1-4 16,0 1 0-16,2-2-12 0,-2 2 4 0,2 0-5 16,-1-1 1-16,3 2 0 0,-1-1-1 0,-2 0-3 0,5 0-1 15,-6 3 5-15,5-3 4 0,-5 3-13 0,3 0 0 16,-1 0 4-16,0 0-4 0,-1 0-9 0,-1 2 14 0,3-2-10 16,-3 0 10-16,4 0-1 0,-3 1 1 0,-1-1 3 15,0-2 1-15,2 1-4 0,-2 1 4 0,-2-1-5 0,4-1 1 16,-4 1 3-16,4-2 6 0,-2 1-14 0,-2-1 14 15,2 0 13-15,0 0-4 0,0 0-19 0,0-1 20 0,0-2-20 16,0 0 1-16,0 1 23 0,0-1-28 0,0 0 29 16,0-1-24-16,0-1 24 0,0-1-5 0,0 1-4 15,0 0 0-15,0-3 0 0,0 1-15 0,0-2 0 0,0-2 0 16,0-1 11-16,0 2-27 0,0-4 11 0,0 2 6 16,0-5-1-16,0 3-5 0,0-1 5 0,0 0 10 0,0 0-15 15,0-2 5-15,0 2 6 0,0 0-16 0,0 0 5 0,0 2-6 16,0-1 6-16,0 1 11 0,0-1-1 0,0 1-4 15,0-1-1-15,0 3-5 0,0-2-11 0,0 0-15 16,0-2-5-16,0 1 16 0,0 1-25 0,0-4 1 0,0 1-34 16,0-1-20-16,0-1-36 0,0-1-11 0,0-2-83 15,0-3-33-15,0 0 27 0,0-2 29 0,0-1 35 16,0-2 8-16,0 0 25 0</inkml:trace>
  <inkml:trace contextRef="#ctx0" brushRef="#br1" timeOffset="-150496.05">18234 13221 98 0,'0'-2'89'0,"0"4"-3"0,0-2-4 16,0 0-10-16,0-2 3 0,0 2-28 0,0 0 0 15,-3 0-4-15,2-1 1 0,1 2-8 0,-4-1-3 0,3 0 0 16,-2 0 0-16,-1 0 12 0,-2 2-1 0,2-2-10 16,-1 2 7-16,2 2 8 0,-4 0 1 0,1-1-4 0,0 3-19 15,1 0 0-15,-1 0 16 0,1 1-3 0,-2 0-20 0,1-3 16 16,2 4-20-16,-1-2 17 0,0-2-1 16,0 2-3-16,0 0-16 0,-1-1 8 0,3 1 0 0,0-2-4 15,-2 1 0-15,2 1 0 0,-2 0-4 0,2-2-4 0,0 4-9 16,-2-2-9-16,0 1 13 0,2 1 5 0,-2 0 0 15,1 2-14-15,-1 0-3 0,-3 1 12 0,5 1-4 0,-2-1 9 16,0 2-9-16,2 0 4 0,-2 0 0 0,2 3-8 16,2 0 8-16,1-1 5 0,-2 2 0 0,2-1 4 15,-2 1 0-15,0 1 5 0,2-1-13 0,0 1 21 0,2 2 2 16,2-2-1-16,-3 1-8 0,2-1-1 0,1 0-8 16,0 2-1-16,1-2 15 0,2 0 0 0,2-1-5 0,-1-1 1 15,1-2 4-15,1 1 1 0,-1-2-5 0,1-1 0 16,1-1-4-16,-3-1-1 0,1-1-5 0,1-1 1 15,-1-1 5-15,-1-1 10 0,3-3-15 0,0 0-6 0,-3 0 17 16,2-1-17-16,1-1 0 0,-2-4 1 0,1 0-1 16,2 0 1-16,-1-4-1 0,-1 1-5 0,2-3 0 0,0 0 0 15,0-2 0-15,-1-2 0 0,1-2 0 0,0 0 0 16,-1 0 0-16,0-2-5 0,-2 1-1 0,1-2 12 16,0 0-17-16,-1-2 0 0,-3 1 6 0,1-1-6 0,-1 1-5 15,-1-1 0-15,-3 1 5 0,0 1 1 0,2-3 15 16,-4 4-5-16,0-1 5 0,-2-1-5 0,-2 1 5 0,0 1 1 15,0-1-1-15,-3 0 0 0,2 0 1 0,-1 0-12 0,-2 3 12 16,0-1-1-16,-1-1 0 0,1 4 1 16,-1-2 5-16,-1 3-1 0,0 0 1 0,0 1 0 0,1 2-5 15,1 3-1-15,-1-1-10 0,0 1 5 0,1 1 16 0,0-1 1 16,-3 5-6-16,4-2-16 0,1 3 10 0,0 0-16 16,-2-2 0-16,5 2 5 0,-2 0-16 0,2 0-16 0,1 2-20 15,1-2-30-15,1 0-6 0,0-2-19 0,0 2-18 16,0 0-27-16,-4 0-49 0,6 0-47 0,-2 0 21 15,-2 0 29-15,2 0 28 0,0 0 19 0,0 0 11 0</inkml:trace>
  <inkml:trace contextRef="#ctx0" brushRef="#br1" timeOffset="-150208.93">18642 13782 62 0,'-3'13'125'0,"2"1"-14"0,-4 1-15 0,2-3 1 0,-1 0 4 15,1-2-43-15,3 1 11 0,0-3-25 0,-1 3 11 16,1 0-7-16,0-4-18 0,0 2 11 0,1-1-22 0,-1-1 11 15,-1 1-11-15,-1-2 0 0,2 1-8 0,-2-2-19 16,-4 1-3-16,5-3-12 0,-2 3-22 0,-1-2-18 16,0 1-51-16,-1-4-65 0,1 1-4 0,0-1 29 0,-2 1 18 15</inkml:trace>
  <inkml:trace contextRef="#ctx0" brushRef="#br1" timeOffset="-149074.8299">19042 13345 76 0,'0'0'104'0,"0"0"-26"15,0 0 8-15,0-1-3 0,0-2-8 0,0 3-21 0,0-2 0 16,2-1-7-16,1 1-3 0,-3-2 7 0,5 1-7 15,-1 0 0-15,0-1-21 0,2 0 14 0,-1 3-19 16,4-6 16-16,-3 4-19 0,2-2 0 0,-3 1-4 0,3-1 1 16,1 1-1-16,0-1 0 0,-1 1 16 0,1-1-23 15,-1 1 19-15,-2-1-19 0,2 4-4 0,1-1 3 0,1 0 17 16,-4 2-20-16,4 0 19 0,-2-1-19 0,0 1 8 16,-4 1 7-16,3 3-15 0,-1-1 8 0,0 1 3 15,-1-1 1-15,-2 0 0 0,2 2 0 0,-2 1-5 0,1 1 9 16,-3 1-4-16,2-2 4 0,2 1 0 0,-5 1-8 0,1 1 20 15,-1-2-16-15,2 2 20 0,-2 2-19 16,0-2 11-16,-3 0 5 0,3 3-4 0,-5-3 4 0,2 1 1 16,0-1 4-16,-4 3-12 0,4-3 17 0,-3 5-22 0,-2-4 19 15,2 1-23-15,-1 0 24 0,1-1-5 0,0 2 0 16,-2-3-3-16,2 3-1 0,1-3-9 0,-2 0-14 0,2-2 5 16,2 2 9-16,-3 0-9 0,3-2 15 0,-2 0-5 15,2 0 5-15,2-1-4 0,-3-1-1 0,1-1 12 16,1 1-1-16,2-2 2 0,-1-2-17 0,1 0-11 0,0-1 1 15,-2 0 21-15,2 0-27 0,0 0 0 0,0 0 23 16,2 0-12-16,-2-1-5 0,-2 1-1 0,2-1-16 0,0-4 28 16,2 2-17-16,1-1-17 0,0-4 11 0,1-1 1 15,0 1-6-15,1-2-6 0,0 1 6 0,2-3-6 0,-2 3 1 16,2 0 11-16,-2 2-12 0,-2-2-9 0,-2 6 15 16,1-2 11-16,2 1-21 0,-4 2 16 0,4 1 0 15,-3-1-1-15,2 2 12 0,1 0-12 0,-3 0 6 0,2 2 6 16,4-4-12-16,-2 4 6 0,1-1 11 0,0 1-6 15,0 0-10-15,-1 3 5 0,2-2 5 0,0 2 6 0,1-1-6 16,0 2-10-16,-1 0-11 0,0 0 16 0,1 3-5 0,0-3-11 16,-3 3 16-16,3-1 0 0,-2 0-10 15,1 2 15-15,-3 0 0 0,1-1-5 0,0 1-10 0,1 0 5 16,-3 0 10-16,4 1 0 0,-7-2 0 0,3 0 0 0,-2 1 0 16,3-1-5-16,-4 0 6 0,3 0-1 0,-2-2-16 15,-2 3 17-15,2-3-1 0,1 1 0 0,-2-2 0 0,0 3 1 16,2-3-12-16,-2 1 12 0,2-1-1 0,-6 0 0 15,6 3 0-15,-2-1-10 0,2-1 10 0,-6 1 1 16,2 1-1-16,1 0 0 0,-2 0 6 0,-2 1-6 0,2-1 1 16,-4 2 15-16,2-2-15 0,-4 1-1 0,1-1 1 15,0 0-1-15,2 0 1 0,-2-2 10 0,0 1-16 16,0 0 6-16,2-2 0 0,-3 0 10 0,-1-2-4 0,2 0-12 16,-1 1 0-16,1-3 0 0,0 1 11 0,0 0 1 15,-3-2-18-15,3 2 17 0,-2 0-11 0,1-3 0 0,-1 0 0 16,2 2-73-16,0-1 78 0,-1 1 12 0,1-2-22 15,2 0 5-15,-1 0-12 0,-2 0 1 0,4-2-27 0,2 4 11 16,-2-4-31-16,0 1-4 0,4-4-37 0,-1-1-19 16,1 2-22-16,1-3-38 0,-3 0-82 0,3-4 2 15,0 1 27-15,0-2 39 0,4 0 35 0,-1 0 0 0</inkml:trace>
  <inkml:trace contextRef="#ctx0" brushRef="#br1" timeOffset="-148466.18">19488 13326 59 0,'2'-2'110'0,"1"2"-6"0,0-1-4 16,0-2-7-16,1-1-14 0,2 3-3 0,1-3-21 16,0 1 7-16,3 0 4 0,-1 0-11 0,-1-2-7 0,1-1-3 15,1 2 0-15,-1 1-3 0,4 0 0 0,-1 0-4 16,-2 1-3-16,1 2-12 0,2-3 16 0,-2 6-19 15,0-3-4-15,1 0 20 0,-4 2-12 0,2 1-4 0,-1 0 0 16,-1 0-12-16,2 1 17 0,-4 1 0 0,3 2-21 16,-4-2 17-16,2 2-21 0,-1 2 20 0,-1 0-20 0,1 0 9 15,0 1 8-15,-1 0-9 0,-2 1-12 0,2-1 21 16,0 2-21-16,1 0 12 0,-3 0-12 0,0 0 21 16,2 3 0-16,-2-2-4 0,-1 4 0 0,0 1-4 0,-1-2-1 15,-1 4-8-15,0-2 0 0,0 1 9 0,0 2 0 0,0 0-14 16,0 0-3-16,-1 0 8 0,1 0 0 0,1-2 4 15,-1 3-4-15,0-1 4 0,0 0-4 0,0-2 5 0,0 2-5 16,-1-1 4-16,1 1 1 0,0-2-1 0,0 2 0 16,0-1-4-16,0-2 0 0,-4 1 5 0,4-1-5 0,-3-1 0 15,2-1 0-15,-4 1-9 0,2-2 9 0,1 0 4 16,-2 0 5-16,-1-3-9 0,2 0 0 0,-1 1-4 16,1-2 4-16,2-1 0 0,-4-1 4 0,3 0-4 0,2-1 0 15,-5-2-4-15,1-2 4 0,2 2 0 0,2-4-5 16,-1 1 5-16,1-3-4 0,-2 1-9 0,2 1 13 15,-1-2-26-15,-1 0-5 0,2 0-3 0,-2 0-33 0,-2-2-16 16,0 1-57-16,-1-2-75 0,2-2-15 0,-3-1 33 16,2-1 17-16,-3-1 23 0,2-2 18 0</inkml:trace>
  <inkml:trace contextRef="#ctx0" brushRef="#br1" timeOffset="-148104.27">19499 13691 134 0,'0'-4'114'15,"0"1"-3"-15,0 0 10 0,4 0-5 0,-3-2 7 0,2 3-35 16,5-3 5-16,-2 1 8 0,-1 2-6 0,3 1-10 16,1-2 6-16,1 3-15 0,1-2-2 0,0 2-3 0,0-2-2 15,0 2-3-15,0 2-8 0,4 0-3 0,-1 1-3 16,-2-2-5-16,1-1-3 0,1 0 6 0,1 2-14 16,2-2-6-16,-3 1 12 0,0-1-10 0,1 2-26 0,0-5 21 15,1-2-16-15,2 0-11 0,-6 3-11 0,7-4-5 16,-6-2-33-16,4-1-8 0,-4 0-54 0,3-3-8 0,-7 0 5 15,5 2-34-15,-1 1-69 0,-5-2-54 0,3-1 26 16,-3 3 41-16,0 2 28 0,-2-1 12 0,0 2 28 16</inkml:trace>
  <inkml:trace contextRef="#ctx0" brushRef="#br1" timeOffset="-146883.2">20114 13302 87 0,'0'3'100'0,"0"-3"-14"16,0 0-15-16,0 0 15 0,0 0-3 0,0 0-33 0,0-2 1 15,0 1-4-15,0 1 4 0,2 1 0 0,0-1-3 16,-1 0-19-16,4 0 16 0,-1 0-23 0,-1 0 19 0,2-3-22 15,0 3 15-15,0-2-19 0,1 0 8 0,0 0 0 16,-2-2-4-16,0 1-4 0,1 0 0 0,2-2 1 16,-4 2-5-16,2-1 5 0,1-1-4 0,-2 4-1 0,1 1-3 15,0-2 0-15,-2 1 0 0,2 1 0 0,-2-2-1 16,3 2-3-16,-1 2 4 0,0-2-4 0,-2 0 0 0,4 0 0 16,-3 0 4-16,2 0 4 0,-1 0-8 0,0 0 0 15,0 0 0-15,0 3 4 0,1 0-4 0,-2-2-4 0,1 5 4 16,-2-3-4-16,2 2 4 0,-2 2-4 0,-1-1 4 15,0 2 0-15,-1-1 0 0,-1-1 8 0,0 0-12 16,0 3 4-16,3-3 8 0,-3 2 0 0,0 1-12 0,-1-2 4 16,2 2 0-16,-1-1-4 0,0-1 13 0,0 2-13 15,2-1 4-15,-2 1-8 0,-2-2 20 0,2 4-4 16,0-2-16-16,-3-1 21 0,2 0-22 0,-3 1 5 0,3 0 17 16,-2 0-17-16,-4 0 17 0,2-1-22 0,-1 1 22 15,2-3-9-15,-3 1 5 0,2 1-21 0,0-2 3 0,1 4 22 16,-4-4-21-16,5 1 8 0,-2 1-4 0,2-2 17 15,1 2-21-15,-1-2 21 0,0-2-9 0,0 2 1 0,-2-1 8 16,2-2-8-16,1 1-1 0,2-1 1 0,0 0-5 0,-3-2 9 16,3 3 5-16,-1-1-1 0,-1-2 6 0,4-1-6 15,-2 2 6-15,-4-2-18 0,4 0 22 0,0 0-4 16,-1 0-23-16,-1 1 0 0,2-2 23 0,0-1-23 0,0 4 19 16,0-2-24-16,0 0 24 0,0 0-29 0,0 0 25 15,0-3-25-15,0 1 20 0,2-1-10 0,-1 0-10 16,4-3 20-16,-2 2-6 0,-1-1-18 0,4-1 9 0,-3 0-9 15,2 2 5-15,0-3-5 0,-2 6 5 0,-1 0-5 16,3-1-9-16,-5 1 14 0,1-1-9 0,2 2 9 0,0 0 4 16,-1 0 1-16,2 0 0 0,0 3-10 0,0-4 10 15,0-1 13-15,-1 2-14 0,3 0 5 0,-1 0 0 0,1 0 0 16,-3 3 0-16,2 0 0 0,2-2 0 0,-3 4 0 16,2 0 0-16,1-1 0 0,-2 2 0 0,-1 0 0 15,1 0 0-15,2 3 0 0,0-3-9 0,-2 3 14 0,0-1-5 16,1-2-9-16,-1 1 13 0,1 1 1 0,0 1 8 15,-1-2-13-15,2 4 5 0,-4-4-1 0,0 1 0 0,0 1-8 16,2-2 8-16,-5 0 1 0,1 3-1 0,-1-3 15 16,0 1-10-16,0-1 0 0,-1 2 0 0,1-1-9 15,0 0 18-15,0 0-18 0,0 1 5 0,0-1 13 0,0 1-18 16,0 0 5-16,0 0 23 0,-5 0 1 0,2 0-1 16,1 1 2-16,-1-1-16 0,0 0 6 0,-2 0 0 0,2-1 15 15,-3-1-19-15,0 3 25 0,-1-2-9 0,2 0-11 0,1-1 28 16,-1-1 1-16,-2 0-5 0,0 2-16 0,-1-2 7 15,1 0 0-15,-2-2 0 0,0 1 1 0,-1-1-5 16,0 1 0-16,0-1 1 0,0-2 7 0,-1-1-6 0,2 2-14 16,0 0 1-16,0-3 7 0,0 2-28 0,2-2 7 15,-1 0-7-15,2 1 0 0,-2-2-14 0,2 4 14 16,3-3-14-16,-4 0-20 0,2 0-14 0,2 0 21 0,2 0-32 16,-3 0 2-16,-2 0-28 0,5 0-21 0,1 0 1 15,-3-3-26-15,-1 0-11 0,1 0-38 0,2-2-63 0,1 1-50 16,-4-2 45-16,4-2 32 0,0 2 29 0,-1-3 29 15,-1 0 8-15</inkml:trace>
  <inkml:trace contextRef="#ctx0" brushRef="#br1" timeOffset="-145692.24">20832 12830 91 0,'3'-1'68'16,"-1"0"-1"-16,-4 1-10 0,2-3 4 0,2 3-7 16,-4 1-18-16,-1-1-8 0,3 0 5 0,0 0 3 0,0 0-4 15,0 0 1-15,5 2-19 0,-5-2 15 0,0 1-18 16,0-1 18-16,0 1-11 0,0 1-10 0,1 1 17 16,-1-1-17-16,0 2 17 0,0-1-17 0,0 0 10 0,2 0 4 15,1 0 0-15,-1 2-11 0,-1 1 0 0,2-2 4 16,-3-1 0-16,0 3 0 0,2 0 0 0,0-1 0 0,-1 1 7 15,3 3-14-15,-4-2 18 0,1 2 0 0,1 0 1 16,4 0-1-16,-5 3-10 0,2-2 3 0,1 3 8 16,1-1-8-16,-4 1 1 0,-1 1-1 0,3-1 1 15,-3 1-1-15,0-1 1 0,0 1-4 0,0-1 12 0,2 4-20 16,0-4 16-16,-1 2-8 0,2 0-12 0,2 2 21 0,-2-1-21 16,0 1 16-16,0-1-20 0,1 2 21 0,-3 0-21 0,1 0 16 15,-1 0 1-15,-1 0 0 0,2 2-5 16,0-1 1-16,-1 2-17 0,-1-2 16 0,3 3-16 0,1-4 17 15,-2 3-22-15,2-2 26 0,0 2-4 0,1-1 0 0,-2-1-22 16,2 2 22-16,-2-3-4 0,3 0 0 0,-2 0-1 16,0-1-21-16,0 1 5 0,0-3 16 0,0-1 1 15,0 0-9-15,0 1-13 0,2-1 22 0,-3-1-1 0,0-2 1 16,-1 2-13-16,-1-1 12 0,-1 0-12 0,0 2 13 16,0-2-5-16,2 0-8 0,-4 1-9 0,2 1 0 0,0-2 13 15,0 1 8-15,0 0 1 0,0 0-5 0,0 0-8 16,0 1 0-16,0-1 4 0,0-1-13 0,0 0 8 0,0 0 5 15,0 0-4-15,0 0 4 0,0-1-4 0,0 2 4 16,0-2-9-16,0-1 18 0,0 0-1 0,0 1-8 0,0 0-8 16,0-2 8-16,0-1 8 0,0 2-16 0,0-2 21 15,0-1-5-15,0 0 1 0,0 1-22 0,0-1 4 16,0-1 14-16,0-1-5 0,0 1 0 0,0-3 0 0,0 3-9 16,0-4 9-16,0 3-9 0,0 0 1 0,0-2-1 15,0-2 13-15,0 1 9 0,0 0-21 0,0 0 3 16,0 0 1-16,0-2 8 0,0 0 9 0,0 0-21 0,0 1-1 15,0 1 1-15,0-1-1 0,0 1 18 0,0-4-18 16,0 2 18-16,0 2-22 0,0-2 13 0,0 1-4 16,0-1-22-16,0-1-20 0,-1-1-7 0,-3 1-32 0,4-2-18 0,-3-1-77 15,2-1-51-15,-1-3 28 0,2-1 23 0,-3-1 30 16,2-4 10-16</inkml:trace>
  <inkml:trace contextRef="#ctx0" brushRef="#br1" timeOffset="-144740.09">21276 12775 76 0,'8'-9'83'0,"-4"2"-5"0,0 1-7 0,2-3 12 16,-1 3-19-16,0-2-10 0,0 4 0 0,0-1-3 16,-2 2 0-16,2 0-8 0,1 3 16 0,-5-1-19 15,4 1 8-15,-2-2 0 0,2 4-3 0,0-2 0 0,0 0-11 16,2 2 16-16,-4-3-16 0,5 2 17 0,-3-1-24 15,2 4 16-15,0-3 1 0,1 2-24 0,-3 0 12 0,3 0-12 16,0 1 9-16,-2 0-5 0,-1 0-7 0,1 1 4 16,-1 2 0-16,3-2 4 0,-4 1-4 0,-4 1 0 15,4 1 1-15,-3-1 0 0,1 1-5 0,-2-1-4 0,0 4 9 16,0-2 5-16,-2 3-9 0,1-3 0 0,1 3-13 0,-4-1 22 16,3 2-4-16,-1-1-4 0,1 0-1 0,-4 1 1 15,2-1 0-15,0 0-4 0,-2-1-1 0,2 1 1 16,-4 0-5-16,3 0-1 0,-1-3 1 0,1 0 0 0,-3 1 0 15,2-1 0-15,0 0 0 0,-1-1-5 0,0-1 0 16,1 2 0-16,0-3 5 0,1 0-25 0,-1-2 25 0,2 3 0 16,-3-3 1-16,2 1-11 0,0-4 10 0,2 0 0 15,0 1-10-15,1-2 0 0,-1 2 0 0,2-2 0 16,-1 0 0-16,1-2-10 0,0 2 25 0,0-3-15 0,1 0 0 16,-2 0 0-16,1-3 11 0,0-1-17 0,0-1 1 15,0-2-5-15,3-2-11 0,-3-2 6 0,3 1 0 0,-1 1 0 16,2-2 5-16,-2 2 0 0,1 2 0 0,3-1 0 15,-6 4 1-15,3 0 13 0,1 3 11 0,-3 1 0 16,-1 0-15-16,3 3 15 0,-1 0-5 0,1 3 0 0,1 2 0 16,-3 1 0-16,8 1 1 0,-6 0-22 0,5 3 27 15,2 0-11-15,1 2 0 0,-2 2 0 0,1-1 0 0,2 1 6 16,1-2-17-16,1 1 1 0,1 1 16 0,2-4-6 16,-3 0 0-16,-1 1 0 0,4 0-5 0,-1-4 0 0,-2 1 0 15,2-2-5-15,-5-2-5 0,2-1-26 0,-2-1-10 16,-1-1-13-16,-2 1-32 0,1-2-42 0,-6 0-90 15,0-2-60-15,-1-2 29 0,-1-1 34 0,1 1 39 0,-5-1 17 16,3 1 17-16</inkml:trace>
  <inkml:trace contextRef="#ctx0" brushRef="#br1" timeOffset="-144015.05">22473 13952 101 0,'0'2'107'0,"0"-2"-3"15,0 2-11-15,0-2 15 0,0-2-22 0,2 2-6 0,-2-2-3 16,1 2 7-16,3 2-17 0,-3-2 16 0,6 0-15 16,-4 0-3-16,4 0-3 0,0 0 1 0,1-2-7 0,-3 2-4 15,7 0-11-15,-4 0 17 0,0 0-3 0,2 0-25 16,0-1 1-16,2 1 17 0,-3 0 1 0,2-1-4 0,-1-1-12 16,-1 2 9-16,4 0-9 0,-4 0-4 0,5-1-5 15,-2-1 1-15,-1 4 0 0,1-2-5 0,3-2 0 16,-1 2 1-16,-5 0 0 0,4 0 0 0,-1 0 10 0,0-1-9 15,-3 1-17-15,2 0 1 0,-3 0 26 0,2 0-15 16,0 0 0-16,-3 0 11 0,1 0 0 0,-2 0-16 0,3 0 11 16,-4 0-29-16,3 0 0 0,-3 0 1 0,0 0 28 15,1 0-29-15,-1 0-6 0,0 0 24 0,-4 0-12 16,-1-3-6-16,3 1-17 0,-3 1-11 0,0-3-22 0,0 2-4 16,2-3-14-16,-4 1-32 0,-1-3 0 0,2 3-14 0,-3-2-11 15,1 0-49-15,-4 2-37 0,0-4-33 0,-1 2 30 16,2 0 28-16,-2-1 27 0,-5 1 19 0</inkml:trace>
  <inkml:trace contextRef="#ctx0" brushRef="#br1" timeOffset="-143598.16">22458 13719 112 0,'-2'0'100'15,"2"0"-4"-15,2 0-10 0,-2 0-3 0,1 0 0 16,2 0-29-16,3 0 15 0,1-3-18 0,-1 3 15 0,2 0-3 16,1-3-11-16,3-1 0 0,-3 2 5 0,7-3-19 15,-3 1 15-15,2-1-2 0,0-2-5 0,2 4-2 16,-3-5-24-16,3 2 16 0,1 0-20 0,-1 3 16 0,1-1-3 16,-2 2-4-16,0-1-4 0,-1 2-1 0,0-2-3 0,-1 3 0 15,-1-2-4-15,-1 2-13 0,-1 0 8 0,0 2 1 16,-2-2-13-16,1-2-13 0,-2 4 17 0,0-2-17 0,-2-2-9 15,1 2-15-15,-4 0 0 0,2 0-16 0,-2 0-23 16,-2 0-37-16,1 0-87 0,0-1-17 0,-2 1 18 16,0-3 35-16,0-2 18 0</inkml:trace>
  <inkml:trace contextRef="#ctx0" brushRef="#br1" timeOffset="-134386.62">24073 13308 80 0,'0'1'82'0,"-1"-1"4"0,1-1-4 0,-2 1-7 0,-1 0-18 15,2 0-21-15,-1 0 15 0,4 0-11 0,-6 0-1 16,4 0 1-16,-3 0 0 0,3 0-3 0,-3 0 0 0,3 0 3 16,-2 0 1-16,1 0-19 0,1 0 15 0,-3 0-18 15,-1 0 15-15,1 0-1 0,2 0-17 0,-3 0 18 16,-2 0-11-16,2 0-8 0,-3 0 0 0,6 0 9 0,-8 1-1 15,5 2-4-15,-1 0 1 0,-1 0-1 0,1 0-3 16,-1 0 0-16,-1 2-4 0,1-1 4 0,0 1 8 16,1-1-4-16,-1-2-4 0,1-1 0 0,-3 1 1 0,5 2-9 15,-2-1 0-15,4-1-12 0,-3-1 16 0,1 1-16 16,2-1 16-16,-3 1-16 0,3 1 4 0,-1-3 13 0,-1 1-5 16,0-1-16-16,3 0 8 0,-4 0 8 0,2 3 0 15,0-3-8-15,2 4-8 0,-3-5 16 0,1 4 1 0,2 2-22 16,-3-1 21-16,-2 1 1 0,2 1-22 0,-3-2 22 15,5 2-1-15,-4 0-16 0,-2 0 16 0,3 3-21 0,0-1 5 16,0-1 0-16,-2 2 16 0,2 0-16 0,1 2 16 16,3-1-16-16,-5 1 16 0,5-1-16 0,-1 2 20 15,-1 0-8-15,2 0-4 0,0 0-8 0,0 3 12 0,2-2-8 16,-5 1 17-16,1 1-1 0,2 2-8 0,0-2-8 16,-2 1 25-16,2 1-13 0,-1 1-3 0,1-3 12 0,0 1 0 15,-2 1 4-15,4-2 1 0,-2-1 12 0,0 3 2 16,0-3-23-16,0 1 5 0,0-3 0 0,0 1 14 0,0-1-5 15,0 0 1-15,0-1 1 0,1-1-1 0,1-2-4 16,1 1-9-16,0-2 9 0,2 2 1 0,-2-3 0 0,3 0 11 16,-1 0-16-16,3 0-4 0,-1 0 5 0,-1-3 10 15,2 1-20-15,-4 1 0 0,3 0 0 0,-1-2-6 16,2 0 22-16,1 1-5 0,-1-2-22 0,-1 2 23 0,-1-1-23 16,5 0 22-16,-1 2-27 0,-4-3 28 0,5 0-18 15,-1 1 1-15,-2-1 0 0,2-1 0 0,-2-1 11 0,2 2-29 16,-2-2 7-16,1 0 22 0,-1-2 1 0,0 2-30 15,0 0 0-15,1 0 30 0,-1-1-12 0,-1-2-18 16,2 1 30-16,-1-1-30 0,0-1 30 0,-1-1-30 0,2-1 30 16,0 0 0-16,-2-1-30 0,2-3 30 0,0 2-30 0,-2 0 0 15,1-2 30-15,-2 0-6 0,3-1 0 16,0 0 0-16,-1-1 0 0,0-1 1 0,-1 1-7 0,0-2 6 16,1 1-30-16,-2-1 24 0,2 0 0 0,-4 0-25 0,1 0 26 15,-2-1-26-15,1 3 1 0,-3-1 18 0,3 1-12 16,-4-1 24-16,1 0-12 0,-1 1-12 0,0 0 0 0,-3-1 24 15,1 1 0-15,-1-1 0 0,1 2 0 0,-2-3 1 16,-1 2-7-16,0-1 0 0,-1 1 0 0,1-1 0 16,-1 2 1-16,1-3-1 0,0 3 0 0,-2-2-31 0,2 1 7 15,2 0 24-15,-2 0-12 0,2-1-13 0,-1 0 25 16,-1 3-12-16,4-1 12 0,-2 1 0 0,0 1 1 0,1 0-26 16,1 1 25-16,-1 3 0 0,1-1 1 0,1 1-26 15,-4 3 19-15,4 0 12 0,-1 2 1 0,1-2-7 0,-3 2 0 16,4 0 0-16,-2 0-6 0,-3-3-24 0,4 5 5 15,-1-1 13-15,-3-2-12 0,1-1 24 0,3 2 0 16,-1 0 0-16,-2 0 0 0,0-1-30 0,1 1 30 0,-1 1-30 16,-2-1 24-16,2 0-12 0,0 0-6 0,-4-1-6 15,1 4 1-15,2 0-6 0,-3-2 12 0,4 2-5 0,-2 2-6 16,3-2-16-16,-1 3-4 0,3-5-9 0,-1 4-14 16,-4-2 17-16,5-2-18 0,0-1 2 0,0 0-15 15,-1 0-3-15,2 0-17 0,-2 2-22 0,-2 1-58 0,3-2-53 16,-2 2 21-16,4 2 26 0,-4-1 26 0,0 2 19 0</inkml:trace>
  <inkml:trace contextRef="#ctx0" brushRef="#br1" timeOffset="-134044.84">24799 14066 80 0,'-9'8'128'0,"0"1"5"0,0-4-26 16,1 2-42-16,2-1 54 0,-2 2-24 0,0-2-7 15,4 1-26-15,-4 1-2 0,1 1-4 0,2-2 9 0,-4 1-23 16,4 1 12-16,-1 0-23 0,-1-2 12 0,3 2-19 16,-4-2 12-16,3 3-24 0,0-4 12 0,1-1-20 0,0 2 0 15,1-4-8-15,3 1-12 0,-1-4-4 0,-4 3-24 16,4-2-23-16,-3-1-29 0,1-4-67 0,2 1-43 0,-3-1 6 16,1-3 21-16,-2 2 29 0,2 0 25 0</inkml:trace>
  <inkml:trace contextRef="#ctx0" brushRef="#br1" timeOffset="-133091.96">25028 13251 84 0,'0'0'96'0,"0"0"-25"15,0 0 1-15,0 1 10 0,0-1-21 0,2 3-11 16,-1 0-3-16,-1-2 0 0,0 3-3 0,0-1-4 0,0 0 0 16,2 0 0-16,0 1 4 0,2-2 1 0,-2 2-8 15,-4-2-4-15,7 2-6 0,-5-1 6 0,4 2-6 0,-3 1 11 16,1-2-4-16,-1 4-3 0,-1-2 15 0,3 3-18 15,-3-2 19-15,3 4-19 0,0-2 16 0,1 1-8 0,-3 2 1 16,2 1 0-16,2 0-3 0,-3 0-1 0,1 1 1 16,-1 1-3-16,4 1-1 0,-6-1-12 0,1 2-1 15,2-2 19-15,-1 1 0 0,0-1 1 0,2 2-5 0,-2-4-8 16,3 5 0-16,-2-1 0 0,0-2 0 0,3-1 0 16,-1 3 1-16,-2-2 0 0,1 0 5 0,-4 2 1 0,1-2-5 15,1-1-10-15,-2 0 5 0,0 1-5 0,0-1 6 16,3-1-6-16,-3-2 1 0,-2 1-1 0,6-2 1 15,-3 1 0-15,-1-1 23 0,3-2-11 0,-1 1-5 0,2 0 12 16,-2-2-24-16,-1 0 12 0,1 1 1 0,0-2-7 16,-2 0 1-16,0 0 1 0,0 0-1 0,0-1 0 15,1-3 1-15,-2 5-7 0,1-6-13 0,0 2 13 0,0 0 1 16,0-3-1-16,0 3 1 0,0 2 0 0,0-5-1 0,0 3-6 16,0-2 0-16,0 1 0 0,0 2-7 0,-4-1 0 15,3-2 0-15,1 3-14 0,-3-3 14 0,-2-1 0 16,4 2 0-16,-1-2-88 0,2 1 62 0,-1-2-7 0,-1 1-11 15,2-3-36-15,2-1-15 0,-2 3-33 0,3-5-44 0,3 0-61 16,-3-3-76-16,0-1 17 0,4-4 44 0,-3 1 36 16,1-5 24-16,4 0 24 0,-1-2 25 0</inkml:trace>
  <inkml:trace contextRef="#ctx0" brushRef="#br1" timeOffset="-131797.14">25438 13345 52 0,'0'0'107'15,"0"0"-18"-15,-2 0 4 0,2 0-7 0,2 0 3 16,-2-1-24-16,1 2-3 0,1-4-8 0,1 2-2 16,4-2-23-16,-1-1 0 0,-2 0 16 0,3 0-8 0,1-2-19 15,3 1 5-15,-3-2-8 0,0-1 11 0,0 2 0 16,1 0-18-16,-3 2 14 0,4-2-22 0,-4 0 4 16,3 1 15-16,0 1-19 0,-5-1 15 0,1 1-18 0,2 2 18 15,-1 1-19-15,-2-1 16 0,1 1-16 0,2-1 15 16,-3 1-15-16,1 1 16 0,3 0-20 0,0 0 20 0,-2 1-12 15,2-2 7-15,1 1-7 0,-1 0-7 0,2 0 14 16,-1 0-14-16,1-2 14 0,0 2 1 0,-4 0 0 0,3-2 0 16,-1 2-20-16,-1 0 0 0,-3 0 20 0,2 0-16 15,1 2 16-15,-4 1-16 0,0 0 16 0,-1 0 0 0,-1 0-8 16,1 0 8-16,0 2-16 0,-2-1 12 0,0 1-12 16,0 1 0-16,0-2 12 0,-2 1-8 0,0-1 20 15,4 1-20-15,-2-1 19 0,0 2-19 0,0-1 12 0,0 0 8 16,0 2-16-16,0-1 11 0,0 1 1 0,-2-1 4 0,2 2-1 15,0-1 1-15,-1 1 4 0,-1 0 12 0,1 2-20 16,-3-2 20-16,1 0-20 0,-2 2 13 0,-1 1 11 16,2 0-2-16,-3-2-9 0,1 3 0 0,-1-5 0 0,0 5 14 15,0-1-13-15,2-2-13 0,1 1 22 0,-3-2 1 16,1-1-4-16,2 2-23 0,-3-1 14 0,2-1-14 16,0 1 19-16,1-1-14 0,-1-3 9 0,2 3 1 0,-2-3-5 15,0 2 1-15,2-1-1 0,0-1 1 0,0-1-5 16,0 3 0-16,3-3-10 0,-5-2-15 0,4 3 20 0,-3 0-5 15,0-2 5-15,2 1 0 0,-3 1 6 0,4-4-1 16,-3 3 16-16,3-1-20 0,-2-2 10 0,-1 3 11 0,2-3 1 16,2 0 0-16,0 0 1 0,0 0-6 0,0 0 1 15,0 1 1-15,0 1-18 0,0-4-12 0,0 4 0 16,0-2 0-16,0 0 0 0,0 1 0 0,0-1 0 0,0 0 6 16,0 2-6-16,0-4 0 0,0 1 0 0,0 1 0 15,0 0 0-15,0 1 12 0,2-4-18 0,2 2 6 0,-1-4-6 16,2 2 6-16,-1-3 12 0,1 2 6 0,3-4 0 15,0 2-6-15,0-1-24 0,-2-1-6 0,2 2 0 16,-2 2 18-16,2-3-18 0,-1 2 24 0,-1 0 0 0,2 2-12 16,-4 2 0-16,1-1 12 0,2 0-30 0,-2 2 30 15,-1-1-24-15,2 1 24 0,-1 0-24 0,0 0 24 16,0 0-12-16,0 1-11 0,-1-2 28 0,2 4-16 0,1-1-13 16,-2 1 30-16,-1 0-1 0,1 1-5 0,2 0 0 0,-1 3-12 15,-2 0-11-15,1-1 28 0,2 2-11 0,-4-4-17 16,2 3 29-16,1 0-12 0,-3-1-18 0,2-1 18 0,-2 2-11 15,2-1 22-15,-4-2-11 0,2 4-11 0,1-5 11 16,-3 3 11-16,5-2-11 0,-4 1-11 0,-1-1 22 0,3 2-22 16,-4-2 11-16,1 1 11 0,2 1-11 0,-3 0 0 15,2 0 0-15,0 0-11 0,-2 0 28 0,-2 0-5 16,4 2-24-16,-2-3 24 0,0 2-24 0,0 0 29 0,-2 1-28 16,2-2 28-16,0 1-5 0,0 1 0 0,0-1 0 15,-2 2 0-15,-1-1 0 0,2 0-30 0,-3 2 18 0,1-3 12 16,-3 1 0-16,5-1 0 0,-4 0 0 0,-2 1 0 15,3 0 0-15,0-2 1 0,1 1-1 0,-3-1 1 16,1 0-7-16,1 0-25 0,-3 0 32 0,1 0-1 0,-1 0 1 16,0 0-32-16,0-2 38 0,-1 4-6 0,-1-3 0 15,0 0 0-15,-3 2-13 0,0-1 0 0,1-2 6 0,-1 2-12 16,-1-1 19-16,0 1-7 0,-1-2-12 0,1 1 12 16,2-2 1-16,-3-2 0 0,2 1-1 0,2-1 1 15,2-1-1-15,-2 2 1 0,0-2-7 0,1 0 0 0,3-2 0 16,-2 2 0-16,0 0 14 0,-1 0-21 0,1-1-13 0,-1 1 0 15,0-2 0-15,1 1 1 0,-1-2 12 0,1 0 7 16,-1 1-6-16,0 1-32 0,1-1 19 0,-2-1-18 0,3 2 7 16,2-1-12-16,1 1-22 0,0-2-15 0,3 1 4 15,-1-1-24-15,1 0-5 0,2-3-23 0,1 2-25 16,-1-4-49-16,4 2-76 0,2-1 29 0,-3-1 33 0,1-1 27 16,4 0 34-16,-1-1 15 0</inkml:trace>
  <inkml:trace contextRef="#ctx0" brushRef="#br1" timeOffset="-129988.3">26489 13288 105 0,'0'0'86'15,"0"0"-4"-15,0 0-14 0,0-1 14 0,0 1-3 0,0 0-43 16,0-3 7-16,0 3 4 0,0 0-10 0,0-3-5 16,0 3-2-16,0-3-5 0,0 3 1 0,0-2-4 15,-1 2-11-15,1-3 11 0,-3 3-3 0,-1-3-5 0,1 3 1 16,0 0 0-16,-3 0 0 0,3 0-4 0,-2 0-7 16,0 0 11-16,2 0-4 0,0-1 0 0,-4 1 4 0,1 1 0 15,3-1-11-15,-3 0 19 0,1 0-19 0,-2 0 18 16,-2-1-10-16,5 1-1 0,-5 0 1 0,1 1-8 0,2 2 7 15,-5 0-7-15,5-3 7 0,-2 3 9 0,-5 0-20 16,7-1 11-16,-4 1 1 0,4-3 7 0,-2 3-3 16,0-3-8-16,0 0 0 0,2 0-12 0,-2 0 12 0,4-2-1 15,-1 2 1-15,0 2 0 0,0-1 0 0,0 2-4 16,-2 0-4-16,0 0 0 0,2 2 12 0,1-2-4 16,-3 4 4-16,0-1-4 0,-1 0 4 0,1 3 0 0,1-3 0 15,-2 0 4-15,2 2 0 0,-1-2 1 0,3 3-9 16,-3-3-4-16,2 1-8 0,3 0 16 0,-2 0-8 0,3-1-8 15,-1-1 16-15,2 2-7 0,0-3-5 0,0 2-5 0,0 0 18 16,0 0-17-16,0 0 16 0,-3 2-8 0,0-2-8 16,0 1 17-16,-1 2-9 0,3 0 0 0,-3 2-8 15,3 1 4-15,-2-2 16 0,-2 2 1 0,5-1 0 0,0-1-4 16,0 4 0-16,0-4 4 0,0 1-22 0,0 2 23 16,0-2-5-16,-1-1 4 0,2 1-13 0,-1 1 1 15,0-2 3-15,5-1 1 0,-4 2 0 0,4-2 0 0,-2 0 0 16,2-2 0-16,0 1 0 0,3 1-1 0,0-3 1 15,0 1 0-15,-4-2 1 0,3 1-1 0,-1-2-5 0,3-1 14 16,-2 0 1-16,1-1-15 0,3-2-8 0,-3 1 18 16,1 1-10-16,4-2-8 0,-4 0 18 0,3-2-10 0,1 1 1 15,-1-4 0-15,-1 4-5 0,1-4 0 0,0 1-10 16,2-1 24-16,-3-1-14 0,2 0 0 0,-3-2 0 16,3 0 0-16,0 0 0 0,-4 1 0 0,3-1 0 0,-2 1 0 15,0-2 0-15,0 1-4 0,-4-1-1 0,3 2 14 16,-2-2-13-16,-3 0-1 0,3 0 0 0,0 0 1 0,-2-2-1 15,0 1 0-15,0-1 1 0,0 0-1 0,-1 0 0 16,0-1 5-16,2-1 0 0,-3 2 0 0,-2 0 0 16,1-2 0-16,-2 1 0 0,2-2 0 0,-2 2 0 0,0 0 0 15,0 1 0-15,0 1 0 0,0 0-9 0,-2-1 23 0,2 4-5 16,0-2-9-16,2 2 0 0,-2 0-9 0,0 1 18 16,0 2-9-16,-2-4-9 0,2 4 18 0,0-1-18 0,0 2 23 15,0-1-5-15,0-2-9 0,0 3 0 0,0 0-9 16,0-1 18-16,0 2-18 0,0 0 23 0,0 1-14 15,0-1-9-15,0 2 23 0,0 0-14 0,0-1 0 0,0 1 4 16,0 1-13-16,0-2 23 0,0 2-14 0,0-1 0 16,0 0 0-16,0-1 0 0,0 1 0 0,0 0-9 0,0 0 23 15,0 0-24-15,0 1 6 0,0-1 18 0,0 3-14 16,0-3 14-16,0 0-23 0,0 2 23 0,0-2-5 16,0 1-18-16,0 0-1 0,0 1 25 0,0 0-15 0,0-2 0 15,0 0-10-15,0 3 24 0,0 0-14 0,0 0 0 16,0-2-9-16,0 1 23 0,0-1-23 0,0 0 23 0,0 3 0 15,0 0-9-15,0 1 15 0,0-4-6 0,0 2 1 16,0 0 0-16,0 3-10 0,0-1-5 0,0 1 15 16,0 0-5-16,2-2 5 0,-1 1-60 0,2 0 70 0,-1 3-5 15,0 0 1-15,-1-1-1 0,2-1 1 0,-1 3 0 16,0 0 0-16,-1-1 1 0,4 1-11 0,-4 1 16 0,1-2 6 16,1 1 1-16,-1 1 0 0,-2-1 1 0,1 2-29 15,2-1 18-15,1 1 0 0,-1-1-12 0,-2 1 12 0,3 1 1 16,-4-2 19-16,4 2-12 0,-2-2-6 0,2 3 7 15,-4-1 14-15,2-2-20 0,1 2 1 0,-3 0-21 0,0 0 36 16,0 0 0-16,3-2-6 0,-3 3 1 0,0-1 1 16,0-2-8-16,4 2 0 0,-4-1 2 0,0-1-1 0,0 2-15 15,0 0-25-15,0-1 41 0,-4-1-42 0,4-1 43 16,4 2 0-16,-4-4-16 0,0 3-1 0,0-2 18 16,-4 1-26-16,4-3-27 0,-3 2 27 0,2-1 0 0,-4 1 0 15,2-2 0-15,-3 0 0 0,-1 1 18 0,-1 1-18 16,2-1 1-16,-3-1-1 0,-3 5 0 0,4-4 0 0,-2 0-27 15,0 3 27-15,0-4 0 0,-2 1-9 0,1 2 10 16,-1-2-1-16,2 1 0 0,-2 0-9 0,1-1 0 0,2-1-18 16,-1 0 18-16,1 0 0 0,0-1 0 0,1 1 0 15,0-3 0-15,1 0 0 0,0 0 0 0,0-2 0 16,2-1-10-16,1 0 20 0,-1 2-29 0,0-2-27 0,3 0-8 16,-4 0 28-16,2-2-35 0,0 2-14 0,3-1-38 15,-2-2 21-15,-1 1-10 0,1-1-36 0,-2-1-3 16,4-1-26-16,-4 1-8 0,4-1-10 0,-1-1-50 0,1 0-54 15,-1 0 8-15,0 0 32 0,2 0 41 0,0 1 28 16,2 0 12-16,0-1 22 0</inkml:trace>
  <inkml:trace contextRef="#ctx0" brushRef="#br1" timeOffset="-129232.84">27547 13887 98 0,'8'-3'93'0,"-7"-2"-15"15,4 1 12-15,0-2-4 0,0 1-15 0,0-2-31 16,2-1 7-16,0 2-3 0,-1-3-5 0,1 3 2 0,2-1-5 16,0-2-3-16,-1 1-7 0,2-1 15 0,1 2-1 15,-3 1-17-15,1-2 18 0,2 4-18 0,-1 0 11 0,-2 3 0 16,3-2 4-16,-3 3 12 0,1-3 1 0,-1 6-8 15,1 0 9-15,-1 2 0 0,1 1-3 0,0 1 13 16,-1-1 6-16,0 3 15 0,1 0-3 0,0 3 3 0,1 0-12 16,-2-2 3-16,1 1 2 0,1 1 8 0,-2-3-13 15,3 0 15-15,-2 0-3 0,3-3-3 0,-2 0-10 0,2-1-3 16,-1-4-6-16,3 2-4 0,-1-1-7 0,2-4-5 16,1-1-45-16,1-1 30 0,1-2-15 0,1 0-30 0,1-2-23 15,-2-1-6-15,2 0-49 0,0-1-2 0,-2-2-53 0,-5 1 5 16,0 2-1-16,-4-1-31 0,-2 1 4 0,-1 1-46 15,-3-2-41-15,-3 2-12 0,-8 1 37 0,4 0 37 16,-5 3 27-16,0-2 12 0,-4 5 10 0</inkml:trace>
  <inkml:trace contextRef="#ctx0" brushRef="#br1" timeOffset="-128741.21">27518 13594 101 0,'7'-6'86'0,"-6"-1"10"0,6-1-10 0,-2 2-3 0,3-2-4 15,1 1-18-15,-3-2 4 0,1 0-17 0,1 0 14 0,1 2-18 16,-3-1 11-16,2 0-3 0,0 3-7 0,1 2 19 15,0 0 1-15,-1 0-11 0,1 1 5 0,-1 2 0 0,0 2 9 16,0 4-15-16,2 0 22 0,0 1-8 0,-2 2 3 16,5 0 10-16,-4 2 3 0,2 2-12 0,2-1 2 0,-4 3-2 15,3-3-4-15,2 0 3 0,-3-3 14 0,3 0-2 16,-1-1-16-16,1-2-23 0,-1-4 28 0,-1 0-5 16,2-2-5-16,2-2-12 0,-2-2-5 0,2-2-15 0,2-3-29 15,-2 2-22-15,-2-3-21 0,2-1-62 0,-2 0-19 16,-1-2-23-16,0-1-50 0,0 2-32 0,-3 0-88 0,-1-1-1 15,-4 2 58-15,1-1 34 0,-2 2 27 0,-3 1 23 16,1 0 15-16</inkml:trace>
  <inkml:trace contextRef="#ctx0" brushRef="#br1" timeOffset="-127881.33">28760 13222 116 0,'0'5'85'0,"0"-1"-3"16,0-1-10-16,0 2-11 0,0-3 14 0,0 3-21 15,0 0-10-15,0-1-1 0,0 2 1 0,0-1-4 16,0 1 4-16,0 0-11 0,0 0 18 0,0 0-18 0,0 1 8 15,0 1 4-15,1-4-3 0,-1 5-1 0,0 0 1 16,3 0-7-16,1 0 15 0,-3 3-18 0,4 2-1 0,-2-2 13 16,2 0 0-16,1 2 1 0,-4 3 0 0,3 1 13 15,-5-1-20-15,1 2 14 0,1 2 0 0,-2-1 2 16,0-1 1-16,1 0 10 0,-1 3-3 0,4-1 2 0,-4-3-3 16,1 3-4-16,2-3-15 0,2 0-9 0,-1-2-6 15,1 0-4-15,2 1 16 0,-2-5-4 0,-1 3 0 16,0-2-5-16,3 1-6 0,-4-3-18 0,4 0 18 0,-2 0-5 15,-1 0-1-15,0-2-5 0,2-1 0 0,-3 2 0 16,0-2-1-16,-1 0 1 0,1 0-6 0,-3-1-1 0,1-1 14 16,3 0-13-16,-4 0-1 0,0 0-6 0,0-3 0 0,-2 4 0 15,2-3-13-15,0-1-7 0,2-2 20 16,-2 2 7-16,0-3-14 0,-2 0-19 0,2 2-25 0,0-2-4 16,0 0-23-16,0-2-3 0,0 1-28 0,0-1 4 0,0-4-33 15,0 0-24-15,0 0-54 0,0-3-65 0,0-3 19 16,2-1 38-16,1-2 39 0,-2-2 24 0,3-1 14 0,2-2 12 15</inkml:trace>
  <inkml:trace contextRef="#ctx0" brushRef="#br1" timeOffset="-126654.56">29139 13291 116 0,'0'0'78'0,"-1"3"11"15,2-3-21-15,-1 0 15 0,-1 0-11 0,1-3-22 16,0 3 1-16,0 0-4 0,0 0 7 0,0 0-2 0,0 0-5 16,0 0-10-16,0 0 0 0,3 0 4 0,0 0-3 15,3-1-5-15,-1-2-21 0,0 0 18 0,3 0-22 16,-2-2 18-16,3 1-3 0,3-1-4 0,-1-3-3 0,-1 3-20 15,0-1 19-15,0-1 1 0,1 3-4 0,0-2-20 16,0 2 19-16,0-2-18 0,-2 3 18 0,0 0-18 0,0 1 18 16,-1 1-19-16,0 1 20 0,0-2 0 0,-2 2-12 15,0 0-8-15,0 0 0 0,-1 0 4 0,2 2 8 0,-1-1 8 16,0 1-8-16,1 1-12 0,-1 0 4 0,0-1 0 16,0 3 12-16,1 0 0 0,-1 1 0 0,1 0 0 15,-1 0-1-15,0-2 1 0,-1 0 0 0,1 3 4 0,-3-1 0 16,2 0 0-16,0 0 4 0,-3 0 8 0,2 1-16 15,-2 1 20-15,-1-1-20 0,1 1 25 0,-2-1-21 16,0 0 13-16,0 1 0 0,0-2 0 0,-2 3 1 0,4-1 3 16,-7-1 10-16,3 1 1 0,0-1-23 0,-2 1 23 15,0-2-12-15,-1 2-10 0,0 0 23 0,0 0-8 0,-2-1-4 16,0 2-1-16,2-3 2 0,1 2-1 0,-1-1-4 16,-2 1 0-16,1-1 11 0,0 2-10 0,1-1 0 0,-1-1-15 15,-1-1 21-15,1 0-27 0,-2 2 28 0,3-2-17 16,-1 0 12-16,3-2 0 0,-5 2 1 0,4-1-6 0,0-1 1 15,-1 1 0-15,2-3-6 0,-2 3 0 0,2 0 0 16,-3-4 1-16,6-1-1 0,-3 5 1 0,2-3 7 0,-3-2-1 16,3 2-12-16,-3 0 0 0,3-2 1 0,-1 0-1 15,-1 0 0-15,1 0-13 0,-1 1 20 0,2-2-6 0,-4 1 20 16,5 0-13-16,0 0-7 0,-1 0 0 0,1 0 15 16,0 0-14-16,0 0-8 0,0 0 15 0,0 0-15 15,0-4-7-15,0 4 0 0,0-2 0 0,0-3 0 0,0 2 0 16,1 0 0-16,2-2 0 0,0 1-7 0,0-2-1 15,1 3 1-15,-1-2 0 0,2 0-8 0,0 2 1 0,-1 0 0 16,4 0-1-16,-3-1 15 0,-1 2-7 0,1 0 0 16,-1-2 0-16,0 2 0 0,4 2 0 0,-3-1-7 15,-1-1 8-15,3 2-1 0,-1 0-34 0,0 0 8 0,-1 0 6 16,0-1 1-16,1 1 1 0,-1 0 6 0,3 0 0 16,-4-2 0-16,1 4 38 0,2-2-7 0,-2 0 1 0,-1 1 0 15,2 2-39-15,1 0 39 0,-1 2-32 0,1-3 32 16,1 3-32-16,-2 0 7 0,2 1 24 0,0-2 0 15,-2 2 1-15,5-1-32 0,-6-1 32 0,3 1-7 0,-2-1 0 16,0 2 1-16,0-2-1 0,-2 0-31 0,-1 2 37 16,2-2 1-16,-2 2-32 0,0-1 32 0,-1-1-32 0,-1 2 31 15,-1-2-31-15,5 3 32 0,-2-3 0 0,-2 2 0 16,-1-1-7-16,2 1 0 0,0 0 1 0,-2-2-1 16,3 1 1-16,-1-1-1 0,1 2 1 0,-3 0-1 0,0 0-12 15,-3 0-14-15,6 0 20 0,-3 2-19 0,0-1 25 0,0 1-18 16,-3-1 5-16,-1 1 14 0,3 1 5 0,-3 0 1 15,1-2 0-15,-3 2 0 0,3-1 1 0,-3 1-1 0,1 0 0 16,0-3 1-16,2 1-1 0,-2-1 1 0,1 0 13 16,2 0-20-16,-1 0-14 0,0-1 21 0,-2 1 14 15,2-4-13-15,-2 3-8 0,2 0 14 0,-3-1-13 0,-1 0-1 16,1 1 0-16,-2 0 0 0,-1 1 1 0,1-4-8 16,1 3 7-16,-2 0 15 0,-2-1 1 0,1 1-23 0,0-2 15 15,0 1-15-15,0-1-7 0,0 0 7 0,0 0 15 16,-2-3-30-16,3 2 30 0,-3-1-15 0,3-1 0 15,0 0 0-15,0 0 0 0,1 0-8 0,-2-1 1 0,-1-1-1 16,3 4 23-16,0-2-22 0,0 0-1 0,-1 0 0 16,-1 0-7-16,4 0 1 0,-2 0-9 0,-1 0-13 0,2-2 15 15,-1 2-15-15,5 0-33 0,-3 0 3 0,0 0-24 16,3 0-43-16,-1-3-8 0,4 0-12 0,-1 0-23 16,1-1-27-16,0-1-72 0,0-2-5 0,1 1 45 0,1 0 35 15,3-2 24-15,-2 0 15 0,1 1 25 0</inkml:trace>
  <inkml:trace contextRef="#ctx0" brushRef="#br1" timeOffset="-126008.86">30034 13867 69 0,'-6'8'114'0,"-1"-2"4"0,3 0-21 0,-2 0 11 0,1 0-18 15,2 0-14-15,-4-2-14 0,2 3 8 0,0 0 3 16,1-1-17-16,-2-1 12 0,3 2-15 0,-2-3-11 0,-2 2 8 16,2 0-19-16,1-1 12 0,-1-2-11 0,1 3-16 15,-1-3 8-15,0-2 4 0,2 1-20 0,-1 1 0 16,3-2 16-16,-2-1-19 0,1 0 15 0,-1 0-20 0,3 0 12 16,0 2-20-16,0-2 4 0,-1 0-8 0,1 1-5 15,1-4-19-15,-1 2-20 0,0-2-23 0,0 0-33 0,0-2-69 16,5-2-43-16,-1-4 40 0,1 1 16 0,3-1 21 15</inkml:trace>
  <inkml:trace contextRef="#ctx0" brushRef="#br1" timeOffset="-124848.56">30877 13258 112 0,'-5'-3'79'0,"1"-1"-4"15,-3 2 10-15,1-1-9 0,1-2-5 0,-4 3-17 0,2-1-3 16,2 3 7-16,-1-3-3 0,0 1-4 0,-4 2-18 15,6 0 7-15,-1 0 5 0,-2 0-19 0,-1 0 15 0,1 2 0 16,0-4-10-16,3 2-1 0,-5 0 1 0,2 0-5 16,-1 2-2-16,0-1-1 0,0 2 0 0,-3 0 8 15,5-2-3-15,-4 3-4 0,-1-1 0 0,2-2-12 0,1 4 0 16,0 0-4-16,-1-1-4 0,0-4 20 0,1 3-12 0,2 1-7 16,-3-1 15-16,2 0-8 0,3 2-12 0,-4-2 21 15,2 1-21-15,1-1 0 0,-2 2 21 0,3 1-21 16,-1-3 21-16,0 0-21 0,2 3 0 0,0-4 16 0,0 3 1 15,1 0-17-15,-1 1 9 0,0-2 12 0,1 4-8 16,1-1 4-16,-3 1-8 0,3 1 8 0,-3 1 5 0,3 2 5 16,1 0 13-16,-3 2 5 0,3-1 6 0,-3 2-8 15,6 0 20-15,-8-1 1 0,10 2-13 0,-2-1 1 0,0 0-4 16,0-1 1-16,1-1-4 0,0-2 1 0,3-1-5 16,-1 0-17-16,2-3 12 0,1 0-6 0,1-2 1 15,2-3-5-15,0 0-1 0,2-2-5 0,-2-2-7 0,1 0 0 16,6-4 0-16,0-2-6 0,-5-1-7 0,5 0-7 15,-4-4 14-15,2 2-7 0,-4-2-7 0,1-2 1 0,-2-2-8 16,0 4-25-16,-2-3 33 0,-2 5-13 0,-1-3 0 16,-4 0 19-16,5 4-13 0,-7-2 13 0,2 0-25 15,1 3 25-15,-4 2 0 0,3-4-24 0,-3 4 30 0,0-2 0 16,-3 1 0-16,6 0 0 0,-3 3 1 0,1 0-1 16,-1 2 0-16,0 0 0 0,2 1 0 0,-4 1 1 0,2 1-7 15,0 0 6-15,0 0-6 0,2 0 6 0,-2 0-6 16,-2 0 0-16,2 0 0 0,0 0 7 0,0 0-7 0,0 0 6 15,0 0-6-15,0 0 0 0,0 0 0 0,0 0 0 16,0 0 0-16,0 0 7 0,0 0-7 0,0 0 0 0,0 0 0 16,0 0 6-16,2 0-6 0,0 0 6 0,-1 0 1 15,-1 3-1-15,2 0 1 0,3-1-1 0,-4 2-6 16,4 2 0-16,-2-1 7 0,2 2-7 0,-4 0 6 0,2 1-6 16,4-2 7-16,-1 3-7 0,-1-1 0 0,-2 0 0 15,2 3-13-15,0 0-13 0,-1-2 19 0,3 1 20 0,-1 2-6 16,-3-1-1-16,2 4 1 0,-2-1-14 0,0 0-12 15,2 1 0-15,-5 0 6 0,2 2 32 0,-1-3 0 0,1 3-6 16,-2-2 0-16,0 0 1 0,0-1-1 0,0-1 0 16,-2 1-13-16,1-2-7 0,2 0 21 0,-1 0-14 15,0 0 0-15,0 0-7 0,0-2 21 0,0 0-14 0,0 1 0 16,0 0 0-16,-1-1 0 0,-1 1 0 0,2-1-14 16,-3 1 21-16,0-2-7 0,-1 0-7 0,-1 3 14 0,1-5 6 15,-2 4 1-15,-2-2-7 0,0-2 7 0,1 2-1 16,-2-1 1-16,3-3-7 0,-2 3 7 0,1-2 0 15,-2 2-6-15,3-4-1 0,1 2 0 0,-3-1 0 0,0 1 0 16,0-3 1-16,0 1-8 0,0-1 7 0,-3 1-7 16,3 0 0-16,0-1 0 0,-2 1 0 0,-2-1 0 0,4 0 14 15,-4-2-14-15,2 1 0 0,1 3 0 0,-2-5-7 0,1 3 0 16,2-2 7-16,-1-1 0 0,1 0 0 16,2 2-7-16,-2-2 7 0,3 1-8 0,0-1 1 0,2 0-7 15,2 0-1-15,-1 2-27 0,1-4 15 0,1 2-28 0,-4 2-4 16,4-4-29-16,-1 1-9 0,-3-1-35 0,4 1 14 15,-4-2-24-15,0 0-9 0,0-2 3 0,2 2-17 0,-4-3-56 16,6-2-31-16,-3 1 16 0,3 1 30 0,0 0 37 16,-2-3 19-16</inkml:trace>
  <inkml:trace contextRef="#ctx0" brushRef="#br1" timeOffset="-124066.45">31487 12571 105 0,'0'0'89'15,"-1"0"-3"-15,-1 0-7 0,1 0-22 0,-3-1 0 16,1-1-10-16,-2 2-4 0,2 0 1 0,-2-2-4 16,-1 2-4-16,0 0 0 0,3 4-3 0,-2-3 8 0,-2 2-1 15,1 3-18-15,0-1 15 0,0 1-18 0,1 0 18 16,-2 2-10-16,3 0-1 0,-2 1-11 0,-1-1 15 0,2-1 1 15,1 4-8-15,-3-4-4 0,2 5 0 0,-1-1 5 16,2-2 7-16,-1 1 0 0,2 2-7 0,-1 0-12 16,1 0 20-16,1 0-20 0,1 0 0 0,-1 0 20 0,2-1-3 15,0-1-21-15,0 1 17 0,0-1 0 0,3 1 0 16,-1-3-13-16,1 2 1 0,2-2 8 0,0 2-12 0,0-3-9 16,2 1 8-16,0-2 9 0,1-1-4 0,1 0 0 0,1-2 0 15,-2-1-4-15,1-1-9 0,2 1 0 0,-1-2 0 16,-2 0 0-16,1 0 0 0,0-3-9 0,-1 0 9 15,1-2 9-15,0 2-9 0,-1-3 0 0,0 0 0 0,-2-1 0 16,3-2 0-16,-2 0 0 0,-2-3 9 0,1 0-9 16,0 1-9-16,2-1 0 0,-2 0 9 0,-2-2 13 0,0 1-21 15,0-2-1-15,-3 2 13 0,1-3-4 0,-1 2 13 16,1-1-13-16,-2-2 0 0,0 2 5 0,-2 0 8 16,2 2-13-16,-1 2-9 0,-2-1 14 0,-1 0-1 0,0 5 0 15,0-4-4-15,0 3 0 0,-2 4 0 0,-1-2 0 16,1 3-4-16,-2-2 8 0,3 3-8 0,-3 0 4 0,4 1 0 15,-1 1-26-15,0 0 17 0,-2-2-17 0,3 2-8 16,-1 0-13-16,4 2 14 0,-2-2-5 0,-1 0-11 16,4 1-3-16,0-1 8 0,-1 2-3 0,1 2-16 0,1-1-2 15,-1 0-49-15,0 2-53 0,-1-4-33 0,1 3 23 16,0-2 24-16,1 1 10 0</inkml:trace>
  <inkml:trace contextRef="#ctx0" brushRef="#br1" timeOffset="-123530.39">31968 12848 66 0,'-5'11'96'0,"3"0"-21"0,-1-2-4 0,-2 1 15 16,1 2-14-16,-1-1-18 0,-1 0-3 0,-1 3-4 15,1-2 0-15,-5 3-4 0,2 0 9 0,-4 0-5 16,4 2-17-16,-3-1 18 0,-2 1-22 0,1-1 11 0,4 2-3 15,-3-1 8-15,0 1-12 0,3 0 1 0,-4-1-1 16,2 1 9-16,-1 0-4 0,2 1 0 0,0-1-19 0,2 2 16 16,1 0-16-16,-4 0 16 0,6-1-24 0,-3 1 20 15,-1-1-11-15,4 2-13 0,-3 0 20 0,1 0-24 16,-2-1 9-16,1 2-1 0,2 0-8 0,-2 1 8 0,0 0 9 16,0-1 0-16,2 2-22 0,-2-1 22 0,2-2-21 15,-2 0 0-15,1 0 21 0,1-2-13 0,-1 1-8 0,0-2 21 16,0 0-26-16,3-2 22 0,-1 1 0 0,-2-3-1 0,1 2-3 15,2-3 0-15,0 1-1 0,0-4 1 0,-1 2-5 16,1-2-8-16,0 0-9 0,-1-2 22 0,1 0-5 16,0 0 0-16,3-4 1 0,-1 2-5 0,1-3-9 0,1 3-8 15,-2-4-1-15,2-2 1 0,0 1 17 0,0-1-12 16,0 0 3-16,2 0-20 0,-4 0-5 0,2 0-19 0,0-1-12 16,0-4-34-16,2 2-71 0,1 0-51 0,0-3 10 15,2 0 34-15,1-1 16 0,2-2 11 0</inkml:trace>
  <inkml:trace contextRef="#ctx0" brushRef="#br1" timeOffset="-122790.95">32053 13608 94 0,'-3'4'89'0,"-5"-4"-6"0,4 2-8 16,-1-1-4-16,1 4-17 0,-2-4-4 0,1 1-10 0,-2 1-15 16,0 1 8-16,2-1 7 0,-1 0-8 0,1 2-2 15,-1 1-1-15,0-3 0 0,-2 1 1 0,1-1-5 0,3 2 1 16,-2-1-7-16,-1 1 18 0,2-1-11 0,-1 1-7 16,1 1 7-16,2-1 0 0,0 2 9 0,-3-1-5 15,1-1 1-15,3 3-12 0,-2-2-4 0,2 2-7 0,2-1 12 16,0-1-5-16,-3 2 1 0,1-2-1 0,2 1 1 15,0 1 0-15,0-2-4 0,-2-1 0 0,2 2 0 0,-1 0 0 16,1-3-4-16,-3 3 0 0,6-1 0 0,-3 0 0 16,0-2 0-16,-3 1 0 0,3-2 0 0,0 1-4 15,3-1 13-15,-6 0-13 0,3 2 0 0,3-2 8 0,0 0-8 16,0 0 0-16,2-1 0 0,0 2-4 0,1-1 0 16,3 0 0-16,-2-2 0 0,1-1 0 0,2 2 0 0,-1-1 0 15,-4 1 0-15,-1-1 9 0,3-1-9 0,-1 0-4 16,0-1 12-16,1 1-12 0,-3 0 0 0,3 1-1 15,-1-1 1-15,2 0 0 0,-3-1 0 0,1 1 0 0,-3 0 4 16,5 0-4-16,0 0 0 0,-3 0 4 0,-1-2 0 0,1-1 0 16,0 0 0-16,3 0 8 0,-4 0-8 0,1-1 0 15,2-2 0-15,-4 0 4 0,-1 0 13 0,2-2-22 16,-2 2 5-16,-2 0 21 0,3 0 0 0,-3-1 0 0,0-1-4 16,0-1-13-16,0 2 17 0,0-2 9 0,0-2-13 0,-3 1 1 15,6 1 3-15,-3-2-3 0,0 1 0 0,0-3 0 16,0 3-5-16,0-2 0 0,-5 0-3 0,4 2-1 15,-2-1 0-15,-1 2-5 0,0-2 1 0,0 3-1 0,-1-2-4 16,2 5 0-16,-3-1-4 0,0-2-1 0,3 2-4 16,-2 2-14-16,0-1-3 0,0 0 17 0,-1 4-18 15,0-2-8-15,-1 3-4 0,-1-3 5 0,2 3-21 0,-3 0-7 16,2 0-19-16,-2 0-3 0,0 2-28 0,1-4-48 16,-4 1-54-16,4-2 14 0,-1-2 32 0,0 3 14 0,0 1 11 15</inkml:trace>
  <inkml:trace contextRef="#ctx0" brushRef="#br1" timeOffset="-121262.61">10985 15792 123 0,'0'0'100'0,"-2"-2"-15"0,4-1-13 0,-2 3 7 15,-2-1-7-15,4-1-18 0,-1 2-7 0,-1 0 0 16,2 0 8-16,0 0-4 0,2-1-3 0,-2 1 0 16,3 1-18-16,-2-1-4 0,0 0 19 0,3 0-11 0,-3 0 0 15,4 0 1-15,-4 0 11 0,2-1-4 0,-2 1 1 16,2 1 1-16,1 2-4 0,0-2-8 0,-2 4 5 0,2 0 0 16,-1 1 0-16,4 1 9 0,-3 1 1 0,-1 2 1 15,2 4-22-15,-1-4 23 0,3 4-8 0,-4 4 0 0,3-2 11 16,0 3 5-16,1 3-3 0,-2 2-19 0,1 1 26 15,0 1-8-15,2 1-5 0,-3 1 8 0,1 2-5 16,-2-1 1-16,3-1 2 0,-2 1 13 0,-1-2-3 0,1-2-5 16,-1 1 2-16,0-4-6 0,-1 1 3 0,-3-3-7 15,1 0-36-15,-2-1 30 0,-1-1 2 0,0 0-8 16,-3-1-6-16,-2 0-1 0,0-1 1 0,-2-1-7 0,-3 2-1 16,4-2-42-16,-5 1 43 0,-2-1-43 0,0 2 25 0,-2-1-25 15,0 1 43-15,-2-2-18 0,0 1-25 0,-4 0 26 16,2 1-18-16,0-2 1 0,-3 2 8 0,-3-5 34 0,1 1-8 15,0-2 0-15,-1 1-8 0,1-3 0 0,-1-2 0 16,0 2-45-16,1-4 36 0,-1-2-36 0,-1-2 36 0,3 0-44 16,-1-3 35-16,2-1-52 0,-2-3 9 0,1-1-7 15,-1-1-15-15,3-3 10 0,-1 1-21 0,0-1-12 16,4-1 10-16,-2 0-36 0,2 1 6 0,1 1 6 0,4 3 10 16,-4-2-22-16,4 1-5 0,1 2-17 0,4-1 6 15,-2 2-23-15,3-1-73 0,0-1-46 0,4-1 34 0,0 1 42 16,1-2 16-16,1 1 12 0,-1 1 18 0</inkml:trace>
  <inkml:trace contextRef="#ctx0" brushRef="#br1" timeOffset="-120381.49">12098 15795 59 0,'-5'-3'103'0,"-1"1"-7"16,1 0-6-16,-1 0-4 0,0-1-22 0,1-2-2 15,2 2-12-15,-5 0-3 0,3 0-3 0,0 3-4 0,1 0 8 16,0-3-4-16,-1 3 0 0,1-1-3 0,-1-1-11 16,-1 1-7-16,1 1-4 0,0-3 7 0,0 1 1 15,-2 1-1-15,-1-1 1 0,2-1 4 0,-3 3-8 0,0-3 12 16,1 2-11-16,0 1-5 0,0 1 13 0,-1-1-12 0,-1 0 8 16,1 0 8-16,0-1-7 0,-1 5-5 0,2-4 1 15,-2 3-12-15,1 2 3 0,0-2 5 0,0 1-12 0,2 2 8 16,-1-1-9-16,0 1 13 0,1-1-8 0,0 0-13 15,1 3 5-15,-1-4 3 0,-1 1-8 0,2-1 9 16,-2 2-13-16,2 1 8 0,-2-2 0 0,1 1 5 0,1 1-13 16,-2 0 8-16,3-3 0 0,-1 5 1 0,0-1-1 15,-2-1 0-15,3 2 5 0,-1 0 0 0,-1 2 4 16,3 2 10-16,-4-1 3 0,5 3 2 0,-2 2-1 0,3-1-18 16,-1 2 1-16,2 2 27 0,-1-1-8 0,2 1-1 15,0 1 6-15,0-2 11 0,3 1-15 0,0 1-4 0,4-2 26 16,-4-1 1-16,5 0 1 0,0 0-15 0,0-1 13 15,1-2-11-15,5-5 1 0,-2 1-6 0,1-2-17 0,0-3 12 16,0-2-6-16,1-4 1 0,-1-3-7 0,4-3 1 16,2-1 0-16,-5-7-7 0,5-1-6 0,0-3-7 15,0-3 0-15,0-6 7 0,0 0-7 0,2-4 0 0,-4-1-7 16,2-1-33-16,-2 0 33 0,1 0-25 0,-2 2 32 16,-2 1-13-16,-3 1-13 0,-2 7 33 0,-4-1-26 0,2 4 31 15,-6 4-24-15,3 3 18 0,-3 1 20 0,-1 4-14 16,0 1 14-16,-5 1 7 0,4 4 21 0,-1-1-33 0,4 2 34 15,-4 0-26-15,0 2 37 0,1 1-14 0,-1 3 2 16,2-1 1-16,-1 3 2 0,1 1 10 0,1 0-15 16,1 3 0-16,-1 2-25 0,3-1 37 0,-1 4-18 0,0 1-27 15,3-2 29-15,0 2-19 0,2-2-9 0,2 2 0 16,1 1-11-16,-2-1-9 0,1-2-9 0,1 1-11 0,0-2-29 16,2 0-64-16,-1-2-22 0,0-2-65 0,0-1-40 15,-2-2-31-15,-1-1-32 0,2-2-91 0,0-4 39 0,1 1 78 16,1-1 39-16,-3 1 30 0,6-5 36 0,-4 1 11 15,3-1 25-15</inkml:trace>
  <inkml:trace contextRef="#ctx0" brushRef="#br1" timeOffset="-119518.2">12781 15265 66 0,'0'2'100'16,"0"-2"-4"-16,0-2-10 0,0 5-4 0,0 0-3 16,0 0-21-16,0 3 7 0,0 0-3 0,0 2-4 15,0-1-3-15,0 2-14 0,0 3 3 0,0 2 5 0,0-2-4 16,0 0 0-16,0 1 9 0,0 2-8 0,0-1 4 16,2 2 1-16,1 1 1 0,-1 2-12 0,2-1 5 0,1 2 0 15,-1 1 1-15,1 1-13 0,0 1 1 0,2 2 23 16,-1-1-18-16,2 2 10 0,-4-1 2 0,1 1 9 0,0-1-3 15,0 1 2-15,0 1-4 0,-1-1-24 0,2 2 26 16,-2-3-14-16,0 1-10 0,0 1 6 0,-1-2-11 16,0-1 12-16,3-1 1 0,-1-1 1 0,-2-1-6 0,3-4 1 15,-2-1-5-15,-1 1 0 0,-1-4-6 0,-1-4 0 16,2 0 1-16,-3-1 0 0,3-2-20 0,-1-4 13 16,-2 0 22-16,-2 1-20 0,2-3-1 0,0 0-6 0,0 0 6 15,0 0-6-15,2 0 15 0,-2 0-15 0,0-3-23 16,-2 0 31-16,2-1-15 0,0 1-1 0,0-5-7 0,-3-1-15 15,0 0 30-15,0-4-15 0,0-1-7 0,-1-2-8 0,-2-2-1 16,1 0-6-16,-4 1 0 0,3-3 0 0,-2 4 15 16,1-2-15-16,-4 0 0 0,5 2 15 0,-4 1 0 15,2 1-28-15,-2 4 35 0,0-1-34 0,2 2 34 0,-3 2-27 16,2-1 34-16,0 4-34 0,0 2 33 0,1-1-32 16,0 2 33-16,2 1-27 0,-2-2 13 0,0 4 1 0,2-4-1 15,-2 5-12-15,0-3 32 0,0 3-32 0,2 0 25 16,-1 0-32-16,-2 0 7 0,0 3 7 0,-1 0 0 15,2 2 24-15,-3 0-24 0,0 0-1 0,1 2 13 0,-2 1 19 16,2 0-7-16,-2-1 1 0,1 1-1 0,1-1-31 16,-1 1 32-16,0-2 0 0,3 1 0 0,0 0-13 0,-3 1-13 15,3 1 0-15,2-3 32 0,-2 2 0 0,3-1-19 16,-1 2 7-16,4 0-1 0,2 0-12 0,-4-1 12 16,2-1 7-16,2 1 0 0,-2-1 1 0,2 1-1 0,0-1 7 15,0 1 7-15,4-1 0 0,-3-1-20 0,2 0 42 16,2 0-20-16,0 2 30 0,4-4-22 0,-2 2-7 0,2-1 17 15,2-2 0-15,0 0 10 0,1 0 19 0,0-2 2 16,-1-1-43-16,0-3 47 0,3 3 3 0,-2-3-7 16,1 0-8-16,2-1-9 0,1-1-8 0,-4-4-11 0,6 0-63 0,-4 0 42 15,2-1-42-15,-2-3-32 0,3 0-60 0,-2 0-14 16,-1-4-39-16,0 2-38 0,-1 0-27 0,-1 0-9 16,1-1-32-16,-2 1-17 0,-3-2-68 0,2 2 35 0,-4 3 47 15,2-1 46-15,-4 0 41 0,1 2 19 0,-2 2 8 16,-1 2 37-16</inkml:trace>
  <inkml:trace contextRef="#ctx0" brushRef="#br1" timeOffset="-119062.25">13176 15853 84 0,'0'0'89'0,"-1"0"-4"0,-1-1 8 0,2 1-3 0,0 1 3 15,0 2-13-15,0 2-11 0,-2-1 0 0,2-1 1 16,0 3 11-16,-3 5-6 0,3-2 1 0,0 3 8 16,-1 1-2-16,-2 1-14 0,3-2 9 0,0 4 1 0,0 2 6 15,0 2-10-15,0-2 20 0,4 0-15 0,-4 3-8 16,3-3-2-16,2 1 7 0,-1 1-2 0,-1-1-4 16,0-1 9-16,2 0-14 0,2-1 7 0,-2-1-3 0,-2-1-37 15,-1 0-6-15,4-3 28 0,-4 1-34 0,-2-2 1 16,3 0-8-16,0-2 1 0,-1-3 14 0,0 0 8 0,0-2 0 15,2 2-13-15,-4-4-23 0,0-1 0 0,0-1-15 16,1 1-22-16,-1-1-34 0,2 0-4 0,-4-2-30 0,4-1-12 16,-4-3-34-16,2-1-46 0,0 2-2 0,0-4-75 15,-1-2-30-15,-3-1 42 0,0-1 37 0,2-2 33 16,-2 1 20-16,-3 1 29 0,4-4 8 0</inkml:trace>
  <inkml:trace contextRef="#ctx0" brushRef="#br1" timeOffset="-118691.25">13067 15480 66 0,'2'0'117'0,"1"0"8"0,2 0 1 0,-1 0 7 0,1-2-10 16,2 2-20-16,1 0-4 0,1 0-1 0,4 0-15 15,-2 0 13-15,6 0-5 0,-4-1-11 0,3-2-27 16,-2-1-3-16,3 2 5 0,0-4-4 0,1 0-12 0,1-2-35 16,-3 1-21-16,-1-4-18 0,3 1-37 0,-1 2-52 15,-4-2-109-15,1 1-15 0,-3 0 32 0,2 1 28 0,-7 2 30 16,2 0 16-16</inkml:trace>
  <inkml:trace contextRef="#ctx0" brushRef="#br1" timeOffset="-118017.04">15048 15168 91 0,'0'1'82'15,"0"-1"-4"-15,0 1-3 0,0-1 15 0,-1 2-15 0,2 1-24 16,-1 2 6-16,3 1 1 0,-1 0-10 0,0 3 7 0,-1 1-15 16,4 2 4-16,0 3 8 0,0-1-3 0,2 4 3 15,-2 1-6-15,3 2 15 0,-3 0-7 0,0 5 4 0,1-1 14 16,0 4 0-16,-1-2-10 0,0 1 1 0,-2 2 1 16,3-1 10-16,2-1-15 0,-2 2 19 0,2-1-7 15,-1-3 2-15,-1 2 13 0,3-3-18 0,-1-1 14 0,0 2-26 16,2-5 20-16,-2 1-28 0,-2-1 26 0,2-1-10 15,0-2-5-15,0 0-4 0,-2-3-7 0,1 0-5 0,-3 0 1 16,2-2-7-16,-1-2-7 0,-3 1 1 0,-1 0-8 16,-1-2 1-16,2-1-9 0,0-1 1 0,-2-1-8 15,0-1 1-15,-2-1-18 0,0-2-22 0,2-2-16 0,0 1 8 16,0-4-21-16,-3 2-34 0,0-3-9 0,0 0-27 16,-3-3-49-16,1-3-2 0,0 2-15 0,-3-2-38 0,0-3-75 15,1-2 41-15,-2-2 26 0,1-4 27 0,2 1 36 16,-3-1 14-16,-1-1 30 0</inkml:trace>
  <inkml:trace contextRef="#ctx0" brushRef="#br1" timeOffset="-117631.08">15034 15132 116 0,'13'-15'125'16,"1"1"-7"-16,2-1-11 0,0 3-2 0,1 0-8 16,2 2-16-16,2-2 7 0,-1 4-22 0,1 1 17 15,2-1-15-15,1 4 1 0,0 1 1 0,-2 1 5 0,3 2-23 16,-1 3 17-16,0 2-7 0,-4 1-3 0,1 1 2 16,-1 4 5-16,0 1-17 0,-3-3 1 0,-3 4 11 0,2 2-22 15,-3-1 19-15,-3 1-3 0,0-1 2 0,-2 2-5 16,-2-3 2-16,-2 2-4 0,-2 0-4 0,2 1-18 15,-6 1 2-15,0-2-6 0,-4 0-6 0,0 2-12 0,-2-2-6 16,-2-1 18-16,-2 3-12 0,-1-3 0 0,-1 1-18 16,-2-2 24-16,-1 2-12 0,-2-4-6 0,0 1-18 0,-2-2-6 15,2 1-6-15,-3-2 1 0,0-2-16 0,1 1 1 16,-1-4-4-16,0 2 17 0,3-4-14 0,0-1-20 0,0 1 3 16,3-1 11-16,-1 1-8 0,3-2-3 0,1-2-2 15,2 2-8-15,5-1-1 0,-1 1-23 0,1-2-29 16,3-1-79-16,2 0-12 0,-1 0 22 0,5-1 24 0,0 1 29 15,3-2 12-15</inkml:trace>
  <inkml:trace contextRef="#ctx0" brushRef="#br1" timeOffset="-116918.21">15858 15778 87 0,'3'3'100'0,"-3"2"0"0,3 1-3 0,-1 1-8 0,1 2 19 15,0 2-24-15,3 2 3 0,-1 2 1 0,-3 0-6 16,1 3 1-16,-1 0-3 0,2 3 4 0,1 0-17 16,-3 0-3-16,3 2 5 0,-1-1 1 0,-1 2-3 0,0-3-7 15,2 0-12-15,-2-3 6 0,4 0-4 0,-4-1-4 16,0-1 11-16,0-4-13 0,-3 0-5 0,3-1-4 16,-1-2-4-16,-1-2-6 0,-1-1 1 0,0 0-5 0,2-1 1 15,-2-4-6-15,0 1-11 0,2-1 22 0,-1 1-16 16,-2-2 6-16,1 0 11 0,0 0-28 0,1 0 5 0,1-2 30 15,-4 2-7-15,2 0 2 0,0 0-18 0,2 0-12 16,-2-3 6-16,-2-1 0 0,-1-1 0 0,1-1 0 16,-2-3-6-16,-1-1 18 0,0-3 12 0,2-1-5 0,-2-4-6 15,4-2 0-15,-4 1-6 0,3-3-1 0,1 0 1 16,-1-2-19-16,2 2-13 0,0-4 31 0,2 1-5 0,3 1-7 16,-1 1 0-16,1-1-7 0,0 0 1 0,4 3-32 15,-1 0 38-15,2 2-7 0,2-1-24 0,-1 4 31 0,-1 1-30 16,2 1 30-16,-4 1 0 0,2 2-24 15,2 2 24-15,-2 3-24 0,-2 2 30 0,3 1-18 0,0 1-6 16,-3 1 24-16,5 1-6 0,-4 0-18 0,4 1 1 0,-1 2 0 16,0 0-6-16,0 3-11 0,-1-3-10 0,1 2 17 0,-3-1-37 15,2 2 12-15,-1-1-28 0,-1 1-30 0,-3-2-27 16,1-1-15-16,-1-3-89 0,-3 3-25 0,2-3 33 16,-1 0 26-16,-1 0 35 0,-1-2 18 0,1 1 8 0</inkml:trace>
  <inkml:trace contextRef="#ctx0" brushRef="#br1" timeOffset="-115927.04">16405 16015 91 0,'1'0'89'0,"-1"0"4"0,-1 3 0 0,1-1 0 16,1 1-10-16,1 0 0 0,1-5-11 0,0 7-2 15,1-1 3-15,1-2-10 0,-1 4 9 0,2-5-1 0,-1-1-2 16,3 2-3-16,-1-2-3 0,-3 0-11 0,5 1 12 15,0-1-10-15,0-3-17 0,2 2 18 0,0-5-25 0,2 2 13 16,-1 0-12-16,1-2 5 0,1-3-23 0,-1 0 19 16,3 0-23-16,-4-1 18 0,1 1-13 0,1-2-9 0,-1 2 18 15,-1 0-23-15,-2-1 19 0,-2 2-24 0,3 2 24 16,-5-1-24-16,2 1 20 0,-4 1-20 0,0-1 10 0,-2 2 9 16,-2-1 0-16,2 1-23 0,0-1 23 0,-2 2-23 15,0-1 18-15,0-2-18 0,0 1 18 0,0 1-18 0,-2-1 23 16,0-1-24-16,-1 2 20 0,1-1-20 0,-1 2 20 15,-2-1-20-15,0 0 1 0,2 2 18 0,-2 0-9 16,-2 1-9-16,0-1-1 0,1 1 20 0,-1 1-20 0,0 0 1 16,1 0 23-16,-1 0-24 0,1 0 25 0,-1 1-15 15,-2-2-10-15,1 1 25 0,3 0-25 0,-3 0 20 0,2 1-20 16,2-1 20-16,-3 0-20 0,1 3 20 0,-1-3-20 16,0 2 20-16,4 0-10 0,-4 0-10 0,1 1 20 15,-1 0-10-15,1 0-10 0,0 2 24 0,-1-4-23 0,1 0-1 16,0 4 25-16,-2 0-25 0,3-1 24 0,-1-1-23 15,1 2 4-15,-2 1 19 0,3-2-23 0,-4 0-1 0,7 3 5 16,-6 0 1-16,4-1 23 0,1-1-24 0,1 2 24 16,-3 2-14-16,3-1 15 0,-1 0-25 0,-2 5 14 15,1 2 6-15,1 0 5 0,1 1 0 0,-1 0 21 0,-3 6-16 16,0-1 7-16,5 0 21 0,-1 3 1 0,-1-2 20 16,2-1-28-16,0 2 26 0,0-2 8 0,6 0-22 15,-2-3 29-15,1 1-18 0,1-2-19 0,1-2 9 0,2-3 1 0,-1 0 3 16,2-3 1-16,3-2-15 0,-3-1 27 0,1-3-6 15,1 1-34-15,1-2 0 0,1-4 20 0,-2 0-9 16,1-3-28-16,0 1-9 0,1-4-20 0,-1 1-47 0,0-3-17 16,-1 2-24-16,1-1-46 0,-1-3-21 0,-2 1-24 15,1-1-39-15,0 0-58 0,-3 0-74 0,3 2 4 16,-1-2 70-16,-1 1 42 0,-1-1 25 0,0 1 43 0,3 3 15 16,-3 0 11-16</inkml:trace>
  <inkml:trace contextRef="#ctx0" brushRef="#br1" timeOffset="-115090.67">17305 15628 76 0,'-5'0'100'0,"2"0"-3"0,-5 0-11 0,3 0-4 15,-1 2 1-15,1 0-26 0,-3-1 16 0,0 2-22 0,4-1 18 16,-3 3-14-16,1-2 1 0,-1 0-4 0,1 2-3 16,2-1 8-16,-3-1-8 0,2 0-3 0,0 0-18 15,2 2 15-15,-3-2-20 0,2-1 17 0,0 3-12 0,-1 0-16 16,2-1 20-16,-2 0 1 0,1 3-25 0,-1-3 8 16,1 2 9-16,-3-1-21 0,2 1 21 0,0 0-25 15,1 0 21-15,-1 0-8 0,1 0 0 0,-1 1-13 0,3-2 21 16,-1-1-4-16,1 3 1 0,1-2-14 0,1 0 0 15,-2 1 1-15,2-2-14 0,0 2 18 0,0-1-5 0,2-1 0 16,-4 1-4-16,4-1 0 0,-4 2 0 0,2-1 0 16,0 1 0-16,0 0 5 0,0 0-1 0,0 0-8 0,0 1 8 15,0 0 5-15,0 1-5 0,0-2 1 0,0 5-10 16,0-4 14-16,0 2-5 0,0-1 1 0,0 2 4 16,0-1 0-16,0 0-5 0,0 2 5 0,0-1-5 0,2 2 1 15,1-1 4-15,0 0-5 0,0 3 1 0,1-2-5 16,3 2 5-16,-2-1-1 0,1-1-4 0,-1 0 5 0,3 0-1 15,-2 2 1-15,-3-1-1 0,2 1 1 0,0-4 4 0,0 4-4 16,0-1 8-16,-2-1-8 0,0 2-14 16,1-1 23-16,1-1-10 0,0-1-13 0,-2 2 23 0,2-2-14 15,-2 1 0-15,2 0 0 0,-1-2 0 0,1 2 9 0,-2-1 1 16,2-1-10-16,-2 2-10 0,1-1 10 0,-1-1 10 16,2-1-10-16,-1 0 0 0,-1 2 0 0,0-4-10 0,1 2 20 15,-3-1-10-15,1-1 0 0,-2 1-10 0,1-1 15 16,-1 1 9-16,0-1-19 0,0 0 24 0,0 1-23 15,0 1 23-15,-1-1-24 0,1-1 5 0,0 2 24 0,1-1-24 16,-2 2 24-16,-2-4-24 0,-1 3 19 0,1-1 1 16,0-1-15-16,-1 1-10 0,-1-1 15 0,2-1 10 15,-4 2-5-15,2-2-15 0,0-1 15 0,2 3-5 0,-3-2 1 16,2 1-16-16,-4 0-11 0,1 0 16 0,1 1-10 16,-3 1 0-16,0-2 15 0,1 1 5 0,-1 0 0 0,1 0-25 15,0 0 25-15,-1-1-30 0,0-1 20 0,0 0-20 16,1 0 15-16,2-1-15 0,-3-1-14 0,-1-1-14 0,5 0 10 15,-3-3-13-15,1 1-4 0,0 1-24 0,-1-4-7 16,3 2-19-16,-2-1-44 0,2-5-83 0,-1 2 9 0,1-4 12 16,0 1 31-16,0-1 23 0,-1-2 10 0</inkml:trace>
  <inkml:trace contextRef="#ctx0" brushRef="#br1" timeOffset="-114576.52">16946 16192 101 0,'3'-3'79'16,"0"0"3"-16,3 0-7 0,1 0-3 0,-1-1-4 15,2-1-29-15,3 1-6 0,0-1 7 0,0 1-1 16,3-2-2-16,-2 1-1 0,1 2 1 0,-3 0-4 0,5-1 18 15,-1 1-18-15,-2 3 19 0,4-2-11 0,-5 1 1 16,5 1-1-16,-2 0 1 0,0 0-4 0,1 0 9 0,0 0-20 16,-3 1 20-16,2-2-7 0,0 1 0 0,-1 0-4 0,1 0 1 15,-3 0-4-15,5 0-12 0,-5 0 0 0,2 0-5 16,-1-2 1-16,-1 2-4 0,2-3 4 0,-4 2-4 16,3-2 0-16,-3 0-4 0,0-3 4 0,-1 1-5 0,-3 1 1 15,4 1-5-15,-6 0 5 0,2 0-4 0,-1 1-1 16,-3 1 0-16,-1-1 1 0,2 2-5 0,-2 0 0 0,0 0 4 15,0 2-8-15,-2-4-1 0,2 4 10 0,0-2-10 16,2-2-17-16,-1 2-12 0,1 0-5 0,-2 0-29 16,0 0-6-16,0 0-35 0,0 0-63 0,2-2-61 0,-2 0 17 15,0 0 24-15,0 1 28 0,0 1 17 0</inkml:trace>
  <inkml:trace contextRef="#ctx0" brushRef="#br1" timeOffset="-108650.45">18726 16141 62 0,'3'2'89'0,"-4"-2"1"0,1 1-19 15,0-2 11-15,0 1 1 0,-2 0-29 0,2 0-4 16,0 0 1-16,3 0-7 0,-3 0 14 0,4 0-18 0,-1 0 8 15,3 0 0-15,-3 0 0 0,2 0 5 0,0 0-4 16,-1 0 12-16,1 0-4 0,-2 0-10 0,5 0-4 0,-5 0 9 16,2 1 0-16,-2-1-3 0,0 0-4 0,4 0 1 15,0 0 5-15,-2 0-3 0,5 0 0 0,-2 0-4 16,3 1-12-16,-2-1 0 0,2-1 1 0,0 1-5 0,0 0 10 16,2-1-14-16,0-1 0 0,0-1 1 0,0 2 0 15,0 1 0-15,0-3 1 0,0 3-6 0,-4-3 1 16,3-2 0-16,0 2 0 0,-3 3 1 0,1-1-6 0,-2 1 0 15,-2-3 1-15,0-2 11 0,-1 4-17 0,1-1 11 16,-1 2-27-16,0 0-1 0,-2 0 6 0,0-3 23 0,1 3-29 16,-3-3 23-16,2 3-17 0,-3 1 12 0,5-2-18 15,-4 1-5-15,1-1-7 0,-1-2-4 0,-1 0-28 16,2 1-15-16,-4-2-3 0,6 2-38 0,-4-4 10 0,1 2-24 16,-2-1-28-16,-1-1-55 0,-1 0-59 0,0 2 19 15,-3 1 25-15,1 1 27 0,-2 1 34 0,-1-1 14 0</inkml:trace>
  <inkml:trace contextRef="#ctx0" brushRef="#br1" timeOffset="-108317.35">18680 15843 66 0,'2'1'114'0,"-1"-1"-7"0,6 3 15 15,-3 0-4-15,1 0-9 0,2-1-29 0,2-1 15 0,0 1-3 16,0 1-13-16,4-3 1 0,-1 2-7 0,2 0-7 15,-1-2 1-15,1-3-7 0,2 0-15 0,-2-1-8 0,3 1 4 16,-1 0-20-16,1-5-4 0,1 2-17 0,-2 0-25 16,-2 0-4-16,-1-1-25 0,-1 1-19 0,-1 1-50 15,-3 1-87-15,-1-1-16 0,-4 4 22 0,-2-1 28 0,1 1 15 16,-2-1 26-16</inkml:trace>
  <inkml:trace contextRef="#ctx0" brushRef="#br1" timeOffset="-107467.68">20225 15632 55 0,'-2'1'104'0,"4"-1"-8"0,-2 0-25 0,0 0 15 16,0 0-14-16,0 0-22 0,0-1-13 0,0 1 6 0,0 0-3 15,0 0-4-15,0 0 4 0,0 0 4 0,0 0 0 16,0 0-18-16,0 0 19 0,0 0-8 0,0 1 0 0,0 2 1 16,0-2 4-16,0 4 0 0,0-2 8 0,0 1-4 15,0 2-18-15,0 0 19 0,0 2-7 0,1 0 0 0,3 0 5 16,-3 2 9-16,2 1-21 0,-3 0 26 0,2 2 2 15,3 2-8-15,-2 0-3 0,0 2 23 0,2-1-21 0,-4 4 16 16,2-2-8-16,-3 3 17 0,2 0 3 0,1 1 15 16,-3 2 5-16,0 0-21 0,0 2 4 0,2-1 17 15,-2 1-16-15,0-2-4 0,-2 1-5 0,5-2-12 0,-3 1 1 16,2-3-6-16,0-3 10 0,3-3 20 0,-4 0-15 16,2-3 2-16,2-3-7 0,-4 0-9 0,1-2-8 0,-2-2-10 15,0-1-41-15,3-2 0 0,-5-2-20 0,2 1-21 16,0-1-10-16,0 0-46 0,-1 0-6 0,1-1-66 15,1-2-35-15,-1 0-10 0,0-4-42 0,0 3-9 0,0-5-51 16,0 0-47-16,-1-3 72 0,1-1 39 0,0-2 36 16,0 0 28-16,0-2 27 0,0-1 11 0</inkml:trace>
  <inkml:trace contextRef="#ctx0" brushRef="#br1" timeOffset="-106495.78">20578 15655 62 0,'0'0'93'0,"0"0"10"0,0 1-17 0,0-1-3 15,1-1-4-15,2 1-22 0,-1 0-6 0,6 0-8 16,-4-3 12-16,4-1-7 0,-3-1-4 0,6 2-4 16,0-1-18-16,-1-2 15 0,1 0-3 0,-2 0-19 0,3 0 4 15,-3-2-8-15,0 5 15 0,-1-3-3 0,5 2 0 16,-4 1-4-16,-1-2 0 0,0 5-3 0,2-3-20 0,-2 3 19 15,0-1-19-15,0 1 4 0,1-2 8 0,-1 5-4 16,0-1 7-16,3-1 1 0,-3 4 0 0,1-4 3 0,-1 4 1 16,3-2-4-16,-3 1 11 0,0 2 1 0,3 0 0 15,-5 0 0-15,2-1 0 0,-3 1-16 0,3 1 16 0,-5-1-15 16,0 2-1-16,-1-1 12 0,-1-1 1 0,1 0 0 16,-2 1 4-16,0 1-4 0,0 0 4 0,-3-2-4 0,1 3 1 15,-3-2 0-15,4 2 8 0,-4 0 1 0,1-1-4 16,-3-1-23-16,4 2 24 0,-4 0-24 0,0-1 24 15,2-1-19-15,-1 0 19 0,-1 0 0 0,2-1-23 0,1-1 23 16,-4 2-13-16,3 0 4 0,0 0 0 0,-1-2-9 16,0 3 15-16,-2-3 10 0,5 2-15 0,-4-1 16 15,3-1-20-15,-1-1 0 0,0 2 26 0,-1-2 2 0,4 0-5 16,-1 0-11-16,3-3 0 0,-1 1-5 0,1-1-5 16,-2 1 12-16,2-2 12 0,0 0-12 0,2 0-5 0,-2 0 0 15,0 0 1-15,0-3-7 0,0 6-6 0,0-3 0 16,-2 0 7-16,2 1-7 0,0-1-6 0,0 0 7 0,0-1-1 15,0-1-13-15,3 1 7 0,-1-2 0 0,1-2 0 16,0 2 6-16,2-1-19 0,1-1-1 0,-1 0-14 0,3 1 21 16,-2-2 7-16,3 2-21 0,-2-1-13 0,-1 1 21 15,1-2 12-15,0 3-6 0,0-2 0 0,-3 1 0 16,3-1-33-16,-2 4 33 0,2-1 0 0,-2 1 0 0,0 1-32 16,-2 0 32-16,4 0 0 0,-3 0 0 0,2 0-13 0,-1 0 13 15,2 1 0-15,-3 1 0 0,1 1 0 0,4-2 6 16,-4 2-6-16,2 1 0 0,-1 0 0 0,0-1 7 15,4 3-7-15,-6-1 6 0,4 2-6 0,-3-1 7 0,3-1-33 16,-2 2 20-16,1 2 12 0,-3 0 0 0,1-2-25 16,0 4 32-16,1-4 0 0,-1 4-20 0,-4-1 7 0,3 1 0 15,-1 0-12-15,-2-1 5 0,1 1 1 0,-2-1 19 16,0 2-1-16,0-2 1 0,0 1 7 0,0-1-7 16,0 1 7-16,0-1 13 0,0-1-12 0,0 0 6 0,-2 2 15 15,-1-3-27-15,0 2 6 0,-2 0 1 0,-2 1 37 16,0-2-14-16,-1 0 2 0,0 1-23 0,-3-2 16 0,-1 0 0 15,2 2 2-15,-1 0 17 0,2-2-24 0,-3-1-9 16,2 1 28-16,0-2-27 0,0-2-8 0,1 2-1 0,0-1 1 16,-1 1 19-16,-1-2-29 0,3-3-9 0,0 3-19 15,0-1 19-15,-1-2 0 0,-1 1-9 0,2-2-10 16,1 0 19-16,0 0-19 0,1 0-18 0,-1 0-35 0,-2 0-6 16,4 0-31-16,1 0 21 0,-1 0-34 0,0-3 0 15,3 1-25-15,-1-1 4 0,2 0-14 0,1-3-18 0,0 0-2 16,-2 0-45-16,0-3-69 0,6 0 23 0,-3-1 30 0,4 0 24 15,-2 0 38-15,2 1 18 0,1-1 26 16</inkml:trace>
  <inkml:trace contextRef="#ctx0" brushRef="#br1" timeOffset="-106244.95">21417 15997 130 0,'-4'9'136'0,"-1"0"-15"15,-2 0-2-15,1 2 0 0,1-2-14 0,-2 1-31 16,2 1-4-16,-2 1 12 0,2-2-26 0,-1 1 13 0,-2-1-27 16,2 1 16-16,0-1-7 0,-1 2-27 0,2-1 16 15,-4 0-8-15,1-1-28 0,0 0-4 0,2 1-12 0,-2-4-20 16,0 1-24-16,2-1-41 0,1-4-48 0,-3 0-82 15,7-1 24-15,-2-4 27 0,3-1 18 0,-2-1 23 16</inkml:trace>
  <inkml:trace contextRef="#ctx0" brushRef="#br1" timeOffset="-105632.58">21896 15646 62 0,'0'-4'104'0,"0"0"-26"0,0 3-3 0,0 0 8 15,-1-1-5-15,1 2-20 0,-4-1 0 0,1 1 7 0,1 0-3 16,-2 0-18-16,-1 0 18 0,1 0-10 0,-3 0 0 15,1 0 1-15,1 1-8 0,-3 2 1 0,2-2 8 16,0 3 4-16,-3-1-11 0,5 1 1 0,-4 1-8 0,0 1 1 16,3 0-5-16,-3 0 2 0,-1-1-9 0,4 2 1 15,-1 0-5-15,-1-1 1 0,1 2 4 0,-2-1 1 0,4 2-18 16,-3 0 1-16,2-1-1 0,1-1-9 0,0 0 1 0,0 1-1 16,-1 1 24-16,4 0-24 0,1-1 24 0,-2-1-24 15,-1 2 24-15,1 0-19 0,1 0 15 0,1 2 4 16,0-1 6-16,-4-1 5 0,4 0-4 0,0 0-5 0,0 3 27 15,5-3-4-15,0 2-10 0,3-2 1 0,1 1 1 16,-1 1-5-16,3-4 2 0,2 2-6 0,0 0 19 16,2 0-18-16,0-4-5 0,0 2 1 0,-2-4-7 0,4-1-6 15,-2-2-6-15,0-2-1 0,1 0-6 0,2 0 0 16,-6-6-14-16,6 2-27 0,-4-1-6 0,0-2-11 0,-3 1-12 16,2 1-28-16,-1-4-8 0,-3 2-26 0,-1 0 6 15,1 0-22-15,-8 2-6 0,4-2-18 0,-3 0 1 0,-2 1-40 16,1 1-23-16,-2-1 11 0,-3 1 24 0,1 1 27 15,-1-2 19-15</inkml:trace>
  <inkml:trace contextRef="#ctx0" brushRef="#br1" timeOffset="-105191.03">21901 15676 59 0,'-2'-3'100'0,"6"2"-18"0,-3-1 7 16,1 2-7-16,1-1-3 0,1 1-28 0,0-2-4 15,0 2 3-15,1 0 5 0,-2 3 0 0,4 0 0 16,-1 0-15-16,0 0 8 0,1 2 12 0,-1-1 0 0,1 3 1 16,2 1-19-16,-1 1 9 0,0 2-1 0,-2-1 2 15,3 1 0-15,-1-1 9 0,0 1-20 0,-1 1 18 0,2-1-4 16,-3 2 1-16,1-1-11 0,-1 0-5 0,2 0 1 15,-4 1 1-15,1 2-5 0,0-1 2 0,-5 1-1 0,5 0 12 16,-3 0 1-16,-1 1-26 0,1 0 28 0,-1 3-5 16,-1-1-4-16,0-2-16 0,0 2-11 0,0 2 1 15,0-2 10-15,0-2 14 0,-1 1-12 0,-2 1-6 0,-1-2 0 16,1 1-5-16,-2-3 0 0,0 0 0 0,1 1 0 16,-4-1-6-16,0-2 0 0,2 0 0 0,-1 0-7 15,0-2 1-15,0 1 0 0,3-1-1 0,-3-1-6 0,1 0 7 16,-2 0 13-16,3-1-34 0,0 1 14 0,-1-3 14 15,1 0-14-15,-1 0 7 0,3-2-7 0,2 1-7 0,-1-4-13 16,0 2-33-16,2-3 2 0,0 2-17 0,0-2-33 16,0-2-23-16,0-2-29 0,0-1 1 0,0-3-49 15,0 0-60-15,0-2-21 0,0-1 35 0,0-3 39 0,0-1 32 16,0-4 15-16,0 2 18 0</inkml:trace>
  <inkml:trace contextRef="#ctx0" brushRef="#br1" timeOffset="-104634.86">22383 14958 48 0,'-5'7'107'0,"-2"1"-21"0,2 2 3 0,2-1-3 15,-2 1 7-15,0 3-21 0,3-1-3 0,-1-1-11 0,3 2-10 16,0-1 7-16,-1 1-3 0,1-1 0 0,0 3-4 16,0-1-3-16,3 1 1 0,0-5-12 0,2 0 13 15,1 1-20-15,-1-4 16 0,4 0-20 0,2-4 13 0,2-2-20 16,1-4 16-16,4-1-4 0,-2-5-20 0,2-2 17 16,-2-2-13-16,2-2 0 0,-2 0-12 0,-2-1 17 0,0 0-1 15,0 0-20-15,-3 1 21 0,-3 0-9 0,-3 2-12 16,-2 2 21-16,-1 0 0 0,1 1 0 0,-6 1 4 15,1 1-8-15,-2 0 4 0,-1 1 0 0,-2 1 5 0,2 3 0 16,1-4-9-16,-4 2 10 0,2 1-10 0,-2-1 19 16,0 2-23-16,0 0 18 0,0 3-22 0,0-1 18 15,0-1-23-15,-3 1 19 0,2 1-10 0,1 0-14 0,-2 3 20 16,1 0-15-16,1 1-5 0,1-1-5 0,-2-1-22 16,4 1 13-16,1 1-31 0,-1 1-17 0,3-1-7 0,0 1-2 15,-1-4-24-15,3 2-20 0,0-3-55 0,0 2-42 16,0-2 5-16,0 0 24 0,0 0 23 0,3 3 23 0</inkml:trace>
  <inkml:trace contextRef="#ctx0" brushRef="#br1" timeOffset="-104143.98">23017 15174 55 0,'0'13'86'0,"-1"2"10"0,-1 0-17 15,1 2 3-15,-4 1-3 0,2 0-22 0,-1 1-2 16,-1 1-8-16,-2-1 0 0,1 1-3 0,-3 1-4 16,5-2-11-16,-3 4 15 0,0-2-21 0,0-2 17 0,1 2-10 15,-2 0-11-15,0 0 15 0,0 2 0 0,0-2-23 16,-1 1 20-16,-1 0-12 0,2 1-8 0,-1-2 12 0,-2 2-3 16,1 1-1-16,2-2 0 0,-1 1 1 0,-2-2-4 15,1 3 3-15,1-2 1 0,-2 0 4 0,1 3 0 16,2-1-8-16,-2 1-4 0,1 1-8 0,1-2 16 0,-1 2-8 15,3 0 1-15,-1 1-5 0,1-3-12 0,1-1 20 16,-1 1-20-16,3-3 21 0,-2-2-22 0,2-1 18 0,-2-1-13 16,4-2 12-16,1-2-12 0,0-2 0 0,-4-1 0 15,1-1-8-15,2 0 8 0,-5-1 0 0,2-3 8 16,1 0-8-16,0 0-4 0,-2-2-4 0,0 0 8 0,0 0-13 16,5-2-15-16,-3-1-9 0,3 0 5 0,-1 0-20 0,1-3-27 15,0-1-48-15,0 1-42 0,1-3-36 0,-1-3 13 16,2 0 13-16,-1-2 26 0</inkml:trace>
  <inkml:trace contextRef="#ctx0" brushRef="#br1" timeOffset="-103634.89">23147 15868 52 0,'-9'6'103'0,"4"0"8"0,-3-1 3 0,0 2-17 15,-2 2 11-15,2-1-28 0,0 1 7 0,4 1-17 16,-4 2 11-16,2 2-2 0,-2-2-3 0,3 1-11 16,0 2-3-16,1-1-3 0,4-1-3 0,-4 1 4 0,4-1-10 15,-1-2-5-15,1 0-15 0,0-1 4 0,1 0 9 16,3-2-26-16,2-2 10 0,-3-4 8 0,2 3-17 0,1-3 9 16,2-4-13-16,1 2-14 0,2-5 18 0,2 0-13 15,1-1 8-15,-2-2-13 0,1-2 0 0,0 2 0 0,0-2 0 16,0-4 0-16,-5 4 0 0,2-1 0 0,-3-1 14 15,-1 2 0-15,-1 1-18 0,0 0 18 0,-4 1 0 16,4-1-19-16,-5 2 5 0,0 1 19 0,-5-2 0 0,2 0 0 16,0 0 1-16,-2 0 4 0,0-2 1 0,0 2-15 15,1-2 5-15,-5 1-5 0,1 0 0 0,1 0-5 16,1 0 0-16,-2 1 1 0,2 1-6 0,-1-1-16 0,2 2 16 16,-1-1-20-16,-1-1-25 0,2 4-28 0,-2-2-2 15,-1 1-29-15,2-1-40 0,0 1-69 0,1 0-59 0,0-1 38 16,0 1 31-16,2-1 26 0,-2 0 20 0,5 0 14 15</inkml:trace>
  <inkml:trace contextRef="#ctx0" brushRef="#br1" timeOffset="-102658.4899">24673 14989 94 0,'1'0'79'0,"1"-3"-4"0,0 3 0 0,-2 0-7 16,0-2-4-16,0 2-21 0,0 2-10 0,-2-4-8 15,2 2 0-15,0 0 8 0,0-1 0 0,0 2-1 16,0 1-10-16,0 1 7 0,0 0-3 0,0 0 3 0,0 3-7 16,0 0 11-16,0 0-10 0,0 1-1 0,0 4 8 15,0 0 3-15,0-1-18 0,0 1 12 0,0 2 3 0,0 2 4 16,0 2 4-16,0 4 12 0,0 1 5 0,0 2-4 15,0 2 5-15,0 2-4 0,0 2 2 0,0 3 17 0,0 0 1 16,0 0 12-16,0 0 2 0,0 2-21 0,2-4 12 16,-1 2 2-16,2-3 14 0,3 2-23 0,-1-4 25 15,1-4-7-15,1 2-15 0,-1-4-4 0,3-1 16 0,1-1-3 16,-3-2-18-16,2-2-5 0,-3-1 8 0,1-1-4 16,-1-1-7-16,-3-2-7 0,0-1 27 0,3-2-24 0,-4-1-26 15,-1-1 10-15,-1-3 28 0,0-1-27 0,0-1-18 16,0 1 10-16,0-2 19 0,-1 0-28 0,2-3-20 15,-2 0 0-15,2-2 29 0,-1 1-19 0,0-2-10 0,0 0 0 16,-3-2 0-16,2-1-10 0,-5-1 1 0,1-1-11 16,0 2 0-16,-3-1 1 0,-1 1 19 0,-1-2 0 15,1 1 0-15,-4 0 0 0,4 2-10 0,-1-2 0 0,-1 3 1 16,2 0-1-16,-1-1 1 0,-1 1-20 0,3 1-17 16,-1 1 46-16,-1 1-19 0,-1-2 19 0,3 1 0 0,-1 2-9 15,-2-3 0-15,0 5-9 0,-1-2 0 0,0 0 0 0,1 1-17 16,-2 2 0-16,0-2-7 0,1 1 8 0,-1 1 1 15,0 0 9-15,1 1-1 0,-1 1 2 0,-1 0-9 0,5 1 17 16,-1 0 7-16,-2 1 0 0,4 0 0 0,-4 1 1 16,3 3-1-16,-2-1 1 0,1-1 7 0,4 2 0 0,-5-1 0 15,1-1 0-15,4 3-23 0,0-3 23 0,-2 3 7 16,2-1-14-16,-1-2 30 0,2 1-1 0,1 2-14 16,-4 0 15-16,7 0-30 0,-1 0 7 0,0 0 23 0,1 2 24 15,-1-2 2-15,4 1-16 0,-1 1-8 0,4-1 18 16,-2 1 18-16,6-1-17 0,-2-1 1 0,1 0-17 15,4 0 0-15,-1-3 29 0,2 2 11 0,1-4 2 0,1-1-9 16,0-1 2-16,1-1-10 0,0-1 1 0,2 0-10 16,-1-3-10-16,0 0-12 0,1 2-10 0,-1-5-24 0,1 1-55 15,0-1-9-15,3-1-72 0,-5 1-30 0,4-3-51 16,-5 0-41-16,2 0-43 0,-3-1-53 0,0 0-43 16,1 2 48-16,-1 0 78 0,-5-2 40 0,1 2 31 0,1 0 25 15,-2-1 15-15,3 2 22 0</inkml:trace>
  <inkml:trace contextRef="#ctx0" brushRef="#br1" timeOffset="-101919.02">25288 15496 91 0,'-4'0'103'0,"1"-3"-3"16,0 3-14-16,-2-3 0 0,-1 3 4 0,2-3-36 0,-1 0 12 15,0 2-1-15,-2 1-10 0,3-2 4 0,-2 2-7 16,-1 0-3-16,1-1 3 0,-2 1 2 0,3 0-16 0,-3 0 0 15,2 1-3-15,0-2 8 0,-2 1-3 0,-2 0-12 16,4 0 4-16,0 0 0 0,-1 0-3 0,1 0-5 16,-2 0 1-16,2 0-12 0,-1 0-9 0,-1 1-4 0,1 1 8 15,0 1 9-15,-1-1 0 0,2 2-4 0,-2-1-1 16,0 1 1-16,0 2-4 0,2 0 4 0,-2 2-13 0,0-2 0 16,3 0 8-16,-1 0 1 0,1 1-9 0,-2 1-9 15,0-1 14-15,2 2-1 0,-1 0 5 0,1-1-1 0,-2 2 5 16,2 1 1-16,2 1 8 0,-4 0-9 0,6 0 28 15,-1 2 0-15,0 0-4 0,1 1 5 0,1 2-8 16,0-2 4-16,1 1 27 0,3 1-9 0,0-2-14 0,3 1 6 16,-2-1 12-16,4-1 3 0,-3 1-17 0,5-3 14 15,0-2-5-15,4 1-5 0,-3-4-11 0,2-1 13 0,-1-1-4 16,3-1-34-16,3-4 6 0,-3 0 15 0,1-3-20 16,1-3-8-16,4-2-22 0,-4-2 8 0,2 0-7 0,-2-2-21 15,0 0 15-15,1-3-21 0,-3-1 28 0,1 2-7 16,-6-1-13-16,2 0-12 0,-2 0 14 0,-3-1 6 0,-4 2 1 15,-1 0 0-15,1 2 6 0,-3-1 0 0,-1 1 18 16,0 1-6-16,-1-1 0 0,-3 3 0 0,0-1 12 0,-1 1-12 16,2 1 12-16,2 2 6 0,-3-1-30 0,3 2 18 15,1 2 12-15,-3 0 0 0,1 3 0 0,2-3 0 16,0 3-6-16,0 0 0 0,2 0 0 0,-1 0 0 0,-2 1 0 16,-1 1 0-16,-1-4 0 0,3 4 0 0,-4 3 0 15,4-2-24-15,-1 3 30 0,-2 0 7 0,3 3-13 0,0-2 0 16,-5 4 6-16,5 1 1 0,2 0-7 0,1-2 20 15,-2 2 0-15,2-1 0 0,1 1-13 0,2-2 27 16,1 1-12-16,2-1-28 0,-1 1 34 0,1-3-34 0,5 0 28 16,-1 0-28-16,-2-1 0 0,5-2-7 0,-1 2 0 15,0-4-41-15,0 0-33 0,-2-1-28 0,2-1-41 16,-1-1-33-16,-1 0-33 0,-4-3-91 0,2 0-11 0,-1-1 43 16,-2-2 43-16,1 1 40 0,-3-1 20 0,1 2 22 0</inkml:trace>
  <inkml:trace contextRef="#ctx0" brushRef="#br1" timeOffset="-101414.36">25740 15520 87 0,'0'9'107'16,"0"0"-7"-16,0 0 0 0,0-1 4 0,0 2-13 15,0 1-19-15,3 1 1 0,-1 0 0 0,1 0 5 0,2-2-18 16,-4 2 15-16,4 0-10 0,3 2 0 0,-4-4-10 16,3 4 8-16,-2-3-11 0,-1 0 17 0,0 0-11 15,-3-1-12-15,4-1 19 0,-4 0-17 0,1 0 0 0,-2-1-2 16,0 0 0-16,-2-1 5 0,2-1-3 0,0-1-14 15,-1 0-4-15,2-2 0 0,-1 0 1 0,0 2 5 0,0-5 0 16,0 1-20-16,0 0 22 0,0-1-27 0,0 0 27 0,-1-1 2 16,1 1-12-16,0 0 1 0,0-1 1 0,0-2 6 15,0 1-6-15,0-1 7 0,0 0-18 0,0-2 13 16,-5 1 0-16,4-3 1 0,-1 0-20 0,2-1 14 0,-2 0-7 16,2 1 14-16,-1-2-13 0,1-2-7 0,-2-1 0 15,2 0-14-15,2 0 0 0,1-2 0 0,3 0 0 0,-3-1-7 16,0 0-7-16,4-2 0 0,1 1 14 0,1-1-7 15,-1 1-7-15,3 1 1 0,-3 0-1 0,1 0-6 16,1 1-1-16,-3 1-12 0,2 1-12 0,-5 3 7 0,3-2-6 16,-1 4 2-16,-1-1-24 0,3 1 26 0,-4 2-28 15,1 1 3-15,2-1-29 0,-2 2-11 0,1 2 18 0,2-1-24 16,-4 1 1-16,1 1-22 0,2 0-54 0,-3 0-50 16,2 0 2-16,1 0 27 0,-1 0 31 0,-3 0 18 15,2 0 12-15</inkml:trace>
  <inkml:trace contextRef="#ctx0" brushRef="#br1" timeOffset="-101054.75">26291 15483 112 0,'0'4'111'0,"0"5"3"0,0 0-21 15,0-1 1-15,0 2-4 0,0 1-7 0,0 0-2 0,0 3 7 16,0 0-21-16,0 1 8 0,0 1-2 0,0 0-4 16,4 1-10-16,-4 1 12 0,0-3-3 0,1 3-6 15,1-1-25-15,1-2 18 0,-1 3-4 0,3-2-25 0,-1 0 18 16,-2 1-4-16,-2-2-26 0,4 0 18 0,1-1-23 15,-3-1 19-15,3-1-14 0,-5-3-5 0,3-1-9 0,-3-2 9 16,3-2-13-16,2-2 23 0,2 1-10 0,0-5-14 16,1 2-14-16,0-1 1 0,3-1-19 0,0-1-14 15,-1 0-2-15,-1-1-30 0,-1-2-6 0,-2 1-30 0,1-4-55 16,-4 3-58-16,-2-4 7 0,2 0 26 0,-1-1 20 16,-2 0 29-16</inkml:trace>
  <inkml:trace contextRef="#ctx0" brushRef="#br1" timeOffset="-100814.12">26073 15102 169 0,'3'-5'129'0,"2"2"-18"15,-1-1 4-15,4-2-11 0,4 3-5 0,2-2-26 0,2-1-7 16,2 2-6-16,4-1-15 0,0-1 0 0,0-1-7 16,3 4-4-16,1-4-11 0,-1 6-3 0,-2-3-36 15,-2 1-26-15,0 1-41 0,-5 1-100 0,-1-1-32 0,-3 2 25 16,-2 0 32-16,-2 0 19 0</inkml:trace>
  <inkml:trace contextRef="#ctx0" brushRef="#br1" timeOffset="-100082.9099">28146 14769 76 0,'0'1'97'0,"-3"-2"-8"0,1 1-14 0,4 0-10 0,-4 0 13 15,1 0-20-15,-1 1-4 0,2 2-10 0,2 0-4 16,-4 2 0-16,-1-1-4 0,0 1-3 0,2 2 11 16,1-1-14-16,-4 2 11 0,4 1-23 0,0-2 12 0,0 0 4 15,-1 3 0-15,1-2 0 0,5 2-11 0,-4 0 8 16,4 1-12-16,-4 1-7 0,2 1 11 0,-3 1 4 0,5 1 8 16,-3 3-3-16,1 3 12 0,0 0-8 0,-1 1 1 0,0 5 4 15,-1 0 4-15,2 3-11 0,2 1 4 0,1 1 1 16,-3 1 14-16,4 2 0 0,-2-2 2 0,-2 1-4 15,3-1 11-15,0-1-3 0,1 1 1 0,-3-2-24 0,3-1 22 16,-1-2-10-16,-2 1-4 0,1-2 1 0,3-1 1 16,-3-2 2-16,4-2-6 0,-2-1-12 0,-2 0 27 15,1-2-19-15,0-1 2 0,4-1 13 0,-6-2-25 0,4-1 13 16,-1-1-34-16,-1-1 36 0,2-3-43 0,-2 0 29 16,1-1-14-16,-2 1-8 0,-1-5-7 0,4 1 0 0,-7-2 0 15,4 0-7-15,-3-2-8 0,-1-1 1 0,-1 2-1 16,0-2-28-16,0 0 8 0,0 0 1 0,0-2-26 0,0-1-25 15,0 0 5-15,0-2-15 0,-3 0-29 0,2-1 7 16,-3-2-18-16,0-2-16 0,-1-1-34 0,-1-3-62 0,-1 0-28 16,-1 0 30-16,-1-2 42 0,1-2 23 0,0 0 16 15,2-2 32-15</inkml:trace>
  <inkml:trace contextRef="#ctx0" brushRef="#br1" timeOffset="-99573.72">28046 14943 101 0,'13'-12'82'0,"-1"0"11"0,2 1-21 0,-3-2-4 0,4 1 14 15,-2 1-31-15,0 1-4 0,1-1-4 0,2 2 1 16,-2 0-4-16,2 0-3 0,0 0 7 0,2 0-4 0,-1 3-3 16,5-1-18-16,-4 1 14 0,3 0-6 0,0 1-12 15,1 2 7-15,-1 0-7 0,1 2 8 0,-1 2-8 16,0 2 12-16,1 1 0 0,-3 3 0 0,-1 0 8 0,2 2 0 16,-4 2 0-16,3-1-3 0,-3 3-16 0,-2 3 20 15,-1-1 0-15,-1 1 1 0,0 1-12 0,0-1 4 0,-2 2-4 16,-2 0 5-16,0 0 8 0,1 0-12 0,-3-2-13 15,-1 1 22-15,1 0-17 0,-1-4 18 0,-2 1-18 16,-1-1 19-16,1-1 0 0,-3-1-14 0,0 1 6 16,-3 0-1-16,1-2-3 0,-4 1-1 0,0 1 1 0,-2 1 5 15,-2 1-4-15,-2-2-1 0,-1 2-4 0,-3 0 0 16,-2-2-5-16,0 2 0 0,-3-1 11 0,2 1-5 0,-1-4-17 16,-2 2 1-16,1-1-1 0,-1-1 1 0,0-2 11 15,1-1-12-15,1 1 1 0,1-4-6 0,3 1 0 0,-3-4 11 16,3 2-11-16,0-1 0 0,3-2-6 0,-1 0-16 0,5 0 11 15,-3 0-22-15,2 0 6 0,2-2-5 0,0 2-21 16,0 0 2-16,0 0-23 0,2 0-3 0,-1 0-34 16,2 0-5-16,1 0 1 0,-2 0-20 0,1 0-39 0,2 0-50 15,1 2 3-15,0 1 15 0,2-2 27 0,-1 4 33 16</inkml:trace>
  <inkml:trace contextRef="#ctx0" brushRef="#br1" timeOffset="-98793.34">29368 15613 94 0,'0'-1'82'0,"0"1"-10"0,0 0-1 0,0 0 8 0,0 0-22 15,0 0-6-15,0 0-5 0,0 1-2 0,0 2-12 16,0 0 1-16,0 0-11 0,0 0 7 0,0 0 0 16,0 2-7-16,0-1 4 0,0-1 0 0,0 2-1 0,0-1 5 15,0 1-8-15,0-3 16 0,0 3-16 0,0 0 12 16,0-1 0-16,0 2 4 0,0 0 4 0,0 2 8 15,0-1-19-15,0 1 20 0,0 0-3 0,0 2-8 0,0 0 0 16,0-1 1-16,0 1-7 0,0 1 3 0,3 1 14 0,-3-1-25 16,4-1 4-16,-3 4 14 0,4-2-4 15,-2 1-3-15,1-1-1 0,0 0 2 0,1 2 0 0,-2 1-5 16,-2-3 1-16,-1 1 1 0,4 1-5 0,-4-1 1 0,0-1 10 16,0-1 1-16,0 2-4 0,1-1-16 0,-1 0 17 15,4-3-34-15,-4 2 6 0,1-2 1 0,1 0 22 0,-2-2 1 16,0 1-29-16,1-2-6 0,-1 0 30 0,0-2-6 15,-1 2 0-15,1-1-30 0,1-2 0 0,-1-2 0 0,-1 1 0 16,1-2 0-16,0 0-6 0,0 1 0 0,0-1 0 16,0 0 24-16,0-1-12 0,1-1-24 0,-1 4-28 15,0-2 12-15,0 0-32 0,0-2-24 0,2-2-10 0,-2 1-42 16,0-4-14-16,0 0-78 0,2-2-31 0,-6-3 24 16,4 0 42-16,0-1 14 0,0-4 30 0,4 2 22 0</inkml:trace>
  <inkml:trace contextRef="#ctx0" brushRef="#br1" timeOffset="-97974.73">29607 15682 109 0,'0'6'92'16,"0"1"-2"-16,0 1-22 0,5 1 14 0,-4-1-10 16,2 2-29-16,1 1 8 0,-3-1-51 0,3 2 50 0,-1 0 9 15,0 1-4-15,0 1-4 0,4 0-18 0,-5 1 15 16,-2-1-18-16,4 0 0 0,-4-2 8 0,0 2-4 15,3 1 4-15,-2-2 4 0,-1 1-19 0,0-1 20 0,4 2-4 16,-4-3-19-16,1 2 16 0,1-2 0 0,-1 0 0 16,-1 0-3-16,0-3 0 0,0 0-12 0,0 0-1 0,2 0 10 15,-4-3-13-15,1 1 0 0,2-1 0 0,-1-1 0 16,0 1-8-16,0-3 8 0,0 1 1 0,0-2 8 16,0-1 1-16,0-1-18 0,0 2 18 0,-1-2-22 0,1 0 22 15,0 0-22-15,0 0 18 0,0-3 0 0,0 1-23 16,0-1 9-16,0 0 10 0,0-1 0 0,0-2-23 0,0 0 23 15,0 0-5-15,0-2 1 0,0-1-5 0,0 2-1 16,0-1 1-16,0 1-25 0,0-3 6 0,0 0-1 0,0 1 0 16,0-1 1-16,0 1 18 0,0-5-18 0,0 4 18 15,0-3-23-15,1 2 9 0,1 0 0 0,1-1 0 0,0-1 1 16,1 2-11-16,0-1 1 0,1 0-5 0,-2 0 10 16,3 0-23-16,1-1 18 0,-2 2-23 0,1-2 15 0,-2 2-9 15,1-1 13-15,2 0-8 0,-2 2 22 0,-1-2-18 16,4 4 22-16,-3-2-17 0,0 2 8 0,-1 1-8 0,1 1 4 15,-2 0 22-15,3 0-22 0,1 1 5 0,-4 2 16 16,3-1-16-16,-1-1 16 0,3 4-16 0,-2-2 16 16,1 1-16-16,-1 1-1 0,0 1 22 0,4 0-22 15,-6-2 1-15,8 2 4 0,-6 2 16 0,5-1-20 0,-3-1 21 16,2 2-18-16,-1 1 18 0,-1 0-21 0,0 1 25 16,1 1-13-16,2 1-13 0,-5 1 5 0,4 1 13 0,1-2 8 15,-5 3 0-15,2 0-9 0,-1 0 1 0,3 1 13 16,-3-1-14-16,-1 2 5 0,2-1 1 0,-2 2-1 0,1-1 0 15,-4 1-8-15,3 0 12 0,-2-2 11 0,0 2-24 16,1 0 23-16,3 0-22 0,-7 0 18 0,3 0-18 0,0 0 18 16,-2 0-4-16,1-1 0 0,-1-1 0 0,0-1-5 15,1 1 1-15,-2 0-5 0,4 0-1 0,-5-1 1 16,0 0 0-16,0-3 0 0,1 3-5 0,1-1-25 0,1-1 5 16,-1-1 25-16,-2 2 0 0,0-4-5 0,0 2 0 15,1-3 0-15,-1 0-5 0,2-1 0 0,-1 1-15 0,-2 0 0 16,-1-2-4-16,5 4-10 0,1-4 0 15,-4 0-23-15,1 1-12 0,-1-2-12 0,2 3-24 0,0-1-78 0,1-2-73 16,3 0 7-16,-3 0 32 0,-2-2 24 0,3-1 34 16,0 1 15-16</inkml:trace>
  <inkml:trace contextRef="#ctx0" brushRef="#br1" timeOffset="-96991.39">30779 15638 91 0,'-10'0'96'0,"2"-2"-7"0,-1 0-17 15,1 1 14-15,0 1-14 0,0 0-18 0,2 0 0 16,-3 0 4-16,2 0-3 0,-1 0 0 0,2 0-11 16,-3 0 0-16,4 0-11 0,-5 0 24 0,2 0-5 0,-1 0-10 15,1 0 0-15,0 0-11 0,-3 3 19 0,5-2-22 16,-6 2 19-16,4 0-23 0,1-1 20 0,-3 1-12 0,0 1-3 16,1 0 8-16,1 1-12 0,-1-2 0 0,1 2-4 15,-1-1 0-15,1 0 1 0,-2 0-5 0,1 2 0 0,1-2 9 16,0 0-12-16,1 3-1 0,-2-3 5 0,1 2 4 15,2-1-13-15,1-2 0 0,-3 3 0 0,3-2 0 16,2 1 9-16,-2 1-8 0,1-2-6 0,2 2 5 0,-1-3-9 16,3 2 19-16,-3-1 0 0,1 2-24 0,0 0 19 15,0-1-9-15,2 1 9 0,0-2-19 0,0 2 20 16,-4-1-25-16,4 0 1 0,0 2 23 0,0-3-19 0,-1 4 10 16,1-2-10-16,0 0 19 0,0 2-18 0,1 0 18 15,-1 1-24-15,-1-1 25 0,1 1-25 0,0 0 25 0,0 1-11 16,1 1 1-16,-1 0-14 0,4 2 18 0,-2-3 11 0,2 2-6 15,-1-1-4-15,0 2-20 0,2 1 25 0,0-4-5 16,1 2 0-16,-3-1 0 0,5 1 0 0,-3-2 0 0,1 1-25 16,-1-1 25-16,0-1 0 0,1 0 0 0,-2 2-5 15,1-3-20-15,2 2 25 0,-2 0-15 0,1-2 15 16,0 1 1-16,-1-2-6 0,1 1 0 0,1 1 0 0,-3-3-25 16,4 1 30-16,-2-1-5 0,1-1-10 0,-2 1 10 15,-1-2 5-15,4 1-5 0,-3-1-10 0,1-1 10 16,-3 0 1-16,4-3-1 0,-2 2-10 0,2 0-16 0,-4-2 26 15,4 2-10-15,-1-2-10 0,-1 0-1 0,3-2 26 16,-4 1 1-16,3 2-6 0,-1 1 0 0,1-2 0 0,-1-2 0 16,2 1-5-16,-4-2 0 0,5 2 0 0,-2-2 0 15,-1 0 0-15,1 0 0 0,-2 0 0 0,1-2 0 0,-1 1 0 16,2-1-10-16,-2 4 10 0,2-1 0 0,-2 2-10 16,-2-1-11-16,3 1 6 0,-2 0 0 0,1 0 25 15,-1-2 0-15,0 0-5 0,0 1 0 0,-1 0 0 0,2-2-20 16,-3 1 20-16,0 2 0 0,3-3 0 0,0 0 0 15,-1 2-10-15,0-1 10 0,0 2 1 0,0-2-1 0,2 0 0 16,-3 0 0-16,2-2 0 0,1 1 0 0,-3 1-5 16,2-1 0-16,-2 1 0 0,2 1 5 0,-4 0-5 15,1-1 0-15,-2 1 0 0,3 1 0 0,-1-2 0 0,1 4 0 16,-3-2 0-16,0 0 0 0,0-3-5 0,0 3 5 0,0-2-5 16,1 4-5-16,1-4-16 0,-4 2 1 0,4 0-5 15,-4 0 5-15,2 0-13 0,0-1-24 0,0 2-8 16,2-4-15-16,-2 2-11 0,-3-1-13 0,3-2-49 0,-3 1-40 15,-1-5-38-15,0 4 24 0,-2-2 25 0,-1-2 26 16,2 0 18-16</inkml:trace>
  <inkml:trace contextRef="#ctx0" brushRef="#br1" timeOffset="-96628.34">29588 15006 123 0,'-15'4'114'0,"0"4"-14"0,0-2-3 0,-2 1 0 16,0 4-10-16,3 1-26 0,-5-2-13 0,1 2-8 15,0 0-14-15,-3 2-12 0,0 2 5 0,-2 0-34 0,-3 2-14 16,0-1-63-16,-4 1-92 0,-4 0 15 0,-2 0 23 15,-5 0 21-15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1-09T06:27:29.5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3429 3934 73 0,'0'-2'71'0,"0"2"-7"16,0-1-10-16,0 1 7 0,0-3-4 0,0 3-21 0,0 0-15 16,0 0-10-16,0 0 0 0,0 0 10 0,0 0-3 15,0-3 8-15,0 3-12 0,0-1 0 0,0 2-3 16,0-1 4-16,0 0-4 0,0-1-1 0,0 1 5 0,0 0-4 16,0 0 0-16,0 0 0 0,0 0 7 0,0 0-18 15,0 0 18-15,0 0-7 0,-3 0-11 0,3 0 18 0,0 0-11 16,-2 0 1-16,-1 0-12 0,3 0 19 0,0 0-8 15,-2 1 8-15,2 1-12 0,-1 2 8 0,1-1-7 16,0 0 7-16,-2 0-18 0,4 2 18 0,-2 0-4 0,0 2-14 16,0 0 18-16,0 1-11 0,0-1 11 0,0 2-19 15,0 0 12-15,0 3 7 0,1 0 4 0,1 2 0 0,1-2-4 16,-1 4-8-16,1-1-6 0,0 3-1 0,2-1 0 16,-2 4 15-16,3-2-3 0,-1 3-1 0,-2 0 1 15,2-1-1-15,0 1 8 0,1 1-8 0,0-2-10 0,-1 1-1 16,0 1 0-16,0-4 8 0,2 1 0 0,-2-1-1 15,0-1 1-15,0 0 11 0,1-3-11 0,-3 0 0 0,3-1-1 16,-4-1 1-16,1-2 0 0,-3 1 0 0,3-4-1 16,-3 0 1-16,0-2-4 0,2 1 0 0,-2-3 0 15,0-1 0-15,0-2 4 0,-2 1-4 0,4-1 4 0,-2-1-1 16,0 0 1-16,2 0 0 0,-2 0-8 0,-2-1 8 0,2 1 0 16,0 0 3-16,0-3-3 0,0 3 0 0,0-5-4 15,-2 1 0-15,-1-1 11 0,0-2-19 0,1-1 8 16,-2 1 0-16,1-4 0 0,-2 1 0 0,0 1 0 0,0-2 0 15,-1 1 0-15,4 1 0 0,-5-3 8 0,5 4-8 16,-1-2 0-16,0-1 0 0,-2 2-4 0,2 0 0 0,-1 0 4 16,1 2 0-16,-1-1 0 0,1 1 0 0,0 1 0 15,-1-2 0-15,1 2 0 0,0 2 0 0,0 0 0 16,-2-1 0-16,2 3 0 0,-5-1 0 0,5 0 0 0,-2 2 0 16,0-1 0-16,-1 2 12 0,1 0-12 0,-1-2-4 0,0 2 0 15,1 0 4-15,0 0 0 0,0 0 0 0,0 2 8 16,-2-5-20-16,2 0 12 0,0 0 0 0,-1 3 0 15,1-1 0-15,-1 1 0 0,0-2 0 0,-1-1 0 0,2 2 0 16,-1 1 0-16,-2 0 0 0,2 0 0 0,0 1 0 16,-1-2 0-16,2 1 0 0,-4-2 0 0,4 2 0 15,-1 2 0-15,1-2 0 0,0 0-11 0,-2 0 7 0,2 0 4 16,0 1 0-16,2 1 0 0,0 1 0 0,-2 0 0 16,2 0 0-16,-2 1 0 0,2 1-3 0,-2 1 6 0,2-2-3 15,0 2 0-15,-2-1 0 0,2-1 4 0,0-1 7 0,-3 3-14 16,4-1 3-16,-1-1 0 0,-2 2 0 0,2-3 0 15,0 2 0-15,-1 1 0 0,3-1 0 0,-1 2 0 16,1 0 0-16,-1-1 0 0,0 2 0 0,2-2 0 0,0 1 0 16,0 1 0-16,0 1 0 0,0-3 11 0,0 1-11 15,-2 2 0-15,6-1-8 0,-1-1 12 0,0 1 11 0,-1 0-3 16,3 0-1-16,1-2 1 0,-1 2-1 0,4-1 1 16,-1 1-1-16,0-2 1 0,0 1 3 0,0-1-3 15,1 0-1-15,0-1-19 0,-2 1 5 0,1-2 3 0,0 1 0 16,0-2 23-16,1 0-19 0,-4-3 11 0,3 1-3 15,-1 1 4-15,2-2-5 0,-1-2 1 0,0-1-4 0,0-1 0 16,1-1 0-16,-1-1 0 0,2 2-24 0,0-4-4 16,-2 1 5-16,0-2-13 0,2-2-11 0,-1 2-3 15,-1 0-15-15,-1 0-53 0,-1-1-74 0,0 1-20 0,-1 0 32 16,1 0 22-16,-1-2 18 0</inkml:trace>
  <inkml:trace contextRef="#ctx0" brushRef="#br0" timeOffset="791.0599">3821 3861 76 0,'3'3'68'0,"2"1"-4"0,3 2-3 0,-2-1-4 16,-1 1-3-16,1 0-18 0,1 0-15 0,0 3 1 16,-2-2-1-16,2 1 1 0,-1 1 0 0,2 0-1 0,1 0 1 15,-2 1 0-15,1 0 3 0,2 3-11 0,-2-3 8 16,2 1-18-16,0-1 10 0,2 1-3 0,-1 2-11 16,0-1 18-16,-1 0-18 0,-1 2 8 0,2-1 6 0,-1-1-6 15,-2 3-12-15,0 2 19 0,1-2-1 0,-3 1 1 16,2 1-19-16,-1 1 19 0,0 1 0 0,0-1-1 15,-1 2-3-15,-1 1-14 0,1-3 17 0,0 3 1 0,-1-2-7 16,-2 1-12-16,2-2 0 0,0 0 0 0,-2 0 16 16,2-2 6-16,-1-1-11 0,1 0 12 0,-3 0-19 0,-1 2 11 15,1-4 0-15,1 2-3 0,-3-3-8 0,0 2 19 16,2-1-8-16,-2-1 0 0,-2 0-3 0,2 0 10 16,0 0-6-16,0-1-5 0,0-1 12 0,0 2 0 0,0 0-4 15,0-1 1-15,0-1-20 0,0-1 0 0,-3 3 23 0,1-1-3 16,-1 1-1-16,0-2-15 0,-3 2-4 0,1-1 0 15,-1-1 0-15,-1 2 1 0,-1 0 10 0,-2-1 9 0,2 1-1 16,-1-1 1-16,-1 0-5 0,2-2 1 0,-2 2 0 16,1-3-4-16,-1 3-1 0,1-2 1 0,-4-1 0 15,5-1-4-15,0 1 0 0,0-2 0 0,-1 1 0 0,1 1-20 16,0-2 0-16,0 1 1 0,0-2 19 0,2 1-4 16,1-3-16-16,0-1 4 0,2 0-11 0,-2 1-19 0,1-3-23 15,2 2-56-15,1-5-67 0,1-3-22 0,0 1 41 16,0-2 5-16</inkml:trace>
  <inkml:trace contextRef="#ctx0" brushRef="#br0" timeOffset="1489.98">5144 3916 87 0,'0'-1'82'15,"0"-1"-3"-15,0-1 6 0,0 3-2 0,0 0-26 0,0-3 1 16,0 2-11-16,0 1-15 0,0-3 8 0,0 0-4 16,0 3-3-16,0-3-3 0,0 4-5 0,0-1-3 15,0-1 0-15,0 1-3 0,0 0-1 0,2 0 1 0,1 1-8 16,-1 1-7-16,1 1 10 0,-1 0 1 0,2 1-11 15,1 1 7-15,-2 1 4 0,2 1 0 0,1 2 0 0,-2 2-7 16,-1 1 18-16,1 1 1 0,1 1-1 0,0 1 1 16,-2 0-8-16,0 4 1 0,2-2-1 0,-2 4 4 0,0 0 1 15,3 4 11-15,-3-1-7 0,1 2 8 0,1 4 0 16,-2-2 1-16,0 2-5 0,2 0-15 0,-2 0 8 16,4 2 0-16,-2-4 0 0,0-1-3 0,0-1-1 0,0-2 1 15,2-2-5-15,-3-1-4 0,0-3 0 0,-2-3 0 16,1 0 1-16,-1-1-5 0,-2-4 0 0,1-1-5 0,1 0 0 15,-2-3-4-15,-2-3 5 0,2-1-10 0,-1-1 10 16,2 1-36-16,-2-2 0 0,1-2-8 0,0 1-21 0,0-4-24 16,0-3-18-16,-5 0-48 0,3 0-37 0,-4-4-39 15,0 0 11-15,1-3 47 0,-1-1 18 0,-2-2 10 16</inkml:trace>
  <inkml:trace contextRef="#ctx0" brushRef="#br0" timeOffset="1851.3">5208 3829 80 0,'11'-7'111'0,"5"-2"-15"0,-5 3-3 0,3-1 4 15,-1 5-14-15,-1-1-15 0,1 3-2 0,0-3-4 16,2 6-11-16,-5-2-14 0,5 2 8 0,-3 3 7 0,0 0-3 15,1 0-15-15,-2 0 0 0,0 2-4 0,-1 1 1 16,-1 0 0-16,-1 1 0 0,-2-1-3 0,1 2-1 0,-1-1-7 16,-4 1 20-16,-1-1-4 0,1 1-12 0,-1 2 1 15,-2-2 8-15,-1 1-17 0,-1 1-7 0,-2-1 7 0,-1 0-3 16,-2 0-9-16,0 2-4 0,-1-4 21 0,-1 2-12 16,-4-1-13-16,1-1 21 0,-1 1-5 0,1-3-3 0,-1 0-5 15,1-2-25-15,-1 2 4 0,-2-4-4 0,4-1-5 16,-2 0 1-16,-1-1-4 0,3-1-16 0,-1-1 1 15,2 0-8-15,-2 0-11 0,4 0-3 0,-1 0-7 0,1 0 5 16,1 0 0-16,0 0 1 0,3 0-3 0,-1 0-29 16,1 0-9-16,0 0-15 0,4 0-13 0,-1 1-7 15</inkml:trace>
  <inkml:trace contextRef="#ctx0" brushRef="#br0" timeOffset="2437.42">5698 4290 84 0,'0'6'82'16,"0"3"-4"-16,0 1-3 0,0 2-3 0,1 2 10 0,-1 2-21 15,2-2 1-15,1 4-11 0,-3 0-37 0,5 1 48 16,-2-1 0-16,2 2-3 0,-2-2-3 0,2 3 0 0,-2-2 8 15,0-1-3-15,0 2-23 0,-3-5 16 0,5 1-22 16,-2-1 7-16,0-3 9 0,-1 0-24 0,1-1 20 0,-2-2-23 16,1-2 8-16,0 1-4 0,1-5-9 0,-2 0 14 15,-1 0-5-15,0-3 5 0,0 1 13 0,2-1-21 16,-2 0 0-16,-3-1 9 0,3-2 6 0,0-2-24 0,0-1 19 16,0 0-22-16,0 0 18 0,0-4-24 0,0-1 20 15,0-2-24-15,0-1 0 0,0-1 24 0,0-2-29 0,-2-1 24 16,2 0-28-16,-3 1 23 0,3-5-28 0,-2 0 23 15,1 1 1-15,-1-1-15 0,2 1 10 0,-1 0-15 16,-1 1 1-16,4 1-1 0,-2 1-4 0,4 1 14 0,-4 1-14 16,7 2-5-16,-4 4 5 0,0-2-14 0,2 4 14 15,3-1 0-15,-2 2-13 0,4 2 27 0,-2 1-27 0,1 2 5 16,1 1 22-16,-1-2-27 0,2 3 23 0,0 0-5 16,0 0-4-16,2 0-17 0,-2 3-5 0,0-2 6 0,0 2-13 15,0 0-32-15,0 0 9 0,0 2-11 0,1-1-17 16,-2-1-78-16,-2 1-51 0,2 0 26 0,-2-4 9 0,1 1 33 15,1-1 15-15</inkml:trace>
  <inkml:trace contextRef="#ctx0" brushRef="#br0" timeOffset="3010.39">6306 4300 109 0,'-6'-3'85'0,"-3"2"4"16,1-1-3-16,3 1-21 0,-3 1 17 0,-1 0-27 0,-1 0-16 15,2 0 8-15,-3 0-7 0,0 1 12 0,0 2-16 16,2 0-6-16,-4 2-5 0,3 2 12 0,-4-1 4 0,3 3-3 16,0 2-1-16,0-1-3 0,1 2-11 0,-2-1-11 15,4 0 11-15,-2 2 0 0,4-1 0 0,-3 4 0 0,2-4 0 16,1 3 1-16,1 2 7 0,2-1 1 0,1 2-4 15,-2-1-12-15,4 2 0 0,0-1 8 0,6 0-7 16,-3 0 3-16,2-3 1 0,1 0-5 0,1 0-3 0,2-1-1 16,-1-4 1-16,3 1-5 0,5-4 0 0,-5-1 1 15,5-1-1-15,0-5-3 0,-1-2-1 0,3-1-17 16,2-4 0-16,-4-2 22 0,3-2-1 0,0-3-20 0,0-2 7 16,-2 0-7-16,-2-2 20 0,0 0-8 0,-2 0 9 0,0 0-1 15,-4 0 1-15,-4 1-9 0,0 1 12 0,-2 1-20 16,-1 3 25-16,-4-2-9 0,-1 2 1 0,-2 3 0 15,0-1-1-15,-1-1 1 0,-2 2-13 0,-3 2 12 0,5-1 1 16,-4 1-5-16,-4 1 1 0,6-1-14 0,-3 2 5 16,3-1-9-16,0 3-5 0,0-3 1 0,-1 4-13 15,4-2-3-15,0 1-34 0,-1 0-10 0,6-1-30 0,-3 0-78 16,1 0-46-16,2-1 30 0,0 0 11 0,3 1 29 0,-1-2 18 16</inkml:trace>
  <inkml:trace contextRef="#ctx0" brushRef="#br0" timeOffset="3595.08">7008 4174 116 0,'-4'1'75'0,"-1"-2"14"0,0 2-3 0,-1-1-7 0,3 0-4 15,-2-1-28-15,-3 1-4 0,2 3-3 0,0-1 0 16,-1 1-3-16,1 0-1 0,-3 0-3 0,2 2 0 16,-3 2 4-16,4-1 0 0,-5 1-3 0,3 1-4 0,0-1-4 15,-3 1 1-15,2 1-4 0,-1-2-1 0,1 2-2 16,1-3-20-16,-2 2 0 0,4-2 3 0,-5-2 17 0,6 2-20 15,-1-3 0-15,1 2 0 0,0-2 0 0,1-2-4 16,2 2 19-16,1-2 1 0,-1 1-24 0,2-2 4 0,0 2 0 16,0-2 20-16,0 1-20 0,0-1 15 0,2 2-18 15,-4 1 3-15,2-2 19 0,0 4-23 0,2 1 1 0,-1 1 22 16,1 2-19-16,2 0 12 0,1-2 8 0,-2 6-20 16,2-3 8-16,2 2 11 0,-1 0-19 0,3 2 24 15,-1-2-12-15,0 0-8 0,3-1 11 0,0 3 1 0,-1-2 0 16,2 0 4-16,-1 0 8 0,1 0 0 0,-2 0-4 15,0-1-12-15,1-1-8 0,-3 1 8 0,0-2-4 0,0 0 8 16,-2-2 1-16,2 1-9 0,-5-2 0 0,0 0 8 16,-1-2-8-16,1-2 17 0,-3-1 4 0,0 1-25 15,0-1 25-15,-1 1-13 0,-1-1-12 0,-3 1 17 0,0 0-21 16,-1 0 21-16,0 0-25 0,-2 1 25 0,-2 1-5 16,-2-1-20-16,-1 0-5 0,1-2 26 0,-3-1-26 0,1 0 0 15,0 2 22-15,1-2-9 0,-1 0-4 0,0 0-5 16,1-2-12-16,2 2-4 0,1 0-4 0,0 0-16 15,0 0-4-15,5-1 5 0,-4 0 0 0,3-2-11 0,2 0-18 16,1 0-23-16,1 0-31 0,1-3-57 0,-1 3-7 0,2-3 26 16,0 0 22-16,3 0 7 0</inkml:trace>
  <inkml:trace contextRef="#ctx0" brushRef="#br0" timeOffset="4141.21">7249 4519 130 0,'11'-6'100'0,"-2"-1"-4"0,1-2-6 0,-1-3-11 0,1 0-3 16,0-2-26-16,0 1-3 0,-2-2-3 0,0 1-4 16,0 1-7-16,-2-1 0 0,-1-1-7 0,2 3 7 0,-4-1-10 15,-2 1 10-15,-1 3-3 0,2-2 0 0,-2 2 1 0,0 0-5 16,-2 2-11-16,-1-1-7 0,0 4 11 0,-2-2 8 16,2 1-11-16,-3-1 7 0,1 5-8 0,-3-2-3 15,3 3 0-15,-4-3 0 0,1 3-12 0,2 0 7 0,-1 0 1 16,-1 1-12-16,-1 1 12 0,1 1-4 0,2-2 0 15,-1 2 0-15,-2 0-8 0,3 0 8 0,1 2 0 0,-3-2 0 16,3 2 0-16,-1 0 8 0,1 1-8 0,0-3-12 16,2 2 8-16,-2-1-8 0,0 2 8 0,2-1 4 15,2 0 0-15,-4 3 0 0,2-3 0 0,0 2 0 0,0 1-12 16,-2-1 0-16,5 1 12 0,-2 2 0 0,1-2 4 16,-1 4-12-16,-1 0 8 0,3 0 16 0,0 0-8 0,0 1 8 15,0 1 4-15,1 0 1 0,1 0-17 0,-2 1 12 16,5 2-7-16,-2-4 12 0,2 1 4 0,1 1 9 0,2 0 1 15,0-2-5-15,2-1 1 0,0 0 1 0,0 0-9 16,1-3-9-16,2 2-13 0,-2-5 18 0,2 0-5 16,-1 0 1-16,3-3-24 0,0-2-4 0,-2 1-10 0,2-5-13 15,0 0-17-15,2-2-9 0,-2-1-32 0,2-1-23 0,-3-2-56 16,2-4-76-16,-2 2 12 0,3-3 37 0,-2-1 9 16,0 0 40-16,0 0-2 0</inkml:trace>
  <inkml:trace contextRef="#ctx0" brushRef="#br0" timeOffset="4750.51">7706 4213 101 0,'-2'5'82'0,"4"-2"-3"15,-2 1 3-15,3 3-3 0,-1 1-4 0,1 1-28 16,0 2 0-16,1-3-3 0,-4 5-1 0,4 2 8 16,-1 0 1-16,0-1-1 0,-1 2 1 0,-1 0-4 0,1 2 1 15,1 2-7-15,0-2-4 0,-1 1 11 0,4-1-2 16,-3 2-20-16,-3-2-3 0,2 0-1 0,1-2 21 0,3 1 0 15,-4-2-20-15,-2-1 9 0,3-1 0 0,0-1-4 0,-3-2-4 16,0 1 4-16,2-4-7 0,-2 1-1 0,3-2-8 16,-3-3 4-16,1-2 5 0,-1 3 0 0,0-2 5 15,0-2-14-15,0 0 5 0,0 0-14 0,0 0 28 0,0 0-23 16,0-2 28-16,0 4-9 0,0-2-4 0,0 0 10 16,0 0 0-16,0 0 0 0,0-2 1 0,0 0-4 0,0-3-1 15,0 1-3-15,0-1-6 0,0-2-16 0,0-2 16 16,0-3-4-16,0-2 4 0,0-1-15 0,5-1-6 15,-2-4 0-15,2 1-6 0,0-5-5 0,3 1 1 0,3-2 10 16,-2-1-27-16,1-1 16 0,4 2 0 0,-4-1 11 16,-1 2 0-16,4 3-26 0,-4 0 5 0,-1 6 1 0,1 0 4 15,-1 3 1-15,-1 5 5 0,-1 1-5 0,0 3 5 16,-3 1 15-16,2-1 10 0,0 3-25 0,0 3 25 16,0 2-15-16,2 1 10 0,-2 1-10 0,3 1 5 0,-1 1-5 15,1 3-10-15,1 1 0 0,0 2 25 0,-2 2-25 16,2 1 5-16,-1 0 10 0,-2-2 10 0,1 5-10 0,-1-3 11 15,-1 3-11-15,-4 0-16 0,2-3 11 0,-3 1 0 16,2-1 11-16,-2-1-27 0,0-2 21 0,0 2-25 16,0-5-25-16,-2 0-9 0,2-3-50 0,0 0-23 0,0-2-19 15,0-4-102-15,0 0-20 0,0-1 39 0,0-2 37 0,0-2 9 16,0-1 36-16,2-3 8 0</inkml:trace>
  <inkml:trace contextRef="#ctx0" brushRef="#br0" timeOffset="5271.25">8406 3934 52 0,'0'9'82'16,"0"2"-4"-16,0-1 8 0,2 2-15 0,1-1 8 15,-1 1-21-15,-1 0-4 0,2 2-11 0,-1 2-10 0,1 0 10 16,3 2 1-16,-3 2-11 0,-1 1 18 0,3 3-3 16,-5 1 0-16,3 2-6 0,-3 2-1 0,0 2-11 15,-2-1 12-15,2 3 8 0,2 0 0 0,0-3-3 0,1 2 0 16,-3-2-19-16,5-2 8 0,-1-1 0 0,1-4 1 0,-2-1-4 16,2-2 9-16,1-2-13 0,-1-3 1 0,0 0 9 15,2-2-4-15,-2-2-18 0,2-2 6 0,-1-2 8 16,3 1-4-16,1-3 1 0,0-1-5 0,0-1 0 0,2-2-4 15,0 1-14-15,2-2-10 0,1 0 14 0,0-2-13 16,0 1 23-16,0-2-29 0,0-2 15 0,0 2 0 16,0-1-15-16,0-2 10 0,-2 0-5 0,1 1-4 0,-1-1-10 15,-2 0 0-15,-1 2-31 0,-1-2 0 0,-2 1-21 0,1-1-10 16,-2 2-32-16,-2-2-40 0,0 1-82 0,-3-2 9 16,1 1 29-16,-1 1 7 0,-1-1 39 0,-3-1 2 0</inkml:trace>
  <inkml:trace contextRef="#ctx0" brushRef="#br0" timeOffset="7070.25">8283 4382 52 0,'0'0'74'0,"0"0"-2"0,3 0-4 0,-6 0-15 16,3 0 1-16,-2 0-22 0,4 0-3 0,-2 0-1 15,0 0-2-15,0 0-5 0,3 0 1 0,-3 0-1 0,3 0 1 16,-3 0-4-16,0 0 0 0,2 0-3 0,0 0-1 16,-1 0 1-16,-1 0-8 0,0 0 18 0,0 0-3 0,3 0 0 15,-6 0 0-15,6 0 0 0,-3 0 0 0,-3 0-11 16,6 0-7-16,-3 0 0 0,0 0 10 0,0 0 1 0,0 0 0 16,0 0-4-16,0 0 0 0,0 0 0 15,0 0-3-15,0 0-1 0,2 0 1 0,-2 0 3 0,-2 0 0 0,2 0-11 16,0 0 8-16,0 0-1 0,0 0 1 0,0 0-1 15,2 0 1-15,1 0-1 0,0 0 8 0,-3 0-7 16,1 0-1-16,1 0-11 0,-2 0 20 0,2 0-9 0,-2 0 1 16,1-1-1-16,-1-2-3 0,-1 3-8 0,1 0 20 15,0-3-20-15,0 3 19 0,0 0 0 0,0-1 1 0,0 1-5 16,0-2 1-16,0 4-4 0,0-2-1 0,0 0 1 16,0-2 0-16,0 4-12 0,1-2-8 0,1 0 1 0,1 0 3 15,-1-2 20-15,1 2-5 0,0 0 1 0,0 0 0 16,3 0 0-16,-3-1-20 0,2 1 0 0,-1 0 5 15,-1-3 18-15,2 1-3 0,-1-1 0 0,2 0-1 0,-1 0-7 16,0 0 8-16,1-1 0 0,-1 2 0 0,2-1 0 16,2 0 0-16,-3 2-1 0,2 1 1 0,0 0 4 0,1 0-4 15,1 0-4-15,1 0 0 0,0 0 0 0,-1 1 0 16,1-2 0-16,1 1 0 0,-2 0-8 0,4 0 8 16,-3 0 0-16,2 0 0 0,-1 0 0 0,-2 0 0 0,2 0 0 15,-2 0 0-15,1-2-4 0,-3 1-4 0,3-1-12 0,-3-1-8 16,0-1-8-16,1 0-30 0,-4-1-23 0,0-1-107 15,1-2-20-15,-2-1 20 0,-3 2 27 0,1-2 8 16</inkml:trace>
  <inkml:trace contextRef="#ctx0" brushRef="#br0" timeOffset="7773.44">9276 4230 126 0,'-5'-2'93'0,"-1"2"-4"15,-1 0-3-15,0-3-14 0,0 3-4 0,1-1-17 0,1-2-4 16,-1 3-3-16,-2-3-4 0,2 1 0 0,-1 1-3 16,2-4-4-16,-1 5 7 0,-3 0-10 0,2-3 4 15,1 3-1-15,-2 0-14 0,2 2-8 0,-2-2 20 0,0 1-5 16,0 2-7-16,0 0 8 0,0 0 0 0,-1 2-4 15,2-1-7-15,-3 4-1 0,0 1-3 0,3 0 4 0,-3 0-12 16,0 1 11-16,2 1 1 0,-3 1 0 0,3-1 0 16,-1 5 12-16,-1-1-12 0,1 1-4 0,-1 1 20 15,2 1 1-15,-1 3-8 0,1 0 4 0,0 0 0 0,0 1 5 16,0 1 14-16,2 1 0 0,1-2-22 0,2 1 24 16,1-1-23-16,2-1 10 0,-1 0 0 0,-1-3-4 15,5 0-13-15,1-3 9 0,0-1 0 0,4-2 6 0,2-3-25 16,-2 0 10-16,4-6 1 0,2 0-1 0,1-3-9 0,4-2-1 15,-2-2 1-15,2-4-6 0,1-2-5 0,1-2 5 16,-2-3-36-16,1-2 26 0,-2-1-11 0,1-2-4 16,-1-2-16-16,-1 1-9 0,-3-1 16 0,0 1 0 0,-4 0 5 15,2 0 5-15,-5 3-9 0,-3-2 18 0,0 4 1 0,-3 1 4 16,-1 3 5-16,0 1 5 0,0 1 0 0,-3 2 4 16,0 2-9-16,0 0 28 0,1 2-23 0,2 4 23 0,0-3-23 15,-2 3 19-15,4 0-19 0,-4-2 19 0,1 4-9 16,1 2 0-16,1 2-5 0,-1 0-10 0,0 0 10 15,0 3 0-15,0 2 0 0,0 1 5 0,2 0-4 0,-2 4-1 16,3-1-10-16,0 0 10 0,1 0 0 0,-1 0 1 16,3 0 5-16,0-1-16 0,2-1 0 0,-1-1-16 0,-1 0 16 15,3-3-16-15,1 2-30 0,1-4-9 0,0 1-27 16,0-4-26-16,2 1-47 0,-1-4-86 0,1-1-36 16,1-1 35-16,-3-4 34 0,2-1 36 0,-2-3 18 0,2 0 11 15</inkml:trace>
  <inkml:trace contextRef="#ctx0" brushRef="#br0" timeOffset="8308.41">9816 4165 101 0,'-6'0'104'16,"0"0"-4"-16,-2 2-3 0,2 2-4 0,-1-1-43 16,-2 2 30-16,1-1-22 0,2 1 8 0,-2 2-4 15,-2-1-3-15,2 3 4 0,-3-1-14 0,2-1 0 0,1 2 5 16,0-1-4-16,1-1-8 0,0 1-3 0,2-2-3 16,0-1-4-16,4-1-8 0,-1-3 0 0,1 2-16 0,1-3 4 15,0 2 5-15,0-4-5 0,0 2 0 0,3 0-12 16,-2-1 0-16,3 1 0 0,-1 0-4 0,0 1 0 15,1 1 4-15,1 1 0 0,0-2 0 0,1 3 0 0,1 1 0 16,-1 3 0-16,-3 0 12 0,3 2-12 0,-1 2 0 16,0 0-8-16,1 3 20 0,0-2 1 0,-1 2-1 0,2 0-20 15,-1 0 25-15,0 2-1 0,-1-2 1 0,4 1 0 16,-4-1 0-16,3-3 4 0,-3 2-21 0,4-1 13 0,-4-1 0 16,1-1 0-16,-1-1 0 0,0-1 0 0,0 0 5 15,2-1 8-15,-2-2-12 0,-1-1-1 0,0 2 14 16,-4-6-4-16,2 1 0 0,0 1 0 0,-2-3-18 0,0 0 23 15,0 1-19-15,0-2 20 0,-2 2-24 0,-3 1 24 0,0-2 0 16,2 4-14-16,-6-1 10 0,1 0-30 16,-2 0 15-16,-1 2 0 0,-1-5-15 0,-3 4 10 0,1-3-15 15,0-1 15-15,-2 2-10 0,0-2-5 0,2 0 25 0,1 0-30 16,-2 0-5-16,2-2 0 0,-1 4-4 0,4-4 4 16,-1 2-23-16,3-2 15 0,-1 0-28 0,4-1 2 15,0-1-17-15,2-2-19 0,3 0-15 0,-2-2-12 0,2-1-71 16,2 2-30-16,1-4-2 0,2 1 36 0,0-1 5 15,4 2 40-15</inkml:trace>
  <inkml:trace contextRef="#ctx0" brushRef="#br0" timeOffset="8776.16">10090 4453 59 0,'11'-7'85'0,"0"-3"-10"15,3 0-3-15,-1-3-8 0,3-1-3 0,-5-1-22 16,3 2-3-16,-1-2-3 0,-3 0-5 0,0 1-6 0,-2 1 14 16,-1-1-18-16,1 4 15 0,-5-2 0 0,-3 1 0 0,4 2-8 15,-4 1 1-15,0 3-8 0,0-4 12 0,0 4 7 16,-1-1 0-16,-2-1 0 0,-2 2-3 0,2 2 0 15,-2 0 0-15,0 0-4 0,-3 2-11 0,2-4 1 0,-2 4 7 16,0 1-8-16,-3 0-4 0,4 0 1 0,-2 0-4 16,0 0 0-16,0 0-1 0,-1 3 1 0,2-3-12 0,0 4 8 15,-1-1-8-15,-1 3 4 0,2-1 0 0,-1 1 4 16,-1 1-4-16,4 1-8 0,-1-1 12 0,-2-1-4 16,3 2-8-16,1 0 8 0,0 0 0 0,0 1 0 0,1 2 0 15,-2-2 4-15,4 1 8 0,1 2-8 0,-1 0 0 16,2 2 0-16,-2 1 12 0,2 1 1 0,0 0 3 0,0 1 1 15,0 1 0-15,2 2-8 0,-4 0 4 0,4 0 0 16,1 0 0-16,0 1 1 0,2-3-5 0,1 0 0 0,-1-2-4 16,3 1 1-16,0-2-6 0,4-3 1 0,0-2-4 15,-2 1-5-15,0-4 4 0,3-1-8 0,-1-3-27 16,1 0-21-16,1-3-38 0,0-3-25 0,-1-1-44 0,3-2-77 16,-2-2 10-16,3-1 27 0,2-1 34 0,-3-2 18 15,3 1 1-15</inkml:trace>
  <inkml:trace contextRef="#ctx0" brushRef="#br0" timeOffset="9586.68">11565 3742 69 0,'0'3'82'0,"0"-3"-3"16,0 2-8-16,0-1-10 0,0 4 0 0,0-1-4 15,0 5-10-15,0-1 11 0,0 4-11 0,0 0 0 16,0 3-7-16,0 3 4 0,3 0 19 0,-3 1-4 0,0 2-18 15,3 0 19-15,1 5 0 0,-1-1 2 0,-2 4-20 16,4-1 9-16,-1 4 0 0,-1-1-3 0,-2 4 12 0,-1-1-14 16,6 4-1-16,-3-2 6 0,-1 0 0 0,1-3-25 15,1-3 1-15,0 1-1 0,-2-7 19 0,1 3-22 16,2-6 9-16,2-3 10 0,-5-1-14 0,0-5-4 0,-2-2 5 16,1-1-24-16,1-3 14 0,-2 0-4 0,0-3 0 15,0-1-15-15,0-1 15 0,0-1-15 0,0 0 15 0,0-1-5 16,3-4-15-16,-3-1 10 0,0-1 0 0,0-2 0 15,0 0 11-15,0-2-16 0,0-2-16 0,-3-1 16 16,1 1 11-16,-1-1-27 0,-6 1 1 0,1 0 25 0,0 2-25 16,0-3 25-16,-4 4-25 0,0-4 25 0,1 6-20 15,-1-2 0-15,0 0 25 0,0 2-25 0,1 2 25 0,0-1-25 16,-2 4 25-16,2 0-30 0,3 1 30 0,-4 1-25 0,2-1 20 16,0 2-10-16,-2 0 0 0,1 0 0 0,-2 0 0 15,0 2 0-15,1-1 0 0,-1 4-15 0,0-4 25 16,0 2-10-16,1 3-5 0,-2 0-10 0,3-1 25 0,1 4-25 15,0-3 30-15,0 4-15 0,2-2-10 0,1-2 25 16,0 3-25-16,2-2 0 0,0 4 15 0,-1-2 0 16,4 3-15-16,-1-2 15 0,1 4-10 0,1-1 15 0,-1 1 0 15,2 1-10-15,2-2 15 0,-2 4-10 0,0-1 16 16,3-1-6-16,0-1 1 0,2-1-1 0,0 1 1 0,1-3 0 16,5 0 11-16,0 0-16 0,-1-2-1 0,6-3-4 15,1-3-1-15,2 0-16 0,1 0 11 0,1-5-5 0,1-1 5 16,2-1-43-16,1-2-4 0,0-2-10 0,-1-2-32 15,0-3-39-15,0 2-64 0,-1-3-84 0,-2-1-2 16,-2 0 52-16,0 0 22 0,-2-1 24 0,-3 2 12 0,2-1 36 16</inkml:trace>
  <inkml:trace contextRef="#ctx0" brushRef="#br0" timeOffset="10273.77">12346 4207 73 0,'-3'-1'82'0,"-2"-1"-4"16,-1-2 5-16,-2 1 3 0,3-1-8 0,-1 3-27 0,1 0-15 15,-2-2 7-15,0 3 4 0,-1-3-7 0,3 3-3 16,-5 0-4-16,2 1-4 0,1-2-3 0,-1 2 0 15,-3-2 7-15,2 1 1 0,-3 1-4 0,3-1 0 0,0 3 0 16,-1 0-4-16,-4 0 1 0,6 2 0 0,-3 1-16 16,-1-2-7-16,3 2 4 0,0 2 7 0,0-2 0 0,-1 6 1 15,0-4 7-15,1 2-7 0,3 3 0 0,-1-2-13 16,-1 4 9-16,0 1 0 0,2 1 12 0,0 1-8 0,0 0 0 16,1 0 12-16,-2 0 0 0,1 3 1 0,6-2 0 15,-3 1-21-15,0-1 13 0,3 1 8 0,-2-2-8 0,2 0 0 16,2-3-4-16,1 1 0 0,2-5-4 0,2 1 0 15,-2-3 0-15,3-2-4 0,0-2 0 0,5-2-9 16,1-3 9-16,3-2-5 0,1-1 0 0,2-3-4 0,2-1-4 16,-1-6 4-16,3 0-9 0,1 0-17 0,0-2-4 15,1-3-5-15,-4 0 1 0,3-2 9 0,-4 1-4 0,-2-1 0 16,-2 1 5-16,-1 1 3 0,-5 1 5 0,0 1 0 16,-2 2 4-16,-2 2 4 0,-6 3 4 0,1 0 4 15,-2 5-8-15,0 1 16 0,-2 1-8 0,-1 0 4 0,0 2 0 16,-1 2 12-16,0 0-8 0,-2 4 4 0,6-2 0 15,-2 4 9-15,-1-4-1 0,2 4 1 0,-1 1-21 16,2 0 0-16,3 3 25 0,0-2-5 0,-1 1 1 0,4-1-12 16,-4 1 8-16,6-1-13 0,-4-1 9 0,4 2 0 0,0-2-5 15,5 1-21-15,-2-2-4 0,0-1-8 0,2-1-5 16,0-3-19-16,2 0-17 0,0-1-14 0,3-1-80 0,-3-4-74 16,2 0 18-16,2-1 18 0,-3-4 40 0,1 1 12 15</inkml:trace>
  <inkml:trace contextRef="#ctx0" brushRef="#br0" timeOffset="10607.77">12705 4243 48 0,'3'2'103'0,"0"-2"-6"16,2-2-8-16,0 4-3 0,0-1-11 0,1-1-21 16,2 3 8-16,0 2-8 0,-2 1 5 0,2 0-8 15,1 1-11-15,0 1 16 0,0 2-4 0,0-1 0 0,-1 3 9 16,2 0 0-16,0 2-19 0,0-2 21 0,0 1-12 16,1 1 1-16,0-1-4 0,0 1-3 0,0-1-3 0,2 1 8 15,0-1-3-15,-1 0-8 0,-2-2-4 0,1 1-3 16,5 0-6-16,-5 0-3 0,1-1-14 0,1-2 0 0,-1-2-9 15,0 1-4-15,-1-1-10 0,1-1 5 0,-1-1-31 16,-3-2-14-16,0 0 7 0,0-3-26 0,-5 1-6 0,2-1-38 16,-2-1-40-16,1-2-62 0,-4 0-2 0,0-2 33 15,0 1 9-15,-4 1 40 0</inkml:trace>
  <inkml:trace contextRef="#ctx0" brushRef="#br0" timeOffset="10962.48">13240 4157 109 0,'-7'5'107'16,"-4"1"-11"-16,5 1-6 0,-4 3-1 0,2 0 5 0,-6 2-22 15,3 2 1-15,-1 4-10 0,-1-2-1 0,-3 4 9 16,3 2-4-16,-4 1-17 0,1 2-1 0,-1 1 17 16,-1-1-12-16,1 4-2 0,1-2 0 0,-3 3 9 0,3-2-8 15,1 1-2-15,-1-2-5 0,0 0-2 0,0 0-5 16,2 0-3-16,-2-2-5 0,2-1-4 0,3 0-4 0,-2-3-4 16,2 0-1-16,2-1-13 0,-2-4-5 0,4 2 5 15,-1-3-5-15,3-3 9 0,1-1-18 0,-1-1-1 0,4 1-4 16,-1-4-23-16,1-1-4 0,-1-3-3 0,2-1-9 15,0 1-16-15,0-3-15 0,0 0-30 0,0-5-79 0,0-1-45 16,0 0 22-16,0-3 32 0,3 0 15 0,-1 0 12 16</inkml:trace>
  <inkml:trace contextRef="#ctx0" brushRef="#br0" timeOffset="11592.12">13888 4213 62 0,'-2'-6'89'16,"-1"3"4"-16,-2-1-14 0,-1-1-8 0,3-1 8 16,-2 2-21-16,-1 1 0 0,3 0 3 0,-4 1-3 0,4 0 1 15,-3 2-4-15,1-2-7 0,-1-1-3 0,1 0-12 16,-1 0 9-16,-2 1-5 0,0 1 5 0,2-1 8 15,-2 0-3-15,-2 0-4 0,2 2-20 0,0 2 21 0,0 2-20 16,-2 2 16-16,2-2-20 0,-4 4 1 0,2-1 12 16,-2 4-4-16,1-1 0 0,0 5 1 0,-2 0-5 0,1 2 1 15,1 1 0-15,0 0 9 0,-2 3-3 0,2 0-10 16,3 1-4-16,-1-1-13 0,2-1 8 0,3-1 10 16,2 2-14-16,0-3-9 0,2-1 19 0,4-1-24 0,2-2 24 0,2-4-14 15,4 1 4-15,0-5-9 0,2-2-5 16,0-1-4-16,2-6 0 0,1 0-5 0,0-4 0 0,1-3 9 15,3-1-22-15,-4-3 22 0,-1-2-8 0,1-2-15 0,-3-2 28 16,-1 1-22-16,3 1 18 0,-7 1-1 0,1-1 5 16,-4 3 0-16,0 0-9 0,-2 3 14 0,-3 3-5 15,1 0 13-15,0 5-4 0,-2-1 22 0,-2 4-3 0,2-1-19 16,0 0 18-16,0 1-22 0,-2 6 23 0,2-2 0 16,0 1-23-16,4 4 24 0,-1-1-5 0,-2 4-24 15,4-1 15-15,-1 4 9 0,0-1-24 0,0 2 20 0,1-1-15 16,3-1 10-16,3 1-30 0,-4-2 15 0,2 1-25 15,0-2-9-15,1-1-38 0,1-2-30 0,-2-1-35 0,1-2-92 16,1-2-48-16,2 0 41 0,-4-3 32 0,-1-2 28 16,0-1 11-16,3 0 12 0</inkml:trace>
  <inkml:trace contextRef="#ctx0" brushRef="#br0" timeOffset="12071.79">15064 4108 119 0,'0'0'100'0,"2"0"-3"0,1 0-15 0,0-1-3 15,3 1-4-15,-1 0-20 0,3 0 6 0,0 0-13 16,3 1 7-16,0 1-4 0,0 1-3 0,3 0-11 0,-2 1 12 15,3 1-12-15,-2-1 1 0,3 4 4 0,-2 2 4 16,2 0 1-16,-2 1-16 0,2 1 20 0,0 0-19 0,1 3 8 16,-1 2 0-16,1-2-3 0,-2 3 1 0,2 0-1 15,-3-2 6-15,5 0-13 0,-3 1-4 0,0 0 9 16,-2-1 0-16,2-2-8 0,-3 1 0 0,0-2-4 0,0-2-5 16,-3-1 1-16,1 1-5 0,-3-4-5 0,-2-1 1 15,-1 0-5-15,3-1-20 0,-4-3 1 0,0 0-37 16,-3 0 1-16,2-1-12 0,-1-1-41 0,-2-1-35 0,0-4-53 15,0-1-63-15,3 0 29 0,-3 0 37 0,0-1 9 0,0-1 36 16</inkml:trace>
  <inkml:trace contextRef="#ctx0" brushRef="#br0" timeOffset="12375.98">15584 4206 116 0,'-11'28'121'16,"0"1"1"-16,-1 1-11 0,0 0-3 0,-2 1-3 0,1 2-17 16,-2 2-11-16,0-2 16 0,-2 1-14 0,1 1-3 15,1-2-3-15,-1 1 6 0,-2-2-7 0,1-1-15 0,1 1 5 16,1-4-8-16,-1 1-24 0,0-2-4 0,2-4 17 15,1 0-7-15,0-2-23 0,2-1 9 0,0-4 1 16,3-1-5-16,3-4-18 0,2-1-9 0,0-2 0 0,0-1-23 16,3-4-16-16,0-1-18 0,-2-2-31 0,2-2-2 0,2-1-56 15,-2-4-63-15,3-1-12 0,0-1 34 0,-1 0 17 16,1-1 32-16,4-1 8 0</inkml:trace>
  <inkml:trace contextRef="#ctx0" brushRef="#br0" timeOffset="13200.41">16193 4204 123 0,'0'-3'82'0,"0"2"-4"0,0 1 8 0,-2-3-7 16,2-2-3-16,0 4-22 0,-1-1-4 0,-2-1 8 0,1-1-3 15,-2-1-7-15,1 2 0 0,-2-3-22 0,0 2 0 16,0 2 15-16,-1 1-11 0,-4-3-8 0,4 3 8 16,0-2-3-16,-1 0-4 0,-2 0 0 0,1 3 0 0,0-3 0 15,-2 3-4-15,-2-1 0 0,2-1 1 0,-2 2 11 16,2-1-11-16,-3 2-8 0,1 4 8 0,2-2 8 0,-1 0-4 16,-1 2 0-16,2 2-3 0,2-1-21 0,-1 1 0 15,1-1 8-15,3 4 0 0,-1-3 8 0,1 0-3 0,2 2-1 16,-2 0-3-16,4-3-1 0,-1 2-4 0,2-4 0 15,0 2-12-15,0-1 0 0,3-4-5 0,-1 2-3 16,1-1-1-16,2-4-12 0,1 2 21 0,0-1-12 0,2-4 12 16,2 1 0-16,1-1 0 0,0 1-16 0,3-1 20 15,-3-1-16-15,2 3 4 0,0 2 0 0,-4-2 16 16,3 4 0-16,-2 2 4 0,0 3 4 0,1 2 8 0,-5 2 0 16,0 4 4-16,2 1-8 0,0 1 4 0,-2 2 16 0,1 3-7 15,-2 0 8-15,-1 0 4 0,4 0-3 0,-3 3-5 16,1-3-3-16,-1 0 22 0,2-1 0 0,-4-1-26 15,3-2 24-15,-2 2-5 0,1-4-13 0,0 3 0 0,-2-4-4 16,2 1-14-16,-3-3 9 0,-1 0 1 0,-1 0-6 16,2 0 1-16,1-3 0 0,-3 1 0 0,0-1-5 0,0 0 0 15,-3 0 0-15,1-2 1 0,-1 3-1 0,2 0-5 16,-6-1 0-16,4 0 0 0,-4 2 0 0,-3-1 1 0,0 1-1 16,0-1-5-16,-2-1 5 0,1 2-5 0,0-1 16 15,-3-1-16-15,1-1 0 0,0 1 0 0,2-3 5 0,0 0-5 16,-1 0 5-16,0-3 1 0,3 0-6 0,0-2 5 15,0 1-10-15,1-1 10 0,-1-1 0 0,0-1 1 16,2-2 4-16,1-3-4 0,-2 1-6 0,3-2 21 0,1-1 1 16,2-1-16-16,0-3-1 0,-1-1 12 0,6-4-6 15,-1 1-16-15,4-1 5 0,4-2-6 0,-1-1 0 0,3-1 1 16,1 2 10-16,0-2-16 0,4 0 11 0,1 0-5 16,1-2-1-16,-3 5-32 0,3-1-5 0,-2 2 22 15,-3 2-20-15,2 0-5 0,-2 2 1 0,2 0-18 0,-3 3-13 16,-2 0-20-16,1 2 0 0,-3 1-52 0,0 1-50 15,0 0-58-15,-1 1 27 0,-3-1 29 0,2 2 24 0,-3 1 16 16,5-2 24-16</inkml:trace>
  <inkml:trace contextRef="#ctx0" brushRef="#br0" timeOffset="14148.83">17361 4167 109 0,'0'0'85'0,"0"-2"4"16,0 2 1-16,0 0-15 0,0 0-3 0,2-1-25 16,1 2 7-16,-1-1-14 0,1 3 0 0,0-1-7 0,2 1 0 15,-2 3-4-15,3 0 12 0,-1 1-4 0,0 2 0 16,-3 3-3-16,-1 0 3 0,2 5-3 0,-3-2-4 0,2 3 1 15,-2 0 0-15,0 1-1 0,0 1 9 0,0 1 0 16,2 0-19-16,-2-2 16 0,0 1-20 0,1-1 8 0,2-1-8 16,-1 2 16-16,2-4-23 0,-1-1 19 0,1-1-19 15,-1-4 15-15,-1 1 1 0,1-1-20 0,0-4 20 16,0 0-4-16,-3-1 0 0,0-4-12 0,3 2 4 0,-3-2 0 16,0 1 4-16,0-2 14 0,2 0-4 0,-4 0 8 0,4-2 2 15,-4 1 0-15,4-2-14 0,-2 2 10 0,-2-2-14 16,2-3-14-16,0 0 24 0,0-2-29 0,2-1 19 15,2 0-23-15,-2-4 18 0,1-1-14 0,0 1-14 0,2-2 23 16,3-2-28-16,-1-1 14 0,3-1-19 0,0-2-5 16,-2-2 1-16,4-1-14 0,-2 0 10 0,1 0-14 15,3-1-7-15,-4 1 10 0,1 1 12 0,0 4 6 0,-1 1-17 16,0 0 4-16,2 3 1 0,-4 4 25 0,2 2 4 16,-2 2-9-16,-1 4 13 0,-1 1-16 0,5-1 12 0,-5 1 0 15,2 2 4-15,0 4 8 0,2-3-4 0,-4 4 0 16,2-1-8-16,0 2 12 0,0 0 0 0,1 3 8 15,-1 5 8-15,0-1 0 0,0 4 5 0,-2-1-9 0,1 2 1 16,-2 3 4-16,-1-1 4 0,1 1 0 0,-4 1 9 16,-1-1 1-16,2-1-1 0,-2-1 2 0,0 1-18 15,0-2 22-15,-2 1-22 0,2-2 24 0,0-1-14 0,0 1-9 16,0-2 9-16,0-5 1 0,0 1-5 0,0-1 6 0,0-1-5 16,0-1-5-16,0-1 1 0,0-5-1 0,0 1 1 15,0-2-5-15,0 1 5 0,0-2-16 0,0 0 27 0,0 0-26 16,0 0 26-16,0-2-26 0,0-1 10 0,0 0-16 15,0 0 23-15,0-3-29 0,0-1 23 0,3-4 0 0,-1 2-5 16,5-6-24-16,-3 0 1 0,4-3-6 0,3 0-6 16,0-1-21-16,-1-2 23 0,6-3-27 0,0-2 6 0,-1 1-4 15,0-3 16-15,0 2-24 0,0-1 25 0,0 1-5 16,-2 2-8-16,1 2 28 0,-1 1-23 0,-1 3 28 16,-4 3-9-16,0 3 13 0,0 3-8 0,-2 2-9 0,-2 2 22 15,0 2-18-15,0 1 9 0,-3 1 5 0,2 2 4 16,-1 1 0-16,1 2 0 0,0 4 4 0,2-2 5 0,1 1-5 15,1 5 5-15,-3 2 5 0,3 0-6 0,-1 3 6 16,0-2 4-16,2 5 0 0,0-1 1 0,-1-1-19 16,0 2 4-16,1-2 1 0,0 0-5 0,-1-2 0 0,2 1-5 15,-3-2 1-15,-1-2-6 0,2-1-26 0,-6-1 9 16,1-1-31-16,-1-2-32 0,1 1-64 0,-2-5-86 0,0-1-2 16,-2 0 33-16,1-1 18 0,1-1 23 0,-2-1 21 15</inkml:trace>
  <inkml:trace contextRef="#ctx0" brushRef="#br0" timeOffset="14817.98">18892 4149 112 0,'-4'-2'100'0,"0"-1"-7"0,1-1-14 16,-3 1 3-16,2 0-10 0,0 1-29 0,-1-2 4 0,0-1 8 16,-3 0-11-16,0 3 3 0,2-1-3 0,-2 0-10 15,0 0-9-15,4 3 16 0,-4-3-11 0,-2 1 8 0,1 0-4 16,-3 1-8-16,3 1-3 0,-2-3-4 0,3 3 1 16,-6 0-1-16,3 0 0 0,0 0 1 0,-3-1-5 0,1 1 1 15,-1 0-1-15,4 1 1 0,1 3 0 16,-4 3 0-16,4-3 8 0,-1 2-20 0,-1 2 4 0,3 2 0 15,0 1 16-15,-3 2 0 0,3 3 1 0,0 0-21 0,0 0 0 16,-1 2 21-16,3 3-21 0,-2 0 17 0,1 0-21 16,0 0 0-16,2 0 20 0,3-1-20 0,-1 1 0 0,1-3 0 15,1-3 17-15,2 1-21 0,1-4 21 0,3-3-21 16,0-1 21-16,2-2-22 0,3-4 18 0,-2 0-4 16,6-5-18-16,-1-1 1 0,4-4-1 0,1-1 18 0,0-3-9 15,3-1-13-15,-2-4 21 0,3 1-8 0,-3-2 9 16,0 0-22-16,0-2 5 0,-3 2 20 0,-4 1-20 0,0 1 21 15,-3 0-22-15,-2 4 18 0,-1 0-1 0,-5 3 13 16,2-2-8-16,-3 8 5 0,0-1-5 0,0 1 4 16,0 1-4-16,0 1 5 0,-3 1 0 0,3 3-1 0,0 0 1 15,0 1-8-15,0 5 17 0,0-4-18 0,3 4 19 16,1 1-24-16,-3 2 10 0,2 3-14 0,2-1 24 0,0 1-15 16,3 0-13-16,0-3 4 0,1 3 4 0,-1 0 11 0,5-3-25 15,-4 0 1-15,4 0-20 0,-4-3-17 0,3 0-13 16,-2-2-34-16,2 1-67 0,-1-5-69 0,1 0-26 15,-2-2 27-15,1 1 25 0,1-4 35 0,0-1 14 0</inkml:trace>
  <inkml:trace contextRef="#ctx0" brushRef="#br0" timeOffset="15288.31">19365 4039 126 0,'-8'0'86'16,"-1"2"-4"-16,1 2 4 0,-1-2-4 0,0 4-6 0,1-2-22 16,0 1 4-16,0 1-18 0,2 1 11 0,-2 0-10 15,3 1 3-15,1-2-22 0,-3 0 15 0,1 0-4 0,2 0-3 16,-1 0-3-16,3-1-20 0,0-2 16 0,1 1-1 0,-1 1-3 15,2-1-3-15,0-1-13 0,2 2 13 0,1-2-5 16,0-2-15-16,2 3 16 0,1 0-4 16,0 0-1-16,1 1 1 0,1 0 0 0,3 2-1 0,-2-1-3 0,-1 3 0 15,2 0 0-15,-3 4 0 0,2-1 0 0,-3 2 0 16,-1 1 0-16,2 1 3 0,-5 1 1 0,-1 1 0 16,1 0-16-16,-2 0 12 0,0-2 12 0,0-1-16 0,0 2 15 15,0-2 1-15,0 0 0 0,0-2 4 0,0-2 8 16,-2-1 0-16,-1-1 0 0,2 0 1 0,-4-1-13 0,2-2-7 15,-2 0 7-15,1-2-8 0,-3 1 17 0,1-1-8 16,-2 1-17-16,2-2 21 0,-2 0-8 0,0 0-13 16,-1 0 17-16,-3-2-13 0,3 1 14 0,-4-1-27 0,4-1 9 15,-4 0 9-15,0 0-9 0,2 0-18 0,2 0 23 16,-2 0-27-16,1-1 5 0,1 1-8 0,3 1-21 0,-2-2 5 16,1-4-28-16,4 2-15 0,0-3-59 0,-2-1-65 15,4-1-8-15,-1-2 32 0,2-1 15 0,0-1 23 0</inkml:trace>
  <inkml:trace contextRef="#ctx0" brushRef="#br0" timeOffset="15765.24">19564 4147 123 0,'-6'15'100'0,"1"0"-7"0,0 3-4 16,0 0-3-16,4-1 4 0,-4 2-24 0,4 0-5 15,2 1-2-15,4-1-8 0,-4-1-17 0,2-1-5 0,6-2 5 16,-1 0 7-16,2-1-19 0,2-4 12 0,2-2-19 16,6-1 8-16,2-4 0 0,-1 0-8 0,6-4 1 15,2-2-1-15,-1-5 1 0,4-2-5 0,-2-1 1 0,-2-5-1 16,0 1-11-16,-2-5 12 0,-3 1 0 0,-3-2 7 0,-2 1 5 15,-5 1 0-15,0-1 4 0,-5 2-4 0,-4 2-12 16,0 1 0-16,-3 0 0 0,-1 0 17 0,-3 4-5 16,0-1 1-16,0 2-4 0,-1 1-4 0,0 0-5 0,4 1-24 15,-2 1-9-15,0 0 4 0,0 0-28 0,0 4-52 16,2-1-79-16,0 1-69 0,0-2 32 0,2 5 25 0,0-3-5 16,-2 0 50-16</inkml:trace>
  <inkml:trace contextRef="#ctx0" brushRef="#br0" timeOffset="16358.65">20320 3747 80 0,'-2'1'75'0,"2"1"-4"16,0 1 4-16,0 0-3 0,0-2 0 0,0 5-22 15,0-1-18-15,0 1 1 0,0 0 6 0,0 1-2 0,0 1-1 16,0-3 0-16,0 5-3 0,0-3 11 0,0 4-11 16,0-1 8-16,0 1-4 0,0 1 0 0,0 2-3 15,0 0 0-15,0 4-11 0,2 0 11 0,-1 2-7 0,-1-1-4 16,0 4 4-16,2-1-4 0,-2 2 0 0,2 3 5 15,-2-1 7-15,0 2-19 0,1 2 4 0,-2 0 20 0,-1 0-8 16,2 2 1-16,0-1-4 0,0-1 0 0,0 0-8 16,0-1 21-16,0-3-12 0,0-1 0 0,0-1 10 0,0-5-23 15,0 2 19-15,0-3-27 0,2-1 23 0,-2-2-23 16,0-4 18-16,0 2-3 0,0-3-6 0,1-1-22 16,-1-1 23-16,2-2 0 0,-2-2-15 0,1 2-13 0,-2-3-1 15,1-3 25-15,0 2-25 0,1-2 24 0,-1 1-23 16,0-1-1-16,0 0 1 0,4-1 18 0,-3 1-4 0,2-3-19 15,1-2-5-15,0 2-9 0,-1-1-18 0,0-1 1 16,2-4-13-16,-2 0-15 0,2-1-7 0,-2-4-27 0,3 1-48 16,1-2-62-16,1-2-9 0,0-1 23 0,3-1 27 15,1-2 22-15,1-2 19 0</inkml:trace>
  <inkml:trace contextRef="#ctx0" brushRef="#br0" timeOffset="16874.3299">20767 4062 59 0,'-8'4'96'0,"0"-1"-7"16,-2 2-7-16,2-1-3 0,-4 2-4 0,3-1-28 0,-4-2 0 15,2 1-3-15,-3 0-1 0,1 1 8 0,-1 1-11 16,0-1-7-16,-2 1 0 0,0 0 15 0,-1 1-3 15,3-1-4-15,-4 2-41 0,2-2 38 0,-1 1-1 0,4 1-2 16,-4 1-1-16,3 0 1 0,-2-2 3 0,3 1-10 0,-1-1 3 16,1 1 1-16,2 1-4 0,0 0-4 0,0-2-4 15,2 0 0-15,1-2-3 0,2 1-1 0,-1-1-20 0,2-3 12 16,1 2 4-16,0-3 1 0,2-1-1 0,2 2-3 16,0-2-1-16,-2 0 0 0,2-2-4 0,2 2 1 15,-4 0-1-15,4 0 0 0,-2 0-12 0,0 0-5 0,0 0 13 16,-2 0 8-16,4 0-3 0,2 0-10 0,-1-1 10 15,2-3-1-15,-2 4-4 0,2-1 0 0,1-2 4 0,0 0-4 16,1 0 0-16,1 0-8 0,-2 2-9 0,-1-1 13 16,3 0 8-16,-4 2 0 0,4-2 0 0,-1 2 0 15,-2 0-4-15,2 1 5 0,0-1-1 0,-1 0 0 0,1 0-12 16,-1 0 3-16,1 0 10 0,2 3-1 0,-1-1-13 16,-4 2 5-16,4 1 0 0,0 2 8 0,0 2 0 0,3 2 1 15,-3-1-1-15,0 4 0 0,1 1 0 0,2-2 0 16,0 1-16-16,1 1-1 0,2-2 1 0,-5-1 20 15,5 2-8-15,-3-2 8 0,2-2 1 0,1 1-1 0,-1-1-4 16,1-1 1-16,2-3-5 0,-4 1 0 0,1 0-5 16,5-6-16-16,-4 2-4 0,0-1-28 0,-1-2-32 0,0 1-18 15,1-4-85-15,-3 0-42 0,0 0 26 0,-2 0 24 0,-1-3 23 16,-1 5 18-16</inkml:trace>
  <inkml:trace contextRef="#ctx0" brushRef="#br0" timeOffset="18602.1299">22247 3711 84 0,'0'1'60'16,"0"1"4"-16,0-4-3 0,0 1-4 0,0 1-3 15,0 3-22-15,0-2 1 0,0 4 6 0,0-1 1 0,0 4-1 16,0-1-17-16,0 4 18 0,0 2-15 0,0 1 8 0,0 4 3 15,0-2 1-15,5 4 0 0,-5-1-8 0,0 2 4 16,3 3 12-16,-2 0-4 0,-1 0 0 0,4 1 1 0,-3 3 11 16,-1-3-3-16,0 4 0 0,0-2-7 0,2 1-11 15,1 2 8-15,-3 0-4 0,3-2-4 0,2 3 1 16,-3-5-4-16,-1 2 9 0,5-1-13 0,-1-3-4 0,-2 0-4 16,1-2 0-16,-1-2 1 0,-2-2-5 0,3-3-5 15,-3 0 1-15,-1-3-5 0,3 0 1 0,-3-2-1 16,0-2-4-16,0-1 9 0,0-1-13 0,-1 0-18 0,2-3 13 15,-2 1-21-15,1 0-9 0,0-3 5 0,0-1-24 16,0 2-12-16,1-2-10 0,1-2-11 0,1-1-51 0,0-1-56 16,2-2-10-16,1-2 20 0,1 1 17 0,1-2 28 15</inkml:trace>
  <inkml:trace contextRef="#ctx0" brushRef="#br0" timeOffset="19038">22652 4086 84 0,'-9'3'103'15,"-3"0"-7"-15,3 0-24 0,0 1 7 0,-3 1-7 0,3 1-22 16,-4 0-3-16,0 0 0 0,1 0-3 0,-1 1 7 0,-1-1-11 16,3 0 1-16,-3 0 7 0,-2 0 0 0,0-1-10 15,0-1 3-15,2 1 4 0,-3 1 1 0,2 0-19 0,1-2 0 16,0 0 0-16,-2 0-3 0,3-1-1 0,-1-3 9 15,3 3-12-15,0-2 16 0,0-1-20 0,2 0 16 16,1 0-19-16,-2-1 19 0,6 1-23 0,-3-2 20 0,4 1-25 16,1 1 8-16,1 0 1 0,1-3 8 0,0-2 0 15,0 5-21-15,0-1 9 0,0-1-1 0,0-1-3 0,0 2-1 16,0-1 0-16,0 1 1 0,0 1-1 0,0 0 0 16,0 1 1-16,0-2-1 0,0-1-4 0,0 1 13 15,0 1-13-15,3 0 0 0,0 1 0 0,0-1 0 0,2 3 9 16,2-1-9-16,0 1 4 0,0 2-4 0,2 2 0 15,-1-1 4-15,3 3 1 0,-1 0-1 0,-1 1 1 0,4 1 3 16,-4-1-3-16,5 2 4 0,-3 0 9 0,-1 0-10 16,4 0 1-16,-1 0 0 0,2 0 1 0,-2 0 8 15,1 0 0-15,-1 0-4 0,2-1 0 0,0-1-5 0,1-2-14 16,1 0 1-16,1-1-10 0,-2-4 0 0,1 0-27 16,1-2-35-16,-1 1-36 0,0-4-81 0,1 1-72 0,0-4 27 15,-2-1 30-15,3 0 35 0,-3 0 12 0,1 0 19 0</inkml:trace>
  <inkml:trace contextRef="#ctx0" brushRef="#br0" timeOffset="19496.79">23006 4467 73 0,'13'-8'96'0,"3"-2"-7"0,0-1-6 0,-1-2-8 16,2-2-3-16,-2 0-26 0,-2-2-2 0,1 2-4 15,-3 0-1-15,1 0-10 0,-4 2 1 0,-1 0-1 0,-4 0 4 16,0 1 0-16,-1 3-4 0,-1-3 1 0,-1 3 18 16,-1 2-6-16,-2-2-1 0,-1 1-3 0,-1 2 4 0,2 2 4 15,-2-4-4-15,1 4 1 0,-4-2-3 0,2 3-4 16,-2 1-20-16,1-1 0 0,-2 2 0 0,1-2-4 15,2 1-4-15,-2 1 1 0,-3 1 11 0,3 0 5 0,0 0-21 16,-1 1 0-16,2-1-4 0,-1-1 21 0,2 1-21 16,-2 0 21-16,-1 1-26 0,2 1 14 0,2 1-9 0,-1 1 17 15,-3-1-13-15,2 2-8 0,2 1-1 0,-3 1 22 0,4 2-21 16,-4 0 21-16,3 0-17 0,-1 3 21 0,-1 0-8 16,3 3 5-16,-1 0-10 0,2 2 14 0,2 1 13 15,-1 0 1-15,0 3-23 0,1-3 24 0,1 1-23 0,1 1-1 16,3-2 11-16,0 0-10 0,2-2 19 0,1 1 0 15,-1-4-18-15,5 1 9 0,2-2-4 0,-4 0 0 0,8-2-5 16,-4-2-20-16,4-1 5 0,1-1-25 0,-1-3-14 16,1 0-10-16,-2-2-31 0,1-2-33 0,0-2-50 0,4-1-96 15,-5-1-5-15,1-2 35 0,-2-1 34 0,-2 0 15 16,2 1 27-16</inkml:trace>
  <inkml:trace contextRef="#ctx0" brushRef="#br0" timeOffset="20220.03">24691 4054 73 0,'-4'-3'103'0,"-2"-1"-21"0,-1 0 15 0,1 0-15 0,-2 1-6 15,0 2-22-15,0-2-14 0,0 0 3 0,0 1-3 16,-4-4-3-16,2 5-4 0,1 1 0 0,-5 0-4 16,2-2-7-16,-2 2 0 0,3-1 19 0,-2 1-3 0,-1 0-20 15,1 1 16-15,-2-1-7 0,2 0 3 0,-1 0-7 16,0-1-12-16,1 1 9 0,0 3-1 0,1 0 0 0,-2-1-3 16,1 3-1-16,-1 1 1 0,3 0 0 0,-2 2-5 15,0 1 1-15,2 1-4 0,-3 3 0 0,1 0 0 16,4-1 0-16,-5 3 0 0,2 1 0 0,2 2 4 0,2 1 8 15,-2 1 0-15,4 1 0 0,-2-1-3 0,5-2-1 16,0 1 0-16,-1 1-16 0,8-2 0 0,-4-2 21 0,1-1-4 16,2-1-1-16,3-2 1 0,2-2-13 0,-1 1-8 15,2-4 21-15,5-1-13 0,1-3-12 0,0-1 21 0,3 1-22 16,6-6 18-16,-1 0-18 0,1-2 18 0,2-2-5 16,0-4-25-16,1 1 8 0,-2-1 9 0,2-1-13 0,-5-3 0 15,2-1 1-15,-3-1-5 0,-2 1 9 0,-3-1 4 16,-2 2 4-16,-2 0 0 0,-4 0 12 0,2 0-8 15,-9 3-4-15,4 0 20 0,-3 2-8 0,-2 1-4 0,0 1 21 16,0 2-8-16,0 0-5 0,-2 3 13 0,2 2 1 16,0-1 12-16,0 1 1 0,-2 1-4 0,2 0-3 0,0-2-24 15,0 5 1-15,-3 2 23 0,2-1-4 0,-4 1-19 16,4 2 19-16,-1 1-10 0,0 2-8 0,1 1 18 16,-1 2-23-16,2 2 10 0,-1 0-11 0,1 0 1 0,0-1 0 15,0 1 0-15,1 0 19 0,2-3-4 0,2 1-15 16,3-1-15-16,0 0 15 0,2-1-20 0,0-4-14 0,1 4-24 15,2-4 1-15,5-1-26 0,-6-1-6 0,6-2-32 16,-6 0-64-16,2-3-81 0,-1 0 23 0,3-3 26 0,-3 0 33 16,-1-2 10-16,1-1 20 0</inkml:trace>
  <inkml:trace contextRef="#ctx0" brushRef="#br0" timeOffset="20752.45">24948 4095 48 0,'0'0'89'0,"0"0"4"0,0 0-7 16,0 0-4-16,0 1-7 0,0 1-21 0,0 2-10 16,0 1-12-16,0-1 12 0,0 2-1 0,0 3-3 0,0-1 1 15,0 4 6-15,0-1 1 0,0 2 1 0,0 0-8 16,0 1-4-16,0-1 5 0,0 5 8 0,0-1-20 0,0 1 21 15,0 0-5-15,0 0-18 0,0 0 8 0,0 0 0 16,0 0 0-16,0-2 1 0,0 1-4 0,0-1 0 16,0-2 1-16,0-1-4 0,1-1 0 0,1-1 4 0,0-1-7 15,-1-4-5-15,-1 1 0 0,3-2 10 0,-3-2-14 16,2-1 0-16,-4-1-9 0,4 1 24 0,-2-2-24 0,0 0 15 16,3-2 9-16,-2 2-14 0,2 0 1 0,-1-3-1 15,1 2-4-15,1-2 0 0,0-3-5 0,1 0 0 0,2 0-10 16,2-5 10-16,-3 1-15 0,1-4 15 0,1 1-5 0,1-2 11 15,0-2-6-15,3-1-26 0,-2 0 27 16,2-2-27-16,-3 0 21 0,4-1-25 0,-2 0 0 0,1 0 25 16,0 1-25-16,-3 1 5 0,2 2 20 0,0 2 0 0,-1 1 0 15,1 1-20-15,-2 4 20 0,-1 2 0 0,5 1-20 16,-5 2 0-16,0 2 25 0,1 2-20 0,-1-2 10 0,-2 2 10 16,1 2-20-16,-1 4 20 0,2 0-5 0,-4 0-15 15,1 6 25-15,0-3-25 0,-2 3 25 0,2 3-20 16,0 3 10-16,-1-2-10 0,-2 2 25 0,1 0-30 0,0 3 15 15,-1-3 10-15,-2 0 0 0,2 2-5 0,-2-2 0 16,0-2-25-16,0-1 20 0,1 2-25 0,2-2 15 0,-3-2-25 16,-1-4-9-16,4 2-33 0,-1-2-29 0,-1-2-32 15,2-4-68-15,-3 0-74 0,6-1 39 0,-4-2 31 16,-1-3 18-16,4-2 22 0,2 1 11 0</inkml:trace>
  <inkml:trace contextRef="#ctx0" brushRef="#br0" timeOffset="21196.5">25756 3903 69 0,'0'0'90'0,"0"0"-1"16,0 0-7-16,-2-2-3 0,2 4-8 0,0-1-20 0,0 2-4 16,0 0 0-16,0 3-11 0,0 2 0 0,0-1 5 15,0 4 6-15,0-1 1 0,-1 4 4 0,-1 2-4 16,-1 1 1-16,1 1 12 0,1 3 0 0,-3 1-3 0,3 2 0 15,1 2-2-15,-4 1-8 0,3 3 1 0,1-2 17 16,0 1-12-16,1 1-11 0,-1-2 18 0,-1 1-12 0,2-2-4 16,-1-2 0-16,2 1-7 0,0-2 0 0,-1-3-5 15,3-2 1-15,-1-1-4 0,2-3-5 0,-1 0 0 0,2-3-4 16,1-3-6-16,1-3 1 0,0 2 0 0,3-5-6 16,-2-2-5-16,2 1 1 0,5-4-6 0,-1-1 0 15,2-2-32-15,-1 1 1 0,3-3-15 0,-1-1-4 0,-2-1-32 16,2 0-25-16,-1-1-14 0,-1-1-44 0,-3 1-56 0,-1-1-39 15,-2-1 32-15,-2 2 29 0,-2-1 19 0,-3 1 27 16</inkml:trace>
  <inkml:trace contextRef="#ctx0" brushRef="#br0" timeOffset="21449.82">25523 4311 84 0,'-2'0'124'0,"2"0"-6"16,0 1-21-16,2-1-4 0,1 0 9 0,1-1-30 16,4-1-13-16,1 0-1 0,0 0-6 0,3 0-8 15,2-1-2-15,2 0-9 0,2 0-3 0,2-3 5 0,0 0-28 16,0 2-3-16,1-1-19 0,0-2-27 0,1 1-55 15,-3 0-87-15,0-2-8 0,1 1 23 0,-4 0 8 16,1 3 26-16</inkml:trace>
  <inkml:trace contextRef="#ctx0" brushRef="#br0" timeOffset="21995.54">26171 4347 98 0,'4'-2'89'0,"0"2"11"15,3-4-21-15,2-1 0 0,1 1-8 0,-1-3-20 0,5-1-15 16,2 0 4-16,5-2-4 0,-2-3-3 0,1 0-4 16,1 0 4-16,0-2-11 0,-3 1-3 0,4-1-12 15,-4 0 8-15,-1 2 0 0,-2-2-4 0,-1 1 0 0,-5 1 0 16,-1 1-4-16,1 1 1 0,-5 1-8 0,-3 2 7 16,1-1 1-16,-4 3-1 0,1 0 12 0,-4 0-12 15,-1 2 1-15,-2-1-1 0,1 2 5 0,-4 3 10 0,2-3-3 0,-1 3 0 16,-1-1 0-16,1 1-11 0,0 0 7 0,-1 4 0 15,1-2-19-15,1 1 1 0,1 0 3 0,-5 0 0 16,5 1 0-16,0 2 3 0,-1 2-3 0,-2-3 4 0,1 3 12 16,1 0 7-16,0-2-8 0,-1 0 1 0,2 1-1 15,-1 1 1-15,-1-1 0 0,4 0-1 0,-1 3 5 0,0-2-4 16,0 0-8-16,2 1 4 0,2 2 8 0,2 1 12 16,-1-2-20-16,0 2 4 0,2 1 9 0,-1 1 4 0,1-2 0 15,1 5-8-15,-1-3 8 0,0 2 10 0,0 0 0 16,0 1 0-16,4-2-26 0,-1 3 23 0,2-5-4 15,0 2-28-15,5-1 14 0,0-2 5 0,3-2-23 0,2-1-4 16,3-1 4-16,2-1-9 0,1-2-1 0,4-2-35 16,-3-2-13-16,4-1-25 0,0-3-26 0,1-1-69 15,-2-4-61-15,1-1 5 0,-4-1 38 0,3-1 16 0,-4-1 12 16,0-1 29-16</inkml:trace>
  <inkml:trace contextRef="#ctx0" brushRef="#br0" timeOffset="22606.21">26760 4110 66 0,'0'6'85'0,"1"0"-10"0,-1 1 0 0,0 2-3 15,2-1 0-15,-4 1-11 0,4 3-4 0,-1 0 1 0,-1 0 4 16,-1 3 0-16,2 0 0 0,-4 3-10 0,3-3-4 16,2 4-7-16,-2-1 8 0,0 0 8 0,0 0-3 15,0 0-4-15,0-2-3 0,-2 0-20 0,2-1 17 0,0 0-20 16,0-2 16-16,0-1-24 0,0-1 21 0,0-2-12 16,0 0-13-16,0-2 9 0,0 0-4 0,3 0 0 15,-3-3-4-15,0-1 8 0,0 0-13 0,2 0 10 0,-2-1-23 16,3-1 14-16,-3-1 8 0,0 2-8 0,2-2 0 15,-4-2-1-15,2 2 1 0,2 0-9 0,-1 0 13 0,-2 0 1 16,1 0 4-16,-2 0-1 0,2 0-3 0,0 0 13 16,0-1-4-16,0-3-18 0,0 0 18 0,0 1-23 0,3-3 23 15,-3 0-4-15,2-1-4 0,0-1-1 0,2-2-24 16,-1-3 25-16,0 2-6 0,4-1 1 0,-2-2-20 0,1-3 10 16,0 3-9-16,2-4 9 0,0-2 5 0,0 1-10 0,1-2 0 15,3-2-5-15,-1 1-9 0,3 1 19 0,-1-3-14 16,0 3 0-16,0 1 0 0,1 1 0 0,1 1 0 15,-2 3 5-15,1 0 0 0,-1 4 0 0,-1 1 0 0,-3 1 0 16,3 3 4-16,-2 3-13 0,-2-3 13 0,1 4 1 16,0 0 4-16,-3 1 0 0,1 1 9 0,-3 3-14 15,1-1 5-15,3 2 0 0,0 2 9 0,-7 0-9 0,6 3 0 16,-4 0 9-16,2 5-9 0,-4-2 0 0,3 4 5 16,0 1 0-16,-2 0-1 0,-2 1 1 0,-2 4-1 15,4-1 1-15,-2 0-1 0,-2 0-4 0,2 0 5 0,2-2-5 16,-2 2 0-16,-2-1 9 0,5-1 0 0,-1-4-13 15,-1 2-1-15,3-2-4 0,-1-2 0 0,2-1-28 0,-5-1-3 16,4-1-8-16,0-2-51 0,2-1-12 0,-2-2-34 16,4-1-55-16,-3-1-42 0,3-1 42 0,1-4 24 15,1 1 15-15,1-3 29 0</inkml:trace>
  <inkml:trace contextRef="#ctx0" brushRef="#br0" timeOffset="23206.35">27873 4023 80 0,'0'-2'82'0,"0"-1"7"16,0 0-7-16,0 2-3 0,0-2-3 0,-3 1-30 16,1-4-2-16,2 5-1 0,-3-1-3 0,-1-1-4 0,3 0 1 15,-2 3-4-15,-3 0 0 0,-1 0 7 0,3-1-10 16,-1-1-8-16,0 2-3 0,-4 2 0 0,2-4-1 16,2 2 1-16,-3-1 7 0,2 1 1 0,-1-2-4 0,0 1-12 15,1 2 16-15,-2-1-20 0,2-1 16 0,-2 1-7 16,0 0-12-16,0 0 7 0,-2 3 1 0,2 0 0 0,0-2-1 15,-2 2 1-15,-2 2 0 0,4 2-1 0,-4-1 1 16,1 3 12-16,-4 2 4 0,1-1 0 0,1 2-4 0,-4 2 8 16,3 1 1-16,-3 1-16 0,1 2 8 0,-2-1 0 15,6 3 0-15,-2-2 0 0,4 2 1 0,0 1-4 16,4-3-1-16,2 0-3 0,0-2-1 0,6 1-3 0,1-2-1 16,5-3 0-16,0-1 1 0,1-2-5 0,7-3-4 0,2-3-1 15,0-1-13-15,3-3 9 0,5-2-5 0,-1-1 1 16,0-6-1-16,0 2-4 0,-2-6 5 0,0-1 0 15,-2 0-10-15,1-3 10 0,-3 0 4 0,-2 2 0 0,-2-1 0 16,-2 1 4-16,-4 1 1 0,-1 1-1 0,-4 4 18 16,2-1-8-16,-3 2 4 0,-3 3 5 0,0 0 9 0,0 3 1 15,-1 2-19-15,-1-1 10 0,1 2 5 0,-5 3 0 16,6 1 11-16,-5 4-15 0,3 0 1 0,1 4-6 16,-2 1 1-16,1-1 0 0,0 5 0 0,2 2-5 0,4-1-5 15,0 0-6-15,3 2 11 0,0-2-26 0,3 1-1 16,-2-1-21-16,2 0-21 0,4-1-43 0,0-4-29 15,-2-1-21-15,5 0-72 0,-2-2-77 0,-2-2 43 0,2-3 36 16,-3-1 24-16,-3-1 17 0,0-3 18 0</inkml:trace>
  <inkml:trace contextRef="#ctx0" brushRef="#br0" timeOffset="24506.77">7121 6481 94 0,'0'-6'65'0,"0"0"-5"0,2 2 1 0,-2-2-15 0,0 0 1 15,0 1-22-15,-2 1 0 0,2-1 0 0,0 1 0 16,0 2 0-16,0-2 1 0,0 4 6 0,0-2-17 0,0 1 21 16,0 1-4-16,0 0 1 0,0 0 0 0,0 0-11 15,0 0 0-15,0 0 3 0,0 0-3 0,0 0 4 0,0-2 0 16,0 2-11-16,0 0 7 0,0-2 11 0,0 2 1 16,0 0-15-16,0 0-8 0,0 0-3 0,0-1 10 15,0 1 9-15,0 1-23 0,3-1 0 0,-1 0-1 0,-1 0 1 16,1 0 4-16,2-1 7 0,-1 2 8 0,2 3-8 15,0-3 1-15,-2 4 7 0,1-1-11 0,-4 2 11 0,1-1-23 16,2 1 16-16,2 1-1 0,-5 1 1 0,3-1 0 0,-3 2 8 16,3 0-8-16,-1 2-4 0,1-2 0 15,0 3 12-15,0 1 9 0,-3 1-21 0,2 1 21 0,1 3-8 16,-3 1 0-16,3 2 0 0,-3 0-4 0,2 3 5 0,1-1-4 16,1 1 4-16,-2 3 4 0,1-2 2 0,2 2-1 15,-5 2-22-15,3-2 23 0,-3 1-9 0,2-1-9 0,-2 0 9 16,0 0 1-16,0 0 0 0,3-3 5 0,-3 2 0 15,2-2-4-15,1-2 0 0,1 1-10 0,-2-2 11 16,0-2-6-16,-1 1 6 0,-1-2 6 0,2 0 0 0,-2-3-21 16,0 1 5-16,0 1 12 0,0-5-23 0,1 1-5 15,1-1 0-15,0 0 12 0,-1 0-7 0,-1-3-10 0,0 2 16 16,2-1 11-16,-2-2-16 0,0-1 11 0,0 2 1 16,0-1-1-16,-2-1-5 0,2 1 0 0,0-1-18 15,0-1-12-15,0 0 18 0,0 0 12 0,0 0-6 0,0-1 0 16,0-4-24-16,0 2 6 0,0-1-5 0,0-1-6 15,0 0 11-15,0-1-38 0,0 2 28 0,0-4-22 0,0 2-3 16,0-1-5-16,0 2 1 0,0-2-8 0,0 1-32 16,0-1 21-16,-3-1-20 0,1-1 3 0,1-1-14 15,-2-1 11-15,-1-1-2 0,0 0-29 0,-1-3-54 0,0-3-35 16,-1 0 10-16,-1 0 28 0,3-3 18 0,-1 0 8 0</inkml:trace>
  <inkml:trace contextRef="#ctx0" brushRef="#br0" timeOffset="25254.6499">6998 6479 87 0,'4'-8'75'0,"4"-2"4"0,-2 2-12 15,2-1 1-15,0-2-14 0,0 2 0 0,-2-1-4 0,2 0-10 16,-1 0 0-16,2 1 0 0,1-1-4 0,-2-1 1 16,1 4 3-16,0-3 4 0,1 2-3 0,1-2-4 0,0 2-11 15,0 0-11-15,2-1 15 0,-2 3-8 16,0 0 8-16,1-1-26 0,1 2 23 0,-1 2-24 0,3 2 1 15,-2-1 11-15,-1 0-11 0,3 2 15 0,0-1-19 0,0 1 20 16,2 0-20-16,-2 3 15 0,3 0-19 0,-2-1 20 0,3 1-20 16,0 0 19-16,0 1-19 0,0 1 0 0,-1 1 20 15,2 0-20-15,-1 1 20 0,0-2-24 0,0 2 0 0,-3-1 4 16,3 0 12-16,-4 0 7 0,-2 2-11 0,0-2-11 16,1 1 18-16,-1 1 1 0,-1-1-8 0,-2 2-12 15,-2-1 12-15,4 0 0 0,-4 2 0 0,2 0 8 0,-2 1-1 16,1-1 1-16,-1 1-4 0,0 1-4 0,0-2 4 15,-2 2-8-15,-1-1 4 0,1-1-4 0,-1 1 0 0,0-1 0 16,-1-1 0-16,-4-1 4 0,2 2 0 0,-2-2 4 16,1 1-4-16,-1 0-8 0,0 0 8 0,-1-2 0 15,1 3 4-15,-2-2 0 0,4 0 0 0,-2 1 0 0,0 0 0 16,-2 0 12-16,2 0-12 0,-4 1 4 0,2-1 5 16,-4 2-1-16,3-1 1 0,-2 1-21 0,-2 1 8 0,0 0-8 15,-3 0-1-15,4-2 1 0,-2 2 4 0,-1 0 0 16,1-1 0-16,-2 1 0 0,2-2 0 0,-3 2 25 15,3 0-4-15,-1 0 0 0,-2-1-4 0,1 2-17 0,1-2 21 16,-4-1-13-16,5 1-8 0,-3-2 9 0,0 1-1 16,0-1 14-16,1-1-13 0,-4 1-1 0,1-2 5 0,-2 1-4 15,2-2 0-15,-1 1 0 0,0 1 4 0,-2-2-4 0,0 1 9 16,-1 1-10-16,1-2 10 0,-3-1-8 0,4 0-1 16,-2 1-5-16,1-1-8 0,1-1 17 0,-1-1 10 15,-2 0-23-15,4-1 23 0,-2-1-23 0,-1-1 5 0,4 2 18 16,-1-2-23-16,-2 0 24 0,3 0-29 0,-2 0 24 15,2 0-23-15,2-2 18 0,-2 2-24 0,4 0 25 0,-2 2-30 16,1-2 6-16,2 0-20 0,-1 0 11 0,1-2-1 16,2 2-36-16,1 0-3 0,0 0-4 0,2 0-32 0,0 0-22 15,2 0-47-15,-1 0-59 0,2 0-11 0,0 0 29 16,2 0 29-16,2 0 28 0,-1 0-3 0</inkml:trace>
  <inkml:trace contextRef="#ctx0" brushRef="#br0" timeOffset="26262.06">8523 7663 80 0,'-3'-3'89'0,"-3"3"4"0,0-2-7 0,-1 0-4 0,-1 2-10 15,-1-5-25-15,3 1-7 0,-1-1 7 0,-1 1-4 16,2 2 1-16,-5 2 7 0,1-1 1 0,1-1-1 16,-2 2-10-16,1-4 4 0,1 4 8 0,-4-2-7 0,2 1-12 15,1-1 1-15,0-1 0 0,-2 0 0 0,4-1-4 16,-4 1 21-16,2 0-12 0,1 3-4 0,0-2-11 0,-1 0 4 15,3 2 0-15,-2 0 4 0,1 0-20 0,0 0 8 16,2 0-4-16,-2 2 1 0,3 0-1 0,-1-1-4 16,0 2 0-16,-1 0 0 0,-2 0-4 0,4 3 0 0,-3-1 0 15,2 1-5-15,-1 1 5 0,-2 2-4 0,1-2 3 16,0 3-3-16,-3-3-5 0,3 2 4 0,0 2-4 16,-1-2 0-16,-2 2 0 0,3-1-9 0,1-2 14 0,-2 3 8 15,1-2-13-15,3 0 0 0,-3 1 0 0,4 1 0 16,-2 1 0-16,4 0 0 0,-3-1 0 0,4 2 0 0,-1-1 0 15,0 2 5-15,2-1-5 0,0 2 5 0,0 0-1 16,4 0 5-16,-1 0 9 0,0 0-4 0,3 0 0 16,-1-1 0-16,1 1 0 0,2-2 0 0,3 0-14 0,0 0 14 0,2-3-9 15,1 1 5-15,-3-4-15 0,6-1-5 16,-2-3 20-16,5 0-1 0,-2-4-4 0,2-2 0 0,2-3-19 16,-1-3-5-16,3-2-5 0,0-4-18 0,1-1 15 0,0-2-19 15,-1-3-7-15,0-2-12 0,-1-1 18 0,-1 0-12 16,1 0 2-16,-3-2 0 0,-1 0 17 0,-1 3 4 15,-3-1 5-15,-2 2 3 0,-3 1 5 0,-1 0-4 0,-3 3 4 16,-1 4 3-16,-5 1 5 0,3 1 4 0,-6 3 7 16,1 0 15-16,-1 4-15 0,0 2 4 0,0 2 16 0,-2-1 3 15,1 0 4-15,2 1-4 0,0 1 1 0,-1 3-1 16,3-1 1-16,-3 2-1 0,3 1 9 0,0-2 0 0,0 3 0 16,0 1 0-16,0 2-20 0,-2 3 4 0,2 0 13 15,0 3-5-15,0 1 26 0,0 0 0 0,0 0 1 16,2 4-17-16,-2-2 23 0,3 1 0 0,0 1-12 0,3-2 1 15,-2 1-4-15,0-2 0 0,3-1-9 0,1 1-5 16,1-4 1-16,-3 1-5 0,2-2-5 0,2-2 0 16,-1-2-4-16,-1 1-1 0,4-5-36 0,-2-1-9 0,0 0-10 15,-2-1-32-15,3-2-43 0,-2 0-47 0,1-3-63 16,-4-2-42-16,3-1 35 0,-4-1 29 0,2 1 32 0,-2 0 8 16,-2-2 25-16</inkml:trace>
  <inkml:trace contextRef="#ctx0" brushRef="#br0" timeOffset="26890.23">8896 7677 87 0,'0'0'104'0,"0"0"-22"0,-3 0-14 0,3 0 14 16,0 1-7-16,0-2-31 0,0 2-12 0,0 2-3 16,3 0 11-16,-1 2 0 0,0 1-11 0,1 0 8 0,-2 1 10 15,3 2-3-15,-1 3 1 0,-2 0 0 0,4 2-8 16,-2-1 4-16,-3 2-3 0,0-1 1 0,3 2 11 0,-3 1-4 16,2-1-7-16,-1 1-11 0,-1-2 16 0,4 0-20 15,-3 0 8-15,2-1-3 0,1-1 0 0,-1 0-5 16,-2-3-3-16,3 0 0 0,-4 0 0 0,4-2-4 0,-2-1 0 15,1-1-4-15,-3 0 0 0,0-1-4 0,0-2 0 16,1-2-1-16,-1 0 1 0,0-1 0 0,0 0-5 0,0 0 14 16,0 0-14-16,-1 0 5 0,1 0-4 0,0 0-1 15,0 0 5-15,0 0 9 0,0 0-14 0,0 0 1 0,0 0 4 16,0 0 0-16,0 0 5 0,0 0 9 0,0 0-23 16,0 0 23-16,0 0-4 0,0-2-19 0,0-1 9 0,0 0 10 15,0-2-24-15,1-1 10 0,1-1 14 0,0 1-28 16,1-3 23-16,0-2-24 0,0-1 10 0,0 0-9 0,3-1 9 15,-1-2 9-15,0-2 1 0,1-1-5 0,-1 0-15 16,2-1 1-16,0-2-1 0,0 1 10 0,2-2-9 0,-1 1-1 16,3-1-4-16,-3 4 9 0,0-1-4 0,3 1 0 15,-3 3-1-15,2 0 15 0,0 2-10 0,-2 2 1 16,0 2-1-16,0 2 1 0,1 3-10 0,-2 2 14 0,3 2 0 16,-4 1 0-16,3 5 0 0,1 0 0 0,-4 6 9 15,5-1-4-15,-3 1-5 0,0 3 0 0,2 0 0 0,0 1 4 16,0 2-4-16,-2-1 14 0,1-1-14 0,-2 1 14 15,1-1-14-15,-2 4 0 0,2-2 9 0,-4-2-13 16,1 2 4-16,-1-1-5 0,-1-1 5 0,0-2-5 0,0 1 1 16,-1-2-6-16,-1-2-3 0,4-2-1 0,-5 0-27 15,3-2-4-15,-3-2-33 0,3-1-7 0,-3 2-47 0,2-3-50 16,-1 0-57-16,-1 0 26 0,2-1 25 0,-2 1 23 16,0-2 18-16,0-1 19 0</inkml:trace>
  <inkml:trace contextRef="#ctx0" brushRef="#br0" timeOffset="27391.27">9706 7329 94 0,'0'3'75'0,"0"0"-3"0,0 1 6 15,0 2-6-15,0 2-18 0,0-1-1 0,0 4-2 0,0 2-1 16,0 0-10-16,0 1 4 0,0 3 11 0,0 1 0 15,0 1-19-15,0 2 24 0,0 3-12 0,0 0 1 0,0 2-8 16,3 2 1-16,-1-2 20 0,1 2-4 0,0-1-11 0,0-1 1 16,3 1-4-16,-1-2 1 0,-2 0 0 0,4 0 5 15,-2-4-3-15,1 0-4 0,-2 0-22 0,1-3 1 16,0 0 18-16,-2 0-22 0,2-2 0 0,-2-1 0 0,2-3 19 16,-1-1-5-16,0-1-22 0,0-1 18 0,0-1-23 15,-1-2 24-15,3 0-29 0,0-5 24 0,-1 1-24 0,3-2 19 16,-1 1-24-16,-1 1 10 0,3-5 15 0,-1 0-30 15,3-2 25-15,-2 2-25 0,1-3 20 0,-2 0-25 16,3 0 20-16,0 2-5 0,-1-5-20 0,-1 1-4 0,-1 1 5 16,2-1-34-16,-4 2 7 0,3-1-9 0,-1-1 1 15,-1 1-16-15,-1-1-7 0,0 2-14 0,0-1-6 0,-1 1-6 16,0-1-36-16,-3 0-37 0,1 1-37 0,0 1 29 16,-1-3 5-16,-1 3 33 0</inkml:trace>
  <inkml:trace contextRef="#ctx0" brushRef="#br0" timeOffset="27685.09">9511 7828 134 0,'-1'0'146'0,"1"-3"-14"16,0 2-10-16,0-2 12 0,3 1-20 0,0-1-15 15,2 0 6-15,1-2-6 0,4 0-26 0,-1 2 17 0,4-5-26 16,1 5 5-16,2-4 1 0,4 2-15 0,-2 0-16 16,1 0 13-16,1-1-12 0,2 1-5 0,-1-2-16 15,1 2-33-15,0-1-31 0,-3 0-34 0,3-1-39 0,-1-3-108 16,-2 3-35-16,0-2 32 0,-3-1 23 0,1-1 41 15,-4 1 11-15,3 2 22 0</inkml:trace>
  <inkml:trace contextRef="#ctx0" brushRef="#br0" timeOffset="28221.95">10264 7797 52 0,'3'0'107'0,"-1"0"-4"0,4-2 4 0,-1 4-10 0,3-4 0 15,1-1-24-15,1-3-8 0,2 2-6 0,4-4-8 16,2-2-3-16,-3-1-7 0,5-1-4 0,0-3-3 15,0-1-4-15,-2 1-4 0,2-2-3 0,-4 2-4 0,2-1-3 16,-6 1-1-16,4 0-4 0,-8 1 1 0,2 1-4 16,-3 2-1-16,-4 2 1 0,-1 2 0 0,0 1 0 0,-1 0-1 15,-4 2-10-15,-2 3 10 0,-1 0-18 0,-2 1-1 16,0 0 20-16,0 0 0 0,-3 0-1 0,-1 0 1 16,0 0-4-16,-2 0 0 0,3 0 0 0,0 0 0 0,0 1 0 15,0 0 0-15,0 3-4 0,1-1 0 0,1 0 0 16,1 1 0-16,0 2 0 0,0-1 4 0,0 2-4 15,-1 1 0-15,3-2 3 0,1 0-18 0,-3 1 11 0,1 2 8 16,1-2 0-16,0 3 0 0,-2-2 0 0,3 2-1 16,2-3 1-16,-3 2-4 0,4 0 4 0,-1 0 0 0,0 3 0 15,3-1 0-15,-2 1 0 0,2 0 4 0,0 1-8 0,0 2 4 16,0-2 4-16,2 3 4 0,1 0 0 0,0-1 16 16,-1 0 0-16,4 3-20 0,-1-3 21 0,0-1-21 15,1 1 0-15,2-2 0 0,1-1 17 0,1-1-21 0,-1-1 17 16,2-1-13-16,0-2-12 0,2 0 21 0,1-4-17 15,1-2 4-15,2 1-21 0,-3-1-3 0,4-4-34 0,0 0-27 16,0-3-30-16,1-1-62 0,-2-4-61 0,-1 1 26 16,0-2 28-16,0 0 23 0,-2-3 25 0</inkml:trace>
  <inkml:trace contextRef="#ctx0" brushRef="#br0" timeOffset="28882.35">10846 7579 66 0,'0'8'85'0,"0"-2"8"0,0 1-7 15,0 5-11-15,3-2-10 0,-3 3-8 0,0 2-3 0,3-2 1 16,-3 5 3-16,0 0-18 0,5 0 0 0,-4 0 15 16,2 3 1-16,-1-1-11 0,-2-1-4 0,2 1 0 15,-2-1 9-15,-2-1-4 0,4 0-4 0,-1 0 1 0,-2-1-20 16,1-1 1-16,-2-4 16 0,5 2-20 0,-3-3 8 16,0-1 0-16,0-1 1 0,0-3-4 0,0 0 0 0,0-2 0 15,2-2-4-15,-2-1 4 0,0 2 9 0,-2-3-12 16,2 0 0-16,0 0 0 0,0 0 18 0,0 0-23 15,0-2 15-15,0 1 0 0,0 2 1 0,0-1 4 0,0 0-13 16,0 0 0-16,0-2 1 0,0-1-6 0,0 0 1 16,0 0-5-16,0-2 5 0,0-2-10 0,0-1 0 0,0-2 1 15,2-1 9-15,1-4 1 0,0 3-21 0,2-3-10 16,-2-1 10-16,5-2 0 0,-2-2-6 0,2-1 12 0,0-1-6 16,3-1-31-16,-3-1 5 0,2 0 11 0,1 0 10 15,-2 0 0-15,1 0 0 0,1 3-5 0,-2-1 5 16,-1 4-10-16,0 1-4 0,0 4 19 0,-2 1-10 0,-1 3-10 15,0 3 16-15,0 0-1 0,-2 1-5 0,3 2 15 0,0 3 0 16,-4-2-15-16,4 2 5 0,-1-1 10 0,2 1-14 16,0 0 9-16,-2 3 9 0,3 0-4 0,0 0 0 15,0 2 0-15,0-1-1 0,-2 1 1 0,4 1 0 0,-3 0 0 16,1 3 0-16,0 0 0 0,0 1 0 0,-2-1-1 16,-1 3 1-16,1 2-19 0,-1-2-1 0,0 3 5 0,-3 0 1 15,4 1-1-15,-6 2 25 0,3 0-1 0,-2 0-24 16,-1 0 1-16,2 0 4 0,-2-2 19 0,3 2-23 15,-3 1 23-15,2-4-23 0,0 1-1 0,-1-1 24 0,-1-1-14 16,0-1-9-16,3-1-1 0,-6-2 20 0,6 1-25 16,-1-4 6-16,-2 1-15 0,5-2-4 0,-4-2-32 0,5 0-34 15,-1-3-18-15,0 1-49 0,0-1-90 0,1-2 14 16,-3-4 29-16,3 2 21 0,1-3 29 0,-1-1 1 16</inkml:trace>
  <inkml:trace contextRef="#ctx0" brushRef="#br0" timeOffset="29519.73">11964 7369 91 0,'-2'0'85'0,"-1"0"5"0,-2-1-23 0,0-1-2 16,2 2-4-16,0 0-22 0,-2 0 15 0,2-1-3 0,-3 2-15 15,3-1 1-15,-2 0-5 0,0 0 1 0,2 0-3 16,-2 0-1-16,-1 0 8 0,1 2-11 0,-1-1 0 0,1 1-4 15,0 1-7-15,-3 0 15 0,-1-1-23 0,1 3 5 16,0-2 6-16,-1 2-10 0,3 0 18 0,-4 0 1 0,2-2 0 16,-3 3-20-16,3 0 1 0,0 0 0 0,-1 0 11 15,1 3 0-15,1-1-3 0,-1-1-1 0,-1 4 13 16,1-1-9-16,3 5 5 0,-3-1 8 0,2 2 0 0,-2 4-16 16,4-1 12-16,-3 4 9 0,2 0-8 0,4 3 8 15,-2 1-7-15,1-1 0 0,2 1 8 0,-3 0 1 0,6-3-3 16,0 0-1-16,0-2-26 0,2-1 14 0,2-3-14 0,-3-3-4 15,4-1 22-15,0-2-22 0,3-5 23 0,3-2-19 16,-1-1-9-16,0-4 19 0,4-1-23 0,-4-5 18 16,7-3-5-16,-3-2-4 0,1-2 0 0,1-5-15 0,-5-2 1 15,5-1-1-15,-3-1-4 0,0-4 0 0,-5 1 5 16,3-1-1-16,-3 1 1 0,-3-1 0 0,3 2 4 0,-4 2 1 16,-1-1 17-16,-4 5-13 0,1 0 0 0,-2 3 19 15,-1 3 4-15,0 2-18 0,0 1 5 0,-1 4 18 16,-4-1-9-16,5 4 1 0,0 1-1 0,-2 2-4 0,-1 3 0 15,0 0 0-15,1 1-15 0,2 4 15 0,-3 0-5 16,3 1 0-16,0 2 11 0,0 2-31 0,0-1 25 0,3 2-25 16,2-1 10-16,0 1 5 0,0 0-31 15,1-2 6-15,2 2-10 0,-2-1-38 0,4-2-4 0,1 0-29 16,-7-2-26-16,6-1-65 0,-4 0-60 0,2-4 12 0,2-2 13 16,-1-1 39-16,5 2 24 0,-1-4 17 0</inkml:trace>
  <inkml:trace contextRef="#ctx0" brushRef="#br0" timeOffset="29941.62">13576 7488 87 0,'0'0'118'0,"0"0"0"0,4 0 0 15,-1 0-17-15,3 0 7 0,-1 0-24 0,4 0 0 16,-1 0-10-16,3 0 9 0,5 0-8 0,-1 0-6 0,2-2 1 16,-3 2 5-16,3-3-7 0,1 2-7 0,-1-2-7 15,0 0-20-15,-2-2-9 0,0 1 1 0,-2 1-5 0,0 0 18 16,-1 0-8-16,-2-1 0 0,0 3-8 0,0 1-5 16,-3-3-4-16,-1 3-14 0,-1 0-9 0,-2 0 0 0,0 0-28 15,-1-3 2-15,-1 3 0 0,-1 0-39 0,0-1 3 16,-3 1-32-16,0-2-24 0,-1 2-55 0,-3-3-49 0,4 5 20 15,-4-4 35-15,1 4 8 0,-3-4 36 0</inkml:trace>
  <inkml:trace contextRef="#ctx0" brushRef="#br0" timeOffset="30191.95">13486 7243 62 0,'0'0'121'0,"3"0"4"0,1 0-17 0,1 2 3 0,-1-2 1 16,5 0-13-16,-1 0-8 0,2 0-24 0,4-2 12 16,-1 2-15-16,6 0-15 0,-3 0 13 0,1 0-27 15,2 0 12-15,0 0-27 0,1-1 8 0,1-2-32 0,-2 1-32 16,3-1-42-16,-4-2-102 0,2 0-50 0,-3-1 27 15,-1-2 20-15,2-1 36 0,-6-2 12 0</inkml:trace>
  <inkml:trace contextRef="#ctx0" brushRef="#br0" timeOffset="30767.68">15101 6763 109 0,'3'2'96'0,"-3"-4"-21"0,4 2 7 15,-4 0-7-15,3 0 1 0,-3 2-22 0,0-2-3 16,2 3-1-16,0 0 5 0,-2 1-15 0,-2 4 15 0,5-2-18 16,-1 4 8-16,-2-1 0 0,0 5 3 0,2-1 9 15,1 4 1-15,-2 1-24 0,-1 0 9 0,4 3 12 0,-3-1-15 16,1 3 4-16,-1 0-3 0,5 2-5 0,-2 1-7 16,-1-2 5-16,0 1 0 0,3-1 8 0,-1 2-3 15,-2-4-4-15,7 2-12 0,-7-3 8 0,0-1-22 0,0-3-4 16,2 1 4-16,-3-2 18 0,-1-1-22 0,1-3 8 15,-2-2 11-15,0 1-24 0,0-4 0 0,0 2 18 0,0-3-18 16,0 0 19-16,-2 0-23 0,2-3 18 0,2-1-5 16,-2 1-4-16,0-3-5 0,0 1-19 0,0 1 0 15,-2-2-32-15,2 0-9 0,0-3-11 0,0 0-37 0,0-2-8 16,0 2-37-16,0-1-74 0,2-2-7 0,1-2 27 16,0-1 35-16,3-2 21 0,-1 0 19 0</inkml:trace>
  <inkml:trace contextRef="#ctx0" brushRef="#br0" timeOffset="31354.14">15696 6774 101 0,'-9'4'82'0,"3"-3"4"0,-2 1-7 16,1 1-4-16,-2 0-14 0,1 2-21 0,2-1 7 0,-1 4-15 15,-2-2-10-15,5-2 0 0,-5 2 17 0,5-1-17 16,-3-1 8-16,4 2-12 0,-3 0 8 0,1 0-4 15,0 0 0-15,1 0 0 0,-1 2-4 0,2-1 5 0,-5 2 6 16,3 2-10-16,-1-2 7 0,-1 3 1 0,3 1-1 16,-4-1-15-16,2 3 20 0,-1 2-12 0,1-1 4 15,-1 0 0-15,0 4 0 0,0 0 4 0,3-1 9 0,-3 2-17 16,2 0 21-16,5 0-4 0,-4 2-20 0,2-4 20 0,1 2-7 16,2-1-17-16,4-2 13 0,-1 0 0 0,1-3-12 15,3 0 8-15,0-2-4 0,3-2 0 0,0-1-9 0,3-2 5 16,2-1 0-16,2-1-4 0,-2-4 4 0,4 1-5 15,-1-3-3-15,3-2-1 0,0-1-13 0,0-1 9 0,1-4 0 16,0-1 9-16,-1-1-13 0,-1-1-9 0,1 1 17 16,-1-3-21-16,-2 0-1 0,0-2 10 0,-1 2 12 0,-1-1-8 15,-2 1-9-15,-2-2 21 0,-2 1-3 0,-2 2-18 16,-4-1 21-16,0-2 1 0,-2 1 0 0,-6 2-27 16,1-1 27-16,-4 1-22 0,-2-3 22 0,0 1-9 0,-3 1 0 15,2-2-13-15,-4-1 13 0,0 2-13 0,-1-1 5 16,2 0 16-16,0 0-8 0,0 3-13 0,-1 0 22 15,1 1-26-15,0-1 8 0,1 3-12 0,2 0-12 0,-1 1-12 16,2 3-28-16,-1-3-3 0,1 1-33 0,3 1-58 16,1 1-44-16,0-1 1 0,1 0 41 0,3 2 15 0,-1 1 19 15</inkml:trace>
  <inkml:trace contextRef="#ctx0" brushRef="#br0" timeOffset="31882.23">16381 6832 101 0,'-9'20'90'16,"-2"-1"6"-16,0 0-7 0,-2 3 8 0,5 0-14 0,-1 1-29 15,2 1 12-15,-2 1-23 0,4-1 16 0,2 2-22 16,1-1 14-16,-1-1-14 0,6-1 8 0,1-2-11 0,0-2-15 15,6-1 7-15,-2-1-3 0,3-4 8 0,1-2-12 16,1-2-4-16,4-3 1 0,3-2-5 0,-2-3 1 16,3-1-4-16,0-2-1 0,-1-3 9 0,0-1-4 0,1-1-20 15,0-2 20-15,-5 0-20 0,2-2 20 0,-2 2-20 16,-2-3 20-16,-2 3-9 0,-2-1-3 0,-3 1 4 0,-1 0 0 16,-2-2 0-16,-3 2 0 0,2 0 0 0,-3 0-8 15,-1 0 12-15,-2-1 0 0,-1-1 0 0,-2-1-4 16,-1 0 12-16,0-1-12 0,2-2 0 0,-3-2 0 0,-2-1 0 15,0 2 0-15,0-4-4 0,2-1 4 0,-4 2-4 16,2-2 0-16,0 0 0 0,-2 3 0 0,4-2 0 0,-2 2 0 16,2 2-4-16,-1 0-12 0,3 3 12 0,-1 0-8 0,1 0-24 15,0 3-22-15,3 4-16 0,1-1-32 0,1-1-69 16,1 2-29-16,0 2 16 0,0-2 35 0,-4 1 10 0</inkml:trace>
  <inkml:trace contextRef="#ctx0" brushRef="#br0" timeOffset="32391.16">17369 6163 84 0,'-9'8'82'0,"-2"0"-4"0,1 2 4 0,2 3 4 16,-1-2-21-16,1-1-8 0,0 1-10 0,2-1-14 0,3-1 3 15,-2 0-3-15,5 0-4 0,0-1-3 0,0-2-4 16,5 1 0-16,-1-2 0 0,3-4 3 0,1 2-10 0,3-1-4 16,-2-2-7-16,4-2 7 0,1-1-4 0,1-3 1 15,-2 0-1-15,4-1 1 0,-4-2-1 0,2 1-3 16,-3-2 0-16,0 1-8 0,-4-3 11 0,0 1 1 0,-2 4 11 16,-5-4-8-16,2 4 11 0,-3 1 5 0,0-4-16 15,0 3 23-15,-3 0-19 0,0-1 12 0,-5 2 4 0,2 0 8 16,0-1 0-16,-1 1-4 0,-2 0-19 0,1-2 20 15,-2 4-4-15,-2-2-16 0,2 2-8 0,1 0 17 16,1 1-21-16,-3 2 16 0,1-1-20 0,2 1 17 0,-1 1-26 16,1 0 9-16,2 1-4 0,-1 2 0 0,0 2-12 15,2-3 4-15,0 3-13 0,3-2-31 0,-1 3-16 0,3 0-2 16,-1 2-63-16,1-1-60 0,0 1-11 0,0-2 28 16,0 0 19-16,0 1 18 0</inkml:trace>
  <inkml:trace contextRef="#ctx0" brushRef="#br0" timeOffset="32839.25">17657 6753 109 0,'-8'12'92'0,"4"4"-13"0,-8 0 7 0,3 2-7 15,3 2 0-15,-4-1-25 0,-1 4 7 0,2 1-3 0,1-1 1 16,-3 2-11-16,1 1 3 0,1 1-10 0,-4-2 0 16,2 1 0-16,-2 0-3 0,-1 2 8 0,1-3-12 15,-2 2 5-15,0-3-5 0,0 2-6 0,-1-2 3 0,0 0-3 16,0 1 0-16,1-3-4 0,0 3-4 0,1-4 0 0,1 0-3 16,4 0-1-16,-4-3-4 0,4 0 1 0,1-3-1 15,0 0-4-15,6-2-12 0,-1-2 4 0,0-1 0 0,3-1 4 16,0-2-4-16,0-2-8 0,0 0-9 0,0-2-3 15,0-2-29-15,0 1-27 0,0-5-3 0,3 0-67 16,-3 0-59-16,0-4-7 0,3 2 25 0,-1-3 22 0,1-1 29 16</inkml:trace>
  <inkml:trace contextRef="#ctx0" brushRef="#br0" timeOffset="33345.9">18003 7059 55 0,'-14'9'100'0,"-2"2"-7"0,-1 2-4 0,3 0-3 16,-4 1-3-16,1 1-22 0,1-2 4 0,2 4-3 16,-2-1-4-16,7-1-3 0,-5 2-3 0,4-1-22 15,0-1-4-15,4 0 0 0,3 0 11 0,0-3-18 0,3 0-4 16,3-1 8-16,2-2-12 0,2 0 8 0,3-3 1 15,1 0-5-15,3-2 8 0,2-1-11 0,3-3-1 0,2 0 5 16,0-3-9-16,-1 0 1 0,0-1 0 0,0-2-4 16,2-1 12-16,-4 0-12 0,-2 0-8 0,0-1 19 15,-3 1-3-15,-4-1 12 0,1 1 4 0,-7 1 4 0,0-1-4 16,-1 0-12-16,-1 1 13 0,-2 0 0 0,-3-1 0 16,0-1 0-16,-4 1-3 0,0-1-5 0,0-1-4 0,0 0 1 15,-3 0-1-15,2 0-4 0,-3 0 0 0,2 2-4 16,-2-1 0-16,4 1-5 0,-2-1-8 0,2 2 8 0,-1 2-21 15,2 1-14-15,1 1-17 0,1 1-24 0,0 1-10 16,-2-2-43-16,6 2-73 0,-1 0-41 0,1 0 27 16,1-1 29-16,-2 1 22 0,4-3 25 0</inkml:trace>
  <inkml:trace contextRef="#ctx0" brushRef="#br0" timeOffset="33976.6199">19036 7147 62 0,'0'0'100'0,"2"2"-7"0,-2-1 7 0,0-1-7 16,0 0-10-16,0-1-11 0,3 2-18 0,0-2 16 0,0 1-4 15,3 0-11-15,1 0-3 0,-3 0-4 0,5-2 1 16,0 1-7-16,0-2 15 0,-1 0-3 0,5 0-23 15,-4-2 0-15,3 2 17 0,1-1-20 0,0-1 8 0,3-1-4 16,-2 3-7-16,4-1 16 0,-4 1-8 0,3 1 1 16,-1 1-8-16,1 1 17 0,0-2-22 0,0 2 23 0,-3 0-21 15,2 0 17-15,-3 0-13 0,2 2 10 0,0 1-9 16,-3-2 1-16,1 2-5 0,-4 0-10 0,5 0 11 16,-2 0-1-16,2-1 1 0,-3 1 0 0,0-2-5 0,5 1-4 15,-7-2-1-15,5 0 1 0,-1-2 0 0,0-1-6 16,-1-2 1-16,1 1-11 0,1 1 0 0,1-1-11 0,-5-1-5 15,2-2-15-15,-1-1-15 0,0 2-28 0,-5-3-8 16,-3 3-24-16,0 0-23 0,1 0-55 0,-6 0-62 0,0-1-3 16,-1 2 29-16,-2 1 28 0,-4 2 28 0,0-1 17 15</inkml:trace>
  <inkml:trace contextRef="#ctx0" brushRef="#br0" timeOffset="38910.01">20378 6531 48 0,'-1'1'71'15,"1"1"-3"-15,0-2-4 0,0 1 4 0,0-1-11 16,0 3-21-16,0-5 7 0,0 4 0 0,0 1-3 16,0-1 0-16,0 1 0 0,0 1-8 0,0-1 1 0,0 0-8 15,0 2 19-15,0 1-11 0,0-2-3 0,0 1-1 16,0 2 1-16,0-1 11 0,0 2 0 0,0-1 0 0,0 0 8 15,0 3-10-15,0 0-9 0,0 1 21 0,1 1-20 16,-1-1 16-16,0 2-7 0,3-3 0 0,-1 5-4 16,1 2 14-16,-1-2-5 0,3 3-11 0,-2-2 13 0,0 2 1 15,-3 0-22-15,2 2 14 0,2 1 1 0,-2 0 0 16,-1-2 1-16,-1 1 0 0,0 1 2 0,3-3 5 0,-6 1-19 16,3 2 6-16,3-3 16 0,1-1-31 0,-4 1 22 15,0-3 0-15,-2 1-4 0,2-2-4 0,2-1-7 0,-2-1 2 16,1 2-6-16,-1-5 0 0,-1 1-12 0,2-2-18 15,-1-1 18-15,0 1 12 0,0-2-5 0,0-2-13 16,2-1 13-16,-2 2-19 0,1-5-13 0,-1 3 1 0,0-3 0 16,0 0 24-16,0 0 0 0,0 0-5 0,0 0-1 15,0 0-6-15,0 0-31 0,0 0-12 0,0 0-29 0,0 0-3 16,0-3-30-16,0 1-5 0,0-1-18 0,0-3-13 0,0 2-48 16,0-4-81-16,0-1 1 0,0-1 29 0,0-1 40 15,0-3 28-15,0 1 15 0,0 0 18 0</inkml:trace>
  <inkml:trace contextRef="#ctx0" brushRef="#br0" timeOffset="40573.2299">20733 6639 94 0,'0'0'86'0,"0"1"14"0,-4-1-14 0,4 2-15 16,0-2 16-16,-1 0-30 0,1 0-6 0,-2-2 0 16,2 4 4-16,0-4-4 0,0 2-3 0,-1 0-4 0,2 0-22 15,2 0-3-15,1-1 0 0,0-2-4 0,4 0 0 16,-2-2 0-16,2-1 11 0,2 0-3 0,2 0-19 0,1-1 15 16,0-2-4-16,-1 0-15 0,0 0 0 0,0 1-4 15,-1 1 20-15,2 0-1 0,-4 0-4 0,3 1-14 16,-2 1 14-16,-2 0 1 0,0 0-16 0,0 4 15 0,2-1-18 15,-4-1-1-15,0 3 0 0,1-3 20 0,0 3-20 16,-2 0 4-16,2 0 8 0,-3 0-8 0,3 2 16 0,-2-4-8 16,2 2 7-16,0 3 1 0,-3-1-8 0,1 1 7 15,-1-2-3-15,3 2-8 0,-4 2-8 0,-1-1 12 0,3 1 12 16,-4 1-12-16,1-1 4 0,-2 2 0 0,0-1 3 16,0-1 1-16,0 3 8 0,0 0-12 0,0-1 12 15,0 1 0-15,0 0 0 0,-2 0 0 0,1 1 0 0,-4-1-3 16,3 2-1-16,-1 1-16 0,-3-1 21 0,1 1-21 15,0-1 21-15,1 1-21 0,-4-1 12 0,0 1 1 0,2 1-1 16,-1 0 5-16,1-2-4 0,-1 1 4 0,-2 2 0 16,1-1 0-16,0 0 14 0,-3 0-5 0,3 2 1 0,0-4-1 15,0 1 2-15,-1-1-24 0,1 1 5 0,2-1 19 16,-1-2-24-16,0 1 24 0,0-3-23 0,2 0 23 16,1 0-70-16,0-2 75 0,3 1-5 0,-2-1-23 0,1-1 10 15,-1 0 9-15,2-3-5 0,1 2 1 0,0-2 0 16,0 1 0-16,0-1-15 0,1 0 0 0,-2 0 10 15,2 0-9-15,-2 2-1 0,1-2-5 0,0 3 5 0,0-3 0 16,0 1-15-16,0-1 15 0,0 2 0 0,0-2 0 0,0 1 0 16,0-2 0-16,0 1-5 0,0 0 16 0,0-2-16 15,0 2 5-15,0 2 11 0,1-2-16 0,4 0 5 0,-4-2-5 16,4-1 0-16,-2 0 0 0,2 0 0 0,3-2 0 16,1 1 0-16,-2-2 0 0,2 0 0 0,-1-1-15 15,1-1 15-15,0 4 0 0,0-4 0 0,0 2-6 0,-2 0 6 16,-1 2 0-16,2-1-10 0,1 1 10 0,-4 1 0 15,2-2 0-15,-3 4 5 0,3-1-5 0,-1 1 0 16,0 1 0-16,-1-2 5 0,-2 2 6 0,4-1-16 0,-2 2-1 16,-1-1 6-16,4 2 0 0,-2-2 0 0,-1-2 0 15,2 2 0-15,-3 0 0 0,5 0 0 0,0 0 0 0,-1 0 0 16,-2 0 11-16,3 0-11 0,-2 3 0 0,1-3 10 16,1 0-4-16,-3 2-12 0,2 0 6 0,-1 2-5 0,-1-1 0 15,2 0 0-15,-4 1 5 0,1 0 0 0,0 0-6 16,0 0 17-16,-2 2-16 0,3-2-1 0,-3 0 6 15,2 0 0-15,-2-1 0 0,2 2 0 0,-2-1-5 0,2 1 16 16,-2-1-1-16,2-1 1 0,-1 2-6 0,-2-1-10 0,1 1-1 16,-1-1 6-16,-1 1 6 0,-1 1-12 0,0-2 1 15,0 1 16-15,2-1-17 0,-2 2 1 0,0-1 5 0,0 2 0 16,0-1-5-16,0-1 5 0,0 2 0 0,2-1 0 16,-2 2 0-16,0-1 0 0,-2 2-11 0,2-3 11 15,0 3-10-15,0-1 15 0,0-1 0 0,0 1-5 0,-2 1-10 16,2-3-1-16,-3 1 6 0,2 0 16 0,1 0-6 15,-4-1 0-15,1 1 0 0,2-2-5 0,-5-1 6 0,3 2-1 16,3-1-5-16,-4-1 5 0,1 1 0 0,3-2-5 16,-5 1-10-16,2 1-1 0,0-1 17 0,1-1-6 15,-4 2 5-15,3-1 0 0,-2-1-5 0,2 2 5 0,-2-2 1 16,0 1-6-16,1 1 0 0,0-1 5 0,-2-2-5 16,3 4 5-16,-2-3-5 0,1 0 0 0,0 1 0 0,-1-2 0 15,1 2 11-15,-4-1-11 0,3 0 0 0,1-2-11 16,-3 3 17-16,2 0-6 0,1-2 0 0,-2 1 0 0,1 0 0 15,-2-1 0-15,2 0 0 0,1 1 0 0,-4 0 5 16,2-1-5-16,1 1 0 0,-2 0 0 0,1-1 0 16,-1-2 0-16,0 4 5 0,1-1-5 0,-2-3 0 0,-2 3 0 15,2-2 0-15,0 2 11 0,-2-3-16 0,0 2 5 0,0-2 0 16,2 4 0-16,-2-4 0 0,2 0 0 16,-2 3 0-16,-1-3 5 0,3 0-5 0,0 2 0 0,-1 1 0 15,1-3 0-15,1 0 6 0,1 0-6 0,-2 1 0 0,1-1 0 16,2 2 5-16,-2-2 11 0,2 0-21 0,1 0-6 15,-1 0 0-15,2 0 17 0,-2 0 10 0,4 0-16 0,-3 1 0 16,3-1 11-16,-1-1-17 0,1 1 6 0,-1 0-5 16,2 0 5-16,0 0 0 0,-2 0 0 0,-1 0 0 15,2 0 0-15,1 0-6 0,-5 0 17 0,2 0-16 0,3 0-1 16,0 0 6-16,-2 0-5 0,1 0-6 0,2 0 6 16,-1 0-6-16,0 0-21 0,0 0-10 0,0 0 6 0,0 0-4 15,0 0-24-15,0 0-3 0,0-3 2 0,0 1-26 16,4-1-1-16,0 0-9 0,-1-1-34 0,2-1-42 15,0 1-69-15,3-3 26 0,-2 2 36 0,3-3 15 0,-1 3 23 16</inkml:trace>
  <inkml:trace contextRef="#ctx0" brushRef="#br0" timeOffset="41785.44">21779 7224 48 0,'0'3'93'0,"0"-3"-22"0,0 0 8 0,0 2-1 15,0-2-2-15,0 2-26 0,0 1-3 0,-1 0-4 16,-3 2-7-16,4-2-3 0,-3-1-1 0,-2 5 1 15,2-1 0-15,-3-1 11 0,0 3-3 0,-2-2-1 0,0 2 1 16,1-1-3-16,-2 2-1 0,0-1-6 0,-1-1-5 16,-1 2-11-16,3-1 8 0,-2 1-3 0,0 0-1 0,0-2-4 15,4-1-3-15,-2 0 0 0,-1 1-5 0,2-2 1 16,1 3-12-16,2-3 12 0,4-1-24 0,-3-3 1 0,2 2-16 16,1-3-11-16,0 2-31 0,0-4-58 0,0-1-70 15,1 0 9-15,2 0 20 0,1-4 33 0</inkml:trace>
  <inkml:trace contextRef="#ctx0" brushRef="#br0" timeOffset="43184.43">22649 6670 123 0,'0'-6'78'15,"0"3"-6"-15,3-1 6 0,-3 1 1 0,0-2-14 0,0 3-11 16,0 0-4-16,0 0 12 0,0-1-4 0,0 2-3 16,-5 1-18-16,2-2 18 0,2 1-10 0,-3-1 0 15,0-1-4-15,0 1 1 0,-1 1 0 0,-2-2 8 0,1 0-19 16,-2 2 0-16,-1-1 8 0,2 2-11 0,-1-1 20 16,-2-1-12-16,2 2 1 0,-2-1-4 0,0 1 0 0,-1 0-4 15,-2-2-7-15,4 0 7 0,-5 1 10 0,2 1-4 16,3 0-4-16,-4 1-17 0,2 1 17 0,0-4-22 15,-1 6 18-15,4-3-8 0,-2 2 4 0,-1-1-18 0,1 2 9 16,4 0 9-16,-5 1-13 0,5 0-10 0,-1-2 0 16,-1 4 0-16,4-4 19 0,-6 2-24 0,6 2 24 0,-3-1-19 15,2 2 20-15,1-1-6 0,-4 2-9 0,3 0-14 16,-1 2 23-16,3-1-24 0,-4 1 15 0,6 4 15 16,-7-5-10-16,5 4 0 0,1 1 0 0,1 0 5 0,-3 1-5 15,4-1 6-15,-1 3-1 0,4 0 0 0,0-1 1 16,2-2 0-16,3 1 0 0,0 2 0 0,0-4 5 0,1-2-10 15,5 0-11-15,1-3 22 0,3-2-11 0,0-4-6 0,1 0-5 16,1-3 0-16,4-1 0 0,0-4-5 0,1-2-1 16,2-2-5-16,-2-5-10 0,4 2 10 0,-4-3-21 0,-3-1 26 15,4-4-25-15,-4 2 20 0,0-1-14 0,-6-1 4 16,-1 1 1-16,0-2 0 0,-3-1 0 0,-2 4 5 16,-2 2 15-16,-3-2-14 0,-4 5 14 0,2-1 0 0,-3 2 5 15,0 2-20-15,-3-1 25 0,0 4-5 0,0-1-5 16,-2 1-10-16,0-1 20 0,5 4-20 0,-5-2 24 15,4 1-23-15,-4 1 23 0,4 2 1 0,-1-1 0 0,2 0-25 16,0 3 20-16,0-3-10 0,0 0-10 0,0 3 20 16,0-1-10-16,0 1 10 0,0 0-25 0,0-2 25 0,0 1 0 15,0 2-25-15,0-2 25 0,2 2-25 0,-1-1 25 16,-1 0-10-16,5 0-15 0,-5 0 25 0,1 0-20 0,2 2 15 16,1-1 0-16,-3 1 10 0,1-1-10 0,-2 2 5 15,1 0 0-15,4 2 0 0,-1-1 6 0,-1 1-6 16,3 2 21-16,-5-1-5 0,2 1-10 0,2 1 0 0,2 2 17 15,-1 0 0-15,-3 0-22 0,2 1 23 0,-1 2-23 16,0 2 24-16,1-1-6 0,-4 1-11 0,2 1 18 16,-1 2 6-16,0 0 2 0,-2 2 1 0,1-2-6 0,-1 3-13 15,0-2 29-15,-1 1 0 0,1 1 3 0,0-2-7 16,0 2-36-16,0 0 23 0,0 0 16 0,0-3-15 0,0 3-14 16,0-3 15-16,-2 0 2 0,-1-2 0 0,1 0 19 0,-3-1-26 15,2 0 1-15,-2-2 10 0,-2 1 10 0,2 1 1 16,-3-5-38-16,0 4 40 0,0-4-8 0,0 0-51 15,-1 3 51-15,1-1 1 0,-3-3-10 0,1 1-52 0,-1 0 53 16,-3 0-11-16,1 0 1 0,-1-1 0 0,0 0-55 16,-2 0 56-16,0-1-12 0,-3-1 1 0,5 1-57 0,-3-3 0 15,2 3 34-15,-2-3 11 0,1-2 1 0,-1 1-46 16,2-3-10-16,1-1-10 0,-2 2-51 0,1-2 23 16,0 0-54-16,1 0-3 0,1 0-50 0,1 0-16 0,2-3-15 15,-1 0-20-15,1-1-7 0,-2 1-44 0,3-3-37 16,1-2 29-16,2-1 39 0,-2-1 40 0,3-1 29 0,2-1 30 15,-2 0 22-15</inkml:trace>
  <inkml:trace contextRef="#ctx0" brushRef="#br0" timeOffset="43760.55">23384 6120 116 0,'-5'4'78'0,"-3"-1"15"0,2 2-18 0,-2 1 11 16,0 1-7-16,0 2-17 0,0 0 3 0,-1 0-18 0,1 2 12 16,0-1-4-16,-3 2 0 0,5-3 1 0,-1 5 8 15,1-4-19-15,0 4 16 0,4-4-11 0,-2 2 1 16,2 0-4-16,0-1-3 0,2-1-4 0,-1 1-3 0,4-2-5 15,3 0-3-15,-3-2 0 0,5 1-3 0,-3-2-5 16,1-3 0-16,5-3-4 0,2 3 1 0,3-3-5 0,0 0 0 16,-1-5 0-16,1 2-4 0,1-3-1 0,0-1 1 15,-2-1 0-15,0 1 0 0,-1-2-4 0,-3-2 3 0,-3 2 1 16,-2-1 14-16,-1 2-18 0,-4-1 22 0,2 0 5 16,-3 0-8-16,-4 0 4 0,-2 0 10 0,1 0-4 0,-3 0 1 15,1-1-10-15,-1 0 21 0,-2-1 1 0,0 2 0 16,0 0-3-16,0-2 0 0,2 5-10 0,-1-1 1 0,-3-1-6 15,6 4-5-15,-2-1 0 0,1 0-6 0,1 4 0 16,2-2-12-16,-3 2-6 0,5 1-36 0,1-2 0 16,-1 2-17-16,1 0-32 0,1 0 3 0,-2 0-32 0,2 0-28 15,2 0 8-15,-2 0-36 0,1 0-60 0,-2 0-37 16,1 0 29-16,0 2 42 0,0-1 16 0,0 3 23 0,0 1 21 16</inkml:trace>
  <inkml:trace contextRef="#ctx0" brushRef="#br0" timeOffset="44236.28">23938 6642 48 0,'-9'13'96'0,"5"1"-3"0,-3 1-22 0,-2 0 15 15,1 3-7-15,2 0-21 0,-2 1-4 0,-3 2 8 16,1 0-1-16,1 3-9 0,-4-1-8 0,5 1 11 0,-3 3-3 16,-1-3 0-16,0 0 1 0,3 1-4 0,-4-1-3 15,4 0 1-15,-5-1-12 0,1 1 12 0,2 0-3 0,-2-3-4 16,0-2 1-16,3 1 0 0,-2-2-4 0,1 0 5 16,0-2-4-16,2 1 1 0,2-4-9 0,1-1 1 15,4-1-4-15,-4-1-5 0,6-1 1 0,-1-1-5 0,-1-4-4 16,2 2-14-16,0-3 0 0,2-1 9 0,-2-1-13 15,1-1-5-15,-2 0-5 0,1 0-18 0,1 0 9 0,1 0-21 16,2-3-26-16,0 0 2 0,0 0-27 0,0-1-2 16,0-1-33-16,3-1-53 0,-1-3-39 0,2 0 19 15,-2-3 34-15,2 1 12 0,-1 0 28 0</inkml:trace>
  <inkml:trace contextRef="#ctx0" brushRef="#br0" timeOffset="44679.81">24205 7066 126 0,'-12'13'86'0,"2"1"3"0,0 0-3 0,0 1-3 16,3-2 3-16,0-1-32 0,1 2-10 0,3-4 3 15,-1 2 4-15,4 0-18 0,-1-1 4 0,1-4 4 0,1 2-4 16,4-2-11-16,-1 1-7 0,4-3 14 0,1-1-3 16,-1-1-3-16,1-1-19 0,5-1-1 0,-1-2 1 15,4-1-1-15,-2-1 13 0,4-3 3 0,-2 2 0 0,0-3 4 16,1 2 0-16,-1-1-7 0,-1 0 23 0,-2 0-3 16,-1-2-4-16,-1 4 29 0,0-2-19 0,-3 0 8 0,-1 1 10 15,-3 2 2-15,0-3-8 0,-1 0 1 0,-2 0 12 16,0 2-4-16,-1-2-2 0,1-2 2 0,-7 1-9 15,0-2 1-15,-1 0 14 0,1 1-15 0,-3-2-4 0,-3 1-6 16,1-2 9-16,0 2-19 0,-3-1 2 0,-3-1 13 0,3 1-5 16,4 2-34-16,-5-2 29 0,1 2-36 0,1 1 29 15,0-2-36-15,1 4 30 0,-3-2-23 0,6 1-14 0,-1 0 21 16,-1 0-28-16,2 1-30 0,0 1 15 0,3-1-35 16,-4-1-24-16,3 2-28 0,0 2-23 0,1-1-7 15,-3 2-46-15,0-1-26 0,0 0-83 0,-2 2 8 0,1 0 45 16,0 0 32-16,1 0 29 0,-6 0 22 0,2 0 8 15</inkml:trace>
  <inkml:trace contextRef="#ctx0" brushRef="#br0" timeOffset="45586.58">13331 9147 101 0,'-3'3'90'16,"3"-3"-8"-16,-2 1 7 0,2 1-3 0,0-1-3 0,0-1-25 16,0-1 10-16,0 2-13 0,2 3 7 0,-4-2-7 15,2 1 8-15,0-1 8 0,2 2-18 0,1-4 19 16,1 2-10-16,0 1 4 0,1-1 6 0,4 2-4 0,-1-3-18 15,2-1 8-15,2 0 14 0,3 3-16 0,0-3-2 16,0 2 0-16,4-4-8 0,-2-2-9 0,5-1 11 0,-1-1-5 16,-2 0 7-16,6 0-4 0,-3-1-5 15,3 1-4-15,-4-3-5 0,1 1-5 0,-3 2 0 0,0 0-10 16,0 2-17-16,-3-1 6 0,1 0-1 0,-4 1-10 0,1 3 10 16,-3-1 18-16,-1 1-6 0,-1-1-6 0,-1 2-16 0,-3 0-1 15,1 0-6-15,-1 0-5 0,0 0 6 0,-5 2-11 16,1-4-27-16,-1 2-15 0,2 0-4 0,-2 0-36 15,-3 0-19-15,1 0-30 0,-4 0-53 0,3 0-75 0,-2 0 33 16,0 0 25-16,-3 0 36 0,1-3 22 0,-3 0 26 16</inkml:trace>
  <inkml:trace contextRef="#ctx0" brushRef="#br0" timeOffset="45886.87">13319 8915 109 0,'-2'2'110'0,"1"0"15"0,1-1-3 0,3 1-3 16,1-1 1-16,1 1-21 0,3 1-7 0,-1 1-2 15,5-3-3-15,-1 1-10 0,5-2 13 0,0 2-22 16,4-2 13-16,-1 1-27 0,3-4 13 0,0 1-28 0,1-2 4 16,2 0 2-16,0-1-32 0,1-1 0 0,0 0-13 0,0-3-40 15,-4 0-43-15,5-1-31 0,-4-1-111 0,1 0-39 16,-3 0 35-16,-1-1 34 0,2 1 23 0,-6-1 18 0,0 0 22 16</inkml:trace>
  <inkml:trace contextRef="#ctx0" brushRef="#br0" timeOffset="47052.83">15763 8734 126 0,'-5'2'104'0,"-4"-1"-4"16,3-1 4-16,-2 2-22 0,1-2 12 0,-2 0-39 0,3 0 10 15,-2-3-6-15,-2 1-4 0,-1-1-3 0,2 2 0 16,-3-3 8-16,2 2-18 0,-2-3 19 0,-2 1-10 0,3-3-12 16,0 0 8-16,-1 1 1 0,-1 1-4 0,3-3-3 15,-2 0-4-15,0-1 9 0,0-1-17 0,4-1-12 0,-2-1 9 16,2-1-4-16,-1-2-1 0,4-2 6 0,1 1-5 15,0-4-13-15,4-1 0 0,-3 0 8 0,6 0-12 16,1-2-1-16,2 3-4 0,0-3 5 0,5 2-5 0,-1 0 0 16,-1 0 0-16,4 5 0 0,0-2 0 0,2 3 5 15,0 2-5-15,-1 2 0 0,-2-1 0 0,1 3 9 0,3 0-9 16,-2 3 0-16,0 3 0 0,-1 0 0 0,3-1 0 16,-2 4 0-16,0 0 0 0,1 4 0 0,-1 0 0 15,-2 2 0-15,1 2 9 0,1-1-9 0,-1 2 0 0,-4 2 0 16,1 2 0-16,0 0 0 0,-4 0 4 0,1 0-4 15,0 2-4-15,-5 0 17 0,-1 2-8 0,2-4 0 0,-3 2 4 16,2 2 9-16,-2-1-4 0,-3 0 0 0,0 0 1 16,-2 0-15-16,-2 1 4 0,0 1-13 0,0-2 14 0,-2 1-10 15,1 1 0-15,-5 0 0 0,0 0 10 0,1 0-10 16,1 1 24-16,-2 1-28 0,-1-2 23 0,1 1-23 16,1 2 23-16,-1-1-19 0,-1-1 19 0,3-1-23 0,-2 2 23 15,2-1-23-15,1-1-1 0,-1-1 24 0,2 1 1 0,3-2 4 16,-1 0-9-16,2 1 9 0,2-2-9 15,2 0 0-15,-1 0 0 0,-1 0 0 0,3-1 5 0,0-1 0 16,3 1-5-16,0 1 6 0,2-3-6 0,1 0 0 0,-1-1 1 16,2-1-1-16,2 0 1 0,2-1-1 0,-1 0-5 15,5-3 6-15,-2-3 10 0,1 0-4 0,2-1-17 0,1 1 5 16,1-5-5-16,-1-2 5 0,5-1-5 0,-1-3 6 16,1 0-6-16,2-2 5 0,-1 0-5 0,0-2 6 0,0-2 5 15,-1 0-11-15,-1 0 5 0,1-1-5 0,-3 1 6 16,-4 1 11-16,2 0-17 0,-4-1 0 0,-4 2 16 15,-3-1-16-15,1 2 17 0,-6-1-11 0,-1 0 0 0,-5 0 0 16,-1 2-18-16,-5-1 29 0,2-1-17 0,-4 2-11 16,-3-3 28-16,0 3-5 0,-3-1-24 0,-1 1 24 15,1 0-12-15,-2 1 0 0,1 1 0 0,2-1-6 0,3 1 12 16,-2 1-24-16,4 1-5 0,0 2-10 0,0-2 5 16,5 1-32-16,3-1-3 0,-1 1-44 0,4 0 10 0,-1 0-28 15,2-1-12-15,1 2-34 0,0-2-79 0,0 0 1 16,0 1 36-16,0-1 22 0,0 3 16 0,0-3 35 15</inkml:trace>
  <inkml:trace contextRef="#ctx0" brushRef="#br0" timeOffset="48272.32">16721 8338 109 0,'-5'-1'99'0,"2"2"-2"15,-2-1-15-15,-4 0 1 0,4 0-4 0,-3 0-10 16,4 0-1-16,-6 0-2 0,4 0-11 0,0 0 1 0,-3 0 3 16,2 0-10-16,1 3-8 0,-2-3 9 0,1 0 7 15,-4 5-10-15,5-5 7 0,-2 5-10 0,-2-1 0 16,3 0-4-16,-3-1-7 0,2 5 0 0,0-7 0 0,-3 5-4 16,3-1-3-16,0 1-1 0,-3 1 6 0,2-1-1 15,-2 0-4-15,1 0-17 0,2 2 5 0,0-1 3 0,-1 1-12 16,0-1 4-16,-1 2 9 0,0-1-18 0,1 1 0 15,1-2 9-15,0 5 5 0,0-4 0 0,-1 2-14 0,-1 1 0 16,2 1 0-16,-1-1 4 0,1-1-4 0,2 2 5 16,-2-2 4-16,0 1-9 0,2-1 9 0,1 1-9 0,-2-1-4 15,3-1 4-15,-2 1 0 0,1 0 0 0,0-2 0 16,3 2 9-16,2-1-9 0,-3 1-9 0,2 0 23 16,1 1-24-16,0 0 15 0,-4 1-14 0,4 0 23 0,4 0-14 15,-4 0 4-15,-4 3 1 0,4 0 0 0,0-2-10 16,0 3 19-16,0 1-19 0,0 3 24 0,0-2-19 0,0 2 19 15,0 0-23-15,0 1 23 0,0-1 0 0,4-1-24 16,-3 2 20-16,2-1-1 0,2-1-23 0,0 1 4 16,3-4 0-16,0 1 0 0,-2-1 25 0,5-2-11 0,0-1-14 15,0-1 20-15,2-3-25 0,-4-2 25 0,4 0-20 16,1-4 20-16,1 0-25 0,2-3 25 0,-3-2-10 0,5-1 5 16,-3-3-25-16,3-1 25 0,0-4-10 0,-2 1-15 15,4-3 0-15,-4 0 0 0,2-2 6 0,0 0-1 0,-3-1 25 16,-1 0-25-16,0 0 24 0,-3 1-23 0,1 0 23 15,-5 2-9-15,1-1 0 0,-4 2-10 0,-2 2 25 0,1-1-10 16,-4 1 0-16,0 2-15 0,-2 1 15 0,-1-1 5 16,-2 2 0-16,-3-1 6 0,2 2-1 0,1 1 1 0,-3-3-10 15,-1 2 21-15,-1 2-11 0,-1-2-5 0,0 0 1 16,0 5-6-16,0-2 0 0,-1 2 0 0,-1-3-5 0,-1 3-12 16,-1 0 12-16,1 0 10 0,1 0-27 0,-1 0 28 15,-2 1-17-15,2-2-11 0,-2 4-39 0,3-1 61 16,0 0-6-16,-2 1-16 0,3 0 11 0,0 2 0 0,1 0-5 15,1 2-6-15,1-1-5 0,1 1 10 0,-1-2-10 16,3 1-5-16,-1 1-21 0,3-1-5 0,-1 0-3 0,2 0-4 16,-2 0-8-16,4 0 10 0,-3 0-17 0,4 0 16 15,0 0 5-15,-1 0-4 0,1-1-12 0,0-1 2 16,0 1 5-16,0 1-11 0,1-4-15 0,1 3-48 0,1-5-68 16,2 3-9-16,-1-3 27 0,1 0 6 0,3 2 28 15</inkml:trace>
  <inkml:trace contextRef="#ctx0" brushRef="#br0" timeOffset="48499.78">17086 9156 137 0,'-12'15'111'0,"-1"0"0"0,0-2-11 15,3 1-7-15,-2-1-9 0,3 1-23 0,-2-1-9 16,3-1-5-16,-2 0-10 0,0-1-4 0,3-1-18 0,-1 2-11 16,-3-1-4-16,2-2-30 0,1 0-29 0,-5 1-32 15,2-2-72-15,1 2-6 0,-2-2 12 0,1-2 17 16</inkml:trace>
  <inkml:trace contextRef="#ctx0" brushRef="#br0" timeOffset="49356.21">17515 8467 98 0,'0'0'75'15,"1"0"3"-15,1 0-10 0,-4 0-3 0,2 0 3 0,0 0-18 16,2 0-3-16,0 3 0 0,-2 0-11 0,1 2 0 16,1-2-3-16,-2 1 0 0,1 1 0 0,-1 1-4 15,2 1-3-15,0 1 4 0,-1 1-1 0,3-2 20 0,-3 1-19 16,-1 1 11-16,2 3 1 0,-1 1-8 0,4 1 4 15,-4 2 20-15,-1 0-11 0,5 4-3 0,-2 0 4 0,-1 1 5 16,1 1-12-16,2-1 21 0,-2 2-11 0,0 2 1 16,2-1 0-16,-1 0 2 0,3 1-4 0,-4-2 1 15,0 1 11-15,2-1-3 0,0-1-24 0,1-1 11 0,0 0 11 16,-1-3-25-16,2 0 22 0,-1-2-15 0,0-2 1 16,0 1-6-16,-1-3 2 0,-2 0-12 0,1-1 0 0,0-4 12 15,0 2-17-15,0-3-7 0,-1 0 1 0,-3-3-7 16,0 0-18-16,0-3 24 0,2 2-37 0,1-1 0 0,-3-1-11 15,0 0-6-15,-2 0-17 0,2-1-37 0,-1-1-16 16,1 2-10-16,1-3-40 0,-1-1-3 0,0-1-73 0,0-1-36 16,0 0 28-16,-3-1 41 0,2-3 15 0,-3 2 36 15,2-2 11-15</inkml:trace>
  <inkml:trace contextRef="#ctx0" brushRef="#br0" timeOffset="50319.5899">18394 8077 55 0,'0'0'82'16,"-1"0"-3"-16,-3 0 3 0,3 0-11 0,-2 0 5 15,-1 0-23-15,-1 0-2 0,2 0-11 0,-1 0 7 0,-1 2-7 16,0-1-4-16,2 1 1 0,0 1 7 0,-2 0-11 16,2 1 7-16,0 1-3 0,-2-1 1 0,1 1-4 0,0 2-19 15,-1-2 11-15,2 1 1 0,-2-2-5 0,2 2 5 0,0-1-11 16,0 2 7-16,2-1-4 0,-1 0 0 16,1 1 1-16,1-2 3 0,0 3-7 0,0-3 4 0,0 0 4 15,0 1 0-15,1-1-4 0,-2 1-4 0,1-2 0 0,0 1 1 16,1-2-5-16,1 1 0 0,2-1 0 0,-1 2 1 15,0-4-5-15,2-1 0 0,2 2 1 0,-2-1-1 0,4-1-4 16,0 0 0-16,-1-1 1 0,0-1-1 0,1-1 0 16,0 0 0-16,-1 0 0 0,-2 2-4 0,3-4 5 15,-1 2-1-15,-1 0 0 0,-3-3 0 0,2 4 1 0,-1-2-1 16,-3 1 0-16,-1 0 0 0,1-1 1 0,0 0-18 16,-2 0 13-16,0 0 8 0,-2 2-16 0,2-1-1 0,-2-2 22 15,2 0-17-15,0 2 17 0,0 1-18 0,0-1 10 16,0 0-1-16,0 0 4 0,0 0 1 0,0-1 4 0,0 1-4 15,0 1-1-15,0 1 5 0,0-2-4 0,0 1-5 16,0 0 14-16,0 0-14 0,0 2 1 0,0-2-1 16,0 2 1-16,0-1-1 0,0-1-4 0,0-1 5 0,0 2-5 15,0-4 4-15,0 1-4 0,0-1 5 0,0 1-5 16,0-3 0-16,0 0 0 0,0 3 0 0,0-3 0 0,0 0 4 16,0 3-4-16,0-2 0 0,0 0 0 0,0 1 4 15,0 2 1-15,0 0-1 0,0 0 15 0,0 1-10 0,0 2-5 16,0-2 14-16,0 2-13 0,0 0 0 0,0 0-1 15,-1 0 1-15,-1 0-1 0,1 0-13 0,-1 0 9 0,-2 0 14 16,0 0-5-16,1 0 1 0,-2 0-15 0,2 0 5 16,-2 0-5-16,0 0 5 0,2 0 0 0,-3 0-9 0,0 0 9 15,1 0 0-15,0 0 14 0,0 0-5 0,1 0-9 16,-4 0 0-16,5 0 10 0,-2 0-20 0,0 0 1 16,4 0 0-16,-1 0 4 0,0 0-9 0,-1 0 5 0,3 0-32 15,-1 0 10-15,1 0-23 0,0 0-6 0,0 0-25 16,1 2-22-16,-2 0-28 0,1 1-69 0,0-3-26 15,0 3 26-15,0-3 17 0,1 3 33 0,1 2 15 0</inkml:trace>
  <inkml:trace contextRef="#ctx0" brushRef="#br0" timeOffset="50864.67">19203 8038 80 0,'0'3'89'0,"0"-1"-14"0,-4 2 7 15,2 0-3-15,-1 1-11 0,0 1-28 0,0 2 10 16,-2-2-3-16,-2 1 0 0,3 0 12 0,-4 3-4 16,0 0-15-16,2 1-7 0,-1 1 15 0,-2 0-18 0,1 1 4 15,-2 2 0-15,0 0 0 0,0 3-8 0,-1 0 1 16,-1 2-4-16,0 1 0 0,1 1 0 0,-1 4 0 0,-1 1-3 15,-1 1 7-15,3 4-11 0,-5-1-4 0,3 2 4 16,0 0 4-16,1 2 0 0,-1 1-20 0,-1-2 12 16,3-1 8-16,0-1-4 0,-2-1 1 0,2 1-1 0,-1-4-20 15,0-1 16-15,3 2-16 0,-2-5 20 0,1 0 1 16,-1 0-21-16,0-3 20 0,2 0 1 0,-1-3 0 16,-1 1-59-16,3-1 42 0,-1-1 21 0,-4-1-21 0,5-2 21 0,0 0-9 15,-1-1 5-15,0 0-21 0,0-2 21 0,3-1-13 16,0-1 9-16,-2-1-4 0,3 1-22 0,5-2 0 15,-3 1 5-15,1-4 16 0,2-1-4 0,0-2-12 0,-1 1-9 16,2 0-4-16,-1-1-8 0,2-1 0 0,-4 0-25 16,4-3-22-16,1-1-7 0,-1 1-64 0,1-2-73 0,3-1 8 15,-3 0 32-15,4-1 15 0,-1-4 12 0</inkml:trace>
  <inkml:trace contextRef="#ctx0" brushRef="#br0" timeOffset="51409.61">19273 8806 116 0,'-6'5'78'0,"-3"1"15"0,0 1-14 0,1 1-11 0,-1 0 4 16,1 0-22-16,0 1 1 0,0 0-8 0,-1 1 15 15,3 1-3-15,-2 0 0 0,1 1-3 0,1 0-7 16,-2 1 0-16,3 1-8 0,1-1 1 0,-1-1-4 0,1 2 1 15,3-2 7-15,-1 0-15 0,2 1-7 0,0-1-1 16,3-1-3-16,-1-1 0 0,3-3 16 0,0 1 0 16,1 0-8-16,2-4 0 0,0-1-3 0,0-1-1 0,3-1-20 15,1-1 0-15,1 0 0 0,1 0 0 0,-3-3 21 16,5 0-21-16,-3-3 0 0,1 3 21 0,0 0-9 0,-2-3 9 16,1-1-4-16,-3 1-13 0,0-2 13 0,0-1 5 15,-1 2 8-15,-1-1 5 0,-2-1 0 0,2 2 1 0,-4-1-4 16,1-2 0-16,-2 1-9 0,-1-1 15 0,0-1-5 15,-1 0 1-15,-1-1 10 0,0 0-14 0,0-1-5 16,-3-1 1-16,-2 2 0 0,0-3-5 0,2 2-16 0,-2-1 11 16,-4 1 0-16,3-1-5 0,-2 2 0 0,0 0-6 15,-5 2-5-15,5-1-22 0,0 2-4 0,-2 2 10 0,0 2-31 16,0 2-9-16,0 0-33 0,0 0-5 0,-1 3-24 16,-3 2-25-16,2 1-62 0,-2 1-59 0,-2 2 26 0,1 0 34 15,0 2 24-15,-2-1 30 0,-2 2 11 0</inkml:trace>
  <inkml:trace contextRef="#ctx0" brushRef="#br0" timeOffset="51887.05">18011 10345 137 0,'-3'0'121'0,"3"0"-20"0,0 2 13 0,3-5-13 16,2 0-36-16,-2-1 19 0,5 2-11 0,0-3 16 0,2-2-7 15,-1-1-3-15,5-1-14 0,2 2-10 0,0-4 3 16,0-1 10-16,-1 3-16 0,0-1-7 0,0 1 1 0,-2 0-9 15,3 0 6-15,-3 1-18 0,-2-1 1 0,3 3 5 16,-4 0-18-16,0 2 0 0,-2-1-8 0,-1 4-5 0,-1-3 0 16,-3 3-31-16,1 1 0 0,-3 0-12 0,2 0-4 15,-3 3-28-15,0 0-22 0,2-1-49 0,-4-2-60 0,2 1-27 16,-3 1 38-16,0 1 22 0,0 1 20 0,0 1 17 16</inkml:trace>
  <inkml:trace contextRef="#ctx0" brushRef="#br0" timeOffset="52099.7199">18015 10669 84 0,'4'2'139'0,"1"-1"-3"0,6-1-4 0,-1-3-13 0,-1 0 5 16,8-1-29-16,-1-3-9 0,2 0-11 15,2-2-7-15,-1 0-11 0,2-2 1 0,1-2-15 0,-1 1-23 16,1 0-28-16,0 2-23 0,-3-2-51 0,1 1-100 16,1 1-50-16,-4 1 37 0,-1-2 22 0,0 4 20 0</inkml:trace>
  <inkml:trace contextRef="#ctx0" brushRef="#br1" timeOffset="59289.94">3111 11733 126 0,'-1'1'90'0,"1"-1"2"0,0 0-2 16,-2 0-8-16,4 0-6 0,-2 0-7 0,0 0-8 15,0 0-2-15,0 0-4 0,0 0-22 0,0 0 11 0,0 0 1 16,0 0-4-16,0 0 4 0,0 0 9 0,0 0-1 16,0 0 1-16,1 2-18 0,1 1 11 0,-1 3-7 0,3-3 8 15,-1 3 9-15,0 0-3 0,3 1 1 0,0-1-12 16,-1 1-13-16,3 1 23 0,-1-2-3 0,0 2-14 15,0-4 1-15,1 2 1 0,0 0-5 0,1-1-4 0,0-2 0 16,1 1 1-16,2-1-5 0,1 1 6 0,1-2-6 16,-3 0 1-16,4-2-5 0,-1 1 1 0,2-1-1 0,1 0-10 15,0 0 0-15,-1-1 0 0,0 2 16 0,0-4-4 16,1 1-12-16,-2 0 6 0,0-1-17 0,-2 0 6 0,0-2 0 16,1 1-18-16,-1-2 12 0,-1 0 6 0,-1 0 0 15,-1-3 11-15,2 1-6 0,-4 1 1 0,2-1-18 16,-1 0 6-16,-2 0 12 0,-1 0 0 0,-1 1 0 0,0-1 0 15,1 0-6-15,-5 1 0 0,1 1 0 0,-1-1 0 16,1 1 0-16,-2 0 0 0,0-2 0 0,0 1 0 16,0 1-18-16,0-2 18 0,-5 2 0 0,5 2 0 0,-3-4 0 15,-1 2-30-15,-1 2 36 0,0-2-6 0,0 1 0 16,2 1 0-16,-5-3-24 0,0 3 30 0,2 0 1 0,0-1-20 16,2 2 14-16,-2-1-26 0,-2-1 31 0,2 2-30 0,-2 0 36 15,0 0-30-15,0 0 0 0,2 1 30 0,-2 1-12 16,0 0-18-16,-3-1 31 0,3 2-32 0,0-1 1 15,2 1 0-15,-5-2 0 0,1 2 6 0,2 2 30 0,-1-2-36 16,-2-2 6-16,3 2 0 0,-3 2 30 0,0-1-36 16,1 1 36-16,-1 0-36 0,0 0 6 0,3 1 30 0,-4 2-36 15,2-1 0-15,-1 1 18 0,0 1 18 0,1-2-36 16,1 4 31-16,-3-4-32 0,0 4 38 0,3-2-37 0,-4 1 36 16,2-1-36-16,0 1 31 0,0 0-32 0,3 0 32 15,-2 1-32-15,1-2 32 0,1 1-31 0,0-3 31 16,3 4-6-16,-2-3-13 0,2-1-13 0,0 2 0 0,2 0 32 15,1-3-32-15,-3 5 33 0,2-4-40 0,2 2 27 16,-2 2-20-16,1-4 32 0,1 5-6 0,-1 0 0 0,-1-1 0 16,3 1 0-16,-2 0-20 0,1 1-12 0,1 1 32 15,0-1 0-15,-2 1 0 0,2-1-6 0,0 2-1 16,0-1 1-16,0 2-14 0,0-1 14 0,-2 0-1 0,6-1 1 16,-3 1 0-16,1 1-34 0,1-1 1 0,2 0 6 15,1 0 7-15,0-2 1 0,-1 1 18 0,3 0 0 0,1-1-18 16,-1-1 31-16,0 2-32 0,2-2 39 0,-1 0-20 15,1 0 1-15,-1-2-1 0,2 0 1 0,-1 1 0 16,-2 0 6-16,3-2 0 0,-3 0-20 0,1-2 41 0,-1 0-20 16,3 3 0-16,-1-7-1 0,-1 4 22 0,2-2-21 0,0-1 1 15,-3-1 14-15,5 0 0 0,-2 0 0 0,1 0 2 16,0 0-1-16,-1 0 1 0,3-1 1 0,-3-1-9 16,3-1 2-16,-3 0-1 0,1 0-40 0,0-1 8 0,-1-1 0 15,-1 2 40-15,0-1-24 0,0-2 25 0,-2 3-41 16,1-2 42-16,-2 4-43 0,-1-2 43 0,-1 3-42 0,0-4 42 15,1 3-25-15,-3 0-1 0,3 1 19 0,-4 0-27 16,0 0 0-16,2 0-18 0,0 0 18 0,-3-2 26 0,2 1-43 16,1 2 17-16,-2-2 17 0,0 1 1 0,-2 0-9 15,3 0-44-15,0-2 43 0,-1 2-51 0,-2 0 8 16,0 2 1-16,0-2-56 0,0 0-28 0,3-2-44 0,-3 2-39 16,2-1-39-16,-4-4-94 0,4 2-51 0,-2-1 83 15,0-2 47-15,3-2 38 0,0-2 19 0,0-3 22 0,1-1 30 16</inkml:trace>
  <inkml:trace contextRef="#ctx0" brushRef="#br1" timeOffset="60033">3802 11067 101 0,'0'-5'97'0,"0"4"-8"0,0 2-7 0,0-4-3 16,0 2-21-16,3-1-22 0,-3 2-4 0,0-1 8 15,2 1 7-15,1 0-14 0,-2 0-11 0,4 0 0 0,-2 0 11 16,2 1-4-16,0-1 0 0,1 3 8 0,-1-1-11 15,4 4 8-15,-4-2 0 0,3 2-4 0,0 2 0 0,0-1-11 16,0 1-8-16,-3 1 1 0,5-2 18 0,-1 4-7 0,0-4 0 16,0 3-3-16,1 0-1 0,-2-2 1 0,2 5-1 15,0-1-3-15,0-1-8 0,0 3 0 0,0 0 12 16,0-1 4-16,-2 1 0 0,3-1-4 0,0 2-8 0,-1-2 9 16,-1 3-21-16,1-3 20 0,-1 2-3 0,2 0-1 15,-3 0-3-15,2 2-1 0,0-2-8 0,-2 1-8 16,2-1 17-16,-2 2-13 0,3-3 12 0,-3 3 1 0,0 0-5 15,-2-1 1-15,2-1-1 0,0 0 1 0,-2 2-1 16,1-3-3-16,-1 2-1 0,0 0 0 0,-3-1 1 0,2 2-1 16,-2-1 0-16,1 1 1 0,-3 2-23 0,1-1 23 15,-2 3-18-15,0-1 0 0,0-1 4 0,0 4 1 0,0-1 21 16,0 1-1-16,-2-1-12 0,1 1-8 0,-1-1 4 16,0 1 8-16,-3-1 13 0,2 1-8 0,-3-1 8 15,-2 1-8-15,0-1-1 0,0 1 5 0,0-1 5 0,-1-1 0 16,-2 0 0-16,1 0 13 0,-2 0-4 0,2-1 5 15,-1-2-4-15,-1 0-9 0,2 0-9 0,0-3 18 0,0 0 1 16,0-2-14-16,2-4-1 0,-1 2-14 0,4-2 15 16,-2-2-15-16,3 1 25 0,2-4-5 0,-1-2-5 15,3-1-5-15,-2 2-30 0,2-3 20 0,0 0-20 0,0 0-15 16,0 0-9-16,0 0-37 0,2-1-29 0,-5 1-17 0,-2-2-60 16,2 1-61-16,0-1 8 0,1 1 13 0,-3-4 47 15,2 1 11-15,-2-1 12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1-09T06:33:09.234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8038 11394 76 0,'0'0'68'0,"0"0"-4"0,0 0-3 0,0 0-4 16,0 0 4-16,0 0-14 0,0 0-15 0,0 0 4 16,0 0 4-16,0 1-1 0,0 2-2 0,0-1-1 0,0 1-14 15,0 1-8-15,0-1 1 0,0 2 7 0,0-1 7 0,0 0-3 16,0 4-8-16,0-3 8 0,0 1-15 0,0 0 4 15,0-2-1-15,0 4 1 0,0 1 4 0,0 0-1 0,0-2 1 16,0 2-8-16,0 2 19 0,0 1 4 0,0 0-11 16,0 0 0-16,0 0 4 0,0 1-12 0,0 1 8 15,0-2-4-15,0 3 1 0,0-3-5 0,1 3 5 0,1-2-16 16,0-1 7-16,1 2 5 0,0 0-4 0,0 2 0 16,3-3-4-16,-3 2-4 0,1-1 4 0,0 1 0 0,-2-2 0 15,1 1 0-15,-3 1-4 0,2 0 0 0,1 0-4 16,-1-2 0-16,2 4 12 0,-4-2-12 0,0 1 0 15,0 1 12-15,0-2-12 0,0 1 0 0,2-1 0 0,-1 2 0 16,-1-1 4-16,-1-1 0 0,-1 0-4 0,2 0 4 16,3 0-4-16,-3 0 0 0,0-1 0 0,3-1 4 0,-3 2 0 15,0-3-4-15,0 0 4 0,0 2-4 0,0-3 13 16,2 0-13-16,-4 1 0 0,2-1 0 0,0-2 0 16,0 1 4-16,0-2-4 0,0-1 0 0,0 0 0 0,0 1 0 15,0-2-4-15,0 0 4 0,0 0-5 0,0-1-7 16,0 0-4-16,0-1-20 0,0 0-4 0,0-1-7 0,0 0-20 15,0-1-36-15,0-1-51 0,-3-1-55 0,0 0 21 16,0 0 30-16,2 0 8 0,-4 0 22 0</inkml:trace>
  <inkml:trace contextRef="#ctx0" brushRef="#br0" timeOffset="1425.78">8323 12433 55 0,'-5'-6'71'0,"0"2"-3"16,0 1-4-16,0-2-3 0,-1 1 0 0,2-1-22 0,-3 2 1 15,1-3 3-15,-1 2 0 0,1-1-3 0,0 2-15 16,-2-2 1-16,1 3 17 0,1-1-10 0,-2 0-4 0,0-2 1 16,0 4-1-16,-2 1 8 0,2-3-11 0,0 3 0 15,-2-2 3-15,1 1 1 0,-1 1-3 0,2-2-5 16,-3 2 1-16,0 0-12 0,1 0-7 0,0-3 0 0,-2 6 0 15,1-4-1-15,-1 2 20 0,-1-1-23 0,1 0 4 16,-1-1-4-16,0 1 4 0,-1 0 0 0,1 0 15 0,-1 0-4 16,1 0-15-16,1 1-4 0,-1 2 4 0,0-1 0 15,-1 1 4-15,3 0 12 0,-3 1-9 0,3 1 1 16,-2-1-12-16,1 1 12 0,2-1-4 0,-4 1-8 0,3-3 16 16,0 2-1-16,-2 0-18 0,4-1 18 0,-3 0-19 15,3 1 20-15,-2 1-20 0,1 1 20 0,-2-3-8 0,4 3 0 16,-2-1-12-16,0 2 20 0,1 0-20 0,-2 0 20 15,2 2-20-15,-2-2 12 0,1 2 4 0,-2-1-1 16,2 2-3-16,1 1 4 0,-2 1 0 0,1-2 0 0,-1 0-4 16,0 3 0-16,3-3-4 0,0 4 4 0,2-2 0 0,-2 1-4 15,2 2 0-15,-1 0 0 0,2-3 4 0,2 2-4 16,-3 0 4-16,2 3-4 0,0 0-4 0,1-2 8 16,0 0-4-16,0 0 12 0,-1-1-12 0,-2 3 0 0,3 1 0 15,0-1 0-15,2 1 0 0,-3-2 0 0,4 2 0 16,-3 0 8-16,0 0-8 0,3 0 0 0,-2 0 0 0,2 2 0 15,0-2-8-15,0 0 12 0,0-2-4 0,0 2-8 16,-1-1 12-16,1-1 8 0,-2 2-16 0,5-3 4 0,2 0 0 16,-2 2 4-16,1-2-4 0,0 1 0 0,4-1 0 15,-2 0 0-15,2 0 0 0,0-1 0 0,1-1 0 16,1-1 0-16,-2 2 0 0,3-1 0 0,-1-1 4 0,-1-1-4 16,3-1-4-16,0-1 8 0,-1 2-4 0,1-1 8 15,-2 0 0-15,4 1-8 0,-3-1-4 0,2-2 0 0,-1 1 4 16,-2 0 8-16,3 1-12 0,-1 1 0 0,-2-2 4 15,2-3 0-15,1 0 0 0,-2 3 0 0,2-3-4 0,-4 3-8 16,5 0 12-16,-2-3 0 0,-1 0-4 0,1-1 4 16,-1 1-12-16,2 1 20 0,0-2-8 0,0 1 0 0,-1 0-12 15,1-4 8-15,-2 2 12 0,3 0-8 0,-1-2-12 16,-1 1 8-16,1 0 4 0,1 1-4 0,-3-1 4 0,0-3 0 16,3 2 8-16,-2-1-8 0,-3-1 0 0,4 0-8 15,-2 2 20-15,1-2-20 0,-2-2 16 0,1 1-16 16,0-2 16-16,-1 1-16 0,-1-1 16 0,2 3-16 0,0-4 8 15,-1 1-8-15,2-2 12 0,-1 0 4 0,-1 5-8 16,2-2-8-16,-2 0 8 0,4 1 0 0,-3-1-8 0,1-2 16 16,1 2-16-16,0 1 0 0,1 1 8 0,1 0 0 15,0-3 0-15,-2 1 0 0,3 2 0 0,-2-4 12 16,3-2-20-16,-1 3 20 0,0 0-20 0,0-1 8 0,1-3 12 16,-4 1-20-16,0 0 12 0,1-3-12 0,0 1 8 15,0 4 0-15,-4-2 4 0,2-1-4 0,-2 1 4 0,1-2 0 16,-2 2 0-16,1-1-8 0,-2-1 4 0,2-1 4 15,0 0 0-15,-2 0 4 0,1-1-4 0,1-1-4 16,0 1 12-16,-2-2-12 0,4 0 4 0,-4-2 0 0,2 2 4 16,1 0 0-16,-2-1-8 0,-1-1 16 0,0 1-12 15,1-2 4-15,-2 1-8 0,1 1 20 0,0-2-20 16,-2 1 21-16,0-1 3 0,-4 0 1 0,1 0 0 0,-1 3-8 0,-1-1 13 16,-1-1-13-16,2 4 0 0,-4-2 0 0,2 1 5 15,0 2-5-15,0-1 14 0,0 1-9 0,0 0-9 16,0-2 19-16,0 1-5 0,0-1 1 0,0 1 0 0,0-1-4 15,0 1-1-15,0-4-3 0,0 1-1 0,0-1 0 16,-3 1-9-16,3-2-15 0,-3 1 15 0,1 1 5 16,-1-2 0-16,2 1 15 0,-3 0-9 0,-2 3 4 0,2-3 1 15,-1 3-10-15,2 1 27 0,-4 0 6 0,2 2-16 16,1-1-5-16,-2 0 18 0,-1 3-10 0,1-1 24 16,-1 1-29-16,-2-2 25 0,1 1-24 0,-2-1-6 0,-2 2 28 15,1-3 0-15,1 0-26 0,-5 2-14 0,3-2 29 16,-3-2-21-16,-1 4 15 0,0-4-37 0,2 4 30 0,-2-1-38 15,0-1 24-15,-3 2-16 0,6-1-16 0,-4 2-13 16,4 1-1-16,-2 3-35 0,0-3-18 0,1 1-3 0,3 4-34 16,-2-5 7-16,1 5-11 0,2-2-7 0,-2 2-27 15,2 0 14-15,-1-2-9 0,2 2-38 0,-1 0-29 0,1 2-25 16,1 0 33-16,-1 4 20 0,-1-3 28 0,3 4 24 16</inkml:trace>
  <inkml:trace contextRef="#ctx0" brushRef="#br0" timeOffset="2012.87">7984 12945 94 0,'0'0'93'0,"0"0"-7"16,-1 0-11-16,1 0-14 0,0 0 10 0,0 0-27 15,-2 0-16-15,4 0 19 0,-2 0-21 0,0 0 6 0,0 1 5 16,0 1-4-16,0 2 3 0,0-1-6 0,0 1 3 15,0 3 7-15,0 0-14 0,0-1 15 0,0 3-18 0,0 1 7 16,0-2 8-16,0 0-12 0,0 1-7 0,0-2 4 0,0 1 0 16,0-1-3-16,0 1 3 0,0-2-8 15,0-2 5-15,1 1-4 0,2 0-5 0,-1 0 1 0,4-2-4 16,-1 2-8-16,-2-4 12 0,5-1-4 0,-2 3 0 0,4-3 0 16,1 1-4-16,-3-3 0 0,1-3-8 0,1 1 8 15,-1-3 4-15,2 0-8 0,0 1 0 0,1-1 0 0,0-2 4 16,-2 1-4-16,-1-2 4 0,2 4 0 0,-3 1-8 15,0-1 12-15,0 3 4 0,3 2-4 0,-5-1 20 16,1 4-15-16,-1-1 15 0,3 2-3 0,-2 2 13 0,-1 1 12 16,0 0 2-16,-1 1-4 0,3-1-17 0,-2 3 10 15,-1 0-5-15,2-1 1 0,-3 0-4 0,2 0 0 0,-1-2 6 16,-2 2-5-16,-1-1 1 0,1-1 6 0,-1 0 5 16,-1 0 2-16,-1 0-5 0,0 0-5 0,0 0-10 15,-3 2-16-15,-2-2 16 0,2 1-28 0,-2-1 0 0,-1 0 18 16,0 2-18-16,1-1-29 0,-3-2-16 0,0-1-27 15,0-2-18-15,2 2-35 0,-2-2-9 0,3-2-18 16,0 1-55-16,-2 1-55 0,0-2 10 0,3 0 36 0,0-2 31 16,0 1 28-16,0 2 18 0</inkml:trace>
  <inkml:trace contextRef="#ctx0" brushRef="#br0" timeOffset="2822.75">8123 13573 87 0,'0'0'72'0,"2"0"-8"0,-4 0-4 16,5 0-2-16,-1 0-5 0,-2 3-28 0,0-2 18 15,2 4-10-15,-1 0-1 0,-1-1 8 0,0 3-4 0,0 1 0 16,0 2-18-16,0 0 11 0,0 2 1 0,0-3-5 16,0 3 1-16,0 0 3 0,0 0-7 0,0 0 4 15,0 1 7-15,0-1-3 0,0 3-4 0,0-1 1 0,0 1-12 16,0 0 7-16,0 0-14 0,0-2-8 0,3 4 11 16,-1-1 0-16,1-1 5 0,0 2-1 0,-3-2 0 0,2 0-15 15,2-1-4-15,-2 2 4 0,1 0 19 0,-1-1 1 16,-2 3-1-16,-2-1 0 0,2-1 1 0,0 1-9 15,2-1-3-15,-2 2 0 0,0 0 0 0,0 0 0 0,-2 0-1 16,2 0 1-16,0-1-4 0,0 1 0 0,0 0 0 16,0 0 12-16,0 1-12 0,0-1 0 0,0 3-4 0,0-1 4 15,0-1 0-15,0 1 0 0,0-1-4 0,0 1 0 16,0-1 0-16,0-1 0 0,0 0 0 0,0 0 4 0,0 0-4 16,0 2 0-16,0-2 4 0,0 0-4 0,0 0 8 15,0 0-12-15,0 0 4 0,0 0 4 0,0 0-4 0,0 0 0 16,0-2 0-16,0 1-8 0,0-2 8 0,0 1 4 15,0-1-4-15,2 0 0 0,-2-1 0 0,0 1 4 16,0-2-8-16,0-2 4 0,1 0-4 0,-1 2 4 16,0-1 0-16,0-2 4 0,0-1-4 0,-1 0-8 0,1-1 8 15,0-1 0-15,0 0 0 0,0 0-16 0,0-2-4 0,0-1 12 16,0-2-19-16,0 0-12 0,-2 0-23 0,-1-2-26 16,0-2-32-16,-2-4-60 0,-1 0-12 0,1-2 16 0,2-3 19 15,-2-3 32-15</inkml:trace>
  <inkml:trace contextRef="#ctx0" brushRef="#br0" timeOffset="4039.84">8049 11350 101 0,'0'0'79'0,"0"0"-1"0,0 0 1 15,0 0-7-15,0 0-1 0,0 2-35 0,2-2-3 0,-1 1 10 16,2-1-3-16,0 2-4 0,-1-2 1 0,-1 0-4 15,4 0-4-15,-2 1 0 0,2-1-3 0,0 0 0 0,-2 2-4 16,2-4 0-16,-1 4 1 0,1-1 3 0,2-1 0 16,-1 0-3-16,2 0-1 0,-2 2-18 0,1-2 0 0,-1-2 0 15,2 4-1-15,3-2 16 0,-3-2 0 0,1 2-19 16,1 0 20-16,-1 0-20 0,1 0 15 0,-1 0 0 0,2 0-19 16,-1 0 20-16,2 0-20 0,-1 0 0 0,-1 0 0 15,4 0 20-15,-3 2-5 0,3-1-15 0,-2-1 1 16,0 3-1-16,2-1 0 0,2-1 19 0,0-1-19 0,0 1 1 15,1-1-1-15,4 2 11 0,-4-2-10 0,2-2 18 0,2 4-19 16,-1-4 16-16,2 2-20 0,-1 0 20 0,-2 0-20 16,1 0 12-16,-2 0 0 0,2 0-8 0,-1 0 15 15,-1 0-7-15,1 0 0 0,-2 0 0 0,2 0-4 0,-2-2 0 16,-2 0 0-16,2-1-8 0,-3 0 1 0,4 2-1 16,-4-4 12-16,0 2 7 0,0-1-11 0,-1-1 8 15,3 1-8-15,-2 1 8 0,0 3 0 0,-1-2-20 0,1-1 4 16,-1 2 16-16,1-1 0 0,-3 1-8 0,2 1-12 15,-1 0 4-15,0-2 16 0,0 4 0 0,-1-4 0 0,1 2-20 16,0-1 0-16,-3-1 1 0,3 4 22 0,-2-2-11 16,0-2 8-16,-2 2 0 0,3 0 0 0,-3 0-20 15,0-1 20-15,4 1-20 0,-4 1 20 0,0-1 0 0,2 0 0 16,-1 0-20-16,-1 0 16 0,0-1-16 0,0 1 0 16,1 0 20-16,-1 0-20 0,1 0 24 0,0 0-20 0,-1 0 8 15,0 0 8-15,0 0-20 0,-1 0 12 0,3 0-7 0,-2 0 14 16,0 0 1-16,1 0-16 0,-2 0 16 15,2 0 0-15,-4 0-20 0,4 0 20 0,-1 0-16 0,-1 0 16 16,-1 0-16-16,0 0 16 0,0 0-16 0,-1 0 16 0,3 0-16 16,-3 1 16-16,4 2-8 0,-6-1-8 0,4-1 20 15,-1 2-4-15,2-2-20 0,0-1 4 0,-2 4 1 0,1-4 18 16,1 3-19-16,-1-3 1 0,0 1 18 0,1-1-18 16,-2 2 18-16,3-2-19 0,-1 4 20 0,0-4-8 15,0 2-8-15,1-1 16 0,0-1-8 0,-1 1-12 0,2-2 12 16,-2 2 0-16,0-1 0 0,2-1 0 0,-1 1 0 15,1 0-12-15,-2 0 19 0,1 0-11 0,-1-1 0 16,0-1 8-16,2 2-23 0,2-3 19 0,-2 0-28 0,-1 0 5 16,2 3-9-16,-1-1 1 0,-1 1-19 0,2-4-7 15,0 4-11-15,-3-1-55 0,3 1-56 0,-6 3-13 0,3-1 23 16,-2 2 23-16</inkml:trace>
  <inkml:trace contextRef="#ctx0" brushRef="#br0" timeOffset="4750.26">9755 11103 55 0,'0'0'79'0,"1"2"-1"15,-1 0 11-15,0 1-3 0,0 0-7 0,2 2-29 0,-2-2-3 16,0 3-11-16,0-2 4 0,-2 2 0 0,4 1-7 16,-2 0 4-16,3 0-4 0,-1 1-4 0,-1 2 0 0,1-1 8 15,1 3 1-15,-1 0-5 0,1 2-3 0,3-1 0 16,-4 2 1-16,2 0-1 0,0 3-7 0,-3-1 0 0,4 1 8 15,-3-2-4-15,-1 4 1 0,1-2 7 0,1 1-15 16,-3 1 0-16,0-1 20 0,0-1-4 0,3 0-11 16,-3 2-9-16,0-2 9 0,3-2 0 0,-3-1 0 0,0 2-8 15,-3-5 0-15,3 1 0 0,3-1 0 0,0-3 0 16,-3 2-4-16,2-5 0 0,-4 0-4 0,4-2 0 16,-1-1-5-16,-1-2 1 0,2 1-5 0,-2 0-5 0,0-2 10 15,-2 0-1-15,2 0-8 0,2-2-23 0,-2 0-7 16,0-2-5-16,-2 1-16 0,2 2-11 0,0-4 1 0,0 0-23 15,0 0-25-15,-3-3-46 0,-3-1-41 0,3 0-4 16,-2-1 17-16,0-1 34 0,1-1 17 0</inkml:trace>
  <inkml:trace contextRef="#ctx0" brushRef="#br0" timeOffset="6222.01">9810 11110 69 0,'0'0'86'0,"3"0"10"0,-3 0-6 16,3-1-15-16,-1 2-3 0,0-1-22 0,1 0 1 15,2-1-19-15,1-3 8 0,-1 4-4 0,4-1-3 16,-1 1-11-16,-1-1 4 0,2-1 0 0,-1-1-4 0,1 3 0 15,1-1-11-15,2 1 4 0,-2 1 0 0,2-2-4 16,-2 1 11-16,1-2-11 0,0 2 1 0,3 0 3 0,-2 2 7 16,2-2-18-16,-1 0 18 0,2 0-3 0,-2-2 0 15,6 2-3-15,-3 0-1 0,1 0 0 0,1 0-3 0,0 0-1 16,3 0-3-16,-3 0 0 0,2 0-1 0,2-3 1 16,0 2 0-16,0-3-4 0,2 2 0 0,3-4 0 0,0 1-1 15,1 0 1-15,-1 0 0 0,3-1 0 0,0 0 0 16,0 1-4-16,0 1 0 0,2 1 4 0,-2 1 0 0,-1 1-4 15,-1 1 0-15,0 0 4 0,-1 0-4 0,-2 0 0 16,2 3 4-16,0-2-4 0,-3 2 0 0,1-1 4 16,-1-1-4-16,3 1 4 0,-2 1-4 0,-1-2 0 0,1 1 0 15,0 2 0-15,1-4 0 0,0 2 3 0,-3-2-3 16,4 1 0-16,0 1 0 0,-1-2 4 0,1 0-4 0,0-2 0 16,3 2 0-16,0-1 0 0,-2-1-15 0,4-1 15 15,-2 2-12-15,2-4 16 0,-2 2 0 0,1-1 0 16,1-1 0-16,-3 1-20 0,-1 2 4 0,-1-4 1 0,0 5 18 15,-2-1 1-15,2 1 0 0,-3 1 0 0,-1 0 0 16,0 0-4-16,-3 0-16 0,2 0 0 0,-1 0 16 0,1 0 4 16,-2 0 0-16,1 0-1 0,0 0 1 0,-1 0 0 15,-1 0-20-15,0 0 20 0,2 0-20 0,0 0 20 16,-1 0 0-16,0 1 0 0,-2-1-4 0,2 3 0 0,1-1 0 16,-4 0-16-16,2 2 0 0,0-1 12 0,0 1 8 0,-3 2-20 15,3-1 4-15,0-1 12 0,-3 2 8 0,-1 0-20 16,2-3 16-16,0 2 0 0,0 2 0 0,-3 1-8 0,2-4 8 15,0 1-8-15,-5 0 8 0,3 0-20 0,-1 1 20 16,-2-1-12-16,3 1 12 0,-4-3-20 0,2 0 16 16,-4-2-4-16,2 2 8 0,-4-1-20 0,3 1 0 0,-4-3 20 15,0 1-20-15,0-1 20 0,-2 1 0 0,0 3-8 16,-3-3-12-16,0 1 20 0,0-4-12 0,0 5 4 16,0-3 0-16,0 3 0 0,0-3 0 0,0 3 0 0,0-3 0 15,0 0 0-15,0 2 8 0,0 0-12 0,0 0 12 16,0-4-20-16,0 6 12 0,0-1 0 0,0 0 8 0,-3 1-8 15,3-1-4-15,0 0 12 0,-3 2-20 0,1-2 8 16,-1 4 12-16,0 1-20 0,1-1 20 0,-1 0-16 0,-2 3 20 16,5 0-12-16,-4-1 8 0,1 3-8 0,1-1 0 15,-1 2-8-15,3 1 8 0,0-2 0 0,0 1 0 16,0 1 4-16,0 1 8 0,0 0-12 0,-2-2 4 0,2 4 0 16,2-4 0-16,-2 4-4 0,0-2 4 0,0 0 0 15,-2-2-4-15,4 2 4 0,1 0 0 0,-3-1-12 0,0 1 8 16,0-2 4-16,2 0-4 0,-2 1-8 0,1 0 8 0,1-2 0 15,1 0 0-15,-3-2 4 0,-3 2-4 0,6-1-8 16,-3-3 8-16,0 2 0 0,1 0 0 0,-1-2 0 16,0 1 4-16,0-2 0 0,-1 1 0 0,-2-3-4 0,1 0 4 15,-1 0 0-15,0-2-4 0,-2 0-8 0,0-3 8 16,0 1 0-16,-4 0 0 0,1-1 0 0,-1-1 0 0,-4 1 0 16,5-1 0-16,-3 1 0 15,-3 0 0-15,3-2 0 0,-2 2 0 0,-1-1 0 0,1-2 0 0,-2 0 0 16,0 3 0-16,0-5 0 0,0 2-8 0,-2-1 8 0,1-1 0 15,-1 4-4-15,-1-2 4 0,-1 1-8 0,2 0 8 16,-1 2 0-16,1-2 8 0,-4 2-12 0,3 0 12 0,-1 0-20 16,-1 0 20-16,0 0-8 0,1 0 0 0,-2 0 0 15,-1 0-4-15,0 1 8 0,0-1-16 0,-2 1 20 16,2-1 0-16,0 2-8 0,0-2-8 0,-3 2 12 0,1-1-8 16,0 1 12-16,-2-1-12 0,1-2 0 0,0 2 0 15,-3-2 12-15,1 2-12 0,-1-1 8 0,-1 2-16 0,-1-4 16 16,2 2-16-16,-1 0 16 0,-2 0 0 0,1 0-16 15,-2 0 0-15,2 0 0 0,0 0 0 0,3 0 5 0,1 0-1 16,-2 0 0-16,3 0 0 0,1 0 4 0,1 0 8 16,0 0-4-16,4 0-4 0,-3 0 0 0,1 0 12 0,-1 0 4 15,2 0-12-15,-1 0-8 0,-1 0 4 0,2 2 0 16,-1-2 0-16,1 0 0 0,-4 1 1 0,6-1 10 16,-4 0-3-16,0 2-4 0,3-2 0 0,-3 0 4 0,2 1 12 15,0-1-20-15,0 2 16 0,1-2-5 0,1 0 5 0,0 1 0 16,-1-1-20-16,3 0 8 0,-3 1 0 0,3 1 8 15,-3 0 0-15,3-2-20 0,-1 0 4 0,-1 1 8 16,1-2 0-16,-2 4 8 0,5-2-12 0,-5-1-8 0,3 2 5 16,-3-4-1-16,3 2 0 0,-3 0 0 0,3 0 4 15,-1 2 0-15,-2-2 0 0,5 0 0 0,-3 0 12 16,2 1-4-16,0-1-8 0,0 2 0 0,1-2 12 0,1 3 4 16,-1-2-8-16,0 2-12 0,1-3 4 0,-1 0 0 15,1 0 0-15,-1 2 0 0,3-1 12 0,1-2 8 0,-2 2-4 16,3-2-9-16,-3-1-10 0,3 0 14 0,1 2-3 15,0-2 0-15,0 2 8 0,1-3-8 0,0 3 8 16,-1-3-8-16,2 1 0 0,-2 1-4 0,2 2 0 0,1-2 8 16,-2-1-8-16,-2 2-4 0,3 0 12 0,-2 0-12 15,0 0 4-15,1 2 0 0,-3-4 0 0,3 2 0 16,-3 0 8-16,1 2-8 0,3-2-4 0,1 3 0 0,-1-3-4 0,1 1 8 16,3 1-8-16,-2-2-16 0,4 0-7 0,-2 1-16 15,4 1 9-15,2-5-20 0,-1 1-32 0,2-2-63 16,0 1-51-16,3-3 20 0,-3 0 23 0,4 0 19 0</inkml:trace>
  <inkml:trace contextRef="#ctx0" brushRef="#br0" timeOffset="7918.39">12367 11509 62 0,'1'0'86'0,"2"0"-8"15,-1 0 4-15,1 0-6 0,2 2-23 0,0-4-17 0,1 2 7 0,3 0 1 16,0 0-5-16,0 0-17 0,2 0 11 0,-1 0-1 15,2-1-2-15,1 1-5 0,0-3-10 0,-1 1-11 16,2-1 18-16,2 3-11 0,-2-2-11 0,-1 1 18 0,3 1 0 16,-2-3-10-16,0 3-8 0,2 0 0 0,-2 0 0 15,1 0 15-15,0 2-4 0,-2-2 3 0,4-2 1 16,-4 2 0-16,3 0 0 0,-2 0-7 0,3 0 14 0,-2 0-7 16,2 0 0-16,1 3 0 0,-1-3-11 0,3 1 19 15,-2-1-4-15,2 0 0 0,1 0-19 0,0 2 0 0,-1-2 0 16,4 0 15-16,-2 2 0 0,2-4-3 0,1 2-1 15,0 0-3-15,2 0 0 0,-3 0-1 0,3 0 1 16,3-2-4-16,-5 2 0 0,4-2 0 0,-1 0 0 0,-3-1 0 16,-1 3-1-16,2-3-3 0,-1 2 0 0,2 1-3 0,-6-3-13 15,2 1 20-15,-1 0 0 0,0 2 0 0,2 0 0 16,-3-2-4-16,2-1 3 0,-1 1-3 0,-1-2 0 16,1 1 0-16,2-2 0 0,-1 1-15 0,-2-1 11 0,3-2 8 15,-1 1-20-15,-1 3 20 0,1-2-8 0,0 1 1 16,-1 0-9-16,-2 3 20 0,0 0-12 0,0-1-8 0,-2 2 20 15,1 0-8-15,0 0-12 0,-3 0 5 0,2 0 14 0,-1 2-14 16,1-2 14-16,-2 2-7 0,3-2 8 0,0 2-19 16,-1 0 18-16,2-2-18 0,-1 1 18 0,3-1-18 15,0 2 19-15,3-2-12 0,-2 0-8 0,2-2 20 0,0 1-8 16,1-3-12-16,0 2 20 0,0-1-16 0,-2 0 16 16,1 1-8-16,-5-2-8 0,1 0 1 0,-2 2 18 15,0-1-18-15,-5 3 14 0,2-2-3 0,-3 2 0 0,-2 0-4 16,-2 0-8-16,1 0 4 0,-2 2 16 0,-1-2-16 15,1 0 16-15,-1-2-9 0,-1 2-10 0,3 0 18 0,-1 0-15 16,-1 0 20-16,2 0-20 0,-1 0 16 0,0 0-9 16,3 0 1-16,-3 0-11 0,1 0 18 0,1 0-19 15,-2 0 20-15,4 0-20 0,-2 0 20 0,0 0-8 0,-1 0-12 16,-1 0 20-16,2 0-5 0,-1 0-7 0,-1 0 0 16,-2 0-7-16,-1 0 18 0,1 0-11 0,0 0-7 15,-3 0 18-15,1-1-19 0,-1 1 20 0,-1 0-20 0,-2 0 16 16,3-3-16-16,-2 3 20 0,1-2-20 0,0 1 8 0,1-1 8 15,0-1-16-15,3 3 16 0,-3-1 0 0,2-4-20 16,-2 2 20-16,2 3 0 0,-2-3-20 0,2 2 20 16,-3-3 0-16,2 4 0 0,-2 0-5 0,-1-1 5 0,-1 1-19 15,2 0 18-15,-1 0 1 0,-1-1 0 0,0 2 0 0,0-1-8 16,0-1 4-16,0-1 0 0,0 1 0 16,-1-2-8-16,1 3 4 0,0-2 8 0,0 1 0 0,0-2 0 15,0 0-4-15,-2 1 4 0,-1 0-4 0,0 1 4 0,-2 0 0 16,2 1 0-16,0-3-4 0,-2 0 4 0,0 3 8 15,1 0 0-15,-6 0-16 0,7 0 21 0,-2 0-1 0,-1-2 5 16,-1 4 0-16,0-4-12 0,-1 4 3 0,3-2 1 16,-1 1 5-16,-1 1-1 0,1-1 9 0,2 2-12 15,-3 0-1-15,1 2 10 0,1-1-5 0,-3 2-13 0,5 0 23 16,-2 0 0-16,0 2 0 0,1-1 1 0,0 1-5 16,1-1 1-16,2 2-9 0,-1 2 4 0,2-1-4 0,-3 1 5 15,3-1 11-15,0-1-6 0,3 2-3 0,0-2-1 16,0 1 1-16,1-2-16 0,0-1-1 0,3 1 12 15,-1-4-5-15,3-1 0 0,1 0-6 0,1 0 0 0,2-3-5 16,-2 0-18-16,1-4 7 0,0-1-6 0,0 1-1 16,-1-4 1-16,2 2 0 0,-5-3 6 0,1 2-6 0,-1-1 5 15,-3-1 6-15,-2 0 0 0,1 3 0 0,-3-1 0 16,-2 1 6-16,-3 0 5 0,1 1 0 0,-3 1-11 16,-1 1 33-16,1-1 7 0,-2 4-17 0,0-2 24 0,-1 2-17 15,-2-2 6-15,1 2 13 0,2 0-10 0,-3 0-1 16,3 3 15-16,0 0 2 0,-1 0-21 0,1 0-20 0,0 0 29 15,3 2-36-15,2 1 30 0,-2 1-37 0,1-1 0 0,2 0 29 16,2 0-21-16,-1-3-1 0,1 0-7 0,1-1-7 16,4-1-8-16,-1 0 0 0,1-1-7 0,3-2-21 15,-1-1 28-15,2-2-27 0,1-1 22 0,-1-1 13 0,3-1 0 16,-3 1-14-16,-1-4-6 0,-2 3 1 0,-2-3 6 16,0 2 27-16,-3 0 6 0,1 2 7 0,-5 0 13 0,1 1 15 15,-4 1 9-15,0 3 0 0,-1 0-5 0,2-1 10 16,0 3-8-16,-2-1 3 0,2 1 1 0,-1 0-7 15,1 0-8-15,0 3 19 0,3 0-26 0,1-2-17 0,-1 2-10 16,2 2-18-16,-4-1-10 0,4 3-70 0,-3 0-64 16,1 2-50-16,-1 0-62 0,-2 0-87 0,-1-2-65 0,-2 2 74 15,-3 0 53-15,-2 0 43 0,-1-2 31 0,-2 3 26 16,-3-2 25-16,0 2 26 0</inkml:trace>
  <inkml:trace contextRef="#ctx0" brushRef="#br0" timeOffset="10327.52">8153 14941 52 0,'0'0'107'16,"0"0"-15"-16,0 0-13 0,2 0 3 0,-1 0-3 0,1 0-18 16,1 0-3-16,0 0 4 0,-1 0-4 0,4 0 1 15,0 0-4-15,1 0-7 0,1-3-10 0,-2 3-1 0,-1-1-3 16,4-2-4-16,-2 3 1 0,1-2-12 0,0 1 8 0,2-1-4 16,-2 0 0-16,2 1 8 0,2 1-7 0,1-6-9 15,-3 6 5-15,6-3-4 0,-2-1 0 0,5 0 0 16,-2 2 8-16,-1-4-4 0,4 4 0 0,0-2-3 0,0 4-5 15,0-2 0-15,3 1 1 0,-1 1-5 0,0 0 0 16,1 0 1-16,0 0-1 0,2 0 0 0,-3 0 1 16,2 0-1-16,-2 0-4 0,2 0 0 0,-2 0 1 0,3 0-18 15,0 0 0-15,-2 0 22 0,2 0-5 0,0 0 0 16,0 0 0-16,2 0 1 0,-3 0-1 0,0 0 0 0,4 0 0 16,-2 0-4-16,-1 0 5 0,0 0-5 0,1 0 0 15,-1 0 0-15,2 0 0 0,0 0-9 0,-1 0 9 0,1 0 0 16,2 0 0-16,-2 0 0 0,3 0 0 0,0 0 0 15,0 0 0-15,0 0 0 0,3 0-8 0,-3 0 12 16,2 0-4-16,4 0 4 0,-4 0-4 0,2 0 0 0,0 0 0 16,-1 0-8-16,3 0 8 0,-1-4-9 0,2 3-8 15,0-3 22-15,-2 1-14 0,2 0 13 0,-3-2-4 0,4 1-8 16,-3-2 0-16,3 1 4 0,-3-1 8 0,0 2-13 16,1-1 1-16,0 2 4 0,2 0 0 0,0 1-4 15,2 2 3-15,-1-1 5 0,1 0-8 0,-1-1 8 0,-1 2 0 16,2 0 4-16,2 2-12 0,-4-2 4 0,-1-2-4 0,-1 2 8 15,2 0-4-15,-3-1 4 0,-2 2 8 0,2-4-12 16,-4 2 0-16,4 1 0 0,-3-3 0 0,1 0-1 16,0 0 5-16,-1 0-4 0,1 0 4 0,3-2 9 0,-3 2-14 15,4 0 1-15,-1 0 4 0,4-1 0 0,-2 1-4 16,1 0 4-16,1 1 0 0,1-1 0 0,0 0-4 0,0 0 0 16,-1 0 4-16,1 0 0 0,-3 2-4 0,-2-2 4 15,1 1 0-15,-1 1 0 0,0-4 0 0,-3 2 0 0,2 0 0 16,0 2 4-16,-3-2-4 0,1 0 0 0,0 1 8 15,0-1 0-15,1 0 1 0,-1 2-13 0,1-1-9 16,1 1 5-16,2 1 8 0,1-2 0 0,0 4 0 0,1-4 4 16,1 2 0-16,-1 0-4 0,2 0 0 0,-1 0 4 15,-1 0-4-15,-1 0 0 0,2 0 9 0,-4 0-1 0,0 2 0 16,-2-2 0-16,-1 3-4 0,3-3-8 0,-2 0-8 16,0 1 12-16,-2-1-4 0,-1 0 0 0,4 0 4 15,-5 0-4-15,2 0 4 0,-1 3-5 0,3-3-7 0,-3 2 4 16,4-2 12-16,-3 3-4 0,3 0 0 0,0 0 0 15,-1 1 0-15,1-1 4 0,0 2 0 0,-2-2-12 0,0 1 16 16,-1 1-8-16,-1-1 8 0,-1 1-8 0,0-1 0 16,0 1 0-16,-3-1 0 0,2-1-4 0,-4 0 4 15,2 2 0-15,0-2 0 0,-2 0 4 0,2 0 5 0,-2-2-13 16,-1 1-9-16,2-1 13 0,-1-1 0 0,-2 2-8 0,2-2 8 16,0 0 0-16,1 1 0 0,-4-1 0 0,4 0 0 15,-1 2 0-15,-1-1 0 0,3-1 0 0,0 0 0 0,-1 0 0 16,1 2 4-16,2-1-4 0,-1-1 0 0,0-1 0 15,-1 2 0-15,2-4 0 0,-4 3 4 0,-1 0-4 16,1 0 0-16,0 3 0 0,-4-1 0 0,1-1 0 0,-1 0 0 16,-2 1 0-16,1 0 0 0,-1 1 0 0,-1 0 0 15,-1-2 8-15,1 2-12 0,-1-4 4 0,0 2 9 0,-1 1-14 16,1-2 5-16,-4 0 9 0,4-2-13 0,-4 2-1 16,0-1 14-16,1 2-18 0,0 1 5 0,-3-1 0 15,0-1 0-15,1 0 4 0,0 3-4 0,-4-1 0 0,3 1 4 16,-2-3-4-16,-1 3 0 0,1 0 0 0,-3 0 4 15,3-1 0-15,-2 0 0 0,-1 0-4 0,-3-2 4 0,2 0-4 16,-2 3-4-16,0-2 12 0,-2-1-4 0,1 0 4 16,-2-1-4-16,0 1 4 0,0 0-4 0,0 1 0 0,0-1 0 15,0 0-8-15,0-1 12 0,0 1-4 0,0 0 0 16,0 0 4-16,0 0-4 0,0 0 4 0,0 0 8 16,0 0-12-16,0 0 4 0,0 0-12 0,0 0 12 0,0 0-4 15,0 0 0-15,0 0-8 0,0 0 12 0,0 0-4 16,0 0 0-16,0-3-4 0,0 3 4 0,0 0-4 15,0-2 4-15,0 2 0 0,0 0-12 0,0 0 4 0,0-2 8 0,2 2 0 16,-2-1 0-16,0 2 4 0,0-1-4 16,1-1 4-16,-1 2-4 0,0-1 0 0,2 0 0 0,-2 0-4 15,0-1 4-15,0 1-4 0,0 0 4 0,0 0 0 0,0 0 0 16,-2 0 0-16,2 0 0 0,0 0 0 0,0 0 0 16,0 0-4-16,0 0 4 0,0 0-4 0,0 0 4 15,0 0-4-15,0 0 4 0,0 0 0 0,0 0 0 0,0 0-4 16,0 0 0-16,0 0 4 0,0 0-4 0,0 0 4 15,0 0 8-15,0 0-12 0,2 0 0 0,0 0 0 0,1 0 0 16,-2 0-8-16,-1-1 8 0,0-1 4 0,0 2-4 16,2 0 4-16,-2 0 0 0,0 0 0 0,0-1 0 15,0 0 0-15,-2 1 0 0,2 0 0 0,0 0 0 0,0-2 0 16,2 0 8-16,-2 2 0 0,0-3-8 0,0 0-4 16,-2 1 4-16,2 0 4 0,0-1-4 0,0-2 0 0,0 2 0 15,0 0 4-15,0 0-4 0,0 0 0 0,0 2 0 16,0-2 4-16,0 3 0 0,0-2 0 0,0 2 0 15,0 0 4-15,0-3 0 0,0 2 0 0,0-1 0 0,-1-1 0 16,-1 0 0-16,-1 2 0 0,1-1-8 0,-1-2 17 16,-2 1-9-16,1 0-4 0,1 1 12 0,0 2-16 0,-2-3 4 15,-2 2 13-15,4-1-1 0,1 1-7 0,-1-1-9 0,-1 2 16 16,2 0 5-16,-1 0-4 0,3 0-12 0,-1-1-10 16,1 2 5-16,-4-1 0 0,3 2 0 0,-3 1 0 0,1-2 5 15,0 2 12-15,-2 2-5 0,4 1-7 0,-1 0 12 16,-1 1 0-16,0 4 5 0,3-2-4 0,-1 1-1 15,1-1 10-15,0 1 0 0,0 1-9 0,1-2-13 0,1 0 18 16,-1 0-5-16,2-1-18 0,0-4 19 0,2 2-10 16,0-1-14-16,1-1 24 0,1-2-24 0,3-1 20 15,-1 2-20-15,-1-3 19 0,-2-3-9 0,5 0-15 0,-3 2 6 16,0-6 18-16,-1 2-24 0,1-1 25 0,-3-1-15 16,2 0 9-16,-3 0-9 0,-2-1 0 0,2 2-5 0,-2 0 20 15,0 0-1-15,-2 1-19 0,-4-2 25 0,0 2 4 16,1 1 1-16,-2 0-10 0,0-1 5 0,-1 4 0 15,-1-3 1-15,1 4 0 0,-2-2 0 0,0 0 10 0,2 2-9 16,-2 0-17-16,2 0 22 0,0 0-10 0,-1 2-6 16,2-4 0-16,-1 4-17 0,3-1 29 0,-2 2-29 0,4 0 29 15,-1 2-18-15,0 1-16 0,2-2 22 0,-1 1-11 16,1 0 0-16,0 0 0 0,0 0-5 0,1-5-18 0,1 3 12 16,0-2 0-16,-1-1-17 0,3 0 17 0,-1 0-5 15,3 0 5-15,-2-1 11 0,1-4 0 0,0 2 0 16,2-1 0-16,-4 1-10 0,-2 0 10 0,1 0 0 0,1-2 5 15,-2 2 0-15,-1 0 6 0,-1 2 5 0,-4 1 1 16,2-2-12-16,-2 4 12 0,1 1-12 0,-3-2 29 16,2 2-34-16,-1 0 0 0,0 0 23 0,-1-1 0 0,1 3-29 0,1-1 23 15,4 0-22-15,-1-2-13 0,-1 1-5 0,3-2-38 16,-1 1-47-16,-1-1-29 0,2-1-20 0,2 0-34 16,-1 0-97-16,-1-3 11 0,0-1 40 0,-1-1 41 0,1 0 24 15,1-3 18-15,2-1 22 0</inkml:trace>
  <inkml:trace contextRef="#ctx0" brushRef="#br0" timeOffset="12053.91">14772 11425 112 0,'0'0'82'0,"0"0"-3"0,0-2-11 0,0 2 10 0,0 0-20 15,0 0-4-15,0 0-7 0,0-1-18 0,0 1 11 0,0-1-11 16,0 1-15-16,0 0 19 0,0 1-4 0,0-1-21 15,0-1 17-15,0 1-21 0,0 0 18 0,0 0-22 16,3 2 18-16,-2-2-18 0,3 0 8 0,-4 4 7 0,3-1-1 16,0 0-10-16,0 0 11 0,-1 3-8 0,-1-2 1 15,1 2-12-15,-2-1 0 0,0 4 15 0,0-3-3 0,2 1-1 16,-4 2 12-16,2-1-8 0,-2 1-3 0,2 1 11 16,0-1-8-16,2 2 8 0,-2-1-4 0,0 0 0 0,0 1 0 15,0 1 0-15,-2-1 1 0,2-1-1 0,0 3-3 16,0-3-1-16,0 2-3 0,0-3 3 0,0 1 1 15,0-1-12-15,0 2 12 0,0-4-8 0,0 2-1 0,0 0 13 16,0 0-20-16,0 0 12 0,0 2 0 0,0-2 0 16,0 1-1-16,0 1 1 0,0-1 0 0,0 3 0 15,0 1 0-15,0-3-4 0,0 2-8 0,-1 2 12 0,1-3-4 16,0 2 4-16,0 0-4 0,-2 0 4 0,2 0-4 16,0-3 0-16,0 2 4 0,-1-1-8 0,1-1 4 0,1 0 0 15,-1 0 0-15,0-2 0 0,0-1-12 0,0 2 8 16,-1-2 0-16,2 0-36 0,-1 1 40 0,2-1 0 15,-2-1 0-15,0 1 0 0,0-1-4 0,0 1 4 0,0-1 0 16,0 2-8-16,0-1 0 0,0-1 8 0,0 0 0 16,0 1-8-16,-2 0 8 0,2-1 0 0,0 1 4 15,-1-1 0-15,1 1 0 0,-2-1-8 0,0-1 16 0,1 2-12 0,-1-2-4 16,2 0 12-16,0-2-8 0,0 1 0 0,-1-1 0 16,1-3 9-16,-2 3-13 0,4-4 4 0,-2 1-4 15,0-1 0-15,0 2 0 0,0-1 0 0,0 1 8 0,0-1-8 16,1 1 0-16,1 2-8 0,-2-1 20 0,1 2-8 15,-1-2-4-15,0 3 8 0,0-1-8 0,2 0 0 16,-2 0 0-16,0 1-4 0,0 0 0 0,-2 0 8 0,2 1-20 16,0-2 4-16,0 1-5 0,0 0-3 0,0-5-20 0,0 4-20 15,0-4-6-15,0 1-31 0,0-2-39 0,0 1-74 16,0-1 18-16,0-1 20 0,0-4 18 0,0 2 11 16</inkml:trace>
  <inkml:trace contextRef="#ctx0" brushRef="#br0" timeOffset="12726">14555 12258 59 0,'2'1'82'0,"-1"-1"-4"0,4 0-6 15,-2 0-8-15,0 0-3 0,-1-1-22 0,1-1-3 16,4 4-3-16,-1-2-5 0,0 0-2 0,0 0-5 0,-1 0-2 15,2 0-12-15,-1 0 18 0,2 0-18 0,-2-2 19 16,1 2-19-16,0 0 15 0,1 0-18 0,0 0-1 0,0 0 19 16,1 0-18-16,-1 0 18 0,2 0-4 0,-2 0-7 15,3 0-7-15,-2 0 7 0,-1 0 0 0,1 0 4 16,0 0-4-16,0 0 4 0,0 0-1 0,1 3 5 0,-2-1 0 16,2 1-1-16,-1-1-6 0,0 0 18 0,0 1-4 15,3 0 0-15,-3 0 1 0,1 0-4 0,2 0 0 0,0-3-12 16,2 2-11-16,-5-2 12 0,6 0-4 0,-3 0-8 15,3-2 0-15,-1-1 0 0,-2 0 11 0,1 3 5 0,1 0-1 16,-2 0 1-16,-2-1 0 0,0-1-12 0,-2 2 3 16,1-1-3-16,-3 2 4 0,1-1-4 0,-4 0-4 0,2 0 8 15,-2 0 0-15,-1 0 0 0,-1 0 0 0,1 0-4 16,-2 0 0-16,0 0-12 0,3 0 12 0,-6 0-12 0,6 0 12 16,-6 0-4-16,1 0 0 0,4 0-12 0,-2 2-16 15,0-2 1-15,0 0-24 0,-2 0 5 0,-2 1-42 16,0-1-47-16,-4 2-52 0,0-4-5 0,-1 2 17 0,-2 0 25 15</inkml:trace>
  <inkml:trace contextRef="#ctx0" brushRef="#br0" timeOffset="14492.2">14478 12334 91 0,'-2'2'71'0,"2"-1"-3"0,0 2-4 0,0 0-3 15,0 0 0-15,0 0-25 0,0 0 3 0,0 0-10 16,0 2 0-16,0-1 0 0,0 1 0 0,0-2 7 0,0 1 0 16,0 2 4-16,2-1-10 0,-1 1-5 0,3 1 1 15,-3-1-4-15,2 3 0 0,2-3 0 0,-1 0-7 0,0 3 0 16,1-1 4-16,-2-1 3 0,2 1-3 0,-2-1-12 15,0 2-3-15,1 0 7 0,-1 0 4 0,2 0-11 16,-1 0 4-16,-3 2 7 0,2-3-8 0,-1 3 5 0,0 0-12 16,-2-2 4-16,1 1 7 0,-1 2-15 0,0-1 19 15,0 0-18-15,3 0 14 0,-4 0-15 0,-1 2 16 0,4-4-16 16,-2 1 15-16,3 1 1 0,-1-1-20 0,-2-2 1 16,4 4 18-16,-4-4-19 0,2 2 20 0,-1-2-8 15,2 0-12-15,-1 0 20 0,-2 1-20 0,0-1 19 0,0-1-18 16,2 0-1-16,-4 1 20 0,5 1-1 0,-4-4-3 15,2 2 0-15,1 0-1 0,-1 1 1 0,1-2-4 0,-2 3 4 16,3-1-4-16,0-1-1 0,-1-1 1 0,-2 0 0 16,0 1 0-16,0 1 0 0,0-2 0 0,0 3 0 0,0-3-20 15,2 2 20-15,-4-2 0 0,4 1 0 0,0 0-20 16,0 1 20-16,1-2 0 0,-1 2 0 0,-1-1 0 0,1 0 0 16,-2 3-20-16,2-3 12 0,-1-1 8 0,-1 3 4 15,0-2 0-15,-1 1 0 0,-1 1-12 0,2 0 4 0,3 1 8 16,-3 0-8-16,0-1-8 0,0 1 20 0,0 2-1 15,0-1 1-15,2 1-8 0,-2-1 8 0,0 0-12 0,0 0 4 16,-2-1-4-16,2 2 8 0,0-1-8 0,0-1 8 16,0 2-4-16,0-3-12 0,2 0 12 0,1 0 0 15,0 0 0-15,-1 0-4 0,-1 0 4 0,1-4-4 0,1 2 0 16,0 0 4-16,-1 0-4 0,-1-3 4 0,-1 2-4 16,0 0 4-16,0-1-4 0,-1 2 4 0,1-1-4 15,0 2 0-15,-2-1 0 0,-1 1 4 0,3 1-4 0,-3 1 0 16,1-2-4-16,-1 2 4 0,3 1 0 0,-3-1 0 15,0 0 0-15,-2-2 0 0,5 6 0 0,0-4 0 0,-2 1-8 16,2-1 12-16,-3 1-4 0,3-2 0 0,-1 0-8 16,-1 0 12-16,2 0-4 0,0 0 4 0,-2-2-4 15,-2 2 4-15,-1-2-4 0,2 1 0 0,1 0 8 0,-1 1-8 16,0-2 0-16,0 2 0 0,-2 0 0 0,-1-1 0 16,4-1-4-16,2 1 4 0,-3-2-4 0,3 1 4 0,-1-1-4 15,1-1 4-15,0 1-4 0,0-2 4 0,1-1-4 0,-1 0 4 16,0-1 0-16,0-2 0 0,-3 3 0 0,1 0-8 15,2-2 8-15,0 2 4 0,-3 0-4 0,3-3 4 16,0 1-4-16,-1 4 0 0,1-3 0 0,-4 2 0 0,8-4 8 16,-4 2-12-16,0-2 0 0,0 0 12 0,0-2-12 15,0 4 0-15,0-2 4 0,0 0 8 0,0 0-8 16,0-2-4-16,0 2 4 0,0 3-4 0,0-1 0 0,0-2 4 16,0 1 0-16,0-1 0 0,0 0-4 0,0 0 4 0,0 2 8 15,0-2-12-15,0 0-8 0,0 0 12 0,0-2-4 16,0 2 4-16,0 0 8 0,0 0-12 0,0 0 4 15,0 0 0-15,0 0 0 0,3 0 4 0,-2 0-8 0,3 0 4 16,0 0 0-16,2 2 8 0,-1-1 0 0,2 2 0 16,-3 0-12-16,4 2 0 0,0-2 4 0,-2 1-4 15,1 2 0-15,2-1 4 0,-4 1 0 0,4-4 0 0,-2 3 0 16,-1-2 0-16,5 0-8 0,-5-3 8 0,2 2 4 16,2-1-4-16,-1-1 0 0,-1 0 0 0,2 0 0 0,1 0 0 15,-2 0 0-15,1 0-4 0,-2-1 8 0,3 1-4 16,-2-2 0-16,-1 1 0 0,2-2 4 0,-1 1-4 15,-1-3 0-15,0 3 0 0,-2-3-4 0,1 2 4 0,-1 0 0 16,1 0-4-16,0 0 4 0,-2 3 0 0,1-1 0 16,-1 1 0-16,-2-2 0 0,2 2 0 0,0 0-4 0,-1 0 4 15,1 0 0-15,2-1 0 0,-4 2 0 0,3-1 8 0,-1 0-12 16,1 0 4-16,0-1 0 0,-1 1 0 0,2 0 0 16,-1-2 8-16,0-1-12 0,0 3 0 0,-1-1 4 15,0-2 0-15,1-1 0 0,2 3 0 0,-3-5 0 0,1 3 0 16,-3 2 0-16,2-2 0 0,2 1 4 0,-1-1-4 15,-2 1 0-15,1 1-8 0,0-3 12 0,0 2-4 0,-3 2 0 16,2-3 4-16,-4-1-4 0,5 0 4 0,-1 3-4 16,-2-5 4-16,0 2-4 0,-1-1 4 0,-1 2-4 15,2-3 4-15,1 0-4 0,0 1 4 0,1-2-4 0,-3 3 4 16,-1-2-4-16,6 0-4 0,0-2 8 0,-4 0 0 16,1 0-4-16,0 0 4 0,-1-1-4 0,1 2 4 0,2-5-4 15,-5 3 4-15,2-2-4 0,-2 2 4 0,0-3-4 16,1 3 4-16,-1-3 8 0,-1 0-12 0,2 2 4 15,-2-1 0-15,-1 0-4 0,2 1 4 0,0-2 4 0,-3 0 0 16,0 2-8-16,-1-1 17 0,1-1-9 0,-2 0-12 16,2-2 20-16,-3 3-20 0,5-3 17 0,-2 1-18 0,-1-1 18 15,3-1-9-15,-1 0 0 0,2 2-12 0,0-2 4 16,0 0 16-16,0 0 1 0,0-2-5 0,-2 4 0 0,1-2-12 16,-1 0 12-16,1 1 1 0,-1-1-13 0,0 1 12 0,-1 1-4 15,3 0 0-15,-1 0 1 0,1 2-1 16,0-3-21-16,0 2 4 0,0-1 22 0,0-1-5 0,0 2 0 15,0-5 0-15,0 3-20 0,0 0 20 0,1-1 0 0,1 0-21 16,-1 0 21-16,-1-1-16 0,2 1 20 0,-2-2-20 16,0 2 20-16,2 0-8 0,-4-2 0 0,4 4 0 15,-4 0 0-15,2-1-8 0,0 1 16 0,0 1-16 0,-3 0 16 16,0-2-16-16,3 2 16 0,-5 0 0 0,2-1-16 16,0 2 0-16,1-2-1 0,-1 1 9 0,0-2 9 0,1 4-18 15,2-4 18-15,0 1-18 0,0 1 18 0,-1-2-9 16,2 2-9-16,-1-1 18 0,0 1-9 0,0 0 0 0,0 1-9 15,0 1 18-15,0-1-18 0,0 1 22 0,0 2-21 16,0-1 20-16,0 1-12 0,0 4-8 0,0-2 4 16,0 0 16-16,0 2 1 0,0-2-1 0,0 1 1 0,-3 0 0 15,1 0-1-15,2 2-3 0,-3 0-18 0,3-3 22 16,-1 4 0-16,1-1-4 0,0-1-1 0,-2 2 1 16,-1 1-9-16,3 1 0 0,3-2 4 0,-6 1 1 0,3 1-1 15,0 0-21-15,0-2 21 0,-1 2-8 0,1 2-14 16,0-4-16-16,0-1-25 0,-4 0-23 0,1 4-31 0,2-3-54 15,-4-1-74-15,0 0 36 0,-1 0 18 0,-4-2 29 16,2 1 15-16</inkml:trace>
  <inkml:trace contextRef="#ctx0" brushRef="#br0" timeOffset="14894.79">14558 12271 80 0,'0'2'89'0,"0"-2"-7"0,0-3-14 0,0 3 11 16,0 0-4-16,-1-4-24 0,1 3-8 0,-2 1-3 15,0-1-8-15,-2-1-3 0,-1 2-3 0,0-1-23 0,1 2 12 16,-3-1-15-16,-2 3-11 0,-1 2-18 0,2-1-7 16,-1-1-44-16,-2 3-64 0,1-1-2 0,2 2 6 0</inkml:trace>
  <inkml:trace contextRef="#ctx0" brushRef="#br0" timeOffset="16333.91">14816 13782 59 0,'0'-2'89'0,"0"5"-4"0,0-6-6 16,0 2-7-16,0-1-11 0,0-1-33 0,0 2 5 0,0-2 6 16,0 4-17-16,0-4 3 0,0 1-10 0,0 1-1 15,0 1 15-15,0 0-14 0,0 0 14 0,0 0-4 16,0 0-17-16,0 0 17 0,0 0 1 0,0 0-11 0,0 0 3 15,0 0-3-15,0 0-1 0,0 1 5 0,0 3-4 0,0-3 0 16,0 2-1-16,0 2 1 0,2-1 0 0,-1 1 4 16,3 1-11-16,-3 0-1 0,2 0 1 0,0 0-5 15,0-2 5-15,0 4-1 0,-1-2-7 0,1 0 15 0,-3 1-15 16,0 1 19-16,0 0-19 0,0 2 19 0,-3-2-3 16,3 3-5-16,3 0 8 0,-6-1-3 0,3 1-1 15,0 2-7-15,0-2-1 0,0 1-7 0,0-2-3 0,0 2 10 16,0 0 9-16,0-1-20 0,0-1 19 0,0 1-18 15,0-1 6-15,0-1 13 0,0 2-20 0,0-4 8 0,0 0 8 16,3 4-16-16,-3-4 8 0,2 3 8 0,-1-3-9 16,1 4 9-16,0-4-8 0,1 1 0 0,-1-1-12 15,-2 4 8-15,1-2 4 0,-1 0 0 0,0 0 8 0,0 1-4 16,2 1-8-16,-2-2 4 0,-2 1 4 0,2 1-8 16,0-1 0-16,0 1 0 0,0-3 0 0,0 3 0 0,0-2-8 15,0-1 8-15,0 2 0 0,0-2-8 0,0-1 12 0,0-1 4 16,0 2-8-16,0-2 0 0,0 0 0 0,3 0 4 15,-3 1-4-15,0-1 0 0,2 0 0 0,-2 2 0 16,0 1 0-16,0 0 0 0,0-2 0 0,3 2 0 0,-6-1 0 16,3-1 0-16,0 4 0 0,0-4-8 0,0 2 8 15,0-1 12-15,0-1-12 0,0-1-8 0,0 0 0 0,3 2 12 16,-3-2 4-16,0 0-8 0,3 0 0 0,-3 0 0 16,0 0 0-16,3 0 0 0,-3 1 0 0,2-1 0 0,-1 0 0 15,-2 2 0-15,2-2 0 0,1 0 0 0,-4 0 0 16,4 0 0-16,0 1 8 0,-6-1-8 0,6 0-8 15,-2 0 16-15,3 0-8 0,-3-1 0 0,-1 1 0 0,2-2-12 16,-1 1 12-16,2 1 0 0,-2-2-8 0,0 0 8 16,1 1-8-16,-1 0 8 0,-1-1 4 0,1 0-4 15,1 0-8-15,-2 0 8 0,4 1 4 0,-3 1-4 0,2-2 4 16,-1 1 8-16,-1-1-12 0,0 1 0 0,3-1 0 16,-3 1 4-16,2-1-4 0,1 2 0 0,-3-1 0 0,1-2 0 15,-2 1 0-15,2 1 0 0,1-1 0 0,1 1 0 16,-5-2 0-16,4 0 4 0,1 1-4 0,-3-1 0 15,0 0 0-15,2-1 0 0,0 1 0 0,-4 1-8 0,4-1 0 16,-4 0 12-16,2-2-12 0,3 4 12 0,-3 0 0 16,2-4 0-16,-1 5 0 0,-1-1 0 0,2-1 0 0,-2 1 4 15,2 0-4-15,-2 0 4 0,1 0-4 0,-2 1 4 16,1-2 0-16,-2 2 8 0,2-1 0 0,0-4-8 0,0 4 0 16,0-3-3-16,0 0 15 0,0-2-16 0,0 3 0 15,0-3 21-15,0 2-17 0,0-4 21 0,0 2-3 0,0 2-9 16,0-2 4-16,-2 0-4 0,-1 3 5 0,-2-3-5 15,2 0 5-15,-2 1 0 0,-4 1 0 0,4-1 0 0,-3 1-13 16,-4-1 10-16,2 0 8 0,2-1-18 0,-3 0-4 16,0 0 23-16,3 2-5 0,-1-2-23 0,-1 0 19 15,2 0-14-15,2 0-5 0,1 0-14 0,0-3 4 0,-2 2-9 16,2-1-4-16,0-2-23 0,2 1-26 0,0 0-6 16,1-1-24-16,0 0-5 0,-1 1-32 0,-1 0-61 0,2-1-34 15,-1 4 38-15,0-3 20 0,1 1 22 0,-1-1 15 16</inkml:trace>
  <inkml:trace contextRef="#ctx0" brushRef="#br0" timeOffset="18710.07">15738 12659 105 0,'0'2'96'0,"-3"0"-21"0,3-2 4 0,-2 1 3 16,0 1-24-16,2-4-11 0,0 4 3 0,0-1-14 0,0-1 1 15,0-1-5-15,0 1-2 0,0-2-1 0,0 2 0 0,0 2-3 16,0-2 0-16,0 0-4 0,0 0 11 0,0 0-14 16,0 0 15-16,0-2-16 0,0 2 16 0,0 0 0 15,0 2-11-15,0-2 4 0,0 3 7 0,0-2 1 0,0-1-8 16,0 2-3-16,0-1 3 0,0 1-15 0,4-1 20 16,-3 1-12-16,-1-4-8 0,3 4-4 0,1-4 20 0,-3 2-3 15,2 0-1-15,-1 2 1 0,1-4 0 0,-3 2-4 16,3 0 0-16,0 0-13 0,2 0-8 0,-5 0 13 15,0 0 8-15,6 0-12 0,-6 0-1 0,5 2 1 0,0-2 4 16,3 1 0-16,-7 2 0 0,4-1 0 0,0 1 0 16,1 0 1-16,-1 1-1 0,3-1 14 0,-5 2-23 15,3-4 24-15,-3 2-15 0,4-1 10 0,-2-1-18 0,2-1 0 16,0 3 18-16,-1-3-4 0,2 2-24 0,1-2 24 16,1-2 0-16,0 4-4 0,2-4-1 0,-1 5-4 0,0-3 0 15,2 0-1-15,0 0 1 0,1 0-5 0,-2 1 0 16,1-1-20-16,0 2 1 0,0 0 23 0,-1-2 1 0,-1 0 0 15,0 0-5-15,0 0 5 0,2 1-20 0,-1-1 15 16,0 0 0-16,-1 0 0 0,1-3 0 0,1 0 0 16,3 2-5-16,-4-4 0 0,1 2 0 0,3-3 0 0,-2 2 0 15,0-1 0-15,-1-1 0 0,4 0 0 0,-4 0 0 0,1 5-25 16,-1-2 30-16,1 1-25 0,-3 1 10 0,0 1 15 16,2-2-19-16,-4 2 23 0,1 0-4 0,-1 0-19 0,-1 3 18 15,0-4-18-15,0 4-1 0,1 0 25 0,-1-2-25 16,-1-1 25-16,1 3-24 0,-1 0 23 0,2-2-4 15,-1 1-5-15,-2-2-5 0,1 2 5 0,2-4-14 0,0-1 23 16,-4 3-23-16,4 0 24 0,-1-3-6 0,-1 0-4 16,-1 0-14-16,0 3 24 0,0-1-6 0,-2-1-18 15,-1 2 24-15,0 0-6 0,-1 0-18 0,1-1 24 0,-3 2-25 16,2-2 25-16,-2 2-20 0,0-1 20 0,0 0-1 16,0 0-9-16,1 0 10 0,-2-1 0 0,1 1-10 0,0 0 10 15,0 0-6-15,0-2 1 0,0 1 0 0,0-1 0 16,1-1 0-16,-1 3-20 0,0-3 20 0,0 3 0 0,0 0 0 15,0-3 0-15,0 2 0 0,0 1-20 0,0 1 0 16,2-1 25-16,-4 2-24 0,2-2 4 0,0-2 10 16,0 2 10-16,0 0-1 0,0 0 1 0,0 3 0 0,0-1-5 15,0 2 0-15,-1 1 0 0,-1-1 0 0,0 1-5 16,-1 0 0-16,1 2 0 0,-1-1 0 0,0 3-20 16,-2-3 20-16,2 2 0 0,-3-1-10 0,3 0-9 0,-4 2 19 15,3 0-10-15,-1 2 10 0,0-1-10 0,-3 2 5 0,2-2 10 16,-2 4-24-16,0 0 24 0,-3-1-10 0,3 3 10 15,-3 0-10-15,-1 0-5 0,0 1 15 0,1 2-19 0,-5-1 23 16,4 0-14-16,-4 2-4 0,2-1 18 0,-2 1 1 16,2-1-5-16,-4 1 0 0,2-2-1 0,-1 1-8 0,-2 1 13 15,3-4-23-15,-2 4 23 0,0-2-23 16,-1 0 24-16,-1-2-25 0,2 2 25 0,-1-3-20 0,2 2 20 16,-2-3-10-16,0 3-15 0,5-3 25 0,-5 1-24 0,1-2 23 15,3 1-23-15,-2-2 23 0,3 0-18 0,-2 1 18 16,2-1-9-16,2 0-9 0,-2 0 18 0,2-1 1 0,1-1-20 15,0-1 20-15,2 0-20 0,2-1 10 0,-1-1 0 16,4-1 0-16,-1-3-9 0,4 2 18 0,-3-5-18 16,3 1 23-16,-1 1-19 0,2-2 20 0,0 0-25 0,0 0 25 15,0-3-25-15,0 3 24 0,2-7-23 0,-2 6 23 16,-2-2-23-16,2-1-1 0,0-2 0 0,0 1 6 0,0-1 18 16,0-1-24-16,0 2 20 0,3-2-10 0,-1 1-10 15,1-1 1-15,0 2 23 0,3-1-23 0,-3-2 18 16,2 1-18-16,3 1-1 0,-3 0 20 0,3-2-20 0,-4 4 15 15,1-3-15-15,3 2 6 0,-4-1-1 0,-1 1 19 16,4 1-23-16,-2-1 23 0,-2 4-9 0,2-4-15 16,0 2 24-16,-2 1-4 0,0 1-10 0,2 0-10 0,1-2 20 15,1-2-20-15,-1 4 20 0,0-2-20 0,4-3 10 0,-2 1 10 16,1 2-20-16,5-1 10 0,-1-4-9 0,3 5 18 16,-2 0-18-16,2-1 23 0,0 4-4 0,1-3-10 0,1 3-10 15,0 0 20-15,-2 0-20 0,2 0 20 0,-2 0-1 16,1-2-18-16,-3 4 23 0,0-2-4 0,-1 3 0 0,1 0-1 15,-3-2-18-15,2 5 28 0,-4-1-24 0,3 1 15 16,-2 1 10-16,-2-1-10 0,0 2 0 0,2 0 0 16,-1-3 0-16,-1 1-5 0,2 1 0 0,1-2 6 0,-3 1-6 15,0-1-10-15,4-1 10 0,-2-2-5 0,1-1 0 16,1 1 5-16,1-1-36 0,-2-1-4 0,2-1-9 0,-2 1-38 16,5-2-29-16,-5-1-34 0,-2 1-71 0,2-2-65 15,0 1 42-15,-2 0 35 0,0 0 21 0,-3 0 22 16,0 3 22-16</inkml:trace>
  <inkml:trace contextRef="#ctx0" brushRef="#br0" timeOffset="19236.84">17001 13345 55 0,'0'-1'100'0,"3"2"-22"0,-3-2 12 0,0 2-11 16,-3-2-4-16,3 2-21 0,-1 1-4 0,2-1 8 0,-1 2-14 15,-1 0 0-15,-3 0 3 0,3 2-3 0,-3 1-14 16,0 1 11-16,-1 2-4 0,1-2 0 0,-1 1-3 0,-2 2-19 16,1 1 19-16,-2 1-22 0,4 2 11 0,-1-1-12 15,-2 1 8-15,2-1-3 0,-4 2 3 0,1 2-3 0,3 1-1 16,-1 0-3-16,0 0 4 0,-2 1-9 0,0 1 5 15,3-1-4-15,-1 1 4 0,-2-1-4 0,0 1-4 16,3-2 0-16,1-2 0 0,-3 2 4 0,2-3-4 0,1 0-8 16,1-2 12-16,0 1-4 0,-2-3 0 0,3-1-4 15,1-1 4-15,-3-1-4 0,1-1 4 0,3-2 0 0,0-1 0 16,0-1-4-16,-2 0-8 0,2-3 8 0,-3 1 0 16,5-1-4-16,-4 0 4 0,4 0-4 0,-4 0 0 0,2-2 4 15,2-3-8-15,-2 2-20 0,1-3-8 0,-1 0-3 16,5-3-11-16,-1-1-11 0,-4-2-34 0,3-3-50 0,-2-2-49 15,3-1 11-15,-4 0 25 0,4-1 15 0</inkml:trace>
  <inkml:trace contextRef="#ctx0" brushRef="#br0" timeOffset="19578.99">16919 13303 112 0,'3'-1'89'0,"2"2"-14"0,-4 1 11 0,2-1-25 15,1 2 14-15,-1 2-39 0,0-3 11 0,5 2-21 16,0 0 14-16,-2 2-22 0,4 2 7 0,-2-2 8 0,-1 1-11 16,3-1 0-16,0 2-4 0,0 0 1 0,-2 2 3 15,2-2-4-15,2 3 1 0,-4 0 10 0,0 1 1 0,0 0 0 16,3-1-15-16,-3 6 19 0,-1-5-19 0,1 5 12 16,1-2-1-16,-1 1 1 0,-2 0-4 0,2 2 4 15,0-2 0-15,-2 0-3 0,-1 2-5 0,2-3 13 0,0 2-24 16,-4-2 20-16,2 0-12 0,0-2 8 0,0 2-20 15,0-1 16-15,-1-1-12 0,1-1-4 0,-2-1 13 0,-2-1-5 16,3 1-8-16,-3-1 0 0,3 1-4 0,-3-2 0 16,-1-2 0-16,0 1 9 0,0-1-22 0,0-1 9 15,0 0 8-15,2 1-8 0,-4-2-4 0,2 0-4 0,0 1-9 16,0-2 5-16,0-2-16 0,0 2-12 0,0-4-3 0,0 2-20 16,-1-1-13-16,-3-1-52 0,-1 0-64 0,1-1 0 15,-4-2 24-15,3 0 18 0,-3-1 18 0</inkml:trace>
  <inkml:trace contextRef="#ctx0" brushRef="#br0" timeOffset="19854.28">16846 13791 66 0,'-1'0'135'0,"1"0"-6"0,0-2-14 16,1-1-4-16,-1 3-6 0,-1-2-14 0,1 2-3 16,1-1-2-16,2-3-7 0,1 2-11 0,-1-2-14 15,4 1 4-15,1-2 9 0,0 2-7 0,2-3-12 0,4 2-7 16,-1-1-3-16,-1-1-5 0,4 2-3 0,-2-1-5 16,2 0-3-16,-2 3-9 0,2-3-9 0,0 1-4 0,0-3-21 15,-1 6-31-15,0-3-11 0,2 1-31 0,-4 0-37 16,1-2-73-16,-3 1-30 0,1-2 34 0,-2 1 20 0,1 0 26 15,-2 0 15-15</inkml:trace>
  <inkml:trace contextRef="#ctx0" brushRef="#br0" timeOffset="20357.89">17388 13413 101 0,'0'0'93'15,"0"0"-7"-15,0 1-22 0,0-2-3 0,0 4 14 0,0 0-39 16,0-2 15-16,0 5-15 0,0-3-11 0,0 2 15 16,0 1-7-16,0 1-4 0,0 1-3 0,0 1 0 0,0-3 7 15,0 3-4-15,0 1 1 0,0-2-4 0,0 4 0 16,0 0 0-16,3 0-3 0,-3 1-16 0,0 0 16 16,2 1-16-16,-2 1 1 0,2 2 15 0,-1-2-1 0,-1 1-2 15,0-2-1-15,0 2-19 0,-1-1 15 0,4 0 1 0,-3 2-1 16,0-3-3-16,2 0-1 0,-2 0-3 0,1 1 0 15,-1-2-8-15,0-2 8 0,0 2 0 0,0-1-1 0,0-1 1 16,0-1-4-16,0-1 0 0,0 0-8 0,0 0-8 16,0-1 5-16,0-1 14 0,0 1-10 0,0-2 10 15,0 1 1-15,0-2 0 0,0 1-12 0,0 0 12 0,0-3 0 16,0-2-12-16,0 2 0 0,0-3 0 0,0 2 8 16,0-1 0-16,0-1-20 0,0 0 16 0,0-1-4 0,0-1-15 15,0 2-5-15,0-1-3 0,0-1-27 0,0-2 1 16,0 0-8-16,0 0-32 0,0-2-62 0,0-1-34 15,0-1 20-15,-3-1 23 0,3 0 10 0</inkml:trace>
  <inkml:trace contextRef="#ctx0" brushRef="#br0" timeOffset="21124.37">17409 13437 73 0,'3'-6'93'0,"3"1"-1"16,-3-1-2-16,-3 3-1 0,2-3 1 0,1 4-36 0,1-2-7 16,-3 1 4-16,4 2-11 0,-2-1 1 0,0 2-8 0,3 0 11 15,-2-1-7-15,0 1-11 0,4 0 11 0,-3-2-18 16,0 4 7-16,3-4-3 0,0 4 7 0,-4-2-19 0,3 0 8 15,-1 0-3-15,2 0 3 0,-2 0-4 0,1 0 1 16,-1 1-5-16,2 1 9 0,-2-2-9 0,0 4 9 16,1-1-4-16,-1-2-9 0,-1 4 1 0,-1 0 0 0,3-1 0 15,-2 4-8-15,0-5 8 0,-1 1 0 0,-2 4 0 16,4-4 0-16,-3 1 0 0,0 2-4 0,1 1 0 0,-1-2 4 16,-2 0-4-16,-1 1 4 0,0-1 4 0,2 1 0 15,0 1-12-15,-4-2 4 0,2 3 0 0,2 0 4 16,-4-2-8-16,0 1 0 0,2 1 4 0,0 0 4 0,-1 0 1 15,-1 2-1-15,1-4-4 0,-3 4 0 0,-1-1 0 16,2-1 0-16,-3 0-8 0,2 2 0 0,-1-3 0 16,0 0 0-16,0 1 0 0,0-1 4 0,4-1 0 0,-4 0-4 15,5 0 0-15,-3-3 4 0,3 2 0 0,0-1 0 16,0-2-5-16,-1-2 5 0,1 2 9 0,0-1-9 0,-4-1 0 16,6-1 0-16,-4 0-9 0,2 0 9 0,-1-1 13 0,-1 1-9 15,2 0-4-15,0 1-8 0,0-2 20 0,2 1-12 16,-2 0 0-16,0 0-8 0,-2 0 16 0,2 0-8 15,0 0 0-15,0 0 0 0,0 0 0 0,0 0 0 0,0 0 0 16,0 0 0-16,3 0 0 0,-1 0 0 0,0 0 0 16,2 0 0-16,1 0 0 0,-2 0 0 0,0 0 0 0,2 0-4 15,0 0 12-15,1 0-8 0,-1 0 0 0,-1 0-4 16,1 0 4-16,2 0 8 0,-3 0-12 0,1 1 0 16,0 2 0-16,1-2 4 0,0 3 0 0,1-1 0 0,-1 0 8 15,1 1-12-15,-1 1 0 0,0 1 0 0,-1 1 0 16,1-1-5-16,-1 2 9 0,-2 2 0 0,2-2 5 0,-4 2-1 15,-1-1-8-15,2 2 16 0,-1-2-8 0,-1 1 0 16,-3-1 0-16,2 0 0 0,-5-1 9 0,6 1-18 0,-4-3 18 16,3 0-17-16,-4 1 20 0,2-1 1 0,-4 0 0 15,1 0-17-15,0 0 0 0,1 0 8 0,-3-1 5 16,0-1-5-16,-1 2 9 0,-1 0-13 0,2 0-4 0,-1-3 9 16,0 2-5-16,-3-1-8 0,3-1 0 0,-4 3 8 15,2-6 9-15,-1 2-5 0,2-1-25 0,-1-1 17 16,-2 2-30-16,5-2 5 0,-3 0-4 0,0-2-25 0,0-1-7 15,3 0-39-15,-1-1-51 0,-1 1-59 0,2 0-10 16,-1-4 36-16,1 0 23 0,-1 1 25 0</inkml:trace>
  <inkml:trace contextRef="#ctx0" brushRef="#br0" timeOffset="21960.44">14716 11365 52 0,'-5'3'107'16,"1"0"-4"-16,-2 0-6 0,3 0 3 0,-4 2-14 0,6-1-10 15,-3 2-11-15,4-1-6 0,0 1 3 0,-1-2-14 0,-1-2 8 16,2-1-15-16,0-1-3 0,2 2-12 0,-1-1 1 16,-2-1 7-16,1-1-3 0,0 1-4 0,-2-3-4 15,5-1-4-15,-1 2-3 0,1-3-4 0,-3 1-5 0,5-3-3 16,-2 0-8-16,-3 1 1 0,2 0-17 0,-1 0-15 16,1 3-11-16,1 2-12 0,-3-1-10 0,0 1-44 15,-5 4-50-15,1 0-26 0,-1 4 16 0,2 1 32 0,-1 2 8 16</inkml:trace>
  <inkml:trace contextRef="#ctx0" brushRef="#br0" timeOffset="23321.06">15379 10489 69 0,'0'0'107'0,"0"2"-3"0,0-2 0 0,0-2-8 16,-2 2-13-16,2 0-7 0,0 0-21 0,0 0-4 0,0 0 4 15,0 0-7-15,0 0 4 0,0 0-4 0,0 0-14 16,0 0-4-16,0 0 1 0,0 2-9 0,0 2 1 16,0-1 0-16,0 3-3 0,-3 0-1 0,2 3-3 0,-3-2-1 15,1 4-3-15,0 1 0 0,-2 1-5 0,-2-2 1 16,2 3 12-16,-2 0-12 0,-1 2 4 0,2-1 0 0,-3 1 4 16,1 1 0-16,-2-1 0 0,1 2-12 0,3 2 4 15,-4-1 4-15,2 1 0 0,-3-1 1 0,3-1-17 16,2 2-5-16,-1-1 13 0,0-1 1 0,0 2-5 0,4-2 4 15,-2 0-4-15,2-2 0 0,3 2 8 0,-2-3-12 16,1-1 4-16,-1-1-8 0,2-4 3 0,0-1-3 0,0-1 12 16,2-3-12-16,-1-2-8 0,-2 1 12 0,1-3-4 15,-2 2-4-15,2-5 8 0,0 1-24 0,0-1-4 16,0 0 0-16,0-4-18 0,0 2 7 0,0-2-22 0,0-1-22 16,0-4-58-16,0-2-49 0,0 1 7 0,0-3 22 0,0-2 23 15</inkml:trace>
  <inkml:trace contextRef="#ctx0" brushRef="#br0" timeOffset="23662.21">15347 10489 52 0,'6'6'78'0,"-2"-3"0"15,2 4-6-15,-3 1-11 0,2 0 0 0,1 4-4 16,-1-3-18-16,1 0 12 0,2 2-1 0,0 0-10 16,-3 1 18-16,3 3-10 0,0-1-8 0,-2 1 1 0,2 1 7 15,0-1 0-15,0 2-3 0,-2-1 8 0,2-1-8 16,0 3 5-16,-2-3-3 0,2 2-4 0,-1-1-4 0,-1 1-19 16,1-3 20-16,0 0-20 0,-2 0 16 0,0-1-7 15,-1 1-12-15,-2-2 7 0,2 0-11 0,1-2 16 0,-3 1-12 16,-2-4 0-16,3 4-8 0,-1-4-1 0,1 0-4 15,-2 1 9-15,-1-2-21 0,2-2 8 0,-2 4 8 16,0-3-25-16,0-2 0 0,2 0-8 0,-4 0-9 0,2 0-3 16,0-3-25-16,0 1 2 0,-2-1-27 0,-1 0-41 0,2 0-38 15,-6-1-55-15,2 1 23 0,-1-5 29 0,-2-1 19 16</inkml:trace>
  <inkml:trace contextRef="#ctx0" brushRef="#br0" timeOffset="23894.19">15167 10824 101 0,'0'-2'111'0,"3"2"-7"0,-1 0-4 15,2 0 4-15,0 0-3 0,0 0-21 0,3 0-3 0,2 0 0 16,-1 0-6-16,5 0-22 0,1 0-8 0,0 0-7 15,3 0-3-15,0-3 3 0,-2 2-11 0,4-1-11 16,-1 2-27-16,2 0-9 0,-2-3-33 0,0 3-79 0,-1 0-74 16,-2-1 15-16,0-1 23 0,-2 4 29 0,0 1 11 15</inkml:trace>
  <inkml:trace contextRef="#ctx0" brushRef="#br0" timeOffset="24776.12">15491 14973 55 0,'0'-2'82'0,"0"4"-3"0,0-2-8 15,0 0 15-15,0 0-22 0,0 0-3 0,0 0-10 0,0 0-4 16,0 1-4-16,0 1-3 0,0-1-7 0,0 2 0 16,0 1 0-16,0 0-4 0,0 0-7 0,3 4 8 0,-1-2 7 15,-2 1-3-15,3 2-4 0,-3-1-15 0,2 2 0 0,-2-1-4 16,1 5 19-16,1-4-18 0,-2 2-1 0,-2 0 20 15,2 3-12-15,0 0-8 0,-1 2 1 0,1-2 11 16,1 1-7-16,-1 1-5 0,0 0 9 0,0 3 7 0,0 0 1 16,0-1-16-16,-1-1 12 0,1 0-20 0,0 0 8 15,0 0 12-15,0 0-12 0,0-1 0 0,0-1-12 0,0-1 17 16,0-1-9-16,0-1 8 0,0-1-3 0,0 0-1 16,0 0-8-16,0-1 9 0,0-1-13 0,0-1-9 15,0-1 18-15,1-1-18 0,-1-1 18 0,0 0-22 0,0-1 21 16,0-1-12-16,0-2-8 0,2-1 4 0,-2 2-1 15,0-3 1-15,0 0 4 0,-2 0-16 0,4 0-13 0,2-3 13 16,-4 0-24-16,2-1 0 0,-2-1-22 0,1-1-30 16,-1-1-33-16,2-1-77 0,-2-4 6 0,0 2 24 0,-5-4 26 15,1 2 15-15</inkml:trace>
  <inkml:trace contextRef="#ctx0" brushRef="#br0" timeOffset="25548.93">15444 15018 80 0,'4'-3'86'0,"1"0"3"0,-2 0-7 0,2 1-3 0,0-3-18 16,1 1-14-16,0-2 0 0,-1 2-4 0,2-2-3 15,-1 1 0-15,0 1 0 0,3-1 4 0,0 2 0 0,-3 0-3 16,2 0-4-16,3 2-4 0,-3-1-18 0,1 1 12 16,1 1-1-16,-2 0-15 0,1 0 20 0,2 0-12 15,-5 0-4-15,4 3 12 0,-3-3-20 0,2 1 9 0,-3 2 7 16,2 0-7-16,-1 0-1 0,-3 2-3 0,2-1 4 16,-1 1-5-16,0-1 5 0,0 1-4 0,-2 2 8 0,0-4 4 15,-3 2-4-15,3 1 0 0,-3-2 0 0,5 4-16 16,-4-2 17-16,-1 2-17 0,0-1 21 0,0 2-21 0,0-2 8 15,0 2-4-15,0 0 13 0,0 0-4 0,0 0 8 16,0 0-12-16,-4 0 4 0,2 2-4 0,-1-3 4 16,2 2-4-16,-3-3 5 0,1 2-1 0,0 0 10 0,0-1-18 15,-1-1-5-15,3 1 23 0,-2-2-23 0,3 0 24 16,-5-1-10-16,2-1 10 0,3-3-24 0,0 4 24 16,0-4-23-16,-1 2 0 0,-3-3 23 0,4 0-13 0,0 0 4 15,-1 0-4-15,2 0 4 0,-1 0-4 0,0 2 5 0,0-4-5 16,-1 2-5-16,2 0 0 0,-1 0-5 0,0 0 6 15,0-3-6-15,-1 2 0 0,1-4-5 0,0 0-10 16,0 1 10-16,0 0 5 0,1-1 10 0,3-3-20 0,-3 1-5 16,1 1 10-16,1 0 10 0,1-1-5 0,1 2 0 15,0-1 0-15,0 0 1 0,0 0-17 0,-1 3 16 0,1 1-25 16,-1 1 4-16,-2-2 1 0,3 3 5 0,0 2 15 16,-2-2 5-16,2 1 0 0,0 2-10 0,1 2 0 0,-2-2 11 15,3 0-1-15,-2 1-10 0,1 2 0 0,2 0 0 16,-2 0-10-16,0 0-1 0,-1 2 1 0,3-3 15 0,0 0 0 15,-2 1-10-15,-1 0 10 0,3-2 1 0,0 0 14 16,-2 2-15-16,-1 1 0 0,0-2 1 0,-4 2-12 16,3 0 17-16,-4 1-6 0,1 1-10 0,-1-1 15 0,0 2 1 15,0 1-1-15,-1-2 1 0,1 0 0 0,0 1-1 16,0 1 1-16,-2-3-5 0,-1 2-1 0,-1-1 0 16,0 0 12-16,-1-2-12 0,2 1 1 0,-5-2 10 0,0 1-10 15,0-1 0-15,2 0-1 0,-3 0 1 0,0-1-6 16,3-1 0-16,-2 1 0 0,-3-4 11 0,2 2-11 0,-1 0-17 15,-1-3 12-15,2 2-1 0,-3-2-22 0,2 0 12 0,2-2-22 16,-4 2 17-16,3 0-27 0,1 0 2 0,0 0-14 16,-1 0-22-16,3 0-21 0,1 0 8 0,-2 0-21 15,6 0-13-15,-3 0-63 0,0-3-37 0,-1 2 4 0,5-5 29 16,-1 3 28-16,-1-4 14 0,2 0 11 0</inkml:trace>
  <inkml:trace contextRef="#ctx0" brushRef="#br0" timeOffset="28775.96">10228 9701 126 0,'0'2'90'15,"0"-2"-1"-15,0 0-18 0,0 0 12 0,1 0-11 16,-1 0-22-16,4-2-3 0,-3 2 8 0,4 2-19 0,1-2 5 16,-3 3-1-16,4-3 8 0,-1 0-11 0,2 2 8 0,-2-1-12 15,2-1-10-15,0 2 7 0,0-1 0 16,3-2-3-16,-2 2-4 0,1-2 0 0,2 1-4 0,1 1-3 15,1-4-1-15,-1 3-3 0,3 0 0 0,1 0 0 0,0-3-5 16,-2 2 1-16,5-1 0 0,-2-1 8 0,-1 2-12 16,2-1 0-16,-3 1-4 0,4-1 0 0,-2 2 4 0,-1 0 8 15,-1 0-12-15,3 0 0 0,-2 0 0 0,-1 2 0 16,-2-2 0-16,1-2 0 0,0 2 0 0,-2 0 0 16,0 0 0-16,-1 0 0 0,-2 0 0 0,-2 0 0 0,4 0-8 15,-5 0 20-15,-1 0-12 0,1 0 0 0,-1 0 0 16,-2 0 0-16,0 0 0 0,-1 0 0 0,-2 0 0 0,1 0 0 15,1 0 0-15,-3 0 0 0,2 0-8 0,-2 0 8 16,3 0 0-16,-3 0 0 0,3 0 8 0,-1 0-20 16,2 0 12-16,-4 0 0 0,2 0 0 0,-1 0 0 0,1 0-12 15,0 0 12-15,-2 0 0 0,1 0 0 0,-2 0 8 16,1 0-16-16,0 0 8 0,0 0 8 0,0 0-8 0,0 0 4 16,0 2 4-16,0 1-8 0,0-1-8 0,-2 2 8 15,-1 0 0-15,0 1 0 0,-2 0 0 0,2 2 0 0,-2-1 4 16,0 1-12-16,-1 1 12 0,-2-2 0 0,-1 1 0 15,2 2 0-15,1-2-4 0,-2 3 4 0,2-3-4 16,-2 1 4-16,0 1-4 0,-3-2 0 0,5 2 4 0,-2 0 0 16,-2 0-4-16,1 0 0 0,-1 0 0 0,2 0-8 0,-4 2 12 15,2-1 0-15,2 1 0 0,-4 1-4 0,2-1 4 16,-1 2-4-16,0-1-4 0,2 3 4 0,-3-3 0 0,0 1 0 16,1 2 0-16,0 2 0 0,-2-4 0 0,2 2 0 15,-3 0 0-15,4 0 0 0,-1 3 0 0,-1-3 0 16,1 2 0-16,-1-2 0 0,0-2 0 0,2 2 0 0,1-2 0 15,-2 0 12-15,4-3-12 0,-1-1 4 0,-1 0 12 16,3-1-8-16,-1-4-4 0,3 2 8 0,0-3 9 0,-2 0-1 16,0-3 1-16,1 2-17 0,2-1 21 0,0-1-13 15,0-1 5-15,-1 1-13 0,1 0 17 0,0-2-21 16,1-2 17-16,0 0-8 0,0 0-13 0,2-2 16 0,0-2-7 16,0 1-14-16,0-2 18 0,4-3-1 0,-4 1 1 15,4 0-22-15,0 2 0 0,0-2 0 0,0 1 22 0,3 2-22 16,-1-2 0-16,0 2 22 0,2 0-18 0,-1 1 1 15,-1 1 21-15,2 1-22 0,-2 3 1 0,-1-3 3 16,1 4 22-16,1 1-21 0,0 0 13 0,0 0 8 0,-1 4-9 16,2 0-8-16,0 1 13 0,0 3 4 0,1-1 5 15,1 1 13-15,1 1 5 0,-2-2-18 0,1 6 15 0,2-2 4 16,-2 0 6-16,0-1 11 0,0 1 1 16,2-1-24-16,-3 1 27 0,2-1 1 0,-1 1-14 0,-1-1-10 15,0-1 12-15,-2 2-16 0,3-5 13 0,-4 1 6 0,3-1-17 16,-2 0-11-16,-1-1-1 0,0-2-12 0,2-1-6 0,0-2 6 15,-2 2-52-15,2 0-12 0,2-6-28 0,-1 2-50 16,-1-1-28-16,0-3-19 0,1 1-67 0,-2-2-78 0,1 1 46 16,-2-4 41-16,0 0 19 0,2-2 29 0,-1 5 21 15,-1-2 33-15</inkml:trace>
  <inkml:trace contextRef="#ctx0" brushRef="#br0" timeOffset="29808.14">11113 10107 48 0,'0'-3'96'0,"-2"-2"-14"0,2 2 4 16,0 3-4-16,0-3-3 0,0 2-21 0,0-4-8 15,-3 1-10-15,2 4 4 0,-3 0 10 0,2-2-2 0,2 1-1 16,-4 1-10-16,1-2-8 0,-2 0 4 0,-1 2 5 15,3 0-16-15,-2 2 8 0,1-4-4 0,-1 2 1 16,0 2-4-16,-3-2-4 0,6-2-3 0,-4 2-5 0,0 0 1 16,3 0-4-16,-2 0-1 0,0 0 1 0,0 0-4 15,2 0 4-15,-2 0-4 0,1 0-4 0,1 0 0 16,-2 2 0-16,0 1 12 0,0 0-8 0,0 0-4 0,-1 2 12 16,0 1-12-16,1-2 12 0,2 4-4 0,-3-1 5 15,1 1-1-15,-3 1 0 0,5-3 5 0,-2 3 0 0,4-2-21 16,-1 1 0-16,2 1 25 0,-2 0-13 0,2 1 5 15,0-1 0-15,0 3 5 0,0-1-1 0,0 1 5 16,0 0 9-16,0 0-3 0,0 1-10 0,0-1-4 0,0-1-4 16,2 1 9-16,1-1-14 0,0 0 0 0,1-4 0 15,0 1 19-15,2-2-23 0,-1 0 9 0,3-3 10 0,-1 0-24 16,3-1 19-16,-2-4-4 0,-1-2-20 0,5-1-5 0,-4-2 1 16,4-4 9-16,0-1 5 0,-1-1-20 0,0-2 1 15,0-2-5-15,-1-2 9 0,-1-1-18 0,2 1 10 0,-3-1 4 16,0 2 0-16,-3 2 5 0,1 0 0 0,-4 2 5 15,-1 2 4-15,2 3 4 0,-1 0 14 0,-2 6 1 16,0-2-1-16,-2 5 5 0,2-1-4 0,0 1 0 0,-1 0-19 16,2 0 10-16,-1 1 9 0,0-1-24 0,0 3 0 15,0 0 15-15,0-1-15 0,0 5 24 0,0-1-24 0,-1 2 1 16,1 2-1-16,0 1 5 0,0 1-5 0,3 1 24 16,-1 0-19-16,-1 0 10 0,2 0-10 0,-1 2 19 15,1 0-9-15,1 0 5 0,0 2 0 0,1-4 0 0,-1 5 5 16,-2-1 6-16,1-4-11 0,0 2 1 0,2 0 10 15,-1-1-10-15,-1 0 0 0,3-1 0 0,-5 0 11 0,-1 1-16 16,5-2-11-16,-5 3 16 0,2-2-5 0,-1 4 1 16,-1-4-12-16,0 2-6 0,0-1 28 0,-1 1-27 15,2-1 22-15,-1 2-17 0,-3-3 5 0,0 2 13 0,0-2-18 16,0 0 11-16,-2-3 1 0,2 2-1 0,-2 0 1 16,0-3 0-16,0 0-18 0,1-1 12 0,-1-1 0 0,2-1-24 15,0 1 18-15,0 0 6 0,-1-1 0 0,0-2 0 0,0 1 0 16,1-1 0-16,0 1 0 0,-1-2-18 0,0 1 12 15,0-1 12-15,0-1-6 0,0-2-12 0,0 1-12 0,0-1 6 16,-2 0 18-16,2 0 12 0,-2 0-30 0,1 2 6 16,0-4 30-16,1 1-30 0,-4 2 30 0,3-2-30 15,0-2 30-15,-1 0-12 0,1-2-18 0,2-1 24 0,-3 0-30 16,4-3 30-16,-2 0-30 0,2-1 24 0,0-2-24 16,1 0 0-16,1-2 12 0,-2 1-12 0,4 1 24 15,-2-3-12-15,1 1-18 0,1 1 30 0,1-1-30 0,2 1 24 16,-1-1-24-16,1 4 24 0,-2-2-12 0,5 2 0 15,0 2 0-15,0 0 0 0,0 1-6 0,0 2 0 0,-2-1 12 16,4 1-12-16,-2 4 1 0,1 0-7 0,-1-2-5 16,1 3-5-16,-1-2 6 0,2 2-27 0,-1 0-15 15,2 0-4-15,-2 2-31 0,3-2-25 0,-1 0-33 0,-3 0-70 16,4-3-60-16,-2 0 44 0,1-2 39 0,3 1 16 16,1-4 27-16,0 0 26 0</inkml:trace>
  <inkml:trace contextRef="#ctx0" brushRef="#br0" timeOffset="30169.69">11624 10375 84 0,'0'0'121'0,"0"1"-7"0,0-1-14 0,0 0 8 15,0-1-7-15,3 1-17 0,-6 0 8 0,7 0-22 0,-1 0 8 16,1 0 1-16,-1 3 1 0,3-1 6 0,-1-1-3 16,0 1-3-16,4 1-14 0,-1 0-3 0,2-2-7 0,-1 2-17 15,-1-2 9-15,2 1-8 0,-1-2-3 0,2 0 9 16,-1 0-4-16,2-3-18 0,-2 0 5 0,-1 0-14 15,1 0-15-15,1 0 14 0,-3-2-28 0,0 3 14 0,-1-3-20 16,-4 1-4-16,-1-2 0 0,0 6-32 0,-1-5 6 16,-1 4-27-16,0-1-1 0,0 1-28 0,0-1-4 0,-3 2-52 15,-2-3-66-15,1 0 10 0,1-2 22 0,-2 0 24 0,-1 2 22 16,-1-3 22-16</inkml:trace>
  <inkml:trace contextRef="#ctx0" brushRef="#br0" timeOffset="30422.47">11571 10120 87 0,'0'-1'129'0,"0"-1"-1"0,0 4-2 0,0-2 3 16,0-2-23-16,-3 2-15 0,6 0-2 0,-3 0 1 15,2 0-7-15,1 0-3 0,0 3 2 0,2 0-22 0,0-1 8 16,3 1-15-16,0 0 6 0,1 1-9 0,4-4-7 16,-2 3-21-16,3-1-18 0,0-1-12 0,1-1-40 0,0-1-45 15,1-4-49-15,0-2-103 0,-1 1 6 0,0-4 31 16,-4 2 35-16,3-3 12 0,-1-1 18 0</inkml:trace>
  <inkml:trace contextRef="#ctx0" brushRef="#br0" timeOffset="31052.15">12108 9952 91 0,'0'0'114'0,"0"0"-14"16,0-1-7-16,0 2-7 0,0-1 8 0,0 2-25 0,0 1-4 15,0 0-3-15,0 3-3 0,0-2-11 0,0 2 1 16,0 2 7-16,0-1-7 0,-2 3 4 0,-3 1 1 0,5 0-11 15,0-1-12-15,-1 4 9 0,1-2 8 0,-4 3-12 0,4-2-3 16,-1 2 0-16,-1 0 0 0,4 2-8 16,-1-2 0-16,-1-2 1 0,0 1-5 0,2-3-4 0,1 0 1 15,0 1-5-15,2-4 0 0,0 0 0 0,1-3-4 0,2 0 0 16,0-1 9-16,2-1-14 0,0-2 0 0,2 1 1 16,-3-4-5-16,5 0 0 0,-4-1 0 0,2 3 0 0,1-2 0 15,-2 2 0-15,0-1 9 0,0-1 5 0,-1 2-10 16,-1-1 1-16,-1 1 4 0,0 3 4 0,-1 0-8 15,3-2 4-15,-5 3 5 0,3 0-14 0,-3 0 14 0,1-1 0 16,0 3-5-16,-1 0 1 0,0 0-1 0,0 0 1 16,-2 0-15-16,-1-3 5 0,-1 3-5 0,1 0 5 0,-2 0 10 15,0-1-20-15,0 1 15 0,0 0-14 0,-2 1 23 16,2-1-24-16,0 2 6 0,-1-1-1 0,-1 2 19 16,-3 0-23-16,2-2 4 0,-2 3 19 0,-3-2-19 0,2 2 1 15,-2 0 23-15,-1-1-15 0,-1 0-8 0,3 2 18 16,-3-3-19-16,2 0 20 0,-1 0-11 0,-1-1 1 0,2 1-14 15,3-3 23-15,-4 0-24 0,4-2 20 0,0 0-20 16,-1-3 20-16,3 0-24 0,-2 2-1 0,-1-2 6 0,3 0-10 16,-4-2-19-16,3 1 10 0,0-1-27 0,-4-1-3 15,2 0-33-15,-2-1-22 0,0-1-41 0,0-1-78 16,-2-1 1-16,1-4 30 0,3 1 25 0,-5 2 22 0,3-2 11 16</inkml:trace>
  <inkml:trace contextRef="#ctx0" brushRef="#br0" timeOffset="31307.46">12101 9991 91 0,'5'-3'139'15,"2"3"-14"-15,-3-4-7 0,5 1 8 0,-1 3-6 0,-1-3-68 16,4 0 40-16,-2 0-14 0,3-2-3 0,1 4-6 16,0-5-19-16,1 3-12 0,1 1-6 0,-2-1 11 0,2-1-11 15,0 0-12-15,0 3-28 0,1-2-28 0,0 0-19 16,-2 0-61-16,0 0-92 0,-1 0-12 0,-1-3 29 0,0 5 23 16,-3-2 18-16</inkml:trace>
  <inkml:trace contextRef="#ctx0" brushRef="#br0" timeOffset="31866.97">12734 10065 62 0,'-8'6'89'0,"0"1"11"0,1 1-3 0,-3-1-15 15,3-1-6-15,-1 2-19 0,0-1 1 0,1 1-7 16,0 1 4-16,1-2-19 0,-1 4 8 0,3-1 8 0,0 4-4 16,-2-4-18-16,2 4 8 0,0 1-5 0,3-1 2 15,-1 3-5-15,1-2 1 0,-1 2-4 0,2-1 0 0,3 1-12 16,-1-1 9-16,1 1-1 0,3-3 5 0,2 2-12 16,-2-3 0-16,1-1 8 0,2-1-4 0,2-1-4 0,2-4 0 15,-2-3-7-15,5 1-5 0,-2-2 0 0,2-2 8 16,0-4 0-16,0-1 1 0,-2-1-5 0,3-3 0 0,-4 0 1 15,1-1-1-15,-1-3 0 0,-2 2 1 0,-2-3-1 16,-1 0 5-16,0 0-18 0,-2 0 31 0,-3-2-5 0,-1 1 5 16,0-1 0-16,-2 2 27 0,0-1-4 0,-4-2-8 15,1 2-4-15,-3-1-4 0,0 0-5 0,-1 0 1 16,-1 1-4-16,-1 2-1 0,3-4-4 0,-4 3-5 0,4 1-5 16,-3 1 0-16,2 2 0 0,2-1-20 0,-1 4-10 15,4-2-10-15,-3 3 5 0,2 3-18 0,2-1-28 0,-2 3-17 16,1 0-18-16,2 1-46 0,0 0-26 0,-1 0-76 15,1 0 24-15,-2 2 27 0,2 2 20 0,2-3 29 16,-4 2 18-16</inkml:trace>
  <inkml:trace contextRef="#ctx0" brushRef="#br0" timeOffset="32974.37">13184 10458 87 0,'8'3'118'0,"3"0"-11"15,2 0 11-15,3-3-3 0,-4 0-13 0,1 2-26 0,4-2-3 16,-1 0 8-16,0 0-6 0,1 0-3 0,-1-1-8 16,1 0-2-16,-4 2-15 0,3-2-16 0,-5-2 1 15,0 1 4-15,0-1 8 0,-1 3-7 0,-4-3-4 0,1 0 0 16,-1 1-4-16,-2 1-16 0,-2 0-9 0,-2 1 9 15,3 0 0-15,-3 0-1 0,0 0-3 0,0-3 13 16,0 6-14-16,0-3 1 0,0 0 0 0,-1 0-14 0,1 0 14 16,1 0 0-16,-1 0 0 0,-3-3-1 0,1 1-3 15,-1-1-1-15,0 0 1 0,-3-1-1 0,1-1-4 0,0-1 5 16,-1-1-5-16,1-2 0 0,0-2 0 0,-1 1 0 16,0-2-14-16,4-2 23 0,-1-1-13 0,2 0-10 0,-1-1-3 15,2-4 17-15,-2 1-13 0,2-2 0 0,2 0-13 16,3-3 17-16,-4 1-12 0,4-4-1 0,-2 3 5 0,3-1-4 15,-1 1 1-15,2 1 3 0,1 2 0 0,-2 2 5 16,3-1 0-16,-2 5 0 0,1-1-1 0,-2 4 5 16,3 1 0-16,-2 1 0 0,-1 1 0 0,2 1 0 0,0 1 0 15,0 1 4-15,-2 0 0 0,2 1 0 0,1 2 12 0,-1 2-12 16,0-1 0-16,0 1 0 0,1 1 12 16,0 0-12-16,-1 0 4 0,0 0 0 0,1 0 0 0,-3 3 0 15,2-2 0-15,0 2 0 0,0 2 0 0,-2 1 0 0,2 0 4 16,-3 1-4-16,1 2 0 0,0 0 4 0,-1 2 0 15,2-1 8-15,-2 2-4 0,-1-1 12 0,-1 1 1 16,3 1-17-16,-2 1 16 0,-1 0-20 0,-2 0 21 0,1 3-21 16,0-1 20-16,-2-1-20 0,0 3 17 0,0 0-9 0,1-2-12 15,-2 2 21-15,1 2-13 0,-2-2 0 0,2 0-12 16,2 1 21-16,-2-1-13 0,-2 1 8 0,-3 0 1 16,4-1-22-16,-3 0 21 0,1 0 1 0,0-3-22 0,-3 2 22 15,3-2-22-15,-2-2 21 0,3-1-20 0,-1-1 20 16,3-2 1-16,-1 0-1 0,1-3-21 0,0 0 22 15,0-2-5-15,0-1-17 0,0 0 5 0,1-3 16 0,1 2 1 16,1-2-5-16,2 1-17 0,1-4 22 0,2 0-1 16,1-2-20-16,0 3 20 0,4-3-4 0,0-2-16 0,3 1 20 15,-3 0-21-15,0-2 22 0,-1 1-22 0,-1 1 22 16,2 0-1-16,-2 1-25 0,-2-1 21 0,2 2-16 16,-3 2 3-16,0-1 1 0,-3 1-9 0,3 1-12 0,-4 1 4 15,0 0-24-15,0 0-7 0,-2 0-27 0,1 0-53 16,-3 0-59-16,0 0-22 0,0 0 30 0,0 0 22 0,-3 0 8 15</inkml:trace>
  <inkml:trace contextRef="#ctx0" brushRef="#br0" timeOffset="34324.44">5133 12398 91 0,'0'0'89'0,"0"-1"0"0,0 1-7 15,0 0-6-15,0 0-5 0,0 0-24 0,0 0-3 0,3 0-5 16,-3 0-17-16,0 0 0 0,2 0 7 0,1 0-3 16,-1 0 10-16,-2 0-21 0,3 0 7 0,0 0 0 15,1 0 11-15,-3 0-11 0,1 0 1 0,-1 0-5 0,2 0 12 16,0 0 0-16,-1 0-3 0,1 1-1 0,-3 3-18 0,3-1-1 15,-1-2 1-15,1 2 0 0,0 0 11 0,2 3 8 16,-2-1-16-16,2 1 1 0,-2 0-1 0,0 0 1 0,2 0 0 16,1 0-1-16,-1 3 1 0,0 1 0 0,2 1-1 15,0 1 1-15,1 1 12 0,-2 2-8 0,3 5 4 16,1 1-8-16,0 3 20 0,1 1-16 0,-2 2 21 0,1 3-8 16,2 2 0-16,-2-1 0 0,1 2 1 0,1 0-5 15,0 0 5-15,-3-1-8 0,0-2 17 0,1-2-3 0,0-1-18 16,-1-1 0-16,-1-4 23 0,0 1-4 0,0-4-13 15,-2-1 4-15,0-3-4 0,-1-1 1 0,0-4-1 16,0-1 1-16,-2-1-5 0,0-1 0 0,-2-4 1 0,1 0-1 16,-2-3-9-16,3 2-1 0,0-4 11 0,1-1 0 15,0-1-5-15,-2-4 1 0,6-1-1 0,0-3-16 0,1-3 22 16,1-1-11-16,2-4 0 0,-2-3-5 0,1-3-1 16,0-1 1-16,3-5-1 0,0 2 1 0,-1-3-17 0,0-1 16 15,3-2 1-15,-4 0-6 0,2-2 0 0,1 2-6 16,-1 0 1-16,-1 3 5 0,-1 2 0 0,-2 2 0 15,-1 5 0-15,-1 2 0 0,1 2-6 0,-1 4 6 0,-1 2-5 16,-2 5-1-16,-1 0 0 0,-1 5 1 0,0-1-6 16,-1 4 11-16,1-2-17 0,-3 1-15 0,0 2 21 0,2 0-26 15,1 0 5-15,-1 0-9 0,1 0-4 0,-1 3-24 16,-2-4-7-16,3-1-30 0,0 2-21 0,1 0-16 16,-2 3-53-16,-2-3-64 0,0 2 24 0,0 1 44 0,3 0 20 15,0-2 22-15,1 4 18 0</inkml:trace>
  <inkml:trace contextRef="#ctx0" brushRef="#br0" timeOffset="35322.64">6284 12852 101 0,'-1'-5'97'0,"-2"1"-19"16,-1-1 15-16,3 1-10 0,-2-1-4 0,-3 1-14 0,4-1 4 16,-3 4-7-16,2-2-15 0,-2-2 8 0,2 5 5 15,0-2-8-15,-2 1 8 0,-3 1-18 0,2 0-4 0,3-3 8 16,-4 0-15-16,2 0 0 0,-2 3 16 0,4-1-23 16,-4-2 16-16,3-1 0 0,-3 3-7 0,2-2 0 15,-1 0-4-15,0 3-13 0,-1 0 5 0,1 0-8 0,0 0 4 16,-2 0-4-16,2 0-13 0,-1 2 8 0,-1-4 1 15,-1 2 8-15,3 0 0 0,-4 3 1 0,4 0-5 0,-2-2-22 16,-2 3 9-16,2-1-9 0,2 1 1 0,-3 2 3 16,2 2 10-16,1-2 8 0,-1 2-9 0,3 0-4 15,-2 1 13-15,1 0 0 0,3 1-13 0,-1 0 0 0,0 2 0 16,3-2 0-16,-2 4 5 0,2-3-1 0,0 0 1 16,0 3-1-16,0-1 5 0,2-1-13 0,-2 0 8 0,3-1 9 15,2-1 1-15,-2 0-5 0,0-2 0 0,3 0 0 16,1-2 5-16,1-5-14 0,-2 2 23 0,3-1-23 0,-1-2 23 15,-1-2-14-15,1-1 1 0,1-2 9 0,2-2-5 16,-3-2-24-16,3-3 6 0,0 2-1 0,-3-5 0 16,3-3 15-16,0 0 4 0,-1-4-24 0,-2 3 6 0,1-1 18 15,-2 2-24-15,-1 2 25 0,0 1-1 0,-4 2-24 0,2 4 25 16,-2 1-1-16,-2 2-4 0,3 5 5 0,0 1 4 16,-1 1 11-16,0 4 10 0,2 0 17 0,-2 5-20 15,4-3 17-15,0 4-10 0,2 2 13 0,-3 1 19 0,0-1-4 16,1 2-2-16,2-2 1 0,-2 3-31 0,1 0 29 15,-1-1-19-15,-1 0 8 0,-2 0-36 0,5 1 24 16,-3 0-23-16,-1 0 16 0,0-1 0 0,-1 2-6 0,-3-1 0 16,0 1-9-16,2 1 10 0,1-2-8 0,-3 1 0 15,0-1 0-15,0 1-9 0,0 1 10 0,-2 0 0 0,4-2-9 16,-2 2 1-16,0-1-1 0,0-2-9 0,0 1 1 16,0 2-20-16,0-4 20 0,0 1-10 0,0 0 9 0,-3-3 0 15,3 1-9-15,-4 1 10 0,1-3-29 0,0 2 28 16,-2-3-9-16,0-1 10 0,-1 2-10 0,-2-2 0 15,2 0 19-15,1-3 0 0,-3 1-10 0,0-1-18 0,2-1 18 16,1-4 1-16,-3 4 29 0,3-4-19 0,-2 0-1 16,0-1 1-16,1 0-10 0,-1 0 31 0,0 0-41 0,2 0 0 15,-1-2 41-15,1-1 1 0,-2 0-10 0,0-2 0 16,2-1-10-16,0-3-1 0,-1 0 1 0,1-1 0 0,2-1-22 16,1-2 11-16,1 1-33 0,-1 0-11 0,-1-2 22 15,3 1 22-15,0-1-43 0,0 2 21 0,3-1-11 0,0-1 1 16,0 2 0-16,1 2 32 0,0-4-32 0,3 4 0 15,-1-2 0-15,2 2-10 0,2 0-10 0,1 2-18 0,-1-2-9 16,2 4 2-16,-1-1 29 0,3-1-27 0,-4 2-6 16,4 2-7-16,-3-1-22 0,3 2 13 0,0 2-4 15,-1-1 10-15,3 2-16 0,-3-1-22 0,-1 1 1 0,2 0-34 16,-4 0 12-16,2 0-41 0,-2 1-9 0,-4-1-75 16,3-1-24-16,-5 1 47 0,-1 0 33 0,-1 0 27 0,-1 0 20 15,-2 0 4-15</inkml:trace>
  <inkml:trace contextRef="#ctx0" brushRef="#br0" timeOffset="36009.83">5176 14056 84 0,'3'3'103'0,"-3"0"-3"0,0 0-7 0,0 0-7 16,2 3 4-16,-4-3-36 0,4 6 1 0,-2 0 14 15,0 0-10-15,0 0-4 0,2 2 0 0,-1-1 5 0,-1 2 4 16,2 1-3-16,-2 0-3 0,4 2 1 0,-4 1-20 0,2 1 9 15,1 1-4-15,0 1 5 0,-3 1-4 0,3 1 6 16,-1 1-17-16,-2-1 17 0,0 2-25 0,0-3 23 16,0 2 1-16,3-4-5 0,-3 1-17 0,0 1 5 0,0-2-4 15,0-2-15-15,3-1 11 0,-1 0-1 0,1-1-4 16,-3-3 0-16,3 0-5 0,-3 0-10 0,0-2 10 16,2-2-4-16,-2 1-11 0,0-4 10 0,0 2-5 0,0-3-5 15,0-1-15-15,4 1-6 0,-8-3 16 0,7 1-25 16,-3-1-15-16,3 0 2 0,-3 0 0 0,0-1-27 0,1-4-2 15,1 1-16-15,-2-2-23 0,2 0-12 0,-2-3-51 16,1-2-61-16,-1-2 3 0,0-1 29 0,0-1 35 16,2-1 29-16,-4 1 14 0</inkml:trace>
  <inkml:trace contextRef="#ctx0" brushRef="#br0" timeOffset="36577.58">5440 14101 130 0,'0'0'103'0,"0"0"8"16,0 0-14-16,3 0-4 0,-6 1 9 0,3-1-30 0,0 0-2 15,0 4 7-15,0-1-2 0,0 1-4 0,0 2-3 16,0 0-6-16,0 2-12 0,0 2 9 0,0-2 9 0,0 4-20 15,0-2-3-15,0 1 18 0,0-1-8 0,0 2-3 16,0-2 9-16,0 3-11 0,0-3-9 0,0 2-4 0,0-1-9 16,0 1 10-16,0-2-9 0,0 2 5 0,0-1-9 15,0-1 0-15,0 0 6 0,0-2-16 0,0 1 0 16,0-1-4-16,0-2-1 0,0-2-4 0,0 0-6 0,3-2 0 16,0 3 5-16,-1-5-5 0,1 0 0 0,2 1 0 15,1-1 10-15,2 0-15 0,-2 0 5 0,2 0-16 0,2 0 16 16,-1 0 6-16,-1-1-6 0,2 2 0 0,2-2 0 15,-1 1-6-15,1-2 1 0,3 2 10 0,-5 0 6 16,4 0-6-16,-1 0 0 0,-2 2 6 0,1-4 10 0,1 5-10 16,-2 0 0-16,-3 2 5 0,0-4 6 0,0 4-11 15,1-1-11-15,-4-1 17 0,1 3-17 0,-1-1 28 16,-3-2 1-16,1 0 0 0,0 0 1 0,2-2-6 0,-4 5 0 16,-1-3 0-16,0 2-24 0,2-1 19 0,-4 3-80 15,2 1 67-15,2 2 6 0,-4 0 0 0,2 0 19 0,-6 2-19 16,3-3 13-16,-2 0-5 0,0 2-1 0,-1-2 0 0,1 0 1 15,-4 1-20-15,-1-2 13 0,2 1 0 0,0 0 1 16,-1 0-7-16,0 1-14 0,-1-1 14 0,-1 0-1 16,3 0-6-16,-2 0 0 0,1-1-6 0,1-1-8 0,-1-1-26 15,2 0 21-15,-3 0-33 0,3-4-4 0,-1 1-46 16,0-3-17-16,2 1 1 0,-2-2-19 0,3-2-19 0,-1-2-60 16,-3-1-62-16,2-3 2 0,2-1 47 0,-1-1 37 15,1-3 27-15,-1 0 15 0,0-3 4 0</inkml:trace>
  <inkml:trace contextRef="#ctx0" brushRef="#br0" timeOffset="36815.94">5410 14157 59 0,'0'-5'149'0,"0"4"-9"0,0-4-4 0,1 4-17 0,1-1 8 16,3 0-42-16,-2-2 7 0,2 3-17 0,0-1-18 16,2 1 4-16,1-2 1 0,-1 3-12 0,2-3-14 0,2-2 8 15,-3 5-24-15,2-6 4 0,2 2-28 0,1 1-28 16,1-4-32-16,-1 3-22 0,1 1-71 0,3-4-54 0,-2 2 3 16,2-2 36-16,0 1 21 0,1-2 9 0</inkml:trace>
  <inkml:trace contextRef="#ctx0" brushRef="#br0" timeOffset="37601.41">6117 14027 84 0,'1'-1'99'15,"-1"1"-6"-15,0 0-21 0,-1 0 14 0,1 0-7 16,0 0-21-16,0 0-11 0,1 0-15 0,-1 0 19 0,3 1-11 16,-1 3 8-16,1 0 0 0,-1 1 0 0,1 2-18 15,2-1 18-15,0 3-6 0,1-1-4 0,-3 2 11 0,3 4 1 16,-1-4 1-16,0 4-8 0,0-1-11 0,1 1 12 16,-2 2-4-16,1 2 5 0,2 2 9 0,-1-3-3 15,-1 5-21-15,1-1 17 0,0 0-25 0,-1-2 18 0,0 2-22 16,0 2 18-16,2-5-22 0,-2 1 23 0,0-2-28 15,1 1 10-15,-1-3 9 0,0 0 1 0,-1-2-5 0,1-1-5 16,-2-1 1-16,-1-2 0 0,0 0-15 0,-1-3 0 16,1 1 0-16,-2-2 0 0,0-1-10 0,0 1 0 15,0-1 0-15,-2-1 0 0,4 0 5 0,-2-1 0 0,1-1-5 16,1 1 5-16,-2-1-5 0,0-1 0 0,0 3 15 16,0-3 10-16,0 3-15 0,3-3 15 0,-3-1-20 0,0 2-10 15,0 1 5-15,0 0 10 0,0-2 10 0,2 0-4 16,-2 0-1-16,1 0-15 0,-1 0-6 0,-1 0 1 0,1 0 0 15,1 0 0-15,-1 2 15 0,2-4-5 0,0 2 0 0,-2 0-10 16,1 0 0-16,-1 0 5 0,0-1 10 16,0-2 0-16,0 0 0 0,5 0-5 0,-4 0-10 0,-1-2 15 15,3 0 10-15,-3-1-5 0,5 0 0 0,-2-3 1 0,1 1-27 16,-1 2 26-16,3-3-4 0,0 0-17 0,-1-1 16 16,-2-1 1-16,2-1-17 0,0 0 16 0,1 0 1 15,0 0-1-15,-1-3 0 0,2-1-26 0,-1 1 26 0,0-2-20 16,2 0 0-16,0-1 25 0,0 0-25 0,0-1 0 15,1 3 30-15,-1-2-25 0,0 1 25 0,1 1-25 0,-1 1 25 16,0 1-10-16,-1 1 0 0,-1 1-15 0,0 2 5 16,-1 3 10-16,-2 0 10 0,0 0-10 0,-1 3-10 15,-2 0 10-15,2 1-5 0,-2 0-10 0,0 1 25 0,1 0-25 16,-1 1 10-16,2-5 10 0,-2 5-25 0,5-2 20 16,-1 0-30-16,-1-1-15 0,0-1-9 0,2 2-8 0,0-3-17 15,-2 2-29-15,1 0-27 0,-1-2-42 0,-2 3-74 16,2-1-1-16,-1-2 43 0,-2 1 27 0,0 1 20 15,0 2 3-15</inkml:trace>
  <inkml:trace contextRef="#ctx0" brushRef="#br0" timeOffset="39823.6">14426 10648 76 0,'1'0'100'0,"-1"0"-21"0,-1 0 14 0,2 0-25 15,-2 0 7-15,-1 0-24 0,2 0-1 0,0 0-6 16,0 0-12-16,0 0 8 0,0 0 4 0,0 0-3 0,0 0-5 15,0 0-10-15,0 0 8 0,0 0-5 0,0 0 1 16,0 0 0-16,0 0-18 0,0 0 18 0,0 0-11 16,0 0-8-16,0 3 24 0,3-1-12 0,-3 2 0 0,0-1 0 15,0 3 12-15,3-1 0 0,-1 1 1 0,1 1-12 16,-2 2-8-16,3 2 8 0,0-4 12 0,-4 4-7 16,2 1-12-16,1-2 12 0,1 4-4 0,-3 1 0 0,1-1 5 0,2 2 8 15,-4 0-3-15,2 2 0 0,-2-1-17 0,1-1 18 16,-1 1-22-16,0-1 22 0,2 0-27 15,-1-2 24-15,-2 1-24 0,1-3 20 0,-2 2-10 0,2-4-14 0,0 0 19 16,0-2-24-16,0 2 10 0,0-2-1 0,0-2 11 16,0 0-30-16,0-1 20 0,0-1-25 0,0-2-4 15,0-1 4-15,0 1-9 0,0-1 5 0,0-1-37 0,0 2-13 16,0-2 11-16,0-2-25 0,0 2-27 0,0-1-28 16,0-2-46-16,-3 0-61 0,0-2 29 0,0 0 35 0,-2-3 13 15,2 0 15-15</inkml:trace>
  <inkml:trace contextRef="#ctx0" brushRef="#br0" timeOffset="40116.81">14313 10837 101 0,'0'0'136'0,"0"0"-7"0,0 0-7 0,0 0-14 15,0 0-10-15,2 0-3 0,1 0-25 0,2 0 12 16,1-3-3-16,2 0-11 0,1 0-2 0,1-1-8 16,6-1-6-16,-4 2-28 0,6-3 4 0,-2 0 4 0,-1 0-28 15,0 0 9-15,0 5-22 0,0-3-15 0,-4 4-8 16,1-1-32-16,0 0-3 0,-3 2-33 0,-3 0-62 0,-3 4-55 15,1 1 29-15,-3 0 19 0,-1 0 19 0,2 3 19 16</inkml:trace>
  <inkml:trace contextRef="#ctx0" brushRef="#br0" timeOffset="41193.6">14372 15351 130 0,'0'0'128'0,"0"0"-2"0,0 0-8 16,0 0-10-16,0 0-2 0,0 0-29 0,0 0-7 15,0 0 8-15,0 0-7 0,0-3-2 0,0 3-8 0,0 0-2 16,0 0-8-16,0-2-3 0,0-1 8 0,0 0-11 16,0 0 5-16,1 0-12 0,2-1-4 0,1 1-12 15,-1 0 17-15,2-2-13 0,-1-1-4 0,1 3-13 0,4 2 22 16,-1 1-21-16,1-2 17 0,-2 1-23 0,-1 1 6 16,2 0 13-16,2 0-23 0,-1 0 23 0,-1 0 1 0,2 0-1 15,-2 0 1-15,3 0 1 0,-2 0-16 0,1 0 6 0,2 0-5 16,0 0 5-16,-2 0 5 0,2 0-5 0,-3 0 6 15,2-2-6-15,0 2 0 0,-3-2 1 0,0 2 0 16,1 0 0-16,-4 0-6 0,0-1 1 0,2 0 0 0,-6 1-6 16,1 0 1-16,-1 0-17 0,-1 0 11 0,3 0-6 15,-3 0-20-15,0-2-11 0,-3 2-4 0,3 2-30 0,-1-2-2 16,2 0-58-16,-4 0-37 0,3 0-59 0,-5-2-49 16,2 2 41-16,-3 0 38 0,-1 0 14 0,0 0 15 15,0 0 32-15</inkml:trace>
  <inkml:trace contextRef="#ctx0" brushRef="#br0" timeOffset="42350.65">12623 12571 105 0,'0'2'93'0,"0"-2"-11"0,-2 0-14 0,2-2-11 0,2 2 0 16,1 0-6-16,-1 0-4 0,1 0-4 0,-3 0-7 0,3 0-3 15,2 0-4-15,-1 0 0 0,0 2 1 0,-3-2 10 16,-1 1 0-16,3 4-3 0,-1-4 1 0,1 4-20 16,0-1 1-16,-1 2 19 0,0 0-8 0,-1 2 0 0,2-1 5 15,2 2-12-15,0 0 0 0,-1-2 0 0,-2 4 0 16,1 3-3-16,2-2 3 0,-2 0 9 0,2 1 0 0,-2 0-4 16,5 4-16-16,-3 0 12 0,-1-1-7 0,1 2 7 15,2 0 1-15,0 2-9 0,0-1 14 0,-1 1-1 16,2 3 1-16,0-2 9 0,-2 4-18 0,1-3 6 0,-1 4 13 15,2-2-4-15,-1 0 0 0,-2 0-4 0,0-2-18 16,2 1 10-16,-1-1 0 0,2 1 0 0,-2-4 5 16,0 2-5-16,-1-3 1 0,0 0 10 0,1 0-14 0,0-3-1 15,-1 2-4-15,0-5 5 0,-2-2 10 0,1 2-4 0,-3-4-16 16,2 0 5-16,0 0 12 0,-3 0-6 0,0-1 1 16,0-2-23-16,3 1 23 0,-1 0-23 0,-2 0 0 0,1-2 23 15,1 2-23-15,-2-1 23 0,2-2-29 0,-1-2 6 16,-1 1 24-16,2-1-30 0,-2-1 30 0,-2 0-30 15,4 0 30-15,-4 0-30 0,5 0 30 0,-1-1-30 0,-4 1 18 16,4 0 12-16,0 0-30 0,-1 0 31 0,-1 0 0 16,2-2-12-16,-2 2 12 0,2-3-18 0,-4 2 6 0,4-4 0 15,-2 1-7-15,1-2 1 0,-1 0 6 0,0-2-6 16,6-1-14-16,-3 0 20 0,2-3-6 0,-2 2 0 16,4-2 13-16,-1-2-13 0,3-1 0 0,-1-1-7 0,0-2 7 15,0-2 0-15,1 1-7 0,1-4 0 0,-2-1 0 16,3-3 0-16,0 0-7 0,0-3-7 0,0 0 14 0,-1-3 0 15,1 2 7-15,0-1-7 0,-2 0 0 0,0 1 0 16,-2 3-14-16,1 1 21 0,-3 3-7 0,-2 1 14 0,2 4-14 16,-5 4 0-16,3 0 0 0,0 3 13 0,-3 3-19 15,0 0 19-15,2 3-20 0,-2 3 1 0,0 1-8 16,4 0-20-16,-4 1-6 0,0 1-6 0,0 0-5 0,0 0-4 16,0 0-46-16,0 0-7 0,0 1 17 0,0-2-27 0,3 1-13 15,-4 1-15-15,1 3-52 0,1-1-64 0,-1 1 3 16,0 3 38-16,0 0 22 0,0 2 20 0,0 0 26 0</inkml:trace>
  <inkml:trace contextRef="#ctx0" brushRef="#br0" timeOffset="42782.43">13341 13203 137 0,'0'3'104'16,"-2"0"-15"-16,-1 1 0 0,2 1-6 0,-3 0 0 0,-2 2-18 15,3 2-21-15,-2 1 14 0,-1 0-21 0,1 4 14 16,-1-3-2-16,2 2-20 0,-2-1 1 0,3 2 8 0,-1-1-8 16,0 2 0-16,-1 0 5 0,1 2-1 0,-1-1-3 0,2 1 0 15,-2 1-7-15,0 0 11 0,4-2-19 0,-4 2 16 16,5 2-20-16,-2-4 0 0,1 2 16 0,-1-3-20 16,-1 0 17-16,3-1-21 0,0 0 16 0,0-4-20 0,0 0 17 15,0-1-21-15,-2-2 16 0,2 0-8 0,-1-3 9 16,1-2-22-16,0 1 22 0,0-2-5 0,0-1 0 0,0 1-12 15,-2-2 0-15,2 1 0 0,2 0-4 0,-2-4-9 16,0 1 5-16,0-2-9 0,0-1-28 0,-2-3-11 16,2 0 0-16,0-4-25 0,0-1-60 0,0-1-52 0,0-4-14 15,0 1 38-15,0-2 16 0,2 1 18 0</inkml:trace>
  <inkml:trace contextRef="#ctx0" brushRef="#br0" timeOffset="43107.07">13322 13171 55 0,'6'-3'79'0,"1"1"-8"0,-4 1-7 0,2 0-10 0,-1 1 3 16,2-2-14-16,-3 2 4 0,2 0-1 0,0 2-17 16,-2 0 11-16,2 3 3 0,0 0-3 0,1 1 8 15,-1 0-1-15,1 1-10 0,-1 5 18 0,1-1-10 0,2 1 0 16,-2-1-4-16,1 2 4 0,1-1 1 0,-2 3-12 0,3-2 21 15,-1 1-20-15,-1 1 8 0,-1-2 1 0,3 2-4 16,-1 0 1-16,-3 2-9 0,2-1 6 0,0 1-9 0,0-2-12 16,-3 0 8-16,1 1-3 0,0-1-5 0,0 2 0 15,2-2 1-15,-3 1-5 0,-1-2-13 0,0-2 9 16,2 1 8-16,-2-1-17 0,0-3-9 0,2 0 5 0,-4-1-14 16,-1-1 14-16,3-4-22 0,-3 0 0 0,0-3-4 15,0 1 0-15,0 1-16 0,0 0-11 0,0-2-28 16,0 0-34-16,-3-4-49 0,2 2-59 0,-4-3 20 0,2 2 31 15,0 0 29-15,-3-2 12 0</inkml:trace>
  <inkml:trace contextRef="#ctx0" brushRef="#br0" timeOffset="43388.41">13228 13494 76 0,'0'-2'154'0,"0"2"3"15,0 0-13-15,0-1-3 0,2-2-6 0,-4 3-31 0,2 0-3 16,4-2 6-16,-4 2 10 0,1 0-13 0,4-3 7 0,1 3-22 16,-1-1-6-16,2-1 17 0,2 2-16 0,0 0-12 15,1-1-7-15,2-1-14 0,1 2 7 0,0-1-10 0,0-1 2 16,-2-1-16-16,4 0-17 0,-3 1-34 0,3 1-17 15,-2-3-37-15,1-1-29 0,-3 1-20 0,2-2-45 16,-4-2-58-16,1 4-76 0,-2-1 37 0,1-1 30 0,-3 0 33 16,-1 0 38-16,0 2 15 0</inkml:trace>
  <inkml:trace contextRef="#ctx0" brushRef="#br0" timeOffset="43921.85">13663 13270 52 0,'0'0'85'0,"0"0"-6"0,0 0-1 15,0 0-13-15,0 0-1 0,0 0-21 0,0 0 18 0,0 0-10 16,0 0-1-16,0 0-2 0,2 0-1 0,-1 3-10 16,1 0 14-16,0 2-18 0,-2 1 15 0,3-2-10 15,-2 2 3-15,-1 2-7 0,2-1 4 0,-2-1-8 0,0 3 5 16,0-2-1-16,-2 1 1 0,6 2-11 0,-3 0 15 15,-1 1-19-15,2 0 16 0,-2 0-20 0,0 3 16 0,3 0-7 16,-3 0 7-16,0 1-3 0,3-1-12 0,0 2 0 16,0-3 0-16,-3 2 0 0,3 0 0 0,-1 1-13 15,1 0 4-15,-3-3 10 0,2 2-5 0,1-2 4 0,-3 1 0 16,0 0 1-16,-2 1 0 0,2-2-5 0,0-1 0 16,0 0 1-16,2-1-14 0,-4 1 9 0,2-4 0 0,0 3 14 15,0-4-14-15,0 3 0 0,0-6-4 0,0 2-5 16,0-1 4-16,0-2-4 0,0-2 0 0,0-1 14 15,0 2-9-15,0-1-5 0,0-1 0 0,0 0-5 0,0 0 1 16,0 0-15-16,0-1 5 0,0-1-4 0,0 4-23 16,0-5-3-16,0 0-17 0,0 0-12 0,0-2-18 0,0-2-6 15,-3-3-41-15,2 0-30 0,-3 0-40 0,3-2 5 16,-4-2 30-16,2 1 16 0,-1-1 17 0</inkml:trace>
  <inkml:trace contextRef="#ctx0" brushRef="#br0" timeOffset="44613.07">13690 13239 101 0,'6'-5'82'0,"-2"1"-3"0,-3 1-4 15,1-1 15-15,1 0-15 0,0 0-21 0,2-1 0 0,-2 2-7 16,2-1 1-16,-2-1-4 0,0 4 7 0,4-2-18 16,-3 1 4-16,0 1 0 0,0 1 1 0,2-2-1 0,-1 2-3 15,0 0 0-15,0 2-3 0,0 1 3 0,-1 0-3 16,2 1 0-16,2 1-11 0,-3 1 15 0,0 1-19 0,1 1 4 16,-1-1 12-16,3 2-16 0,-2 0 16 0,1-2 1 15,-3 1-4-15,1 1 0 0,0-3-13 0,-1 2-7 16,0-1-1-16,0 1 13 0,-4-1-4 0,2 1 0 0,0-2-4 15,-2 2 5-15,1-1-5 0,-1 0 0 0,0-1 0 16,0 0-4-16,0 0-1 0,-3-1 1 0,5 2-4 16,-2-2 4-16,0 2 0 0,0-1-1 0,0 0 10 0,0 0-13 15,-2-1 0-15,0 2 4 0,-1-1-5 0,0 2 1 16,-2-4 13-16,4 2-9 0,-4 2 0 0,0-4-9 0,2 1 19 16,-3 0-24-16,4 2 24 0,-1-4-19 0,-2 1 19 0,4 0 0 15,-4 0 0-15,4-1 0 0,-1-2 1 0,0 1-1 16,2-2-4-16,0 0-10 0,-1 1-10 0,1-1 0 15,1 0 0-15,-1 0 0 0,0-1 15 0,0 1 5 0,0 0 0 16,0 0-5-16,0 0 0 0,0 0 0 0,0 0-5 16,0 0 0-16,0 0 1 0,0 0-6 0,0 0 5 0,0 0 0 15,2 0-5-15,1 0 0 0,2 0 0 0,-1 0 0 16,1 0 0-16,0 0 0 0,1 0 5 0,2 1-5 0,-2 1 0 16,1 2 5-16,-1 1 0 0,1-1 0 0,3 2 1 15,-5 1-1-15,3 1 0 0,-1 2 0 0,0 1-15 16,0 1 5-16,-1-3 15 0,-1 2-10 0,1-1-10 0,0-1 15 15,-3 2 0-15,2-2 0 0,-3 1 6 0,0-2-1 16,-2 1 6-16,1-2 17 0,-1 2-1 0,0 0 2 16,-1-1-1-16,-3 0 8 0,-1 0-12 0,-2 0-17 0,4-1 12 15,-4 1 0-15,-1-1-6 0,-1 1-12 0,-4-1 13 16,2-2-7-16,0 2-12 0,0-4 12 0,1 3 7 0,-4-1-31 16,3-1-1-16,-3-1 1 0,3 0-43 0,0-1-17 15,-2-1-2-15,2-1-36 0,0 0-4 0,-1 0-23 0,0 0-7 16,4 0-59-16,-4-3-60 0,4 0-1 0,0 0 36 0,0 2 39 15,0-2 24-15,3-2 19 0,1-1 17 0</inkml:trace>
  <inkml:trace contextRef="#ctx0" brushRef="#br0" timeOffset="45652.17">20511 11391 55 0,'3'0'79'0,"-1"0"-1"0,1 1 1 15,-3 1-4-15,3 1-7 0,3 0-18 0,-3 0-18 0,2 1-3 16,0 1 0-16,0 1 7 0,-2 1 1 0,0 1-1 0,3 1 4 16,-1-2 4-16,-2 4 0 0,2-1 0 0,2 4 1 15,-4-2-8-15,3 1 1 0,0 2 3 0,2 2 5 0,-1 1 7 16,-2 1 1-16,4 1-14 0,-1 2 7 0,-2 2 13 15,2 2 5-15,1 1-16 0,1 3 2 0,0 3 13 0,-1-2 1 16,-3 2 11-16,4 2-16 0,-1-1 10 0,0 1 3 16,1-4-3-16,-2 1-2 0,5-4 1 0,-7 1 14 15,4-5-2-15,-4 0-33 0,3-4 25 0,-1 0-28 0,2-3-7 16,-4-4 15-16,3 1-19 0,-4-3 28 0,2-1-33 16,-1-3 28-16,-3-1-20 0,3 0-22 0,-3-4 39 15,-1-1-23-15,0 1-23 0,-2-2 39 0,0 0-14 0,0 0-8 16,0 0-1-16,1-2-7 0,2-1 0 0,-3-1 0 15,7-1 0-15,-2-2-25 0,2-2 16 0,0-2 18 0,-1-2-26 16,5-3-17-16,0-3 17 0,-3-1-9 0,3 0-16 16,0-3-1-16,2-2 1 0,-1-2-8 0,0-2 9 15,0-1-1-15,1 0 33 0,-4-3 1 0,3 0-34 0,-2 2 33 16,0-2 0-16,-2 4-32 0,1 2 40 0,-1 2-16 16,-1 2 0-16,-1 4-23 0,-1 2 23 0,2 3 0 0,-3 4 0 15,1 1 0-15,-4 2 0 0,1 1-8 0,-1 2 0 0,1 0 0 16,0 1-15-16,-2 2-1 0,1-1-21 0,1 2 0 15,-1 0-34-15,1 0-4 0,2 0-22 0,-1 2-7 16,-1-4-18-16,1 2-39 0,2 0 13 0,-2 0-41 0,-3 2-65 16,0 1-33-16,0 0 47 0,4-1 42 0,-4 3 19 15,0 1 22-15,-4 3 19 0</inkml:trace>
  <inkml:trace contextRef="#ctx0" brushRef="#br0" timeOffset="46083.0199">21318 12111 119 0,'-4'5'89'16,"1"3"4"-16,-2 0-10 0,2 1-8 0,-2-2-3 0,-1 4-22 15,2 1 1-15,0-2-7 0,-2 2-4 0,1 0 0 0,0 0 8 16,-2 1 0-16,4 1-11 0,-4 1 0 0,1 0 4 16,-1 0-3-16,0 0 3 0,2 2 5 0,-2 1 0 15,1 0-18-15,0-2 15 0,-2 2-8 0,2 0-3 0,-1 0 0 16,2-3-16-16,1 2 16 0,-2-3-7 0,2 0 4 15,1-2-9-15,0-1-3 0,1-1-13 0,1-2 9 0,1-4 8 16,-2 1-4-16,2-4 0 0,0 2-4 0,0-3-9 16,2 2 0-16,-2-2 1 0,0-2-14 0,-2 1 0 15,2-2 22-15,0 0-13 0,0-1-13 0,0-3 13 0,0 0-8 16,2-1-18-16,1-2-3 0,0-2-21 0,-1-2-8 16,1-3-30-16,0 3-38 0,3-3-41 0,-1-2-41 0,0 1 12 15,1-2 19-15,-1-1 20 0,1 0 18 0</inkml:trace>
  <inkml:trace contextRef="#ctx0" brushRef="#br0" timeOffset="46390.7699">21303 12116 80 0,'5'-2'71'16,"-2"0"-6"-16,2 1-12 0,-2-1 8 0,0 2-7 0,-1 0-19 15,2 0-2-15,-2 5-5 0,1-3 1 0,0 0-7 16,-1 3 7-16,0-2 7 0,-1 1-14 0,4 1 17 0,-2 2-10 15,2 1 4-15,-2-1 0 0,3 1 15 0,1 0-15 16,-3 3 0-16,1 0 12 0,2 2 0 0,-1-1 11 16,-2 3-18-16,3-2 20 0,-1 3-20 0,-1-1 9 0,3 1-4 15,0 1 5-15,-4-2-8 0,1 1 1 0,3 1-5 0,-2-1-2 16,2-1-1-16,-3 2-3 0,2-2-9 0,-3 0 0 16,2 0 1-16,-1-2-5 0,2-1 1 0,-3 0-9 0,1-3-5 15,-2 2 0-15,-1-4-4 0,0-1 0 0,0 1 0 16,2-2 5-16,-4 0-10 0,0-1-25 0,0-2 12 15,0 0-21-15,-2 0 1 0,0-2-8 0,2 0-20 0,2 2-27 16,-2-2-33-16,-2 1-46 0,-2-2-47 0,-1 1 15 16,0 0 28-16,-1-2 15 0,-1 0 26 0</inkml:trace>
  <inkml:trace contextRef="#ctx0" brushRef="#br0" timeOffset="46666.98">21193 12430 48 0,'0'0'139'0,"0"0"-21"0,0 0 4 15,0 0-4-15,0 0-2 0,0 0-14 0,1 0-10 0,3 0-2 16,0 0-4-16,2 0-6 0,1 0-14 0,-3 2-7 15,5-2 13-15,1 0-24 0,2 0 10 0,-1 0-12 0,3 1-17 16,-1-1 1-16,-1 0-9 0,2 0-16 0,0-3-10 16,2 0-29-16,2 0-17 0,-2 0-44 0,1-2-37 0,-3 1-34 15,3-3-44-15,1-1-3 0,1-1 26 0,-3 0 29 16,1 0 15-16</inkml:trace>
  <inkml:trace contextRef="#ctx0" brushRef="#br0" timeOffset="47201.47">21787 12147 84 0,'0'4'75'0,"0"-1"-4"15,3 2-3-15,-6-1-4 0,3 1-14 0,-1-1-3 16,2 1-18-16,2-1 14 0,-3 1 0 0,0 2-3 16,0-1-15-16,0 0 1 0,0 3 10 0,0 0 1 0,0 2-8 15,2 1 8-15,-4-2 3 0,2 4-18 0,0-1 4 16,0-1 12-16,2 3-1 0,-2 0-3 0,0 0-8 0,1-1 9 16,2 1-12-16,1 0-8 0,-3-1 8 0,2 0 0 15,-1 1 0-15,1-1 1 0,-3 0 7 0,4 0-3 0,-3-2 0 16,-1 2-16-16,2-1-4 0,-1-2 16 0,-1 2-20 15,0 1 0-15,5-2 0 0,-5-4 0 0,1 3 0 0,1-2 17 16,-2-3-5-16,0 3-20 0,1-1 16 0,-2-2-8 16,2-2 0-16,-1-1-4 0,-1 2 0 0,2-1 0 15,-2-1 0-15,1 0-4 0,0 0 0 0,0-3-4 0,0 0-13 16,0 1-15-16,0-1-4 0,0 0-4 0,0-2-30 16,0-3-19-16,0-2-17 0,-2 2-64 0,2-1-26 15,-1-1 13-15,-4-4 18 0,5 1 30 0</inkml:trace>
  <inkml:trace contextRef="#ctx0" brushRef="#br0" timeOffset="47936.11">21801 12190 98 0,'5'-7'100'0,"2"1"-11"16,-4 0-3-16,3-2-14 0,0 2-4 0,1 0-25 0,-3-1-10 16,1 2 6-16,4-1 5 0,-2 3-11 0,-1 0-4 15,2 0 8-15,0 2-8 0,-2-1-3 0,2 1 0 16,-1 1-4-16,1 0 7 0,1 0-17 0,-3 0 18 0,4 0-4 16,-4 3-19-16,3 0 16 0,-1 0-16 0,1 1 16 0,1 0-4 15,-3 1 0-15,1 1-19 0,-2 1 16 0,2 1-1 16,-4 1-4-16,5-3 1 0,-5 2-4 0,1-3-16 15,-2 3 0-15,3 0 20 0,-3-1-20 0,-1 1 24 0,0 0-5 16,-2 0-7-16,0 0-8 0,0 1 0 0,0 0 0 16,0 0 8-16,0 0 0 0,-2 0 12 0,2-2-24 15,2 0 12-15,-2 1-8 0,0 1 8 0,0-1 0 0,0-4 0 16,-4 3-1-16,4-2 13 0,-3 0-8 0,2 1-12 16,-4-2 12-16,2 1 4 0,0-4-5 0,1 2 5 0,1-1-4 15,-1-1 4-15,1-1-4 0,1 0 4 0,0 2 0 0,0-2-4 16,-4-2 0-16,6 2 0 0,-4 0 0 0,1 0-4 15,1 0 4-15,-2 0-4 0,0 0 0 0,2 0 8 16,0 0-16-16,-1 0 4 0,2 0-4 0,-2 0 4 0,2 0-4 16,-1 0 4-16,0 0 0 0,0-1-4 0,4-1 4 15,-3 2-4-15,3 0-4 0,0 0 8 0,0 0-4 0,0 0 4 16,2-1 0-16,1 1 4 0,-1 0-8 0,-3 1 4 16,2 1 4-16,3 1-4 0,-4 0 0 0,1-1 4 15,0 3 0-15,0 1-4 0,0-1 12 0,0 2-12 0,2 1 0 16,0-1 4-16,-3-1-4 0,1 0 0 0,2 0 8 15,-1 0 0-15,-2 0 1 0,3 1-5 0,-4 0 4 0,2 0-4 16,-3 1 0-16,-1 1-8 0,1-2 0 0,-1 2 12 16,-1 2 0-16,0-2 0 0,0-2 1 0,0 2-1 15,-1-1-12-15,-2 2 8 0,1-2-4 0,-1 1 17 0,-2-2 3 16,0 1 1-16,0-1-8 0,-1 2 4 0,-2-1-4 16,2-1 4-16,-2-1 0 0,3-1 1 0,-3-1-1 0,2 2 1 15,1 0-1-15,-1-4 1 0,-1-1 0 0,-2 2-5 16,1-3-13-16,2 3 23 0,-2-3-14 0,-1 0 0 0,1 0 1 15,-1 0 3-15,-1-1-17 0,2 2 18 16,0-2-14-16,0-1 0 0,-1 2 0 0,-1 0-5 0,2-3-4 16,-1 0-5-16,1-2-4 0,0 1 4 0,0 0-13 0,0-1-18 15,2 0-16-15,-1 0 6 0,4-1-13 0,0-1-18 0,1 2-14 16,0 0-56-16,2-1-51 0,-3 0-13 0,3-1 32 16,0-3 20-16,3 5 14 0</inkml:trace>
  <inkml:trace contextRef="#ctx0" brushRef="#br0" timeOffset="48432.8">22742 12228 76 0,'11'0'104'0,"-3"0"-1"0,-1 0-6 16,2 0 7-16,-1 0-3 0,0 0-18 0,0 0-10 16,2 0 1-16,-3 0 3 0,1 0 2 0,-2 0-19 0,3 2 5 15,0 2-3-15,-1-1 0 0,-4 0-6 0,6 1-4 16,-4 0-3-16,0 1-4 0,2-2-7 0,0 2-5 15,-2-4-3-15,4 2-4 0,-3-3 0 0,2 1-4 0,-1-1-5 16,0-1-3-16,0-2-5 0,1 0-5 0,-3 0-8 16,1 0-1-16,-1-2-13 0,-1 1-17 0,2 0-4 0,-5-2-25 15,0 0-6-15,-1 0-28 0,-1-2-44 0,0 4-42 16,-1-4-46-16,-3 2 30 0,-3 1 24 0,1 0 12 16,-3-1 21-16</inkml:trace>
  <inkml:trace contextRef="#ctx0" brushRef="#br0" timeOffset="48705.0199">22721 12009 137 0,'0'-2'164'0,"0"2"-6"0,0 0-7 0,-1 0 2 0,2 0-5 16,3 0-43-16,0 0 2 0,1 0-14 0,6-2 3 0,-1 0-15 15,3-1-14-15,2 0-8 0,1-2-12 0,1 2-21 16,4-1 1-16,-5-4-27 0,3 4-40 0,-5-3-33 16,2 3-40-16,-2-2-71 0,-3 3-73 0,-2-2 28 0,-2 3 33 15,-4-1 20-15,0 1 23 0,-1-1 17 0</inkml:trace>
  <inkml:trace contextRef="#ctx0" brushRef="#br0" timeOffset="50269.78">24255 10561 76 0,'2'1'104'0,"-2"1"-4"16,0-2-4-16,0-2-2 0,0 2-12 0,1 0-6 15,-1-1-3-15,3 1-11 0,1 0-3 0,0 3-4 0,3-3-2 16,-1 2-1-16,3-2-14 0,-2 0 4 0,3 1 7 15,0-1-22-15,1 0 16 0,-1 2-4 0,4-2-3 0,1 0-20 16,-3 1 16-16,4-2-4 0,0 1-4 0,1 0 1 16,0 1-5-16,3-1 1 0,-2 0-4 0,1 0-1 15,-1 0-20-15,1-1 21 0,0 1 0 0,-2 0-21 0,4 0 16 16,-5 0 1-16,1 0-9 0,-3 1-12 0,2-1 21 16,-2 2-1-16,2-2-3 0,-3 1-9 0,1 2-9 0,-1-3 22 15,-1 3-21-15,2-2 16 0,-2 3-21 0,1-4 26 16,0 0-26-16,1 1 5 0,-2 1 21 0,0-4-13 0,-1 2-9 15,0 0 1-15,-1 0-1 0,1 0 9 0,-5 0 13 16,2 0-22-16,-1-1 22 0,0-1-21 0,-2 2 3 16,0 0 1-16,-4-2 17 0,1 2-13 0,-2 0-4 0,3-1-1 15,-3 0 1-15,0 1 0 0,0 0 12 0,0 0-3 16,0 0-14-16,0-2 22 0,4 2-13 0,-3 0-9 0,2 0 1 16,-3-1 4-16,5 1-1 0,-5 0 18 0,1-2 0 15,1 2-5-15,-1 0-16 0,1 0 21 0,-2 0-5 0,-2-1 1 16,2 1 0-16,0 0-1 0,-1 0-8 0,2-2-8 15,-1 4 8-15,0-2 8 0,0 0-8 0,0 0 0 0,0 0-8 16,-3 0 8-16,2 0 0 0,-2 1-9 0,0 1 13 16,0-1 1-16,-1 2-14 0,1 0 9 0,0 0 9 15,-2 0-18-15,0 2 9 0,2-2 9 0,-3 2-9 0,5-1-13 16,-3 0 21-16,-1 1-8 0,2 0-13 0,-2 0 22 16,1 1-22-16,-4 0 22 0,2 0-22 0,1 3 4 0,-2-1 18 15,-2-1-5-15,1 4-13 0,2-1 18 0,-4-1-18 16,-1 3 22-16,3 0-13 0,-1 2-8 0,1-2 21 15,-3 3-5-15,1 1-8 0,2-1-8 0,-1 2 21 0,1 4-22 16,0-3 18-16,2 3-9 0,-3 0-9 0,0 0 22 16,3 3-13-16,0-2 4 0,-3 1 5 0,2-1-9 0,-1 2-9 15,2-3 9-15,-4 0 13 0,6 0 0 0,-4-1-13 16,1-2-8-16,-4-1-1 0,3 0 18 0,2-2-5 0,-2 0 0 16,-1-1 5-16,-1-2 0 0,4 0 0 0,-5 1 0 15,0-2 0-15,3-1 0 0,0 0-1 0,-1 1 1 16,-1-1 5-16,2-2-14 0,0 1 23 0,0-1-14 0,2-1 9 15,-1-1-9-15,3-1 10 0,-1-2-24 0,4 0 24 0,-1-2 0 16,0 1-19-16,1-1 19 0,1-1 5 16,0 0-15-16,0 0-4 0,1 0 15 0,1-1-1 0,-4-1 1 15,2 4-5-15,0-2 5 0,0 0-5 0,-1 0 1 0,1-2-1 16,0-1-5-16,0-1 1 0,1 1-1 0,3-3 1 16,0 0-1-16,-1 0-5 0,4-5-5 0,-3 2 6 0,3-1-6 15,2 1 0-15,-1 0 0 0,0 0 5 0,0 0-5 16,1 1 5-16,-1 1-5 0,-1-1 0 0,-1 2 0 15,6 2 0-15,-3-2 0 0,-1 3 0 0,0 1 0 0,2-1 0 16,2 0-10-16,-2 1-1 0,2 1 16 0,0 1-5 16,1 0-10-16,0 0 15 0,1 0 0 0,-2-1-5 0,1-1 0 15,1 4 0-15,-1 0 6 0,1 0-6 0,-3 3 0 16,3-2 0-16,-1 1 0 0,-2 3 5 0,0 1 0 0,-1 1 1 16,1 0-12-16,-2 1 12 0,2-2-1 0,-1 0 0 15,1 1-10-15,-2-2 10 0,1 0 1 0,2 0-1 16,-2-3-5-16,1-2 0 0,0 1-5 0,0-2-1 0,2 0-10 15,-2-1-26-15,0 0-10 0,3 0-23 0,-4 0-17 16,3 0-33-16,-1-4-58 0,-2 3-74 0,-1-1-12 16,0-1 40-16,1 0 29 0,-3 3 17 0,2-3 30 0,-3 1 10 15</inkml:trace>
  <inkml:trace contextRef="#ctx0" brushRef="#br0" timeOffset="50754.48">25503 11308 141 0,'0'-1'107'0,"0"-1"-4"0,0 2-2 15,0 0-1-15,0 0-2 0,-2 0-29 0,1 0-3 16,-4 2-14-16,1 2 7 0,1 1 5 0,-3-2-4 0,0 3-18 16,-1-1 15-16,-1 3-3 0,-1 2-11 0,1 1 1 15,2 1-4-15,-2 0 0 0,-1 0 1 0,-3 2-4 16,4-2-4-16,-2 3 22 0,2-2-21 0,0 4 23 0,-4-4-13 15,3 2 1-15,0 0-4 0,-3 0 1 0,3 2 5 0,1-1-13 16,-2 2 0-16,0-1 11 0,0-1-20 0,2-1 6 16,-3 3 0-16,2-1 6 0,1-1-26 0,1-1 21 0,-2 0-10 15,1-1-17-15,2-1 23 0,1-1-11 0,2-3 5 16,3 0-27-16,-4 0 28 0,4-4-29 0,-2-1 6 16,2-3 11-16,0 3-11 0,-2-4-5 0,4 0-7 0,-2-4-11 15,2 2 7-15,0-3-34 0,0-2 1 0,1-4-3 16,3 4-35-16,-3-5 4 0,4-1-26 0,-1-1 1 0,0-4-9 15,2 0-16-15,-1 0-39 0,-2 0-50 0,-1-2-8 16,4 1 34-16,-2-2 20 0,1-2 22 0,-1 2 19 0</inkml:trace>
  <inkml:trace contextRef="#ctx0" brushRef="#br0" timeOffset="51073.6199">25491 11262 87 0,'5'1'79'0,"2"2"-1"0,-2 2 4 0,-1-3-21 16,4 5 0-16,-3-3-3 0,1 4-22 0,1 1 7 0,-3 1-7 16,5 1 11-16,-4-3-3 0,3 3-7 0,-3 1 18 0,4-1-15 15,-2 1 12-15,-2-1 0 0,1 2-7 0,0 2 1 16,-1-2 3-16,0 1 9 0,-1-1-3 0,3 2 4 0,-2-1 5 16,0 0-19-16,-1 3 16 0,1-2-6 0,-1 0 0 15,1 0-7-15,0-2-4 0,0 3-4 0,-2-3-21 16,3 2 17-16,-3-2-13 0,0 1 1 0,2-2-15 0,-2 2 20 15,2-2-29-15,-5-2 0 0,5 2 24 0,-5-3-24 16,3 0 19-16,-1 2-24 0,1-2 0 0,-2-2 20 16,1 1-25-16,-2-3 5 0,0 0 15 0,1 3-25 0,-1-4 20 15,0 1-10-15,0-1-9 0,0-1-10 0,0 0-14 16,0-3-26-16,0 2-26 0,-3-2-1 0,2 0-43 0,-4 0-42 16,1-2-55-16,-1 2-2 0,-2-3 33 0,2 0 31 15,-4 2 23-15,1-4 7 0</inkml:trace>
  <inkml:trace contextRef="#ctx0" brushRef="#br0" timeOffset="51365.84">25139 11668 94 0,'-1'0'139'0,"2"-1"-6"0,-1-1-1 0,0-1-2 0,2 0-20 0,1-1-15 0,3 1-2 15,4-1 1-15,-4-3 1 0,4 3-17 0,5-3 1 16,-2 3 1-16,3 1-22 0,1-3 13 0,0 1-7 0,2 3-17 16,-3 0-16-16,1-1 18 0,3 3-8 0,-1 0-27 15,-1-1 9-15,0-1-23 0,2 2-14 0,0 2-40 0,-2-2-31 16,1-2-40-16,1-1-63 0,-2 0-80 0,3-1 30 15,-4-2 31-15,2 0 27 0,0-1 22 0,3-1 16 0</inkml:trace>
  <inkml:trace contextRef="#ctx0" brushRef="#br0" timeOffset="51888.46">25887 11382 91 0,'0'-2'100'0,"0"2"-15"0,0 0-10 0,0 2 1 0,0 1-1 16,0-2-21-16,0 2-3 0,0 0 3 0,0 2-3 15,0-2 0-15,0 2-18 0,0 0 11 0,0 1 1 0,0-1-4 16,0 1-15-16,0-2 15 0,-5 4-18 0,4-2 11 16,-1 1-3-16,2-1 7 0,-1 3 1 0,1 0-16 15,-2 2 1-15,2-1-1 0,-2 1 21 0,2 1-8 0,-1 1 0 16,1-1 1-16,-2 2-4 0,2-1 0 0,-2 2-4 15,1-1 14-15,-2 1 0 0,1-1-4 0,0 0-17 16,1 3 14-16,1-4-23 0,-2 2 6 0,2 0-6 0,0 0 19 16,0 0-22-16,-1-1 18 0,2-1-9 0,-2 1-15 15,2-1 1-15,-1 1 19 0,0-1 0 0,0 1 0 0,-1-4-4 16,1 2 0-16,0-1-15 0,0-1-10 0,0-1 20 16,0 1-10-16,0-3-15 0,0-1 5 0,0 0 10 0,0-2 10 15,0-1-5-15,0 0-15 0,0-3 5 0,0 2-5 16,0-2-5-16,0 0-15 0,0-3-9 0,0 1-5 15,0-3-23-15,0 0-12 0,0 0-24 0,0-1-23 0,0-1-27 16,0-2-42-16,0-5-52 0,0 2 22 0,0-1 35 0,0-2 17 16,0-2 18-16,0 2 25 0</inkml:trace>
  <inkml:trace contextRef="#ctx0" brushRef="#br0" timeOffset="52678.96">25896 11404 73 0,'5'-4'93'0,"0"1"3"0,-2-2-25 0,0 2 5 16,3-1-5-16,-3-1-20 0,2 1-4 0,0-1-4 0,0 1-3 15,1-1 7-15,2 1-14 0,-2-1-3 0,4 0 6 16,0 1 5-16,-1 3-4 0,-3-1-15 0,2 1 12 16,0-1-19-16,3 2 19 0,-3 2-19 0,2-1 7 0,-3 2 9 15,3 1-12-15,-4 1 0 0,2 0 0 0,1-1 1 16,-4 3-1-16,2 1-4 0,-2 1-7 0,-2 0 12 16,3-1-5-16,0 2 9 0,-1-2-12 0,0 2-4 0,-4-2 0 15,4 1 4-15,-2-3-4 0,-1 1 0 0,2-1-8 0,-2 2 0 16,-2-1 4-16,0-1 8 0,0 0-4 0,0-2-8 15,0 3 0-15,-2-1 0 0,1 0 20 0,-2 0-4 0,-2 0 1 16,2 0-1-16,-2 0 0 0,-1-2-3 0,-1 4-1 16,1-2-16-16,2 0 0 0,-4 1 0 0,3-1 4 15,-2 2 0-15,1-1 4 0,2-1 8 0,-1 0 9 0,1 0-17 16,1-1 5-16,2-4 3 0,-3 2 1 0,1 0 0 16,2-1 0-16,1-1-1 0,-5-1 1 0,5 0 0 0,0 0 0 15,-1-1-4-15,1 1 4 0,-2 1-4 0,2-1 0 16,0-1-1-16,2 1 1 0,-4 0-4 0,4 0-1 0,-2 0 1 15,0 0-1-15,-2 0-4 0,2 0 5 0,0 0-5 16,0 0 4-16,0 0-4 0,0 0-4 0,0 0 4 16,0-2-5-16,3-1-8 0,0 2 8 0,0-2-4 0,4-1 9 15,-3 2-22-15,1-3 1 0,2 1 16 0,0-1-3 16,1 1-5-16,0-1-9 0,-1 2-3 0,0 0-1 16,1 3 1-16,-1-1 4 0,-1 1-8 0,2-2 9 0,0 2 3 15,-3 2 9-15,3-2-16 0,0 3 12 0,-2 0 4 16,-2-2 0-16,0 4 4 0,0-1 0 0,1 2 8 0,0-1-8 15,-2 0-8-15,3 2 12 0,-3 0 0 0,2 1 12 16,-2-1-12-16,4 4 0 0,-1-5 12 0,2 1-8 0,-5 1-4 16,3 1 8-16,-1 0-4 0,2-2 0 0,-1 2 4 15,-3-1 12-15,2-1-3 0,-4 4 3 0,3-2-8 0,-4-2-7 16,1 4 19-16,-1-4-3 0,2 4 0 0,-5-2 5 16,-2 1-9-16,0 1 0 0,-3-2 13 0,4 0-8 0,-5 0 0 15,3 1 13-15,-5-1-17 0,2 0 23 0,-3 0-9 16,0 0 0-16,2-1 1 0,1-1-4 0,-4 1 0 0,2-2 0 15,1 1 1-15,-3-2-5 0,3 1-5 0,-1 0 1 16,-2-5-11-16,4 1 0 0,-4-1-4 0,4-1-22 16,1 2 1-16,-5-2-16 0,5 0-14 0,0-2-33 0,-1 2-16 15,-1 0-14-15,2 0-30 0,-1 0-67 0,0-1-55 16,1-2 26-16,-2-1 30 0,2 4 24 0,-3-2 19 0,2 0 22 16</inkml:trace>
  <inkml:trace contextRef="#ctx0" brushRef="#br0" timeOffset="54128.9">23909 12252 66 0,'2'1'78'0,"-4"-1"-3"0,2 0 4 0,0-1-22 0,0 2 15 16,2-2-22-16,-1 1-21 0,4 0 14 0,-2 0-18 15,0 0 15-15,0 0-4 0,4 0 0 0,-2 0-10 0,4 0 3 16,-3 0-10-16,2 0-5 0,-1 0 1 0,2 0 0 15,-1 0-4-15,3 0-8 0,0 0 12 0,-2 0-4 0,4 0 4 16,1 0-4-16,-1 0 4 0,1 0-4 0,0 0 4 16,2 0-4-16,0 0 0 0,0 0 12 0,1 0-16 15,2 1 20-15,0 1-5 0,0-1-10 0,-2 2-1 0,4 0 0 16,0 1 20-16,1 0-12 0,0-1 4 0,-2 1-4 16,6 2 1-16,-4-4-5 0,-1 1-7 0,2 0 8 15,2-2 3-15,-1 2 5 0,-3 0-12 0,2 0 4 0,-1-1-4 16,-1-1 0-16,-2 0 8 0,5 3-8 0,-5-1-12 15,1-2 20-15,-1 2-12 0,1-3 9 0,-2 0-9 16,4 0 8-16,-4 2-12 0,1-4-8 0,-2 5 17 0,4-4-18 16,-2-1 18-16,0 7-17 0,0-7 16 0,-2 4-16 0,2-1 16 15,1-1-16-15,-3 0 17 0,1 3-9 0,0 0-12 16,-1-1 20-16,2-2-12 0,-1 0-8 0,-3 3 20 0,1-2-20 16,1 2 16-16,1 1-16 0,-2-2 16 0,0-2-8 15,-1 2 0-15,0-1 9 0,2 2-18 0,-3-1 18 0,4-1-18 16,-2-1 18-16,1 0-9 0,-3 2-9 0,5-1 18 15,0 1-9-15,-1-1-9 0,0 1 1 0,-2-4 0 16,3 4 16-16,-2-4-16 0,3 4 16 0,-2-2-16 0,-3 0 16 16,4 0-16-16,-3 0 16 0,2-2-16 0,0 2 16 15,-4 0 0-15,3 0-8 0,-2 0-8 0,0 0 16 0,0 0-16 16,2 0 16-16,-3 0 1 0,4 0-1 0,-4 0-12 16,3 0 12-16,1 0-8 0,1 2-12 0,-2-1 3 15,4 1 9-15,1-2 4 0,-3 0-12 0,5 0 16 0,-1 1-16 16,1-1 16-16,-2 2-16 0,4-2 21 0,0-2-13 15,3 1-9-15,-2 1 18 0,-1 1-18 0,1-1 18 0,2 0-18 16,-2 0 18-16,3 0-18 0,3 0 18 0,-2 0-18 0,3-1 18 16,-3 1-18-16,2 0 18 0,1 0-1 15,2 0-8-15,1 0-8 0,-2 0 16 0,-1 0-16 0,5 0-1 16,-4 0 22-16,3 0-22 0,-1 0 1 0,-2 0 21 0,2 1-18 16,0-1 18-16,-2 3-21 0,-1-1 20 0,1-1-20 15,2 2 4-15,-4 2-1 0,4-3 1 0,0 2 17 0,-1-3-1 16,1-1 1-16,4 3 0 0,-3-3 0 0,3 0-22 15,-1 0 22-15,4 0 0 0,-3 0 0 0,3-1-9 16,0 2 9-16,-2 2 0 0,2-1 0 0,-1 1-9 0,1-1-8 16,-2 2 0-16,1-4 8 0,0 1 5 0,-4 1-5 15,3-1 5-15,-2-1-5 0,2 0 1 0,-3 0-1 0,4 0 1 16,-4 0-1-16,3-1 1 0,-2 1-5 0,-1 0 0 16,0 0 0-16,2 0 0 0,-1 0 0 0,-2 0 0 15,-3 0 4-15,3 0-13 0,-2 0 9 0,-2 0 0 0,-2 0 5 16,-2 0-1-16,0 0-4 0,-1 0 5 0,-5 0-5 15,1 0-9-15,-2 0 18 0,-1 0-9 0,-4 0 0 0,-1 0 4 16,-2 0-4-16,-1 0 4 0,-1 1 1 0,-3-1-5 16,-3 3 4-16,1-3-4 0,-5 3 5 0,-1-3-1 15,-1 2-4-15,-1-1 5 0,3 0 0 0,-3-1-1 0,-3 0 1 16,3 0-5-16,0-1 9 0,0 2 0 0,0-2-9 16,0 1 18-16,0 0-13 0,0 0-1 0,0 0 1 0,0 0-5 15,0-1 0-15,0 1-5 0,0-3 10 0,0 0-19 0,0 0 0 16,0 0-4-16,0-2-23 0,0 1-12 0,0-1-33 15,0-1-28-15,0 2-51 0,0-4-74 0,-3 2 2 16,1 0 33-16,-2-1 28 0,-4 2 19 0,0-1 25 0</inkml:trace>
  <inkml:trace contextRef="#ctx0" brushRef="#br0" timeOffset="59665.25">24124 13068 59 0,'8'1'92'0,"-7"-1"-20"0,4-1 10 0,2 1-18 15,-1 0 12-15,2 0-23 0,3 0-2 0,-5 0-11 16,2-2-11-16,1 2 7 0,1-1 0 0,0-2-3 0,0 3 0 16,2-2 0-16,-1 2-4 0,1-1 1 0,3 1-8 15,-1-2 0-15,0 2 16 0,3 0-5 0,-2 3-3 16,3-1 1-16,-1 1-5 0,1-2 1 0,2 2-4 0,0-1-12 15,-1 0-7-15,0 3 0 0,1-2 0 0,-1 0 8 16,1-3 3-16,-2 2 1 0,3-2-13 0,-4 0 5 16,4 0 4-16,-5 0-20 0,3 0 4 0,-3 0 0 0,-1-2 0 15,1 4 20-15,1-2-4 0,-4 0-12 0,1 0-8 16,-2 0 12-16,0 0 0 0,-2-2-12 0,-2-1 16 0,1 3-4 16,-3-1 0-16,1-2 0 0,-3-1-1 0,1 4 1 15,0-2 0-15,-1-1-4 0,0 0 4 0,-1 3-12 0,2 0 12 16,-2-3 0-16,0 1 8 0,2 2-12 0,-2 2-8 15,0-4 12-15,3 2-4 0,-3-1 12 0,1 2-12 16,0-2 8-16,0 1 0 0,1 1-12 0,-5-1 0 0,1 0 4 16,1 0 0-16,-2-1 8 0,1 1-8 0,-1 0 0 15,0 0 12-15,-1 0-12 0,1 0 0 0,0 0 0 0,0 0 4 16,0 0 0-16,0 0-12 0,0 0 8 0,0 0 12 0,0 0-8 16,0 0-4-16,-3 0 0 0,1 0 4 0,-1 0-4 15,-1 0 0-15,1 1 0 0,-2 1 4 0,2-1-12 16,-3 2 8-16,1-1 0 0,-1 1 0 0,1 1 0 0,-1 1 0 15,-1-1 0-15,-2 2 0 0,4-1 4 0,-3-1-4 16,0 4-8-16,-2-1 12 0,-2-1-8 0,3 3 12 16,-5 0 0-16,2 1 0 0,-1 1 4 0,0 1 8 0,-1 0-8 15,1-1 1-15,-3 2-13 0,3 1 20 0,1-1-20 16,-2 1 21-16,1-3-1 0,-3 3-3 0,2 0 0 0,-2 1-1 16,2-1 1-16,-3 0-4 0,0 1 0 0,2 0-9 15,-1 0 5-15,-1 1 4 0,-1 2-9 0,1-1 9 16,0 1-9-16,-3-3 5 0,2 5 0 0,1-4 4 0,0 4 4 15,1-2 6-15,-3-2-1 0,2 2-9 0,4-1 19 16,-4-3 0-16,4 3 1 0,1-2-9 0,-2-1-10 0,2 1 10 16,4-2 5-16,-2-2-5 0,2-1 1 0,3-2 0 15,-2 0 0-15,3-1 1 0,2-4 0 0,-1 0 0 0,3-2-5 16,0-1 6-16,-1 0-16 0,2 0 5 0,-1-3-5 16,2-1 11-16,1-1-27 0,1-2 22 0,-1 1-12 15,1-2-5-15,1-1 0 0,3-1 0 0,-2-1 0 0,1-2-5 16,2 2-1-16,-1-1 6 0,0 3 0 0,-1-1-6 15,1-1 1-15,0 1-1 0,0-1 1 0,3 2 5 0,-3 2 0 16,2-1 0-16,-1 2 0 0,-1 2 0 0,0 1 0 16,3 0 0-16,-2 3 0 0,-1-2 0 0,0 2 0 15,5 0 0-15,-2 2 0 0,1-2 0 0,0 3 0 0,0 0 0 16,1-1 0-16,0 3 0 0,2 0 0 0,-2 2 0 0,1-1 5 16,-3 3 12-16,4 2-11 0,-1-1-1 0,-3-2 12 15,1 1-23-15,1 0 12 0,-2 0 11 0,2 0-17 0,-5 0 17 16,1 0-17-16,2-2 18 0,-3 1-7 0,0-2 1 15,3 0-24-15,-3 0 24 0,0-2-18 0,2-2 0 16,0-1-11-16,2 1-29 0,-3-1-10 0,5-1-19 0,-1-1-29 16,3-2-43-16,-3-2-49 0,2 1-97 0,0-2 12 15,-3-1 50-15,-1 2 31 0,2-3 16 0,-2 0 23 0,-2 1 26 16</inkml:trace>
  <inkml:trace contextRef="#ctx0" brushRef="#br0" timeOffset="60708.13">25220 13479 109 0,'-5'-2'103'0,"0"1"-17"0,-1-2 0 0,0 0 0 16,1-1-11-16,0 3-17 0,2-5 4 0,-2 2-4 15,-3 1-10-15,4-2-12 0,0 2 16 0,0 0-11 0,-1 0-11 16,0-3 7-16,-3 1 1 0,4 1-4 0,-1 1 0 16,-2-1-7-16,1-3-8 0,-2 3 8 0,2 3 0 15,-1-2-3-15,1 1-9 0,0 1 17 0,0-1-20 0,1 2 8 16,-2 0-4-16,1 0 16 0,0 0-20 0,-2 0 21 16,2 0-5-16,-1 0-7 0,1 2-4 0,-2-1-1 0,2 2 1 15,3-1 8-15,-2 1-12 0,3-1-13 0,1 5 13 16,-1-4-5-16,2 1 5 0,0 4-4 0,-2-5 0 15,2 3 8-15,0 1-8 0,0 2-1 0,0-1 6 0,0 1 8 16,-3 1 4-16,3 2 11 0,-1 2-5 0,-1 0-5 16,4 3 16-16,-4 0 0 0,0-1 5 0,2-1-13 0,-2 5 5 15,2-4 1-15,2 1-4 0,-4-2 0 0,8 0 12 0,-5-3-4 16,2 0-5-16,2-5-6 0,2 0-4 0,1 0-6 16,2-3 12-16,2-2-18 0,0-4 7 0,2-1-6 15,-1-5-19-15,1 1-13 0,1-2 19 0,0-3-37 0,0-3 25 16,2 0-24-16,-4-2 0 0,1-1-6 0,-1 2 13 15,-3 0 0-15,3-1-12 0,-5 4-4 0,-1 0 6 0,0 2 6 16,-4 3 17-16,1 1-1 0,-3 1 6 0,1 3-1 16,-2 1 17-16,0 0-11 0,0 2 0 0,-2 0 0 15,2 0 0-15,0 0 5 0,2 0 1 0,-4 4-6 0,5-3 5 16,-3 2 0-16,0 2 1 0,4 2 5 0,-3 1-6 16,3-1 0-16,-3 4 17 0,5-1-22 0,-4 2 22 0,1 0-10 15,-3 0-1-15,5 0-11 0,-4 2 28 0,-1-1-5 16,2-1 6-16,-2 5-29 0,1-1 18 0,-1 1 18 0,0-1-18 15,0 0-12-15,0 4 12 0,0-2 1 0,0 0-7 16,0 1 7-16,0 0 0 0,0-1-6 0,0-2-1 16,0 1 1-16,0-1 0 0,0-1-6 0,0-2 6 0,0 3-6 15,0-4 6-15,0 0 0 0,0 1-6 0,0-2 0 16,-3 0-1-16,2 0 8 0,-3 0-7 0,0 1 0 16,-2-2-14-16,-2 1 14 0,3-1 0 0,-5 2 13 0,3-3-13 0,-3 3 0 15,2 0-7-15,-2-3 7 0,1 1 0 16,1 0 0-16,-1 0 0 0,-1-2 1 0,2-1-1 0,0 1 22 15,0-2-29-15,-1 0 29 0,3-2-29 0,-1 1 37 16,-1-2 1-16,1 0 0 0,-1-3 2 0,0 1 0 0,1 1-16 16,0-2 9-16,-1 0-8 0,0-2 0 0,1-1 1 15,0 2 0-15,0 1 0 0,2-3 0 0,1-2 10 0,-3 2-9 16,1-3 1-16,5 0-10 0,-3 0 1 0,3-1 0 16,-1 1 0-16,2-6-10 0,0 1 1 0,-1 1-1 0,1-1-9 15,0-1 0-15,3-3 0 0,0 2 0 0,0-1 0 16,3-2 0-16,-1-1-9 0,1 1-1 0,3 1 1 15,1-2-1-15,0 3 1 0,3 0-1 0,-4 0 1 0,0 2-10 16,3 2-18-16,-2-1 37 0,0 4-18 0,-2 0 9 16,1 5-18-16,-1-1 18 0,0 1-9 0,0 1-34 0,5-1-8 15,-4 2-6-15,1 0 2 0,2 2 1 0,1-2-12 16,3 1-62-16,0-2-3 0,3 1-33 0,-2 0-14 0,4 0-38 16,-4-3-77-16,4 0-24 0,-1-2 57 0,2-1 47 15,-3 0 23-15,2-1 23 0,-1-4 18 0,0 2 23 16</inkml:trace>
  <inkml:trace contextRef="#ctx0" brushRef="#br0" timeOffset="61194.44">25776 13671 105 0,'-1'2'125'0,"1"0"-7"16,0-2-11-16,0 0 1 0,0 0-14 0,0 0-24 0,0 0-8 15,0 0-3-15,0 0-7 0,0 2 0 0,0-4-3 16,0 2 4-16,1 0-19 0,2 0 16 0,1 0-19 0,0-2 12 16,1 0-11-16,3 0-12 0,-2-1 20 0,2 0-8 15,5-1-20-15,-4 1 17 0,1-2 0 0,1 1-5 16,-2-1-19-16,3 4 15 0,-2 1 1 0,2-3 1 0,-3 1-5 16,3 2-9-16,0 0 9 0,-3 0-12 0,4 0 3 15,-4 0-8-15,3 2 9 0,2-2 0 0,-5-2 4 0,4 2-5 16,-4 2 1-16,1-2 0 0,1 0-9 0,-3 0 0 15,1 1 9-15,4-1 0 0,-5 0-5 0,0 0 5 16,0-1-4-16,-1-1-1 0,1-1 0 0,-1 0-4 0,-2 0 5 16,-4-1-5-16,2 1 0 0,-3-1 0 0,2 0-5 15,1 1-12-15,-6 0 12 0,3 2-30 0,-2-2-4 0,-1 1-4 16,-2-1-29-16,4 0-19 0,-6 0-17 0,2-1-59 16,-5-1-70-16,2 0 25 0,0-2 36 0,-5 1 22 0,4 0 7 15</inkml:trace>
  <inkml:trace contextRef="#ctx0" brushRef="#br0" timeOffset="61589.44">25900 13300 76 0,'0'0'104'0,"0"0"-8"0,0 2-10 0,0 1 0 0,0 0-3 16,0 1-18-16,0 0-11 0,0 4 19 0,0 1-7 16,0-1 4-16,0 5-7 0,0-1 16 0,0 2-7 15,0 1 1-15,0 3 13 0,0 0-10 0,0 3 5 0,0 1 11 16,0 1-15-16,0 3 11 0,0-1-2 0,0 3 3 0,0-2-6 15,0-1 8-15,0 2 5 0,0-3-2 0,1 0-31 16,2 0-3-16,1-3-5 0,-3-2-5 0,2 1 14 0,-1-4 10 16,2 1-12-16,-1-3-33 0,1-1 14 0,-3-2 1 15,-1-1-6-15,0-1-31 0,0-1 1 0,0-1-39 16,0-1-6-16,0 0-43 0,0-3-10 0,-1 3-41 0,-1-3-28 16,0-2-15-16,-1 3-12 0,-3-4-49 0,3 0-64 15,-2 0 8-15,1-4 44 0,-1 0 43 0,1-2 27 16,1 2 19-16,2-4 19 0</inkml:trace>
  <inkml:trace contextRef="#ctx0" brushRef="#br0" timeOffset="62694">26668 13128 116 0,'-2'1'107'0,"2"-1"-7"0,-1 0-7 16,1 0 0-16,1-1-13 0,1 1-22 0,1 0 3 16,0 0-6-16,1 0-22 0,0 0 15 0,4 0-22 0,-2 0-4 15,2 0 16-15,0 0-20 0,5-2-3 0,-5 2 15 16,1-3-18-16,2 3 14 0,-1 0-3 0,1-3-19 15,1 3 15-15,1-1-19 0,1 1 19 0,-1-2-19 0,4 2 19 16,-2-1-19-16,-1 2 16 0,2-1-16 0,2-1 15 16,-1 2-11-16,0-1 12 0,-3 0-1 0,3-1-3 0,1 1-4 15,-1 0 7-15,4 0-3 0,-2 0 0 0,0 0-4 0,3 0 0 16,-3 0 0-16,1 0 0 0,0 0-4 0,-2 0 0 16,3 0 4-16,-7 0 4 0,3-2-12 0,-2 1 4 15,0-4-4-15,-3 2-8 0,-1 0 12 0,1-1 8 0,-4-1-8 16,4 1 0-16,-2-2 0 0,-2 1 0 0,0 0 0 15,0 3-4-15,-2-3 0 0,-2 2 0 0,-3 2 12 16,2 1-12-16,-3-2 0 0,0 2 12 0,0-1-12 0,0 1 0 16,0 0 4-16,-1 1-4 0,-1-1 0 0,4 0 9 15,-1 0-9-15,-1 0 0 0,0-1 0 0,0 1 0 0,-1 0 0 16,1 0 0-16,0 0 0 0,0 0 0 0,0 1 0 16,0 2 0-16,0-1 0 0,0 2 8 0,0-1 0 0,0 2-12 15,0-1 4-15,-3 1 8 0,1 0 0 0,-1 2-12 16,0-3 4-16,-3 3 0 0,1 0 8 0,-2-3 1 0,1 4-1 15,-4 1-4-15,1-2 0 0,3 2 0 0,-6 2 1 16,3-1-1-16,-2 4 0 0,1-2 0 0,0 3-8 16,-2 1 0-16,1 1-9 0,-3 1 22 0,5 3-18 0,-5-2 18 15,2 5-18-15,3-2 18 0,-7 3-18 0,3-1 22 16,-2 1-22-16,-1 1 22 0,3-2-21 0,-3 2 20 16,1 0-8-16,-1-2-8 0,-1 1 21 0,4-2-21 0,-3 0 12 15,2-1 9-15,-2-1 0 0,2-1-9 0,0-2 1 0,2 0 8 16,1-2-8-16,-3-2 4 0,5-1 0 0,0-1 0 15,0-1 17-15,3-2-7 0,3-2 8 0,0-2-17 16,-1-1 22-16,3-1-8 0,1 0 4 0,0-3 2 0,0 2-6 16,0-2 2-16,0-2-6 0,0-2-4 0,1 1 10 15,3-3-10-15,0 0-4 0,1-3-6 0,3 1 0 16,1-4-4-16,-1-1-1 0,5-1 0 0,0-3 0 0,1 4-15 16,0-2-1-16,-1 2 17 0,1-2-1 0,0 1-5 15,0 2 5-15,1 1-5 0,-1 1 5 0,-3 2-5 0,2 3 6 16,1-1-6-16,-1-1 0 0,-3 6 0 0,2-2 5 0,-1 3-5 15,3-3 5-15,-5 6 0 0,7 0-5 0,-3-2 0 16,0 6 6-16,1-3-6 0,-1 3 5 0,4 0-5 16,-1 0 0-16,-1 1 0 0,1 1-5 0,-2 0-1 0,2-2-4 15,-2 2-22-15,1-3 17 0,-1 2-31 0,-1-3-28 16,-4 0-22-16,4 1-32 0,-2-3-70 0,0-1-64 0,-2-1-1 16,-2-1 28-16,1 0 40 0,1 1 23 0,-3-2 29 15</inkml:trace>
  <inkml:trace contextRef="#ctx0" brushRef="#br0" timeOffset="63184.05">27633 13621 94 0,'0'0'104'0,"0"0"3"0,0 2-14 15,0-2 11-15,0 0-10 0,0 0-14 0,0 0-11 16,0 1 1-16,0 4-8 0,-4 0 13 0,1 2 0 0,0 2-2 16,-4 0-11-16,3 1-4 0,-4 4 10 0,0 1-12 15,0 0 6-15,-3-1-17 0,2 3 2 0,-1 1 4 16,-1 0 1-16,2 0-3 0,-3 0 14 0,0 3-12 0,-1-1 6 16,0-1 1-16,1 2-23 0,-1-2 21 0,1 1-5 15,1 0-3-15,-1-1 1 0,0-1-5 0,2 0-16 0,1-2-16 16,0 1-1-16,0-3 1 0,5-2-6 0,-1 0 23 15,2-3-5-15,-2 0-6 0,4-3-6 0,1-3 0 16,0 0-6-16,1-2-6 0,5 1-12 0,-1-4-12 0,1-1-12 16,1-1-16-16,2-2 1 0,-3-3-10 0,6 1-8 15,-4-2-39-15,1-2 10 0,1-2-19 0,-2-2-25 0,1-1-31 16,-5-1-70-16,3-1-11 0,-1-1 34 0,-1-3 28 0,3 4 24 16,-4-5 18-16</inkml:trace>
  <inkml:trace contextRef="#ctx0" brushRef="#br0" timeOffset="63480.26">27650 13594 84 0,'5'-3'96'0,"-1"6"-21"0,1-1 14 0,-3 0-21 16,1 2 8-16,0 3-22 0,1-1 3 0,0 2-2 0,-3 2-8 16,6 1 8-16,-6 1 11 0,4 1 1 0,-2-1 0 15,5 3-7-15,-3 2 5 0,0-3 0 0,-1 3 5 0,1 1-10 16,-2 0 4-16,1 0 18 0,2 0-11 0,-2 2-2 15,1-1 10-15,-2 1-2 0,2-1-26 0,2-1 1 16,-1 3-3-16,-2-3-5 0,0 0-4 0,2 0-4 0,-1 0 22 16,1-3-5-16,0 2-31 0,-4-4 0 0,1 1-5 15,0-4 0-15,0 0 0 0,1 1-5 0,-3-4 22 0,1 0-10 16,-2-3-6-16,0 1-24 0,0-1-12 0,2-4-11 16,-2 2-17-16,0-2-10 0,0 1 12 0,0-1-25 15,-2-1-33-15,2 1-19 0,-2-2-26 0,1 0-14 0,-6 0-36 16,2-3-45-16,1 4-4 0,-7-5 42 0,1 1 24 15,1-1 19-15,-4 2 22 0</inkml:trace>
  <inkml:trace contextRef="#ctx0" brushRef="#br0" timeOffset="63735.23">27414 13983 105 0,'2'0'136'16,"-4"0"-8"-16,4 0-13 0,-2 0 0 0,3 0-9 15,0 0-22-15,5 0 8 0,-3 0-6 0,3 0-7 0,1-2-2 16,0 1-7-16,4 1 5 0,1-3-19 0,1 1 1 16,0-1-12-16,0 2 1 0,-1-4-16 0,3 2-9 0,4-1-12 15,-3 1-22-15,0-1-13 0,0 0-28 0,1 1-16 16,-4-3-35-16,1 1-74 0,0 0-66 0,-2 0 33 15,-2-1 25-15,0 0 22 0,-1 0 23 0</inkml:trace>
  <inkml:trace contextRef="#ctx0" brushRef="#br0" timeOffset="64237.88">28083 13652 116 0,'0'0'78'0,"0"0"8"0,-2 0-22 0,2 0 11 0,0 0-17 16,2 0-15-16,-4 2 8 0,2-2-4 0,0 3-11 16,0 0 0-16,0 2-3 0,0 1 0 0,0 0 0 15,0 1 7-15,0 0-3 0,0 3-14 0,0-2 14 0,0 5 4 16,0-3-3-16,0 2-8 0,0-1 0 0,0 0 5 16,0 3 7-16,0 0-15 0,0 1 1 0,0 0 3 0,0 0 9 15,0 0 0-15,0 0-4 0,0 1 1 0,0-1 0 16,0 1-4-16,0 1 1 0,0-2 8 0,0 0-11 0,0 2-1 15,0-4 10-15,0 3-5 0,0-2-21 0,0 0 18 16,0-2-5-16,0-2 1 0,0 1-4 0,4-1 0 16,-1-1-5-16,-3-1-19 0,0-3 19 0,1 2-24 0,-1-3 5 15,4 1 20-15,-4-1-6 0,1-2 1 0,-1-1-15 0,0-1-10 16,0 2 0-16,2-2 20 0,-2 0 0 0,1 0-25 16,-1 0 20-16,0 0-19 0,0-2-11 0,0 2-4 15,0 0-23-15,-1-1-3 0,1-1-26 0,0-2-15 0,0-2-14 16,0 0-28-16,-2 0-38 0,1-3-51 0,1-2 14 15,-4 1 29-15,4-4 23 0,-1 2 11 0,-1 0 25 0</inkml:trace>
  <inkml:trace contextRef="#ctx0" brushRef="#br0" timeOffset="64885.15">28131 13683 130 0,'9'-8'82'16,"0"1"-3"-16,3 1 6 0,-2-2-6 0,0 1-3 0,0 1-18 15,0-2-4-15,2 2-7 0,-3 0-10 0,4 0 14 16,-4 2-22-16,4-1 16 0,-4 2-23 0,1 2-4 0,0-1 20 16,-1 0-20-16,0 4 16 0,-1 0-19 0,2 2 15 15,-2 1-18-15,-2 0 11 0,1 2 7 0,0 0-11 16,-1 2 1-16,-1 0 3 0,2 2 0 0,-2 1-3 0,-1-2-1 15,1 0 9-15,-1 1 0 0,1 0-12 0,-3-2-8 0,-2 0 4 16,2 1 0-16,-2-2 0 0,1 1 21 16,-1-2-1-16,0 1 1 0,-1-1-8 0,-3 1-4 0,-1-1-4 15,2 2 5-15,-1-1-1 0,1-1 1 0,-5 1-5 0,1-1 0 16,-1 2 1-16,-1-1-5 0,1-1-4 0,-2 1 13 16,6-2-4-16,-6-1-8 0,2 2-6 0,0-3 10 0,4-1-10 15,-2 0 1-15,-1-1-5 0,6-2 0 0,-3 1 0 16,4-1-5-16,-1 0 1 0,-1-1-5 0,2-1 4 15,2-2-4-15,-2 2 0 0,1-1 13 0,3 0-13 0,-3 0 0 16,2 0 14-16,1-1-14 0,2-1 13 0,-3 2-4 16,0 2-8-16,2-1-1 0,1 2 13 0,-1-2 1 0,-2 2-10 15,2 0 1-15,-1 0-1 0,1 2 10 0,2 0-5 16,-1-1-5-16,2 2 1 0,0 0 4 0,0 2 0 16,0-1 9-16,2 2-18 0,-1 0 13 0,-1 2-4 0,1 1 5 15,0-2-1-15,-2 1 1 0,2-1-1 0,0 1 5 16,-2 2 4-16,-1-2 1 0,-1 1 13 0,0 1-17 0,-1-1 22 15,-2 2-4-15,0-1 5 0,-1 1 16 0,-1 0-20 16,-1-1 11-16,-3 0 6 0,0-2 11 0,-1 2 7 0,0-1 3 16,1 0-10-16,0-1 2 0,-1-1 1 0,-4 1 22 15,1-2-4-15,4 0-4 0,-3 0-18 0,1 0-5 16,-3-3 8-16,1 1-6 0,-1-1-6 0,-1 0-8 0,-2-1-22 16,0 2-17-16,-2-1 24 0,1 0-8 0,-6 1-7 15,-1-2-18-15,2 1-31 0,-4 2-32 0,0-1 3 0,1-2-12 16,-1-1-39-16,2-1-6 0,0 1-10 0,0-1-20 15,0-1-25-15,7-3-4 0,-4-1-53 0,4-1-58 0,1-3 16 16,2 2 50-16,2-5 31 0,0 1 23 0,1-2 22 16,3-5 22-16</inkml:trace>
  <inkml:trace contextRef="#ctx0" brushRef="#br0" timeOffset="67056.13">29266 12108 101 0,'0'0'86'0,"0"0"-11"16,0 0-4-16,0 0 5 0,0 0-5 0,0 0-20 15,0 0-11-15,0 0-12 0,0 0 1 0,0 0 19 0,0 1-12 16,0 1 1-16,0 1-1 0,0-3-3 0,0 2 8 16,0 2-4-16,3-1 0 0,-1-2-3 0,-1 4-11 15,4-2 11-15,-4-2-12 0,1-1 9 0,-1 0-4 0,-1 4-8 16,4-4 0-16,-3 0 1 0,-2 0-1 0,4 0-3 0,-3 0-1 16,0-1 1-16,0 2 0 0,0-1 12 0,0 0-12 15,1 0 8-15,-2 0-4 0,1 0 0 0,1 2 1 0,-2-2-5 16,1 0 1-16,0 0-1 0,0 0 1 0,0 2-1 15,0-2-3-15,0 0 0 0,0 0-1 0,0 0 1 0,0-2-21 16,0 4-1-16,0-2 5 0,0 0 0 0,0 0 4 16,0 0 0-16,0 0 0 0,0 1 0 0,0-1 0 15,0 0 8-15,0 0 9 0,0-1 0 0,0 1 0 0,0 0-21 16,0 0 17-16,0 0-4 0,0 0-5 0,0 0 0 16,0 0 1-16,0 0-1 0,0 0 0 0,0 0 1 15,0 0-1-15,0 0 0 0,0 0 1 0,0 0-1 0,0 0-8 16,0 0 8-16,0 0 1 0,0 0 3 0,0 0 1 15,0 0-4-15,0 0 4 0,0 0 4 0,0 0 9 16,0 0-12-16,0 0-1 0,0 0 0 0,0 0 9 0,0 0 0 16,0 0-13-16,0 0-5 0,0 0 5 0,0 0-10 15,0 0 0-15,0 0 5 0,0 0 0 0,0 0 0 0,0 0-4 16,0 0 13-16,1 0 10 0,-1 0-5 0,0 0 0 16,0 0-5-16,0 0 1 0,0 0-20 0,0 0 1 0,0 0-1 15,2 0 1-15,-2 0 14 0,-2 0 9 0,2 0-5 16,0 0 1-16,0 0-1 0,0 0 1 0,0 0-5 0,0 0 0 15,0 0-1-15,0 0 1 0,0 0 0 0,0 0-5 16,0 0 0-16,0 0 0 0,0 0-10 0,0 0 6 0,0 0 8 16,0 0-8-16,0 0-11 0,0 0 1 0,0 0 14 15,0 0 9-15,0 0 1 0,0 0 0 0,0 0-1 0,0 0-4 16,0 0 0-16,0 0 5 0,0 0-5 0,0 0-1 16,0 0 1-16,0 0 0 0,0 0 0 0,0 0 0 0,0 0 0 15,0 0-10-15,0 0-10 0,0 0 1 0,0 0-1 16,0 0 5-16,0 0 25 0,0 0-5 0,0 0-1 15,0 0 1-15,0 0 0 0,0 0 0 0,0 0 0 0,0 0-5 16,0 0-20-16,0 0 20 0,0 0-20 0,0 0 25 16,0 0-15-16,0 0-10 0,0 0 25 0,0 0 0 15,0 0-20-15,0 0 0 0,0 0 0 0,0 0 1 0,0 0 4 16,0 0 0-16,0 0 0 0,0 0 0 0,0 0 0 16,0 0 1-16,0 0 13 0,0 0 11 0,0 0-6 0,0 0-9 15,0 0 10-15,0 0-5 0,0 0-20 0,0 0 0 16,0 0 0-16,0 0 1 0,0 0 4 0,0 0 0 15,0 0 24-15,0 0-14 0,0 0 15 0,0 0-15 0,0 0 15 16,0 0-25-16,0 0 10 0,0 0 0 0,0 0 0 16,0 0 5-16,0 0 0 0,0 0 1 0,0 0-6 0,0 0 5 15,0 0-5-15,0 0 0 0,0-2-10 0,0 0 10 16,0 0-5-16,0 0 5 0,0-1-15 0,0 0 15 0,0 0-15 16,0-1 25-16,0 0-25 0,0 0 0 0,0-2 15 15,0 3-15-15,0-2 15 0,0 3 0 0,0-4 0 16,0 1 0-16,0 0 11 0,-1 3-11 0,1-3-5 0,0 2 0 15,0-1 0-15,0 0 0 0,-2-1 0 0,1 2 0 0,-3-2 11 16,1 1-11-16,3-1-6 0,-1-1 6 0,-1 2 0 16,-2-3 11-16,4 3-16 0,-5-2-1 0,3 0 17 15,2 0-16-15,0-1 10 0,0 0-10 0,-1 2 10 0,2-1 0 16,-2 0-26-16,-1 1 0 0,0-1 6 0,4 0-1 16,-2 1 6-16,-2 0 0 0,2 0 0 0,-1 1 15 0,1-1 0 15,0 1 10-15,-2-1 1 0,2 1-16 0,-1-1 0 16,1 1 10-16,-4 1-20 0,4-2-1 0,-1 2 1 15,2-2 0-15,-2 1 15 0,1 1 0 0,0-1 0 0,0-1 0 16,0-1 11-16,0 3-6 0,0 0-10 0,0 0-10 16,0 2 10-16,0-3 0 0,0 3 5 0,0-2-5 0,0 0 0 15,0 2 0-15,0 2 0 0,-3-4 0 0,3 0 0 16,0 0 0-16,0-1-10 0,0 4 15 0,0-2-5 16,0-1-10-16,-4 0 10 0,4 2 5 0,0-2-66 0,4 0 61 15,-4 3 0-15,-4 0 10 0,4-3 0 0,-2 1 10 16,-2-1-10-16,1 3 1 0,3 0-1 0,-1-4-5 0,-3 1 0 15,4 3 6-15,-1 0-6 0,1-2 0 0,0 1 0 16,0 1 1-16,0-4-6 0,0 3 0 0,0 1 5 16,0 1-5-16,0-1 0 0,0 0 0 0,0 0 0 0,0-2 0 15,0 3 0-15,0-1 0 0,0-1 0 0,0 1 0 16,0 0-11-16,0 1 11 0,0-1 0 0,0 0 0 0,0 0 16 16,0 3-16-16,0-1 0 0,0 1 0 0,0 1 0 0,0-1 5 15,0 3-5-15,0-1 0 0,0 1 0 0,0 0-10 16,0 3 15-16,1-2-5 0,1 1 5 0,1-1-5 15,-1 4 6-15,3-2-6 0,1 3 5 0,-3 0 0 0,3 0 1 16,1 1-17-16,1 0 16 0,-2 3-5 0,-2 0 6 16,3 2-1-16,-1-1 0 0,1 1 6 0,2 1 0 0,-3 2 16 15,1-1 1-15,-2 1 0 0,2 0 1 0,-1-1-1 16,2 2 2-16,-1-1-6 0,-1 0 6 0,0 0-6 0,1-2 1 16,1-1-13-16,0 0-18 0,-1-1 6 0,1 1 12 15,-1-3 1-15,1 0-19 0,1-2-1 0,-1-1 20 16,0 1 0-16,2-2-20 0,-1 1 33 0,-1-1-20 0,-2-2-12 15,1 0 12-15,2 0-12 0,-4 0 12 0,-1 0 1 16,3-2-1-16,-2 0-6 0,-1 1 20 0,1-2-20 0,-4 0 0 16,-1-1 0-16,2-1 0 0,0 1 13 0,-1-4 0 15,-1 1-13-15,0-1 13 0,0-1 1 0,-1 0-14 16,1 0-7-16,0 0 21 0,3 0-14 0,-3 0 0 0,3-1 0 16,-1 1 13-16,-2 0-13 0,1-5 0 0,-1 2 0 15,2-1 0-15,0-1 0 0,-1 1 0 0,-2-2 0 16,2-2 0-16,-1-1 0 0,0 0 0 0,3 0 0 0,-1 0 0 15,4 0 0-15,-1-1 0 0,-2-4 0 0,3-1 0 0,1 2 14 16,0-3-7-16,3 0 0 0,-2-2-21 0,3-3 14 16,-3 0-27-16,3-3 27 0,1-1-7 0,3-2-26 0,-2-2 0 15,2-1 1-15,-2-2 32 0,3 0 0 0,0-3 0 16,-2-1 0-16,2 5 0 0,-2-2-13 0,-1 1-13 16,0 1 20-16,-1 1 19 0,-1 1-7 0,1 4-25 0,-4 4 32 15,0-1-32-15,2 4 31 0,-4-2-24 0,4 5 24 16,-4 0 1-16,2 0-7 0,0 3-25 0,0 0 26 0,0 1-26 15,2 1 25-15,-3 2-31 0,3-1 32 0,-1 2-20 16,-1 1 1-16,-3 1-24 0,3 0 0 0,-2 3-17 0,1 2-26 16,0-2 3-16,-2 1-23 0,0 1 5 0,-1 0-21 15,-4 0 2-15,4 0-5 0,-4 3-41 0,2-1-47 16,-2 0-41-16,2 3 26 0,-4-1 30 0,2 3 26 0,0 1 15 16,-2 1 29-16</inkml:trace>
  <inkml:trace contextRef="#ctx0" brushRef="#br0" timeOffset="68248.78">30273 12298 123 0,'-5'-3'100'0,"-1"-1"-22"0,0 1 8 0,-1-2-3 0,2-1 3 16,-1 3-21-16,0-1-3 0,0 0-4 0,-1 0-10 16,2-2-11-16,1 3 0 0,-1-2 11 0,-2 3-3 15,1-4 0-15,2 3 0 0,-1-2 9 0,2 3-4 0,-2 0-7 16,1 0 0-16,0 1-3 0,-1 1-4 0,1-2-4 15,-1 2-3-15,2 0-5 0,-2 0 1 0,0 2-21 16,-3-4 0-16,2 4-4 0,-1-1 5 0,1 1-5 0,0-1 12 0,0 2 9 16,-2 0-4-16,1 0 0 0,2 0-4 15,-4 2-1-15,3 1-7 0,-1-2-1 0,1 2 9 0,0-2 0 16,-2 3-9-16,0 0 1 0,2 1 3 0,-2-2 5 0,2 3 5 16,-2 0 4-16,4-2-8 0,-2 4 26 0,1-1-3 15,-1 1 0-15,3-1 0 0,-2 2 21 0,4 2 1 0,-3-3-19 16,4 3 12-16,0-2 0 0,0 0 2 0,4 0-4 15,-1-1-4-15,0 1-6 0,3-2 2 0,4-1-6 16,-2-1-6-16,4-4-17 0,1 2 12 0,1-3-19 0,3-1 7 16,1-2 12-16,-1-3-18 0,4-2-1 0,-4-1-6 15,4-3-19-15,-3-1 13 0,2-1-20 0,-1-3 1 0,-1 1 0 16,-2-2 1-16,2 0 0 0,-2 1 0 0,-4 0 0 16,-1 0 6-16,-3 4 1 0,0-2 6 0,0 1 5 15,-5 4 12-15,-1-2-6 0,-1 1 11 0,-1 2-11 0,0 2-6 16,0-1 6-16,0 1 12 0,0 1-18 0,-1 0 6 15,1 3 12-15,0-2-1 0,1 1-5 0,-1 1 0 0,0 0-12 16,0 0 0-16,-1 0 12 0,1 0-12 0,0 0 0 16,0 3 12-16,0-2-12 0,0 1 6 0,0 2 12 15,1 1-18-15,-1 0 18 0,0 2 0 0,2 0-6 0,1 1 0 16,-3 2 0-16,3-2 0 0,1 1-24 0,-3 1 30 16,2-1-6-16,-1 2 6 0,2-1 0 0,1 1-30 0,-3 0 30 15,-1 2-24-15,3-1 24 0,-1 2-24 0,-3 0 30 0,0 1-6 16,1 2 0-16,-1 1 0 0,4-2-12 0,-8 4-12 15,8-1 30-15,-4 1-5 0,-4 2-1 0,8 2 1 16,-4-3-1-16,0 2-5 0,-4 1-1 0,4 1 1 0,0-1-1 16,0 0 0-16,0 0-31 0,-1 1 31 0,-2 0-25 15,-1-3 25-15,4 1-25 0,-1-2 32 0,-3-2-32 0,0 0 32 16,-2 1-32-16,3-3 31 0,-1-1-30 0,3-1-1 16,-4 0 7-16,2-1 0 0,-5-2 6 0,2 1 0 15,-1-1 24-15,2 0 0 0,-1-1 1 0,0-1-7 0,-3 1 1 16,2-1-1-16,-3 1-5 0,4-3-1 0,-5 0 1 15,5 1-1-15,-4-1 0 0,1-1 1 0,-1 1-1 0,1-1-6 16,-2 1 7-16,1-2-7 0,1 0 6 0,-4 1-6 16,2-1 0-16,0 0 0 0,-1 0 7 0,0-1-1 0,3-2 1 15,-4 1 0-15,4-1-14 0,-4-3-13 0,5 3 27 16,-1-3-7-16,2 0 6 0,0 0 8 0,-1 0 5 16,3 0 8-16,0 0 1 0,0-3 13 0,0 0 2 0,3 0 0 15,-3 0 1-15,3-2 2 0,-1-2 0 0,1 1-7 16,1-1 2-16,-2-2 0 0,3-2-8 0,0 2-16 0,-2-3 0 15,0 2 0-15,2-4 17 0,0 1-16 0,2-1 8 0,0-1-17 16,2-1-27-16,3 2 27 0,-2-2 0 16,5 1-9-16,0-3 0 0,1 3-18 0,5-2 18 0,1 1 9 15,-1-1-26-15,1 2 34 0,3 1-34 0,-2 0 34 0,0 2-8 16,1 0-44-16,0 3 17 0,-3 0 18 0,1 3-8 16,-4 1-10-16,-1 2-24 0,1 2 0 0,-2-3-15 15,0 4 9-15,-2 0-53 0,1 2 6 0,2 1-37 16,-3 0 8-16,0 0-34 0,3 0-20 0,-3 0-36 0,2-1-65 15,1 0-48-15,-1-2 61 0,1 4 37 0,2-3 29 0,0-1 31 16,2 0 19-16,0 0 14 0</inkml:trace>
  <inkml:trace contextRef="#ctx0" brushRef="#br0" timeOffset="68404.53">31100 12919 187 0,'-5'2'143'0,"-4"0"-7"0,1-2-13 0,1 4-7 16,2-1-14-16,-1-2-43 0,2 5-14 0,-1-3-34 16,3-2-22-16,1 1-56 0,1 0-80 0,-4-1-48 0,4-2 34 15,-1-1 11-15,-1-1 7 0</inkml:trace>
  <inkml:trace contextRef="#ctx0" brushRef="#br0" timeOffset="72637.82">23898 9670 141 0,'-19'13'125'0,"1"-2"-7"0,-2 3-4 16,0-4-20-16,-1 2 4 0,-3-1-21 0,2-1-7 0,1 2 11 15,-1-1-9-15,0-1-4 0,0 0-7 0,1-2-3 16,-1 1-7-16,5 0 9 0,-4-3-16 0,3 1-3 0,0-2 0 16,1 1-8-16,-1-4 1 0,1-1 4 0,0 1-4 15,1-1-3-15,-2-1-14 0,1 0 1 0,-4-1-5 0,4-2 1 16,-2-2-6-16,0 1 1 0,-2-1 0 0,2-1-4 15,-3 0 0-15,5-2-1 0,-4-2 1 0,4 1 8 16,-4 0 1-16,-1 0-5 0,0-1-9 0,3 1 0 0,-5-2-14 16,4 1 14-16,-2-1 0 0,-2 1 0 0,-1-1 0 15,0 2 10-15,-2-2-6 0,3 1-8 0,-5-1-1 0,1 3 0 16,-1-2 1-16,-1 2-5 0,-1 0 0 0,-3-1 13 16,0 3-13-16,-6 0 5 0,4 0 8 0,-4 3-8 0,-2 2-1 15,-1-1 0-15,-1 1 1 0,0 1-1 0,-1 3 5 0,0 0-4 16,2 1 4-16,-3 2-5 0,2 0 5 0,-1 0-4 15,-1 3 4-15,2-1 0 0,-5 2-4 0,5 1-1 16,-7-2 1-16,1 1-1 0,0 1 10 0,-2-1-14 16,0 1-13-16,2-3 22 0,-2 2-22 0,-2-2 22 0,5 2 0 15,-2-1-18-15,2 0 1 0,3-2 0 0,2-1 21 16,1 2 0-16,2 0-21 0,0-1 4 0,5-1 1 0,-1 1 20 16,1-1-21-16,1-1 22 0,0 2-22 0,-1-2 5 15,3 2-1-15,1-1 1 0,-1-3 16 0,2 3-8 0,-1-3 9 16,2 3-5-16,-2-1-4 0,2-1 0 0,-1-1-9 15,2 0-12-15,-2 1-4 0,2-2-8 0,-1 1 9 16,0 0-13-16,2 0 1 0,-1 2 4 0,-1-2 16 0,1 1 0 16,1-1-8-16,-1 2 13 0,-1 1-9 0,0 1 12 15,0-1 1-15,2 1 3 0,-2 1-16 0,-2 0 20 0,2 1 0 16,-1 0-7-16,-3 1-9 0,3 2 16 0,-3 0 8 16,3 3-16-16,-2 0 16 0,-1 2 0 0,3 2-20 15,-4 1 4-15,2 1 8 0,2 1 12 0,-3-1-12 0,1 4 8 16,0 0-16-16,1 0 16 0,0 2-16 0,1 0 16 0,1 0-16 15,1 0 19-15,4 0-18 0,-2 0 18 0,6 0-7 16,-1 0-12-16,2 0 20 0,2-2-16 0,3 1 16 0,2-2-8 16,1 1 7-16,2 1 1 0,4-2-20 0,-2 0 20 15,4 0-20-15,0 0 16 0,2 0-16 0,1 2 16 16,1-4-8-16,3 4 8 0,1-2-16 0,0 0 16 0,0 4-16 16,1-2 16-16,-2 1-8 0,2 1 8 0,2 2-4 15,0-1-1-15,1 2 1 0,-5-1-15 0,4 2 15 0,-1-2-16 16,-1 0 0-16,-1 1 8 0,1-1 12 0,-2 0-8 15,2 0 0-15,0-1 0 0,1-1 0 0,-1 1 8 16,0 0 0-16,1-1-12 0,1-1-8 0,-3 1 4 0,2-1 0 16,-1 2 1-16,0-1-1 0,-2 1 4 0,4 0-4 15,-6 3 0-15,-1 0 20 0,3 4-20 0,-1-2 20 0,-2 4-16 16,3-3 16-16,-3 3-1 0,0-1-18 0,1 3 14 16,-1-1 1-16,3-3 0 0,2 1 0 0,-5-1 0 15,2-1-4-15,1 1-1 0,0-3-14 0,2 0-1 0,0 0 0 16,-1-3 20-16,0 0-16 0,0 0 16 0,1-2-16 15,3 0 16-15,1-2-16 0,-1 3 16 0,2-5 0 0,1 3 0 16,2-2 0-16,1 1-20 0,3-1 20 0,4-1-20 16,-4 2 20-16,7-4-20 0,1 1 20 0,0-2-20 15,1 1 20-15,3-3-20 0,1 1 20 0,1 0 0 0,-1-4 0 16,0 2-20-16,0-1 20 0,-1 1 0 0,-1-3-20 16,-1 0 0-16,-2 1 4 0,0 1 16 0,-5-3 0 0,-2 3 0 15,0-2 0-15,-1 3-1 0,-6 0 1 0,2 0 0 16,-2 2 0-16,-3 1-8 0,0 0 0 0,-4-1-12 0,0 3 4 15,-3 1 16-15,1 0 0 0,1 0-8 0,-3 0-12 0,2 0 12 16,1 2 0-16,0-1 8 0,2-1-8 0,-1 1 0 16,4 1-8-16,0 0 8 0,2-4 8 0,1 4-20 15,2-4 8-15,-3 2 4 0,5 0 8 0,0-3 0 0,3-1-8 16,2 1-12-16,1-3 8 0,3-2 12 0,1-1 0 16,5 2-4-16,3-5-8 0,1 1 4 0,2-2 8 15,2 2-12-15,0-3 4 0,1 1-4 0,1 0 4 0,-1-1 0 16,2 2 0-16,-6 0 0 0,2-1 0 0,0 1 0 15,-3 1 0-15,-3-1 0 0,-2 2 8 0,1-1-8 0,-3 1 0 16,-2 1 8-16,0 0 0 0,1 0-4 0,-3 0 0 16,0-2-20-16,0 5 8 0,-1-1 8 0,0-2-16 15,-1-1 1-15,3 3 15 0,-1 1-4 0,1-3-16 0,-1 0 8 16,-2 2 5-16,1-2-17 0,5-1 5 0,-3 2 0 16,2-1 0-16,0-2 7 0,0 2-3 0,0-1 0 0,3-1 3 15,1 1 1-15,0-2 3 0,2-2 1 0,-2 0-1 16,0 3 4-16,1-4-3 0,1 0 3 0,-1 0 0 0,1-2 1 15,1 2 3-15,-1-3 0 0,0-1 7 0,-1 2-7 16,3-1 4-16,-4-1 3 0,0 1 8 0,1 0 1 16,-1-2-1-16,4 4-11 0,-4-4 15 0,1 4-16 0,1-1 17 15,1-1-17-15,0 2 17 0,1-1-1 0,-1 1 0 0,2-4-11 16,-1 3 0-16,-1 1-8 0,4 0 15 0,-4-1-11 16,0 2 12-16,-1-2-4 0,-1 3-12 0,3-2 3 15,-6 2-10-15,2 0 18 0,-1 1-11 0,-4 2 4 0,0-1 4 16,-4 2-8-16,-1-1 4 0,1 1 4 0,-5 2-8 15,-2-1 0-15,0 3 8 0,-3 0-12 0,0-3-8 16,-3 3 4-16,0 2 0 0,-1-2 8 0,-1 1 8 0,-5 2-20 16,2 0 12-16,-1 0 0 0,-2 0-3 0,0 0-1 15,2 2 11-15,-2 0-7 0,-2-3-3 0,4 4-1 0,-2-3 8 16,3 3-1-16,-2-1 1 0,3 2-19 0,-3-2 3 16,1 2 4-16,1 1 8 0,1-1 8 0,0 1 0 0,0 2-12 15,0-2 4-15,-1 2 0 0,5-2 8 0,-2-1-16 16,3 2 8-16,3-3-8 0,-3-3 0 0,5 3 4 0,1-4 16 15,0-2-20-15,6-2 20 0,-2-1-4 0,5-1-8 16,1-1 4-16,3-2 4 0,4-4-1 0,3 1 1 16,1-5 0-16,5 0-12 0,3 0 0 0,-1-2 4 0,4-2 8 15,1-2-4-15,3-2 0 0,-1 1 0 0,-2-2 0 16,2 0 0-16,-2 0-12 0,1 0 12 0,-3-3-20 16,3 1 4-16,-3 1 20 0,1 1-12 0,-1-1-8 0,1 0 12 15,4 3 0-15,-4-1 8 0,2 1 0 0,-3-1 0 16,5 4-12-16,-5-1 12 0,1 1-12 0,-1 1 12 0,0-2-12 15,-5 5 12-15,0 0-12 0,-3 0-8 0,-2 3 12 0,-1-1 0 16,-2-1-12-16,1 3 16 0,-6 1-4 0,0 1 8 16,-1 2 0-16,2-1 0 0,-3-1-4 0,1 3-16 15,-3-1 4-15,3 1 8 0,2 0 0 0,-3 0 8 16,4 0-12-16,0 0-8 0,0 0 4 0,4-2 1 0,-3 2 10 16,4-3-3-16,-2 3-7 0,1-1 11 0,3-1-12 0,-2-1 8 15,2 3-4-15,-3-3 16 0,4 2-9 0,0-2 9 16,-2 1-20-16,3-2 8 0,-1 0 0 0,0-1 0 15,2-1 0-15,0-2 12 0,1-1-12 0,3-1-8 0,-1 1 20 16,4-3-12-16,3 0-8 0,3 0 16 0,3 0 0 16,0-2 0-16,3-1 0 0,1 0 0 0,2 0-12 0,-2 0 12 15,0-1-20-15,3-1 20 0,-1-1-20 0,-7 0 12 16,6 2 0-16,-5-1 0 0,4-1 0 0,-3 2 0 16,3-1 0-16,0 2 0 0,0 0 8 0,2-1-12 0,0-1 4 15,-1 2 8-15,-2 0 0 0,-1 0-4 0,-2-1-8 16,-1 1-8-16,-3 1 20 0,-1 1 0 0,-4-2-12 0,1 3 12 15,-4-2-4-15,-3 2-8 0,2 0 0 0,-4 0 0 16,0 0 4-16,1 0-4 0,-2 0 12 0,-1 0-8 16,-1 0 0-16,1 0 0 0,-1 0 0 0,-2 0 8 0,1 2-8 15,-1-1 0-15,-1 1 0 0,-2 1 0 0,0 0 0 16,-1 1 4-16,0-1-4 0,0 0 0 0,-2 2 0 0,0-1 4 16,1-2 0-16,-1 0 0 0,2 2 0 0,-2-4 0 0,0 1-4 15,2-1 4-15,-1 0 0 0,1 2 0 0,3-2-4 16,-2-3 4-16,5 1 0 0,-1-1 8 0,2-3-4 15,2 2-4-15,4-1-4 0,-4-1 4 0,4-1-4 0,3-1 0 16,-3-2 0-16,0 2 0 0,1-2 13 0,-1 2-17 16,-3-2 4-16,2-1 0 0,-6 1 8 0,0-1-8 0,2 1 0 15,-3-1 0-15,-4-1-4 0,1 0 4 0,-2 0 0 16,0 0 0-16,-1-3 0 0,-4 2 8 0,5-4-8 0,-3 2 0 16,2-3 0-16,-3-1 0 0,4-1 0 0,-3 1 8 15,2-2-12-15,-3-3 0 0,1 1 4 0,1-1 0 16,-6-1-4-16,3-2 4 0,-3 3 0 0,-3-3 0 0,1 3 0 15,-2-2 0-15,-1 2 0 0,-1 2 0 0,-2-3 0 16,0 3 0-16,-2 0 0 0,-1 1-8 0,0-2 8 16,-2 0 0-16,-1 1 8 0,0 0 0 0,0-1-12 0,-2-1 0 15,1 0 4-15,-2-1-4 0,-4-1 4 0,1-1 0 16,-1 2 0-16,-1-2 0 0,0 1 0 0,-1-1 0 0,-6 3 0 16,6-3 0-16,-6 1 0 0,1 4 0 0,-3 0 4 15,1 1 4-15,1 1 4 0,-2 1-16 0,-1-1 4 0,1 1 0 16,1 1 0-16,-3 1 0 0,1 2-4 0,2 0 4 15,2 0 0-15,-2 0-4 0,2 0 4 0,1 3 0 16,4 2 0-16,-3-4-4 0,3 7 4 0,1-4-4 0,-2 2 4 16,4 2 0-16,3 1 0 0,-2-2 8 0,2 4-4 15,1-2 4-15,1 1-12 0,2 4 0 0,2-1 4 0,3 2 4 16,-1-2 0-16,4 2-8 0,-4 0 0 0,5 0 0 0,-1 0 0 16,3 0 4-16,2 0-8 0,-1 0-1 0,1 0 14 15,3-1 7-15,0 0 0 0,4-4-4 0,-1 2 1 16,4 0-1-16,1-2 0 0,2-2 0 0,3 1 1 0,-2-1-13 15,7-2 8-15,1-2-8 0,1 1-1 0,3-1-3 16,3 1 8-16,-3-4 8 0,2 2 1 0,-1-3-5 0,2 2-17 16,-3-4 9-16,2 2 0 0,-5-1-8 0,2-1 12 15,-5-1-9-15,-1 0 9 0,-3-1 9 0,-1-1-9 16,-3 1-4-16,-2-4 4 0,-1 1 0 0,-3-2 8 0,-2 1-4 16,1-4-8-16,0 0 0 0,-5 0 12 0,-1-2-16 15,-1 0 16-15,1-3-8 0,-5 1 8 0,1-2-16 0,-3-2 16 16,0 2-16-16,-2-1 8 0,-3 1-8 0,0 1 20 15,-1-2-12-15,1 2 0 0,-5-2 0 0,4 2 0 0,-5-1 0 16,0 3 8-16,-1-3 1 0,-2 0-13 0,1-1 12 16,3-1-12-16,-3-1 0 0,3 0-1 0,-1-3 1 15,-3-1 4-15,0-2-4 0,6 0 0 0,-3-3 4 0,-2 1 0 16,1-1-8-16,-2 2 16 0,0-1-8 0,0 2-8 16,0 2 16-16,-2 0-8 0,1 5-8 0,-7-1 16 15,7 3-16-15,-6 0 8 0,2 1 8 0,-3 2-16 0,-1 2 8 16,0-2 8-16,-3 0-8 0,2 3 8 0,-3-2 1 0,2 5-1 15,-3-2-16-15,1 1 16 0,-1 1-21 0,3 0 22 16,-2 2-9-16,0-1-9 0,4 1 18 0,-4-1-18 0,4 4 18 16,-1-2-18-16,-1-2 5 0,3 2 17 0,2 0-1 15,-1 0 1-15,-2 2-17 0,4 1 12 0,1-2 9 16,0 1 0-16,3 1-17 0,-1 0 13 0,1 1-1 0,-1-1 1 16,2 2 5-16,0-1-1 0,2-1 0 0,-2 0 10 15,3-2-14-15,-2 1 1 0,3 0 3 0,0-4-8 0,0 2-4 16,3-3 9-16,0 0-10 0,-1-1-4 0,4-2 0 15,-1-2 5-15,-1 1 4 0,-3-4-9 0,0-1 0 16,-1 0 0-16,1-1 0 0,-2-2 0 0,-2-2 0 0,-1-1 0 16,0 2 0-16,-3-3 0 0,-3 1 0 0,0 3 0 15,-1-1 0-15,-2 3 0 0,-2-1 0 0,-2 2 0 0,-2 3 0 16,-5 0 0-16,2 3 0 0,-4-3 0 0,-3 4 0 16,2 0 0-16,-2-1 0 0,-4 0 0 0,-1 1 0 0,2-1 0 15,-2 0 0-15,-3 3-9 0,-2-3 9 0,1 2 0 16,-4-1 0-16,-2 1 0 0,0 2 0 0,-1-3 0 15,-3 6-9-15,-2-4 9 0,-2 4-9 0,1 1-1 0,-4 2 1 16,-1 2 9-16,5 0 0 0,-5 2 0 0,2 1 5 16,-3 1-5-16,-1 2 0 0,0 3 0 0,-1-2 4 15,-1 3-4-15,-2 0 5 0,-1 2-5 0,-2 2 0 0,-1-1-5 16,-1 0 10-16,0 2-5 0,-1 0-5 0,4 0 10 0,0 0 0 16,0 0-1-16,2 2 1 0,-1-4-1 0,4 2 1 15,2-1-1-15,-2-2 1 0,2 2-1 0,-3-2 1 0,4 0 0 16,0-2-5-16,-2 1 9 0,3-2-5 0,-1-2 15 15,3-1-5-15,2 2-14 0,3-1 5 0,-1-2-5 16,6-1 4-16,-2 1 6 0,4-1-1 0,1-2 1 0,-1-1-5 16,6-1-1-16,-4 0 1 0,1-1-14 0,-3 1 13 15,2-2-8-15,-3 1-1 0,0-2-5 0,-3 0 1 0,2 1 4 16,-6 2 0-16,0-1 1 0,-1-1-1 0,-3 2 0 16,-2 0 1-16,-1 0-1 0,0 2-4 0,1 0 4 0,0 2 0 15,-2-1-4-15,-1 1 5 0,2 2-6 0,-2 0 6 16,0 3-14-16,-1-1 13 0,-2 1 1 0,2 2 4 15,-2 2-5-15,-5-1 5 0,0 1-14 0,-1 2 14 0,1-1 9 16,1 4-13-16,1 0-1 0,0 1 5 0,4 1 0 16,1 1 0-16,0-1 0 0,2 2 0 0,5-1-9 15,0 3 9-15,1 0 0 0,1-2 0 0,-2-1 5 0,1 2-1 16,3-3-4-16,-1 2 5 0,1-3-1 0,0 2 1 16,1-1-10-16,2-2 10 0,1 0 0 0,0 1 4 0,3-2-5 15,2-2 1-15,4 1-1 0,-2 0 10 0,-1-1-9 16,6 0-10-16,-1 0 10 0,1 0-5 0,1 0 0 15,0-1 13-15,2 1 1 0,-2 0-14 0,0-1 10 0,0-2-10 16,-3 0-5-16,2 0 0 0,-1-2 1 0,-1 2 4 16,-1-3-5-16,-1 2 5 0,-1-1-5 0,0-2 1 0,-2 2 4 15,-3 2 0-15,2-2-5 0,-2 3 1 0,0-1 4 0,-4-2-5 16,3 2 5-16,-1 0 9 0,1 2-13 0,0-3-1 16,1 2 5-16,1-1 0 0,-1 0 0 0,3 1 0 15,-2-1 0-15,2-2 0 0,2 1 0 0,-2 1 0 0,1-3 0 16,3 3-5-16,-2-1 5 0,-1-1 0 0,3-1 0 15,1 0 0-15,-2 0 0 0,2-1-9 0,2 0 9 16,-1-1 0-16,1 0 0 0,1-1 0 0,2 0 0 0,1-1 5 16,-2 0-5-16,3 0 4 0,-1-2 10 0,2 2-14 0,0-2 0 15,0-1 0-15,1 2 0 0,2-1 0 0,0 0 14 16,0-2-5-16,0 2 1 0,0 2-15 0,5-2 5 16,-3 2 5-16,2 0 4 0,0 3 0 0,0-2-9 0,1 4 5 15,0 1 0-15,1 0 0 0,-3 2-15 0,4 0 5 16,-2 1-4-16,-1 1 0 0,0 3-10 0,-2-1-4 0,2 5-27 15,-3-3-12-15,3 4-21 0,-6-2-39 0,5 1-59 16,-2 2-64-16,-2 0 15 0,3 2 30 0,-1-2 24 16,0 3 15-16,-3-2 26 0</inkml:trace>
  <inkml:trace contextRef="#ctx0" brushRef="#br0" timeOffset="74022.81">17241 15751 116 0,'0'0'82'0,"0"0"-11"16,0 0 15-16,0 0-4 0,0 3-21 0,2-3-10 15,1 0-4-15,0 3 0 0,2-1 4 0,0 1-4 0,3-3 1 16,0 1-8-16,1 2 1 0,2 0-4 0,2-3-3 16,-2 0-19-16,3 3 19 0,1-3-19 0,0 0 19 0,1 0 0 15,3 2-11-15,0-1 4 0,0-2-8 0,1 1-3 16,2 0-1-16,-1 0-3 0,3 0 0 0,1 0 0 0,0 0-1 15,1 0-3-15,4 0 0 0,-2 0-4 0,4 0 4 16,1-2-4-16,3-1 0 0,-3 0 0 0,2 0 0 16,2-1 0-16,-2 1-4 0,0-1 0 0,-4 0 0 0,2 1 4 15,-3 0-4-15,-1 2 4 0,-4 1-4 0,2 0 4 16,-7-2-4-16,1 2 0 0,-4 2 0 0,-2-2 0 0,0 0 0 16,-3 0 0-16,-4 0 0 0,1 0 0 0,-4 0 0 15,-2 3 0-15,0-2 0 0,-1 2 4 0,-2 1-4 0,1 0-4 16,-1 0 0-16,-1-1 12 0,1 2 0 0,-2 1 8 15,-3-3-12-15,4 1 0 0,-3 2 0 0,0-1 0 16,-4-1-4-16,3 1 4 0,-3 2 8 0,2 1 0 0,-7 1-4 16,7-2 1-16,-4 2-1 0,2 2 0 0,-4-1 0 15,1 1-12-15,1 1 4 0,-4 1-4 0,3-1-4 0,-2 3 12 16,1 0 0-16,-2 1-4 0,-1 3-4 0,0-1 16 16,-1 2-4-16,-2 2-3 0,1 2-1 0,-2-2-13 15,0 3 22-15,-2 0-13 0,-2 0-4 0,1 0 16 0,2 1-12 16,-3 1 0-16,-1-1 8 0,3 1-8 0,-2-2 0 0,1 1-8 15,0-1 12-15,2 2-4 0,0-1-8 0,2-2 8 16,0-1 12-16,-1 2-3 0,4-3-1 0,1 1-16 16,2-4 16-16,-1 1-16 0,4-4 4 0,-3 1 8 0,4-7 8 15,1 2-8-15,4-4-8 0,-1-4 17 0,4 1-9 16,-3-4 0-16,3-1 0 0,0-3-12 0,0-1 21 0,0-3-5 16,3 2-21-16,1-4 22 0,-1-3-5 0,3 1-21 15,-3-2 21-15,3-2-4 0,-1 0 0 0,3-2-21 0,1 1 9 16,-1 1 12-16,-1-2-8 0,-1 4-1 0,-1 1 5 15,2 0 0-15,-2 3 0 0,0 0 0 0,-2 2-9 16,1 2 22-16,-3 2-9 0,4 0 8 0,1 1-16 0,-3 2 16 16,2 0-16-16,1 0 20 0,-1 3 0 0,2 2-16 15,0-1 17-15,3 2 3 0,-1-1 1 0,1 2 0 0,1 2-8 16,0 0 16-16,3 2-12 0,-1 0 4 0,2 0-4 16,-2 0 9-16,4-1 4 0,0 1-8 0,-2 1 18 0,0-3 0 15,0 0-4-15,0 0-4 0,-1-3-23 0,-2 1 23 16,1-2-28-16,1-2 19 0,-2-2-4 0,0 1-30 15,-1-2 1-15,5 0-19 0,-5-3 0 0,3-2-26 0,0-2-8 16,2-1-24-16,-2-1-39 0,1 0-82 0,0 0-47 16,-2-1 38-16,0-1 26 0,-2 1 34 0,-1 1 3 15,-1 0 30-15</inkml:trace>
  <inkml:trace contextRef="#ctx0" brushRef="#br0" timeOffset="74498.9099">18521 16339 69 0,'1'0'100'0,"-2"0"-25"16,2 0-3-16,-4 0 14 0,5 2-15 0,-1 2-17 16,-4-1-7-16,3 0 4 0,0 2-8 0,0 2 12 0,-1 2-18 15,-3 0 14-15,1 2 1 0,-2 1 0 0,2 0-11 0,-3 1 4 16,-2 2 0-16,3 0 1 0,-3 0 8 0,3 2-11 15,-4 1 0-15,4 0-11 0,-3 0 4 0,4 1-4 0,-4 1 1 16,0 1-5-16,2 0 1 0,-2 0-8 0,1 2-9 16,-2-1 5-16,4-1 4 0,-3 0-8 0,2 0 4 15,-1-2-4-15,1-1 0 0,2 2 4 0,0-5-8 0,1 0 0 16,0-2 8-16,1-2-12 0,1-1-5 0,-1-2 4 16,2-1-4-16,0-1 4 0,-2-4-4 0,2-1 0 15,0 1-4-15,0-2-5 0,2-2-17 0,-2-1 9 0,-2 0-22 16,4-4-4-16,1-1-23 0,-1-2-4 0,1-3-26 15,0-1-29-15,1 0-46 0,-3-4-28 0,4 0 6 0,-1 0 24 16,3-1 19-16,-2 1 11 0</inkml:trace>
  <inkml:trace contextRef="#ctx0" brushRef="#br0" timeOffset="74808.4099">18554 16426 94 0,'4'5'82'0,"1"1"15"0,2 1-4 0,-3 1-14 16,1-1 0-16,3 1-54 0,0 1 47 0,-2 0-17 15,1 0-1-15,-1 1 9 0,3 2-4 0,-1-1 4 0,0 0 4 16,0 2-3-16,1-1-22 0,1 1 20 0,-3-2-11 16,3 2-4-16,-3 0-3 0,2 3 0 0,-1-3 1 15,0-1-4-15,-2 4 5 0,-1-2-4 0,2 0-3 0,-6 1-4 16,7-2-18-16,-5 1 1 0,-2 1-5 0,-1-5 9 15,2 5-8-15,-2-1-14 0,0-4 23 0,2 4-14 0,-2-4-5 16,0 2 1-16,-2-3-14 0,2 0 9 0,0-1 0 16,0-1-18-16,0 1 13 0,0-5-9 0,0 0-21 15,-2 1-14-15,-1-2-7 0,2-1-24 0,-7-1-19 0,3 0-36 16,0 0-54-16,-3-3-46 0,-1 2 35 0,0-2 20 16,1 1 23-16,-2-2 18 0</inkml:trace>
  <inkml:trace contextRef="#ctx0" brushRef="#br0" timeOffset="75044.42">18394 16729 62 0,'0'-3'146'0,"0"3"-17"0,0-3-11 0,-1 0 5 16,-1 0 0-16,5 3-39 0,2 0 1 0,-1-1 1 15,1-2-11-15,2 3-14 0,1-5-3 0,0 3-3 0,2-2-8 16,3 3-7-16,1-2-4 0,-3-3-8 0,7 2-24 16,-7 0-8-16,6 0-32 0,-1 1-12 0,1-2-58 15,-2-1-78-15,2 0-46 0,-1 0 27 0,1 1 30 0,-1-2 20 16,1 0 14-16</inkml:trace>
  <inkml:trace contextRef="#ctx0" brushRef="#br0" timeOffset="75592.25">19134 16392 76 0,'0'3'83'0,"0"0"-12"0,0 0-3 15,0 0 14-15,0 1-21 0,0 1-11 0,0 1-3 0,0 1 4 16,0 1-4-16,0-1-4 0,0-1-6 0,0 2 18 16,0 0-4-16,0 2-7 0,0 0-10 0,0 1 11 0,0-1 0 15,0 2 4-15,0 0 4 0,0 2 1 0,0-1-19 16,0 4 20-16,0-2-11 0,0 3 0 0,0 0 1 0,0 0-4 16,0 1 9-16,0-1-21 0,-1 2 18 0,1-1-4 15,0 1-21-15,0-2 18 0,0-2-4 0,-4 2-4 16,4-1 0-16,0-1-23 0,0-1 19 0,0 0-4 0,0-3 0 15,0-2-14-15,0 3 9 0,0-3-24 0,0-2 10 16,0 2 14-16,0-5-28 0,0 2 23 0,0-3 1 16,0 1 0-16,0 0-5 0,0-1 0 0,0-4-25 0,0 3 0 15,0-2 20-15,0-1 0 0,0 2-25 0,0-2 5 16,-3 0-9-16,3 0-10 0,0-2-4 0,-3 0-8 0,1 0-18 16,-1-5 2-16,1 2-25 0,-1-2 3 0,2-4-27 15,-4 1-28-15,2-2-53 0,0-5-38 0,0 1 38 0,-1-2 12 16,4-2 26-16,-1-1 15 0</inkml:trace>
  <inkml:trace contextRef="#ctx0" brushRef="#br0" timeOffset="76405.78">19073 16461 76 0,'1'-5'104'16,"2"1"-8"-16,3-3-6 0,-1 3-4 0,1-3-4 0,-1 1-20 15,3 0-11-15,0 0 10 0,-2-2-17 0,2 2 11 16,-3-1-22-16,4 2 12 0,-1 1 3 0,-1-1-14 0,-1 4-11 16,3-2-1-16,-1 3 9 0,-1-2-5 0,-1 1 1 15,3 1-4-15,-1 3 4 0,0 0-4 0,0 1 1 0,3-1-5 16,-3 2-11-16,2 1 20 0,-1 0-12 0,1 1-8 15,-1-1 16-15,-1 1-12 0,1 0 0 0,-1-1 0 16,1 0-12-16,0 0 20 0,-5-2-20 0,5 2 8 0,-3-2 9 16,-1 0-1-16,-4 0-16 0,4 1 13 0,-4 0-13 15,-1 0 4-15,0 0 12 0,2 1 9 0,-4-2 0 0,2 2-8 16,0 0 5-16,0 1-5 0,0 1 4 0,0 0 10 16,0-2-14-16,-1 3 5 0,-4-2 1 0,2 1-15 0,0-1 1 15,-2 1 23-15,0-1-23 0,0 2 5 0,1-3 18 16,-4 2-4-16,0-1-23 0,3 1 19 0,-1-3-24 0,3 2 24 15,-5-1-24-15,3 1 24 0,2-2-24 0,-2-1 24 16,0 1-4-16,1-1-25 0,-4 1 25 0,3-2-10 16,0 0-5-16,2 1 5 0,-2-4 10 0,1 3-15 0,-2-2 1 15,4 1-1-15,0-2-10 0,2 2 10 0,-1-2 5 16,1 0-5-16,-2 0 5 0,2 0 6 0,2 1-16 0,-2-2 0 16,0 1-5-16,0 0 5 0,0-2-5 0,0-2 10 15,-2-1-16-15,5 2 11 0,-1-3-10 0,1 2 5 0,2-2-10 16,-1-2-6-16,1 2 1 0,0-1 0 0,2 2-5 15,0 0 6-15,-1 1-6 0,-1 3 6 0,0-2 0 16,0 1 5-16,-2 1-5 0,-1 1-4 0,4 0 13 0,-5 0 15 16,4 1-14-16,-2 2 4 0,0 2-4 0,2-4 9 15,-1 2-5-15,2 0 5 0,1 2-4 0,2 1-1 0,-3 1 1 16,0-1-1-16,3 0 5 0,0 2-4 0,-1-2 4 16,0 0 0-16,1 1 4 0,0 1-4 0,-1-1 5 15,2-2 4-15,-2 4-9 0,0-2 4 0,-2 1 6 0,3-1-10 16,-2 1 4-16,-1 1 10 0,1-2 0 0,-3 2-19 15,1-1 24-15,-4 1-19 0,2 0 19 0,-3 0-19 0,2 0 24 16,0 0-5-16,-2-1 0 0,0 2-9 0,-2 2 4 0,0 0 1 16,2-2 0-16,-1 2 0 0,-2-1 5 0,-2-1-5 15,2 1 1-15,-2-2-1 0,2 1 0 0,-2-4 1 16,-1 0-5-16,-2-3-1 0,3 3 1 0,-1-3-6 0,0 0 6 16,-4-1-1-16,1-1-10 0,-1-1 6 0,1 3-1 15,-5 0 1-15,2-1-6 0,-2 1 0 0,2-2 0 0,-1 0 0 16,-3 3-6-16,5-3 6 0,-1 1-5 0,-1-1-11 15,3-2-6-15,-1-2-25 0,3 3-14 0,0-5-8 16,1-1 1-16,0 0-20 0,2-3 11 0,2 0-15 0,2 1-26 16,-1-2-28-16,0 0-61 0,2-2-33 0,0 0 29 15,0 1 23-15,4 1 27 0,-3-1 18 0</inkml:trace>
  <inkml:trace contextRef="#ctx0" brushRef="#br0" timeOffset="76892.48">20181 16654 126 0,'1'0'107'0,"-2"0"-3"0,1 0 0 16,0 0-11-16,0 0-13 0,0 0-4 0,0 0-10 15,1 0-4-15,3-1 1 0,0-1 4 0,-1-1-3 0,4 3-18 16,-3 0 15-16,4-3-3 0,0 2-11 0,2-1-3 16,-1 2-4-16,-1-1-8 0,1 1-3 0,1 0 12 15,1 1 4-15,-2-2-2 0,1 1-1 0,0 1-3 0,0-2-12 16,0 1-10-16,-2 0 19 0,1 0-13 0,1 0-1 16,-4 0-13-16,2 0 19 0,2 0-23 0,-4 0 18 0,0 0 1 15,1 0-29-15,-4-2 5 0,5 2 19 0,-4-1-14 16,0-1-15-16,0 1 1 0,0 1-1 0,-3-2-4 15,1 2 0-15,1-2-32 0,-3 2 0 0,2 0 2 0,-2 0-39 16,0 0-10-16,-2 0-26 0,-1 0-59 0,0-1-65 16,-1-2 26-16,0 2 26 0,-3-2 22 0,4 1 16 0</inkml:trace>
  <inkml:trace contextRef="#ctx0" brushRef="#br0" timeOffset="77159.34">20113 16413 116 0,'-2'0'128'0,"2"0"4"15,0 0-2-15,0 0 3 0,3 0-5 0,1 0-32 16,0 1-11-16,2 1-6 0,2-2-6 0,2 0-7 15,2 1-4-15,0-1-6 0,2 2-8 0,3-2-7 0,-1 0-8 16,3 0-25-16,-2 0-4 0,1-3-16 0,-1 1-25 16,1-1-40-16,1 0-38 0,-5-1-72 0,2-2-43 0,-4 0 30 15,-2-2 24-15,1 1 22 0,-2 0 15 0</inkml:trace>
  <inkml:trace contextRef="#ctx0" brushRef="#br0" timeOffset="78032.83">21229 15768 101 0,'-1'-6'100'0,"-1"1"-3"0,2-1-8 0,-2 0-14 0,2-1-3 15,0 2-21-15,-1-2-4 0,-1 1-3 0,2 1-4 16,2-2 4-16,-1 1-4 0,-1-1-3 0,0 2-11 0,4-1 0 16,-3-1 3-16,2 0 1 0,3 1-18 0,1 0 18 0,-1-1-4 15,1-1-18-15,2 1 18 0,-3-1 1 0,2 2 0 16,-1 0-12-16,2-1 4 0,-3 2-3 0,2-1-1 15,-1 3 1-15,-1 2 0 0,2-1-5 0,0 1 1 0,-2 1 4 16,0 0-4-16,4 0 4 0,-1 0-12 0,-1 3 16 16,3 1-8-16,0-1-12 0,-3 0 4 0,5 2 16 0,1-1 0 15,-3 3-3-15,5 0-1 0,-2 2-4 0,0-2 1 16,1 1-18-16,0-1 18 0,-2 1-5 0,1 1 5 16,2-2-5-16,-2 2-16 0,-1 2-1 0,-2-1 9 0,0-2 13 15,0 3-22-15,-3-1 9 0,5 0 9 0,-5 1-1 16,0-1-16-16,1 1 16 0,-4-1-16 0,1-2 16 0,1 2-16 15,-3-1 20-15,2 0-8 0,-1 0-12 0,-2 0 21 16,1 0-18-16,-3 0 1 0,-1-1 21 0,0 2-17 16,2-2 13-16,-2 2 12 0,-2-2-12 0,1 2 4 0,-4 1-8 15,0 1 8-15,1-3 0 0,-3 3 5 0,2 1 5 16,-3-4-9-16,2 5-14 0,-3-1 18 0,1 1-22 0,1-2 23 16,-1 0-14-16,-1 1 0 0,1 1 1 0,0-3-1 15,-3 2 0-15,3 2-9 0,-3-3 19 0,0 1-5 0,0-1-10 16,0 2-13-16,-2-1 0 0,2 1 23 0,0-2 0 15,-1 1 0-15,2-2 0 0,0-1-4 0,-2 2-20 16,2-1 20-16,2 1 0 0,-1-3-1 0,1 0 1 0,3 1 0 16,-1-1-1-16,1 0-4 0,-2 0 0 0,0 0-15 0,5 0-4 15,-2-1 4-15,0-1 10 0,1 2-14 0,-3-1 4 16,3-1 20-16,2 1-1 0,-3 1 1 0,3-2 0 16,1 1-5-16,-4-1 4 0,3 2-4 0,-2-1-19 0,-1 1 18 15,4 0-18-15,0-2-1 0,0 2 25 0,0 0-15 16,0-1-9-16,-1 1 23 0,1 0-14 0,-2-1 1 0,5 2-16 15,-3-3 20-15,0 2-19 0,-1-1 5 0,1-1-37 16,0 1 1-16,0-1-4 0,0-2-29 0,1 1-2 16,3 0-47-16,-4-2-38 0,0-1-55 0,1 2 0 0,-1-4 33 15,0 2 20-15,2-1 22 0,-1 0 18 0</inkml:trace>
  <inkml:trace contextRef="#ctx0" brushRef="#br0" timeOffset="78317.07">21583 17017 183 0,'-11'6'204'16,"3"0"-17"-16,-3-1-9 0,0-2-23 0,3 1-4 0,0-4-32 16,3 3-16-16,2-3-14 0,2 2-19 0,2-1-16 15,1-1-41-15,3 0-38 0,-1 0-42 0,1-3-71 16,0 0-103-16,1-1-5 0,-3 1 38 0,0-3 36 0,2-2 11 16,-3 1 18-16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1-09T06:34:44.365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585 8268 59 0,'-2'0'100'15,"2"0"-26"-15,-2 1 12 0,4-1-7 0,-2-1-25 0,0 4-4 16,0-6-25-16,0 4 15 0,0-1-8 0,0 0-21 15,0 2 15-15,0-2-15 0,0 0-11 0,0 0-11 16,0-3-15-16,0 0-21 0,0-4-68 0,0 2-46 0,0-3 18 16</inkml:trace>
  <inkml:trace contextRef="#ctx0" brushRef="#br0" timeOffset="3653.66">7870 4475 48 0,'0'0'71'0,"0"0"-21"16,0 0 14-16,0 0-10 0,0 0 3 0,0 0-28 16,0 0 0-16,0 0-4 0,0 0-11 0,0 0 7 0,0 2-3 15,0-2 4-15,0 0-4 0,0 2 0 0,0 1-4 16,0-2 1-16,0 2-1 0,0-1 1 0,0 1-1 0,0 1 1 16,0-4-1-16,0 2 1 0,3 1-1 0,-1-2 4 15,-1-1 1-15,1 0-1 0,0 0 0 0,1 0 1 0,0 0-5 16,0 0 5-16,2 0-5 0,-2 2 1 0,3-4-8 15,-3 2-7-15,1 2 15 0,2-1 4 0,-3-1-19 16,1 0 3-16,0 0 12 0,2 2-11 0,-3-2 7 0,2 0 0 16,2 0 0-16,-2 1-3 0,1-2 3 0,0 1-3 15,2 0-1-15,-2 0 1 0,-1 1-1 0,4 1 12 0,-2-1-8 16,-1-1-3-16,2 1-8 0,0 1 0 0,1-2 3 0,-1 0-3 16,-1 2 12-16,4-1 7 0,-3-1-4 0,0 2 0 15,1-2 1-15,2 0-5 0,-3 3 1 0,2-3-1 16,0 1 1-16,0 1-1 0,-2-2-3 0,3 0 0 0,0 1 0 15,-1 1-1-15,1-1-18 0,0 2 3 0,0-3 12 16,3 0 7-16,-3 3-18 0,3-3-1 0,-1 2 20 16,3-2-20-16,-2 0 0 0,2 0 4 0,0 0 0 0,-1-2 20 15,1 2-12-15,1 0-12 0,0 0 4 0,1 2 20 16,-2-2-20-16,3 0 15 0,-3 3-7 0,0-3-8 0,0 1 20 16,-2 2-12-16,2-1 8 0,0-1-5 0,-2-1 1 15,0 0-4-15,2 2 0 0,-2-1-8 0,0-1 20 0,2 0-12 16,-1 0 0-16,0-1 4 0,1 2-4 0,0-1-8 15,-2 3 8-15,2-3 0 0,0 0 4 0,-1 0-4 0,1 0 0 16,0 2 0-16,0-2 0 0,1 0-12 0,-1 0 12 16,1 0 0-16,2-2 0 0,-3 2 0 0,3 0 0 15,0 0 0-15,0 0 0 0,3-3 0 0,-3 0 0 0,2 2 12 16,-1-1-12-16,1 2 0 0,-1-1 0 0,2-1 8 16,-1 1-12-16,1 1 4 0,0 0-4 0,2 0 5 0,-3 0-5 15,4 1 0-15,0-1 4 0,0-1 8 0,2 1-12 16,2 0 0-16,-2-2 8 0,3 2-12 0,3-1 4 0,-3-1 0 15,2-1 0-15,2 0 8 0,-2 0 0 0,0 0 1 16,-1-1-9-16,-1 1-4 0,2 1-1 0,-2-1 5 16,-3 3-4-16,0-1 4 0,0 1-4 0,1 0-4 0,-3 0 20 15,1 0 1-15,-1 0-5 0,-3 1 0 0,4-2 1 16,-1 1-1-16,0 1 0 0,-1-1 1 0,0 3-1 0,-1-1-4 16,3-1 0-16,0 1-8 0,1-2 0 0,0 0 8 15,0 1 0-15,3 1 1 0,0-2-1 0,0 1 0 0,2-2 0 16,2 1-16-16,1-3-1 0,-2 4 0 0,-1-1 5 15,1-1 21-15,-1 1-5 0,1 0-16 0,-3 0 16 16,3 0 0-16,-4 0 1 0,1-2-1 0,0 2-3 0,-2 0-1 16,-1 0-13-16,2 0-3 0,-1 0-1 0,-4 0 5 15,3 0 16-15,0 0-16 0,-2 0 16 0,2 0 0 0,-2 0 1 16,1 0-5-16,1 0 0 0,1 0 1 0,0 0-1 16,2 0 0-16,2 0 0 0,0 0 1 0,4 0-1 15,-1 0-21-15,4 0 4 0,-1 0 17 0,2 0 1 0,1 0-1 0,-2 0-17 16,1 0 5-16,0 0 16 0,0 0 1 15,-3 0-5-15,-1 0 0 0,-1 0 0 0,0 0 1 0,1 0-1 16,-3 0 0-16,-1 0-4 0,-1 0 0 0,1 0 0 16,1 0 0-16,-3 0 0 0,2 0 0 0,1 0 0 0,-1 0 0 15,4 0 0-15,-1 0-8 0,0 0-9 0,4 0 21 16,-1 0-17-16,2 0 0 0,0 0 1 0,2 0 20 0,-2 0 1 16,-1 0-1-16,2 0-8 0,-1 0 4 0,-2 0 1 15,0 0-1-15,1 0 0 0,-2 0 0 0,-1 0 1 0,1 0-1 16,-3 0 0-16,2 0 0 0,-1 0-4 0,0 2 0 15,0-2-8-15,0 3 12 0,-2-3 0 0,3 0 1 16,0 3-22-16,2-2 4 0,-1-1 17 0,1 3-17 0,3-3 22 16,0 0-22-16,0 0 22 0,0 0-14 0,0 0-7 15,2 2 3-15,0-4 18 0,-1 2-22 0,-2 0 21 0,1 0-16 16,-1 0 16-16,-1 0-16 0,2 0 16 0,-3 0-16 16,0 0 16-16,0 0-16 0,0 0 0 0,1 0 20 15,1 0-12-15,0 0-8 0,2 0 20 0,-1 0-20 0,-1 0 21 16,6 0-1-16,-2 0 1 0,0 0 0 0,2 0-5 15,0 0 1-15,-2 0-22 0,4 0 22 0,-4 0-1 0,2 0 1 16,-2 0 0-16,1 0-1 0,0 0 1 0,-2 0-22 16,4 0 22-16,-2 0-22 0,0 0 21 0,2 0 1 15,-2 0-22-15,3 0 22 0,-1 0-1 0,1 0-21 0,0 0 22 16,1 0 0-16,-1 0-22 0,-1 0 13 0,-1 0 0 0,1 0 8 16,1 0-21-16,-4 0 22 0,2 0-22 0,-2 0 13 15,2 0-9-15,-6 0 18 0,4-3-18 0,1 2 18 0,-2-1-18 16,0-1 22-16,3 2-4 0,-2-1 0 0,1 1-1 15,1-1 1-15,-2 0-4 0,3 1-1 0,-2 1 0 16,2 0 1-16,-4 0-14 0,2 1 13 0,-5 1 1 0,1-4-1 16,0 6-21-16,-4-3 25 0,1 1-12 0,-3-1 4 15,1 2 9-15,0 0 0 0,-3 0-14 0,2-1 5 0,0 2 9 16,0-2-4-16,0-2-10 0,3 0 5 0,1 1-4 16,0-1 4-16,3 0 9 0,0-1-14 0,3 1 14 15,-1 1-13-15,0-2-1 0,-1 1 1 0,3 0 13 0,-7 0-14 16,4 0 5-16,-5 3 9 0,0-3-13 0,-2 0-1 15,-1 1 1-15,-3-1-14 0,-1 2 14 0,-1-2 4 0,-3 0-27 16,-2 0 1-16,1 1-8 0,-9-2-25 0,2 1-8 16,-3 0-18-16,-7 0-38 0,-1 0-57 0,-3 0-47 15,-5-3 23-15,-1 3 28 0,-6-2 22 0,-4 1 11 0</inkml:trace>
  <inkml:trace contextRef="#ctx0" brushRef="#br0" timeOffset="6343.2">8019 7840 80 0,'6'0'79'0,"-1"2"-5"0,0-5 5 0,-1 3-4 0,3 3-3 15,-1-3-29-15,0 0-7 0,1 0 7 0,-1 0-3 16,2 0 0-16,-2 3 0 0,2-3-3 0,0 0-1 16,0 1-6-16,0-2 3 0,1 1 4 0,-1 0-4 0,2 1 1 15,2-1-4-15,-2 0-4 0,2-1-3 0,-2 1 0 16,3 0-20-16,1 0 20 0,-3 0-4 0,3 0-19 0,0 0 12 16,2 0 7-16,0 0-3 0,1 0-9 0,1 0 9 15,1 0-20-15,0 0 19 0,1 0-7 0,4 0-12 0,1-3 20 16,2 1-12-16,-1-1-8 0,2 0 8 0,-1-1 0 15,1-1-12-15,1 1 0 0,-1-1 12 0,2 1 8 0,-1-1-8 16,-3 2 7-16,-3 2-7 0,4 1-4 0,-4-3-11 16,3 3 22-16,-3 0-18 0,-2 0-1 0,1 0 8 0,-2 1-8 15,0-1 20-15,0 0-20 0,-1-1 20 0,0 1-9 16,0 0 1-16,-1 3-4 0,0-2-7 0,3 1 10 0,-3-2-3 16,2 2 12-16,0 0-12 0,1 1-8 0,0-3 8 15,2 2 0-15,0-1 8 0,2-1-8 0,3 0 0 16,-1-1 0-16,2 2 12 0,1 1-20 0,1-2 8 0,2 1 0 15,1 1 0-15,-1 2 0 0,0-1 0 0,0 0 0 16,1 0 0-16,0 2 0 0,-1-2 12 0,0 0-8 16,-1-1-12-16,1 0 12 0,-1 0-12 0,0-1 8 0,-1-1-4 15,1 0 8-15,-2 0 0 0,5 0 0 0,-5 0-8 16,1 0 8-16,1-1 0 0,0 2 0 0,1 2 0 0,0-3 0 16,0 0 0-16,5 2 0 0,-2-2 0 0,1 0-4 15,4 0 0-15,-2 1 0 0,3 1 4 0,-1-4-4 0,1 1 12 16,1 1-12-16,0 0 4 0,1 0 4 0,-3 0-8 0,3 0-4 15,-2 0 4-15,-1 0 0 0,3 0 0 16,-3 0 0-16,0 0 0 0,2 0 0 0,-2 0 0 0,2 0 0 16,4 0 0-16,-2 0 0 0,2 0 0 0,2 0 0 0,-2 0 0 15,2 0 0-15,1 0 0 0,0 0 0 0,0 0 0 16,0 0 4-16,-2 0-4 0,0 0-4 0,1 0 4 0,-3 0 0 16,0 0 4-16,-2 0-4 0,2 1 0 0,-3 1 0 15,1 1 0-15,0-2 0 0,2 0 0 0,1 3 0 16,-1 0 0-16,0-1 0 0,3 2 0 0,-1-3 0 0,2 3 0 15,-1-3 0-15,0 2 0 0,2-2 0 0,-7 1 0 16,3 0 0-16,-4 0-8 0,0 0 8 0,-1 1-8 16,-2-1 8-16,0 0 0 0,0 1 0 0,-3 0 0 0,1 2 4 15,0-3 0-15,1 1 0 0,3 1-4 0,-3-2 0 16,2 1 0-16,0 1 0 0,2-1 0 0,1 1 0 0,1-2 0 16,0 3 0-16,0-2 4 0,-1 1-4 0,-1-1 0 15,-1-1 0-15,2 0 0 0,-2 0 0 0,-1 0 0 0,1 0 0 16,-2-1 0-16,-2-1 0 0,4-1 0 0,-2 2 0 15,1-2 0-15,-1 0 0 0,2 0 0 0,1 0 0 16,1 0 0-16,-1 3 0 0,3-2 0 0,-2 2 0 0,2-2 8 16,0 4-12-16,0-2-8 0,-2-1 12 0,-1 1 0 0,1 0 0 15,-3-3 0-15,2 2 4 0,-4 2-4 0,1-4 0 16,0 3 0-16,-3-2 0 0,1 2 0 0,2 0 0 0,-2-3 0 16,3 4 0-16,-5 0-8 0,6-1 12 0,-2-2-4 15,2 2-8-15,-3-3 12 0,4 3-4 0,-4-1 0 16,1 1-8-16,2-1 12 0,-4 2-4 0,0-3-8 15,-1-1 8-15,-1 2 0 0,2 2 0 0,-5-1 0 0,2-3 4 16,-2 3-4-16,1 0 0 0,-3-1 0 0,1 1 0 16,-2-2 0-16,1 2 0 0,-1-1 12 0,0 1-8 0,-1-1-12 15,-1 2 20-15,2-1-12 0,-3-2 4 0,3 2-4 16,0 0 0-16,3 1 0 0,-3-2 0 0,1 3 0 0,0-2 0 16,1 0 0-16,-1-3 0 0,1 3 0 0,1 0 0 15,-3-1 0-15,0 0 0 0,0-2 0 0,0 0 0 0,-1 0 0 16,-1 0-8-16,2 0 8 0,-2 2 4 0,-2-1 0 15,3-2-4-15,-1-1 0 0,1 2 0 0,-1 0 0 0,-1 0 0 16,1 0 0-16,-1 0 0 0,0 0 0 0,-3 0 0 16,1 0 0-16,1 0 0 0,-3 0 0 0,0 0 0 15,-1 0 0-15,1 0 12 0,-1 0-12 0,-2 0 0 0,1 0-8 16,0 0 8-16,-2 2 4 0,3-2-4 0,-2 0 0 16,1 0 0-16,-2 0 0 0,2 1 0 0,-4-1 0 0,4 0 0 15,1 0 0-15,-5 0 0 0,0-1 0 0,1 1 0 16,-1 0 0-16,-1 0 0 0,2 0 0 0,-4 0 8 0,2 0-8 15,-3 0-4-15,-1 0 4 0,-3 0 0 0,1 0 0 16,1 0-4-16,-5 0 4 0,1 0 0 0,-1 0 0 16,-1 0 0-16,-2 0 0 0,-2 0 0 0,-1 0 0 0,0 0 0 15,2 0 0-15,-2 0 0 0,-2 0 0 0,5 0 0 16,-1 0 0-16,-2 0 0 0,7 0 0 0,-4 0 0 16,2 0-8-16,-1 0 8 0,2 0-8 0,2 0 12 0,-1 0 0 15,-1 0-4-15,5 0 0 0,-3-2 0 0,0-1 0 0,0 3 0 16,3-1 0-16,-2-2 0 0,1 0 0 0,-1 3 0 15,-1-2 0-15,0 1 8 0,-1 1-12 0,0 0 4 16,0 0 0-16,-1-2 0 0,1 2-4 0,-3 2 4 0,2-2 0 16,1 0 0-16,-4 0 0 0,3-2 0 0,-2 1 0 15,0-1 0-15,2 2 0 0,-1 0 0 0,2-3 0 0,-1 1 4 16,0-2-4-16,4 1 0 0,-4 0 0 0,2 2 0 16,-2 1 0-16,4-2 0 0,-6 1 0 0,4-4 0 15,-1 5 0-15,-2-1 0 0,1 1 0 0,-2 0 0 0,-2 0 0 16,0 0 0-16,-1-2 0 0,-1 4 0 0,2-4 0 15,-1 4 0-15,1-2 0 0,0 0 4 0,-1 0-4 16,3 0 8-16,0-2-8 0,1 2 0 0,-1 0 8 0,1 0-8 0,0 0 0 16,2 0 0-16,-3 0 0 0,2 0 0 15,-1 0-4-15,2-1 4 0,1 1 8 0,-4 0-8 0,4-2-12 16,-2 1 12-16,-1-1 0 0,2 1 8 0,-6-2-8 0,2 1 4 16,-1 0 4-16,1 2 0 0,-2 0-8 0,-1-4 0 15,0 4 0-15,0-3-4 0,-1 3 4 0,1-1-4 16,-3 1 4-16,7-3 8 0,-4 0-12 0,0-1 4 0,0 0 8 15,0 1-4-15,0 0-8 0,0 0 4 0,2-1 8 16,-2 0-12-16,0 0 4 0,-2 0-4 0,2 1 4 0,0 0-4 16,0-1 12-16,-1 0 0 0,-2 1 1 0,0 0-9 15,0 0 8-15,-2 3 0 0,2 0-4 0,-1-3-8 0,-4 3 20 16,2 0-16-16,0 0 21 0,1 0-17 0,-1 0 21 16,1 2-4-16,-1-2 0 0,1 1 5 0,0-1 4 15,-1 3-8-15,-1 0 13 0,3 2 9 0,-5 1-3 0,2 0 4 16,2 2-3-16,-1 2 6 0,-2 0-9 0,2-1 25 15,-1 3-23-15,3-1 10 0,0 1 2 0,4-1-4 0,-3 0-10 16,3-1 12-16,-1 0-4 0,1 0 1 0,1 1-12 16,2-4 1-16,2 1 1 0,0-2-6 0,1 1-6 15,2-4 1-15,3 0 6 0,-1 0-19 0,4-3 0 0,0 0-7 16,2-3-7-16,0 0-14 0,1-3 14 0,-1 2-21 16,1-5-19-16,-2 0 1 0,0-2 0 0,-2 1 33 0,-5-1-1 15,3-1 1-15,-3 1-13 0,-3 0 19 0,-3-1-25 0,-2 3 32 16,-2 0 5-16,-3 1 7 0,0 1-13 0,-3 1 20 15,-1 4-1-15,-1-1 28 0,-1 2 15 0,0-1-6 0,0 5 33 16,0 0-19-16,-3 3 51 0,1 2-9 0,2-1 6 16,0 2-12-16,0 0 36 0,0 2-45 0,3 1 36 15,3 0-61-15,-3-2 37 0,7-1-68 0,-4-1 25 0,5-1-36 16,5 1-24-16,-2-3-36 0,3-3-72 0,1 1-77 16,2-3-44-16,0 2-32 0,3-4-38 0,-1-3-47 15,3-2-26-15,-4 1-42 0,2-4 10 0,-2-4 75 0,-2 4 58 16,-2-4 34-16,2-2 30 0,-4-1 22 0,1 4 16 15</inkml:trace>
  <inkml:trace contextRef="#ctx0" brushRef="#br0" timeOffset="7494.85">17722 4515 87 0,'-3'0'104'0,"-2"-2"-19"0,-1-1 5 0,-1 0-4 16,3 3-4-16,-1 0-13 0,0 0-15 0,2-3 8 0,0 2-10 16,1 2-12-16,-2-2 15 0,0-1-6 0,0 2-1 15,0 2 1-15,0-2 4 0,4-2-14 0,-3 2 11 16,0 2-7-16,-4-4 8 0,6 2-11 0,-3 0 0 0,1 0-8 15,0 2 9-15,1 1 13 0,-2 0-20 0,-1 3 22 16,-1-2-22-16,3 2 15 0,-1 3-5 0,4-1-7 0,-3 0 9 16,1 2-4-16,1-2-3 0,-1 2-5 0,2-4 0 0,0 1-4 15,0-1-5-15,5 0 1 0,-2-1-16 0,-1-2 11 16,1 0-5-16,4-2 10 0,-3-1-15 0,4 2 11 16,2-4-17-16,-2 1 0 0,2-2-5 0,-2-2 6 0,0-2 10 15,0 1-5-15,2 1 0 0,-6-2 1 0,1-1-18 16,-3-1 6-16,-1 2 0 0,1-2 11 0,0 3-11 0,-2-2 0 15,-2 1 6-15,0 1-1 0,-1 1 1 0,-2-1-6 16,2 3 23-16,2 0-23 0,-5 2 6 0,2-1 17 16,-2 1 0-16,1 1 13 0,2 0-18 0,-2 0-6 0,2 0 12 15,-3 3-5-15,1 0-1 0,-1-2-5 0,-1 3-1 16,2 1 1-16,-2 1 13 0,1 0-20 0,1 2 7 16,0-1 0-16,-2 2-6 0,4-4 0 0,3 2-7 0,-4-1 0 15,4-3 0-15,0 2 0 0,0-2 0 0,0-3 0 16,3 1 13-16,0 1-20 0,3-2 1 0,-2 0-21 0,0-3 8 15,1 1 0-15,3 1-1 0,0-4 33 0,-2 0-32 16,2 1 32-16,-3 0-13 0,1 1 13 0,-3-4-1 0,-1 2-12 16,-1 2 7-16,1-2-1 0,-2 4 14 0,-2-1 0 15,-1 2 6-15,0-2 22 0,-3 1 0 0,1 1 9 16,0 0-13-16,2 0-14 0,-2 1 31 0,-3-1-14 0,2 0-8 16,2-1 2-16,-3 1-8 0,6 0 9 0,-1 0-25 0,0 0 9 15,-1 0-26-15,3 0-51 0,0 0-8 0,0 0-53 16,0 0-46-16,3 0-35 0,1 0-6 0,-3 0-58 0,2-1-82 15,4-4-11-15,0 1 57 0,1-1 54 0,0-2 31 16,2-1 32-16,1 0 8 0,-2 0 32 0</inkml:trace>
  <inkml:trace contextRef="#ctx0" brushRef="#br0" timeOffset="8737.9499">17746 4546 59 0,'0'0'82'0,"0"0"0"15,0 0 0-15,0 0-3 0,3 0-18 0,0 0-15 16,3 0 1-16,-3 0-4 0,-1 0-3 0,1 0 4 0,2 0-8 16,2 0 4-16,-3 0-7 0,5 0 0 0,-4 0 8 15,3 0-19-15,-3 0 15 0,4 0-18 0,3 0 11 0,-1 0-19 16,1 0 19-16,1 0-19 0,3-1 16 0,-2-2-12 15,3 0-11-15,-2 0 11 0,2-2 1 0,1 1-9 0,-3 1 16 16,4-3 0-16,0 4-19 0,0 1 8 0,-3-1 3 16,4-1-3-16,-4 3 4 0,3 0-4 0,2 0-1 15,-7 0 9-15,5 0-12 0,-1 3 4 0,-1-3 8 16,-1 2-12-16,1 1-4 0,-1-3 4 0,1 3-4 0,2 0 4 16,-3-2 4-16,1 2 0 0,-1-1-8 0,3-1 4 15,-3-1 0-15,3 0 1 0,-3 0-1 0,3 0 0 0,0-1-4 16,-3-1 0-16,2-1 0 0,-1 0-12 0,-2 0 8 15,0 0-4-15,-2 0 0 0,2 0 12 0,-1 2-12 0,-3-2 0 16,-3 3 12-16,3-2-4 0,-5 2-8 0,1 0-8 0,-2 2 12 16,-2-2 0-16,-2 0 0 0,-1 0 0 15,0 0 0-15,0 0 0 0,0-2 8 0,4 2-4 0,-4 0-8 16,2 2 0-16,0 1 0 0,0-2 4 0,-1 2-4 0,1-1 4 16,-2 1 8-16,1-2 0 0,1 2 0 0,-4 0 0 15,4 2-12-15,-2-4 0 0,-2 4 0 0,1-2 4 0,2-2 0 16,1 4 0-16,0-1 8 0,-2 1-12 0,3 1 4 15,-2 1-4-15,3 1 4 0,-3-1 8 0,1 2 1 0,1 2-1 16,0-1 0-16,2 2-8 0,-2-1 0 0,2 1 0 16,-2 0-8-16,0 0 16 0,0 1 0 0,1-1 1 15,3 2-5-15,-4 1 0 0,-3-2 0 0,3 1 0 0,-3 2 1 16,4-1-1-16,-3 2 0 0,-1-1-4 0,3 1 4 16,-3-2 0-16,0 3 1 0,0-2-5 0,0 2-9 15,2 2 5-15,0-1-4 0,-4-1 3 0,2 2 14 0,0 1-5 16,-2-2 0-16,2 0 0 0,4-2 1 0,-1 4-22 15,0-4 13-15,0-1 8 0,2 2 0 0,-2-1 0 0,3-1-8 16,-3-1 8-16,2 2 0 0,-1-1 1 0,-4-1-22 16,0 2 21-16,1 1-8 0,-1-2 0 0,0 2-1 15,0 0 5-15,0 0-12 0,-1-1 12 0,1 1 0 0,0-2-8 16,0 2 20-16,0-3-20 0,0-1 16 0,0 1-8 16,0-3-8-16,0-2 16 0,0 1 0 0,0-4-20 0,0 2 20 15,0-4-12-15,0-1-4 0,0-1-5 0,0-1-3 0,0-1-29 16,0-1-8-16,0 0-7 0,0-1-26 0,0-4-64 15,-4 1-55-15,3-4 1 0,-3-1 24 0,1 1 22 16,-2 0 19-16</inkml:trace>
  <inkml:trace contextRef="#ctx0" brushRef="#br0" timeOffset="9159.01">18372 5451 73 0,'0'0'100'0,"-3"0"-15"0,6 0-13 0,-2 0 10 16,2-2-10-16,2 2-25 0,0 2-4 0,3-2-14 15,1-2 15-15,1-1-23 0,1 2 8 0,3-4-3 0,2 4 7 16,0-4-11-16,0 2 0 0,3-1 7 0,-3 1-10 0,2-3-4 16,3 4-1-16,-2-1 1 0,2 1 8 0,1 2-5 15,-2-1-10-15,4 1-1 0,1 0 1 0,-1-1-1 0,3 2-3 16,-5-1 4-16,3 0-5 0,2 1 1 0,2 1 0 16,-6 1 0-16,1 0 7 0,0 2 0 0,-2-2-3 15,1 1-8-15,-3 1-4 0,0-1 4 0,-1-2 8 0,-3 1-12 16,0-3 4-16,0 1-4 0,-1-1 0 0,-4 0 4 15,2 0 0-15,-2-1 0 0,-1-1-4 0,-4 1-29 0,5 1 33 16,-5-3 3-16,-1 1 5 0,0-1-12 0,-3 2 0 16,-1-1-14-16,-1-1 10 0,0 2-18 0,3 1-11 15,-3-2-8-15,-3 2-50 0,-2 0-36 0,1-1-46 0,-3 1 19 16,1 0 19-16</inkml:trace>
  <inkml:trace contextRef="#ctx0" brushRef="#br0" timeOffset="10294.8699">18403 5481 84 0,'0'3'78'0,"0"1"1"0,0-1-1 15,0 0-6-15,0 0-4 0,0 2-25 0,0-1-3 16,0 4-19-16,0-4 12 0,3-1-15 0,-1 3 15 15,1 0-19-15,1 0 1 0,-1 2 17 0,2-2-2 0,-2 1-8 16,2 1 0-16,1 1 0 0,-5 0 0 0,-1 0-4 16,3 1 1-16,-3 1-42 0,4-1 46 0,-3 4-1 0,-1-2 8 15,0 1-15-15,0 2-8 0,0 0 4 0,0 3 8 16,0-2 4-16,0 1-5 0,0 4 1 0,0-2-3 0,3 1-9 16,-1 1 8-16,1 2 1 0,-3-1-16 0,0 1-4 15,3 2 0-15,-3-1 0 0,0 0 0 0,2 0 20 16,-2 0-5-16,-2 2-18 0,2-4 18 0,0 2-7 0,0-1 7 15,0-2-14-15,0-2 14 0,0 2-15 0,0-1 20 0,0-1-20 16,0 1 19-16,0-2 1 0,0-2-8 0,0 1-12 16,0-1 19-16,0 1-7 0,0-1-12 0,0-1 20 15,0 0-12-15,0 2 0 0,-3-2 0 0,0 0-1 0,1-1 1 16,-1 2 8-16,2-1-8 0,-4 0-12 0,2 0 8 16,-3-2 0-16,2 2 0 0,1-1 0 0,2-1 0 0,-1 1 0 15,0-1 0-15,2 1 0 0,0-1 0 0,-1 1-8 16,-2-1 8-16,3 1-7 0,-4-2 10 0,1 3 1 15,-2-3 8-15,1 1-20 0,1 1 20 0,0-2-8 0,-4-1-12 16,6 0 20-16,-1 1-8 0,-1 2-12 0,1-4 8 16,0 0 4-16,2 3-4 0,0-3 0 0,-1 1 12 0,1-1-20 15,-2-1 12-15,2 0 8 0,-1 0-12 0,2-1 0 16,-7-1 0-16,6-1 0 0,-3 0-8 0,3 0 8 16,-1-1 12-16,1 1-12 0,0-5 0 0,0 2 4 0,0-1-4 15,-2-1 0-15,4-1 4 0,-4 2-4 0,4-4 4 16,-2 2 0-16,0 0 4 0,-2 0-4 0,2 0 0 0,0 0 4 15,0 0-4-15,2 0 8 0,-1 0-8 0,2 0 8 16,2-3-12-16,-1 3 8 0,0-3-8 0,2 3 8 16,1-3-8-16,-1 1 8 0,3 2-12 0,1-2 4 0,-1 2-4 15,1-2 4-15,-1 4-4 0,2-2 4 0,2 0-8 0,-2 0 8 16,0 0 0-16,5 0 4 0,-2-3-4 0,0 3 0 16,2-2 0-16,3 2 0 0,-2-1 0 0,1 1-4 0,2 0 8 15,1-2-4-15,1 2 0 0,0 0-4 0,2 0 4 16,-2 0 0-16,4 0 8 0,-1 0-8 0,0-1-4 0,0 1 4 15,-2-2-4-15,4 2 4 0,-4 0-4 0,2 0 8 16,-1 0-8-16,-2 0 8 0,0 0-8 0,0 3 0 16,-4-3 4-16,2 3 0 0,-2-3 0 0,-4 2 0 0,2-1-4 15,-3 1 4-15,-2-2 0 0,-1 1 0 0,0 0 0 16,-3-1 4-16,-1 0-4 0,0-2 0 0,-5 3 0 0,1-4 0 16,1 2 4-16,-3-4 0 0,0 1-4 0,0-1 0 15,0-1 4-15,0-1-4 0,-1-2 0 0,1 1 8 16,0-2-8-16,3 2-8 0,-3-2 12 0,0 1 0 0,0 0-4 15,0-2-4-15,0-1 8 0,0 0 9 0,0-3-13 16,0 0 12-16,2-4 0 0,-4 1-16 0,2 0 8 16,0-2 4-16,0-1-8 0,0-3-4 0,0 0 4 0,0-3-4 15,0 2 4-15,0-2 4 0,0-2-12 0,0-2 4 16,0-1-4-16,0-2-9 0,0-2 13 0,0 0 0 0,0-3 0 16,0 0 0-16,0 0 4 0,0-2 0 0,0-1 0 15,0-1 0-15,0-1 4 0,0 1-4 0,0 0 0 0,-2 2 8 16,-1 3 9-16,1 1-5 0,-1 3 0 0,2 3-4 15,-4 1 5-15,2 5-5 0,0 2-12 0,1 5-4 0,-1 0 8 16,2 3 8-16,-1 0 0 0,2 5-16 0,-2-1-4 16,2 4-5-16,0-1-16 0,0 5 9 0,2 0-32 0,-4 2 4 15,2-1-26-15,0 2-6 0,0 0-60 0,0 0-62 16,0 0 14-16,0 2 16 0,0 1 30 0,0 0 17 0</inkml:trace>
  <inkml:trace contextRef="#ctx0" brushRef="#br0" timeOffset="11455.25">18751 6945 69 0,'0'0'82'0,"0"0"-7"0,0 0-3 0,-1 0 3 0,1 0-7 15,0 0-25-15,0 0-3 0,0 0-4 0,0 0-4 16,0 0-3-16,0 0-3 0,0 0-1 0,0 0 0 0,0 0-3 16,0 0-14-16,0 0-1 0,0 0 0 0,0 1 12 15,0 2 10-15,0 2-11 0,0-1-3 0,0 1-8 0,0 2 12 16,0 1-4-16,0-1 3 0,0 4-3 0,0-1 0 16,0-1 0-16,0 2 0 0,-2-1 0 0,0 1-4 0,2 1 0 15,0-3 1-15,0 4-1 0,0-1 4 0,0 2 0 16,-1-1-3-16,1-1-16 0,0 2 8 0,1-1 7 0,-1 2 0 15,-1-3-7-15,1 3-8 0,0-1 1 0,0-1 10 16,0 1 9-16,0-1-5 0,0 2 1 0,0 0-5 16,0-3 1-16,0 2-16 0,0-1 1 0,0 1-1 0,0-2 4 15,0 1 0-15,0 2 0 0,0 0 12 0,0 0 4 16,0 2-1-16,0 2-3 0,1 1 0 0,-1 1-16 0,0 0 0 16,0 1 16-16,0 2 0 0,2 0-16 0,-2 2 16 15,0-1-16-15,0 2 0 0,0 0 12 0,-2-1 0 0,2 0 0 16,0 2 0-16,0-1-8 0,0-2 0 0,0 1 19 15,0-2-11-15,0 0-8 0,0-2 16 0,0-1 0 16,0 0-20-16,0-1 19 0,0-2-18 0,2-2 18 0,1-1-3 16,-3-4-20-16,0 2 20 0,0-2-19 0,2-2 18 15,-2-2-18-15,0-1 11 0,3-1 11 0,-3-1-18 0,0-1 7 16,0-2 7-16,0 1 1 0,0 0 0 0,2-2-20 16,-2 0 20-16,1 0-20 0,-1-2 24 0,0 2-4 15,0 0-16-15,0 0 16 0,-1 0-16 0,1 0 16 0,0 0-16 16,0 0 16-16,0 0 0 0,0 0-20 0,0 0 20 15,0 0-16-15,0 0 0 0,-2 0 16 0,-1 0-16 16,0 0 16-16,-1 0-20 0,0 0 20 0,-2 0-16 0,-1 0 16 16,2 0 0-16,-3 0 0 0,-1 0-16 0,3 0 16 15,-1 0 0-15,-1 0-5 0,-1 0-14 0,1 0 19 0,0 0-20 16,-1 0 12-16,-2 0 8 0,1 0-20 0,1 0 12 16,-4 0 0-16,4 0 8 0,-3 0-8 0,2 0 0 15,-3 0 0-15,0 0 8 0,0 0-20 0,2 0 12 0,-3 0 8 0,1 0-20 16,-2 0 0-16,0 0 20 0,-3 0 0 15,2 0-4-15,-3 0 0 0,0 0-16 0,1 0 16 0,0 0-16 16,0 0 20-16,-1 0-20 0,0 0 20 0,2 0 0 0,-4 0-20 16,4 2 20-16,-1-1-4 0,-2 1 4 0,2-1-20 15,0 1 0-15,-2-2 12 0,1 3 8 0,-1-3-20 0,-1 1 1 16,2 1 3-16,-3-2 0 0,2 0 0 0,-1-2 1 16,-1 2 3-16,0 2 0 0,-2-1 0 0,2-2 19 15,-3 1-18-15,0 2-1 0,1 2 19 0,-3-3-19 0,2 2 0 16,-2-1 1-16,2 1-1 0,-1-2 0 0,1 3 0 15,1 0 0-15,0 0 4 0,2-1 0 0,1-1 0 16,0-2 0-16,0 3 16 0,5 1-1 0,-3-4-15 0,5 1 16 16,-3 1-9-16,2-2 5 0,1 0 0 0,1 0 0 15,1 0-1-15,4 0 9 0,-2 0-12 0,2-2 4 0,2 2-4 16,0 0-4-16,4 0-4 0,-1-1-4 0,2-2 0 16,1 2-12-16,-2-4-23 0,4 2-1 0,-1-3-25 0,2 2-34 15,2-2-69-15,-2 1-41 0,3-2 22 0,-3 1 26 16,2 0 22-16</inkml:trace>
  <inkml:trace contextRef="#ctx0" brushRef="#br0" timeOffset="15271.36">20333 5767 101 0,'6'-4'75'0,"2"1"-7"0,-2 0-7 0,0-3-4 16,2 0-3-16,3 0-25 0,-1 1-4 0,-1 0 0 16,1 1-4-16,-1 0-3 0,-1-1 0 0,0 0 1 15,3 3-1-15,-5 0 0 0,3 2 11 0,0 0 0 0,-5-1-8 16,1 2-6-16,0 2 3 0,0 0 12 0,0 0-1 16,1 2 0-16,-2 1 12 0,0 0-19 0,1 0 0 0,-1 2 1 15,1 3 14-15,3-1 1 0,-5 1-8 16,2 1-11-16,1 1 15 0,-1 1-11 0,-2 0 0 0,0 2 0 0,1 1 4 15,-2-1 5-15,2 2-9 0,-4-1 9 0,1 1-16 16,-2 2 4-16,-3 0 20 0,-2 1-7 0,2 0-1 16,0-1 6-16,-4 2-9 0,3 1 17 0,-2 0-16 0,-1 2 18 15,0-3-4-15,1 2 1 0,-2 0-4 0,5 0-4 16,-3-1-14-16,2-1-4 0,0-1-4 0,2 0-1 0,3 0 5 16,-1-3 1-16,-2 0-1 0,1-1-4 0,2-4 0 15,0 1 0-15,0-4 0 0,2-1-5 0,1-1-5 0,-6-1 0 16,3-2 1-16,-2-1-6 0,2-1 5 0,0-1-31 15,0-1 16-15,0-1-25 0,0 0-4 0,0 0-38 0,-1-3-25 16,-1-1 0-16,-1-1-14 0,-2 1-24 0,2-2-34 16,-2-2-50-16,-1-1 2 0,-3 0 34 0,0-3 23 15,1 0 15-15,2 2 21 0</inkml:trace>
  <inkml:trace contextRef="#ctx0" brushRef="#br0" timeOffset="16060.51">20279 6102 73 0,'0'0'103'0,"0"0"-21"0,3 0 8 15,-2-3-4-15,4 0 4 0,2 0-15 0,-3 0-17 0,4-3 8 16,1 3 0-16,1-5-3 0,1 3 3 0,2-2-2 15,1 1-19-15,0 2 16 0,1-4-11 0,0 2-3 16,3 0-16-16,1-1 9 0,-2 1-4 0,2-1-4 0,3 0-4 16,-1 1-11-16,-1 0 7 0,-1-1-16 0,2 2 9 15,1 1 8-15,-3-1-25 0,0 1 8 0,1-1 9 16,-1 1-25-16,1 0 16 0,-2 2-21 0,0-3 9 0,-1 2 4 16,-2 0-4-16,-1 0-8 0,0 1 3 0,-2-2 9 15,-2 3-12-15,0-1 4 0,-3 2-1 0,0-1 5 0,-3 1 8 16,-4 0-8-16,2 0 4 0,1 0-4 0,-3-3 4 15,0 4 8-15,0-1 1 0,-1-1-1 0,-1 1 0 0,2 0-12 16,0-3-4-16,0 1 4 0,0 2 4 0,3-2-9 16,1 4 1-16,-4-2 20 0,1-2 1 0,1 2-5 15,1 0 0-15,0-1 1 0,0 2-18 0,-2-1 18 0,1 0-13 16,-2 0 20-16,-2 0 1 0,4 0-17 0,-2 0 17 16,0-1-4-16,0 0-13 0,0 1 8 0,-2 0 5 0,2 1 4 15,0-1-13-15,-1 1 1 0,-2 1-1 0,3 0 0 0,-5-1 5 16,4 2-5-16,1 0 1 0,-2 0 8 0,1 1-13 15,-1-4 4-15,2 2-4 0,0 1 4 0,0-1 5 16,-2 1-9-16,2-3 0 0,-1 3 9 0,-1-2 0 0,2 3 0 16,0 0-5-16,0 2-8 0,0-2-5 0,0 2 4 15,-2-1 14-15,2-1-4 0,2 5-1 0,-2-3 1 0,0 0-1 16,0 0-13-16,0 2 9 0,-2-1-4 0,2 2 4 16,0-1 0-16,0 1 0 0,4-2 0 0,-1 2 9 15,0 0 8-15,0-1-8 0,3 2 14 0,1-2-18 16,-1 1 17-16,2 0-17 0,3 0 4 0,-1-2 19 0,-1 2 5 15,2 0-14-15,-1 0 5 0,-2 0 0 0,2 0 0 16,2-3 1-16,-4 2 0 0,0 1-5 0,1-2 6 0,-3 1-11 16,2-2 22-16,-3 0-27 0,3-2 6 0,-4 2 22 15,1-3-28-15,0 2 29 0,-5-2 0 0,5-3-5 0,-3 4-11 16,-2-2 1-16,1 1 0 0,-1 0 6 0,0-2 0 16,0 2 20-16,-1 1-18 0,1 0 6 0,-4 2-18 0,-1 0 33 15,2 0-32-15,-2-2-7 0,1 2 6 0,-5 0 30 16,0 0-7-16,1 0 1 0,-2 1-6 0,-2 0 0 0,3 0-7 15,-2-1-7-15,1 2-1 0,-1-2 2 0,2-2-9 0,1 2-8 16,0-3 0-16,1 0 1 0,-2-1-9 16,6-1-25-16,-2-1-24 0,1 2-13 0,0-2-7 0,1-3-26 15,-2 3-10-15,-1-3-33 0,3-2-20 0,-2 2-21 16,0-3-6-16,1 0-45 0,-3-1-43 0,0-4-16 0,0 0 45 16,-1 0 32-16,0-3 28 0,2 1 15 0,0-1 30 15</inkml:trace>
  <inkml:trace contextRef="#ctx0" brushRef="#br0" timeOffset="16349.43">20876 5824 69 0,'0'0'147'0,"4"0"6"0,-3 2-16 16,4-2 11-16,-2-2 5 0,5 4-19 0,-2-2-6 0,2 0-12 15,2-2 7-15,1 2-30 0,-2 0 16 0,1 2-9 16,2 1-10-16,-1-3-7 0,1 0-30 0,2 1 10 0,-1 1-13 16,0-2-29-16,4 0-6 0,-4 1-15 0,4 1-46 15,-2-4-28-15,1 1-22 0,1-1-19 0,1 1-54 0,-2-4-72 16,-2 2-25-16,0-1 37 0,-1-1 25 0,-1 1 28 15,-1-4 23-15,-1 4 17 0</inkml:trace>
  <inkml:trace contextRef="#ctx0" brushRef="#br0" timeOffset="16921.23">21456 6228 105 0,'0'0'103'15,"0"0"-6"-15,0 0 0 0,0 0 7 0,5 0-21 16,0 0-11-16,0 0 1 0,1 0 4 0,0 0-3 15,6-2-18-15,-3-1 15 0,4 2-2 0,-2-2-8 0,0-2-14 16,3 4 0-16,-3-2-7 0,0-2-4 0,0 2 0 16,2 2 5-16,-1-1-12 0,1 2-4 0,0 0 0 0,-4 0-8 15,3 0 0-15,0 0 4 0,-1 0-8 0,0 0 4 16,3 0-4-16,-2 0 0 0,2 0 0 0,-5 0 1 16,4 0-6-16,-1 0 1 0,0 0 5 0,2 3-5 0,-3-1 8 15,0 1-3-15,3 0-14 0,-1 0 18 0,-1-3-18 16,1 1 18-16,0 2-4 0,-1-1-9 0,3-1-1 0,-3-1-13 15,-1 0 23-15,1-1-14 0,0-1 0 0,-2 2-5 16,-4 0 5-16,3 0-4 0,-4 0-5 0,-2 0-5 16,0 0-9-16,-3 0-4 0,2 0 9 0,-2 0-26 0,-2 0-4 15,-1 0-29-15,-2-3-14 0,2 2-22 0,-6-2-70 16,4 0-47-16,-3-2 22 0,0 0 27 0,-3 0 23 0,0-3 16 16</inkml:trace>
  <inkml:trace contextRef="#ctx0" brushRef="#br0" timeOffset="17337.12">21754 5944 112 0,'0'0'100'0,"0"2"-21"15,0-2 3-15,0-2-3 0,0 4 0 0,0-1-21 16,0 2 3-16,0 0-10 0,0 2 19 0,0-2-12 0,0 3 2 16,0 1 7-16,0 4 1 0,0-1 0 0,0 1-6 15,0 1 8-15,0 4 2 0,0-1 1 0,0 3-7 16,0 1 5-16,0 3-6 0,0-1 5 0,0 1 16 0,0 1 3 0,0-1-1 15,0 2 14-15,0-3-7 0,0 2 0 0,0-1-25 16,0-1-4-16,3-1 28 0,-3-2-23 0,3 0-3 16,-1-3-13-16,-1 0 3 0,2-2 8 0,1-2-28 0,-3 1 0 15,2-5 2-15,-1 2-48 0,-2-1 16 0,2-2-40 16,-2 0-7-16,0-2-43 0,0-1-19 0,0 2-41 16,0-1-26-16,0-2-5 0,0-1-6 0,0-1-47 0,-4 2-45 15,3-2-26-15,-2 0 43 0,-2-2 37 0,2 1 29 16,-2-4 23-16,2 1 22 0,1 1 12 0</inkml:trace>
  <inkml:trace contextRef="#ctx0" brushRef="#br0" timeOffset="18156.21">22453 6133 73 0,'0'0'78'0,"0"0"-3"0,1 3-3 0,-1 0 3 15,0 0-7-15,4 0-36 0,-3 2 15 0,2-1-11 0,1 2 0 16,0 0-3-16,-1 2-1 0,0-3 1 0,-3 2 0 15,2 0 0-15,1 1 0 0,-3-1 7 0,0 2-14 16,0 2 15-16,3-1 0 0,-3 2-7 0,0 0 3 0,2 3 1 16,1 0 4-16,-3 2 1 0,3-1 7 0,-3 4 1 15,4-1-19-15,-8 1 12 0,4 0-4 0,0 2 1 0,4-1-8 16,-8 0 0-16,4 0 5 0,0 0-4 0,0 0-8 16,4 0 18-16,-4-1-22 0,0 0 5 0,0-1 4 15,2 3 10-15,-2-3-9 0,0 2-8 0,0-1 9 0,2 1 0 16,-2 0 1-16,-2-2-4 0,0 1 0 0,-2-1 6 0,0 1-16 15,-3-2 22-15,2-2-16 0,-1 1 12 0,-3-2-22 16,2-2 23-16,-2 1-5 0,-2-2 0 0,3 1-17 16,2-2 19-16,-3-2-6 0,5 0-12 0,-7 0 0 0,4-3 0 15,-2 1-11-15,-2-1 17 0,6-1 8 0,-1-2-64 16,-2 0 64-16,-1-2 13 0,1 2-25 0,-2-3 0 0,4 0 27 16,-5-3 1-16,4 2-34 0,-1-4 29 0,-2 2-7 15,2-3 1-15,0 0 1 0,-1 0-38 0,0-3 30 16,3 0-38-16,0-3 39 0,-3 3-7 0,5-3-32 0,-4 0 24 15,7-1-32-15,-3-2 16 0,4 0 8 0,-3 0 0 0,6-2-24 16,-3-3-7-16,5 0-1 0,0 0-6 0,1-1 0 16,2 0 0-16,-2-1 1 0,2 2-14 0,5-1 36 15,-5 0-35-15,3 5 36 0,-2-2-29 0,2 1 15 16,1 4 7-16,-2-1-7 0,-2 4 20 0,4-1-26 0,-2 2 32 16,2 0-32-16,-3 3 33 0,2 0-1 0,0 1 1 15,2 3-7-15,-4 0 6 0,3 1-6 0,-2-2-6 0,2 3-20 16,-4 0 32-16,2 0 1 0,0 0-33 0,0 1-6 15,-2 1 26-15,1-4-25 0,-1 1-23 0,0 1 12 0,1 0-22 16,-3-2-8-16,1 1-4 0,-2-2-32 0,-2-1-19 0,-1 0-26 16,1-2-41-16,-2 0-73 0,-1-3 4 15,0 0 41-15,0-1 30 0,0 1 24 0,-1-3 18 0,-1 0 18 16</inkml:trace>
  <inkml:trace contextRef="#ctx0" brushRef="#br0" timeOffset="18345.71">22519 5821 173 0,'0'-4'132'16,"-1"1"-14"-16,-1 0-10 0,0 0-7 0,1 3-25 0,4-2-13 15,-3 2-23-15,5-2-18 0,-2 2-26 0,0 0-10 16,3 0-38-16,1 0-75 0,-3 2-54 0,1-4 24 15,2 6 18-15</inkml:trace>
  <inkml:trace contextRef="#ctx0" brushRef="#br0" timeOffset="19019.18">23354 5959 73 0,'-1'5'86'16,"-4"-1"10"-16,1 4-10 0,0-2-4 0,-4 3-3 0,0 0-21 15,2 0-4-15,-1 1 0 0,-1 2 1 0,1-1 0 16,-5 1-7-16,8 0-4 0,-8 0 1 0,2 0-4 0,2 0-4 15,-4 1 1-15,3 1 4 0,1-4-4 0,-2 2 9 16,-2 0-12-16,4-1-8 0,-2 1 9 0,1-3 8 16,1 0-12-16,3 0-8 0,-3 1 9 0,4-2-12 0,-4 1 12 15,3-3-4-15,0 0 1 0,2 1-5 0,-2-1-3 16,4-1 0-16,-1 1-9 0,1-2 9 0,1 1-5 0,0-2 10 16,-2-2-14-16,2 2 10 0,0-1-23 0,2-1 18 0,-2-1-9 15,0 2 1-15,0-2-15 0,-2 0 23 0,2-2-8 16,3 2-6-16,-1 0 1 0,3 0 0 0,-1-1-15 15,1-1 24-15,2-1-18 0,0 0 8 0,1 0 10 0,2 0-14 16,1 0-9-16,-3 0 23 0,-2 1-23 0,2 0 23 16,1 2-19-16,-1-2 19 0,0 2 1 0,-1 0-25 15,2 2 29-15,-3 2 0 0,4-1 1 0,-4 2-1 0,5-2-9 16,-4 0 0-16,2 3 10 0,-1-2-10 0,1 1 5 16,1 1-5-16,-2-2 6 0,4-1-1 0,-4-1-5 0,2-1 1 15,-1 1-1-15,3-2 1 0,-4 1-1 0,1-1 1 16,-1 0-6-16,-2 0 0 0,1-1 1 0,-3-2-6 15,4 1-11-15,-3 1-21 0,0-4-4 0,-2 2-15 0,3-3-23 16,-6 2-12-16,2-4-25 0,-1 2-29 0,-1-3-47 16,0 0-64-16,-3 0 10 0,-2 2 33 0,1-4 24 0,-1 1 15 15,-2-1 20-15</inkml:trace>
  <inkml:trace contextRef="#ctx0" brushRef="#br0" timeOffset="19425.09">23383 5950 105 0,'1'-1'82'0,"2"1"11"0,-3 0-11 0,0-2 8 16,0 2-15-16,0 0-17 0,2-1-4 0,-2 2 8 0,-2 1-22 15,4-4 19-15,-2 7-4 0,4 1-18 0,-4 0 8 16,3 1 4-16,1 2 4 0,-3 2-4 0,-1 2-14 16,5 1 19-16,-5 1-19 0,0 3 17 0,3-1 0 0,-3 1 1 15,4 2 0-15,-4 0 6 0,1 2 0 0,1 1-11 16,-2 1 1-16,0 1 0 0,1-1 11 0,-1 2-9 0,0 1 7 16,0-2-24-16,2 0-39 0,1 1 45 0,-6-3 16 15,1 1-25-15,7-2-5 0,-4-3 1 0,2 1 5 16,1-4 12-16,-1 0-5 0,2-3-5 0,0-1-5 0,-1-1-29 15,-2-1 30-15,4-4-36 0,-4 1 30 0,-1-2-30 16,-1 0 18-16,0-4-18 0,2 1-6 0,-2 1-12 0,0-3-17 16,-2 0 18-16,4 0-27 0,-2 0-16 0,0-3-49 15,1 3 6-15,-1-3-41 0,0 0-5 0,-1-4-58 16,1 2-46-16,0-3 15 0,0-2 36 0,0-1 24 0,1-2 27 16,4 2 18-16</inkml:trace>
  <inkml:trace contextRef="#ctx0" brushRef="#br0" timeOffset="20246.68">23793 6129 126 0,'2'0'111'0,"-4"0"0"15,2 0-22-15,0-3 12 0,-1 1-3 0,1-2-26 0,1 2-13 16,2-2-4-16,2-2-3 0,-1 0-15 0,0-2 8 15,1 0 4-15,4-2-11 0,-1 4 4 0,-1-3-8 0,2 0 1 16,2 0-8-16,-3 0 16 0,0 3-23 0,0-1 8 16,-2-1 8-16,2 2-24 0,-1 5 0 0,-2-4 21 0,-1 4-25 15,2-1 20-15,-3 1-19 0,2 1 16 0,-2 0-21 16,2 3 8-16,-1 1 1 0,0-1-1 0,1 3-3 16,-1 2-1-16,0-1 1 0,-3 1 8 0,4 2-21 0,-3 4 12 15,-1-1 1-15,3-2-1 0,-4 1 1 0,1 1 0 16,-1 0-1-16,0 0-3 0,0 2 3 0,2-2 1 0,-4 1 0 15,5-2 0-15,-6 1-1 0,3 2 1 0,-1-1 5 16,-3-1-5-16,3 1 4 0,-4-1 10 0,0 1-10 16,0-1 1-16,-4-1-10 0,3 2 6 0,-4-2 22 0,-1 1-4 15,3-1 1-15,0 0-10 0,-1 0 5 0,-1-1 0 16,1-1 6-16,-1 1 10 0,-1-1 1 0,3-1-25 0,0 2 26 16,0-4-5-16,-1 2 1 0,1-3 7 0,2 2-17 15,-1-2-11-15,0-2 18 0,0 1 1 0,4-2 0 0,-2-2 7 16,2 2-12-16,1-3 26 0,-1 2-24 0,3-2 7 15,-1 0 1-15,1 0 14 0,0-2-5 0,0 2 2 16,-3 0 0-16,3 0-6 0,0-2-6 0,-2 0 0 0,1-1 9 16,-1-2-25-16,2-1 19 0,0-1-26 0,-1-1 0 0,2-1 9 15,4-1-26-15,-2-4 18 0,1 2-53 0,1-1 17 16,2-2 18-16,-1 1-8 0,3-1-43 0,-1 0 34 0,0 0-16 16,4 2 1-16,-5-1-1 0,1 2-14 0,0 2 24 15,-1-1 0-15,0 2 8 0,0 3-8 0,-3 0 9 16,1 2-1-16,0 1-14 0,-2 1 21 0,3 1 1 0,-1 1 0 15,1-2 0-15,-1 2 0 0,0 0-1 0,3 0 8 16,0 3 0-16,-4 2 0 0,5-2 8 0,0 1-1 16,-3 2 0-16,2 0 7 0,-1 5 1 0,-3-2-15 0,5 3 37 15,-4-1-23-15,2 2 24 0,-1-1-7 0,2 1 0 16,-4-2 0-16,0 2 2 0,1-1-42 0,-1-1 42 0,0 1-41 16,-3-3 32-16,1 3-40 0,-1-3 41 0,1 1-50 15,-2-2 41-15,2 1-32 0,0-3-25 0,-2 0-45 0,0 1-12 16,-2-2-23-16,4-2-44 0,-2-2-40 0,0 1-23 15,0-2-52-15,0 0-55 0,0-3 43 0,0-2 48 16,2-1 36-16,1 0 17 0,0-1 30 0,2 0 18 0</inkml:trace>
  <inkml:trace contextRef="#ctx0" brushRef="#br0" timeOffset="20457.1299">24266 6478 159 0,'-9'9'139'0,"-4"1"0"0,5 0-5 0,0 0-11 16,-1 1-24-16,3-3-26 0,-1 2 9 0,6-2-25 0,-4 2 7 15,1-2-18-15,0 0-11 0,1 0-4 0,1-1-3 16,2 1-9-16,-3-2-3 0,2-2-8 0,-4 1-12 0,2-1-20 16,3-1-3-16,-4-1-28 0,3 0-18 0,1-2-40 15,-4 0-69-15,1-1-14 0,3-3 20 0,0 1 22 0,0-3 18 16</inkml:trace>
  <inkml:trace contextRef="#ctx0" brushRef="#br0" timeOffset="21134.94">24638 6076 109 0,'-2'-1'99'0,"4"1"-2"0,-1 0-4 16,-4 0 4-16,5 0-3 0,-4 0-18 0,2 0-3 15,0 0-7-15,0 0 4 0,0 0 1 0,0 0 0 16,0 1-2-16,0 4-4 0,-1-4 1 0,-1 3 6 0,0 3-20 16,2-3 14-16,-3 3-12 0,-2 0-16 0,3-1 9 15,-3 1 5-15,2-1-17 0,-4-1 5 0,6-1-21 0,-1 2-1 16,0-1 14-16,1-2-4 0,-1 0 0 0,2-2-9 16,0 2 1-16,0 0-1 0,0 0-4 0,2-3-6 15,-2 3 1-15,0 0-5 0,0-1 0 0,-2 1 0 0,2-2 0 16,0 5-15-16,0-4 15 0,0 4-5 0,2-2 5 15,-1 2-25-15,3-1 5 0,-1 1 20 0,2-2-19 0,-2 2 19 16,2 0-20-16,2 0 25 0,0 0-5 0,-1 2-20 16,0-3 25-16,-1 2-5 0,3-1-1 0,0 1 1 15,-2-1-10-15,1 0 10 0,2 2 0 0,-3-4 0 0,2 2 0 16,0 0-20-16,1 0 1 0,0 0-1 0,-5-1 5 16,4 1 1-16,0 0 18 0,-2-2 1 0,-1 2-20 0,2 2 20 15,2-4 0-15,-6 2-10 0,2 0 10 0,-4-1-20 0,1 1 20 16,0 0-1-16,-1-2-18 0,-1 1 13 0,0-2-13 15,0 3 23-15,0-2-23 0,-1 1 4 0,1-2 24 16,0 3-24-16,0-2 25 0,0-1-20 0,0 3 15 0,-2-1 5 16,-1-1-5-16,-1 2 6 0,1-1-1 0,-3-1 1 15,2 1 0-15,-3-1 0 0,1 1 0 0,-1 1 1 16,-2-3-17-16,3 3 28 0,-4-2-27 0,1 1-1 0,1-1 23 16,-2-2-22-16,1 2 17 0,-4-2-23 0,2 0 23 0,0 0-29 15,0 1 23-15,1-3-22 0,-2 0 10 0,2 0-16 16,1 0 5-16,-2 2-5 0,3-4-18 0,0 4-5 15,1-4-31-15,-2 2-20 0,1-3-21 0,2-1-33 0,-1 1-45 16,-2-3-42-16,5-2-45 0,-1 1 28 0,-2-4 35 16,2-1 27-16,1 0 20 0,2 0 22 0</inkml:trace>
  <inkml:trace contextRef="#ctx0" brushRef="#br0" timeOffset="21409.9">24668 6015 109 0,'6'-2'171'15,"2"0"-6"-15,1 1 4 0,1 1-9 0,1 0-4 0,2-1-32 16,0 1 11-16,2-2-4 0,0-1-8 0,2 3-21 15,0-1-15-15,1 1-1 0,-1-3 3 0,4 0-12 0,-4-2-37 16,2 2 6-16,1-1-36 0,-1 1-20 0,-1 0-41 16,-1-4-37-16,-1 2-57 0,-2 0-56 0,-4-1-72 15,-2 2 9-15,-3-2 43 0,1-2 25 0,-8 2 27 0,-2 2 19 16,-1-1 14-16</inkml:trace>
  <inkml:trace contextRef="#ctx0" brushRef="#br0" timeOffset="22970.28">21083 4069 105 0,'0'-1'103'0,"0"4"-3"16,-1-3-6-16,1-2-8 0,-3 4-3 0,1-4-22 0,4 2 4 16,-2 2-2-16,4-2-1 0,-4-2-10 0,5 2-4 15,-2 0-10-15,2 0 3 0,2 0 8 0,2-1-11 0,0-1-3 16,3-1-4-16,-2 0 4 0,3-1-12 0,0 1 1 15,1-2-8-15,1-1 8 0,-2 2-8 0,4-2-4 0,-2 1-4 16,-2-1 0-16,1 3 0 0,0-1 0 0,0 1 0 16,1-1-4-16,0 2 0 0,-2 0 9 0,2 1-9 0,0 1-4 15,0-2 12-15,3 2-8 0,0 0 8 0,-1 0 1 16,4 0 3-16,-4 2-16 0,2 1 17 0,2-1 4 0,-4-2 0 16,4 0 4-16,-4 2 1 0,2-2 0 0,-2 2 9 15,-1-2-22-15,1 0 5 0,-4 1 17 0,1-2-3 16,-1 1-4-16,-2 0-19 0,0 0 19 0,-3 0-24 0,0 1 1 15,1-1 19-15,-5 0-20 0,-1 2 20 0,-2-5-24 16,1 3 24-16,0 0-14 0,-2 0 5 0,0 0-6 0,0 0-9 16,1 0 10-16,-2 0-10 0,2 0 5 0,2 0 0 15,-3 0 0-15,4 0 0 0,-3 0 0 0,-1 0-5 16,2 0 0-16,-1 0 0 0,-1 0 10 0,0 0-20 0,0 0 0 16,-1 0 20-16,2 0-10 0,-4 0 0 0,5 0-10 15,-2 0 10-15,0 0 10 0,0 3 0 0,0-2-10 16,0 1 10-16,0 2-20 0,0-1 10 0,-3 0-10 0,1 2 20 15,2 1-25-15,-3-1 15 0,0 2-10 0,-1-1 0 0,0 0 0 16,-6 0 5-16,4 1 1 0,-4 2-1 0,4 2 19 16,-5-1-9-16,2 1-10 0,-3 1 5 0,-2 1 15 0,3-1-25 15,-1 3 5-15,-1 2 20 0,2-2-25 0,-3 1 25 16,1 0-25-16,0 1 25 0,2 1-25 0,-3-1 25 0,1 1-25 16,1 0 10-16,-2 0-10 0,-1 0 25 0,3 0-25 15,-1 0 25-15,2-2-5 0,-5 1-20 0,5 1 20 0,-1 0-10 16,0 0-10-16,1-2 20 0,-1 0 0 0,0 1 0 15,0 0 0-15,-1-2-25 0,4 1 25 0,-4-1-25 16,4-3 25-16,-1 2 0 0,-1-2-25 0,3-2 25 16,0 1-25-16,-1-4 25 0,3 2-10 0,-1-3 10 0,2 2 0 15,0-4-25-15,2 1 30 0,2-1-4 0,-5-2-1 16,3-1 0-16,1 1 0 0,0-2-4 0,1 1-1 0,-1-1 0 16,0 0 0-16,2 0 1 0,0-1-1 0,-3-1 0 15,5 2 0-15,-2 2-5 0,-2-2 0 0,4 0 0 0,-4 0-5 16,2-2 0-16,2-1 0 0,-4-1-27 0,2-1 1 15,0-1 21-15,3 0-10 0,1-3 0 0,-1 0-5 16,2-2 6-16,1 0-6 0,-3 0 11 0,3-1-5 0,-1 2 4 16,2 2 11-16,2-2-11 0,-5-1 6 0,1 4 0 15,0-1 13-15,2 1-13 0,-3 2 4 0,2-1 10 0,-1 5 0 16,0-3-10-16,0 0 5 0,0 4 9 0,-1-1-4 16,4-1-10-16,-2 2 19 0,-1 0-18 0,0 2 23 0,1-2-24 15,4-2 24-15,-2 4-19 0,1 2 24 0,2-1-24 16,-1 2 14-16,-1 1 1 0,4-1 4 0,-1 2 6 0,1 2-10 15,3 0 0-15,-2 1 0 0,2 1 0 0,-3-1 6 16,2-1 0-16,0 1 0 0,0 0-11 0,-2-2 22 16,1 2-5-16,-3-2 6 0,-1-1-22 0,2 0 0 0,-2 1 23 15,0-2-6-15,-3-2 1 0,1 1-5 0,-1-3-30 16,-1 2 24-16,2-1-12 0,-4 0-18 0,0-3 0 0,-3 3 18 16,4-2-24-16,-2-1-17 0,1 0-5 0,-3 3-53 15,1-2-17-15,-1-1-29 0,-1 0-29 0,0 2-60 0,0-2-65 16,4 0 43-16,-4 0 37 0,-4-3 22 0,8 3 26 15,0-3 18-15</inkml:trace>
  <inkml:trace contextRef="#ctx0" brushRef="#br0" timeOffset="23610.47">21929 4422 116 0,'4'0'100'0,"-4"1"-4"0,0-1-14 0,1 3-3 15,1-1 0-15,-2 1-10 0,1 0-22 0,1 1 1 16,1 1 7-16,-3 1 0 0,0 0-4 0,3 1-2 0,-1-1 7 16,-2 3 1-16,0 0-11 0,0 2 7 0,-2-1-2 0,4 1-4 15,-4 1-7-15,2 0-4 0,0 0 0 0,0 1 1 16,0 1 8-16,0 1-20 0,-3 0 22 0,2-1-13 15,-3 0 9-15,1 1-3 0,2 2 0 0,-4-2-4 0,2-2 1 16,-2 2-9-16,2-1-14 0,-5-1 9 0,5 1 1 16,1-2-9-16,2 1 9 0,-1-2 0 0,-1-1-4 15,0 0 0-15,2 0 0 0,0-3-15 0,0 1 16 0,2-2-11 16,0 0 5-16,-4 0-4 0,2-3-1 0,-2 0 6 16,2-3-6-16,0 1 1 0,0 1-6 0,0-2 6 0,4 0-16 15,-4 0 10-15,0 0 6 0,0-2 5 0,0 2-11 0,0 0 1 16,0 0 5-16,0 0-6 0,0 0 1 15,1 0 5-15,-2 0 0 0,2 0-11 0,1 0 28 0,1 0-22 16,-1 0 5-16,4 2 18 0,-5-2 6 0,4 0 1 0,-2 0 6 16,4 0-36-16,-3 0 50 0,1 0-5 0,1 0 2 15,-1 1-6-15,1-1-6 0,-1-1 1 0,2 1-6 0,0 0 1 16,1 0-22-16,0 0 7 0,0 0 1 0,1 0-8 16,0 0-15-16,-1 0 0 0,2 1-31 0,-2-1 2 15,0 0-30-15,2 0-60 0,-1 0-25 0,-1 0-14 0,3 0-15 16,0-1-22-16,-3-1-42 0,0 1-40 0,3-5-14 15,-3 1 48-15,0 2 35 0,2-3 17 0,0 2 30 0,2-2 11 16</inkml:trace>
  <inkml:trace contextRef="#ctx0" brushRef="#br0" timeOffset="24004.46">22488 4738 144 0,'1'0'132'0,"1"2"-3"0,3-4-3 0,-1 2-3 16,1 0-21-16,1 0-3 0,2 0-13 0,0 0 8 16,1 0-6-16,3 0-18 0,0 0 13 0,-2 0-7 0,1 0-2 15,1 0-15-15,-2 0-17 0,1 0-3 0,-2 0-4 16,3 0-4-16,-3 0-4 0,0 0-4 0,-1 0 8 16,0 0-3-16,0 0-5 0,2 0 6 0,-2 0-10 0,-4 0-10 15,4 0-14-15,0-3-9 0,-2 0-10 0,-1 3-18 16,-2-1 15-16,1-2-19 0,-1 3-3 0,-3-3-16 0,2 0 9 15,-2 1-11-15,0-1-23 0,0 0-10 0,-4 2-44 16,-1-1-37-16,1-1-36 0,0 2 29 0,0-4 15 16,-4 1 31-16,2 1 17 0</inkml:trace>
  <inkml:trace contextRef="#ctx0" brushRef="#br0" timeOffset="24244.53">22450 4474 48 0,'1'0'128'0,"1"3"8"0,3-3 0 16,-1 3-13-16,6-1 11 0,-2 1-32 0,1 0-6 0,4 0-6 15,1 1-10-15,3-1-11 0,3-1-6 0,1-2-8 16,1 3-11-16,-1-3-8 0,3-2-36 0,0 1-36 0,-2-1-32 15,-2-1-33-15,-1-1-82 0,2-1-39 0,-7 1 30 16,-3-1 23-16,0-1 19 0,-3 2 15 0</inkml:trace>
  <inkml:trace contextRef="#ctx0" brushRef="#br0" timeOffset="26385.75">11364 5584 109 0,'10'-1'78'0,"4"-3"4"0,-1 2-3 15,1-1-4-15,2 0-18 0,1 1-3 0,-2-1-21 0,3 0 10 16,0 3 1-16,2 0-4 0,-2-3-4 0,-1 3 5 16,4 0 6-16,-4 0-13 0,2 0 6 0,-2-1 1 0,-1 2-18 15,2-2 14-15,-2-1-10 0,2 2 3 0,-2 2-22 16,2-2-1-16,-2 0 9 0,2 0-1 0,-3 0 8 15,5-3-19-15,-1 1 15 0,-3-1-19 0,3 0 20 16,-1-2-13-16,0 1-10 0,0-2 18 0,-2 0-19 0,-1 0 16 16,1-1-16-16,-3 4 8 0,0-2 8 0,-4 2-8 0,0 0 0 15,-1 3-1-15,-3-1-6 0,0-1 10 0,-2 2 1 16,-3 2 4-16,2-2-4 0,-1 0 4 0,-1 0-4 16,0 1 4-16,-1 1 4 0,-1 0-12 0,4 0 0 0,-4 1 4 15,2 0-4-15,0 0 4 0,0 2 8 0,0-4-4 16,0 2-12-16,-1 0 4 0,-1 0 0 0,0-1 0 0,-2 4 5 15,-1-3 7-15,0 3-4 0,-1 0 1 0,-2-2 3 16,2 5-12-16,-3 0-8 0,2 0 0 0,1 2 4 16,-3-2 0-16,1 1 17 0,-1 1-1 0,1 0-20 0,-1 2 13 15,-1-1 7-15,-1 1 1 0,3 1-21 0,-3 1 4 16,-1-2 21-16,2 5-8 0,-1-3-13 0,-2 3 13 0,2-1 4 16,-1 3 1-16,-1 0 3 0,-1-1 1 0,1 1-4 0,-3 1 18 15,2 0-22-15,-2 0 22 0,0 0-22 16,2 2 9-16,0-1 15 0,0-3-15 0,-2 1 11 0,5-2-14 15,-3 1-1-15,4-2 1 0,0-2 0 0,0 0 5 0,0-3-15 16,2-3 11-16,3 2 0 0,-2-4 0 0,2 0 5 16,0 0-5-16,2-3-10 0,1-2 22 0,1-1 0 15,-1 1 1-15,2-2-6 0,0 1 1 0,0-1-5 0,0 0 0 16,0-3-6-16,2 0-36 0,-4-1 30 0,2-1-12 16,2-1-24-16,1-1 12 0,0-4-6 0,0-1-11 0,2-1 0 15,1-2 12-15,0 0-33 0,2-1 28 0,-1 3 1 16,1-3-1-16,1 2 1 0,-1-1 0 0,-3 3 5 0,6 0-14 15,-3 2 9-15,-2 2 11 0,2 2-15 0,1 0 0 16,-1 2 15-16,0 1 10 0,0 1 5 0,0 2 0 16,2-1 0-16,-2 4-20 0,1 0 25 0,0-1-10 0,-1 5-10 15,1-1 20-15,1-2 0 0,0 5 5 0,0 0 5 16,0 2 0-16,0 2 6 0,1-2 10 0,0-1 1 0,-1 2 1 16,1-1-6-16,-1 0-21 0,0-1 17 0,1 2 0 15,2-5-28-15,-4 2 23 0,1-3-28 0,1 0 22 16,-2 0-29-16,1-3 18 0,-1-1-29 0,1-1 0 0,-2 1-43 15,0-1-14-15,1-1-3 0,-2-1-40 0,-1 1-7 16,0 0-46-16,0-2-59 0,-1 2-37 0,-2 2 31 0,-1-2 41 16,-2 0 17-16,3 0 29 0,0 0 18 0</inkml:trace>
  <inkml:trace contextRef="#ctx0" brushRef="#br0" timeOffset="26846.56">12341 6016 94 0,'-6'2'93'15,"-3"1"7"-15,-1 0-3 0,2 1 3 0,-1 2-3 16,1 2-17-16,0 1-11 0,0 0 1 0,-3 4 7 0,3-1-2 16,-3 3-11-16,0 0 8 0,3 3 2 0,-2 0 0 15,1 0-10-15,0 2 13 0,2-2-3 0,1 1-10 16,3-1-4-16,-2 0-7 0,5-1-4 0,2-4 1 0,2 1 6 16,-1-2-8-16,4-2-5 0,1-2-13 0,4-1 0 0,-4-3-5 15,5-2-4-15,4-2-1 0,1-2 1 0,-1-2-5 16,4-3-5-16,-2-2-1 0,1-2 1 0,-2-2-6 0,4-2 6 15,-5-1-5-15,-1 0 4 0,-2 0 1 0,-1-1-5 16,-5-1-1-16,0 3 23 0,-5 2-6 0,-2 1-10 16,-1 0 34-16,-3 1-11 0,-2 2 19 0,-4 2-18 0,1-2 2 15,-1 3 0-15,-4-3-6 0,5 3-5 0,-5-2 6 16,1 2-20-16,2-1-6 0,-4 0-14 0,5 2 1 16,-1-1-48-16,2 1-4 0,-1 0-23 0,2 4-15 0,1 0-39 15,1-2-23-15,2 3-13 0,-1 0-45 0,2 0-78 16,1 0 16-16,1 0 48 0,0 0 33 0,0 0 25 0,0 0 18 15,1 0 18-15</inkml:trace>
  <inkml:trace contextRef="#ctx0" brushRef="#br0" timeOffset="27280.42">12852 6315 69 0,'-1'0'111'0,"1"0"-11"0,1 1-4 16,-1-2-2-16,0 1-8 0,0 0-10 0,2-2 0 0,4 5 1 15,-1-3 4-15,1 0-17 0,2 0-1 0,0 0 6 16,1 0 0-16,3 0 5 0,0 2-7 0,-1-2-3 0,1 0-7 16,1-2-3-16,-1 1-3 0,2 1-17 0,-5-2 5 15,4-1-22-15,0 0 9 0,-2 0 6 0,0 3-24 16,-3-1 20-16,1-1-6 0,-2 1-3 0,1 1-6 0,-4-2-13 15,2 2 0-15,-1 0 0 0,-2 2 0 0,-1-2-9 0,-2 0-9 16,3 0 4-16,-3-2-18 0,0 2-12 0,0 0 0 16,0 0-33-16,0-1-28 0,-3-1-56 0,1 1-66 15,-1-4-4-15,-2 2 31 0,-1-1 28 0,0-2 18 0,-2 0 18 16</inkml:trace>
  <inkml:trace contextRef="#ctx0" brushRef="#br0" timeOffset="27539.72">12860 6060 144 0,'0'0'139'0,"0"0"-6"0,-3 0 0 16,3 0-21-16,3 0 12 0,-3 0-32 0,3 1-6 15,-1 1-10-15,3-1 8 0,-1-1-6 0,3 2-19 16,2-1-3-16,1-1 1 0,1 1-20 0,3-1-4 0,0 2-8 16,0-4-33-16,-1 2-17 0,3-4-25 0,-3 3-11 15,-1-2-54-15,1 1-51 0,-4-1-70 0,1 0 32 0,-2-2 28 16,-2 3 18-16,0-1 19 0</inkml:trace>
  <inkml:trace contextRef="#ctx0" brushRef="#br0" timeOffset="28257">13614 5755 91 0,'0'0'110'0,"0"2"-13"0,0-4-8 0,0 2-6 16,0 0-4-16,0 0-29 0,0 0 12 0,0 2 0 16,0-1-18-16,0 2 7 0,0 0-3 0,2 3 1 0,-2-1 3 15,0 2-3-15,0 1 8 0,2 1-19 0,-2 1 17 16,3 2-20-16,-2-1 16 0,-1 4-7 0,0-2 0 0,0 1-3 16,0-1-4-16,0 2 0 0,2-1-3 0,-4 1-4 15,2 0 0-15,0-2-13 0,0-1 5 0,0 0 9 0,2 0-9 16,0-3-4-16,-1 0-14 0,4-1 19 0,-2-1 0 15,0-1-5-15,2-3-9 0,-2 0 1 0,4-1-6 16,0-1 1-16,-1-1 0 0,2 0-1 0,1 0-13 0,-2-1 18 16,3-2-9-16,-1 0 0 0,1 4 0 0,2-4 5 15,-2 3-5-15,2 0 9 0,-2 0 1 0,0 0-1 0,0 0-18 16,0 3 9-16,-2 2 9 0,3 0-18 0,-3 0 23 16,-2 0-19-16,2 2 20 0,-3 2-20 0,1 0 24 0,0-1 0 15,-1 1-4-15,0 0-1 0,-2 0 1 0,2 0 0 16,-2-2 0-16,3 2-10 0,-6-3 10 0,3 0 0 15,-1 0-10-15,-2 0 16 0,0-1-16 0,0 1 5 16,0-2 1-16,0 1 4 0,0 1 6 0,-3-1 1 0,0 0-1 16,-2 3-10-16,2-4 0 0,-2 4 0 0,0-2 5 15,1 2 29-15,-3-1-5 0,-2 0-17 0,1-1-11 0,3 2 12 16,-1-2 12-16,-2 0-30 0,2 0 12 0,-1 0-6 16,-1-2-12-16,0-1 0 0,-1-1-6 0,1 1 0 0,0-2 0 15,-1 1 24-15,-1-2-5 0,2 0-13 0,-4 0-31 0,1 0-5 16,-1 0 0-16,0 0-16 0,2 0-33 0,-1 0-17 15,-3-2 5-15,3-1-44 0,-3 0-10 0,4-3-51 16,-1 0-47-16,0-1-6 0,3-4 34 0,0 0 29 0,0 0 23 16,1-4 26-16,2 0 11 0</inkml:trace>
  <inkml:trace contextRef="#ctx0" brushRef="#br0" timeOffset="28544.78">13603 5785 151 0,'0'-1'157'0,"0"-1"1"0,3 2-10 0,-1 0 12 0,0 0-12 15,2-1-12-15,3 1-13 0,-1-3 12 0,2 0 0 16,1 1-15-16,0-1 18 0,4 1-7 0,-3-2-1 15,1 1-20-15,3 2-17 0,-2-2 6 0,1 1 4 0,2-1-14 16,0 0-16-16,-2 1-52 0,3 0-14 0,0-1-28 16,1 0-46-16,-1 0-72 0,-2-2-37 0,2-1-27 0,-2 2-29 15,-1 4-44-15,3-5-21 0,-3-1 39 0,-1 3 41 0,2-1 26 16,-1 4 22-16,0-2 26 0,-1 1 19 0</inkml:trace>
  <inkml:trace contextRef="#ctx0" brushRef="#br0" timeOffset="29120.47">14384 5814 130 0,'-3'0'82'16,"0"1"-3"-16,0-1 3 0,0-1 0 0,-5 1-3 0,5 0-24 16,-2 0-5-16,-1 0 1 0,1 0 4 0,-2 0-7 15,0 1-12-15,0 1 16 0,-1-1-7 0,0 2-4 0,1 0 0 16,-3 0-3-16,2 2-3 0,2-1-5 0,-3 3-6 15,0 0 3-15,3-1 0 0,-2 3 8 0,2 0-11 16,-2 0 0-16,3 1-12 0,-3 2 16 0,2 1-4 0,0 1-16 16,-1 1 17-16,1 3-17 0,0 0 21 0,-2 2 4 0,3-1-12 15,-1 4 4-15,1-1 5 0,0 2 13 0,3-1-17 16,-1 2 13-16,3-1-3 0,-1-1 0 0,4 1 1 16,-2-3 0-16,4 0 1 0,2-3 0 0,2 0-13 0,1-3 9 15,-1-2 11-15,2-2-4 0,5-4-15 0,0 1 11 16,0-5-16-16,1-1-4 0,2-2-1 0,1-2-5 0,-2-3 0 15,3-1-11-15,1-3 0 0,-2-1 16 0,-1-2-16 16,2-2 0-16,-5 2 0 0,1-4 6 0,-3 1-6 16,-1 0-11-16,-4-3 28 0,-1 2-12 0,-1-2 12 0,-4 2 0 15,1-2-23-15,-4 0 29 0,2-1-28 0,-4-1 28 16,1 0-12-16,-4 1 7 0,1-1-24 0,0 1 24 0,0 0-30 16,-3-1 24-16,2 1-30 0,-1-1 12 0,0 2-6 15,-1 1 1-15,1 1-24 0,3 3-21 0,-2-2-20 16,-1 1 3-16,1 2-13 0,2 0-30 0,1 3 5 0,-1 0-16 15,2 3 0-15,-3 1-47 0,3 1-65 0,-1 3 8 16,1-2 31-16,1 3 28 0,0-2 18 0,0 5 18 16</inkml:trace>
  <inkml:trace contextRef="#ctx0" brushRef="#br0" timeOffset="30067.44">14833 6254 76 0,'5'0'100'0,"0"2"4"0,0-2 3 0,1 0-3 15,2 0-17-15,1-2-15 0,3 2 1 0,-2 0-7 0,2 0-3 16,-1 0 11-16,1 0-22 0,1 0 16 0,4 0-3 0,-4 0-14 15,4 0-12-15,-1 0 8 0,1 0-3 0,0 0-8 16,0 0 1-16,-1 0-5 0,-1 0-3 0,-2 0 0 16,1 0-3-16,-3 0-5 0,-1-1-4 0,1 0-4 0,-5 1 4 15,1-2 0-15,-4 2 1 0,-2-1-1 0,1 1 5 16,-2 0 9-16,0 0 6 0,0-2-1 0,0 4-3 16,0-4-5-16,0 4 15 0,-2-2-14 0,4 0 0 0,-5 0 11 15,1 0-10-15,-1 0 1 0,0 0-15 0,0-3 26 16,-2 3-5-16,2 0 1 0,-5-2-4 0,5-1-1 0,-2 0-4 15,3-1-6-15,-1-1 1 0,3-1-30 0,-3 0 24 16,0-1 0-16,3-4-6 0,-2 1 0 0,2-2-30 0,-2 0 30 16,2 0-30-16,0-3 24 0,0-1-30 0,-1 0 18 15,4 0-18-15,0-4 12 0,1 2 1 0,-1-3-6 16,0-1-6-16,3 1 11 0,0-2-4 0,2-1-29 0,2 0 2 16,-2 0 11-16,3 2 1 0,-2 1 0 0,1 1 0 15,2 1 1-15,-2 2 5 0,0 1 1 0,2 1 4 0,-2 4 1 16,-1 1 5-16,0 1-1 0,1 0 6 0,-2 1-1 15,1 2 6-15,-1 0 8 0,-1 5 1 0,-1-4-14 16,-1 4 4-16,3-1-4 0,0 2 4 0,-4-2 0 0,1 2 5 16,2 0 10-16,-1 2-15 0,0-2 0 0,0 3 5 15,2 2 10-15,-3-2-10 0,4 1-10 0,-2 2 10 0,1 2 10 16,-2-1-1-16,5 1 0 0,-5 2 1 0,4-1-5 16,-2 0 4-16,1-1-4 0,-1-1 0 0,-1 4-10 0,0-4-9 15,1 2 14-15,0 0 9 0,-3 0-14 0,0-1 5 16,2-1-4-16,-3 2 4 0,-1 0-5 0,-1 0 5 0,1-1 9 15,-2 2-4-15,-1-2 0 0,0 2 4 0,0 2-4 16,0-1 0-16,-1 1 0 0,-4 0-10 0,2 1 10 16,-1 1 0-16,-3 2-1 0,2-2 1 0,0 2-19 0,-3-1 23 15,0 0-4-15,-2 0 0 0,3 0-24 0,1 2 24 0,-1-4-1 16,1 1-18-16,2-1 19 0,-1-1-10 0,1 0 0 16,1-1 0-16,2-2-9 0,1 0 24 0,-2-2-25 15,2-1 25-15,0 0-5 0,0 0-20 0,0-3 20 0,2 2-10 16,-1-2 10-16,4-2 0 0,0 1 0 0,0-1-15 15,5-1 1-15,-1 1 4 0,2-1 0 0,4 0 0 16,-2 0-4-16,3-1 0 0,0 1 4 0,-1 0 0 0,1 0 1 16,2 0-1-16,-5 0 10 0,2 0-15 0,-2 0 1 15,1 0-5-15,-3 0-4 0,0 0 5 0,0 1-28 0,0 1-8 16,-3-2-16-16,1 3-11 0,1 0-23 0,-3 0-13 16,-1 0-59-16,-2 0-61 0,0 2 23 0,-3-1 29 15,2-1 23-15,-6 2 17 0</inkml:trace>
  <inkml:trace contextRef="#ctx0" brushRef="#br0" timeOffset="31759.8">8134 8783 109 0,'5'2'103'0,"-5"-2"-14"0,0 0-3 16,3 0-11-16,2 0 5 0,-4 0-19 0,4 0 4 0,0 0-6 15,-2 0-4-15,2 0-4 0,-2 0-3 0,6 0-3 16,-4 0-23-16,2 0 16 0,-3 0-16 0,3 0 13 15,-2 0-9-15,2 0 1 0,-2 0-4 0,1 0 0 0,1 0 1 16,-2 0 7-16,2 0-8 0,-2 3 5 0,3-1 0 16,-1-1-4-16,2 1 0 0,-3-1 0 0,2 2 1 0,0-1-17 15,4 2-4-15,0-4 17 0,-1 2-1 0,1-2-16 16,1 1-4-16,1-1 21 0,2 0-8 0,1 0-13 0,-1 0 8 16,3 0 13-16,0-1-12 0,-1 1-1 0,2 0-12 15,-1 0 21-15,3 0-25 0,-3 0 12 0,0 0-8 16,3 0 21-16,-3 0-26 0,1 0 13 0,0 0 9 0,0 0-8 15,0 0 8-15,-2 0-9 0,4 0-13 0,-4 0 22 16,2 0-21-16,-4 0 12 0,3 0 0 0,0 0 9 16,-1 0-21-16,0 0 12 0,0 0 9 0,-1 0-9 0,1 0-4 15,2 0 9-15,-1 0-22 0,-3 0 13 0,5 0 13 0,-4 0-13 16,2 0 0-16,0 0-9 0,-1 0 14 0,2 0 4 16,-4 0-9-16,3 0-9 0,-2 0 9 0,1 0 13 0,0 0-9 15,-5 0-4-15,4 0 0 0,-2 1 5 0,2 1-1 16,-1 1 1-16,1-2-1 0,-1 1 1 0,0 2-1 15,0-1 1-15,1-1-1 0,2-1 0 0,0 2 10 0,0-3-14 16,-3 0 4-16,4 0 1 0,-1 0 9 0,1 0-14 16,-2-1 0-16,4-1 4 0,-4 4-4 0,2-2 5 0,-2 0 4 15,2 0-9-15,1 0 0 0,-2 0 9 0,0 0 0 16,0 0-13-16,-2-2 4 0,2 2-5 0,-1 0 5 16,-1 0-5-16,1 0 10 0,0 0-10 0,-2 0 5 0,0 0 0 15,1 0 0-15,-2 0-4 0,0 0 4 0,0 0-5 16,0 0 5-16,-2 0 0 0,0 0-13 0,3 0 13 0,-4 0-5 15,4 0-4-15,-2 0 9 0,0 3 0 0,-1-3 9 16,3 0-9-16,-2 2 0 0,0-1 0 0,-1 1 0 0,0 1 0 16,1 1 0-16,0-1 0 0,-1 2-4 0,-2-2 4 15,3 1 0-15,-3 2 0 0,0-3 0 0,2 2 0 16,-2-2 0-16,0 1 9 0,0 1-9 0,0-4 0 0,0 1-9 16,0-2 13-16,1 1 1 0,-2-1-5 0,0 0 4 15,1 0-4-15,1 0 0 0,-2 0 0 0,1-3 0 16,0 2-4-16,-3-1-1 0,-1 2-4 0,-1-2 0 0,0 1 0 0,-4-2 4 15,1 2-26-15,-3-2-17 0,-2 1-21 0,-1 2-15 16,-3 0-42-16,-4 0-55 0,-1-3-57 0,-3 0 26 16,1 1 24-16,-5 1 23 0,-2-3 22 0</inkml:trace>
  <inkml:trace contextRef="#ctx0" brushRef="#br0" timeOffset="32778.74">8411 8596 76 0,'-2'0'83'0,"2"2"-9"0,0 1 9 0,0-2-8 0,0 1-4 15,-3-4-35-15,3 4 15 0,-3-1-4 0,1 2-7 16,1-3-4-16,-4 3-7 0,-1-1 8 0,1 0-1 0,0 0 1 15,-1 4 11-15,1 0-18 0,-1 0 18 0,-3 2-18 16,1-2 8-16,-1 1-4 0,0 1-11 0,1-1 7 16,-1 2-3-16,-2-1 8 0,3-1-4 0,0 1-11 0,0 1-1 15,0-2-3-15,-1 0 0 0,2 1-4 0,1-2 4 16,-2 0-8-16,3-1 4 0,-1-1 4 0,1-1-8 0,0-1-4 16,2 2 4-16,-2-3-8 0,1 3 4 0,1-1 0 15,-2-2-4-15,2 2-4 0,-2 0 8 0,2 1-4 0,-2 0 4 16,-1 2 9-16,1-2-13 0,0 2 4 0,-1 0-4 15,-1 0 4-15,0 0-4 0,1 0 0 0,-1 2 8 16,2-1 0-16,-3-1-12 0,2-1 8 0,2 0-8 0,0 0 4 16,1 1 0-16,1-3 4 0,1 0 8 0,-1 0-12 15,2-1 5-15,0-1-5 0,0 1 4 0,0-2 8 0,0 3 1 16,0-5-5-16,0 5-12 0,-3-3 20 0,3 3-20 16,-2-3 21-16,2 3-21 0,0-2 0 0,0 1 4 15,-3 0 0-15,6-2 16 0,-3 1-20 0,-3-2 21 0,6 2-21 16,-3-1 21-16,0 0-4 0,0 0-22 0,-3-1 22 15,3 1-22-15,0 0 22 0,0 0-9 0,3 0-12 0,-1 0-1 16,1 0 1-16,-1 0-1 0,1-2 22 0,0 2-21 16,2 0-1-16,0-2 18 0,2 2-14 0,-2 0 22 0,0 0-25 15,-2 0 21-15,4-1-9 0,-1 1 0 0,2 3-8 16,-2-1 0-16,2 1 12 0,1 1 1 0,-1 1-1 0,0 0 5 16,2 2 0-16,2 0 18 0,1 2-9 0,0 0-4 15,-2 0 13-15,3-1 1 0,0 2 0 0,2-1-4 0,2 0-24 16,0 2 20-16,-2-2 0 0,5 0-5 0,-4 0 0 15,2 0-4-15,0 0-6 0,-1-3 1 0,0 0-5 16,-3-1-5-16,0-1-19 0,0-3-25 0,-1 2-50 0,-3-3-19 16,0 2-34-16,0-2-89 0,-3 0-33 0,0-3 40 15,-3 1 29-15,4-1 28 0,-4 0 22 0,0 3 14 0</inkml:trace>
  <inkml:trace contextRef="#ctx0" brushRef="#br0" timeOffset="36685.37">12001 8271 87 0,'0'-2'82'0,"2"2"7"0,-4 2-3 15,2-4-7-15,-1 1-4 0,1-1-21 0,1 1-3 16,-1 2-11-16,0-2-7 0,0 1-1 0,0-2-2 16,0 2 3-16,-1 0-11 0,1-1-11 0,0 2 0 0,0-1 3 15,0 0 1-15,0 0 0 0,0 0-4 0,0 0 0 16,0 0 4-16,0 0 0 0,0 0-8 0,0 0 20 0,0 0-1 15,0 0-19-15,0 0 1 0,0 0-1 0,0 0 16 0,0 0 0 16,0 0-4-16,0 0-4 0,0 0 0 0,0 0-3 16,0 0-1-16,0 0-3 0,0 0-8 0,0 0-8 15,0 2 20-15,0-2-4 0,0 1-1 0,1 1 1 0,-1-2-12 16,0 3 16-16,0 0 0 0,0 1-1 0,2 2 1 16,-2-3-8-16,0 3 12 0,0 0-9 0,0 2 5 0,-2-1 4 15,2 2 12-15,0 1-4 0,0 3 8 0,0 0-16 16,0-1 21-16,0 5-4 0,0-4 0 0,0 7 5 0,0-2 4 15,0 1 2-15,0 4-18 0,0-5 18 0,0 4-22 16,0-1 24-16,0 0-23 0,0 0 9 0,2 0 1 16,0-1-4-16,1-1 0 0,-1 1-5 0,2-4-9 0,-2 2 15 15,1-1 5-15,0-1 1 0,-1-1-15 0,2 0 0 16,-4-1 16-16,2 1-20 0,-2-4 21 0,0 2-27 16,0-3 28-16,1 1 1 0,1-1-34 0,0 1 29 0,-2-1-29 15,3-1 24-15,0-1-30 0,0-1 30 0,-1 2-6 16,1-3-24-16,-3 0 25 0,0 2 0 0,3-2-6 0,-3-2-12 15,2 0-20-15,-2 1 6 0,0-2 14 0,0-1 18 16,-2-1-31-16,4 1 19 0,-2-1 0 0,0-1 0 16,-2 0 0-16,2 2 0 0,0-2 0 0,0-2 1 0,0 2-1 15,0 0 1-15,0 2 0 0,0-4-1 0,0 2 1 0,0 0-7 16,0 0 7-16,0 0-7 0,0 0-7 0,0-1 0 16,0-2 7-16,0 0-7 0,0-2 0 0,0-1 0 0,0 0-7 15,0 0 7-15,0-1-14 0,0-2-14 0,0-2 35 16,-1 4-20-16,-1-4 6 0,-1 1-21 0,1 1 22 15,-4-4 12-15,3 2 1 0,-1 0-7 0,-3-1 0 0,1 2-13 16,-1-1 19-16,2-1-6 0,2 3 0 0,-2 0 0 16,-1 0 0-16,3 2-27 0,0 1 34 0,1-2-7 0,-1 2-26 15,3 0 32-15,-1 0 1 0,-1 2-7 0,0-1 0 16,-1 1 6-16,-2 0-6 0,1 2-26 0,-1-1 33 0,0 0-34 16,0 1 8-16,-1-1 32 0,-5 3-33 0,7 0 33 15,-5-1-32-15,1 1 6 0,-1 0 0 0,1-2 26 16,0 2 0-16,-1 0-26 0,-1 0 26 0,2 2 0 0,0-4 0 15,0 2 0-15,-2 0 0 0,0 0-6 0,3 0-14 16,-2 0 0-16,1 0 1 0,0 0 19 0,2 0-6 16,-2 3-1-16,0-3-32 0,2 3 32 0,-1 0-32 0,1-1 33 15,-1 3-1-15,0-1-25 0,2 0 25 0,-3-1-31 16,2 3 31-16,0-3 0 0,1 2 1 0,-1-2-7 0,2 1 0 16,-2 0-13-16,0 1 13 0,4-2 0 0,1 2-32 15,-1-2 32-15,1 1-25 0,-1 1 31 0,2-1-31 0,-2 1 7 16,2-1 12-16,-3 1-12 0,2-1 18 0,-1 1-18 15,-1 0 6-15,3 2 0 0,-2-1 18 0,-3-1 12 0,5 0-18 16,0 3-12-16,-4-3 24 0,4 3-12 0,0 0 18 16,0-1-30-16,2 2 30 0,-4 0-30 0,2 0 30 0,4 0-30 15,0 0 30-15,-1 3-30 0,2-1 36 0,-1 1-30 16,3-1 31-16,-1 2-1 0,3-3-36 0,-2 2 31 16,2-1-7-16,-1-1-5 0,0-1-14 0,0 1 14 0,0-2 6 15,3-2-13-15,-3-2 19 0,0 1 0 0,3 0 1 16,-2-4 20-16,1 1 1 0,2-2 0 0,-2 1-13 0,3-2 8 15,-1-1-7-15,3-2 1 0,0 1-8 0,-2-2 1 16,4-1 0-16,-1 0-7 0,-2 1-24 0,2 0-15 16,1-3 8-16,-4 3-16 0,1 0-27 0,-1 0 0 0,-2 1-4 15,0 2-32-15,-3-1-50 0,0 0-8 0,-3 2-21 16,-1-2-48-16,-4 3-64 0,0-2-23 0,-2 2 49 0,-2-3 42 16,-2 2 21-16,0-4 28 0,1 3 21 0,-3 0 15 15</inkml:trace>
  <inkml:trace contextRef="#ctx0" brushRef="#br0" timeOffset="37852.6">7959 4446 101 0,'-3'1'93'16,"0"-2"4"-16,1 1-4 0,-1 0 3 0,0 0 5 15,-1 0-25-15,-1 0-6 0,2 0-4 0,-3 0-4 16,3 0 9-16,0 0-4 0,0 1-2 0,-2 1-19 0,0 1 16 16,0 0-8-16,-1 3 2 0,0-2 0 0,1 2-7 15,-1 3 17-15,1-1-3 0,-3 2-20 0,4-2 10 0,0 1-5 16,1 0-2-16,1-2-5 0,-1-1-4 0,3 0-3 16,0-1-6-16,-1-1-13 0,2-4 0 0,2 2-1 15,2-1 16-15,-3 1-10 0,4-4 0 0,2-1 1 0,0-1-6 16,-2 1 1-16,5-3-6 0,-1-1 6 0,-2 0-11 15,1 0-10-15,-3-2 15 0,2 0 12 0,-3 0-12 0,-3 1 7 16,-1 2-7-16,1 0 34 0,0 3-4 0,-2-1 11 16,0 2 27-16,-2 2-17 0,0-1 22 0,1 1 24 0,-1 0 13 15,2 0-23-15,-3 0 4 0,1 0 32 0,-1 0-11 0,0 0-2 16,-3 0-4-16,4 0 26 0,-2 0-58 0,0 0 48 16,-1 0-7-16,1 1-19 0,2 1-57 0,-1-2 49 15,1 3-35-15,1-3 13 0,-1 1-50 0,2 2 0 0,-3-1 26 16,6-1-78-16,-3 0 13 0,0-1 0 0,0 0-26 15,0 0-25-15,0 0-11 0,0 2 13 0,0-4 49 0,0 1 1 16,0 2 0-16,-3-1 0 0,0 0 0 0,3 0 0 16,-3 0 12-16,1 0 0 0,-1 0 0 0,-2 0 0 15,2 0 0-15,1-1 0 0,-1 1 0 0,3 0 0 0,-1 0-37 16,1 3 37-16,-5 0-11 0,4 0-60 0,-1 2 2 16,1 2-55-16,-1 1-26 0,-3 0-22 0,5 3-53 15,-2 1-44-15,-1-1-40 0,3 1-11 0,-1-1-41 0,1 0-20 16,0 1 69-16,0-3 53 0,1 2 42 0,-1-2 25 15,0 0 24-15,0 0 21 0,3 1 15 0</inkml:trace>
  <inkml:trace contextRef="#ctx0" brushRef="#br0" timeOffset="38699.35">8019 7782 76 0,'2'0'111'0,"-1"0"7"0,-1 0-4 0,-3 0-13 16,5 0 7-16,-4 0-24 0,2-2 4 0,0 2-3 16,0 0-3-16,0 0-10 0,0 0-3 0,-3 0 8 0,1 2 2 15,-1 1-3-15,0 0-23 0,-2 1 9 0,3 1 6 16,-2 1 6-16,0 1 1 0,0 1-24 0,1-1 19 15,1 2-23-15,1-1-3 0,1 1 21 0,0 0-3 0,-2-2-15 16,2-1 7-16,0 2-32 0,2-2 1 0,-4 0 22 16,4-2-5-16,-4-1-4 0,2 0-6 0,0-3-30 0,2 2 0 15,1-2 30-15,0 0-5 0,5-5-7 0,-4 1 1 0,3-2-38 16,-1-1 32-16,1 0-32 0,0 1 19 0,1-1 12 16,-3-2-24-16,-3 0 31 0,1 1 0 0,-3 2 6 0,0 3-12 15,0-1-6-15,0 1 26 0,-2 3 0 0,1 0-6 16,-3 0 35-16,-2 4 10 0,4-1-13 0,-2 3 10 15,-4 2 1-15,3-1 12 0,-1-1-23 0,-1 3 2 0,3 0 37 16,0 1-14-16,0-2-7 0,2 0-8 0,2-1-48 16,-3-1-11-16,3-4 41 0,-1 1-61 0,2-2 10 15,-1-1-31-15,0 2-49 0,3-2 11 0,-1-2-62 0,2 1-36 16,-2-4-12-16,1 1-50 0,0-1-32 0,2-2 3 16,-5-2-25-16,3 0-63 0,-1-4 41 0,-2 0 48 0,0-2 29 15,-3-1 44-15,1 1 8 0,-3-2 30 0</inkml:trace>
  <inkml:trace contextRef="#ctx0" brushRef="#br0" timeOffset="39622.44">7911 3124 141 0,'0'0'135'15,"-1"0"-17"-15,1 1 4 0,-2-2-13 0,4 1-7 16,-2 0-14-16,0 0-7 0,0 0-6 0,0 1-19 0,0 4-10 16,0-2 0-16,-4 2 16 0,3 1-15 0,-4 1-11 15,2 1 8-15,-1 1 0 0,0 1-3 0,-2 4 5 0,1-2 4 16,-3 0 1-16,-1 1-3 0,2 4-22 0,1-2 23 15,-2 1-3-15,0 2-28 0,0 3 10 0,0 0 10 0,0 0 0 16,1 2-19-16,0-1-4 0,-2 2 14 0,2 2-29 16,-2-2 10-16,3 1 5 0,-1-1-20 0,-1-1 25 0,2-1-25 15,-2-1 10-15,4 0 10 0,-1-2-25 0,1-2 10 16,0 0 15-16,1-4-5 0,1-1-15 0,1 0 10 0,-1-1-25 16,2-4 0-16,0 1 0 0,0-2 0 0,-1-2 6 15,1-1 4-15,-2 0-10 0,0-3-4 0,2 2-14 16,0-2-17-16,0-2 0 0,-1-2-16 0,-1-2-11 0,2 0-3 15,2-3-33-15,-4 0-13 0,4-3-57 0,-2-3-42 16,0-3 30-16,-2-3 24 0,2 1 12 0,0-2 17 16</inkml:trace>
  <inkml:trace contextRef="#ctx0" brushRef="#br0" timeOffset="39956.58">7889 3112 80 0,'0'0'79'0,"2"-1"-5"16,1 2-2-16,-1 2 3 0,-1 0-18 0,4 3-3 0,-1-3-18 15,1 2 15-15,2 2-4 0,-1 2 11 0,-1 2-18 16,2 2 0-16,0 1 23 0,-1-1-12 0,2 2 13 0,0 2-15 16,-2 1 4-16,2 0 4 0,-1 1 24 0,2-1 2 15,-3 2-3-15,2 1-10 0,-3 1-3 0,3-1 1 16,1 2-7-16,-2 1 1 0,-1-2-2 0,1 1 5 0,0 1-26 15,-2-3 19-15,1 0-3 0,1 0-29 0,-1-3 20 16,0-2-3-16,-1-1-27 0,1-1 22 0,-1-1-27 16,0-2 17-16,-2-4 0 0,3 2-5 0,-4-3-6 0,-1-1-11 15,1-2 5-15,-2-2-17 0,0 3 1 0,0-4 10 16,0 0-28-16,0 2-22 0,0-2-11 0,0 0-19 0,-5 0-18 16,1-2-20-16,-1 4-32 0,-1-2-9 0,-4-3-58 15,-1 2-58-15,-2-2 31 0,-1 0 31 0,-2-2 32 0,-1 1 18 16,1-2 19-16</inkml:trace>
  <inkml:trace contextRef="#ctx0" brushRef="#br0" timeOffset="40179.99">7714 3523 80 0,'-2'2'153'0,"2"-5"-2"0,5 4-11 0,-2 1 1 15,2-4 5-15,1 4-39 0,2-2 14 0,1-2-25 16,3 2 1-16,0 0-5 0,4 0-10 0,2 0-7 0,0 0-11 16,1 0-8-16,1 0-7 0,0 0-8 0,3 0-37 15,0-1-17-15,2-3-32 0,-1 3-43 0,-1-2-31 16,1-1-67-16,-3 2-72 0,1-2 24 0,-3-1 34 0,-2 2 28 16,-3-1 18-16,2 4 19 0</inkml:trace>
  <inkml:trace contextRef="#ctx0" brushRef="#br0" timeOffset="41242.44">7401 8230 112 0,'0'-4'86'15,"0"2"3"-15,0 2-3 0,0-2-7 0,0 2 0 0,0-1-29 16,0 1-6-16,0-1-4 0,0 2-4 0,0-1-3 15,0 1 0-15,0-2 0 0,0 1 0 0,0 0-11 16,0 0 15-16,0 0-3 0,0 0-12 0,0 0-7 0,0 0 0 16,0 0 0-16,0 0 0 0,0 0 4 0,0 1 16 15,0-1-9-15,0 2-10 0,0 1 7 0,0 0 8 0,0 0-8 16,0 3 1-16,0 0-1 0,0 0-7 0,0 3 8 16,0-3 4-16,1 4-12 0,1 1-8 0,2-1 4 15,0 1 0-15,-3 1 13 0,2 1-13 0,1 0 21 0,0 2-8 16,1 0-9-16,-3 1 22 0,1 2-12 0,0-2 13 15,0 4 0-15,0-2-4 0,0 3 1 0,-3-1-22 0,0-1 17 16,2 2-21-16,-2-1 22 0,3-1-27 0,-3-1 23 16,0 0-14-16,3-1 10 0,-6-1-24 0,8-2 19 15,-5 1-19-15,3-3 20 0,0 0-25 0,-1-3 0 0,-4-2 20 16,6 2-11-16,-3-3-8 0,-1 0 18 0,3-1 1 16,-1-1-25-16,-1-2 20 0,1-2-25 0,-2 1 25 0,0 1-15 15,1-2-14-15,-2 0-1 0,2 0-9 0,-1 0-23 16,2-2-8-16,-4 2-26 0,2 0-1 0,-3-1-6 15,-3-2-26-15,1 0-51 0,-1-3-51 0,1-2-4 0,-1 0 30 16,-2-2 26-16,0-2 19 0,0 0 18 0</inkml:trace>
  <inkml:trace contextRef="#ctx0" brushRef="#br0" timeOffset="42143.6199">7356 8290 112 0,'2'-4'100'0,"1"-1"-11"16,-1 2-3-16,1-3 0 0,0 2-7 0,0-1-21 0,3 0-11 15,-1 0 15-15,2 0-3 0,-3 1-11 0,3-1-8 16,-4 2 9-16,3 0-4 0,0 0-4 0,-1-1 8 0,-2 0-7 16,4 2 4-16,-1-3 1 0,2 2-4 0,-2 2-3 15,2 1-4-15,0-3-8 0,0 1-12 0,0 1 1 16,-2 1 19-16,2 0-11 0,1 0 0 0,-2 0 0 0,1 0-3 16,-2 1-1-16,2-2 0 0,-2 2 5 0,2 2-8 15,0 0-5-15,0-1 13 0,0 1-12 0,-2 1-1 0,-1-1 0 16,4 3-4-16,-4-3 10 0,0 3-10 0,-2-1-5 15,0-2 15-15,2 0-10 0,-3 1 9 0,1 0 1 0,-3 1 0 16,2 0-5-16,0 1 5 0,-2 1-4 0,0 1-15 16,2-1 0-16,0 2 9 0,-4 0-9 0,2 2 15 15,-2-1-15-15,2 1 24 0,0-1-4 0,0 1-20 0,-2-1 20 16,2 1-20-16,-2 1 20 0,-3-2-25 0,2 2 15 16,1-1-10-16,-1-2 10 0,-2 0 1 0,0 0-1 0,-2 1 0 15,4-2 0-15,-4-1 1 0,7-1-6 0,-6-3 0 16,4 2 16-16,-1-1-10 0,1 1 5 0,1-4 11 0,1 1 0 15,-2-2 1-15,-2 0-6 0,4 1 7 0,-2-1-29 16,2 0 17-16,0 0-11 0,-1 0 23 0,-1-1-11 16,4 2-12-16,-4-1 12 0,4 2 12 0,-1-2-12 0,-2 0-18 15,1 0 19-15,0 0-7 0,0 0 7 0,-2 0 13 16,2 0-20-16,0 0 1 0,0 0 0 0,0 0-6 16,0 0-1-16,0 0-12 0,0 0 12 0,0 0 1 0,0 0 0 0,0 0-1 15,0 0 1-15,0-3-7 0,0 3 13 0,0-2 1 16,0 2-14-16,0-1-21 0,3-1 15 0,-1 1-1 15,1-1 1-15,-2 0 19 0,-1 0-13 0,3 2-20 0,1 0 20 16,-1 0 13-16,2-3-13 0,0 3-13 0,-4 0 26 16,4 0-13-16,1 0-13 0,0 0 20 0,1 0-21 15,-1 0 14-15,-1-2 0 0,4 4 0 0,-1-2 7 0,0 3 0 16,0-1-1-16,1 2 1 0,-2-3-1 0,1 2 1 16,1 2 13-16,-1-2-20 0,-3 3 7 0,1-2-7 0,1 1 7 15,-1-1 7-15,0 0-7 0,-3 1 6 0,-1 1-13 16,1 1 7-16,-3 0 7 0,2 0-7 0,-1-1 7 15,-1 0 8-15,0 2-22 0,0 1 36 0,-3-2 8 0,3 2-37 16,-3-1 24-16,1 2-9 0,-3-1 17 0,1 2 8 16,-2-1 2-16,-1 2 9 0,1-4 1 0,-1 2-24 0,1 2 36 15,-5-3 2-15,5 1 3 0,-1-2-8 0,-2 0 2 16,3 1-9-16,-1-2 2 0,-1 0-10 0,-2 0 1 0,2-3-32 16,-2 2 0-16,0-3 23 0,0 0-34 0,0-1-22 15,-4 1 0-15,3-3 0 0,-2 1-1 0,-1-1 1 16,-1 0-11-16,0 0-22 0,0-1 1 0,0 1-52 0,2 3 3 15,-3-2-44-15,2-1-47 0,0 2-59 0,1-2-11 16,3 1-32-16,-2 0-13 0,3-1-55 0,-1 2 18 0,-1-2 53 16,1 0 47-16,2-2 34 0,-2 4 18 0,3-4 25 0,-1 2 23 15</inkml:trace>
  <inkml:trace contextRef="#ctx0" brushRef="#br0" timeOffset="46514.63">12556 9026 52 0,'2'0'64'0,"1"0"3"16,-1 0 1-16,1 0-3 0,-4 0-1 0,2 0-21 0,-1 0-11 15,2 0 19-15,-1 2-1 0,1 0-10 0,-4-2 0 16,2 0 10-16,0 1-6 0,-1 1-7 0,1-2 0 16,1 0 14-16,-1 1-6 0,0-1 11 0,0 0-11 0,0-1-3 15,0 2 3-15,0-1 2 0,-1-1-5 0,1 1-3 16,0 0-7-16,0 0 0 0,0 0-4 0,0 0-4 16,0 0 0-16,0 0-3 0,0 0-5 0,0 0 1 0,0 0-1 15,0 0 1-15,0 0-17 0,0 1 0 0,0-1 4 16,0 0 21-16,0 0-16 0,0 0 8 0,0 0 0 0,0 2 0 15,0-2 4-15,0 0 5 0,0 0 5 0,0-2 0 16,0 2 0-16,0 0-3 0,0 0-19 0,0 0 0 0,0 0 0 16,0 0 0-16,0 0-4 0,0 0 0 0,0 0-1 15,0 0 1-15,0 0 0 0,0 0-1 0,0 0 1 16,0 0 19-16,0 0-24 0,0 0 4 0,0 0-4 0,0 0 5 16,0 0 19-16,0 0-24 0,0 0 19 0,0 0 1 15,0 0-1-15,0 0-24 0,0 0 20 0,0 0-20 0,0 0 20 16,0 0-20-16,0 0 20 0,0 0-25 0,0 0 25 15,0 0-25-15,0 0 25 0,0 0-10 0,0 0 10 16,0 0-10-16,0 0 0 0,0 0-15 0,0 0 25 0,0 0-25 16,0 0 10-16,0 0-10 0,0 0 10 0,0 0 15 0,0 0-25 15,0 0 25-15,0 0-25 0,0 0 25 0,0 0-15 16,0 0 0-16,0 0-10 0,0 0 15 0,0 0-5 16,0 0-10-16,0 0 10 0,0 0 0 0,0 0 0 0,0 0 15 15,0 0-25-15,0 0 15 0,0 0-5 0,0 0 16 16,0 0-27-16,0 0 11 0,0 0 16 0,0 0-26 0,0 0 10 15,0 0 0-15,0 0 15 0,0 3-25 0,0-3 20 16,0 0-20-16,0 0 20 0,0 0-10 0,0 0 10 0,0 0-20 16,0 0 20-16,0 0-20 0,0 0 20 0,0 0-20 15,0 3 10-15,0-3 0 0,0 0 5 0,0 3-15 16,0-2 15-16,0-1-10 0,0 0 10 0,0 2 0 0,0 0 5 16,0-2 1-16,0 0-1 0,0 1-4 0,0-1-1 15,0 2 16-15,0-1-10 0,0 1-6 0,0-2 0 0,0 1-5 16,0 1 6-16,0-2-6 0,0 0 0 0,0-2 0 15,0 4 0-15,0-4 0 0,0 2 5 0,0 0-5 16,0 0 6-16,0 0-6 0,0 0 5 0,0 0-16 0,0 0 17 16,0 0-6-16,0 0 0 0,0 0 5 0,0 0-5 15,0 0 5-15,0 0-5 0,0 0 6 0,0 0-6 0,0 0 5 16,0 0-5-16,0 0 0 0,0 0 0 0,0 0-5 0,0 0 5 16,0 0 0-16,0 0 0 0,0 0-16 0,0 0 21 15,0 0-5-15,0 0 11 0,0 0-17 0,0 0-4 16,0 0 10-16,0 0 0 0,0 0 0 0,0 0 0 0,0 0-6 15,0 0 6-15,0 0 0 0,0 0 0 0,0 0 0 16,0 0 0-16,0 0 0 0,0 0-5 0,0 0 5 16,0 0 0-16,0 0-11 0,0 0 0 0,0 0 11 0,0 0 6 15,0 0-6-15,0 0 0 0,0 0 0 0,0 0 0 16,0 0 0-16,0 0 5 0,0 0-5 0,0 0 0 0,0 0 0 16,0 0 0-16,0 0 0 0,0 0 0 0,0 0 0 15,0 0 0-15,0 0 0 0,0 0 5 0,0 0-5 16,0 0 17-16,0 0-7 0,0 0-10 0,0 0 0 0,0 0 6 15,0 0 5-15,0 0-11 0,0 0 0 0,0 0 0 0,0 0 0 16,-2 0 0-16,2 0-6 0,0 0 17 0,0 0-11 16,0 0-5-16,-1 0 5 0,1 0-6 0,0 0 12 15,0 0-6-15,-2 2-6 0,4-2 6 0,-2 0 11 0,0 0-16 16,0 0-1-16,0 0 6 0,0 0 0 0,0 0 0 16,0 0 0-16,0 0 0 0,0 0 0 0,0 0 6 15,0 0-6-15,0 0 0 0,0 0 0 0,0 0 0 0,0 0 0 16,0 0 5-16,0 0-10 0,0 0 10 0,0 0 6 0,0 0-16 15,0 0-1-15,0 0 6 0,0 0 0 0,0 0 0 16,0 0 0-16,0 0 0 0,0 0 0 0,0 0 11 0,0 0-11 16,0 0-5-16,0 0-1 0,0 0 6 0,0 0-5 15,0 0-1-15,0 0 6 0,0 0 11 0,0 0-16 16,0 0 5-16,0 0 0 0,0 0-6 0,0 0 6 0,0 0 0 16,0 0 0-16,0 0 6 0,0 0-6 0,0 0 0 15,0 0 0-15,0 0 0 0,0 0-6 0,0 0 6 0,0 0 0 16,0 0 0-16,0 0 11 0,0 0-16 0,0 0-1 15,0 0 1-15,0 0 5 0,0 0-6 0,0 0 6 16,0 0 0-16,0 0-5 0,0 0 5 0,0 0-5 0,0 0 5 16,0 0 0-16,0 0 0 0,0 0 0 0,0 0 0 15,0 0 0-15,0 0 0 0,0 0 0 0,0 0 0 0,0 0 0 16,0 0 0-16,0 0 0 0,0 1 0 0,0-1 0 16,0 0 0-16,0 0 0 0,0 0 5 0,0 0-5 0,0 0 5 15,0 0-5-15,0 0 0 0,0 0 0 0,0 0 6 16,0 0-6-16,0 0 0 0,0 0 0 0,0 0 5 15,0 0 6-15,0 0-16 0,0 0-1 0,0 0 6 0,0 0-5 16,0 0 10-16,0 0-10 0,0 2 5 0,0-2 0 16,0 0 0-16,0 0 0 0,0 0 0 0,0 0 0 15,0 0 5-15,0 0 12 0,-4 0-17 0,4 0 0 0,-1 0 0 16,-1 1 11-16,2-1-11 0,0 2-6 0,-2-1 6 0,2-1 11 16,0 0-11-16,-1 0 12 0,2 1-18 0,-1-1 6 15,0 0-6-15,0 0 1 0,0 0-1 0,0 0 1 0,0-1-1 16,0 1 6-16,0 0-5 0,0 0 16 0,0 0-17 15,0 0-5-15,0 0 17 0,0 0-6 0,0 0 0 16,0 0 5-16,0 0-10 0,0 0 5 0,0 0 11 0,0 0-11 16,0 0 11-16,0 0-17 0,0 0-5 0,0 0 11 15,0 0 0-15,0 0 0 0,0 0 0 0,0 0-5 0,0 0 5 16,0 0 5-16,0 0 6 0,0 0-16 0,0 0-1 16,0 0 6-16,0 0-5 0,0 0 10 0,0 0-10 15,0 0 5-15,0 0-6 0,0 0 1 0,0 0 5 16,0 0 0-16,0 0 0 0,0 0 0 0,0 0 5 0,0 0-5 15,0 0 0-15,0 0 0 0,0 0 0 0,0 0 0 0,0 0 0 16,0 0-5-16,0 0 5 0,0 0 0 0,0 0 5 16,0 0 6-16,0 0-11 0,0 0 0 0,0 0 0 15,0 0 0-15,0 0-5 0,0 0 10 0,0 0-5 0,0 0 0 16,0 0 11-16,0 0-16 0,0 0 5 0,0 0 11 16,0 0-11-16,0 0 5 0,0 0-10 0,0 0 10 0,0 0-5 15,0 0 6-15,0 0 5 0,0 0-11 0,0 0-11 0,0 0 17 16,0 0-1-16,0 0-5 0,0 0 0 0,0 0 11 15,0 0 1-15,0 0-1 0,0 0 1 0,0 0-7 16,0 0 7-16,0 0-1 0,0 0-5 0,0 0 6 0,0 0 0 16,0 0-6-16,0 0 0 0,0 0 6 0,0 0 0 15,0 0 0-15,0 0 0 0,0 0-30 0,0 0 24 0,0 0-18 16,0 0 12-16,0 0 18 0,2 0-24 0,-2 0 30 16,2 0-6-16,-1 0 1 0,3 0 0 0,-1 0 6 15,0 0 1-15,2 0 20 0,2 0 0 0,-2 0 2 0,0 1-27 16,3-1 36-16,-2 2-35 0,3-2 37 0,-2 3-36 15,1-3 15-15,0 2 1 0,1-2 0 0,-1 1 10 0,-1-1 18 16,2 0-33-16,0 0 9 0,-1 0-8 0,1 0 19 16,-2-1-26-16,1 1-10 0,-2 0 19 0,1 0 20 15,-1 0-8-15,0 0-10 0,-1-2-29 0,0 2 10 0,-3-1 11 16,2 1 0-16,-4-2 0 0,2 2-10 0,-2 0 0 16,0-2-21-16,2 2-21 0,-2-1 21 0,-2 2 21 0,2-1-32 15,0 0 11-15,0 0 21 0,0 0-10 0,0 0-32 16,0 0 0-16,0 0-21 0,0 0-19 0,0 0-29 15,0 0-15-15,0 0-75 0,0 0-66 0,0 0-9 0,0 0-37 16,-2-2-70-16,-2-1-23 0,0-2 71 0,1 1 46 0,-2-1 43 16,-2-2 33-16,0 1 23 0,1-2 19 0,-2-1 18 15</inkml:trace>
  <inkml:trace contextRef="#ctx0" brushRef="#br0" timeOffset="47101.64">12523 8836 109 0,'0'2'85'0,"2"0"4"0,-1-2-3 0,-2 0-3 15,4 0-1-15,-3 0-13 0,3-1-11 0,-3 0 8 16,3 1-19-16,1 1 19 0,-1-1-10 0,2 0 0 0,-2 0 8 16,3 0-18-16,-1 0 3 0,1-1 13 0,-3 1-11 15,2 0-15-15,3 0 8 0,-2 0 0 0,1 0 9 0,-1 0-15 16,0 0 8-16,2 0-4 0,-2 0-3 0,-1 0-17 16,2 1 18-16,-1 0-22 0,2-1 22 0,-2 4-8 0,0-4-14 15,1 1 10-15,-1 1 1 0,2 1-1 0,-2-3 1 16,1 3 5-16,-1-3 6 0,2 0 0 0,0 1 2 0,-2-2-21 15,2 2 21-15,-3-1-20 0,4 2 27 0,-2-4 1 16,-1 2-4-16,2 2-10 0,-1-2 0 0,-2-2 0 16,0 2 1-16,0 0 1 0,0 0-6 0,-2 0 14 0,1 0-33 15,-2-1 1-15,-1 1 27 0,1-2-34 0,0-1 6 16,-1 3 1-16,-1-1-14 0,0-1 0 0,2 2-21 0,-2-3 1 16,-2 1-34-16,4 0-12 0,-2 0-34 0,0 1-13 0,0-2-32 15,0 1-11-15,2 2-22 0,-2-3-45 0,-4-1-32 16,1 0-16-16,1 4 41 0,-1 0 34 0,-1-2 23 15,-1 2 19-15,2 0 19 0</inkml:trace>
  <inkml:trace contextRef="#ctx0" brushRef="#br0" timeOffset="49642.6">13393 8745 116 0,'0'0'100'0,"0"0"-11"0,3 0-3 0,-3 0-4 15,0 0-3-15,0 0-21 0,3 0 8 0,-1 0-4 16,-2 0-4-16,2 0-10 0,-1 0 0 0,1-3-3 15,-1 3 0-15,-1-2-7 0,4-1 0 0,-2 2 8 0,2-2-15 16,-3-2-4-16,4 1 8 0,-2-1-23 0,4 1 11 16,-1-1-3-16,2-2-12 0,-2 2 16 0,2-1-8 15,0-1-4-15,1 1-12 0,-1-2 8 0,0 2 0 0,0 0 0 16,1 2-4-16,-1-2 4 0,-1 3 4 0,-1 0 1 16,2 1-1-16,-2 1-12 0,1-1 4 0,-1 2-4 0,-1 0 4 15,2 3 9-15,-2 0-18 0,2-1 1 0,-2 3 21 16,1-1-9-16,2 0-8 0,-4 2 21 0,1 2 0 15,2-1 4-15,-3 3-21 0,1-2 13 0,1 1 5 0,-1 0-1 16,-2 1 14-16,2 1 0 0,-5 1-8 0,3-3-14 16,-3 3 28-16,2-1-9 0,-2 1-8 0,0-2 13 0,0 4 6 15,-2-2 1-15,-1-1-9 0,0 2 21 0,0 0-10 16,-1 1 2-16,0-2 1 0,-4 1 6 0,3 1-15 16,-3-1 1-16,2-1 1 0,-1 0 12 0,0 1 2 0,0-2-11 0,-1 1-19 15,3-1 28-15,-2 1-27 0,1-2 7 0,-1-1 30 16,2-1 2-16,-1 1-14 0,-2-2 10 0,5 0-7 15,-2 0 3-15,-1-1-17 0,1-1 45 0,-1 0-6 0,0 0-34 16,-1-1 10-16,4 0-9 0,-2 1 2 0,0-3 0 16,1-1 22-16,-1 1 2 0,4-2-9 0,-2 1 1 15,-1-2 13-15,3 2-10 0,-1-2-9 0,2 1 0 0,-2-2-11 16,-1 4 25-16,2-2-61 0,-3-2 25 0,1-1-12 16,2 0 25-16,1-3-24 0,-2 2-13 0,-2-2-1 0,2-3-12 15,2 0 0-15,0-2-12 0,0 1-1 0,3-4-13 16,0 4 14-16,3-2 12 0,-2 0-13 0,2 0 1 15,1 1-1-15,0 1-24 0,1-1 24 0,0 2 1 0,2 2-37 16,-3 0-12-16,1 2 61 0,-3 2 0 0,3 1 0 16,-5 1-47-16,5-1-104 0,-2 2 129 0,-1-1-1 0,3 4 12 15,-3 0 0-15,2-2 56 0,2 5 0 0,-3-3 1 16,0 3-34-16,5 0-12 0,-4 0 23 0,1 3 0 0,-2 2 13 16,3-4-13-16,-1 2 1 0,0 0 1 0,-1 0-13 15,2-1 12-15,-3 1 1 0,-1-3-13 0,2 1 0 16,-3 0-12-16,2-2 0 0,-1 0 0 0,1-1-61 0,-2-2-47 15,-1 1-76-15,0-3-74 0,5 1-60 0,-4-1-10 16,1 0-29-16,-1 0-82 0,-1-3-5 0,0-1 120 0,0-1 50 16,2 1 44-16,1-4 19 0,-1 2 38 0,0 0 9 15,-1-3 21-15</inkml:trace>
  <inkml:trace contextRef="#ctx0" brushRef="#br0" timeOffset="50964.06">13994 8751 112 0,'0'0'86'0,"0"0"10"0,0 0-21 16,0 0 4-16,0 0-7 0,0 0-21 0,0 0-1 16,0 0-3-16,0 0-7 0,0 1 8 0,0 1 7 0,0-1-7 15,0 2-4-15,0 0 1 0,0 1 0 0,0 1-3 16,0 0-4-16,0-1-3 0,0 2-5 0,0-1 9 16,0 1-19-16,0-2 15 0,2 2 1 0,-2 0-20 0,0 1 0 15,2 0 8-15,3-1 8 0,-3 2 1 0,1 0-8 16,0 2-9-16,-3 1 14 0,3 0-1 0,-3 1 1 15,4 0-4-15,-3 1 17 0,-1 1-17 0,0-1 23 0,0 2-8 16,-1 0 1-16,1 0-5 0,0-1 6 0,1 1-4 0,-1-3-5 16,-1 0-4-16,1 0-5 0,0-1 6 0,0-1 5 15,0-2-4-15,0 0-11 0,0-2 6 0,0-2-5 16,0-2-5-16,0 1 0 0,0-1-1 0,0-2-4 0,0 1-1 16,0-1-11-16,1 2 0 0,-1-2 0 0,0 0 0 15,2 0 6-15,-2 0 0 0,1 3-18 0,-1-2 29 0,0 1-22 16,2-2 10-16,-2 2 7 0,-2-2-1 0,2 0 1 0,2 0-12 15,-2 2 30-15,0-2 0 0,-2 0-12 16,2 2 6-16,0-2 1 0,0 0 0 0,2 0 1 0,-2 0-7 16,0 0 7-16,0-2-6 0,2 0-1 0,-2-2 2 0,0 3-8 15,0-5 1-15,0-1 0 0,1 2-1 0,-4-1-6 16,3-3 14-16,0 0-21 0,0 1 7 0,0-1 0 0,0 2-7 16,0-4-7-16,0 4 7 0,3-4-7 0,0 0 7 15,-3 1-7-15,3 0-14 0,0-2 21 0,-1 0-7 16,3 1 1-16,-2-2 12 0,2-1-12 0,1 2 6 15,-1-1 0-15,1 1 0 0,2-1-7 0,-1 0-14 0,-1 3 14 16,5-3 1-16,-3 2-8 0,1-1 7 0,0 1-6 0,1 2 0 16,-2 0 6-16,1 0 1 0,-1 2-1 0,-3-1 1 15,2 2-1-15,-3 2 1 0,4-1-1 0,-5 4 1 16,2-2 0-16,0 3-14 0,-2-2 8 0,0 1 12 0,-1 1 0 16,-1 0 0-16,-1 0 0 0,2 1 0 0,-2 1 0 15,3-4 0-15,-3 2 0 0,5-1 0 0,-4 1 0 0,2 0 0 16,2 0 0-16,0 3 0 0,-2-2 0 0,4 2 0 15,-1 2 0-15,-2-1 6 0,0 1-6 0,-1 1 6 16,0 0-18-16,0 2-7 0,1 2 25 0,-4-2-12 0,1 0-13 16,-1 1 32-16,3 0-1 0,-3 0 1 0,0 2-1 15,0 0-5-15,0 0-1 0,0 0 1 0,0-1-1 0,0 1-25 16,3-1 32-16,-3 2-1 0,-3 0 1 0,3-1-32 16,0 1 32-16,0-1 0 0,0 0-13 0,0 1 0 0,0-1-13 15,0-1 13-15,0 2 6 0,0-1 14 0,0-3-20 16,0 3 6-16,0-3 1 0,0-1-14 0,0-1 14 0,0 1 6 15,0-2-6-15,0 0-1 0,0-1 1 0,0-1-14 16,0-3 14-16,0 3 0 0,0-3-7 0,0 3-7 16,0-3 0-16,0 0 14 0,0 0 0 0,0 0 0 0,0-1 6 15,0 2 1-15,0-1-14 0,0-1-7 0,0 2 21 16,0-1-1-16,0 0 1 0,0 0-7 0,0 0 7 0,0 0 0 16,0-1-7-16,0 1 22 0,0 0-7 0,0-2-15 15,0-1 15-15,3-1-22 0,-1-1 0 0,2-1 0 0,0-1 0 16,-1-2-7-16,0-2-1 0,4-1-6 0,-1-3 7 15,1 2-15-15,2-2-14 0,-5 0-6 0,3-4 22 16,-1 1 6-16,0-1 1 0,1-2-8 0,-1 0-25 0,-1 0 14 16,2 2 13-16,-2 1 19 0,-2 0-26 0,2 1 2 15,0 3 5-15,-3 1 7 0,1 3 0 0,-2 1 24 0,1 3 0 16,-2-2 7-16,0 4-7 0,3 2 0 0,-3 1-12 16,5-1 13-16,-4 2-13 0,4-2 13 0,-2 2 0 15,2 0-1-15,2 0 1 0,0 2-6 0,-1-2 12 0,1 2-19 16,-1 1 7-16,2 0 0 0,0 1 6 0,-2 4 7 15,2-1 0-15,0 2 8 0,-2 2-15 0,2 1 1 0,-3 2 7 16,2-1 1-16,-3 3-1 0,1-1 1 0,-1 0-8 16,-2 1 1-16,-2 0 0 0,3-1 7 0,1-2 16 0,-4 2-22 15,1-3 15-15,-1 0-7 0,0-2-32 0,0 3-100 16,0-3 78-16,0-2 1 0,2 0-43 0,-4 0-44 0,2 2-12 16,0-2-5-16,-1 0-39 0,-3 1 12 0,4 0-40 15,-5-2-40-15,2-1-35 0,-1-1 16 0,-1 0 37 0,0 0 34 16,4 0 27-16,-2-4 10 0,1 1 19 0</inkml:trace>
  <inkml:trace contextRef="#ctx0" brushRef="#br0" timeOffset="52410.74">15498 9016 73 0,'1'0'103'0,"-1"0"-21"15,0 0 8-15,0 0-4 0,0 0-4 0,-1 0-9 16,1 0-5-16,0 0-2 0,1 0-4 0,-1 0-7 0,2 0 1 16,-1 0 8-16,1 0-4 0,2 0 1 0,1 0-19 15,-2 0 8-15,4 0 1 0,-1 0-11 0,-1 0 4 0,4 2 0 16,2-2 5-16,-3 0-11 0,2 1-13 0,-1-1 9 16,3-3 4-16,0 3 1 0,-1-3-4 0,0 3-4 15,3 0 0-15,-1-1-3 0,1-1-5 0,-3 0 0 0,3 1-5 16,-4 0-18-16,0-1 19 0,2 4-19 0,-2-2 19 15,-1-2-19-15,4 1 10 0,-4 1-10 0,4 0 9 0,1 1 10 16,1-1 1-16,-2-1-25 0,4 1 24 0,0 0-23 16,0 0 18-16,2 0-24 0,3 0 25 0,-3 0-25 15,3 0 20-15,0 0-10 0,2 0-10 0,-1 0 20 0,0 0 0 16,-1 0 0-16,-3 0-25 0,2 0 25 0,-1 1 0 16,-2 2-25-16,-1-2 25 0,-2 4-10 0,0-2-10 0,-2 0 10 15,-1 3-10-15,1-1 20 0,-2-1-10 0,3 1-10 16,-4-1 20-16,2-1-10 0,1-1-10 0,0-2 0 0,3 1 1 15,-4-1-1-15,4 2 24 0,0-2-23 0,1-2-1 16,4 2 25-16,-4-1-6 0,2 1 1 0,0-2-20 16,2-1-4-16,-2 3 4 0,1-3 0 0,-2 2 1 0,-1 1 23 15,2-2-4-15,-3 2-20 0,-2 0 25 0,2-1-25 0,-3 2 0 16,-1-1 5-16,1-1 1 0,-4 2-1 0,1-1 0 16,2 0 5-16,-2 0 10 0,0 2 4 0,0-2 1 15,-2 0-25-15,2 1 5 0,2-1 20 0,-2 0-25 0,4 2 25 16,-1-2-15-16,1 0 9 0,2 0-9 0,0-2-14 15,1 2 19-15,2 0-20 0,0 0 20 0,0 0 0 0,-1 0-5 16,0 0 0-16,0 0-10 0,-4 0 0 0,-3 0 10 16,2 0 0-16,-4 0 5 0,-1 0 0 0,1 0-5 15,-2 0 0-15,-1 2 0 0,-1-2 0 0,-2 0 0 0,3 0 0 16,-3 0 5-16,2 0-10 0,0 0 10 0,2 0 0 16,-3 2-5-16,6-2 0 0,-2-1 0 0,-2 2 0 0,4-1 0 15,2 0-10-15,-1 0-9 0,2 0 14 0,-4 0 10 16,4 2-15-16,-1-4 15 0,0 2 0 0,-1 0-20 0,-2 0 20 15,1 0 0-15,-1 0-20 0,0 0 20 0,0 0 0 16,-1 0-10-16,-2 0 10 0,2 0 0 0,-2 0 0 16,-1 0-1-16,1 0 1 0,-1 0 0 0,3 0-5 0,-2 0-10 15,0 0-4-15,-1 0 9 0,3 0 0 0,1 0-9 0,-2 0 14 16,1 0 0-16,-2-2 10 0,3 2-1 16,-1-2-4-16,1 1 0 0,-3-1 0 0,3 2-1 0,-2-3 1 15,-1 2 0-15,0 1 0 0,0-2 0 0,-1 2 0 0,2 0-5 16,-4 0 0-16,-2-1-10 0,3 2 5 0,-1-2 10 15,0 2 0-15,1-1-15 0,-4 0-4 0,4-1 9 0,0 1 10 16,-2 0-1-16,1 0-18 0,2 0 14 0,-2 0 5 16,2 0 0-16,1 0-10 0,-3 0 10 0,5 0-1 15,-3 0 1-15,1 0 0 0,2 0 0 0,-2 0-5 0,2 0 5 16,-3 0 0-16,0 0-5 0,3 0 0 0,-2 0 5 16,-1 0-15-16,0 0 5 0,0 0 10 0,-1 0 0 0,1 0-5 15,-1 0 5-15,1 0-1 0,-1 0 1 0,-3 0 0 16,2 0-19-16,1 0-1 0,0 0 0 0,-2 0 15 0,4 0-9 15,-5 0-1-15,1 0 1 0,3 0-1 0,-3 0 5 16,4 0 10-16,-3 0-10 0,2 0 1 0,-2 0 8 16,1 0 11-16,1 0-1 0,-1 0 0 0,-3 0-18 0,-1 0 18 15,2 0-19-15,-1 0 20 0,-1 0-20 0,0 0 24 16,0 0-19-16,-1 0 20 0,-1 0-20 0,2 0 20 16,0 0-25-16,2 0 20 0,-2 0-10 0,0 0-10 0,0 0 20 15,-2 0-5-15,5 0-10 0,-3 0 5 0,4 0-5 16,-3 0 0-16,2 0 0 0,-1 0-15 0,0 0 15 15,-2 0 10-15,2 0-25 0,0 0 25 0,-2 0-25 0,0 0-5 0,0 0 0 16,-2 0 1-16,2 0-11 0,2 0-13 0,-2 0-18 16,0 0-21-16,0 0-27 0,-4 0-55 0,0 0-63 15,0 0-24-15,-3 0 34 0,2-2 29 0,-3 0 23 0,-1 0 19 16,3-1 18-16</inkml:trace>
  <inkml:trace contextRef="#ctx0" brushRef="#br0" timeOffset="52837.6">17648 8811 123 0,'1'3'100'0,"-1"2"0"0,-1 0-11 0,-1 1 15 16,2-1-17-16,0 2-11 0,0-1 12 0,0 3-3 0,0 0-15 15,0-1 9-15,0 1-7 0,0 0 1 0,0 0 13 16,0 0-18-16,0 1 13 0,0-1-11 0,0 0-6 16,0 0-4-16,2 0-3 0,-2-1-3 0,0 2-4 0,0-1-3 15,0 2 6-15,0-2-19 0,1 1-5 0,-1 2-4 16,-3 0-5-16,2-1-10 0,-3 1-10 0,1 0-20 16,0-1-25-16,-3 2-23 0,3-3-17 0,0 1-41 0,-2-1-16 15,0 1-58-15,0-5-67 0,2 0 37 0,-3 1 30 16,3-1 23-16,0 0 24 0,-1-1 17 0</inkml:trace>
  <inkml:trace contextRef="#ctx0" brushRef="#br0" timeOffset="54841.09">6723 6213 119 0,'3'0'79'0,"1"-2"14"0,1 1-8 0,-2 2-9 16,3-1 3-16,1 0-32 0,1 0-4 0,1-1-3 16,-1 1 0-16,-1-3-7 0,3 3 0 0,-2 0 7 0,2-2-7 15,-2 2-10-15,3-1 17 0,-2-1-17 0,1 1 11 16,-1 1-4-16,1-2 0 0,-1 4 0 0,2-4 1 16,-1 2-1-16,0 0-3 0,0 0 4 0,0 0-3 0,1 0 7 15,3 0 1-15,-3 0-20 0,3 0 16 0,-1 0-20 16,0 0 16-16,3 0-7 0,0 0-17 0,-1 0 0 0,0 0 21 15,2 0 0-15,0 0-21 0,-1 0 17 0,1 0-13 16,-2 0 9-16,0 0-9 0,1 0 1 0,-2 0-13 16,2 0 12-16,-4 0 9 0,3 0-25 0,-2 0 25 0,1 0-22 15,-1 0 23-15,-1 0-5 0,-1 0 4 0,2 0-4 16,1 0-9-16,-2 0 5 0,3 0-4 0,-4 0 3 0,3 0 1 16,-2 0 0-16,2 0 0 0,3 0 0 0,-2 0 0 15,0 0 0-15,0-2-5 0,2 0 6 0,-3-1 8 0,5 0 0 16,-6 0-18-16,6-2 5 0,-4 2-1 0,-3-1 1 15,2 1 4-15,-2 0 5 0,1 1 0 0,-2 1 0 0,0-1-9 16,-1 2 9-16,-1 0-9 0,-1 0 0 0,0 0-10 16,0 0 0-16,0 2 24 0,-2-1-24 0,2 1 25 0,-3 1-25 15,1-2 24-15,3 2-29 0,-4 0 25 0,3 0-25 16,-1 2 20-16,0-2-25 0,-2-2 20 0,2 1-24 16,-1-2-5-16,-1 0-28 0,2-3-3 0,-7 3-21 0,2-5-37 15,1 2-16-15,-3-4-71 0,2 1-55 0,-6-2 27 16,1-1 40-16,-1 0 19 0,-1-3 23 0,-3 0 17 0</inkml:trace>
  <inkml:trace contextRef="#ctx0" brushRef="#br0" timeOffset="55146.46">7633 5982 55 0,'11'3'125'0,"-3"1"11"16,5 2-4-16,-4 0 5 0,-1 0-10 0,3 0-28 0,-1 3 12 15,-1 0-13-15,2 0 5 0,-3 2-2 0,0-2 3 16,0 3 7-16,-2-2-27 0,1 2 21 0,-3 2-15 16,1-4-1-16,-2 2 13 0,-1 0-21 0,-2-3 20 0,3 3-7 15,-2-1-1-15,-5-1-8 0,2-2-10 0,-4 2-9 16,3 1-5-16,-5-1-48 0,0-1 1 0,-3 2-14 0,0 2-41 15,-5-2-6-15,-2 1-19 0,0 1-94 0,-3-1 55 16,0 2-26-16,-1-1-32 0,-3 1-16 0,0-2-36 16,-1 0-61-16,-1-3 15 0,1 1 40 0,0-2 28 0,1-2 25 15,0-2 21-15,4-2 15 0</inkml:trace>
  <inkml:trace contextRef="#ctx0" brushRef="#br0" timeOffset="56140.89">6736 6274 76 0,'0'8'75'0,"0"-1"7"16,2 1-3-16,-2 1-7 0,2 0-4 0,-1 0-22 16,-1 1-17-16,2 1 7 0,-2 1-7 0,0 0 7 15,3 0-10-15,0-2 6 0,-3 3 5 0,0 0 11 0,0 0-4 16,0 2 0-16,2 0-18 0,-2-1 19 0,0 2-19 16,2 1 8-16,-4-1-4 0,0 1 0 0,2 1 1 0,0 0-4 15,0 1-4-15,0 1 0 0,0-1-4 0,0 2-3 16,0 0 0-16,0 3-5 0,0 2 1 0,0-2 0 15,0 0 0-15,0 1-4 0,0-1 12 0,0 0-8 0,0 1 0 16,2 1 4-16,-2-3-12 0,2 1-4 0,2 0 12 0,-2 0 8 16,2-2 1-16,-2 1-5 0,3 1-16 0,-2 1 17 15,3-4-1-15,-4 2-16 0,4-1 0 0,-4-1 21 16,4 2 0-16,-3-2-4 0,0-2 0 0,2 2-21 0,-2 0-1 16,-1 0 1-16,1 1 13 0,-1 0 8 0,1 0-22 15,-3 4 1-15,2-3 17 0,0 3 0 0,-2 3-22 0,0-1 22 16,0 2-22-16,0 0 22 0,-2 3-17 0,0 3 8 15,2-1 5-15,2 0-13 0,-2 5 8 0,0-3 5 16,0 1 8-16,0-1-13 0,0 2 1 0,-2-1-1 0,2-4 0 16,0 1 1-16,0-1-1 0,0-1 9 0,0 0-8 15,0-2-1-15,0 0 1 0,0 0-14 0,0-1 9 0,0 0 0 16,0 0 0-16,0 0 4 0,0 0 1 0,0 0 4 16,0 0 4-16,0 3-13 0,0-3 0 0,0 2 13 15,0 2-13-15,0-3 0 0,0 3 0 0,0-1-4 0,0 1 13 16,0-1-5-16,0 1 6 0,0 0-1 0,0 0-5 15,0 1 5-15,0-2 10 0,0-1-6 0,0 2 1 16,0 0 0-16,0-1 0 0,0 2-4 0,0-1-1 0,0-1-13 16,0 0 4-16,0 2 0 0,0 1 9 0,0 0 1 15,0 1-1-15,0 2 1 0,0 0-25 0,0-1 25 0,0 2-5 16,0-1-5-16,0 2-15 0,0 0 25 0,0-1-10 0,0 0-10 16,0-1 10-16,0-1 10 0,0 1 0 0,0-2-1 15,0 1-23-15,0-2 4 0,0 3 15 0,0-3 5 0,0-2-1 16,0 4-18-16,0-1 23 0,0 1-14 0,0-1 10 15,0 2 0-15,2-1-25 0,2 1 25 0,-4 0-1 16,2 0-23-16,-2 1 24 0,1-2-25 0,-1-1 25 0,0 1-1 16,2-2-23-16,-2 0 24 0,0-2-20 0,-2 1 20 15,5-3-20-15,-3-1 0 0,4 0 0 0,-1-1 25 0,-3-1 0 16,1-1-25-16,-1-1 0 0,4 0 0 0,-3 2 25 16,1-2-20-16,-2 1 20 0,0-1-25 0,3-1 0 15,-3-1 25-15,4-1-25 0,-2 2 25 0,1-2-30 16,-3 0 25-16,3-3-10 0,-3 0-5 0,0-2 0 0,2 0-19 15,0 1 5-15,1-3-24 0,-2-1 6 0,3-1-27 16,-1-3-7-16,0 1-15 0,0-2-23 0,3-2-60 0,-3-1-58 16,-1-2-3-16,-2-1 30 0,3-1 27 0,-3-1 19 15,2 0 19-15</inkml:trace>
  <inkml:trace contextRef="#ctx0" brushRef="#br0" timeOffset="57611.27">6496 12309 112 0,'0'0'96'16,"0"3"8"-16,0-3-11 0,-3-2-10 0,3 4 3 0,0-2-32 15,0 1 12-15,3 1-11 0,-6-1 0 0,3-1-15 16,0 3 8-16,0-3-3 0,3 2 0 0,-1 0 0 0,-1-2 5 16,3 2-4-16,2 3-19 0,0-5 16 0,0 1-8 0,4 1-11 15,-2-2-4-15,3 0 0 0,0 1 16 0,0-1 1 16,3-1-9-16,-1 2-20 0,1-1 21 0,-1 0-20 15,3-1 16-15,-2 1 0 0,3 0-8 0,-2 0 4 0,2 0-3 16,-3 1-10-16,3 2 1 0,-2-3 0 0,0 0-1 16,2 3 1-16,-2 0 9 0,1-3-10 0,1 3 1 15,-2 0-4-15,2-1 4 0,-1-2 0 0,3 0-1 0,-2 1-3 16,-1 1-1-16,3-4 1 0,0 2-5 0,-2-1 4 16,1 1-4-16,1-3 5 0,0 0-5 0,-2 1 5 0,2-1-5 15,-1 0 4-15,-1 2 5 0,-1-2-4 0,3 1-5 16,-2 2 0-16,-3-1 0 0,2 1 4 0,-3 0-4 0,-2 0 5 15,3 0-5-15,-3 1 4 0,-3-1 6 0,3-1-15 16,-3 1 5-16,0 1-5 0,1-1 10 0,-4 2 4 16,3-1-13-16,-1 1 4 0,0-2-5 0,1 1 5 15,-3-1 9-15,1 0 0 0,-1 2-9 0,0-4-4 0,1 4 4 16,-1-4 0-16,-2 2-5 0,2 0 5 0,-4 0 0 0,-1 0 0 16,2 0 9-16,-2 0 1 0,0 0-1 0,0 0-9 15,0 0 0-15,0 0 0 0,0 0 0 0,0 0 14 16,0 2-5-16,0 0-13 0,0 0 13 0,0 1 1 0,0-1-1 15,0 1-14-15,-2 0 1 0,2 1 4 0,-1 1 0 16,-2-1 0-16,3-1 9 0,-4 2-9 0,1-1 10 0,-2 1-6 16,-1 1-8-16,0 0 4 0,3 1 9 0,-4-1-4 15,2 3 0-15,-4 0 0 0,0-1-10 0,2 2-10 16,-1 0 15-16,-2 4 10 0,0 0-5 0,0 1-20 0,-2-2 15 16,2 5 10-16,-1-3-10 0,-1 3-14 0,0-1 23 0,-2 2-23 15,3-1 9-15,0 0 15 0,-3 3-20 0,1 0 20 16,-1 0-20-16,0 0 20 0,-2 0-25 0,3 0 25 0,-2 2-1 15,0-2-18-15,0 1 18 0,-1-1 1 0,0-2 0 16,2 3-1-16,-4-5 1 0,4 1 0 0,-2 0 4 16,0-1 1-16,1-2-5 0,2 0 0 0,0-1 0 0,-3-1 0 15,5-1-10-15,-3 0 10 0,3-1-10 0,1-2-10 16,1 0 0-16,-2-2 25 0,3-1-10 0,0 3 5 16,2-4-5-16,1-1 6 0,0-1 4 0,2-1-15 0,3-1 10 15,-3-1 6-15,3 2 0 0,0-2-1 0,-2 0 1 16,4 0-5-16,-2-2 16 0,0 2-11 0,0 0 12 0,0 0 0 15,0 0-6-15,-2 0 1 0,2 0-11 0,-4 0 5 16,4 0-5-16,0 0 0 0,-2 0 0 0,2 0 0 0,0-3-18 16,0 2 0-16,-1-2 12 0,2 0-12 0,-2-1-6 15,2-1-6-15,-1 0 1 0,0-3 5 0,2 1 1 16,4 0-18-16,-3 1 12 0,0-3 0 0,1 3 6 0,0-3 6 16,3 3-6-16,0-2 0 0,1 1 5 0,-3 1 1 15,0 1 0-15,1-1 5 0,2 2 0 0,-2-1 0 0,2 2 0 16,-1-1-17-16,0 1 17 0,1 0 0 0,0 1-10 15,2 1 10-15,2 1 5 0,0-2 11 0,2 1-5 0,0 1 0 16,-1 0 11-16,4 1-11 0,0 1-6 0,-1 2 29 16,3-1 0-16,-1 2-5 0,-1-1 1 0,1 1 6 0,-1 2 19 15,0 1-5-15,-1 1 14 0,-3-2 3 0,2 1-5 16,0-1-34-16,-1 1 1 0,-3-2-7 0,3 1 7 16,-3-2-7-16,-1-1-7 0,1-1 1 0,-3-1 22 0,0 1-23 15,3-3-46-15,-5 0-29 0,2 0-77 0,-1-2-10 16,2-1-32-16,-3 2-34 0,0-4-57 0,1 2-66 0,-1-1 31 15,3-1 52-15,-4 1 36 0,0-2 29 0,3 1 27 16,1-1 7-16</inkml:trace>
  <inkml:trace contextRef="#ctx0" brushRef="#br0" timeOffset="58331.07">8079 12370 98 0,'0'0'100'0,"0"0"-7"0,0 0-4 0,0 0-3 0,0 0 8 16,0 0-22-16,0 0-18 0,0 0 1 0,-3 0 8 0,0 0-1 15,-1 0 2-15,1 0 7 0,-2 0-22 0,2 2 9 16,-4-1 7-16,0 2-10 0,1 1 1 0,-4 0-8 0,1 0 1 15,4 4-4-15,-3-2 1 0,0 1-12 16,-3 2-4-16,3-1 18 0,0 1-22 0,-1 0 1 0,0 0 13 0,1 0-22 16,-1 0 0-16,2 0 1 0,-1 1 13 0,3-2 1 15,-3 2-23-15,3 1 19 0,-4-1-20 0,4 1 16 16,-1 1-25-16,-1 1 0 0,1-1 19 0,0 2 1 0,0 0 0 16,-1 2-15-16,2 0 10 0,-1-1-10 0,0 3 5 15,0 2 1-15,-1-2 4 0,2 3 6 0,1-2-5 0,0 2 5 16,0 1 0-16,4 0 28 0,-3 2-10 0,3-2 6 15,-2 1 7-15,2 0 20 0,2 2 2 0,1-3 10 16,3 4-31-16,-3-2 16 0,0 0 24 0,4 0-18 16,-1-1 11-16,2 2 3 0,3-4-48 0,-1 1 36 0,2-1-24 15,-1-1-17-15,2-4-9 0,3 1 1 0,-2-2-37 0,2-4-10 16,0 0-70-16,1-2-15 0,-1-1-50 0,1-5-40 16,-1-2-54-16,0-1-34 0,-2-1-75 0,0-5-9 15,-1-1 69-15,-1-3 57 0,-4 0 24 0,2-4 35 0,-1 1 6 16,-1-4 29-16</inkml:trace>
  <inkml:trace contextRef="#ctx0" brushRef="#br0" timeOffset="59297.78">8721 12466 76 0,'0'-1'107'15,"0"-2"-7"-15,0 3-3 0,0-3-7 0,0 1-11 0,-2 0-14 16,4-2 4-16,-2 1-14 0,0 2-11 0,0-1 3 16,0-2-10-16,0 1 4 0,0 1-3 0,0 1-5 0,-2 1 9 15,2 0-12-15,0-2 1 0,0 2-12 0,0 0 12 0,0 0-4 16,0 0 4-16,0 2-11 0,0-4 19 15,0 4-7-15,0 1-8 0,0 0 8 0,0-2 5 0,0 5 0 16,0-1 0-16,0 1 5 0,0 1-8 0,0 0 14 0,0 1-22 16,0 1 23-16,0-1-4 0,0-1-4 0,0 2-23 15,0 0 10-15,0 2 1 0,0-2-5 0,0 3 0 0,0 1 5 16,0 4-4-16,0-2 5 0,0 1-10 0,-1 2 27 16,1 3-26-16,0 0 26 0,0 1 2 0,0 3 1 15,-2-3-4-15,2 4 1 0,0-1 13 0,0-1-11 0,-1 2 14 16,2-1-17-16,-1 1 7 0,2-2 9 0,-1 0 2 15,-1-2-13-15,0-1 2 0,2 0 0 0,-2-1 2 0,0-2-6 16,2 0 0-16,-1-2 28 0,2-1-42 0,-3-2 36 16,0-2-7-16,0 1 2 0,2-3-8 0,-4-2-9 15,4 1-39-15,2-2 41 0,-4-4-51 0,0 0 41 0,0 0 1 16,0-2 0-16,0 2 1 0,2-4-11 0,-1 4-10 16,-1-6 0-16,0 2-11 0,0-4 0 0,2 3-11 0,-2-5-11 15,0-1-33-15,0 2 1 0,0-5 0 0,-3 0 1 16,-3-2 0-16,4 1 1 0,-4-1 0 0,3 1 2 15,-4 1 29-15,1 0-49 0,-2-1 12 0,0 2 0 0,2 0 10 16,-2 1 1-16,0-1 0 0,0 2 10 0,2 0 0 16,-1 2 9-16,1-1 0 0,-1 2 0 0,0 2 0 0,2-1 0 15,0 3 1-15,-1 0 40 0,0 0-24 0,-2 1-16 0,2 1 24 16,-1 0 9-16,-2 0 0 0,1 0 0 16,0 0 0-16,-3 3-9 0,0-1 1 0,1 2 0 0,1 0-1 15,-4-1 1-15,2 3 0 0,-1 2 0 0,0-2-1 0,1 1-8 16,-1 1 9-16,1-2-26 0,1 1-18 0,-2-1 9 15,2 2 0-15,2-2 9 0,-4 0 34 0,4 1-34 0,-2-1 26 16,2 0 8-16,0 0 0 0,0 0 0 0,2 0 0 16,-2 0 1-16,5-1-18 0,-2 1 17 0,2 0-17 15,-2-2 18-15,4 2 0 0,-1 0-9 0,2 0 0 0,-2 0 0 16,2 0 0-16,0 0 28 0,-1 2-9 0,1-4 0 16,3 2 1-16,-1-1-10 0,-1 1 10 0,1-2 1 0,4 2 30 15,-1-1 1-15,4-1 12 0,-2 2 2 0,2 0 14 16,5-1-33-16,-4 1 25 0,6-2-10 0,1 1-36 0,-2-4 51 15,3 4-37-15,1-4-36 0,-1 1 12 0,2-1-25 16,1-1-50-16,-4 0-36 0,5 0-34 0,-4-1-40 16,-1-2-77-16,2 4-38 0,-5-5-45 0,-1 2-2 0,0 1-14 15,-2-4-46-15,-2 1-10 0,-1-1 82 0,0 1 63 16,-3 0 26-16,1 0 19 0,-1-2 37 0,-2 2 18 0,0-1 23 16</inkml:trace>
  <inkml:trace contextRef="#ctx0" brushRef="#br0" timeOffset="59785.55">9317 13249 94 0,'0'2'122'0,"0"-1"-12"16,0 1 16-16,-3-1-15 0,3-2-6 0,0-1-28 0,0 2 0 16,-2 0 12-16,2 2-22 0,0-2 9 0,0 1 5 15,2-1 4-15,1-3-13 0,0 3 5 0,2 0 1 16,1 0-6-16,-1 0-3 0,1 0 6 0,5 0-15 0,0 0-9 16,1 0 11-16,0 0-24 0,1 0 17 0,1 0-30 0,-1 0 21 15,1 0-14-15,0 0-16 0,-1 0 21 16,1 0-74-16,0 0 47 0,-1 0 6 0,-4 0 1 0,1 0-7 0,1 0 1 15,-3 0 0-15,-2 3-11 0,-1-1 0 0,1 0-16 16,-3-2 5-16,-3 0-27 0,0 0-9 0,3 2-30 16,-3 0-45-16,0-2-13 0,0 0-61 0,-3-2-96 0,0-2 36 15,-3-4 31-15,4 4 30 0,-2-2 19 0,-1-2 33 16,-2 0 11-16</inkml:trace>
  <inkml:trace contextRef="#ctx0" brushRef="#br0" timeOffset="60035.85">9274 13053 137 0,'0'0'168'0,"-1"0"-14"0,-1 0-6 0,4 0 8 16,-4 0-12-16,5 0-27 0,1-2-10 0,0 4-6 15,1-2-9-15,1 0-10 0,2 0-12 0,2 0-6 16,2 0-12-16,1-3 2 0,3 0-23 0,-2 1-26 0,3-1-15 16,-4 0-34-16,4 0-18 0,-2-1-28 0,0-1-54 0,-2 1-69 15,-3-3-43-15,0 5 47 0,0-3 25 0,-5-1 19 16,1 3 19-16</inkml:trace>
  <inkml:trace contextRef="#ctx0" brushRef="#br0" timeOffset="61111.23">10523 12828 73 0,'7'-6'82'0,"-1"1"-4"0,0-1 1 0,2 0 3 0,0 2-17 16,0-2-11-16,-1-2-4 0,2 1-3 0,-1-1 8 16,1-1-4-16,-1 0-4 0,3 0 1 0,-1 2-19 15,-1-2 20-15,0 0-1 0,1 1-3 0,-2 2-11 0,1 0 8 16,-1 2-8-16,-1-1 1 0,-1 2 11 0,-1 2-7 15,1-1 1-15,0 2 4 0,1 3-4 0,-4 0 9 0,5 2 1 16,-2-3-17-16,0 3 14 0,1 3-22 0,-1-1 19 16,2 1-22-16,1 0 18 0,-1 2-23 0,1-1 24 15,0 0-4-15,-3 1 0 0,2 1-3 0,-3 1-15 0,1-3-5 16,0 3 15-16,-1-2 1 0,-3 1 15 0,-1 0-24 0,1 2 4 16,-2-1 7-16,0-1-1 0,0 3 18 0,0 0 1 15,0-1-5-15,-2 2 1 0,-1-3 2 0,0 5 0 0,0-5-5 16,-3 3-4-16,1-3-1 0,0 1 15 0,0 0-12 15,-1 0 7-15,-3 0-5 0,2-1-7 0,2 0 1 0,-3 2-37 16,2-4 37-16,-3 4-22 0,1-2 16 0,1 0-39 16,-2 0 16-16,-2 0 15 0,5 0-31 0,-4-2 24 15,2 1-24-15,-1-2 40 0,1 1-1 0,-3-1 2 0,5-1 0 16,-4-2 0-16,3 0 1 0,0 1 1 0,-1-2-18 16,3-2 1-16,-1 0 17 0,1-2 1 0,-1 2 29 15,1 0-18-15,2-1 1 0,0-2-9 0,-1 1 0 0,0-1 2 16,0-1 31-16,3 2-9 0,-1-1 1 0,-1 2 2 15,0-4 2-15,2 1-34 0,-1 2 12 0,1-1 37 0,1 0-23 16,-4 0-12-16,4-1-11 0,-3-1 1 0,1-2-1 16,1-1-12-16,1 1 1 0,-2-2-1 0,1-2-12 15,1 0 0-15,0-2 0 0,0 0-13 0,-2 1-13 0,5-2 13 16,2 1 0-16,-3-1-13 0,1-1-12 0,2 2-1 16,1-1 1-16,0 1-25 0,2-1 50 0,0 2-13 0,1 0-12 15,-1 0-60-15,0 1 36 0,2 3 26 0,-1-1-36 0,-1-1 36 16,3 2-23-16,0 3 34 0,0-1-22 0,-1 2-11 15,2 1 12-15,1-2 11 0,0 2 1 0,-1 2 31 16,1 1-20-16,-2 0 20 0,2 2-20 0,-1 0 31 0,-1 0 1 16,1 2 0-16,0 1 0 0,-4 1-33 0,3 0-11 15,-2 1 11-15,1 1 44 0,-2-2 1 0,1 0 0 16,-1 0-11-16,0 0-1 0,0 0-56 0,2-2 57 0,-4-1 0 16,2 2-11-16,-2-2-47 0,-1-2-22 0,3-1-21 0,-3-1-82 15,-1-1-79-15,1 1-39 0,-3-2-36 0,3 1-45 16,-4-2-58-16,-1-4 27 0,3 2 83 0,0-1 43 15,-1 1 39-15,-1-2 29 0,3-1 24 0,0 0 18 0,0-1 22 16</inkml:trace>
  <inkml:trace contextRef="#ctx0" brushRef="#br0" timeOffset="62271.59">11198 12865 105 0,'0'0'89'0,"3"0"0"16,-1 0-17-16,-4-1 14 0,4 1-14 0,-2 1-18 16,3-1 0-16,-1 0 1 0,1 0-4 0,0 1-11 15,-1 1 15-15,1 1-3 0,0 2-11 0,-1-1 4 0,-2 2-4 16,6 0 1-16,-3 3-4 0,-1 0 0 0,-1 0-11 16,-1 2 8-16,4-1-7 0,-4 1 15 0,0-1-11 0,1 2 8 15,2-1-12-15,-4 2 5 0,-1-1-4 0,2 0 0 16,0 0-8-16,2 0 8 0,-4 0 14 0,5-1-13 0,-3 1 10 15,2-1 0-15,-2 0 0 0,0 0 1 0,0-1 1 16,0 1-4-16,3 1-9 0,-3-3 0 0,0 2 0 16,0-1 1-16,0 0 0 0,-3-1 11 0,3 0 1 0,0 0-15 15,0 0-11-15,0 0 22 0,0-3-11 0,0-2-15 16,0 3 21-16,0-6-21 0,0 2 22 0,0-1-4 0,0-1-12 16,0-1-12-16,0 2 18 0,0-4-6 0,0 2 6 0,0 0 1 15,0-3 7-15,0 5 6 0,0-2-18 16,0 1 33-16,0-1-26 0,0 0 14 0,0-1-20 15,0-1 29-15,0-1 1 0,0 2-6 0,0-4-7 0,0 2-7 0,0-3 1 16,0 0-9-16,0-1 2 0,0-1-9 0,0-2 0 16,3 1 1-16,0-1-9 0,-3 0 0 0,6-2-8 15,-3 0-33-15,2-1 17 0,0-1-8 0,0-1-9 0,0 0 2 16,0 0 0-16,-1 0-23 0,1 0 39 0,1 0-7 16,-1-2 0-16,1 3 0 0,-1-1-6 0,1 1-1 0,2 0 8 15,-3 3 1-15,2-3-21 0,-3 3 20 0,4 1 8 16,-3 1 0-16,-1 0 0 0,1 3-26 0,0 0 33 15,0 2-33-15,1 1 21 0,-1 1-1 0,-1 1-5 0,1 1 6 16,2 0 0-16,-4-2 18 0,3 4-12 0,-3-2 0 16,4 0 0-16,-3 0 0 0,0 1 1 0,0 1 16 0,2 1-10 15,-1 1 5-15,-2 1 0 0,2-1 0 0,-2 1 0 16,2 1 0-16,0 0 0 0,-1 1 0 0,1-2 0 0,-2 1 0 16,2-2-18-16,0-1 13 0,-2 3 5 0,0-1 11 15,2-2-11-15,0 1 12 0,-1 2-24 0,-2 0 12 16,3 0-11-16,-4 0 28 0,1 0-17 0,-2 0 17 0,0 3-5 15,3-3-24-15,-3 5 18 0,2-4 6 0,-4 4 0 16,2-2 0-16,2-2 0 0,1 4 0 0,-1-2 0 16,-1 1 0-16,-1-1 0 0,3 2 0 0,-3-1 1 0,2-1-7 15,-2 0-18-15,1 2 5 0,-1-2 7 0,0 0 13 0,-1 0 12 16,1-2-13-16,1 1 1 0,-2-1 0 0,1-1 6 16,0 0 1-16,0 2-7 0,0-4 7 0,0 2 0 0,0-3-7 15,0-1 1-15,0 0 7 0,0 2-8 0,0-4 22 16,0 1 1-16,0-1-22 0,0 0-6 0,0 0 28 15,0 0 9-15,0 0-22 0,0 0 23 0,0-1-7 0,0 1-23 16,0 1 9-16,0-4 7 0,0 1 1 0,0 0-33 16,0-3-8-16,0 1 0 0,0-4 33 0,0 1-8 0,0-4-9 15,0 1-25-15,0-2 0 0,0-2 1 0,1 1-25 16,2-2-31-16,-1-2 33 0,3-1-7 0,-2 2-14 0,2-2-12 16,1-1-4-16,0 0 9 0,2 1 21 0,-3 0 2 15,2 0 0-15,-1 2-4 0,0 1 6 0,0-2 7 16,-1 5 18-16,0 0-1 0,1 0-10 0,0 3 6 0,1-1 16 15,-1 2 1-15,-1-1-12 0,1 3 6 0,4-1 11 16,-6 1-10-16,4 3-12 0,-1 0 22 0,2 0 0 16,-3 1 5-16,4 0 1 0,-4 1 5 0,4 4 21 0,-4 2-26 15,2-1 22-15,-1 2 11 0,2 2 1 0,-3-2-16 16,0 2 18-16,1 2-18 0,-2 2 6 0,1 1 1 0,-2-1 20 16,1 2-12-16,-1-2-12 0,-4 1 0 0,3 1-7 15,-2-1 21-15,-1 1 9 0,0-1-7 0,0 1-6 0,0-1-8 16,0-1-6-16,-1 2 0 0,2-2-23 0,1-2-15 0,-2 0-16 15,0 1 2-15,0-2-51 0,2-1-45 16,-2 0-29-16,1-1-7 0,-1-3-41 0,0 2-71 0,2-4-61 16,-4-1 41-16,2 1 48 0,-1-1 37 0,2 1 23 0,-1-5 21 15,2 0 17-15</inkml:trace>
  <inkml:trace contextRef="#ctx0" brushRef="#br0" timeOffset="62721.42">12104 12510 59 0,'4'0'89'0,"2"1"11"0,0 1-11 0,2-1-10 16,0 2 7-16,-1 2-25 0,0-1 1 0,1 2 10 0,2 0 2 0,-4 3-5 16,5 2-6-16,-3-1 20 0,0 2-11 0,0 2 1 15,1 1 5-15,-1 1-7 0,0 2-15 0,1 0 22 16,-1 1-11-16,2 3-3 0,-2-1-8 0,0 1 2 0,-2-1-4 15,2 3-12-15,0 2 5 0,0-4 11 0,-2 4-14 16,-1-1-4-16,-2 2-20 0,0-2 16 0,-1 3-9 16,0-3 10-16,-1 2-16 0,-6-1 12 0,2-2-28 0,1 0 17 15,-4 0-16-15,0 0 28 0,-3-2-29 0,-1-1 30 16,-1-1-35-16,-2 1 0 0,-3-3 23 0,1 0-29 0,-2 1 24 16,0-3-18-16,-3 1-24 0,4-2-33 0,-4 0-15 15,0-3-45-15,-2 2-52 0,-1-2-38 0,-1-4-83 16,0 3 9-16,-3-4 42 0,0 0 34 0,-3-4 25 0,2 0 27 15,-4-2 10-15</inkml:trace>
  <inkml:trace contextRef="#ctx0" brushRef="#br0" timeOffset="63987.27">2575 5214 91 0,'-9'0'110'0,"-1"0"-6"16,0 0 7-16,0 0-3 0,0 0-22 0,0 0-10 15,0 0 1-15,0 0 8 0,2 0-3 0,0 0-4 0,-3 0-9 16,3 1 0-16,-3 1 1 0,2-1-10 0,-2 2 24 16,1 0-14-16,-1 2-2 0,0-1 13 0,-1 1-1 15,2 0-7-15,-1 3-22 0,-2-2-3 0,2 2-5 0,0-2 22 16,-1 1 2-16,0 2-20 0,-2-1 12 0,5 1-3 15,-3 0-5-15,0 0-16 0,1 0-5 0,1 0 0 0,-1-2-6 16,2 2 1-16,1 0-1 0,1 0-5 0,-2 0 1 16,1 0-1-16,0-1-6 0,3 1 0 0,-2 0 13 15,-1 0-19-15,3 0-1 0,-2 0 1 0,0 1-7 0,2-1 20 16,2 0-6-16,-2 2-14 0,4-2 0 0,-1 0 14 16,0 0-1-16,1-2-19 0,1 2-1 0,0-1 0 0,0-1-7 15,0-1-13-15,0 2 7 0,1-1 27 0,1 1-34 16,-2-1 34-16,5-1-7 0,0 2-26 0,-1-1 0 0,4 1 32 15,0-1-31-15,0 1 31 0,0-1-12 0,6 2-20 16,-4-1 39-16,2 0-19 0,-1 2-13 0,-1-3 0 16,2 4 32-16,-2-1-1 0,4 1-24 0,-1-1-1 0,-2 1 1 15,1 1 18-15,-1-2-18 0,-1 1 30 0,1 0-30 0,0 0 31 16,-1 0-26-16,0-1 32 0,-1 1-37 0,-1-1 18 16,0 1 13-16,-1 0-13 0,1-1-19 0,-1 0 39 0,-1 1-7 15,-3-1 0-15,3 1-32 0,-4-1 20 0,-1-1-20 16,1 2 19-16,-2-1 1 0,0-1-1 0,0 3 1 15,0-3 12-15,-3 2-12 0,1-1 0 0,-4 1-1 0,3-2-12 16,-2 1 19-16,-1-2 14 0,1 1-14 0,-3-3 1 16,-1 1 13-16,-1-1-20 0,0-3 7 0,0 2 0 15,2-2 15-15,-4 0-22 0,2-1-7 0,0 0 7 0,-1-2-21 16,0 2 14-16,0-1 0 0,0-1-7 0,-2 0-1 16,5 0 8-16,-3-1-28 0,0-3-27 0,3 0 1 0,0 1-5 15,-1-1-35-15,3-1-14 0,-2-2-16 0,1-2 2 16,2 0-28-16,-2 0-4 0,2-2-26 0,0 2-34 15,0-1-54-15,2 1 33 0,0-3 31 0,3 1 24 0,-2 1 23 16,1 0 18-16</inkml:trace>
  <inkml:trace contextRef="#ctx0" brushRef="#br0" timeOffset="64481.77">2724 5682 91 0,'0'13'110'0,"0"3"-13"0,0 0-4 16,0-1 4-16,3 1-14 0,0 1-26 0,0-1-2 0,2 1 11 15,0 1-22-15,3-2 15 0,1 2-22 0,-1-1 15 16,3-2-15-16,2 1-3 0,-4 1 0 0,1-6-3 0,1 2-4 16,-2 0-4-16,-1-1-50 0,-1-3 54 0,-3-1-4 15,1-2-4-15,0 0 1 0,-2-5 0 0,0 1-9 16,0-1 13-16,1 2-4 0,-3-6 0 0,4 0 24 0,-1-3-7 15,1 0 4-15,0 0 4 0,1-1-7 0,-1-4 18 16,0 2 9-16,2-3 11 0,-2-3 16 0,0 1 0 16,0 1 28-16,0 0 2 0,2-2 26 0,-2 1 11 0,0-1-6 15,0 0 19-15,1-1-33 0,-1 1 2 0,1 1 18 0,0-1 12 16,-1 2-61-16,2-2 15 0,-3-1 6 0,4 3-40 16,-3 1-45-16,1 0-69 0,-1 2-34 0,0-1-33 15,4 1-133-15,-4 2-58 0,0 1 6 0,-2 1-48 0,3 0-14 16,-6 0-61-16,2 1 12 0,1 0 76 0,-3 1 45 15,0 1 48-15,0 0 25 0,0 2 28 0,0-1 14 0</inkml:trace>
  <inkml:trace contextRef="#ctx0" brushRef="#br0" timeOffset="65305.2199">3255 5739 66 0,'3'3'89'16,"-5"1"-7"-16,4-1 4 0,1-1-15 0,-3 1-10 0,0 0-18 15,3 3 8-15,-1-2-1 0,1 1-10 0,-3-1 7 16,0 1 8-16,2 2 0 0,-2-1-3 0,-2 4 0 0,4-2-4 15,-2 4-3-15,0-4 1 0,-2 5 19 0,2-1-23 16,0 3 21-16,0 0-16 0,0 0 1 0,0 1-4 16,2 2 1-16,0 0 1 0,-1 0-13 0,2 2-3 0,2-5-5 15,-2 5 1-15,0-2 9 0,2-3-17 0,-2 1-1 16,4-1-3-16,-4-2-1 0,0 0 9 0,3-1-3 0,-3-3-15 16,0-2 5-16,-1-1 0 0,-2-3 1 0,3 0-1 15,-3-1-14-15,0-1 14 0,0-1-4 0,0 0 23 16,0 0-23-16,0-1 23 0,0-1 1 0,0-1-15 0,0 2-4 15,0-4 14-15,0 1-4 0,0-2 0 0,0 0-5 16,0-4 5-16,0 0-4 0,0-2-1 0,0 0-5 16,0-1 1-16,0-2-17 0,0-3 12 0,2-3-12 0,1 0 12 15,0-3-12-15,2-3-14 0,2 1-6 0,-2 2 21 16,2-3-10-16,-2 3-15 0,1 0 0 0,0 2 11 0,-1 2-10 16,-2 4-9-16,2 2 14 0,0 4 1 0,-2-1 5 15,0 4-1-15,3 2 6 0,-6-1 8 0,2 4-18 0,-1 1 23 16,1 1-17-16,1 0 21 0,0-1-22 0,0 1 23 15,2 0-1-15,0 2-17 0,1 0 13 0,-1 3 0 16,3-2 0-16,-2 3 0 0,1-2 4 0,0 4 10 0,1 2 8 16,-1-1 1-16,-4 3-1 0,2-3-12 0,2 3 22 0,0 1-23 15,-2 0 5-15,-1 2 20 0,0 0 9 0,-1-2 1 16,-2 4-9-16,1-2-10 0,2 0 27 0,-2 1-26 0,-2-1 22 16,0 0 1-16,0-1-4 0,3-2-28 0,-3 1 29 15,3-2-4-15,1-4-6 0,-3 1-6 0,-2-1-17 16,2-3 5-16,1-2-5 0,-2 3 6 0,1-2-6 0,-1-3-13 15,-1 0 19-15,1 0-6 0,-2-5 0 0,2 2 0 16,2-4-6-16,-2-4-21 0,0 2 1 0,1-3 0 16,1-3-6-16,1-4 25 0,-1-3-31 0,1 0 18 0,3 0-18 15,-1-2 0-15,0 1 1 0,1 0 6 0,-1 1 0 16,0 3 6-16,-1 1 12 0,1 2-12 0,-2 5 6 0,-1 0 12 16,-1 2-30-16,-1 6 36 0,0 0 0 0,3 0 6 15,-1 3-24-15,1 3 36 0,1 0-30 0,-1 5 24 16,3-2 1-16,0 1 6 0,0 4 20 0,1-1-12 0,2 2 21 15,-4 2-32-15,3 1 34 0,-2 0-4 0,1 3-6 16,2-2-37-16,-1 5 31 0,0-1-7 0,0-1-23 0,1 4-9 16,-1-2-14-16,-1-2-33 0,-1-1-6 0,3 2-58 15,-6-5-42-15,1 0-40 0,-1-5-34 0,-3 1-72 0,-2-5-70 16,-1-2 56-16,0-1 51 0,-2-3 35 0,-1-3 32 16,1-1 19-16,2-1 19 0</inkml:trace>
  <inkml:trace contextRef="#ctx0" brushRef="#br0" timeOffset="66120.64">3938 5398 76 0,'0'-6'93'0,"0"2"-14"0,-2 1 6 0,2 0-16 15,0 0 17-15,0 1-29 0,0 2-3 0,0-1 8 16,0 1-7-16,0 1-4 0,0-1-7 0,0 0-3 16,0 0-1-16,0 0-2 0,0 0-8 0,0 0-12 0,0 0 12 15,0 3-11-15,0 0 8 0,0 0 15 0,0 2-15 16,0 1 4-16,0 0 0 0,0 1 8 0,2 2-19 0,0 1 24 16,-2 1-12-16,0 3 0 0,1-2 1 0,-1 4 0 15,0 1 0-15,0-1 5 0,2 4 9 0,-2 1 1 0,0 0 0 16,-2 1-8-16,4 1-8 0,1 1 10 0,2 1 0 15,-2-1 6-15,1 2 10 0,1-1-18 0,0 1 21 16,0-2-8-16,1 1 6 0,1-1-4 0,-3-1 2 0,1-2-4 16,-2-2 1-16,0 2 20 0,-1-3-36 0,-1-1 34 15,1-1-4-15,-2-4-4 0,2 0-7 0,-2-1 3 16,-2-2-6-16,2-2-23 0,0-2-15 0,-2-2-1 0,4-3 26 16,-2 3 0-16,0-3 9 0,0 0-7 0,0-3 18 15,2 1-16-15,-1-1-8 0,1-4-10 0,1-1-8 0,-1-1-10 16,2-1 1-16,-1-4-10 0,0-2-19 0,2-1-37 15,0-2 29-15,0-2-35 0,0 0 1 0,-2 1-15 16,4 1 19-16,-2-2-30 0,2 4 41 0,-1-1-29 0,3 2 10 16,-2-1 3-16,-1 5 34 0,1 2 8 0,-1 2 0 0,1 1-19 15,0 1 13-15,1 1 20 0,-3 2-1 0,4 3 1 16,-3 0 6-16,1 3 0 0,1 2 0 0,3-2 0 0,-3 2 0 16,1 3 0-16,2 1 6 0,0 2-12 0,-3-1-13 15,5 4 25-15,-2 1-6 0,-3 0 0 0,0 1-19 0,1-1 32 16,-2 0-26-16,-1 2 19 0,-3 1 7 0,-1-3 6 15,1 0 7-15,-3-1 13 0,0-1-13 0,-3-1 36 0,1-2-14 16,-3 2 10-16,-1-3 15 0,-1-1-19 0,0-1 8 16,-1-1-5-16,0 2 26 0,-3-5-5 0,-3 2-7 15,1 0 3-15,1-2-56 0,-1-1 39 0,0 1-28 0,-1-2-29 16,-1 1 50-16,3-2-31 0,-3 1-9 0,2-1 0 16,1 0-10-16,-2 0-20 0,3-1 10 0,1 2-29 15,0-2-48-15,2 1-15 0,0-2-4 0,1 1-45 16,-2-2 2-16,4-2-32 0,2 2-16 0,0-3-16 0,3-1-16 15,-2 0-24-15,2-1-52 0,-1-3 9 0,2 2 48 0,1 0 36 16,1 0 24-16,2-2 31 0,-2 0 3 0</inkml:trace>
  <inkml:trace contextRef="#ctx0" brushRef="#br0" timeOffset="66681.39">4466 5850 144 0,'10'-2'125'0,"2"-1"-7"0,-1 0-7 15,-1-3-6-15,4-1-14 0,-3-1-25 0,2 1 0 0,-2-4-22 16,0 1 1-16,1 1-4 0,-2 0-4 0,-2-2-3 15,1 2-3-15,-4-1-4 0,1 2-4 0,-2 0-4 0,-3 1-8 16,3 1 17-16,-3-1-21 0,-1 1 9 0,-3 3 11 16,3-2-11-16,-2 2 4 0,1-1-8 0,-3 2 4 15,1-2 20-15,0 1 0 0,-2 3-3 0,2-2 0 0,-4-1 0 16,3 0 1-16,-2 3 8 0,3 0 2 0,-5-1-5 16,0-1 1-16,3 2-22 0,-1 0 18 0,-1 0-22 0,1-1 9 15,-3 2-14-15,4-2 1 0,-3 1 8 0,0 0 6 0,-1 0-24 16,2 1 0-16,1 2 24 0,-1-1-5 0,0-1-24 15,1 2 1-15,-1 0 4 0,2 2-5 0,-1-1 0 16,0-1 5-16,3 3-5 0,-2-1 24 0,2-2 1 0,-1 0-6 16,3 1-23-16,-1 1 23 0,-1-2-14 0,3 0-9 15,-2 2 23-15,1 0-19 0,1-2-4 0,0 2 18 0,0 0 1 16,0 3-20-16,0 0 1 0,0 1 23 0,0 0-24 16,0 1 1-16,0 1 4 0,0 4 5 0,0 0 10 0,1 0 4 15,3-1 1-15,-1 3 5 0,0 1 5 0,2-1 1 16,0-1 4-16,2 2-3 0,-2-3-12 0,3 0 28 15,2 0-10-15,-1-1 6 0,-1-2-17 0,0-2 12 0,0-1-16 16,3 0-18-16,-3-3 29 0,3-1-35 0,1-2 24 16,-2 0-6-16,1-3-36 0,0 0 0 0,2-3-44 15,1-2-9-15,-3-3-39 0,2 1-19 0,1-2-19 0,-3-1-30 16,0-1-66-16,0-2-20 0,0-4 37 0,0 1 33 16,-3-1 17-16,0-1 29 0,1 2 15 0</inkml:trace>
  <inkml:trace contextRef="#ctx0" brushRef="#br0" timeOffset="67101.28">4826 5772 148 0,'4'12'143'0,"-3"-2"-7"0,1 2-3 0,0 2 1 0,-1-2 1 16,1 3-8-16,1-2-10 0,-3 4-5 0,3-2 11 16,-1 1-5-16,-2 1 1 0,0-1 8 0,3 1-21 0,1-4 25 15,-2 1-3-15,-1-1-14 0,-1-4-5 0,4 2 0 16,-4-5-7-16,-2 1-1 0,5-5-10 0,-3 2-3 16,0-2-3-16,-1-2-21 0,2 1 43 0,-1-2-38 0,0 1 20 15,0 0 4-15,0 0 3 0,2 0-16 0,0-2 2 16,-2-4-9-16,1 2 3 0,-1-2-9 0,0-2-11 0,2-1 2 15,-2-4-35-15,-2-2 12 0,2 0-11 0,0-5-12 16,0 1-48-16,0-1 48 0,2-1-82 0,1-3 24 16,0-1 11-16,5 1-32 0,-2 1-31 0,1-1 56 0,1 0-21 15,2 3-29-15,2 2 63 0,-1 1-30 0,1 0-8 16,-2 3 2-16,1 1 2 0,-2 4 10 0,1-1 2 16,-2 5-16-16,3-1-38 0,-2 4 5 0,1 0-10 0,-2 1-27 0,1 1-40 15,-1 1-25-15,0 1-42 0,0 1-64 0,-2 1-18 16,-1 3 49-16,-2-2 48 0,0 1 40 0,2 3 20 15,0 0 12-15,4 4 22 0</inkml:trace>
  <inkml:trace contextRef="#ctx0" brushRef="#br0" timeOffset="68732.47">13319 13330 66 0,'0'0'93'15,"0"0"10"-15,0 0-10 0,0 0-3 0,0 0-4 16,0 0-18-16,0 0-13 0,0 0 10 0,0 0-21 0,0 0 8 16,0 0 3-16,0 0-3 0,0 0 1 0,0 0 11 15,0 0 1-15,0 0 0 0,0 0-10 0,0 0 5 0,0 0-12 16,0 0 9-16,0 0 9 0,0 0-19 0,0 0 9 15,0 0-4-15,0 0-3 0,0 0-4 0,0 0 1 16,0 0-3-16,0 0 9 0,0 0-13 0,0 0 1 0,0 0-10 16,3 0 16-16,-2 0-14 0,2 2 10 0,-1-2-4 15,1 0 1-15,2 2 0 0,0-2 2 0,3 2 0 0,-1 0-17 16,0-2 6-16,1 1 0 0,0-1 1 0,3 0 1 16,-2 0 0-16,3 2 1 0,0-4 14 0,-1 2-20 15,3-1-7-15,-1 2 22 0,1-1 8 0,-3 0 2 0,4 0-7 16,-1 0 1-16,-3 0 1 0,3 0-24 0,-3 0 10 15,2 0 0-15,-1-1-9 0,0 1 2 0,0 0-1 16,-1 0-8-16,0 0 9 0,0 0 1 0,-1 0-10 0,-2 0 1 16,1 0 0-16,1 0 0 0,-1 0-9 0,-1 0 0 0,1 0-18 15,-4-4 18-15,3 3-9 0,-3-3 28 0,0 1-28 16,2 1-9-16,-5 1 9 0,-2-1 0 0,3 1-37 16,-3-1 1-16,0-1-17 0,0 3-7 0,0 1-48 0,0-1-18 15,-3 4-29-15,1-4-8 0,-1 0-23 0,-1 0-23 16,-1 0-44-16,0 0-48 0,-3 0-9 0,3 0 50 0,-4 0 38 15,0 0 30-15,1 0 23 0,1 0 23 0,-3 0 14 16</inkml:trace>
  <inkml:trace contextRef="#ctx0" brushRef="#br0" timeOffset="69106.53">13433 13096 84 0,'-2'0'114'0,"2"2"7"0,0-2-10 16,0 0 1-16,0-2 11 0,2 2-17 0,2 2-7 16,0-1-2-16,2-1-6 0,0 0 17 0,0 3-10 0,3 0 11 15,1 0-22-15,1-3 15 0,1 1-23 0,0-1 16 0,-1 0-29 16,-1 4 16-16,4-4-17 0,-3 1-8 0,1-2-5 16,1 1-9-16,1 0-4 0,-4 0-22 0,1 0-6 0,0 0-22 15,-3 0-23-15,2 0-47 0,-2 0-42 0,1 0-8 16,-4 0-60-16,-2 0-78 0,0-4-13 0,-3 3 43 15,2-2 35-15,-1 0 24 0,-1 0 23 0,0 3 17 0</inkml:trace>
  <inkml:trace contextRef="#ctx0" brushRef="#br0" timeOffset="70450.73">14854 12396 137 0,'0'-2'111'0,"0"4"0"0,-1-4-18 15,2 4 11-15,1-2-3 0,-1 0-28 0,4 0-3 16,-1 0 0-16,1 0 5 0,2 1-15 0,-1-1-11 15,6 0-3-15,0 1 16 0,3-3-8 0,-3 2-10 0,4 0-4 16,2 0-4-16,0 0 1 0,1 0-9 0,1 0 1 16,2-2-4-16,1 1 1 0,0-1 3 0,1 2-7 0,1-1-5 15,-1 1-13-15,-2 0 14 0,3-2-1 0,-1 4 5 16,0-1-13-16,-2 4 4 0,0-1-8 0,0 1 4 16,-3-1 8-16,3 1 2 0,-3 1-6 0,2 0 1 0,-2 0-14 15,1-2 0-15,1-1 0 0,0-1-5 0,-3-1 5 16,3 1-9-16,0-2 9 0,-4 1 0 0,4-5 5 0,-3 1-5 15,0 0 0-15,-1-5 9 0,-2 5-14 0,0-3 5 16,1 0-4-16,-2 0 4 0,-2-2 9 0,0 0-14 16,-2 3-8-16,-1 0 13 0,-1 0 0 0,1 0-9 0,-4 1 9 15,-2 2 0-15,-1 1 0 0,1-1 0 0,1 2-10 16,-3 0 10-16,2-1 5 0,-3 1-5 0,0 0 5 0,3 1-5 16,-1-1 0-16,2 0 0 0,0 0 0 0,-4-1 0 15,3 1 0-15,0 0 0 0,-3 0 0 0,3 0-5 0,-1 0 14 16,-2 0-13-16,0 0 4 0,0 1-5 0,0 1-4 15,2-1 9-15,-4 2 4 0,0 0-4 0,2 0-9 16,0 2 14-16,0-3-1 0,0 3 1 0,-3 1 0 0,1-1-1 16,-1 1 10-16,0 0-14 0,-2 1 4 0,-1-1 1 0,2 0-5 15,-5 5 4-15,3-4 10 0,-2 2-14 0,0 0 0 16,2 1-4-16,1 1 8 0,-3 1-4 0,3 0 5 0,-4 0-5 16,3 3 0-16,-4 0 0 0,4 0 0 0,-3 3 14 15,-3 0-19-15,3 3 19 0,-4 0-5 0,2 0-9 16,-4 5 19-16,0-2 5 0,1 1 0 0,0 1 0 0,-2 0 0 15,2 2-14-15,-4-4 5 0,4 3 0 0,-2 0 5 16,4-3 0-16,-1-2 1 0,-1 1-1 0,2-1 1 16,-1-2-5-16,1 1 5 0,3-2-5 0,-4-1-10 0,2 0 15 15,-1 0-4-15,0-1 10 0,0 1-21 0,-1-3 0 16,4 1-1-16,-3 0 29 0,0 0 1 0,2-1-6 0,-2 0 1 16,2 0-6-16,1-2 0 0,-2-2-12 0,1-1-12 15,2-1 0-15,-1 0 6 0,0 0 13 0,0-3 6 0,1 0 13 16,2-1-18-16,-3-2 26 0,4-2-13 0,0 1 15 15,2-1 1-15,1 1 2 0,2-2-7 0,-3 0 1 16,3-2-6-16,0 2-24 0,0-1 17 0,0-1-1 0,0-1-6 16,2 0-9-16,-4-2 1 0,2-2-9 0,3 0-8 15,-1-1 0-15,1-2-25 0,4-2-7 0,-3-1-24 0,6 2 17 16,-4-1 1-16,4-1-15 0,-1 2 17 0,4 0 0 16,-4 1-14-16,1 1 9 0,2 0 0 0,-2 1 41 15,1 2 0-15,-2-1-33 0,1 2 7 0,0 2 1 0,0 2 25 16,-2-1-20-16,2 2 8 0,1 0 18 0,-2 3 7 15,1 0-13-15,-1 0 6 0,2 3 20 0,-1 2 0 16,1-2 34-16,0 1-33 0,0 2 35 0,2 2-19 0,0-1 8 0,0-1-14 16,0 5-14-16,1-3-8 0,-1 0 16 0,0 0-7 15,3-1 15-15,-2-1-14 0,2 0-17 0,-2-2-33 16,3 0-30-16,-2-1-74 0,0-3-41 0,-2-2-29 0,4-1-59 16,-4-1-90-16,1-4-7 0,-1 1 63 0,-1-1 40 15,0-1 44-15,-3-4 24 0,2 2 16 0,0-2 18 0</inkml:trace>
  <inkml:trace contextRef="#ctx0" brushRef="#br0" timeOffset="70992.17">16465 13267 112 0,'0'2'104'0,"-2"-4"-12"0,2 1-2 15,0 1-8-15,2 0-2 0,-5 3-22 0,0-2-8 0,0 5 12 16,0-3-18-16,-1 3 19 0,0 0-11 0,-3 1 4 16,1 1 4-16,-3 2 0 0,0 6-14 0,0-6 9 0,0 5 3 15,-1 0 10-15,0 2-20 0,1-1-3 0,-2 4 0 16,0 1 1-16,-2 1 10 0,4-1-4 0,-2 0 1 15,-2 3 1-15,4 0-18 0,-3-1 25 0,0-1-23 16,2 2 1-16,-2-1-5 0,4-2 21 0,-2-2-3 0,2 0-5 16,2-1-4-16,0-1-5 0,1-2-4 0,0 0-6 0,2-3 1 15,0 0-6-15,1-3-5 0,1-3 0 0,1 0-6 16,0-1 0-16,0-4 0 0,0 1-6 0,0-1-18 16,0-1 6-16,0-1-18 0,1-2-12 0,1-2-22 0,1-2-3 15,0-1-10-15,0-1-23 0,2-2 0 0,0-2 2 16,3-2-18-16,-2-4-18 0,2-2-6 0,-1-2-20 15,-1-2-10-15,3-2-35 0,-2 0-11 0,1-2 26 0,-2-1 22 16,3-2 20-16,-1 3 13 0</inkml:trace>
  <inkml:trace contextRef="#ctx0" brushRef="#br0" timeOffset="71302.35">16411 13234 48 0,'5'-1'78'0,"-2"1"-6"15,1 0-1-15,-3 1 4 0,2 4-3 0,-3-3-18 0,5 2-4 16,-4 0-7-16,2 1 4 0,2 0-3 0,-1 5-4 15,0-3 0-15,1 4 11 0,0-2 4 0,1 0 5 0,2 0 7 16,-2 1-10-16,-1 0 7 0,4 3 6 0,-4-1 8 16,3 0-14-16,-1 0 9 0,-1 3 1 0,2-2 11 0,0 2-16 15,-4 0 7-15,5-1 7 0,0 2-3 0,-3-1-11 16,0 1 2-16,-1 1-3 0,3 0-4 0,-2 1-3 16,2-2 8-16,-3 2-9 0,3 2-18 0,-5-1 20 15,5-1 3-15,-3 0-19 0,1 0-19 0,1-1 1 0,-4-1-1 16,4-3 1-16,-4 1 1 0,2 0 0 0,-5-3-7 0,4 0 0 15,-4-4 31-15,1 3-7 0,-1-3-7 0,0-2-39 16,0 1-7-16,0-3 7 0,-1 0 7 0,1-2-30 16,1 1-16-16,-1-2-7 0,0 1-50 0,0-1-23 0,2 0-44 15,-5 0-28-15,1-3-35 0,-3 0-47 0,0 0-41 16,1 0 29-16,-4-1 45 0,0-2 24 0,-2 0 35 16,0-2 20-16,-2-1 15 0</inkml:trace>
  <inkml:trace contextRef="#ctx0" brushRef="#br0" timeOffset="71552.69">16133 13704 62 0,'-6'1'186'15,"0"1"3"-15,2-2-16 0,1 1 6 0,2-2-5 16,-1-2-29-16,4 4 3 0,1-1 10 0,0 0-6 0,6-1-5 15,-1-2 10-15,3 1-6 0,3-1-4 0,-1-2-7 16,4 1-10-16,1-2-10 0,3 0-29 0,0 0-26 16,0-3-50-16,1 3-15 0,0-1-51 0,-1 1-69 0,3-2-63 15,-4 2-41-15,2 0-57 0,-6 0-87 0,3-3 59 16,-4 5 49-16,0-4 39 0,-2 2 29 0,-1-1 16 0,0 2 30 16,-3-1 10-16</inkml:trace>
  <inkml:trace contextRef="#ctx0" brushRef="#br0" timeOffset="72233.64">17076 13369 87 0,'0'-1'86'0,"0"-2"-8"0,0 3 1 0,0 0 3 0,0-2 4 15,0 2-13-15,0 0-16 0,0-1 16 0,0 1-7 0,0-2 4 16,0 7-7-16,0-5 23 0,0 3-10 0,0 0-3 15,0-1 16-15,0 2-1 0,0 0 1 0,0 2-9 16,0-2 1-16,-4 4 11 0,4 0 0 0,-3 1-2 0,2-2 13 16,-3 4-5-16,1-1-1 0,0 1 0 0,0 2-2 0,-1 1-21 15,4-1 10-15,-3 2-17 0,-1-2-5 0,4 4 3 16,0 0-7-16,0-1 3 0,0-1-6 0,-2 3 1 0,2 0-15 16,0 2 26-16,-3-2 19 0,0 1-14 0,1 1-26 15,2-1 39-15,-4-1-16 0,0 0 1 0,3 0-9 16,1-1 23-16,-2-2-30 0,0-2-32 0,2 1 33 0,0-2-10 15,0-3-10-15,0 0-1 0,0-2 1 0,2-1-12 16,-4 0 1-16,2-1 0 0,0-2-36 0,0 0 24 0,0-2-36 16,0-1 59-16,0 2-35 0,0-2-23 0,0 0 23 15,0 1-12-15,0-1 0 0,0 0 24 0,0-1-71 16,0 2 48-16,0-1-13 0,0 0-44 0,0 0-10 0,0 2 2 16,0-2-50-16,0-2-4 0,0 2-49 0,0 0 4 15,0-1-41-15,0-2 0 0,0-2 2 0,0 1-7 0,2-3-18 16,-2 0-48-16,0-4-34 0,2 0 50 0,-1-3 48 15,1-1 22-15,1-2 29 0,-1 3 18 0,-1-4 18 0</inkml:trace>
  <inkml:trace contextRef="#ctx0" brushRef="#br0" timeOffset="72996.9599">17026 13334 66 0,'8'-7'100'16,"2"1"-18"-16,-3 1 3 0,2-2-2 0,0 0-1 0,2 1-17 16,-1 1 0-16,-1-2-3 0,2 2-18 0,-1 2-4 15,-1 0 1-15,4 0 7 0,-5 3-4 0,1-1-3 0,-1 1-3 16,3-2 3-16,-3 2 5 0,2 3-4 0,-1-3-3 15,1 3-8-15,-2 0-7 0,-2 0 11 0,3 2-15 16,-1-1 16-16,0 4-20 0,-1-1 16 0,-1 1-20 0,0-1 21 16,0 2-8-16,-1-2 0 0,-2 1-4 0,2 1 4 15,-5-1 1-15,5 1 8 0,-5-4-8 0,0 3 18 0,0 1 5 16,1-1-8-16,-2-1 5 0,-4 2 1 0,2 0-9 16,-2 0 21-16,2 0-9 0,0-2 12 0,-2 1-9 15,-1 2 1-15,-2 0-4 0,2-2 1 0,-1 2-4 0,2-3-5 16,-1 1 0-16,0-1-5 0,0 0 2 0,-1 3-7 15,2-2-6-15,0 0 0 0,-2 1-5 0,2-3-1 16,2 2-6-16,-2-3-1 0,0 5 1 0,0-6 0 0,5 2-21 0,-4-1 14 16,4-4 7-16,-2 1 0 0,-1-1 1 15,3-1-8-15,0 2 0 0,0-2 0 0,0-2 1 0,0 2-1 16,0 0 0-16,0-1-7 0,0 2-7 0,0-2 0 0,0-2-1 16,3-1 1-16,-1 2-7 0,2-3-22 0,-2-1 29 15,3 2-7-15,1-4-6 0,-1 2-1 0,3-2 1 0,-2 3-1 16,1-1-25-16,-1 1 33 0,-1 2-12 0,2-3-7 15,-2 5 1-15,0-1 6 0,0 1 1 0,0 1 30 16,-1-2-24-16,2 4 30 0,-1-2-12 0,2 0 12 0,-3 1-12 16,4 1-12-16,-3-1 30 0,4 2 0 0,-4 1-30 15,3 3 30-15,-3-3 1 0,4 3-13 0,-2 3 7 0,-1-2-7 16,1 0 7-16,0 4 0 0,-2-4 6 0,0 2 0 16,1-1-6-16,-3 0 1 0,2 2-14 0,-2-4 13 15,3 2 7-15,-4 0 0 0,-1-1-6 0,1 1 20 0,-2-2-13 16,0 1 15-16,2 0 0 0,-2-1-29 0,-2 0 23 15,2 2-16-15,-2 0 1 0,4-3 39 0,-2 3-23 0,0-3 8 16,0 3 2-16,-2-1 0 0,-1-1 1 0,-1 1-8 16,1-1-8-16,0-1 26 0,-4 2-25 0,2-2-9 15,0 1 0-15,-4-2 1 0,3 1 8 0,-1 0-8 0,-1 0 19 16,2 0-29-16,-5-2 1 0,3 1-10 0,-1 1 0 16,-4-1-10-16,4 0 1 0,-3 0-10 0,2-2-9 0,-2 0 9 15,0-2-45-15,1 1-16 0,1-1-5 0,1-1-37 0,1 0-31 16,-2 0-30-16,4 0-39 0,-2-4-16 0,0-1-52 15,0 2-54-15,2-1 45 0,-2-2 49 0,4 0 37 16,-3-2 25-16,5-1 27 0,-1 0 15 0,3 0 21 0</inkml:trace>
  <inkml:trace contextRef="#ctx0" brushRef="#br0" timeOffset="73886.8">18699 13282 76 0,'0'2'107'0,"-1"-2"-3"0,1 1-4 16,0 1 4-16,0-2-17 0,0 0-4 0,0-2-14 16,1 2 1-16,3 2 0 0,-3-4-14 0,2 2 15 15,2 0-22-15,-2 0 9 0,3 0-4 0,-1-1 4 0,2 1-10 16,2-3 0-16,-5 3-4 0,3 0 1 0,3 0-7 16,-4-2 16-16,5 1-11 0,-3-1-8 0,0 2 13 0,1 0-8 15,1 0 1-15,-1 0 0 0,0 0 11 0,-1 0-5 16,0 0-8-16,2 0 1 0,-1 0-10 0,1 0 1 0,0 2 0 15,0-2 22-15,0 1-5 0,1-1-15 0,1 0-10 16,-2 2 17-16,1-2-6 0,3 3 2 0,-2-2 0 16,1 1 0-16,-1-4 1 0,-1 4 2 0,1-4-1 0,0 4 2 15,-3-2 7-15,0 0-26 0,-1 1-1 0,1-2 1 16,-2 1-7-16,-2 0 1 0,0 1 28 0,-2 1 1 16,0-2-6-16,-3 1-8 0,2-1 1 0,-1 3 1 0,-1 0-32 15,0-2-8-15,0 1 16 0,-1-2 7 0,1 0-7 16,1 2-8-16,-2-1-23 0,1 1-9 0,0-2-37 0,0 0-20 15,0-2-44-15,0-3-10 0,0 4-38 0,0-2-57 16,0-4-55-16,0 1-49 0,-2-3 60 0,-1 0 46 16,-2-3 24-16,0 1 32 0,-4-2 26 0,3 1 15 0</inkml:trace>
  <inkml:trace contextRef="#ctx0" brushRef="#br0" timeOffset="74383.8">18748 12990 94 0,'0'0'104'0,"0"0"-11"0,0 0-8 16,0 0-2-16,0 0 7 0,0 0-25 0,0 0 4 0,0 0-3 16,0 0 0-16,0 0-7 0,0-3 0 0,3 3-10 15,-1-2 0-15,0-1 1 0,-1 2-4 0,6-2 12 0,-3 3-3 16,2-5 1-16,-3 5-12 0,2-3 17 0,2 3-2 15,-2 0-4-15,-1-1-4 0,2 1-20 0,2 1-5 16,-4-1 14-16,2-1 6 0,0 2-9 0,4-1-5 0,-1 0 2 16,-1-1-1-16,5 1-4 0,-4 0-4 0,3 0 10 0,1 0 1 15,0 0-11-15,0 0 12 0,0 0-5 0,4 0 0 16,-4 0-5-16,1 0 1 0,2 0-6 0,-2 0 1 16,3 1 0-16,-1 2-6 0,1-1 1 0,-1 1-6 0,0-2 0 15,1 1 0-15,-1-1-6 0,-2 1-6 0,1-1 0 16,0 1-12-16,-2-2-12 0,0 0-11 0,-1 0-28 0,1-2-3 15,-2-1-19-15,-3 2-37 0,0-2-12 0,0 0-29 16,0-2-77-16,-7 1-39 0,2-4 43 0,-1 2 31 16,-2-1 25-16,2-2 15 0,-4 3 26 0</inkml:trace>
  <inkml:trace contextRef="#ctx0" brushRef="#br0" timeOffset="76192.87">20449 12412 48 0,'2'3'118'0,"-2"-3"-8"16,0 0 8-16,-2 0-21 0,2 0 11 0,-3-1-31 0,5-1-4 15,-1 2-4-15,1 2-6 0,0-2 12 0,3 0-23 0,-1 0-2 16,2 0 15-16,1-2-7 0,-1 1-11 0,5-1 5 16,2-1-16-16,0 2-4 0,0-2-3 0,2 1 0 15,1 0-5-15,0 0 1 0,1-1-8 0,1 1 4 0,0-2-4 16,-2 4-12-16,3-2 7 0,-2 1-3 0,1-1 0 15,1 0-1-15,-3 0 1 0,3 2-5 0,-2-2-8 0,-1-1 8 16,3 3 5-16,-2-1-5 0,2-2 1 0,-3 0-1 16,5 1-4-16,-4 1 9 0,0-4-9 0,1 1 9 15,-2-1-9-15,-1 5 0 0,0-4 8 0,-1 2 1 0,-2 0-13 16,0 2 13-16,0-1-14 0,-4 1 1 0,0 0 4 16,1 0 0-16,-2 1 0 0,-2-2-5 0,-1 2 1 0,0-2 4 15,-1 1 9-15,0 0-9 0,-3 1 0 0,3-1 0 16,-3 4 0-16,0-1 0 0,1-2 0 0,-1 2 0 0,-1 0 0 15,2 2 0-15,-1-2 0 0,-1 1 4 0,1-1 5 16,0 0-9-16,0 2 0 0,0-3 0 0,0 3 0 16,-3-2 0-16,0 2 5 0,0-1-5 0,-1 2 4 0,0-1-4 15,-1 1 5-15,-2 0-5 0,-2 1 4 0,1-1 0 16,-2 2-12-16,1 1 8 0,1 0 4 0,0 0-4 0,-1 0-4 16,-1 1 12-16,-1 2-3 0,3 0-1 0,-1 2-4 15,-1-1 0-15,1 2 0 0,0-2 5 0,-1 4-5 16,0-2 4-16,1 0 1 0,-4 2 0 0,2 1-5 0,-1-3 0 15,0 2 0-15,0 0 4 0,-4 0-4 0,3-2 0 0,-1 1 0 16,-3 2-9-16,1 0 9 0,-2-1 0 16,1-1 5-16,-2 0-1 0,3 0 1 0,-1-1-1 0,-1 0 1 0,0 0-1 15,0-1 1-15,2 0 13 0,2-3 1 0,0 0-1 16,3-1 1-16,0-2 0 0,1 2-9 0,2-4 4 16,3 1 0-16,2-2-4 0,3-4 10 0,-1 1-1 0,1-1 6 15,0 1 0-15,0-1 16 0,0-1-5 0,0 0 1 16,0-1 1-16,0-1-6 0,0 2-4 0,0 0-6 0,0-1 1 15,0-1-6-15,0-2 1 0,1-2-7 0,2-2-22 16,2 1-1-16,2-4 12 0,1 0-34 0,1 0 11 16,1-4 1-16,-1 3 5 0,4-3 6 0,-4 1-5 0,3 2 5 15,-3 0 0-15,-1 0 1 0,0 2 4 0,-2 1 1 16,2 3 0-16,-4-2-11 0,1 5-5 0,-2 0 16 16,1 3 10-16,1-1 0 0,-4 1-5 0,4 3 0 0,2 0 5 15,0 1 6-15,1 1-1 0,0 1 6 0,4-2 11 16,0 2 6-16,2 2 0 0,2 1 6 0,-2 0-10 0,2 1 6 15,-1 1 1-15,0-1-18 0,0 1 18 0,0-1 14 16,0 2 1-16,-2-1 1 0,3-1-5 0,-5 1-19 16,0-3-1-16,2 2 1 0,-4-3-6 0,2-2-1 0,0 1-21 15,0-5-14-15,-1 1-43 0,1-1-18 0,-2-2-17 16,3-1-62-16,-2-1-33 0,0-1-64 0,1-2-79 0,-2 0 25 16,1-4 45-16,-2 0 27 0,0 1 41 0,-2-1 23 0,1-1 23 15,-4 2 10-15</inkml:trace>
  <inkml:trace contextRef="#ctx0" brushRef="#br0" timeOffset="76781.03">21526 12655 94 0,'-8'0'107'0,"-1"2"4"0,3-1-18 0,-2 2 11 16,1-3-21-16,-2 2-10 0,1 1-4 0,0-2-3 15,1 2 0-15,-2 0-10 0,5 2 15 0,-3-1-18 16,-1-1 5-16,2-1-4 0,-2 2 0 0,3 1-2 0,0-1-12 16,1 1 12-16,-3 1-15 0,0 1 17 0,0-1-20 15,2 0 21-15,1 2-3 0,-3-1-3 0,1 3-9 0,3 1 1 16,-2 0-9-16,0 1 15 0,4 0 16 0,-1 3 1 0,2-1-3 16,0 4-4-16,-1 0-3 0,1 0-10 0,0 2 12 15,0-1-4-15,0 1 2 0,3 0-12 0,0-1 14 16,-1 1 8-16,2-4 3 0,1 0 1 0,1 0-18 0,2-3 0 15,2-1 2-15,1-1-6 0,1-1 9 0,-3-2 17 16,1-3-23-16,3 2 11 0,-2-4-26 0,5-2 1 16,0 1-8-16,0-4 0 0,-2-2-9 0,3-3 1 0,2 0-1 15,0-2-9-15,-2-3 1 0,1 2-10 0,2-4 0 16,-5-1 0-16,2-1 0 0,-4-1 0 0,1 1 0 0,-3-1 9 16,-4 0 19-16,2-1-18 0,-4 2-10 0,-4 0 9 15,1-1 1-15,-4 1-1 0,2-2 1 0,-5 1-10 0,2 2 0 16,-2-2 0-16,-1-1 0 0,-2 4-10 0,4-3-9 15,-3 2 10-15,-2 0-20 0,3 1-45 0,-2 0-33 16,-1 0-20-16,-1 2-46 0,3-1-9 0,-2 1-22 0,1 1-15 16,-1 1-39-16,-1 1-27 0,2 0-46 0,-3 0 59 15,5 0 45-15,-2 1 23 0,1 1 31 0,1 1 19 0,3 4 15 16</inkml:trace>
  <inkml:trace contextRef="#ctx0" brushRef="#br0" timeOffset="78354.92">22984 11148 109 0,'0'0'103'0,"-1"0"1"0,-1 0-11 0,2 0 4 0,-2 0-4 0,2 0-20 16,0 0-4-16,-1 0 5 0,1 0-15 16,0 0 0-16,0 0 5 0,1 0-18 0,-2 0-4 0,4 0 19 15,0 0-6-15,0 0-12 0,2 0 1 0,1 0-8 0,2 0-4 16,0 0 1-16,3 0-4 0,0 0-12 0,0 0 8 16,0 0-4-16,0 0-13 0,1 0 9 0,2 0 0 0,-5 0-4 15,4 0 0-15,-4 0-4 0,3 1-1 0,1 1 5 16,-1-1-4-16,-3 2 0 0,4 2 4 0,-2-3 9 15,1 3-13-15,0-2 0 0,-1 2 9 0,4-2-14 0,1-2 1 16,2 0 0-16,-2-1 8 0,2-1-13 0,3 0 5 16,0-2 4-16,1-2 0 0,1 1-14 0,2 0 15 15,-4 0-15-15,0 1-9 0,2-3 14 0,-5 3-4 0,-1 1-1 16,-1 0 5-16,0 2 0 0,-5-2 0 0,0 2 9 16,-3-1 0-16,-2 1 1 0,-1 0-15 0,3 1 5 0,-5 1 9 15,0-4 0-15,0 2-13 0,1-1-1 0,-1 1 5 16,2 0 0-16,-1 0-4 0,0 0-10 0,2 0 14 15,-3 0-5-15,2 0 5 0,-1-3 0 0,0 1 0 0,-3 2 0 16,2-1 9-16,-3-1-9 0,0 2 0 0,4 0 0 16,-4-1 0-16,0 2 0 0,-2-2 0 0,0 2 0 0,2-1 0 15,0 0 10-15,0 0-15 0,0 0 5 0,0 0 0 16,0-1 0-16,0 1-5 0,0 0 5 0,-1 0-4 16,1 0 4-16,-2 0-5 0,2 0 5 0,0 0-4 0,0 0 13 0,0 0-14 15,-1 0 1-15,1 1-1 0,0 2 5 16,0-1-4-16,-5 1-1 0,3 0 5 0,-3-1 0 0,2 3 0 15,-4 0 0-15,2 1 0 0,-3 0 14 0,5-2-14 0,-6 2 0 16,-3 0 0-16,6 2 0 0,-2-2 0 0,0 1 4 16,-1-1-4-16,0 3 0 0,1-1 5 0,-2-2-5 15,2 3 0-15,0-2 0 0,0 0 0 0,-3 1 0 0,1 2 0 16,2 0 0-16,-4 0 0 0,1 1 0 0,-1 1 0 16,0 1 0-16,-1 1 0 0,-1 1 0 0,0 1 0 0,-2 2 0 15,2-1 4-15,-2 2-4 0,3-1 0 0,-1 2 5 16,0-2 4-16,1 3-9 0,-3-3 0 0,5 1 9 15,-1 1-9-15,2-2 0 0,0-2 10 0,0 2-15 0,0-2 5 16,4 1 9-16,-2-2 1 0,0 2-15 0,2-2 5 16,1-2 0-16,-2-1 0 0,3 0 0 0,-4 0-5 0,3-1 5 15,-3 1 10-15,2 0-10 0,-3-2 0 0,2 2-10 16,-1-3 15-16,2 5-5 0,-3-4 5 0,2 2 9 0,1 0 0 16,-1-3-5-16,3 0 1 0,-4-3-1 0,3 2-18 15,0-4 9-15,2-1 19 0,0 0-24 0,0 0 5 16,1-3 15-16,1 0-1 0,1 0 6 0,0 0-6 0,0 0 1 15,0-1 0-15,0-1-5 0,-2-1 0 0,2 0 0 16,2-3-5-16,-2 0-10 0,0 2 15 0,-2-4 6 16,4 1-6-16,-1-2-10 0,2 1 5 0,1-1-5 0,0 0 10 15,1 0-25-15,2 0 25 0,0-2-5 0,1 1 0 16,0 2-25-16,0-2 25 0,1 0-10 0,3-1-11 16,-4 1 22-16,2 1-1 0,2 0-26 0,-3 0 26 0,0 2-20 0,0 0 20 15,0 1-20-15,2 3 20 0,-5-1-20 0,4 2 25 16,1-1-20-16,-5 3 20 0,2-1-20 0,0 1 10 15,3 1 0-15,0-1 15 0,-1 3-10 0,2-1-10 0,1 2 15 16,-2 1 5-16,5 2-4 0,-2-1 9 0,-1 3 12 16,0 2-6-16,0-2-10 0,0 3 16 0,1-2-10 0,-1-1 23 15,-5 4-11-15,6-2-11 0,-4 0 0 0,-1-2 7 16,1 0 0-16,-1-2-6 0,-1 1 0 0,0-1-5 0,-2-2 0 16,2 1-13-16,0-2-25 0,-1-2 13 0,2-2-31 15,0 3-47-15,0-2-30 0,1-1-20 0,2 2-36 16,-4-2-78-16,2-3-60 0,-2 0 33 0,2-2 44 0,-2 2 24 15,1-1 34-15,-2-2 16 0,-3 1 18 0</inkml:trace>
  <inkml:trace contextRef="#ctx0" brushRef="#br0" timeOffset="78952.38">23882 11731 105 0,'5'0'89'0,"-5"3"15"15,0 2-11-15,0-1-4 0,-5 2-6 0,5-1-21 16,0 1-1-16,0 3 5 0,0 0 0 0,0 1-7 0,0 2 9 16,0 0-12-16,0 0 16 0,0 1-10 0,0 3-4 15,0-3 1-15,0 2 5 0,0-1-3 0,0 1-3 0,0 0-25 16,0-2 18-16,0 4 1 0,0-2-4 0,0 0-4 15,0 0-3-15,0 0-4 0,0 0 0 0,0 0-3 16,0 0-10-16,-1-2 0 0,1 1-10 0,-2-3 1 0,0 2 0 16,2-1 0-16,-1-3 10 0,-2 0-15 0,-1 1 0 15,1-4 1-15,0 0-6 0,3 0-5 0,-2-2 15 0,1 1-15 16,-1-3 0-16,1-1 11 0,1 1-1 0,0-1-5 0,1-1-10 16,-1 0 10-16,0 0-20 0,0-1-6 0,2 1 6 15,1-2-1-15,0 1 1 0,0-2 5 0,2-1 0 16,0 2 0-16,3-1 0 0,-2-2 15 0,0 2 0 0,3-2-10 15,-5 1 0-15,4 1 0 0,-2 3 0 0,1-1 15 16,-2-1 10-16,-1 2-15 0,4 0-10 0,-2 0 20 0,1 0-20 16,-2 0-5-16,4 0 5 0,-3 0 0 0,2 0 20 15,0 3 0-15,1-3-5 0,1 3 0 0,0-3-25 16,0 3-10-16,2 0-10 0,-3-3-13 0,4 2-14 0,-2-1-40 16,2 1-30-16,-3-2-43 0,2-3-75 0,2-1-6 15,-5 2 44-15,4-6 20 0,-1 0 31 0,-2 1 18 0</inkml:trace>
  <inkml:trace contextRef="#ctx0" brushRef="#br0" timeOffset="79611.98">24858 11855 119 0,'0'0'111'0,"0"2"3"16,0-4-6-16,-2 2-4 0,2 2-17 0,0-2-11 15,0 0 1-15,0 0 1 0,0-2-4 0,0 1-10 0,2 0-11 16,-1-2 5-16,3 0-8 0,-1-2 1 0,1 0-7 16,1 1-12-16,0-2 4 0,-1 2-3 0,5-4-5 15,-2 4 1-15,-2 1 0 0,1 1-8 0,1 1 5 0,-1-1-9 16,2 1-9-16,0 1 14 0,-2 0-5 0,1-4 5 16,2 3-4-16,-3 1-1 0,1-3 1 0,-3 2-5 0,3-1 10 15,-2 2 13-15,4-3 1 0,-3 3-9 0,1-1-13 16,-1 2 13-16,3 1 1 0,-2 1 0 0,2-2-4 15,-1-1 0-15,5 2 0 0,-2-2-4 0,1 1 4 0,-1-1-9 0,1 3 5 16,2-3 6-16,-1 2-11 0,-1-4 0 0,-1 4 6 16,6-2 0-16,-4 1-11 0,4 1-5 0,-2-1-1 15,-1 1 1-15,2-4-1 0,1 4 1 0,-3-1-6 0,4-1 0 16,-2 0-6-16,-1 0 1 0,0-1-6 0,-1-4 5 16,-1 4-11-16,-4-5-5 0,4 3-32 0,-5-2 7 15,0 2-15-15,0-2 17 0,-2 0-23 0,-5-1-8 0,2-1-2 16,-1 2-20-16,-2 0-14 0,0 1 9 0,-3-1-34 15,-2 1-37-15,-3-4-55 0,0 4 25 0,0-1 24 0,0 1 26 16,-2-2 14-16</inkml:trace>
  <inkml:trace contextRef="#ctx0" brushRef="#br0" timeOffset="80027.38">25125 11457 73 0,'0'0'89'0,"0"1"0"0,0 1-3 15,-2 0-7-15,0 2-4 0,2-3-17 0,0 2 7 0,0 3 0 16,0-2 1-16,0 3-15 0,-3 0 19 0,2-1-6 16,-4 2 11-16,5 1 1 0,0 0 9 0,-1 2 5 15,1 2-2-15,-2 0 7 0,1 2 6 0,1 2 5 0,-2 0 12 16,2 1-8-16,2 4 16 0,-2-1 3 0,-2 3-10 16,0 0 27-16,1 0-16 0,1 1 2 0,-2 1-14 0,-3 1-1 15,7-2 8-15,-4 0-12 0,2 0-12 0,-1-3-45 16,1-1 32-16,0-3-59 0,0 0 22 0,-2-1-41 0,4-4-40 15,-2-1-20-15,0-1-67 0,0-4-48 0,1 1-54 16,-1-2 6-16,0 0-38 0,0-2-23 0,0-3-45 16,-1 3-56-16,1-3 74 0,-4-1 51 0,1 0 33 0,2 0 22 15,-5-1 30-15,1-1 22 0,3-2 15 0</inkml:trace>
  <inkml:trace contextRef="#ctx0" brushRef="#br0" timeOffset="81040.73">26333 11659 94 0,'0'-1'97'0,"0"2"-5"0,0-1-9 0,0-1-12 16,0-1 5-16,0 2-15 0,0 0-7 0,0 0-6 0,0 0 10 15,0 0-3-15,0 0-15 0,0 0 5 0,0 0-1 16,0 0-2-16,0 0 3 0,0 0 4 0,0 0 1 16,0 0-4-16,0 0-15 0,0 2 12 0,0-1-15 0,0 1 12 15,0 1-20-15,0 0 16 0,0 3-19 0,0-2 7 16,3 2 5-16,0 2-17 0,0-1 9 0,3 0-4 16,-1-2 8-16,0 6-12 0,1-2 4 0,-1 3 0 0,2-3 1 15,-3 2 12-15,1 3-12 0,-2-2 13 0,0 5-14 16,-1-2 24-16,-1 2 0 0,1 1-8 0,-2 0 10 15,0 2 10-15,2-1-9 0,-2-1 11 0,1 4-24 0,-1-1 16 16,4-2-15-16,-3 2-5 0,2 0 12 0,2-1-6 0,-5-1 2 16,4 1-7-16,0-1 2 0,0-1-6 0,-4 2 0 15,0-4-6-15,2 2 19 0,-2-1-19 0,0-1 1 16,0 2 1-16,2-3-1 0,-2 1 0 0,-4 0-19 0,0-3 20 16,0 2 13-16,0 0 1 0,-2 0-13 0,-2-1-1 15,1-1 1-15,-2 0 15 0,-2 0 0 0,1 0-29 0,1 1 0 16,-2-1 8-16,3-2 0 0,-2 0 0 0,-1 0 0 0,3 0 0 15,-1-2 0-15,1 0 24 0,0-2-15 0,0-1 15 16,0 0 2-16,2-3 0 0,-3 2-7 0,4-4 0 16,-3 2 1-16,1-1-9 0,0-2 10 0,-1 0 0 0,1 0 20 15,2 0-28-15,-4 0 19 0,4 0 2 0,-3-5-49 16,0 4 30-16,4-2 9 0,-7 0-18 0,4-3-21 16,1 0 41-16,-4 0 0 0,1-5-9 0,4 2-1 0,-3-1 2 15,3 1-1-15,-2-2-10 0,1 1 0 0,1-4-11 16,0 4 0-16,2-4 1 0,-1 1-57 0,1-2 45 0,2 1-22 15,-2-1 0-15,3 2 22 0,-2-5-32 0,7 3 10 16,-4 0 12-16,4-1-32 0,2 0 10 0,-3 1 1 16,3 0 1-16,3 0-1 0,-1 0 2 0,3 0 9 0,1 2-19 15,0-1 19-15,1 2 1 0,-2 0 0 0,6 3-18 16,-6-1 27-16,6 1 1 0,-2 0 9 0,1 1-9 0,-1 1 9 16,1 2 0-16,-1 2 0 0,1 0 0 0,-2 2 9 15,4-2 0-15,-5 3 1 0,2 0-1 0,-3 0 0 0,2 3 1 16,0-3-1-16,-5 2 1 0,3 0-1 0,-2 0 1 15,2-1-1-15,-5-1-9 0,0 3-19 0,2-3 19 16,-3 2 10-16,-2-2-20 0,1 1-46 0,-3-1-36 0,3-3-73 16,-2 0-34-16,-3 0-44 0,1-1-16 0,-2-1-49 15,0-1-50-15,0-2 28 0,0-2 59 0,0 0 33 0,-2-4 38 16,-3 2 24-16,3 0 22 0,0-1 11 0</inkml:trace>
  <inkml:trace contextRef="#ctx0" brushRef="#br0" timeOffset="81290.2">26473 11167 48 0,'-7'-3'168'15,"0"-3"-15"-15,2 0-13 0,1 2-24 0,-3 0 4 16,7 2-47-16,-3 0-2 0,3 1-15 0,-3 1-8 0,3 0-6 16,0 0-19-16,5 3-4 0,-4-1-27 0,2 2-3 15,1 0-20-15,-1 1-44 0,0 0-40 0,0 0-79 0,2 1 21 16,0 1 11-16,1 0 13 0</inkml:trace>
  <inkml:trace contextRef="#ctx0" brushRef="#br0" timeOffset="82435.4899">27308 11123 91 0,'0'0'114'0,"-1"4"-11"16,1-4 12-16,0 0-22 0,-4 0 5 0,2 0-22 15,2 0 5-15,0 0-4 0,2 0-14 0,0 0 8 0,-4 0-10 16,2 0-8-16,0 0 9 0,2 0-8 0,1 0 2 16,2 0 0-16,0 0-3 0,1 3-12 0,3-3 13 15,1 1-7-15,1-1-17 0,5 0 18 0,0 2-8 0,3-1-5 16,-2-2-12-16,4-2 5 0,1 0-1 0,1-3-27 15,1 1 24-15,0-2-24 0,1 1-5 0,-1-2 24 0,-3 2-24 16,1-3 19-16,-4 5-9 0,-1-1-14 0,-2 3 13 16,-4 0-13-16,1 2 4 0,-3 0 19 0,-3-3-9 0,-1 6-10 15,-2-3 20-15,-1 0-20 0,-1 2 19 0,-1 0-9 16,0 0-15-16,4 1 25 0,-4 0-25 0,0 1 15 16,0 0 9-16,-4 1 1 0,8 0-25 0,-4 1 1 0,0-4 23 15,0 2-24-15,0 0 25 0,0-1-20 0,0 2 20 16,0 1-20-16,-4-2 24 0,1 1-19 0,2 1 20 15,-4 1 0-15,0 2-10 0,0-1-10 0,-2 2 20 0,-1 1-10 16,-2 0 1-16,0 0-1 0,1 3 0 0,1-1 0 16,-2-1 1-16,1 3-1 0,0-1 1 0,1 1 5 0,-3-2-16 15,3 1 10-15,-2 1 1 0,1 1 5 0,-2-2 11 0,1 1-5 16,1 0-16-16,-4 0 22 0,4-1-11 0,-3 0-12 16,-2 1 30-16,1 0-29 0,0-2 5 0,0 1 13 15,0 1 18-15,1 0-18 0,-1-2 0 0,0-2-5 0,4 1-13 16,-4-1 19-16,4 1-5 0,-1-3-1 0,-1 1 0 15,3-1-6-15,2-1 7 0,-2-1 0 0,-1 1 0 0,2-1-6 16,-1 0-7-16,0 1-7 0,-3-2 14 0,7 2 6 16,-6-2 15-16,3-2-6 0,-2 2-7 0,3 0-15 15,0-1 30-15,1 1-8 0,-2-4 17 0,3-2 1 0,-1 5-24 16,0-3 10-16,4-1-9 0,1 1 9 0,-2-2-8 16,0 0 9-16,2 0-9 0,-1 0 10 0,1 1-9 15,0-1-17-15,1-3 9 0,3 0 0 0,-3-2-9 0,3 3 0 16,0-4 0-16,2 0 0 0,1-5-9 0,1 4-18 0,0-4 18 15,4 1 9-15,-2-1-9 0,1-1 0 0,1 0-9 16,-2 2 0-16,0-1 0 0,4 1 0 0,-5 1-44 16,4-2 18-16,-5 4 26 0,1-1-33 0,-1 2 25 0,1 0-16 15,-1 3 41-15,-1 0-8 0,1 2 0 0,1-1-8 16,-2 1 16-16,1 1-41 0,2 0 41 0,-2 1-32 0,2 4-1 16,1-1 9-16,0 1 1 0,0-1 38 0,2 3-38 15,-4 1 38-15,2 2-39 0,2 0 40 0,-4 2-15 0,3 0 15 16,-2-2 1-16,2 3-17 0,-3-2 17 0,0 3-34 15,1-2 35-15,-2-2-1 0,1 2 1 0,-1-3-9 0,-1 2 1 16,-1-4-1-16,2 2-8 0,0-1-35 0,0-2 35 16,-3-2-9-16,1 2-35 0,2-4-25 0,-2-1-15 15,0 2-52-15,1-3-43 0,-1 2-31 0,2-4-17 0,-2-2-36 16,-1-1-90-16,0 1 10 0,0-2 63 0,1 1 37 16,-2-1 30-16,0 0 28 0,2-1 22 0,-1-1 18 0</inkml:trace>
  <inkml:trace contextRef="#ctx0" brushRef="#br0" timeOffset="83133.33">28097 11581 116 0,'-4'0'103'0,"-4"2"-21"0,3-2 4 15,2 0-3-15,-5-2 3 0,5 2-32 0,1 0-7 0,-3 0-7 16,4 0-3-16,-2 0-4 0,-2 0 4 0,1 0-8 0,0 2-3 15,-2-1 15-15,3 2-19 0,-2-1 16 0,-3 1-16 16,1 1 4-16,1-1 9 0,2 0-16 0,-3 2 7 16,1-2-3-16,-1 1 1 0,1-1-5 0,2 2 4 0,-5-1-3 15,6 0 11-15,-3 3 1 0,-3-1 0 0,2 3 4 16,1 0-8-16,-2 3 1 0,3-2 4 0,-3 2-4 0,2 0 5 16,0 2 8-16,1 2-16 0,-4-1 0 0,5 0 22 15,-2 3-17-15,3-1 10 0,1-1 0 0,1 2 1 16,-3-3 1-16,3 2 10 0,1-1-18 0,0 1 10 0,0-1 12 15,1-3-4-15,3 3-16 0,0-4 7 0,-2 0-4 16,1-2-6-16,2 2 1 0,3-1-5 0,-2-2 0 16,2-3 12-16,0-1-17 0,1 0 0 0,-2 0-5 0,1-2-1 15,1-2 0-15,2-1 1 0,-1 2 0 0,-1-1-7 16,4-2 1-16,-5-1 13 0,1 2-13 0,2 0-1 0,-1 0 15 16,-1 0 1-16,4-1-22 0,-5-1 14 0,1-1-13 0,4 0 13 15,-5-2-21-15,5 1 8 0,-3-2 14 0,2 0-7 16,-3-1 0-16,4-2 0 0,-4 3 0 0,4-2 9 0,-5-1-1 15,3 0 1-15,-3-2-1 0,1 1-6 0,-2 0 7 16,1-4 9-16,-2 1 9 0,1-2 0 0,-3 1-7 16,-1-3 9-16,-1 1 1 0,-2 0 20 0,0-1 20 0,0-1-46 15,-4 0 0-15,1 0 22 0,-2 0-20 0,-2 2-20 16,2-2 42-16,-5 3-31 0,2 0-21 0,-2 0 21 16,-2 0 12-16,3 3 1 0,-2 1-11 0,1-1-11 0,1 3-12 15,-5-1-11-15,4 1-46 0,-2 0-10 0,4 1 1 16,0 2-31-16,1-1-48 0,-2 1-14 0,3 1-44 15,-2 2-27-15,3-1 0 0,1-1-18 0,1 2-20 0,-3 2-69 16,5-2-42-16,-1 0 62 0,1 1 44 0,-3-2 45 16,4 2 25-16,0-2 27 0,0 0 15 0</inkml:trace>
  <inkml:trace contextRef="#ctx0" brushRef="#br0" timeOffset="84103.11">29156 11056 62 0,'0'0'82'0,"0"2"-7"0,0 1-3 15,0 0 13-15,0 2-20 0,0-1-8 0,0 2-3 0,0 0-3 16,0 1-4-16,0 4 8 0,-1-1-11 0,-4 0 18 16,2 1-7-16,-1 3 1 0,-1-2-7 0,0 3 15 15,2 0 1-15,-2 1-11 0,-3 2 4 0,2-1-6 0,3 2 20 16,-2 1 2-16,3-1-12 0,1 2 2 0,-1-1 6 15,0-1 10-15,2 2-16 0,0 2 12 0,0-3 2 0,0 2 18 16,0-1-22-16,2-2 3 0,-4 2 20 0,2-1-7 0,0-1 10 16,0 1-1-16,0-2-2 0,-1-2 13 0,1 2-34 15,-3-1 4-15,3 1 2 0,0-5 21 0,0 2-5 16,0-1-4-16,-2-1-7 0,-1-1-7 0,3-1 2 0,0-2-8 16,0 0 2-16,3-3-9 0,-3-2 24 0,-3 0-33 15,3 0 1-15,5-3 26 0,-2-1-23 0,-2 0 13 16,4 0 1-16,3 0-37 0,0-5 26 0,1 4-38 0,3 0 26 15,0-2-26-15,1 1-41 0,0-1 54 0,1 0 1 16,0 0-68-16,0 0 68 0,-3 2-69 0,3 1 56 0,-2-2-28 16,0 2-28-16,1-3 56 0,-2 3-28 0,0 0 0 15,2 0-41-15,-2 2 27 0,3-4-12 0,-5-1-1 0,4 0-13 16,0 3-26-16,0-4-76 0,0-1-19 0,-1 1-6 16,-1-2-57-16,0 1-25 0,-2 1-15 0,-1-1-20 15,0 1 20-15,-2-1 6 0,-2-1-3 0,-3 3-9 0,1-1-32 16,-4-1-13-16,-1 1 60 0,-2-1 41 0,-2-1 19 15,0 2 30-15,-1-2 22 0,-1 1 15 0</inkml:trace>
  <inkml:trace contextRef="#ctx0" brushRef="#br0" timeOffset="84423.38">28850 11520 148 0,'0'-2'146'0,"0"1"5"16,0 1-11-16,-2-2-2 0,2 2 5 0,0-1-34 16,2-1 1-16,-4 2 2 0,1 0 7 0,2 0 4 15,-1-3 13-15,2 3-20 0,1-3 14 0,0 3 3 0,4-3-13 16,-3 0 25-16,7 1-8 0,-1-2-35 0,-1 1 25 15,5-1-5-15,3 1-16 0,-4-2-3 0,7 2-54 0,-1-3 10 16,-1 3-24-16,2 0-27 0,3 0-51 0,-2-1-8 16,1 2-62-16,2-1-25 0,-2 2-47 0,0-1-20 15,-5 2-15-15,2 0-27 0,-4 0-56 0,-2-1-19 0,0 1 49 16,-1-3 47-16,-2 0 30 0,3 4 27 0,0-2 19 16,-2 1 18-16</inkml:trace>
  <inkml:trace contextRef="#ctx0" brushRef="#br0" timeOffset="85276.35">29843 11460 137 0,'-7'-3'96'0,"3"3"12"16,-4-5-19-16,2 2-3 0,1 0 1 0,2 2-22 0,-2-4-10 15,0 4-11-15,2-4 11 0,-2 1-18 0,2 2 7 16,-2-3 1-16,2 3 0 0,-2-1 1 0,2 1-8 16,-2 1 16-16,-1-4-8 0,2 5-11 0,-1-1 9 0,-2-3-4 15,1 4-4-15,-2-1-3 0,4 1-1 0,-1 0-11 0,-2-1-4 16,1 1 12-16,1 0-4 0,-2 0 1 16,2-2-1-16,-3 4 1 0,3-2 9 0,-4 0-8 0,2 0-14 15,1 0 23-15,-2 0-4 0,1 1 0 0,1 0 1 0,-2 3-5 16,4-3-9-16,-1 4 0 0,-2-1 11 0,1 2-11 15,2 0 1-15,0 2 0 0,-2-1 5 0,1 1 11 0,0 0 1 16,-1 3 5-16,0 0-20 0,3-1 10 0,-4 4 13 16,1-1 0-16,-2 2 2 0,4 0 1 0,-1 0 31 15,1 2 5-15,1-1-11 0,2 2-4 0,-1-1-4 0,0 1 39 16,2-2-3-16,0 1-19 0,4-1-14 0,-1 1 37 16,2-2-23-16,0 1-6 0,1-3-8 0,1 0 2 0,2-1-9 15,2-3 2-15,1-3-10 0,-1-2-10 0,3 1 1 16,1-4 23-16,0-1-21 0,3-6 0 0,2-2-11 15,-2 0-35-15,4-4 0 0,-2-2-23 0,1-1 46 0,3 0-58 16,0-1 47-16,-4-2-12 0,-1 1-12 0,2 1-34 16,-4-1-11-16,0 1 1 0,-4 1 12 0,0 1 1 0,-4 2 11 15,-1 0 0-15,-3 0 1 0,-2 2 10 0,-2-2 11 16,1 4-1-16,-2-1 1 0,-2 3 0 0,-2 0 10 0,-1 0 0 16,2-1 0-16,2 2-20 0,1-1-1 0,0 3 42 15,-4 0-21-15,3-1 0 0,-3 4 20 0,4-5-20 16,2 4 0-16,-2 1 0 0,2-2-20 0,-6 2 50 0,4 0-40 15,-1 0 41-15,1 0-21 0,-2 0-112 0,4 0 153 16,-2 0 0-16,-2 2 12 0,1-1 1 0,-1 2 1 0,4 2-20 16,-6-1 0-16,1 3 12 0,2 0 1 0,-4 2 13 0,5 1 2 15,-1 2 26-15,-1-1 2 0,2 2-23 0,2 0-26 16,-4 0 42-16,5 0-13 0,2 4 1 0,-2-3 1 16,2 3-12-16,-2-2 0 0,2 0-14 0,1 0-13 0,2-2-1 15,-2 3 30-15,4-1-73 0,-2-3 15 0,-1 0-1 16,3-5 16-16,-4 2-30 0,6-3-44 0,-5 0-58 15,3 0-28-15,-1-3-81 0,1-2-46 0,-2-1-75 0,-2-1-83 16,2-2 2-16,1 0-18 0,-1-1 5 0,-1-4-38 16,1-2 71-16,-4 1 80 0,2-3 53 0,-1 0 35 0,-3-3 33 15,3 3 24-15,-2-2 25 0,2 1 11 0</inkml:trace>
  <inkml:trace contextRef="#ctx0" brushRef="#br0" timeOffset="85915.1">30243 11433 87 0,'1'0'100'16,"-1"1"-7"-16,0-1-4 0,0 0-6 0,0-1-4 0,0-1-14 15,0 2-4-15,4 0-17 0,-3 3 15 0,1-1-4 16,-2 1-15-16,3 0 5 0,-1 0 3 0,-2 1 1 0,0 2 4 15,1 1-11-15,2 0 20 0,-3 2-7 0,-3 0 4 16,6 0 5-16,-6 0-15 0,2 3 21 0,2-2 2 16,-1 2-11-16,0 0 5 0,0 2-7 0,0-1 20 0,0 4-2 15,0-2-13-15,0 0 2 0,0 3-8 0,-1-2 1 16,1 1 2-16,0-1-9 0,0 1 13 0,0-1-17 16,0 1-17-16,0-4 26 0,0-1-19 0,0 1 2 0,0-2-7 15,0 0-5-15,0-4-1 0,0 2 1 0,0-3-6 16,0-1-22-16,0-2 36 0,0 0-22 0,0-3 16 0,0 1-1 15,0-1-6-15,0 0-8 0,0 0 9 0,0 0-1 16,0 0-23-16,0 0 24 0,0-1-9 0,1 1-30 16,-1-2 30-16,3-1 1 0,-3-1 1 0,3 1-34 0,0-2 1 15,-3 1 32-15,0-1 1 0,2-2-1 0,0 1 0 16,-1-2-7-16,-1 0-1 0,2-2 0 0,3 2-33 0,-5 0 9 16,1-3-8-16,3-1 40 0,-1 0-24 0,1 0 0 0,1 0 16 15,-4 0 0-15,4 0-24 0,-2 0-9 0,1-1 2 16,1 1-9-16,-1-2 1 0,4 1-7 0,-3 1-6 0,3-2-21 15,-2 1 36-15,3 0-6 0,-1 2 1 0,0-1 0 16,0 0-12-16,3 1 8 0,-1 2 12 0,-2 0-11 16,-1 2 6-16,1-1 7 0,2 2 6 0,-4 0 0 0,-1 2 6 15,4 1 0-15,-2 1 0 0,-2 2 18 0,0-1 0 16,-1-1 0-16,2 5 0 0,1-1 6 0,-3 2-24 16,1 1 0-16,0 1 30 0,-2 0-18 0,5 3 30 0,-3 0-30 15,1 3 18-15,-1 0 0 0,0 3 0 0,1-3 7 16,0 3-6-16,-3 1 0 0,2-1 0 0,0 2-6 0,0-4 0 15,-2 2-7-15,1 3 1 0,-2-1-1 0,1-4 1 16,-1 2-27-16,-2-1 20 0,0-2-32 0,0 0-25 0,1-2-16 16,-1 1-33-16,-1-2-32 0,1-3-26 0,0-3-58 15,0-1-61-15,0 0-6 0,0-4 44 0,0 0 37 16,0 0 23-16,0-2 24 0,1 1 19 0</inkml:trace>
  <inkml:trace contextRef="#ctx0" brushRef="#br0" timeOffset="86404.4299">31013 11227 137 0,'-7'5'107'0,"3"-1"-14"0,-2-1-11 16,2 2-10-16,-2-1 4 0,1 2-22 0,0 0 4 15,1 0-3-15,0 0-18 0,-2 0-4 0,3 0 0 0,0 2 19 16,-2-2-11-16,0-2 0 0,0 4 8 0,-2-1-11 15,4-1 0-15,-4 3-7 0,3-1 15 0,-1 0 1 16,-2 0-3-16,0 1 0 0,0 0-12 0,-1 0-7 0,3 2 11 16,2-1-2-16,-4 1-1 0,0 1 1 0,2 1 4 15,1 1-7-15,-3-1 4 0,1 4-18 0,5-3 19 0,-3 5-23 16,0-3 24-16,0 4-10 0,0-1-3 0,4 1 4 16,-2 0 0-16,0 0 1 0,1 1 15 0,1 0 1 0,-2 2-9 15,1-2-6-15,1 1 2 0,0-2 10 0,3 0-25 16,-2 2 15-16,-1-4 2 0,2 1-6 0,3 1-17 0,0-2-11 15,-1 0 23-15,1-3-11 0,3 0-24 0,1-2-17 16,-2 2-16-16,-1-2-15 0,3 1-30 0,-1-2-26 16,-1-1-40-16,-1-2-9 0,3 0-65 0,-2-3-29 0,-1 0 19 15,-2 0 32-15,5-4 28 0,-3 0 22 0,2 0 16 16</inkml:trace>
  <inkml:trace contextRef="#ctx0" brushRef="#br0" timeOffset="87546.87">31217 12202 105 0,'0'-1'96'15,"0"-4"-10"-15,3 2 0 0,-3-3-4 0,0 2-3 0,0-2-21 16,0 0-3-16,0-3 10 0,1 2-17 0,-2 2 14 16,1-3-10-16,1 1-11 0,-2-1 7 0,1-1 1 15,0 0 8-15,0 0-3 0,0 0 0 0,0-2-19 0,0 1 9 16,0 0 4-16,0-4 0 0,0 2 10 0,0 0 0 16,0-1 1-16,0-1 2 0,0 2-8 0,0-1 1 15,0-1-8-15,0-1 10 0,0 0 7 0,0-1-4 0,0 1 2 16,0-3-9-16,0 1 1 0,0-2-4 0,0 1-15 15,0-2 6-15,0 1-6 0,0-1-16 0,0 2 6 0,0-1-6 16,0-1 0-16,0 0-6 0,1 3 0 0,1-1 0 16,0 0 1-16,1 0 12 0,0 0-19 0,0 0 7 15,1 0 0-15,0 1-1 0,-4 2 1 0,5 0-77 0,-2 0 83 16,2 2-6-16,-2 1 0 0,-2-1 0 0,1 2 0 16,3 0-7-16,0 1 1 0,-1-2-1 0,2 3 1 0,-1-2 0 15,2 0-7-15,-2 1 0 0,4 1 0 0,-1-1 13 0,1 0-20 16,-1 2-13-16,1-2 7 0,1 3 26 0,0-2-13 15,1 2 0-15,-3-1-13 0,0 2 0 0,1-1 13 16,0 2 0-16,-2 1 0 0,-2-2 0 0,1 3-13 0,0 1 1 16,0-1-1-16,-1 3 0 0,-2-1 19 0,1-1 1 15,-3 2-14-15,4 0 1 0,-2 2 12 0,2-2 1 0,-1 1-20 16,0-2 19-16,-1 1 14 0,2-2-14 0,-4 5-6 16,6-1 6-16,-4 1-6 0,3 0 0 0,-5-1-12 15,3 3 18-15,-1 1 13 0,-1-1-19 0,1 0 7 0,-2 3-1 16,-1-3 1-16,2 0-1 0,-2 2 1 0,2 0-7 15,-2 1 7-15,0-1-7 0,-4 0 0 0,6 1 6 16,-4 0 1-16,2-1-7 0,0 1 6 0,0-1 1 0,-3 1-7 16,0-2 0-16,-2 3 7 0,2-3-7 0,-5 1 0 15,0 1 0-15,3-2 0 0,-1 1 7 0,-5-1-7 0,7 0 0 16,-1 0 0-16,-2 0 0 0,2 0 0 0,1 0 6 16,-1-1 15-16,2-1-21 0,-2 1 7 0,4-4-7 0,-1 2 7 15,0-3-7-15,2 1 0 0,-1 1 0 0,1-2 6 16,0-2-6-16,0 2 7 0,0 0-7 0,0-1 0 15,0 1 0-15,0 1-7 0,0-1 1 0,1 0-1 0,3 0-7 16,-3 0-13-16,4-2 27 0,-2 0-27 0,5-1-6 0,-5 2 7 16,2-2 1-16,0 1 25 0,1 1-26 0,-3-1 26 15,2 0-24-15,-1 0 30 0,-4 2-31 0,2 0 31 0,1 0-24 16,-1 2 18-16,3 2 12 0,-4-3-30 0,4 4 6 16,-2-1 24-16,2 0-78 0,-1 3 90 0,3 0-24 15,-1 2 24-15,-1-1-24 0,-2 2 12 0,5-1 0 0,-3 2 6 16,0-1 1-16,-1 2-1 0,1 0 1 0,2 0 1 15,-5 0-1-15,2 1 13 0,0 0-18 0,-4-1 5 0,4 1 15 16,-4-1 0-16,0 2 1 0,-2-1-6 0,-1-1-1 16,0 0-20-16,-1 2 28 0,-2-4 1 0,0 2-29 15,0-1 0-15,-1-1 22 0,-4 0 1 0,3-2 8 0,-1 0-6 16,-4 1-1-16,4-5 9 0,-3 4 2 0,0-4 0 16,-1 1-8-16,2-4 0 0,-3 1 1 0,1-1 19 0,1 1-27 15,1-1-18-15,-1-1 37 0,0 0-47 0,2-3 20 16,1 0 19-16,0 0-39 0,-1 0 29 0,2 0-29 15,-1 0 10-15,1 0-20 0,0-3-19 0,1 2-39 0,0 1 11 16,-1 0-26-16,3-2 3 0,0 2-23 0,2 3-34 16,0-4-7-16,-2 0-38 0,4 2 10 0,1-3 2 0,-2 4-3 15,1-5-10-15,1 1-23 0,0 1-44 0,1-1-21 0,1-3 30 16,-1 3 36-16,4-3 18 0,-2 2 29 0,2-1 15 16</inkml:trace>
  <inkml:trace contextRef="#ctx0" brushRef="#br0" timeOffset="88542.4599">32213 11296 73 0,'-2'3'82'0,"1"3"-4"0,2-3-13 15,-2 1 10-15,1 1-11 0,0 0-31 0,0-1 13 16,0 0-2-16,0 3-1 0,0-3-3 0,0 3-7 0,0 0-1 16,0 2 9-16,-4-2-8 0,3 2 7 0,1 3 1 15,-3-1-8-15,-2 2-7 0,2 1 12 0,0-1-1 16,0 2 1-16,-2 0 0 0,3 3 0 0,1-1-7 0,-1 1 16 15,0-2 0-15,1 4-3 0,1-2 0 0,0 1-12 16,0-1 1-16,0 3-4 0,0-3 4 0,0 0 5 0,0-1-12 16,0 1-1-16,0 0 10 0,0-3-13 0,0 1 0 15,0-4-4-15,0 5-1 0,0-7 1 0,0 2-4 16,0-1-9-16,0-2 17 0,0-1-12 0,0 0-1 0,0 0 0 16,0-2 0-16,0-2 1 0,0-1-1 0,0-1-14 15,0-1 24-15,0-1-5 0,0 2-18 0,0-2 18 0,0-2-24 16,0 1 25-16,0-2-15 0,0-2-10 0,0 2 20 15,0-3-1-15,0 0-9 0,0-2-5 0,0 1 1 0,0-5-1 16,0 3 0-16,-3-2-4 0,-2 1-1 0,2 0 1 16,0-1-5-16,-2 4 4 0,0-4-4 0,-1 1 5 15,-1 1-5-15,0 1 5 0,-1-1 0 0,1 3 0 0,-1-3 0 16,-2 3 9-16,2 0-9 0,-1-1 9 0,-1 2-9 16,0-1-9-16,-1 5 9 0,2-4 5 0,-3 2-5 15,3 3 0-15,-3-3 13 0,3 3-21 0,-2 0 21 0,0 0-21 16,2-1 21-16,1 2-17 0,-5-2 0 0,4 1 17 15,-1 0-17-15,-1 0 22 0,2 0 0 0,-3-2-14 16,2 2 5-16,-1 2-8 0,1 1 8 0,-2-3 0 0,2 1 4 16,-3 1 9-16,1-1-9 0,4 4 5 0,-5-1 0 15,4-1 0-15,1 2-1 0,0-1 6 0,-2-2-5 0,6 2 4 16,-3 2 0-16,6-3-4 0,-4-1 1 0,3 2 3 0,0 2 24 16,1-1 5-16,1-1-9 0,-2 5 5 0,4 0 6 15,-2 2-9-15,5-4 31 0,0 4-8 0,1 2 1 0,0-2 7 16,4 1 15-16,1-2 3 0,0 1-3 0,5-4-3 15,0 0-10-15,1 1-6 0,2 0-4 0,-2-2-7 0,4-3-13 16,1-2-23-16,-1 1-7 0,1-1-46 0,1-2-22 16,1-2-40-16,0-2-54 0,1-1-31 0,0-3-48 15,-1 2-81-15,-2-4-34 0,2-1 60 0,-2-2 44 0,2 0 36 16,-3 0 24-16,0-1 23 0,1 0 18 0</inkml:trace>
  <inkml:trace contextRef="#ctx0" brushRef="#br0" timeOffset="89008.4399">32713 11119 101 0,'3'3'82'0,"0"-3"-3"0,5 1 0 16,-5 3 3-16,2 0-3 0,1 1-18 0,2 1 8 16,1 1-18-16,-6 4 7 0,4-4-6 0,-2 4 7 15,0 2 0-15,-1 1-7 0,5-1 16 0,-2 4-3 0,-1-1-11 16,-2 1 1-16,0 1 8 0,4 1-11 0,-5 2 9 15,3-1-12-15,-2 1-15 0,1 1 0 0,-5-1 0 0,4 3 18 16,-4-1-13-16,5-1-12 0,-4 2 9 0,1-1 1 16,-2-1 0-16,0 2 0 0,0 0 2 0,-3-3-1 15,-2 3 2-15,1 0-5 0,-1-2 6 0,-3 4 1 0,-2-3-21 16,-1 1 0-16,2-2 23 0,-5 1-28 0,1-1-5 16,3 1 29-16,-2-4-35 0,-1 2 24 0,1 0-6 0,0-3 1 15,-1 0-6-15,0 0-6 0,0 0-6 0,-3-1-24 16,2-1-12-16,-3 1-22 0,0-2-16 0,2-1-2 0,-1-1-9 15,-1-1-17-15,-1-2-24 0,2-1-3 0,0-1-30 16,-1-2-68-16,-2-3-43 0,3-2 34 0,1 2 37 16,-5-4 17-16,3-2 22 0,-5 0 18 0</inkml:trace>
  <inkml:trace contextRef="#ctx0" brushRef="#br0" timeOffset="90730.9">22974 12661 87 0,'0'0'107'15,"0"-2"0"-15,0 2 8 0,0 2-11 0,0 0 1 16,0 1-18-16,0-3-10 0,0 0 15 0,4 0-21 0,1 0-3 15,1 0 8-15,1 1-6 0,2-1-4 0,-1 2-6 16,4-4-4-16,-1 1-7 0,4 1-11 0,0 0-1 16,2-2-3-16,-2 1 13 0,5-1-3 0,-4-1-22 0,5 0-4 15,-4 3 8-15,7-3 11 0,-5 2-5 0,4-1-4 16,-2 1 0-16,3 1-4 0,-1 3 0 0,3 0 0 0,-1 1-5 16,1 1 1-16,0-1-10 0,1-1-10 0,3 3 15 15,-1 2-5-15,1-1 5 0,0 0 0 0,0 1-4 0,0-2 14 16,-2 2-14-16,4-4-6 0,-1 1 0 0,-1 0 6 15,4 0-1-15,-4-2-4 0,1 2-1 0,-1 1 0 16,2-2 1-16,0 1-1 0,-2-1 0 0,0 1 1 0,0 1-1 16,1 1 1-16,-1-4-1 0,0 3-5 0,0-1 0 15,0-1 5-15,0-1 1 0,2 1-1 0,0 1-16 0,1-2 11 16,-1 0 0-16,3-3 0 0,-4 3 17 0,1 2-12 16,1-3-5-16,-1 2 6 0,1-1-6 0,-1 0 0 15,-1-2 0-15,-1 1 0 0,0 1 0 0,-1 1 0 0,1-1 5 16,-2 0-5-16,1 0 0 0,-3-3-11 0,1 0 22 0,-3 5-11 15,2-3 11-15,-5 2-11 0,5-1 0 16,-4 0 0-16,-1 0 0 0,1 1 0 0,0-3 0 0,-2 4 0 0,2-2 0 16,0-1 0-16,-1 1 0 0,3 0 0 0,3 0 6 15,0-3-6-15,1 2 0 0,2 0 6 0,2 0 10 16,1-2-10-16,2 1 5 0,4 1-11 0,1-2-11 0,2 0 17 16,0 0 5-16,2 0 1 0,-1 0-18 0,1-2 0 15,2 2 0-15,-2 0 18 0,-1 0-18 0,-2 0 0 16,0 0 1-16,-2 0 5 0,1 0 0 0,-2 0-6 0,1 0 6 15,1 0 0-15,-2 0 11 0,4 0-16 0,0 0 5 16,2 0-6-16,2 0 6 0,1 0-6 0,4 0 6 0,-2 0 12 16,2 0-1-16,-1 0-17 0,4 0 6 0,-5 0-5 15,4 0-1-15,-1 0 0 0,-1 0 1 0,1 0 5 0,0 0-6 16,-1 0 1-16,1 0 5 0,2 0 0 0,1 0-6 16,-1 0 0-16,2 2-5 0,-1-2 11 0,0 1 0 15,0 1 11-15,1 1 1 0,1 0-12 0,-2-1 0 0,0 2 11 16,1 0-28-16,-4-2 28 0,3-1-11 0,1 2 0 15,-1-1 0-15,1-1 0 0,2 0 0 0,1-1 0 0,1 0 0 16,1 0 0-16,1-1 0 0,0 6 11 0,1-7 1 16,-1 4-18-16,1 1 6 0,-2 1-6 0,0-4 1 15,-1 3 16-15,-2 1-17 0,0 1 6 0,1 0-5 0,-2-4 16 16,1 5-11-16,-4-1-6 0,5-2 18 0,-1 1-12 16,1 1 11-16,-2-1 1 0,-1 1-7 0,3-1-10 0,-2-1 10 15,-2 3-10-15,1-3 10 0,-1 3-10 0,0-1-1 0,0-2 0 16,0 1 0-16,1 1 6 0,0-2-5 0,-1 0 16 15,2 1-17-15,0 1 6 0,1-2 12 0,1 0-1 16,-1 1-5-16,1 1-12 0,1-3 1 0,-3 2-1 0,1 0 12 16,1-1-24-16,-4 0 7 0,1 1 11 0,0-4 11 15,3 4-16-15,-2-1 16 0,3-3-17 0,-2 3 6 0,2-3-5 16,0 1-1-16,2-1 0 0,0 0 6 0,1 0 0 16,-3 2 0-16,2 2-5 0,-2-5-1 0,-1 2 17 0,-2-1-11 15,-1 1 0-15,0 3 0 0,-1-3 0 0,-3 1 0 16,0 2 0-16,0-1 0 0,-1 0-11 0,1 0 11 15,-3-3 0-15,-1 5 6 0,-1-2-6 0,1-2 0 0,-3 4 11 16,-3-4 0-16,2 1 1 0,-5-1-18 0,-1-1 6 16,0 0 0-16,0 1 0 0,-3 1-6 0,0-2 6 15,-4-2 12-15,3 2-12 0,-4 0 0 0,1 0 0 0,-4 0-6 16,0 0-11-16,0 2 17 0,-3 1-6 0,-2-1 1 16,0-1-12-16,-3 1-27 0,-3-2 17 0,0 1-26 0,-6-1 1 15,2 3-24-15,-9-1-7 0,-1-4-38 0,-2 2 5 16,-9-1-45-16,-3-2-56 0,-6 0-39 0,-5 1 34 0,-4-3 30 15,-6 3 23-15,-7-3 23 0,-4-2 14 0</inkml:trace>
  <inkml:trace contextRef="#ctx0" brushRef="#br0" timeOffset="92119.01">23256 13431 66 0,'-5'0'128'0,"4"0"-6"0,1 0-22 0,-4 3 11 0,4-5-17 16,0 1-14-16,0 1-18 0,0 0 1 0,4 0-12 15,-3 0 5-15,1 0 8 0,3-2-3 0,-1-1-19 16,2 0 12-16,1 0-19 0,2 0 4 0,-1-1 5 0,5-2-4 16,-2 0-4-16,3 0-7 0,-1 0 4 0,1 0-13 15,0 1 1-15,4-1-4 0,-1 0 0 0,0 2-4 0,4-1-9 16,-2 2 13-16,0-3-4 0,2 3-13 0,1 2 0 0,1-1 8 15,-3 1 1-15,3-1 0 0,1 2-1 16,-3 0 1-16,1-1-5 0,0 1 5 0,-2 1 0 0,-1 1 0 16,2-4-14-16,-2 2 10 0,0 0 3 0,-1 2-3 0,-1-1 4 15,0 1-5-15,-3 1-4 0,3-3 9 0,-4 1 4 16,1-1 5-16,-3 3 1 0,-1-3-1 0,1 1 0 0,-2-1-13 16,-4-1 18-16,2 1 0 0,-1-1-18 0,-5 1 14 15,1 1 0-15,-1-1 0 0,-1 0 6 0,2 0-6 16,-2 0 6-16,0 0 0 0,-2-1-5 0,2 1-4 15,0 0 4-15,0 0-4 0,0 0-6 0,0 0 1 0,0 0-1 16,0 0 1-16,0 0-1 0,0 0-4 0,0 0-1 16,0 0 6-16,0 0 0 0,0 1-6 0,0 0 6 0,0 3-6 15,0-1-5-15,0 1 6 0,0 2-6 0,-3 0 5 16,2 0 1-16,-5 3-6 0,3 0 0 0,-1-3 0 0,-1 5 5 16,-3-4-5-16,2 2 0 0,-3 0 0 0,-1 5 0 15,2-4 0-15,-1 4 0 0,-1-2 0 0,1 1 0 0,-4 1 0 16,2 1 0-16,2 0 11 0,-5 3-11 0,1-3 0 15,-3 2 6-15,2 1 0 0,-2-1-6 0,2 1 0 16,-3 0 0-16,2 2 11 0,-1-2-11 0,0-2 0 0,2 2 0 16,-2-3 0-16,2 2 0 0,2-2 17 0,-1-2-17 15,-3 1 11-15,3-1-5 0,-1 0-6 0,3 0 6 0,-3-1 11 16,1-1 0-16,4-1-23 0,-4 0 12 0,0 1 12 16,-1-1 0-16,2-1 0 0,-2 2 0 0,-1-1 0 15,2-1 0-15,-1-1 1 0,1 1-13 0,-4-2 6 0,8 1 14 16,-4-1-20-16,4-2-12 0,1-1 6 0,0 0 13 0,0-2-1 15,7 0 1-15,-4-1-6 0,3-1 6 0,0 0-7 16,1 0 1-16,-1-1 0 0,2-1-7 0,0-1 0 16,-1-1-14-16,4-1-5 0,-3 1 19 0,5-1 6 0,-4-2 1 15,4-1-7-15,3-1-7 0,-4 2-6 0,3-1-6 16,3-2-19-16,-1 1 19 0,-1 0-12 0,1-2 1 0,1 2 6 16,1 2 0-16,2-2 6 0,-3-1 1 0,2 3-1 15,-3 1 7-15,0 0 11 0,1 2-6 0,0-1 0 0,-2 4 1 16,2-1-1-16,-2 1 0 0,1 1 1 0,1-2-1 15,-2 2 23-15,4 3-28 0,-2 0 22 0,1-1 0 0,2 4 18 16,1-2 6-16,-2 4 1 0,1-1-12 0,-1 2 6 16,1 3-5-16,1-1 6 0,-2 1 20 0,1-2 2 15,0 2-26-15,-1-2 27 0,-1 1 3 0,1 0 0 0,-2-1-12 16,1-1 0-16,-2-1 10 0,0 0-16 0,-1-1-22 16,-2-1 15-16,1-1-7 0,-1-1-9 0,1-3 1 15,-2 1 0-15,2-1-17 0,-1-1-50 0,1 2-16 0,2-2-66 16,-3-3-42-16,2-2-24 0,-1 2-27 0,0-1-53 15,0-1-96-15,-3-1 61 0,3 0 53 0,-4-1 39 0,0-1 21 16,3-1 32-16,-3 3 18 0,1 2 18 0</inkml:trace>
  <inkml:trace contextRef="#ctx0" brushRef="#br0" timeOffset="92644.39">24162 13944 94 0,'-8'0'114'0,"0"-2"4"15,2 4-17-15,-2-5 10 0,-3 3-13 0,1-2-18 0,2 4-11 16,-1-2 16-16,-1 0-7 0,2-2 1 0,-1 2-14 16,1 2 1-16,0-1-4 0,0 2 6 0,-3 2-16 15,3-1 18-15,0 1-12 0,0 2 6 0,-1 1-4 0,1 1 2 16,2 1-7-16,-2 1 19 0,-1-2-2 0,4 1-13 16,-2 2 7-16,2 0-9 0,1 0 7 0,-1 2-3 15,2 1-10-15,2-2 14 0,1 1-5 0,0 1-4 0,3 0-5 0,3-2-5 16,-2 1-20-16,5-2 1 0,0-1-6 0,3-1-1 15,1-7-13-15,4 3 0 0,3-4 7 0,2-2-14 16,0 0 0-16,0-4-7 0,2-3-7 0,0-3 0 0,-1 0 14 16,-2 1 0-16,-1 0 0 0,1-1-13 0,-4-2 13 15,-3 1 13-15,-1 2 1 0,-5 0 0 0,-2 2 7 0,-3-1 22 16,1 1 1-16,-4-3 9 0,-5 3-15 0,-3-2 24 16,0 2-21-16,-1-2 0 0,-4-2 0 0,4 2-7 15,-3-1 1-15,-2-1-9 0,2 1-9 0,0-1 1 0,2 1 0 16,0-1-9-16,0 1 9 0,1 2-63 0,1-1-25 15,2 1 10-15,-1 3-39 0,1 0-70 0,3 1-9 0,3 0-22 16,-1 2-10-16,1 0-35 0,0 2-30 0,0-3-35 16,0 0 37-16,0 0 42 0,4 0 30 0,1 0 18 15,-4 2 29-15,2-4 18 0</inkml:trace>
  <inkml:trace contextRef="#ctx0" brushRef="#br0" timeOffset="93125.5399">24906 14013 80 0,'0'1'103'0,"2"-2"-6"16,-4 1-8-16,4 0-3 0,-4-2 4 0,2 2-21 16,4 0-4-16,-1 0-14 0,2 0-10 0,0 0 6 0,-1 0 1 15,5-2-11-15,-2 1 5 0,3 1-1 0,0-3 0 16,2 0-3-16,-3 2-3 0,5-2-4 0,-3 0 0 0,1 1 16 15,2 0-20-15,-1 0 9 0,2 2 0 0,-2-5 0 16,2 5-3-16,-2 0 0 0,1 0-4 0,-1 0 4 16,-2 0-3-16,3-1 0 0,-2-1-9 0,-4 4 14 0,2-4-17 15,2 4-1-15,-2-2 14 0,-2 0-22 0,2 0 19 16,0 0-19-16,-1 0 18 0,-1 0-22 0,0 0 18 0,3 0-23 16,-3-2 0-16,-4 1 19 0,5-2-24 0,-3 1 19 15,0 1-19-15,-1 1 15 0,-2-2-15 0,2-2-4 16,0-1-10-16,-2 4-23 0,-2-2 6 0,4 0-13 0,-5-1-26 15,0 2-14-15,0-4-31 0,0 0-74 0,0 0-41 0,-3-2 21 16,-2 2 29-16,0 0 20 0,1-3 19 0,-1 0 10 16</inkml:trace>
  <inkml:trace contextRef="#ctx0" brushRef="#br0" timeOffset="93481.05">25138 13644 101 0,'0'7'107'0,"0"2"4"0,-2-3 0 15,-1 3-17-15,1 2 7 0,1 2-18 0,-3 1 13 16,3 0-8-16,-1 3 2 0,4-2-7 0,-4 5 18 0,0-1-7 16,2 2-2-16,0 0-9 0,0-2-3 0,0-1-3 15,2 4 8-15,-4-5-2 0,2 3-7 0,0-4-18 0,2 3 7 16,-2-3 3-16,0-2-10 0,0 1-9 0,2 0-4 16,-2 0-28-16,0-3-28 0,0 0-6 0,0 1-11 0,0-1-32 15,-4-3-14-15,4 0-33 0,-1 2-14 0,-1-4-29 16,-2 1-27-16,1-2-62 0,-2 0-21 0,2-3 42 0,1 1 26 15,0-3 23-15,1 1 29 0,-1 0 8 0</inkml:trace>
  <inkml:trace contextRef="#ctx0" brushRef="#br0" timeOffset="94397.57">26219 13816 98 0,'0'0'85'0,"-1"3"8"16,-1-1-3-16,0 1-8 0,2 0-3 0,-1 0-21 0,1 1 4 16,1 2-19-16,-1-1 12 0,-1 1-18 0,2 1 14 15,1-2-3-15,1 2-11 0,-1 0-3 0,2 1 4 0,-1 3-1 16,-1-2 1-16,1 2 12 0,-1 3-15 0,1 1 24 15,-2 2-8-15,-1-1 5 0,0 2 5 0,0 3 5 16,0 0 1-16,-1 3 15 0,2 2-15 0,-2-1 6 0,1 2 2 16,0 0 12-16,0 1 14 0,0 1-22 0,0 1-2 0,0 0-3 15,0-1-3-15,0 1 8 0,0-2 10 16,-2-1-16-16,-1 2-18 0,1-5 9 0,-1 2 2 0,0-1-6 16,-1-3-6-16,-3 1 1 0,2-2 11 0,-3-2 10 0,-1 1-24 15,3-2-17-15,-1-2 19 0,-2 1-17 0,0-2-9 16,1 0 0-16,0-2 1 0,-2-1 0 0,-1-1 30 15,5-1-40-15,-4 1 42 0,1-1-132 0,3-2 91 0,-2-2 1 16,-1 1-1-16,2-4 42 0,1 0-20 0,1-1 22 16,-2 1-43-16,2-3 23 0,-1 0-22 0,0 0 34 0,-2 0 13 15,3-3-11-15,-1 0-10 0,-2-2-13 0,3 1 26 16,-3-1 26-16,0 1-12 0,0-4 2 0,-1-2 1 0,1-1-12 16,2 1-66-16,-5-1 0 0,3 0 67 0,-2 1-67 15,4-2 55-15,-2-1-14 0,2-1-69 0,1-1 69 16,2 0-13-16,0 0-69 0,1-3 68 0,0 2-27 0,4-6 14 15,0 4-28-15,3-2-13 0,-1-1 13 0,4-2-13 16,1 1 40-16,0 1-26 0,0-2-1 0,4 2 0 0,-1-1 1 16,2 1-1-16,-1 1 1 0,0 2 40 0,-1 3-54 15,0 0 14-15,-3 2-1 0,4 2 41 0,-4 4-54 0,4-1 27 16,-4 5 27-16,-1 0-27 0,2 2 0 0,1-1 0 16,-2 2-13-16,4 0-1 0,-2 0 1 0,0 0-1 15,2 0 1-15,-5 2 0 0,3-4 26 0,0 2-26 0,0-1-53 16,0 1 40-16,0-3-26 0,-5-1-37 0,2 3-71 0,0-2 6 15,1-1-59-15,0 1-36 0,-5-3-24 0,3 1-25 16,0-1-5-16,-2-1 18 0,0 1-66 0,-3-3-25 16,1-2 63-16,0 1 54 0,0-2 38 0,0-2 29 0,3 1 16 15,-6-5 30-15,5 0 7 0</inkml:trace>
  <inkml:trace contextRef="#ctx0" brushRef="#br0" timeOffset="94607.73">26201 13354 141 0,'-10'-10'175'16,"0"2"-11"-16,0-1-12 0,2 3-13 0,-1 0-18 16,4 5-27-16,2-1-15 0,2 1-13 0,-1-1-8 15,4 2-15-15,1 0-27 0,2 0-20 0,1 0-8 0,2 0-27 16,-2 2-23-16,0-1-34 0,2 2-76 0,2-2-37 15,-1 1 28-15,-1 3 20 0,0-1 22 0,1 1 14 0</inkml:trace>
  <inkml:trace contextRef="#ctx0" brushRef="#br0" timeOffset="95638.66">27039 13579 80 0,'-3'2'107'0,"2"-2"-3"0,-3 0-4 0,4 0 7 16,0 0-9-16,-3-2-18 0,0 2 0 0,0 0 4 15,2 0-13-15,1 0 4 0,0 0-11 0,0 0 9 0,0 0-7 16,0 0-3-16,-3 0-7 0,4 0 5 0,1 0-12 16,-2 0-3-16,0 0-17 0,0 0 18 0,6 0-21 15,-3 0 18-15,2 0-13 0,3 0 10 0,1 0-5 0,4 0-4 16,1 0 1-16,3 0-4 0,3 0-5 0,2 0-5 15,0-2 0-15,3 2 1 0,0-2-15 0,1 0-15 16,1 2 5-16,-2 0 0 0,0-1 10 0,2-1 10 0,-5 2-10 16,0-1 10-16,0 1-5 0,-1 0 0 0,-4 1 0 0,-1-2 0 15,-2 1-5-15,0 0-20 0,-2-2 25 0,-3 4-10 16,2-2 11-16,-5 3-27 0,2-2 1 0,0 2 5 16,-3-2 20-16,3 3 0 0,-3-1 0 0,-1-2 1 0,1 1-1 15,0-2-5-15,-3 1 0 0,-1 2-10 0,2-3-10 16,-3 0 15-16,2 3 0 0,-2-3 10 0,0 0-10 0,-2 0 0 15,2 2 0-15,-3-1 0 0,6 0 5 0,-3 1 10 16,0 1-15-16,-3-1 11 0,2 1-22 0,-4 1 11 16,2 0 0-16,-4 1 0 0,2 0 0 0,1 2 0 0,-6-2 0 15,2 1 0-15,-1-2 0 0,0 2 11 0,-1 2-11 16,0 1 10-16,1-2-15 0,-4 4 5 0,0-1 11 16,0 2-11-16,0 0-16 0,-1 2 0 0,-1 1 16 0,1-1 11 15,-2 0-22-15,1 1 22 0,-1 0-11 0,-2 0 10 0,2 0 1 16,-2-1-11-16,0 2-6 0,-2-1 1 0,-1-1 5 15,0 2 11-15,2-1-17 0,1 0-9 0,-3 2 4 16,0-2 11-16,3-1 0 0,0 2 11 0,-1-3-1 0,1 1-10 16,5-1 0-16,-2-2 11 0,3 1-11 0,0-2 0 15,1-2 0-15,4-1 5 0,0 2-5 0,1-1-11 0,1-4 17 16,3-1 9-16,1 0-9 0,-1-1-1 0,1-1 6 16,1-1-6-16,0 0 6 0,0 0-6 0,0-1 1 0,0 1-1 15,3-2 0-15,-2 4 1 0,-1-4 10 0,4-2-16 16,-3-1 0-16,6 1 0 0,-1-3 0 0,3 0-5 15,-1 0-1-15,2-4 1 0,1 0-1 0,-2 1 1 0,6 1 0 16,-3 0-1-16,1-2 1 0,2 4-1 0,-3 0 6 16,1 1-53-16,1-2 59 0,-2 4-1 0,1 0 0 0,0 3-5 15,-1 0 5-15,1 1 6 0,0 1 0 0,-1 4-1 16,3-1 1-16,-2 1 5 0,0 4-5 0,1-2 17 0,1 2 17 16,-2 2-11-16,2 1 7 0,-2-2 1 0,1 2 0 15,-1-2 1-15,1 1-4 0,-3 0-1 0,3 1-5 16,-3-3-6-16,1-3-7 0,0 2-6 0,1-1-21 0,-4-1-20 15,2-1-39-15,0 2-36 0,-3-6-29 0,5 1-25 16,-7-1-43-16,1-2-74 0,1-1-48 0,-2-1 50 16,-2 0 40-16,0-1 24 0,0-1 34 0,0-1 20 0,-1 3 17 15</inkml:trace>
  <inkml:trace contextRef="#ctx0" brushRef="#br0" timeOffset="96206.28">27762 14098 84 0,'0'3'107'0,"0"-3"3"16,0 0-6-16,0 3-11 0,0 2 1 0,0-2-36 15,0 1 11-15,0 2-17 0,0 0 6 0,0 0 2 16,0 0 7-16,0 3-3 0,0 0-19 0,0 2 9 0,0-1 4 16,0 2-3-16,0 0-3 0,0 1 4 0,0 3 5 0,0-3 10 15,-1 5-11-15,-2 0 5 0,-1 2 1 0,3-2-6 16,-4 0-5-16,0 1 3 0,2-1 5 0,-2-1-3 0,1 1-3 15,-3 0-4-15,7-2 1 0,-1-1-9 0,-1-4-5 16,0 2-6-16,2-2 2 0,0-2-6 0,0 0-6 16,0-2 0-16,0 1-5 0,2-1 0 0,-4-2-7 0,2 1-12 15,0-2 13-15,2 0 0 0,-2-2 0 0,2 0 0 16,-1-1-7-16,1 1 1 0,-1-2-1 0,3 0 1 0,2 0 0 16,-2 0-1-16,1-2 1 0,2 1 6 0,1 2-6 15,-1-1 6-15,3 0 15 0,-2 0-15 0,3-1 15 16,-2 1-14-16,1-4 0 0,1 3 1 0,0-2 21 0,-1 0-36 15,2 3 37-15,-1-1 0 0,0-1 1 0,2 1-7 16,-2 1 1-16,0-2-1 0,2 2 2 0,-4 0-8 0,4 2-9 16,-4-2 1-16,-1 0 0 0,3 0-9 0,-1-2 1 15,-2 4-52-15,1-1 35 0,-1 2-17 0,-2-3-32 16,1 3-37-16,-1 0-17 0,-1-2 5 0,2 1-53 16,-3 1-18-16,1-1 5 0,-5-2-13 0,3 0-66 0,-2 0-53 15,4 1 26-15,-2-2 43 0,-1-2 31 0,2-1 24 0,0 2 15 16,-1-3 26-16</inkml:trace>
  <inkml:trace contextRef="#ctx0" brushRef="#br0" timeOffset="97286.62">29144 13573 101 0,'-8'8'104'0,"-2"-2"-8"0,6 1-6 0,-4-3-8 0,2 0-3 16,1 0-28-16,-2-1-4 0,3 0 4 0,-1 1-7 15,0-2-11-15,2 0 0 0,0-1-7 0,0 1 0 0,0-2-8 16,1 1 1-16,0 1-1 0,1-1 1 0,1 2 4 15,0-4-16-15,0 2 19 0,0-1 1 0,0 0 3 16,0 2-7-16,0-1 0 0,0-1 0 0,0-1 4 0,0 2-4 16,0-4 1-16,0 3 7 0,0 0-7 0,0 0-8 15,0 0 16-15,0 0-12 0,0 0 8 0,0 0 1 0,0 0-13 16,0 0-8-16,0 0 1 0,-3 0-5 0,3 0 0 16,0 0 21-16,0 0-4 0,-2 0 0 0,2 0-4 15,0 0-13-15,0 0-8 0,0 0-1 0,-2 0 1 0,4 0 0 16,-2 0 12-16,0 0 9 0,0 0-4 0,0 0 0 15,0 0-4-15,0 0-1 0,0 0-8 0,0 0 0 0,0 0 9 16,-2 0 0-16,0 0-1 0,2 0-12 0,0 0 4 16,0 0 4-16,0 0 5 0,0 0-13 0,0 0-9 15,0 0 4-15,-2 0 9 0,4 0 9 0,-2 0-9 0,0 0-9 16,0 0 0-16,0 0 1 0,0 0-1 0,0 0 0 0,0 0 22 16,0 0-13-16,0 0-8 0,0 0 12 0,0 0 0 15,0 0 1-15,0 0-1 0,0 0-8 0,0 0-5 0,0 0 13 16,0 0 1-16,0 0 3 0,0 0-3 0,0 0-1 15,0 0 0-15,0 0 1 0,0 0 12 0,0 0-13 16,0 0-8-16,0 0 13 0,0 0-5 0,0 0 5 0,0 0-5 16,0 0 5-16,0 0 0 0,0 0 0 0,0 0 0 15,0 0 4-15,0 0 1 0,-4 0 9 0,4 0-10 0,0 0 10 16,0 0-18-16,-1 0 18 0,1 0 1 0,-2 0 0 16,2 0-15-16,0 0-9 0,0 3 24 0,0-2-9 15,0 1-10-15,-1 3 14 0,1-2-4 0,0 4 0 0,-4-1 0 16,4 3 5-16,0 3 6 0,-3 0-1 0,2 0 12 15,-4 3 0-15,1 2 1 0,6 1 7 0,-5 1-23 0,-3 2 30 16,4 2-5-16,-2 1 25 0,0 0-22 0,1 1 8 16,-2 2 15-16,4-1 2 0,-3-1-3 0,1 2 24 15,2-1-10-15,1-1 11 0,-5-3-4 0,10 3 4 0,-4-4 4 16,6 0-34-16,-2-3 2 0,3 0 21 0,2-3-48 16,0-4 10-16,1 0-9 0,5-1 0 0,1-2 1 0,1-2-10 15,-1-2-12-15,2 0-22 0,1-3-11 0,0 1-12 16,3-2 1-16,-4 0 22 0,0-2-44 0,-1-3-10 15,-1 4 1-15,-1-5-20 0,-3 2-47 0,1 1-32 0,-5-2-9 16,-1-1-28-16,1 0 15 0,-1 0 6 0,-3 3-22 16,2-3-1-16,-6 3 1 0,4-1-22 0,-4-1-43 0,-1-1-32 15,2-1 28-15,-1 2 41 0,-1-2 30 0,0-1 19 0,-3-1 23 16,2 2 17-16</inkml:trace>
  <inkml:trace contextRef="#ctx0" brushRef="#br0" timeOffset="97578.83">28791 13991 176 0,'-1'-2'165'16,"-1"-1"-11"-16,2 0-10 0,-2 0 13 0,4-3 7 15,1 1-36-15,1 2 12 0,0-1-3 0,0-2-13 0,0 1-3 16,2 2-4-16,-1-1 16 0,3-1-18 0,0 0-10 16,-1 4-6-16,3 1-12 0,2-3-21 0,-2 3 15 0,2 0-10 15,0-1-18-15,2 1-46 0,3 1-14 0,3-1-33 16,-1 0-57-16,0 0-13 0,1 0-18 0,2 0-7 0,-2-1-27 16,2 1-12-16,-2 0-41 0,-2 0-64 0,0-2 12 15,-5 2 45-15,3-3 30 0,-3 3 27 0,-2-1 19 16,1 1 14-16</inkml:trace>
  <inkml:trace contextRef="#ctx0" brushRef="#br0" timeOffset="98336.31">29852 14056 69 0,'0'-3'107'0,"2"-1"-21"16,-4 1 7-16,2-2-3 0,-1 1-11 0,2-1-11 0,-1 2-13 15,0 0-1-15,0-1 8 0,-3 1 4 0,2-2-10 0,-3 0 4 16,3 3-12-16,-2-3 5 0,-1 2-3 0,0-1-4 16,-2 0-3-16,2 2-19 0,0-3 15 0,-1 2-19 15,-2 0 16-15,4 0-16 0,-2 0 8 0,-2-1-3 0,0 1-9 16,-1 0 9-16,2 0-4 0,-3-2 8 0,1 3-12 16,-2 1 0-16,1 0 8 0,1-1-12 0,0 2-8 0,0-3 8 15,-1 3-5-15,1 0 1 0,1-1-9 0,-1 1 9 16,-1 0-1-16,3-2 1 0,-2 4 0 0,1-4-5 0,0 2 5 15,-1 3-4-15,0 2 4 0,-1-3-5 0,0 5 5 16,1-1-5-16,-1 3 10 0,-2 0-10 0,1 3 1 16,2 1-5-16,-1 2 14 0,-4-1 8 0,4 2-17 0,1 1 23 15,-1 2-10-15,-1 1-8 0,3-1 28 0,3 2-14 16,-2 0-5-16,2 2 10 0,1-2 1 0,3-1 0 16,0 2-15-16,3-6 11 0,2 2 10 0,3-3-15 0,-2-1-15 15,2-4 26-15,3-1-16 0,0 0-5 0,2-6 0 16,4 0-6-16,-2-3-10 0,4-1-6 0,-1-2-11 0,2-5-21 15,0-1 7-15,-1-1 0 0,3-3-5 0,-3 0 1 16,0-2 11-16,0 0-5 0,-2 0 5 0,-1-2-8 16,0-1 13-16,-3 5 1 0,0 0 5 0,-3-1-5 0,-2 1 23 15,-1-1-9-15,-2 4 0 0,-1-2 5 0,-2 1 4 16,-1 1 4-16,-2-1 19 0,1 4 4 0,-2-4-4 0,2 4-9 16,0 2 19-16,0-2 0 0,0 2 0 0,0 1 6 0,0 2 1 15,0 1-15-15,0-1 21 0,0-1-25 0,0 3 0 16,0 0 27-16,0 0-32 0,0 0 28 0,0 0-22 0,0 2 12 15,0-1 1-15,0 2 0 0,0-1-5 0,-4 2 6 16,4 1-5-16,0 2-7 0,-2-1 2 0,2 3-7 16,-2 0 0-16,6 3-12 0,-4-3 6 0,1 3-7 0,2-3 1 15,2 5 6-15,0-1-19 0,1 1-27 0,-3-1-19 16,4 1-4-16,2 1-28 0,-3-3-3 0,1 3-28 16,-1-4 5-16,2 3-18 0,-2-3-21 0,-3-4-9 0,4 2-17 15,-1-1-46-15,-3-4-25 0,3-2 34 0,-3 0 27 16,2-4 17-16,2 0 29 0,-1-2 14 0</inkml:trace>
  <inkml:trace contextRef="#ctx0" brushRef="#br0" timeOffset="98970.11">30224 14025 109 0,'0'0'99'0,"0"1"1"0,0-1-14 0,0 0-14 0,0-1 7 15,0 1-14-15,0 0-3 0,0 1-4 0,0 0 1 16,0 3-4-16,0-1-7 0,0 0 1 0,0 0 0 0,0 1 0 16,0 1-11-16,0 1 16 0,0 1-19 0,0-3 19 15,0 3-2-15,0-1-12 0,0 3 0 0,0 0 1 16,0 3 1-16,0-2 4 0,0 1-17 0,0 0 19 0,0 2-18 15,0 2 10-15,0 0 0 0,0-2 1 0,0 2-4 16,0 0-9-16,0-1 14 0,-3 1 12 0,1 1-25 0,1-2 26 16,-4 1-3-16,2-2-5 0,-1 2 1 0,3-3-4 15,-2 0 1-15,-1-1-22 0,2-2-11 0,2 0-1 16,0-3 1-16,-2-3 12 0,4 0 12 0,-2-2-6 0,0 1 1 16,2-2-19-16,-4 1 1 0,2-2 6 0,0 1 0 15,0-2 0-15,0 2 1 0,0 0 0 0,0 0 13 0,0-1-13 16,0-2-6-16,2-2 6 0,-2 1-6 0,0-1 0 15,5-2 0-15,-2-1 0 0,1-1 1 0,-1 0-1 16,2-3-7-16,1 2 1 0,2-1-8 0,-4-2 0 0,4-2 0 16,-1 1-8-16,-1-4 1 0,3 3-14 0,1-1-1 15,0-1-13-15,0-1-26 0,2-1-5 0,-1 1-5 0,3 0-14 16,-1 0 31-16,1 1-9 0,-1 2-4 0,-1 1 23 16,-1 1 18-16,-1 1-1 0,-1 3-4 0,-1 2 16 15,-2-1-11-15,-1 5 16 0,-2 2 5 0,1-3-15 0,-3 4 25 16,-1 2-15-16,5 0 25 0,-4 1 5 0,1 3-10 0,1-1 6 15,2 3 14-15,-4-2 7 0,3 3-10 0,1 3 16 16,-1-1 7-16,5 0 1 0,-1 3-11 0,-3 0 2 0,3-1 6 16,-2 1 8-16,1-1-5 0,1 2-25 0,-3-1 20 15,-1-1-19-15,4 1-13 0,-7-1 6 0,3 2 15 16,1-3-28-16,-4 2-14 0,-1-2-28 0,2-2-6 0,-2 1-32 16,0-1-22-16,0-2-20 0,-2-1-27 0,4-4-31 15,-2-1-57-15,-3-1-61 0,-1-2 0 0,3-1 45 0,-3-2 33 16,3-1 29-16,-2-1 19 0,-2-1 22 0,4-1 15 15</inkml:trace>
  <inkml:trace contextRef="#ctx0" brushRef="#br0" timeOffset="99588.87">31345 13801 126 0,'-5'5'82'0,"-1"-1"-7"0,0 1 1 0,1 1 2 15,-2-2 1-15,1 1-21 0,0 2 7 0,0-1-18 0,1 0 8 16,-3 2 4-16,0-1-4 0,-1 1-10 0,-1 1-4 16,2-2 0-16,-3 2-3 0,1 0-4 0,1 1 8 15,-4-2-3-15,5 2-5 0,-3 0-10 0,2-2-1 0,1 2 1 16,0 0-8-16,1 1 0 0,-2 1 20 0,1 0-20 16,2 1 25-16,-1 1-13 0,-2 2 5 0,5 4 5 0,-4 1 8 15,1 0-20-15,-2 4 22 0,3 1 0 0,1 4-12 0,-2 0 5 16,2 3-4-16,4 2 0 0,-7 1 11 0,7 2-14 15,-2-2 10-15,-1 0-14 0,4 2-10 0,-1-2 6 16,1-2 0-16,0-1-5 0,0-3 0 0,-4 0 22 0,8-1-27 16,-8-4 1-16,4 1-1 0,4-2 1 0,-4-2 23 15,1-2-34-15,3-1-1 0,-1-1 13 0,3 0 5 0,0-3 1 16,0-1-24-16,-1-2-12 0,5-2-23 0,1-2-34 16,-3-1-24-16,0-4-12 0,2 0-23 0,-1-1-17 15,0-2-48-15,0-5-69 0,1 2-3 0,0-3 32 0,-2-1 37 16,4-1 23-16,-2-2 23 0,-1 1 18 0</inkml:trace>
  <inkml:trace contextRef="#ctx0" brushRef="#br0" timeOffset="100558.35">31557 14715 55 0,'0'0'96'0,"0"0"8"0,0 0-8 0,0-2 1 0,0 2 7 16,0 0-31-16,0 0-4 0,0 0-3 0,-2 0 0 16,0 0-3-16,2 0 4 0,0 0 1 0,0-3-4 15,0 0 2-15,0 0-11 0,-2 0-4 0,2-3 1 0,0 0 5 16,2 0 9-16,-4-1-3 0,-2-2-8 0,4 0 2 16,0 1 5-16,-3-2-11 0,3 1 4 0,-3 0-2 0,0-2 15 15,0 1-3-15,-1-1-2 0,4-2 1 0,-1 1 13 16,-1-1-14-16,0 0-4 0,2 0 14 0,-1-2-36 15,1-1 1-15,0 0 1 0,0 0 21 0,0 1-5 0,0-3-5 16,0 1 0-16,0-2-6 0,0 1-6 0,0-2-7 16,0-1 0-16,0 0-7 0,1 0-40 0,-1 0 32 0,2-1-32 15,0 1 32-15,-1 0-40 0,3-2 8 0,0 4 1 16,0-1-8-16,0 2 8 0,6-1-16 0,-6-1-6 0,3 1-42 16,1 1 17-16,1 0-5 0,-1-2 2 0,2 4-11 15,-1-2 16-15,2 0-11 0,0 1 14 0,2 2 18 0,-5 1-10 16,1 3 17-16,4-1-10 0,-5 1 1 0,0 1-4 15,1 2 15-15,-1 2 6 0,-2 0 0 0,2 2 4 0,-1 1 6 16,0-1 0-16,1 3 0 0,-1 0-10 0,-1 1 15 16,1 0 0-16,2 0 4 0,-1 0-9 0,1 1 14 15,1 2-4-15,-1 2 4 0,-1-2 0 0,3 1 0 0,-1 0 0 16,-2 3 0-16,-3-1 4 0,1 3 1 0,-2-2 0 16,-1 2 13-16,-1-1-9 0,0-1 15 0,-2 4-20 0,-2-2 25 15,2 0-10-15,-3 1-9 0,-3 1 14 0,3-1-5 16,1-1 1-16,-3 0-5 0,0-1 0 0,5 1 0 0,-4-2 0 15,-1 1 1-15,-3-1-1 0,4 1 1 0,-1-2-6 16,-2 0 1-16,2-2-1 0,1 1 1 0,-2 1-1 16,-2-4-4-16,3 2-1 0,0-3 0 0,2 1 1 0,-2-2-1 15,1 0 1-15,4 1-1 0,-2-1 0 0,0-1-5 16,2 1 0-16,0-2 0 0,0 4 0 0,0-2-5 16,2 0-6-16,0 0 0 0,0 0 1 0,0-3-12 0,0 1 17 15,2 0-16-15,0 1 5 0,0 0 1 0,1-1 5 16,0 2 10-16,-2-1 0 0,5-1 0 0,-3 1 10 15,-1 4-10-15,3 1 5 0,-1 1-5 0,3-1 0 0,-2 4 0 16,-1 1 0-16,2 0 5 0,3 1 0 0,-1 4 1 0,-2-1-1 16,1 1 0-16,-3 1-10 0,1 0 15 0,-1 1 1 15,-3-1-1-15,-1 0-15 0,1 0 16 0,-2-1 5 0,1 2 11 16,-2-4-11-16,-3 3 0 0,-2-1-10 0,1-2 27 16,-3 0 1-16,1 0 1 0,1-3-12 0,-4 1 1 0,1 1-18 15,-4-6 12-15,-1 5 0 0,1-3-12 0,-2-2 12 16,1-2 13-16,2 0-19 0,-3-2 1 0,0 2 0 0,0 0 0 15,-2-3 6-15,-1-3-13 0,2 0-19 0,-2-1 7 16,6-3 0-16,-3 3 12 0,1-2 7 0,2-2-7 16,-3-2-6-16,2 2-38 0,2-2 6 0,2 1-11 0,0 0-5 15,1 2-34-15,2-2-14 0,-1 1-26 0,5-1-28 16,-2 2-36-16,3 0-62 0,0 0-47 0,1-2 50 16,1 3 44-16,3-1 13 0,-1-3 27 0,2 3 18 0</inkml:trace>
  <inkml:trace contextRef="#ctx0" brushRef="#br0" timeOffset="101432.32">32472 13854 84 0,'0'3'78'0,"0"-2"-7"0,0 0-3 16,0 3-3-16,0-1 6 0,0 0-20 0,0 1-12 0,0 2-6 16,0 2 10-16,0-4 1 0,0 4 10 0,0-1 5 15,0 3-15-15,0-2 15 0,0 4 4 0,0 0 1 0,0 2 11 16,0-1-5-16,-3 2-8 0,2 3 21 0,-3 0 2 15,3 2-11-15,-2-1 2 0,-1 0 10 0,3 3-24 0,-1 2 21 16,0 0-3-16,1-1-12 0,1 2-3 0,0-1-3 16,0-2-3-16,0 2-5 0,0 2-3 0,1-4 6 0,-2 1-15 15,1-2-18-15,0-3 6 0,0-2 1 0,1-1-6 16,1-1-6-16,0-1 0 0,-2-4 0 0,5-1-6 16,-5-2 0-16,1-5 1 0,-1 1-8 0,2 1 1 0,1-3 13 15,-1 0-20-15,-2 0-7 0,1-2 7 0,1-2-13 16,-4-1-20-16,4-1-12 0,-1 2-6 0,-1-3 8 15,0 0-5-15,0 0-23 0,0-4 3 0,-1-3 3 0,-4 4-9 16,2 1 17-16,0-3-8 0,-2 3 31 0,0-4-19 0,2 2 6 16,-5 2 29-16,2-1-19 0,-2 2 24 0,3 2 3 15,-3-1 1-15,7 0-8 0,-7 2 12 0,1 0-17 16,1 1 22-16,-3 1-9 0,-1-2-9 0,0 1 23 0,0-1-1 16,-3 1-17-16,2 2 9 0,-3 0-1 0,1 1-8 15,-4-2 22-15,4 2 0 0,-1-1-1 0,-1 2-12 0,1 0-9 16,1 0 13-16,1 0 9 0,-1 0-1 0,0-1 1 15,3-1 0-15,2 5-9 0,0-3-9 0,1 3 14 16,-2-3-1-16,3 0 5 0,2 0 0 0,0 0 0 0,-1 2 0 16,0-1-1-16,2 0 1 0,-2-2 0 0,1 4 1 15,0-5-1-15,3 4 13 0,1 0-12 0,-3-2-1 16,3 0 0-16,0 0-14 0,0 0 24 0,0 3-24 0,0 0 24 0,0-5-19 16,0 5 24-16,-4 2-5 0,4-1 5 0,0 1 5 15,0 2 0-15,0 0 6 0,0 3 16 0,-1-2 1 16,1 2-10-16,0 2 7 0,1-2 1 0,3 1 2 0,0 1 1 15,0-2 1-15,2-1 8 0,1 0-18 0,2 1 15 16,2-3-32-16,0 0-7 0,3 1-6 0,0-2 27 16,-1-2-6-16,1-1-27 0,3-1-16 0,4-1-20 0,-3-1-41 15,0 1-30-15,-2-2-61 0,5-5-38 0,-2 2-61 16,-2-2-77-16,0-2 28 0,-1 1 42 0,0-2 49 0,-1-2 25 16,0 1 31-16,0-3 11 0,-2 3 18 0</inkml:trace>
  <inkml:trace contextRef="#ctx0" brushRef="#br0" timeOffset="102022.37">32936 13861 112 0,'6'8'96'0,"-3"0"-6"0,2 2-22 0,-1 0 7 16,1-1-3-16,2 5-22 0,-1-2 1 0,-2 1 3 16,1 1-10-16,2-1-11 0,-2 4 0 0,-1-2 15 15,4 3-4-15,-5 0-18 0,2 1 15 0,-4 1-11 0,3 1-11 16,-1-1 7-16,-1 1 1 0,-1 2-1 0,-1 0 1 15,3-1 4-15,-1 2-8 0,-2-1 20 0,0-1 0 0,0 2-3 16,0 0 0-16,0 0 0 0,3 0-11 0,-3-3 0 16,0 3 0-16,0-3 0 0,-5 0 1 0,1 0-9 15,0 0 18-15,-2-3-18 0,-2 2 1 0,-1-2 23 0,-3 0-14 16,3 0-13-16,-5 0 14 0,-1-2 1 0,3 2-5 16,1-3 0-16,-2 0-4 0,2 0 1 0,2-1-6 0,-3-2 1 15,2-3 0-15,2 1 0 0,-1-2-5 0,0-1-4 0,1-1-1 16,3-5 0-16,1 3 0 0,-3-3 11 0,1 1-21 15,2-2 0-15,-1 0 0 0,1 0-15 0,3-2-32 0,-2 1-13 16,1 1-23-16,0 0-51 0,1 0-8 0,1-4-62 16,0 0-67-16,0 0 32 0,0-2 34 0,1 0 25 15,3-2 22-15,-3 1 19 0</inkml:trace>
  <inkml:trace contextRef="#ctx0" brushRef="#br0" timeOffset="102358.4099">33557 14406 173 0,'0'-4'143'0,"-5"-1"-25"0,4 0-10 16,-2 2-22-16,-1 0 2 0,4 1-33 0,-1 2-19 15,-1 0 9-15,2 0-23 0,0 0-7 0,0 0-12 0,2 0-6 16,-2 0-27-16,1 0-14 0,3 0-52 0,-4-1-71 15,0 1-1-15,1-3 17 0,1 3 12 0</inkml:trace>
  <inkml:trace contextRef="#ctx0" brushRef="#br0" timeOffset="104477.05">4972 14937 80 0,'0'0'50'0,"0"-3"-4"16,0 3-3-16,0-5 7 0,0 5 4 0,0 0-22 15,0 0-3-15,0 0-1 0,0 0-3 0,0-2-3 0,0 1-1 16,0 1-3-16,0 0-7 0,0 0 0 0,0 0 7 16,0 0-11-16,0 0 4 0,0-1 0 0,0 1 0 0,0 1-8 15,0-1 8-15,0 0 0 0,0 0 4 0,0 0-1 16,0-1 11-16,0 1-10 0,0 0-8 0,0 0 15 15,0 0 0-15,0 0-4 0,0 0-43 0,0 0 43 0,0 0 0 16,0 0-3-16,0 0 0 0,0 0-4 0,0 0 0 16,0 0-4-16,0 0 0 0,0 0 1 0,0 0-5 15,0 0 1-15,0 0 0 0,0 0-1 0,0 0 1 0,0 0 0 16,0 0-12-16,0 0 12 0,3 0 0 0,-3 0 0 16,3 0-1-16,-3 0-14 0,0 0 7 0,0 0 8 0,0 0 0 15,0 0 0-15,0 0 3 0,2 0 0 0,-4 0-3 16,2 0-15-16,0 0 18 0,0 0-14 0,0 0 0 15,0 0 10-15,0 0 8 0,0 0-14 0,0 0-1 0,0 0 19 16,0 0-19-16,0 0 15 0,0 0-7 0,0 0 7 16,0 0-7-16,0 0-1 0,0 0-10 0,2 0 7 0,-2 0 11 15,0 0-11-15,0 0 8 0,0 0-8 0,0 0 0 16,0 0-8-16,0 0 16 0,0 0-8 0,1 0 0 0,-2 0 3 16,1 0 5-16,0 0-8 0,0 0 7 0,0 0-7 15,0 0 4-15,0 0-4 0,0 0 0 0,0 0 0 0,1 0 8 16,1 0-8-16,-2 0 0 0,0 0 0 0,0 0 0 15,2 0 0-15,-2-2 0 0,3 1-4 0,-2 1 11 0,1-2-7 16,-2 2 4-16,-2 0-4 0,2-1 0 0,2 1 0 16,-2-3 0-16,2 0-11 0,-2 3 18 0,-2 0-7 15,2-4-11-15,2 6 7 0,-2-5 12 0,0 0-19 0,0 3 18 16,0-3-7-16,0 3 4 0,1 0-19 0,-1 3 4 16,0-6-1-16,2 2 1 0,0-1 19 0,-2 2-19 0,3 0-1 15,-2-3 16-15,1 2-4 0,2 1-18 0,-4 0-1 16,2-3-7-16,-1 1-7 0,-2-1-44 0,1 0-68 15,1 0-27-15,-1 0 22 0,-1-1 14 0</inkml:trace>
  <inkml:trace contextRef="#ctx0" brushRef="#br0" timeOffset="105974.57">3715 16114 112 0,'-2'-10'96'0,"-2"-1"-17"0,1 1-7 0,0-1 10 16,-1-2-3-16,-2 2-14 0,-1-2-11 0,0-1 1 16,-1-2 3-16,1 2-6 0,1-1-12 0,-2-1 8 0,-1 1 8 15,2 0-11-15,1-3 8 0,-2 3-3 0,2-2-4 16,-2 0-3-16,5 3-19 0,-4-3 15 0,1 1-19 0,0-2 8 16,3 3-12-16,-2-5 16 0,0 4-7 0,2-4 3 0,0 1-3 15,-2-2 0-15,3-2-4 0,-2 2 0 0,2-3 0 16,1 0-12-16,-1-1-9 0,1-1 0 0,-3-1 13 15,4 0 0-15,0-1-5 0,0-2 1 0,-1 0-5 0,1-2 1 16,0 0-10-16,-2 0 1 0,2 0 8 0,0 1-8 16,2 1 0-16,-1-2 8 0,-1 3 13 0,2 3-12 0,1 2-14 15,0-1 22-15,1 6-9 0,0-1-12 0,2 2 21 16,-1 2-22-16,3 1 22 0,-3 3 0 0,4 2-13 0,-2-1-8 16,-1 2 16-16,-1 3-8 0,1-1 0 0,0 2 0 15,1-1 0-15,-3 2 0 0,3 1 0 0,2 0 0 16,-3-1 0-16,1 3-13 0,3 1 13 0,0-1 9 0,-2-1-22 15,4 2 8-15,-2 0 1 0,3 0 4 0,0 0 9 16,-1 2-22-16,3-1 21 0,0-1-12 0,-2 0 13 0,3 1-9 16,-2 1 4-16,-1 3-21 0,1-2 21 0,-3 0 0 15,3 1-4-15,-4 1-17 0,2 1 0 0,-2 1 4 16,-2 2 0-16,0-3 21 0,1 3-21 0,-1-1 1 0,0 2 12 16,-1-2 8-16,0 4-16 0,-2-2-1 0,-2 2 1 0,2 0 3 15,-2 0 18-15,-1 2-9 0,-1-1-8 0,1-1 8 16,-2 2 1-16,0-1 12 0,0 1-9 0,-3-2 14 0,1 1-13 15,-3-1-5-15,2 2 13 0,-2-1-3 0,1 0 3 16,-4 1 14-16,0-3-3 0,2 2-19 0,-4 1 23 16,2-2-5-16,2-2-22 0,0 1 4 0,-1-3 24 0,1 2 1 15,-2-3-5-15,5-1-10 0,-3 0 6 0,2 0 0 16,-2-1 5-16,4-1-14 0,-2-2 9 0,1-1 17 0,1 1-26 16,-1-1 22-16,3-1-16 0,-3 2 11 0,1-4-27 15,2 2-1-15,0 0 29 0,0-1-34 0,0 1 29 16,0 0-6-16,-2 1-29 0,4-1 24 0,-4 0-30 0,4 0 24 15,-2-1-30-15,0-1 7 0,0 1-1 0,-2-2 1 16,2-2-7-16,2 1 13 0,1-2-7 0,-1-2-32 0,1 2 27 16,-1-1-10-16,4-1-10 0,-2 1 0 0,1 2 32 15,-1-1-26-15,0 5 26 0,-2-1-1 0,1 1-19 16,2-1 25-16,-1 2-20 0,-1-1 20 0,1 1-20 0,1 3 5 16,-1 0 25-16,3 0-25 0,-2-2 25 0,5 4-20 15,-5-1 25-15,5 2-25 0,-1 2 5 0,-1 1 15 0,3 0-10 16,-3 1 0-16,5-1 5 0,-4 3 5 0,2-1 10 0,-1 1 5 15,1 1-4-15,-3-2 9 0,3 1-3 16,-3 0-6-16,0 0-5 0,1-2 21 0,-3 1 2 0,-1 2 0 16,0-1 1-16,0-1-11 0,-4-1 7 0,1 1 0 0,1 1 19 15,-2-2-4-15,-1 1 7 0,0-1 9 0,0 1-19 16,0-1-13-16,-4-1 38 0,-1 0-21 0,4 2-6 0,-3-3 1 16,-2 0 1-16,1 1 1 0,0 0-8 0,-4 0 10 15,0 0 2-15,-3-1 0 0,2 1-26 0,-2-2 47 16,-2 2-45-16,1-1 48 0,-1-1-8 0,-3 1 3 0,0-2-51 15,-1 1 42-15,-1-2-9 0,0-2 0 0,0 1 2 16,-1-2-11-16,2-1-11 0,-1-1 1 0,3 2-11 16,-3-2-1-16,5 1-11 0,-2-4-12 0,5 0-47 0,-3-1-11 15,5-2-21-15,-1 1-42 0,1 1 47 0,2-2-40 16,1-2 6-16,1 1-14 0,2-1-30 0,-3 2-6 0,3 0-11 16,3 2 13-16,-3-1 4 0,1 4 6 0,2-1 4 15,-2-1-1-15,2 2 4 0,0 1-6 0,0 0 3 0,2 0-34 16,-4 0-47-16,2 0-31 0,4 0 30 0,-1-3 36 15,3 0 23-15,-2 0 12 0</inkml:trace>
  <inkml:trace contextRef="#ctx0" brushRef="#br0" timeOffset="106390.5">4571 15695 116 0,'0'0'142'0,"-2"-1"-6"0,2 1 1 0,2 0-7 0,-2 1-13 16,0-1-25-16,0 0-2 0,1 0-7 0,2-1 1 15,-1 1 5-15,1 0-21 0,2 0 13 0,-1 0-7 0,3 0 10 16,2 1 3-16,-1 3-2 0,3-4-20 0,-3 3 15 16,3 0-11-16,0 0-64 0,2-2 66 0,-2 2-8 15,2-3-4-15,1 3 2 0,-1-3-4 0,2 0-10 0,-4-2 7 16,5 1-24-16,-3-3-5 0,0-2-19 0,-1 3-30 15,-1-3-7-15,3 0-17 0,-4-2-63 0,-2-1-14 0,0 0-29 16,-1 2-27-16,-2-2-68 0,-3 1-57 0,1-1 51 16,-4 1 38-16,-3 0 29 0,-1 3 20 0,-2-1 21 0,-1 0 26 15</inkml:trace>
  <inkml:trace contextRef="#ctx0" brushRef="#br0" timeOffset="106644.82">4525 15466 119 0,'0'-3'154'0,"0"2"-18"0,-2 1-7 15,2 0 5-15,-2-3-28 0,2 4-14 0,0-2-6 0,4 1-7 16,-3 1-10-16,4-2-4 0,0 2-6 0,4-1-7 15,-3 2-16-15,4-2 4 0,1 0-7 0,0 1-12 16,5-1-21-16,-4 3-13 0,1-3-24 0,3 2-15 0,0-2-32 16,-2 1-52-16,0-2-82 0,0 2 5 0,-2-4 29 15,-1 0 23-15,1 0 15 0</inkml:trace>
  <inkml:trace contextRef="#ctx0" brushRef="#br0" timeOffset="107494.7">5721 14926 119 0,'7'-7'111'0,"-1"-4"-15"0,-1 1 1 15,4 0 18-15,-1 0-21 0,0 0-10 0,3-1 0 16,-5 4 1-16,4-1-7 0,0 0 2 0,-3 1-4 0,3 3 6 16,-4-1-3-16,4 1-23 0,-1 2 18 0,-1 2-8 15,0-1-23-15,1 1 17 0,1-2-11 0,-2 4 0 0,3-1-13 16,-2 4 11-16,1-2-5 0,0 3 11 0,0 0-4 16,0 0-9-16,1 1-4 0,0 4 0 0,0-2-20 15,-3 1 21-15,3 2-10 0,-1-1-5 0,-2-1-11 0,1 2-6 16,-1 2 1-16,-2-3-1 0,1 2 29 0,-4 2-28 15,1-2-1-15,-2 1 24 0,0 1-29 0,-1 0 23 0,-1 0-23 16,0 3 24-16,-1 0-30 0,-3-2 30 0,0 4-6 16,-2-1 0-16,1 2-30 0,-2 2 6 0,-1-1 24 15,-1 1-30-15,-2 1 30 0,1 0 0 0,-4-3-6 0,3 3 1 16,-1 0-1-16,-1-3 1 0,3 0-1 0,-4-3 1 16,3 3 0-16,-3-3-13 0,4-3 19 0,-1-1 1 0,0-1-7 15,5-1 7-15,-2-3 0 0,0-2 7 0,2-1 21 16,1 0 9-16,0-4 1 0,1-1-13 0,0 0 9 15,-1-1 0-15,2 2-5 0,-1-2 0 0,-1-2 2 0,0 2 9 0,0 0 11 16,-1-2 2-16,1-1-7 0,2 0 2 16,-3-2-9-16,0 1-8 0,1-2 1 0,-2-3-10 0,4 1-11 15,0-2 2-15,-1-2-12 0,1 1-10 0,1-1 0 0,0 0 0 16,2-1-33-16,-1-2 1 0,2 1-12 0,-2-1 1 16,2 2 1-16,1-1-1 0,3 1-9 0,1 0 0 15,-3 2 11-15,0 0-9 0,2 2-10 0,1 2 2 0,-1 1 9 16,1-2 29-16,-1 5-9 0,0-1 8 0,1 2-8 15,1 1-9-15,-1 1 0 0,3-2 10 0,-1 2-1 0,3 3 27 16,2 0 0-16,-2 0-18 0,1 2 26 0,3 1 1 16,-4-2 9-16,5 4 9 0,-4-1 20 0,2 4-18 15,-1-1 19-15,1-1 2 0,-3 2-8 0,2-2 0 0,0 3-9 16,-2-3 0-16,1 1-10 0,-2-1 0 0,1 0-10 16,-2 0 0-16,-1 0-11 0,2-1-11 0,-2 1-44 0,-2-2-52 15,0 1 2-15,1-1-55 0,-2 1 8 0,-1-1-43 16,1 1-70-16,0-2-11 0,-1 1-4 0,0-1-9 0,-3 0-45 15,2 0-6-15,1-3 58 0,1 2 44 0,-1-2 27 16,2-2 24-16,1 1 22 0,1-2 19 0</inkml:trace>
  <inkml:trace contextRef="#ctx0" brushRef="#br0" timeOffset="108012.34">6417 14908 52 0,'0'0'103'0,"0"0"-7"0,-1 0-14 16,1 0-3-16,0 0-3 0,0 0-22 0,0 1-4 16,0 3-10-16,1-1 7 0,1 0-3 0,2 0 4 0,-1 2 7 15,-3 2-18-15,4 0 11 0,-3 2 4 0,-1 2-3 16,2-1-3-16,3 5 0 0,-5 0 12 0,0 0 0 0,1 3 2 15,-2 0 0-15,2 3-7 0,-1 1 22 0,0 1-11 0,2 3 1 16,-2-2-3-16,0 0 2 0,0 0-13 0,2 1 20 16,-4-3-22-16,2 1 16 0,0 1-3 0,0-1-3 15,2-2 18-15,-2-2-9 0,0-1 9 0,1 0-4 0,-1-1-3 16,-3-2 2-16,3 0-11 0,0-1-33 0,0 2 0 16,0-6 30-16,-3 2-6 0,1 0-7 0,-1-3-6 0,3-1-7 15,-2 0-9-15,1-3-6 0,-1-2-9 0,2 0-8 16,-2-3-33-16,2 2-37 0,2-2 1 0,-2-2-25 15,0-2-11-15,0-1-51 0,0-4-6 0,0 0 1 0,0-1-27 16,-2-2-28-16,2-5-45 0,0-1-32 0,0-3 48 16,0-1 37-16,0-2 23 0,0 0 24 0,0-3 19 0</inkml:trace>
  <inkml:trace contextRef="#ctx0" brushRef="#br0" timeOffset="108526.1">6383 14938 80 0,'0'0'93'0,"0"0"7"0,1 0-4 0,2-1 5 16,3 1-4-16,-1-2-36 0,3-1-3 0,-1 0 8 0,3-1-3 16,0-1-1-16,3 1 6 0,2-3-5 0,1 3-2 0,0 0-7 15,2-2-19-15,-1 3-4 0,2 3-4 0,-2-5-3 16,2 2 16-16,0 3-12 0,0-1-4 0,0-1-12 0,-3 4 17 15,3-2-25-15,-5-2 16 0,3-1-20 0,-2-1 9 16,0 2 7-16,0-1-20 0,-1-1-4 0,-3-1 4 16,0 1 4-16,2-1 0 0,-4-1 0 0,-1 2-5 0,2 2 5 15,-4-1 9-15,0 1-1 0,-4 1 0 0,1 1-4 16,-1-1 1-16,-2 1-10 0,0 0 1 0,0 0-8 0,0 1 12 16,0-2 8-16,-2 2 0 0,2-2 1 0,0 2-5 15,0 2-8-15,0-1 0 0,0 2 8 0,0-1 4 16,0 2-16-16,0-1 4 0,0-1 12 0,0 4-4 0,-3-3-8 15,3 0 0-15,0-1 0 0,-2 2-9 0,2-2 13 16,-3 1-4-16,3 1 4 0,-3-2-8 0,0 1 16 16,0-1 0-16,1 3 1 0,-4 2-18 0,4-4 22 0,-1 5-1 15,-2-1-16-15,2 4 4 0,-3-2 21 0,1 4-17 16,3 2 17-16,2 2 13 0,-4 0 5 0,2 2-4 0,2 4-13 16,0-2 27-16,0 4-8 0,0-1-8 0,0 3 14 0,2 0 0 15,-4-1-17-15,2 0 19 0,2-3-14 0,1 2 6 16,0-1-15-16,-2-1 11 0,3-2-15 0,-1-2-6 15,3-1-5-15,-4-4 0 0,3 2-11 0,-2-4-27 0,-3 0-16 16,2-2-5-16,0 0-33 0,0-2-12 0,-2-2-24 16,-2-1-30-16,-2-1-59 0,1-2-58 0,0-2 24 0,-1 1 31 15,-2-1 28-15,-2-1 20 0,0 0 19 0</inkml:trace>
  <inkml:trace contextRef="#ctx0" brushRef="#br0" timeOffset="109339.4">5571 15898 134 0,'-1'0'103'0,"1"2"-10"0,-2-2-4 16,2-2-2-16,0 2-12 0,0 0-17 0,0 0-3 0,0 0 7 16,0 0-14-16,0 0 7 0,0 0-3 0,0 0 8 15,2 0-11-15,1 0 4 0,0 0-3 0,2 0-4 0,1 0-18 16,2-1 11-16,-2-1-19 0,2 2 0 0,2-1 16 15,2 1-12-15,-2 0-12 0,4-2 17 0,-3 1-17 16,2 1 5-16,4 0 12 0,-1 0-21 0,3 0 9 0,0-3 8 16,0 3-8-16,1-3 0 0,4 3 0 0,0-2-4 0,-2-1 4 15,2 0 1-15,-1 3-5 0,1-1 4 0,0-1 10 16,1 2-14-16,-1 0 5 0,-1 0 10 0,0 0-1 0,2 0-27 16,0 2 23-16,-1-4-23 0,1 5 19 0,-1-3 0 15,2 0-24-15,-1 0 19 0,0 0 1 0,0 0-25 16,-1 0 24-16,0 2-9 0,1-1-10 0,0-1 20 0,-3-3-6 15,1 3-18-15,0 0 18 0,1 0-18 0,-2 0 18 16,2 0-18-16,-2 0-1 0,2 0 15 0,-1 0-15 0,0 3 1 16,0-3 14-16,1 5 9 0,-2-4-19 0,0 1 20 15,2 1-25-15,1 0 5 0,-1-2 24 0,4 1-23 16,-2 2 23-16,4-4-24 0,0 1 20 0,0 3-1 0,2-3-23 16,-1 2 23-16,5 0-24 0,-1 0 25 0,-2 1-10 15,2 0 0-15,0-4 10 0,0 3-25 0,0-3 20 16,1-3-20-16,3 1 25 0,-1-1-25 0,4-3 25 0,0 2-25 15,3-4 15-15,0 2-10 0,0-1 10 0,3-1 0 16,0-2 15-16,1 2-10 0,-3 1-15 0,0-1 15 0,-5 2-5 16,-3 0 6-16,0 2-11 0,-5 0 10 0,-5 2-5 15,-4 0 5-15,0 2-4 0,-4 0 4 0,-5 0-5 0,0 0-5 16,0 2-5-16,-3 0 5 0,-4 2-21 0,0-4-15 0,-1 0-19 16,-1 1-23-16,-3 2-30 0,0-3-18 0,-3 6-27 15,0-3-62-15,-6-2-46 0,0 3 36 0,-4-3 32 16,0 5 24-16,-5 0 19 0,-1-1 22 0</inkml:trace>
  <inkml:trace contextRef="#ctx0" brushRef="#br0" timeOffset="109968.35">6053 16670 116 0,'0'0'96'0,"0"0"0"15,0 0-13-15,0 0-4 0,0 0-4 0,0 2-17 16,0-4 7-16,0 2-3 0,0 0-3 0,0 0 0 0,0 0-7 16,0 2-4-16,0 0 1 0,0 2 0 0,0 1 5 15,-4 0-12-15,1 3-7 0,1 2 0 0,-1 1-3 0,-2 1 8 16,-1 3-4-16,-2 0-8 0,0 2 13 0,0 1-4 16,-3-2 1-16,0 5 0 0,1-1-13 0,1-1 23 15,-3 2-4-15,0 1 0 0,1 1-7 0,-3-2-1 0,3 0-3 16,-3 2 14-16,3-1-13 0,-3-1-14 0,-1 0 19 15,4 0-9-15,-3 2-5 0,4-2-4 0,-2-2 0 0,1-1-6 16,-2 2 1-16,4-2-16 0,-1-3 11 0,0 3-1 16,-2-2 1-16,4-1-6 0,0-1 1 0,0-2-6 0,-1-1 0 15,1-1-6-15,1 0 6 0,1-2-5 0,0-2-16 16,1-2 15-16,-1-1-30 0,-1-1-11 0,2-2 7 0,2 0-5 16,-6 0-17-16,4-3-14 0,-1-2 3 0,-4 1-24 15,4-2-9-15,-2-2-14 0,2-1-51 0,-2 0-53 0,0-3 2 16,0-3 30-16,0 2 23 0,2-4 19 0,1-1 11 15</inkml:trace>
  <inkml:trace contextRef="#ctx0" brushRef="#br0" timeOffset="110445.08">5794 16388 76 0,'14'-4'75'0,"-2"-3"-3"16,-1 4-4-16,1-5 0 0,1 4-11 0,-3-2-3 0,2 3-8 15,-1 1-10-15,0-1 8 0,-1 3-8 0,-2-1 11 0,0-1 1 16,2 5-8-16,-5 2 19 0,3-1-11 0,-1 4 4 15,0-1-3-15,-2 1 0 0,0 0 8 0,3 4 0 0,-2-1-2 16,2 4-12-16,-2-3-7 0,2 0 8 0,-1 1-4 16,3 1 1-16,0 1 5 0,0 0 9 0,1 0-4 15,0 0 1-15,-2 3-3 0,2 0-8 0,0 0 4 0,-1 4-3 16,4 1 6-16,-3 1-4 0,0 2 10 0,0 1-14 16,-1 1 12-16,2 1 1 0,-2 2 1 0,1 2-15 15,0-1 7-15,-3-1-6 0,2 1 8 0,0-2-6 0,-2-1-5 16,0 2 20-16,-1-3-12 0,0-2 9 0,1-1-34 15,-1-1 1-15,-4-3-1 0,3 0 30 0,-1-4-7 0,1 2 1 16,-3-2-6-16,2-1-8 0,-2-2 1 0,1-1-7 16,-1-1-1-16,0-1-7 0,0-1-7 0,0 1-34 15,3-2-37-15,-4 1 8 0,1-2-63 0,-1 1-8 0,-2-2-29 16,1-1-7-16,1 0-25 0,-2 2-4 0,0-4-22 16,0 1-58-16,0-2-9 0,0-2 40 0,-2 0 34 0,2 1 25 15,0-2 22-15,2 0 23 0</inkml:trace>
  <inkml:trace contextRef="#ctx0" brushRef="#br0" timeOffset="111204.12">6981 17326 119 0,'-1'-6'114'0,"-1"3"4"0,-2-1-3 0,1 2-10 16,-2-1-11-16,2 1 1 0,-2 0-3 0,0 2 1 0,0-2-11 15,-1 2-1-15,3 0 12 0,-2-3-2 0,2 3-14 16,-2-1 14-16,0 1-11 0,1-2 12 0,-2 4-15 0,-1-2-12 16,2-2 11-16,-1 2-2 0,-2 0-3 0,-3 2 14 15,3-1-14-15,-3 2 9 0,0 0-15 0,-2 0 8 0,1 2-29 16,1-1 20-16,-2 3-31 0,-1 0 29 0,4 0-7 15,-2 1-40-15,2-4 28 0,2 2-36 0,0-3 30 16,1 0-22-16,2 0-23 0,0-1 23 0,2 1-30 0,1-3-7 16,1 0 0-16,-1 0-7 0,2 0-21 0,0 0-5 0,0 3-6 15,-2 0 15-15,2-2-5 0,2 2 7 0,-4-2 2 16,4 4 6-16,-2-2 18 0,-2 2-11 0,2 2 6 16,2-2 0-16,-2 1 6 0,2-2 0 0,1 2 0 0,0-1 6 15,0 2 0-15,1-1 6 0,-1 2-1 0,4-2 1 16,-2 0 5-16,0 1 11 0,3-1-17 0,-2 2 12 0,3-1-6 15,0 1 11-15,-1-2-6 0,4 1 6 0,-4 1 12 16,3-1-1-16,0 2 1 0,0-3-23 0,-1 3 29 16,1-1-6-16,-2 1-23 0,-1-2 30 0,3 1-30 0,-5 1 24 15,2-2 12-15,-1 1-5 0,-1-2-12 0,-3 0 6 16,0-5 1-16,0 5 0 0,-3-1-6 0,2-2 6 16,-2 0-12-16,0-2 33 0,0-1-33 0,-2 0 7 0,2 5 36 15,0-5 2-15,0 4 1 0,0-1-5 0,-1 0-24 16,-2 0 18-16,-3 0-24 0,-1 2-1 0,1 1 2 0,-4-2 16 15,-1 1-16-15,0-1-8 0,0 2-1 0,-3-6 1 16,0 2 0-16,1-2-9 0,0 3-9 0,1-3 18 16,2 0-27-16,-1 0-27 0,0 0 1 0,0 0 26 0,3-3-34 15,0 3-41-15,1-2 26 0,0 2-36 0,2-3-18 0,0 0-22 16,-1-1-30-16,3-2 2 0,3 3-10 0,-1-3-7 16,-1 3-4-16,2-5-40 0,0 2-36 0,0-1-2 0,0 1 36 15,2-1 33-15,2 3 20 0,-1-2 21 0,0 2 23 16</inkml:trace>
  <inkml:trace contextRef="#ctx0" brushRef="#br0" timeOffset="111921.21">7421 17419 69 0,'2'-2'107'0,"-1"0"-14"0,-1-1 7 0,0 0-10 16,0 3 14-16,-1-3-24 0,2-2-11 0,-5 3 8 0,4 0 4 15,0 2-18-15,0-2 16 0,-2 2-14 0,0-1-4 16,-1-1 2-16,0 1 4 0,-3 1-3 0,3 0-3 16,1-3-19-16,-1 3 12 0,-2-3-20 0,0 1 18 0,2-1-13 15,-2-1-12-15,-1-1 0 0,3 1 9 0,-3-1 6 16,1 4-10-16,0-2-3 0,-4-3 0 0,6 3 9 0,-4-2-18 16,4 2 5-16,-2 0 0 0,0-1-5 0,1 1-4 15,-1 0 15-15,1-1-10 0,-1 3 0 0,1-2-16 16,1 3 28-16,-2 0-28 0,2-1 22 0,-3-1-10 0,3 2 0 15,-2 2-17-15,0-2 22 0,2 1-22 0,-2-2 23 16,1 1-12-16,-1 0 7 0,-1 1-13 0,3 1-16 0,-2 0 28 16,0 3 1-16,0 0-6 0,2 2 0 0,-3 1-24 15,1 1 30-15,-1 1-30 0,1 2 36 0,-2 3-30 16,3-1 36-16,-1 2 0 0,-1 2-11 0,4 2 12 0,-1-2-5 16,2 0 6-16,-1 3 1 0,2-3 1 0,0 3-21 15,2-3 28-15,2 0-27 0,-2-3 29 0,4-2-22 0,0-1 1 16,1 0 0-16,-1-1-7 0,2-5-1 0,5-2-21 0,-1-1 7 15,1-4 0-15,-2-4-7 0,4-2-8 0,-2-4-14 16,2-1 14-16,0-3-42 0,-2-1 29 0,1-2-6 16,-2-2 0-16,0-1-18 0,-1 3 0 0,-1-1 2 0,-2 2 14 15,-1 0 0-15,0 1 6 0,-2 3 12 0,-2 1-5 16,-2 1 6-16,1 4 11 0,-2 1 12 0,2 1 0 16,-1 4-6-16,-2-1 23 0,1 2-23 0,-2-2 0 0,0 2 29 15,4 2 1-15,-2 0 6 0,0 1-12 0,3 1-12 16,-3 1 19-16,2 1-5 0,1 1-1 0,3 1 1 0,0 2-6 15,-1 0-7-15,0 1 7 0,1 0-6 0,2-1-1 16,-2-1-6-16,4 3 0 0,-5-3-14 0,1 0 7 16,2 2-34-16,-3-4-32 0,1 1-22 0,1-2-39 0,-1-2-40 15,-2-1-42-15,-2 0-59 0,-1-3-48 0,1-3 45 16,0-1 37-16,-2-4 37 0,0 3 21 0,-2-3 19 0,0-2 17 16</inkml:trace>
  <inkml:trace contextRef="#ctx0" brushRef="#br0" timeOffset="112326.13">7699 16785 76 0,'0'4'107'0,"0"4"-21"0,0-2 7 0,0 3-3 15,0 1-4-15,0 2-3 0,0 3-7 0,0-1 1 16,2 5 4-16,1 1 5 0,-3 4 4 0,2-2 10 0,1 5-7 16,-3 0 7-16,2 2 11 0,-2 1-6 0,1 1 5 15,1 1-10-15,-2-1 0 0,-2 1 25 0,4-4-20 16,-4 4 5-16,1-2-10 0,2-1 4 0,-1 0-7 0,0-2-3 15,0 2-30-15,0-4 16 0,0 1-20 0,0-2 3 0,0 1-15 16,0-4-8-16,-1 3-7 0,1-1-16 0,0-2-34 16,0-2 26-16,0-1-34 0,0-1-16 0,0-1-8 15,0-2-36-15,0-2 2 0,0-3-3 0,0-2 4 16,0-1-23-16,0-3-1 0,0-1-24 0,0-1-2 0,0-2-12 16,0-1-24-16,0-1-72 0,0-1 38 0,0-2-48 15,0 1 11-15,1-2 34 0,4 1 29 0,-2 0 18 0,0-2 19 16</inkml:trace>
  <inkml:trace contextRef="#ctx0" brushRef="#br0" timeOffset="112939">8085 17262 112 0,'-3'-3'114'0,"3"3"15"16,-3-2-14-16,0 2-7 0,1 0-7 0,1 0-24 15,-1 2-4-15,2-2-13 0,-2 3 14 0,1 0 2 0,1-1-15 16,-2 5 5-16,2 2 0 0,0 0-6 0,2 1 17 15,-4 4-7-15,2 1 6 0,-1 1 6 0,2 0-20 16,-1 4 20-16,0-2-7 0,0 0-2 0,2 3-3 0,-1 0 3 16,3 0-9-16,-1-1 8 0,2-2 2 0,-1 0-2 15,4-2-5-15,-2 1-29 0,4-4 20 0,1 1-31 0,-3-2 27 16,2-3-40-16,0-2 34 0,0-2-41 0,1-2 29 16,3-2-29-16,-3-2 30 0,1-5-8 0,2 0-6 15,-2-5-8-15,2 1 0 0,-1-5-7 0,1-2 0 0,-4 4-24 16,4-5 9-16,-3 1-1 0,2 1 23 0,-5 1-7 15,3-2-23-15,-5 2 15 0,1 0-8 0,-1 2 8 0,0 0-7 16,-3 0 7-16,-1 3 0 0,-1 1 0 0,-1 1-8 16,0 1 0-16,0 0-7 0,0 3-14 0,0 0-15 15,-1 1-34-15,-1 0-49 0,5 1-29 0,-1-1-6 0,3 0-8 16,-4 2-31-16,3-4-70 0,-1 2-42 0,0 0 58 0,5-2 37 16,-4 3 30-16,1-1 19 0,0 0 22 0,0 1 15 15</inkml:trace>
  <inkml:trace contextRef="#ctx0" brushRef="#br0" timeOffset="113389.56">8629 17349 98 0,'-3'9'110'0,"6"-5"-6"16,1 2 3-16,-3 2 1 0,1-1-21 0,-2 1-11 15,1 2 1-15,5 2-7 0,-6-1 0 0,2 1 5 0,1 0-3 16,-3 3 1-16,0-2 5 0,0 2-3 0,2-3-3 16,-1 2-10-16,-1-2-4 0,0 0-11 0,3-2 5 0,-1 1-4 15,-2-4 5-15,0-1-12 0,0-1-4 0,2-2-4 0,-4 0 10 16,4-2-19-16,-1 1 5 0,-2-2-9 0,-1 0 15 15,2-2 6-15,3 2-21 0,-3-3 6 0,0-1-5 16,0-2-5-16,0-1 0 0,0-1 1 0,2-2 4 0,0-1-15 16,-2-1-1-16,1-5 12 0,-1-1-17 0,3 3 0 15,0-1-6-15,2-1 1 0,-2 1-12 0,0 1 17 0,-1-2-5 16,1 1-11-16,0-1 21 0,-1 4-5 0,-2 2 0 16,2-1 0-16,-2 2 0 0,0 2 0 0,0 2 0 0,1-1 0 15,2 4-5-15,-3 1-17 0,6 2 1 0,-1-2-11 16,0 2 27-16,1 0-11 0,2 0-20 0,0 0-9 15,0 0 1-15,-2 2-38 0,2-4 12 0,0 4-34 0,-2-2-4 16,2 2-33-16,-3 1-47 0,2-2-63 0,-1 2 33 16,-2 0 30-16,0 0 23 0,-3 0 22 0,4 2 4 15</inkml:trace>
  <inkml:trace contextRef="#ctx0" brushRef="#br0" timeOffset="114131.61">9334 17349 116 0,'-3'0'103'16,"0"0"-3"-16,-2 0-7 0,0-3 4 0,-2 1-3 16,2 2-36-16,2-3-3 0,-4 4 14 0,2-1-10 0,-2 2-7 15,-1-2-3-15,1-2 7 0,-1 1-11 0,-1 2 5 16,1-1-4-16,0 0-3 0,0 0-4 0,-1 0-3 0,1 0-12 15,0 0 4-15,0 0 0 0,-1-1-3 0,2 4-5 16,-4-1 1-16,4 1-5 0,-1-2-3 0,1 2-1 16,-1 0-4-16,-1 0 5 0,3 0-5 0,-1 2 1 0,-1-1-1 15,3-1-3-15,-1 0-1 0,0 3 0 0,1-3 0 0,-1 2 1 16,1-1-1-16,-1 2 0 0,1-1-21 0,2 4 4 16,0-3 1-16,-2 1 3 0,0 2 1 0,2 0 20 15,1 1-12-15,-4 1 22 0,3 1-1 0,2 1 0 0,-1 4 5 16,0-2-4-16,-1 2 27 0,3 1-23 0,0 0 15 15,0 3 5-15,0-2-8 0,3 4 5 0,1-4 5 0,-3-1-13 16,5 0 0-16,-3 2-14 0,4-8 4 0,-1 1-9 16,2-2 26-16,3-4-26 0,0-2 16 0,0-1-21 15,0-4 22-15,2-4-16 0,-1-4-6 0,3-1-5 0,0-3-6 16,-2-5-11-16,3-1 0 0,0-1 5 0,-2-3-27 16,2-2 22-16,-2 1-16 0,-1-1 11 0,-2 2-6 0,1-2-9 15,-2 1 5-15,-2 4 16 0,-2 1-11 0,0 0 16 16,-1 3-20-16,-3 1 5 0,-1 2 25 0,-1 2-15 0,0 1 25 15,-1 3-5-15,-1 0 5 0,-1 3 0 0,3 0 1 16,-2 1 4-16,2 2-4 0,0 0 5 0,-1 0-6 16,-2 0 1-16,1 2 11 0,2 1 0 0,-1 0-5 0,-1 1-11 15,1 2 12-15,-1 2-23 0,0-1 28 0,2 2-28 16,0 3 29-16,-1 2-23 0,2-1-1 0,-2 2 31 16,2 0-30-16,-1 0 24 0,0 3-30 0,2-3 12 0,1 3 12 0,0-1-30 15,3-1 31-15,-1-1-32 0,3 0 7 0,0-1 13 16,1-2-13-16,1-2-37 0,3 2-5 0,-1-3-35 15,-1-3-13-15,-1 0-27 0,4-3-29 0,-4 0-46 0,-1-3-75 16,2-4-23-16,-3-1 45 0,-1-3 33 0,2 1 24 16,-3-3 27-16,-1-1 15 0</inkml:trace>
  <inkml:trace contextRef="#ctx0" brushRef="#br0" timeOffset="114770.18">9638 17342 116 0,'3'5'78'0,"-3"1"8"15,3-1-4-15,-1-1-3 0,3 1 0 0,-4 1-10 0,1-2-1 16,1 4-2-16,-2-2 0 0,4 2-7 0,-5 2-4 16,0-3 9-16,0 4 0 0,0-1-3 0,-2 1-18 15,4 2 7-15,1-1 1 0,-3 3-3 0,2 0 0 0,0-1-7 16,-1 2 8-16,2-2-11 0,-3 1 0 0,4 1-4 16,-1-1 13-16,-3-2-7 0,0 1-18 0,3-3 19 0,0-2-23 15,-3 1 18-15,0-1-26 0,0-3 13 0,1 2 5 16,-1-7 1-16,-1 1-5 0,1-1-14 0,1 1 14 0,-2-2 1 15,1 0 0-15,1 0-15 0,-1-2-10 0,3 2 10 16,-3-1-10-16,0 1 0 0,0 0 16 0,0-5-6 16,2 1-15-16,-2-4 15 0,0 1-20 0,0-4 15 0,0-1 5 15,-2-1-25-15,4-1-6 0,1-4 16 0,-3 0-25 16,0 0 0-16,4 0-23 0,-1 0 0 0,0-3 11 0,2 2 5 16,-2-2-8-16,3 0 0 0,0 0 6 0,-1 0 4 15,2 1 14-15,1 1-9 0,-1-1-4 0,-2 4 18 16,1 1-1-16,-1 1 5 0,2 1 8 0,0 2 12 0,-2 2 4 15,1 2-16-15,1-1 25 0,-1 2-21 0,0 2 12 16,1 1 9-16,-1 0-4 0,2 0 5 0,0 3-1 16,0-2 5-16,0 2 0 0,-2 0-8 0,3 0 17 0,-2 0 1 0,2 2-22 15,-1 1 4-15,0 0 19 0,0 1 0 16,0 0-13-16,0 3 0 0,0 0-5 0,1 2 10 0,-2 0-9 16,1 2-5-16,-1-1 0 0,0 1 0 0,-1 0-5 0,-1 2 0 15,-2 0 1-15,0 1-6 0,0 1 10 0,-3 1-4 16,2 1-1-16,-2-2-15 0,0 3-16 0,-2-2-5 15,2 1 6-15,-3-1-15 0,6 0-9 0,-3 0 0 0,0-4-27 16,0 1-7-16,0-1-15 0,-3-3-10 0,3 0-49 16,-3-1-61-16,2-4-32 0,-1-1 33 0,2-1 28 0,-2 1 22 15,2-2 20-15</inkml:trace>
  <inkml:trace contextRef="#ctx0" brushRef="#br0" timeOffset="115798.45">10735 15910 55 0,'0'2'89'0,"0"-2"0"0,0 0 4 0,2 0-10 0,-1 0 3 16,4-3-29-16,-2 0 1 0,2-2-3 0,0 2-15 0,4-4 0 16,-1 2 8-16,0-1 3 0,2-1-3 0,0-1-3 15,-2-1-7-15,1 5-5 0,1-3-17 0,-2 3-1 16,2 0 0-16,-2 2-4 0,1 1 20 0,1-2-8 0,-1 3-4 16,1 0 1-16,-1 0-1 0,1-2 9 0,2 4-13 15,-1-2 13-15,1 0 0 0,0 0 0 0,-1 0-8 0,0 1-8 16,0-1 21-16,1 0-21 0,-2 0 17 0,-2 0-9 15,2 0 1-15,-2 2-4 0,1-2-13 0,-2-2 22 0,-1 1-14 16,-1-3-3-16,2 2-9 0,-2-1 13 0,0 0-22 16,-2-2-4-16,-3 2 5 0,3-2-9 0,-3 0-17 15,0 0-16-15,2 1-11 0,-2-1-31 0,-3-1-68 0,-2 0-69 16,2 0 24-16,-2-1 21 0,1 1 26 0,-3 0 15 16</inkml:trace>
  <inkml:trace contextRef="#ctx0" brushRef="#br0" timeOffset="116109.62">10751 15595 66 0,'0'0'135'0,"0"2"1"0,0-4 4 0,2 2-18 16,1-1 9-16,2 1-24 0,2 0-3 0,0 0-14 16,2 0 10-16,5 0-22 0,-1-5 5 0,6-1-27 0,0 0 10 15,2-3-12-15,-1-1-24 0,2-1-22 0,0-1-16 16,0-4-26-16,-1 1-41 0,0-2-46 0,-3 2-66 15,-1 0-54-15,-2 2 26 0,-4-2 35 0,1 1 22 0,-3 4 19 16</inkml:trace>
  <inkml:trace contextRef="#ctx0" brushRef="#br0" timeOffset="117258.49">13001 14677 94 0,'5'-4'107'0,"-2"-2"-14"0,5-3-3 16,-2 0-4-16,0-3 0 0,4 0-21 0,-1 0-7 16,4 0-3-16,1-2-4 0,-1 2-3 0,0 0-18 0,1 1 14 15,-3 0-18-15,4 2 16 0,-2 0-20 0,1 1 20 16,-2 1-12-16,-1 4 5 0,1 0-1 0,-4 1 9 0,3 1-15 16,2 1 15-16,-2 3 1 0,-1 0-12 0,0 0 0 15,0 4-7-15,1-1 8 0,2 0 0 0,-4 1 1 16,1 3 13-16,2 0 0 0,-4-1-3 0,2 2-17 0,-3 2 0 15,2-2 19-15,-3 0-14 0,0 3-4 0,-1 0-9 16,-2-1 10-16,-2 1 0 0,1 1 0 0,0 0 1 16,-4 0 5-16,0 0 11 0,1-2-4 0,-5 2-20 0,1 0 26 15,0 0-3-15,1 0-12 0,-3 0-10 0,1-1 24 0,-3 1-11 16,2-2 0-16,-1 1-12 0,-1-1 26 0,-1 1-11 16,1-1 13-16,-1-1 2 0,1 2-33 0,-1-1 6 0,-1-2 16 15,0 2 7-15,0 0 2 0,1 1-7 0,-2-3 2 16,2 0-16-16,-4 2-23 0,5-1 25 0,-3-5-9 15,3 4 9-15,0-4-8 0,-1 4-16 0,1-5 25 0,4 0-8 16,-3-2 9-16,3-1-9 0,4-1 10 0,-3-1 1 16,1 1 0-16,2-2 0 0,-5 0 1 0,3 0-18 0,-1-2 39 15,1 2 1-15,-2-1 1 0,2 1-8 0,-2 0 0 16,-1-3-10-16,3-1 1 0,-3 0-10 0,2-2-46 0,4 0 12 16,-3-3 23-16,3-2-46 0,-1 1 35 0,-1-1-46 15,2 0 34-15,3-3-33 0,0 2-10 0,2-3-11 16,2 2 2-16,0-1 10 0,1 2 2 0,0-1-1 0,5-1-47 15,-2 2 50-15,2 3-36 0,-1-3 46 0,-1 5-17 16,2-1 10-16,0 1 0 0,-4 2 9 0,5-1-16 0,-3 3 42 16,-1 0-17-16,4 2 1 0,-3-1 16 0,2 1-33 15,-1 2 41-15,1 2-32 0,-2 1 7 0,2 1 34 16,-1 3-1-16,0 1 8 0,0-2 1 0,-1 4 0 0,0-1-25 16,-1 4-17-16,2-3 43 0,-2 2-1 0,0-1 1 0,0 1-26 15,0-1 17-15,0 0 1 0,0 1-9 0,-2-2-27 16,2 1 18-16,-1-3-17 0,1 3-52 0,0-3-46 15,-4-1-16-15,3 2-82 0,-3-4 2 0,4-3-45 0,-5-1-81 16,4 1-17-16,-2-3 66 0,-1-3 47 0,2 1 33 16,1 1 24-16,-1-4 15 0,0-1 34 0</inkml:trace>
  <inkml:trace contextRef="#ctx0" brushRef="#br0" timeOffset="117675.38">13771 14679 141 0,'0'5'100'0,"0"0"-4"0,0 1-6 0,0-1 7 0,0 1-18 16,0 0-3-16,0 1-14 0,0 1 4 0,0-1 1 0,0 2-8 15,0 0 13-15,0 3 4 0,0 0 5 0,0 2-15 16,0-1 14-16,0 4-3 0,0-1 10 0,2 0-6 0,-1 2 16 16,-1 2-1-16,0-1 3 0,3 1 10 0,-3 1 1 15,0-1-6-15,0-1 0 0,2 4-13 0,0-5-9 16,-2 1-3-16,2 1-11 0,2-2 3 0,0 0-27 0,-2-3 8 15,3-1-6-15,-4-1 1 0,1-1-8 0,1-3-6 16,-3-2-33-16,0-1-8 0,0-3-8 0,0 1-24 16,0-2-38-16,0-2-12 0,0-2-24 0,2-2-38 0,-1 0-26 15,-1-6-28-15,0 0-39 0,0 0-54 0,-3-4-6 0,0 1 42 16,0-2 45-16,-2-2 26 0,-1 2 27 0,0-2 18 16,-1 0 15-16</inkml:trace>
  <inkml:trace contextRef="#ctx0" brushRef="#br0" timeOffset="118172.21">13723 14627 73 0,'0'-1'132'0,"3"1"4"16,2 0-18-16,-1-1-3 0,0-2 5 0,4 0-43 0,3 0-4 15,0-2-6-15,3 2-3 0,1-3 4 0,-1 2 0 16,5-4-10-16,1-1-3 0,0 0-7 0,0 0-12 16,4 2 4-16,-2-4-15 0,2 0-1 0,1 4 1 0,-3-2 0 15,3-1-4-15,-5 2-4 0,0 1 0 0,-4-1 0 16,1 2-4-16,-4 2 0 0,-1 1-5 0,-4-2 1 0,-3 1 0 16,3 2-5-16,-5-1-8 0,2 2-9 0,-2-4 21 15,0 4 1-15,-3-2 0 0,3 3-5 0,-3-3-8 0,0 3-5 16,2-2 9-16,-2 0 9 0,0 2-9 0,0 0-13 15,-2 0 13-15,2 2 13 0,0-2-13 0,0 0 4 16,0 0-4-16,0-2-4 0,0 6 21 0,0-3-12 0,0 1-1 16,0 1 0-16,0 1 1 0,0 0-1 0,0 1 1 15,0 1-1-15,-1 1 1 0,1 3-1 0,-2-2 5 16,1 2-9-16,-3 2 27 0,4 1 5 0,-1 1 5 0,-3 2 0 16,1 2 6-16,2 2 20 0,-2 1 2 0,1 4 2 15,-1-1 13-15,2 3 15 0,1 2 5 0,-4 2-9 0,3-1-1 16,-1 2-2-16,2 1-4 0,-1-2-11 0,1 4 18 15,0-2-21-15,0 0-4 0,1-3-16 0,2 0-8 0,-1-2-7 16,0-1-9-16,1-4-26 0,0-1 0 0,1-2-69 16,-2-4-48-16,3-2-70 0,-4-5-11 0,1-1-13 15,-2-4-29-15,2 0-24 0,-6-2-71 0,4-2 31 0,-3-3 42 16,-2-2 44-16,-1 1 27 0,0-1 22 0,0 1 23 0,-3 2 17 16</inkml:trace>
  <inkml:trace contextRef="#ctx0" brushRef="#br0" timeOffset="119121.82">12177 15549 80 0,'-1'0'111'0,"2"0"-11"16,-1 0 0-16,0 0-14 0,-1 0 11 0,2-2-39 16,-1 2 18-16,0 2-13 0,2-2 3 0,-2 0 0 15,4 0-9-15,1-2 14 0,0 2-17 0,1 0 3 0,2 0-2 16,3 0-4-16,2 0-7 0,4 0-4 0,-2-2-3 15,5 1 0-15,2 0-4 0,1 1-8 0,2-2 0 0,2-2 1 16,1 1-5-16,2 0 1 0,0-2-1 0,2 2 6 16,-1-1-1-16,1 2-12 0,0-2 3 0,1 1-8 15,-3 1 19-15,1 2-19 0,-1-1 18 0,-1 1-17 0,1 0-1 16,-2 0 24-16,2 0-24 0,-1 1 10 0,-1 1-9 16,2-2 9-16,2 3-4 0,-1-3-10 0,3 1 0 0,1 1-1 15,1-2 21-15,2 1-5 0,4 1-10 0,-2-2 0 16,5 0 0-16,0 0-5 0,-2-2-10 0,4 1 20 15,-2-2-15-15,0 0 6 0,-2 1-6 0,1-2 15 0,-1-1-5 16,0 2-10-16,-1-1 0 0,-2-2 0 0,-2 1-15 16,0 1 25-16,3 2 0 0,-5-1-20 0,1 0 20 0,1 3-10 15,1-3-5-15,-1 2-5 0,-3-1 10 0,3 2 0 16,0-1-15-16,-3-1 25 0,-1 1-20 0,1-1 20 16,0 2-20-16,-2-1 10 0,1 1 5 0,-1-2 5 0,2 0 0 15,1 1-5-15,-2 1 1 0,1 0-1 0,2 0 0 0,-1 0-10 16,-1 0 0-16,0 0-11 0,2 1 1 15,-3 1 4-15,2 3 1 0,1-2 10 0,1 0 0 0,1 1-10 0,1 1 0 16,-1 1 0-16,4 0 20 0,-1 0-10 0,1 0-10 16,1-2 15-16,1 1 5 0,-1-2-10 0,-1 3 10 15,-2-3 0-15,3 0 1 0,-3 0-17 0,3-2-9 0,-1 0 15 16,-2-1 0-16,3 2 0 0,-4-2 10 0,1 2 1 16,2-2-17-16,0 3-9 0,1 0 15 0,0-2 10 0,3 2-10 15,-1 1 0-15,3 0 11 0,-3-3-22 0,3 1 1 16,0 2 20-16,0-1-20 0,-3 0 10 0,2 0 5 15,-2 0-5-15,-2 0-10 0,0 0 0 0,-2 0 15 0,0 0-5 16,-1 2-10-16,-2-1 5 0,-1-2-5 0,-1 2 5 16,-2-2 0-16,-1-1 25 0,4 2-15 0,-5 0-10 0,0-3-5 15,-3 2 15-15,0-2 10 0,1 3 0 0,-1-2-5 16,-5-1 1-16,2 2-1 0,-2-1-5 0,-6-1 0 16,2 0 0-16,-4 0 0 0,0 5-5 0,-4-5-5 0,-2 1-5 15,0-1-16-15,-3 0-4 0,-1 0 10 0,-6 0-24 16,3 1 10-16,-3-1-19 0,-1 2-21 0,0-4-11 0,-1 4 2 15,-3-5-27-15,-1 3-36 0,-3 0-57 0,2 0-30 16,-5 0 28-16,2 0 28 0,-7-1 20 0,2 1 18 0</inkml:trace>
  <inkml:trace contextRef="#ctx0" brushRef="#br0" timeOffset="120169.91">13211 15960 94 0,'0'0'104'16,"-3"0"-4"-16,3-2-7 0,-3 2-11 0,1 0-6 15,-3 2-22-15,5-4-3 0,-4 2-8 0,2-2 12 0,2 4-18 16,-1-2 11-16,-1 0-19 0,-4 0 5 0,3 3 7 15,-2 2 4-15,-2 1 4 0,-2 1 8 0,-2 2-14 16,-3 3 7-16,1 3 9 0,0 1-11 0,-2 4 0 0,3 1 1 16,-5-1 5-16,1-1-16 0,1 4 17 0,-1-4-20 15,2 2 17-15,1 0-12 0,-1 0-12 0,3 0 8 0,-2-2-3 16,0 0 0-16,2 0 0 0,3 0-4 0,-4-1-5 0,2 2-4 16,2-1 0-16,-3 1 10 0,2 1-20 0,-1-1 1 15,1 1-1-15,-1 1 0 0,2 1 0 0,-3-1 1 16,3 1-6-16,0 1 0 0,0 0 6 0,-1 1-6 0,1-1 6 15,2 3-6-15,-1-3 0 0,1 5 6 0,2-3-6 16,0 2 6-16,4-2 11 0,-3 3 0 0,3 1 0 16,-1-1-5-16,1-1-12 0,0 2 12 0,1 0-11 0,-1-3 11 15,0 5-28-15,0-4 28 0,0 1-17 0,-1-1-11 16,4 1 22-16,-2-1-11 0,1-1 0 0,1 0 0 0,2 0 0 16,-1 2 0-16,-1-4 12 0,2 2-1 0,3-3-17 15,-1 2 6-15,0 1 12 0,1-4 0 0,0 2-24 0,0-1 12 16,3 0 12-16,-3-2-24 0,3 4 0 0,2-2 24 15,-2-1-12-15,0 0 12 0,0 1-6 0,2 0-18 16,-1 0 12-16,1 2 12 0,0-1-6 0,-1 1-18 0,1-2 18 16,3 1-6-16,-2-1 0 0,0 2 6 0,2-2-12 15,1-3 6-15,1 1 0 0,1-1 0 0,1-1 0 16,-2-2 12-16,6 0-24 0,-1-2 24 0,0-1 0 0,0 0-30 16,2-1 6-16,1-1 18 0,-3-1 6 0,1 0 0 0,-2-1 0 15,4 1 0-15,-6-2-6 0,1-1-12 0,-1 0 18 16,-1-1-18-16,-3 2 12 0,1-2-24 0,-4-1 30 15,3 1-18-15,-4-2 6 0,-2 0-6 0,2 0 0 0,-3-2 0 16,-1-2-6-16,-2 1 0 0,3-2-18 0,-2 1-10 0,-1-2-11 16,-1-3-9-16,0 0-31 0,1 0-10 0,-5-2-34 15,2-2-41-15,-1-1-35 0,-2-2-58 0,0-1 24 16,0-2 36-16,0-4 17 0,0 2 31 0,0-3 19 0</inkml:trace>
  <inkml:trace contextRef="#ctx0" brushRef="#br0" timeOffset="121517.12">14977 15790 91 0,'-8'-3'89'0,"2"0"-3"0,0 2-8 16,0-4-17-16,-1-1-4 0,2 3-6 0,1-1-4 16,-3-2-4-16,2 3 1 0,-1 1-1 0,-2-2 5 0,4 1-1 15,-5 1-14-15,0 1 1 0,1 1 3 0,-1 0 11 16,-2 0-7-16,-2 0 5 0,2 0 7 0,-1 0-11 0,0 0-7 16,1 0 16-16,-3 0-4 0,3 0-7 0,-2 0 4 15,2 1-11-15,0-1 4 0,0 2-4 0,2-2 0 16,-3 3 5-16,2-2-12 0,0 2 13 0,0 0-22 0,1 2 23 15,-1-5-22-15,2 3 23 0,-2 1-5 0,2-1 1 0,-2 0 1 16,-1 0-9-16,3 0-5 0,-1 0 0 16,-1 1 1-16,-1 0 0 0,3 2 0 0,-1-2-4 0,-1 2-1 15,2 0-4-15,0 0 0 0,-4 0-1 0,4 0 12 0,0 2 0 16,1-1-16-16,-2-1 0 0,1 2 11 0,0-2-11 16,3 3-17-16,-1-2 12 0,-1-1 0 0,2 3 16 0,0-1-16 15,0-1-1-15,2 2 1 0,1-3 0 0,1 3 0 16,-1-3-6-16,2 2 17 0,-4-1-11 0,2 1 11 15,2-1-29-15,0-1 24 0,2 2 0 0,-4-1 0 0,1 1 0 16,1 1-12-16,0 0 12 0,-2 0-30 0,4 0 30 16,-2 0 0-16,-2 0 0 0,4 1 0 0,-1 1 0 0,2-2-6 15,2 3 0-15,-2-4 7 0,0 5-7 0,3-3 6 16,-1 1 1-16,0 1-7 0,4-1 0 0,-4 0 7 0,3 0-6 16,-1 1-14-16,-1-2-18 0,1 2 37 0,3-4-12 15,-2 2 13-15,1-2-32 0,-1-1 32 0,2-1-32 16,0 2 0-16,0-5 7 0,0 0-1 0,2 1 1 0,0-2 6 15,0-1 24-15,2-1 1 0,-1 0-32 0,4 0 1 16,0 0 0-16,1 0 30 0,-2 0-5 0,3 0-13 0,1 0-13 16,0-3 1-16,0 3 0 0,2 0 30 0,-2 0-6 15,1 0 1-15,0 0-1 0,-2-1 1 0,3 1-7 16,0 0 0-16,-1 0 1 0,-1 1-26 0,1 2 0 0,-3-3 19 16,-1 2-19-16,-3-1 7 0,2 1 24 0,-2-2-24 0,0 1 24 15,-6 1 1-15,2-2-1 0,-3 0-6 0,0 0 1 16,-2 0-7-16,-4 0-7 0,2-2-5 0,-3 4-25 15,2-2-35-15,-2 0 14 0,0 0-27 0,0 0-27 0,0 0-10 16,-2-3-21-16,2 1-45 0,-1-1-70 0,-2 0-15 16,-1-1 42-16,-2 1 31 0,-2-3 23 0,2 3 24 0,-4-2 17 15</inkml:trace>
  <inkml:trace contextRef="#ctx0" brushRef="#br0" timeOffset="122246.97">13646 16593 116 0,'0'-2'92'0,"2"2"-20"0,-2 0 14 15,-2 0-18-15,5 0 4 0,-3 0-11 0,4-1-14 16,0 1 0-16,2 0 8 0,-1 0-4 0,1-2-22 15,1 1 15-15,-1 1-3 0,5 0-19 0,-1-3 16 0,-1 3-8 16,2-2-11-16,0-1-4 0,2 0 7 0,1 3 9 16,1-3-4-16,2 2-20 0,-3-1 16 0,7 1 0 0,-3-2 1 15,2 0-20-15,2 0 7 0,3 1-3 0,-2-1 0 16,4-1 0-16,-3 1 0 0,6 1-5 0,-3-2 5 0,3 2-4 16,0 0 4-16,2 1-4 0,1 1 0 0,-3 0 0 15,4 0 0-15,-3 0-4 0,1 1-8 0,-1-2 8 0,-1 2 0 16,2-2 4-16,-2 1 0 0,0 0 8 0,0 0-4 15,0 0 0-15,-1 0-8 0,-1 0 0 0,2 0 8 16,0 0-4-16,-2 0 0 0,3 0-8 0,-3 0-8 0,0 0 8 16,1 0 0-16,-1 0 12 0,4 0-4 0,-4 0-8 15,2 0 0-15,0 0-8 0,2 0 0 0,0 0 20 0,-1 0-12 16,2 0 12-16,1 0-8 0,-1 0-12 0,0 0 8 16,0 1-8-16,1 1 20 0,-3 0-20 0,1-1 16 0,-4 1-20 15,2 1 20-15,0 0-8 0,-3-2 8 0,2 1-4 16,-3-1-15-16,1-1-1 0,2 1 20 0,-4-1-12 0,4-1 12 15,1-2 0-15,-3 0-20 0,3-1 1 0,-2 1 3 16,2 1 20-16,0-4 0 0,2 2-20 0,-2-2 12 16,1 1 8-16,0 1-12 0,0-1 8 0,-1 4-8 0,-1-1 8 15,-3 1-8-15,1-1 8 0,-6 2-4 0,1-1 4 16,-3 1-8-16,-3 1-8 0,0-1 4 0,-7 2 16 0,2-4-16 16,-3 2 16-16,-2 0-16 0,-1 0 20 0,0 2-12 15,-2-1-8-15,2-1 0 0,-3 3 16 0,-1-1-16 0,4-1-3 16,-2 2 19-16,0-3-24 0,0 2-3 0,0-1-8 15,-1-1-22-15,-2 0-8 0,2 0-47 0,-1 0-62 16,3-1-11-16,-8 2 16 0,-1-2 18 0,-1 1 14 0</inkml:trace>
  <inkml:trace contextRef="#ctx0" brushRef="#br0" timeOffset="123199.55">14195 16908 109 0,'-2'-3'82'0,"2"3"10"0,0 0-20 16,0 0 10-16,0 0-10 0,0 0-25 0,-2-3 7 16,1 3 1-16,-1 0-12 0,-1 0-2 0,1-3 17 0,-2 1-2 15,-1 2-12-15,0-1 1 0,2-1-4 0,-5 2-7 16,3 0 8-16,-2 0 8 0,-1-1-19 0,1 2 12 0,-5 1-20 15,2 1 21-15,-1 1 0 0,-3 1-12 0,3-1 13 16,-2 4-8-16,-1 1-4 0,1 0 1 0,-1 0 0 0,1 0 9 16,1 1-21-16,2-1 17 0,-1 2-21 0,2-2 0 15,1-2 14-15,0 1-5 0,3-1 1 0,0-1-5 0,1 0-4 16,2 0 0-16,1 0 0 0,-1 0-5 0,2-1-4 16,0 1 5-16,0-2-6 0,0 4-9 0,-3-2-9 15,6 1-1-15,-6-1 25 0,1 3-1 0,1-1-4 0,-1 1 0 16,1-2 0-16,-3 2 0 0,4 0 0 0,-1 0 5 15,1 0-5-15,-2-1 1 0,2 0-1 0,0 2-5 0,0-2 5 16,-2 2-10-16,4-1 5 0,-2 0 1 0,0 0-1 16,0 0 5-16,0 0 1 0,2 0-1 0,-1 1 6 15,-1-1 0-15,4 2 17 0,-3-1-11 0,4 0 11 0,-2 1 1 16,2 1 1-16,1 0 6 0,-3 0-17 0,-3 0 0 16,2 2 6-16,3-2 1 0,-4 0 1 0,4 0 0 0,-5 0 0 15,3-1 15-15,-1 2-13 0,1-3 14 0,3 2-20 16,0-3-20-16,1 0 6 0,-2 2 0 0,-1-1-6 15,4-2-1-15,-2 2 30 0,2-2 0 0,-3-1-7 0,2 2 1 16,0 0 1-16,-2 0-1 0,1 2-6 0,-2-2-1 16,-3 1 1-16,3 2-33 0,-3 0-1 0,-1 2 26 0,0-2 16 15,0 1-16-15,0 1 0 0,0-1-17 0,-3 1 26 16,1-1 0-16,1 1-26 0,-3-4 18 0,0 2-1 16,-1 2 1-16,-3-2 0 0,2-2 0 0,-1 2-9 0,-1 0 0 15,5-1 1-15,-8-2-1 0,5 0 0 0,0 0 0 16,-1 0 1-16,2-2-1 0,-1 1-9 0,0-1 0 0,0-1 0 15,-1 0 0-15,-2 2 0 0,1-2 0 0,0 0 0 16,-2 0 0-16,0-2 0 0,-2 2-28 0,3-1 28 0,-4-2-37 16,2-1 37-16,0 0-45 0,-2 0-17 0,4-2 19 0,-2 1-24 15,1-1-7-15,1-3-42 0,0 0-38 0,-1 0 12 16,4-3-33-16,-3 2-20 0,5-2-2 0,-4-2 20 16,2-1-31-16,-1-3-39 0,4 0-24 0,-2 0 41 0,1-1 33 15,-1-2 25-15,2 1 21 0,-2-2 19 0</inkml:trace>
  <inkml:trace contextRef="#ctx0" brushRef="#br0" timeOffset="123532.38">13635 17391 151 0,'3'-3'136'0,"2"-2"-18"0,-2 5-10 0,4-3 4 16,-3 0 4-16,4 3-28 0,-2-3 5 0,4 3-7 16,-1-1-9-16,2 1 19 0,2 0-1 0,1 0-11 0,1-2-1 15,0 7 1-15,1-4 8 0,3 2-7 0,-1 3-1 16,0-1-7-16,4-1-18 0,-2 0-3 0,0 3-9 0,4-1 0 15,-5-1 2-15,3-3-4 0,2 3-5 0,-1-4-12 16,1 1-33-16,0-2-24 0,1-2-16 0,0-1-32 16,-1 0-33-16,0-1-34 0,0-2-63 0,-1-2-88 0,-2-2 17 15,-2 2 43-15,-2-4 31 0,-1 0 27 0,0 2 13 16,-2-1 24-16</inkml:trace>
  <inkml:trace contextRef="#ctx0" brushRef="#br0" timeOffset="124714.69">14708 17065 98 0,'0'0'93'0,"0"2"-22"0,0 1-3 0,0-2 0 0,0 2 14 15,0 2-31-15,0-1-4 0,0 1 0 0,0 2 0 0,0 1 8 16,0 1-22-16,0-2 18 0,0 4 1 0,0 1-8 15,0 1 1-15,0-1-4 0,2 2 1 0,1 2 8 16,0 0-16-16,1 2 16 0,0 0-18 0,-2 2 19 0,4-1-11 16,0 1 0-16,1 1 1 0,-1 0 4 0,-1 2 1 15,1-2 0-15,0 1-20 0,-2 0 22 0,0 3 0 0,1-1-8 16,0 0 6-16,0 0 5 0,-2 0-8 0,3 0 10 0,-3-1-19 16,0 2 1-16,2 2-5 0,2-5 27 0,-2 2-4 15,-1-1-4-15,2 1-15 0,-3-3-18 0,2 1 1 16,0-1 1-16,-2-1-7 0,2-4 30 0,0 2-17 15,-1-3 12-15,-1-1-18 0,2-1-6 0,-1-1 1 0,0-1 11 16,1-1-11-16,-5-1-7 0,5-2 1 0,-1 1 18 0,-4 0-31 16,3-4 12-16,1 1 1 0,1-1 12 0,-4-2-12 15,1 1 13-15,1-2-14 0,-1-1-6 0,-1 0 7 16,-1 0-14-16,3 0 20 0,-3 0 1 0,0-3-7 0,2 0 6 16,1 0 1-16,-3-2 13 0,1 0-20 0,4-4 0 15,-2 0 0-15,2-2 0 0,-2-1-7 0,1-3 0 0,2 1 0 16,0-2 7-16,-3 0-7 0,5-2 0 0,-8 0 0 15,5-2-7-15,-2-1-14 0,0-2-6 0,2-3-7 16,1 0 0-16,-1-2 21 0,-2 1 0 0,0-2-20 0,2-1 1 16,2 2-5-16,-1-1 0 0,-2-2 1 0,3 2-12 15,-1 4 13-15,-1-1-10 0,3 1 22 0,0 1-10 0,-2 0 1 16,2 3 10-16,-3-1 6 0,4 0 1 0,-2 3-1 16,-3-2 5-16,3 1-25 0,0 2 31 0,0 2 0 15,-2-1 0-15,1 0 0 0,0 3 0 0,0-1 0 0,1 0 0 16,-2 1-20-16,1 2 25 0,0-1 0 0,2 2-20 15,-2-2 25-15,-1 4-20 0,2-3 11 0,-3 1 13 0,4 0-23 16,-5 3 23-16,2-2 1 0,-5 0 0 0,3 2 0 0,0 1-25 16,-1 0 30-16,1 1-5 0,-1 0 0 0,-2 0 0 15,0 1-10-15,0-1 15 0,0 2-5 0,2 2 1 16,-1 1-11-16,-2-1-11 0,2-1 1 0,-2 3 0 0,1 0 15 16,3-2 0-16,-2 2-15 0,4 2 5 0,-4-2 15 15,2-2-5-15,-1 2-15 0,3 0 5 0,-2 0 15 0,4-1-5 16,-1 1 0-16,1 0 0 0,0-3 0 0,3 2-10 15,-1-2 16-15,-1-2-6 0,1 0-10 0,1 1 10 16,2 0 5-16,-2 1 0 0,0 0 1 0,0-2-1 0,0 4 1 16,-2-2-1-16,3 3 1 0,-2-2 5 0,1 2 0 15,-1 0 0-15,1 2-16 0,1-2 22 0,1-3-11 0,1 4 0 16,0-2 0-16,1 2 0 0,-1-1-5 0,4 0-1 16,0 0 1-16,-1 0 0 0,2 0-18 0,1-1 29 15,-2 1-11-15,2 0-6 0,0 0 0 0,-2 0 6 0,3 0 0 16,-3 0-1-16,0 0-5 0,1 0-11 0,-4 0 28 15,3 0-17-15,-4 0 6 0,3 0-6 0,-3 0 0 16,0 0-12-16,-3 0 30 0,1 0-18 0,2-3 0 0,-2 3 11 16,0-3-11-16,-5 3 0 0,2-2 0 0,-1 2-6 0,-1-1 1 15,2-1-1-15,-4-1 0 0,0 3-5 0,-4 0-12 16,0 0 6-16,0 0-11 0,1 0-21 0,-1 0 0 0,0 0-8 16,0 0-24-16,-1 0-2 0,1 6-25 0,-2-4-8 15,-1 1-46-15,-2 1-64 0,-3-1-31 0,4 2 39 0,-3-1 29 16,1 1 20-16,-2 2 23 0,-1-1 17 0</inkml:trace>
  <inkml:trace contextRef="#ctx0" brushRef="#br0" timeOffset="125611.71">15834 17293 62 0,'-5'0'100'0,"1"2"-4"0,-1-2-10 15,2-2 7-15,-5 2-3 0,0-1-21 0,3 2-11 0,-3-1-4 16,2 0 9-16,2 0-8 0,-5 0 4 0,1 0-3 16,2 0-11-16,-2 0 15 0,0 0-2 0,-3 0-4 15,4 0-11-15,-1 0-12 0,0 0 13 0,-2 0-4 0,-1 0-4 16,5 0 1-16,-6 0-4 0,3 0 0 0,1 0 10 15,0 0-14-15,-1 0 2 0,0 0-5 0,0 2 0 16,-2-2-13-16,2 1 18 0,-1 2-3 0,2 2-24 0,-1-3 23 16,-2 3-27-16,5 0 23 0,-2-1-23 0,-2 4 19 0,4-4-24 15,1 2 24-15,-1-2-24 0,1 1 15 0,-1 1-6 16,4-1-8-16,1-1 18 0,-1 1-9 0,2 1-10 16,-1-2 19-16,1 2-23 0,0-1 13 0,0-1-8 0,1 1 18 15,-1 2-19-15,0-2 24 0,-1 2-24 0,1 1 25 16,1-1-1-16,1 0-19 0,1 1 15 0,1 1-1 15,1 0 1-15,0-1 0 0,1-1 0 0,1 2-5 0,0-1 5 16,5-1-5-16,-6 1 1 0,2-2-6 0,4 0 0 16,-4-2 5-16,2-1-5 0,2-2-10 0,-2 1 16 0,1-2 4 15,0 0-15-15,0 0 0 0,2 0 0 0,-4 0 0 16,3 0 11-16,-2-2-16 0,0 4 5 0,-2-5 0 16,0 3 0-16,1 0 10 0,-4-3-10 0,-3 2 5 0,1-4-5 0,-2 4 6 15,1 1-6-15,-2-2-11 0,0 1 16 0,0 1-5 16,0 0-5-16,-2-2 16 0,2 4-6 0,0-2-5 15,0 0 0-15,0 0-11 0,-3 0 17 0,0 0-6 16,-2 0 5-16,2 1-5 0,-5 1-11 0,0-1 17 0,0 4-6 16,0-1 5-16,-4-1-5 0,2 2 0 0,1 2 0 15,-4-1 0-15,4 3 0 0,-4-2 0 0,4 1 0 0,-3 1 5 16,2 0-5-16,-2 0 0 0,3 0 0 0,-2 0 0 16,1 2 0-16,1-1 0 0,-4 2 6 0,5 0-1 0,-1 2 0 15,1-1-5-15,-1 1 6 0,2-3-1 0,-1 5 1 16,3-4 21-16,-2 4-22 0,2-3 29 0,2 1-1 0,1 0-10 15,1-1 6-15,1 1 7 0,-2-1 0 0,0 1 25 16,2 2 9-16,0-2 2 0,4 1-11 0,0-5-5 16,0 5 2-16,-1-3 24 0,3 0-20 0,0 0-7 0,1-1 11 15,1-1 10-15,2-2-7 0,0-1-24 0,-2-1 1 16,4 0-19-16,-2 0 1 0,0-5-18 0,2 1-20 0,-2 0 10 16,3-1-46-16,-3-4-27 0,1 0-6 0,2 0-6 15,-2-1-52-15,0-2-35 0,-1-2-7 0,1 2-2 16,-2-2-30-16,-1 1-9 0,0-3-70 0,0 1-25 0,-3 0 41 15,1 0 48-15,-1-2 29 0,3 1 18 0,-4 2 25 0,0-2 22 16</inkml:trace>
  <inkml:trace contextRef="#ctx0" brushRef="#br0" timeOffset="126142.29">16040 17683 73 0,'0'3'100'16,"0"3"3"-16,0 0-6 0,0 0-8 0,0 2 9 0,0 2-19 15,0-2-2-15,0 2 3 0,1 2-2 0,-1 0-15 16,0 0 16-16,2 0-7 0,1 2 6 0,-1-1-16 0,-1-1 10 16,4 3-12-16,-5-1 10 0,5-3-7 0,-2 2-3 15,1-1-7-15,1-2 0 0,-5 1-3 0,2 0-4 16,-2-1-4-16,0-2 11 0,2 0-14 0,-1-2 6 0,-1 0-15 16,-1 0 1-16,1-3 11 0,-2-1-5 0,2 2-4 0,0-4 0 15,2 0-5-15,-2 2 0 0,0-4 1 0,0 2-23 16,0 0-1-16,-2 0 1 0,2 0-6 0,0 0 6 0,0-1 24 15,0-2-12-15,0-2 6 0,0-1-30 0,0 0 0 16,0-4 0-16,0-1 0 0,2-1 6 0,-1-3 18 16,2-3-6-16,1 0 0 0,0-3-6 0,2 1-30 0,1 0 0 15,1-3 30-15,0-1-12 0,3 3-12 0,-3 0 24 16,1-2-24-16,-1 4 30 0,3 3 0 0,-3 1-30 16,-1 0 30-16,0 3-30 0,-1 1 30 0,-1 4-12 0,0 1 0 15,2 0 0-15,-3 4-18 0,2-1 30 0,1 2 0 16,-1 1-30-16,2 0 24 0,1 0-24 0,-1 0 24 0,0 0-24 15,0 1-5-15,3 1-23 0,-3-1-20 0,2-1-20 16,1 0-26-16,-2 0-33 0,-1 2-83 0,3-4-64 16,-3 1 26-16,0-2 33 0,-1-3 30 0,2 1 34 0,-5-3 26 15,3 1 7-15</inkml:trace>
  <inkml:trace contextRef="#ctx0" brushRef="#br0" timeOffset="127794.12">16818 15916 80 0,'0'0'82'0,"0"3"-7"0,1-2 0 16,3-1 0-16,-1 2-3 0,3 0-36 0,-2 1-4 0,3-3 15 16,-1 0-18-16,2 3 4 0,3 0-8 0,-1 0 8 15,-1-3 0-15,2 4 3 0,0-2-10 0,-1 2-4 0,4-2 7 16,-3 4-10-16,3-2 3 0,-1-1-3 0,0 3 3 16,3 2-7-16,-4-1 15 0,4 2-7 0,-3 2-5 15,2 0-6-15,-3 2 18 0,3 2-3 0,-4-2 0 0,1 3-4 16,0 1 0-16,-1 1-11 0,0 3-1 0,-1-2-3 15,-1 1-8-15,-1 0 8 0,3 1 0 0,-1-3 0 16,-1 3 7-16,2 0-7 0,-3 0 0 0,2-3-4 0,0 1 0 16,0 2 8-16,-2-1-12 0,3-1 0 0,-1 1-8 15,-1 0 8-15,-1 0 0 0,1 1 4 0,-1-1-12 0,0 1 0 16,2 0 8-16,-4 0 12 0,0 1-12 0,1 1 0 16,-2 1 0-16,1 0 0 0,-2 0 0 0,1 1 0 0,-2 1 0 15,2 2 0-15,-1-1 0 0,-1 1 0 0,0 1 0 16,1-2 8-16,-1 2-8 0,1-2-12 0,1 1 12 0,-4 1 8 15,4-4-8-15,-2 1 8 0,0-1 0 0,3-1-4 16,-3-1-8-16,1-2 0 0,-1 1 8 0,0 0-8 16,-1-2 0-16,-1 1 8 0,3-1 0 0,-4-1-4 0,1 1-8 15,-1-1 4-15,0-1-12 0,0 2 12 0,0-1 0 0,0-1 8 16,0 0-16-16,0 2 16 0,0-4-4 0,0 1 0 16,0-1-4-16,0 1-8 0,0-1 20 0,0-1-19 15,0 2 18-15,-3-2-18 0,1-2 18 0,-1 2-18 0,0 0-1 16,-2-1 12-16,2 4 0 0,-3-4-8 0,1 4 16 15,-3-1-20-15,3 1 20 0,0 0-20 0,-2 0 20 0,1 3-20 16,-1-1 20-16,2 0-19 0,-3 2 22 0,-1-1-11 16,1 1-8-16,2-1 20 0,-2 2-4 0,-2-1 0 15,1-1-8-15,-1 2-8 0,1-1 0 0,1 2 0 0,0 0 1 16,0-1 7-16,0-1 3 0,0 2 9 0,4-2 0 16,-5 1-12-16,2 0 0 0,1 1 0 0,-2-2 8 0,1-1-8 15,-2 3 0-15,1-3-8 0,0 0 8 0,0 0 0 16,0 0 0-16,-1 0 12 0,1-3-20 0,1 0 8 15,-2-1 12-15,3 1-9 0,-1-5-10 0,2 1 18 0,1-2-3 16,-1-2 0-16,4-1-20 0,-1-5 20 0,0 1-20 16,2-2 16-16,0-1-23 0,0-4 11 0,0 1-23 0,2-6-23 15,1 0-11-15,2-2-56 0,-4-1-52 0,-1-2-20 16,2-2 24-16,-1-1 19 0,1-1 14 0</inkml:trace>
  <inkml:trace contextRef="#ctx0" brushRef="#br0" timeOffset="129209.62">18203 15670 62 0,'-2'0'93'0,"2"2"3"0,0-2-3 15,-1 1-3-15,2-1 7 0,-2-3-36 0,1 3 15 0,0 0-14 16,1 0-3-16,-2 0 4 0,1 0-12 0,0 0-2 16,0 0-4-16,0 0 8 0,0 0-11 0,0 2-7 15,0 1 0-15,0-3 15 0,1 1-10 0,2 0 0 0,2-1-4 16,-2 0-4-16,7 2 1 0,-2-2-4 0,3 2-4 15,1-4 0-15,4-2 5 0,1 2-22 0,0-4 5 16,1 2-9-16,-2-1 9 0,3-1 0 0,1-1-13 0,-2 0 9 16,-4 1-5-16,2-1 1 0,1 2-14 0,-5 3 0 15,2 0 1-15,-6-1 8 0,-2 2 8 0,2 1-3 0,0 0-14 16,-7 1-8-16,2 4 12 0,-1-3-16 0,0 2-4 16,-2-1-9-16,0 0-7 0,0 1-17 0,0 0-26 0,-4 1-34 15,1 0-65-15,-3-5-35 0,3 3 36 0,-2-3 21 16,0 1 17-16,-1-2 12 0</inkml:trace>
  <inkml:trace contextRef="#ctx0" brushRef="#br0" timeOffset="129427.97">18220 15406 66 0,'-2'0'139'16,"0"2"-3"-16,0-2-22 0,2 1-9 0,0-4-8 16,4 3-35-16,1 0 1 0,3 3-8 0,2-3-7 15,1 0-7-15,1 0-11 0,4 0-4 0,0 0-22 0,4-3-30 16,-2 3-27-16,1-4-58 0,0 1-78 0,-3-5 12 16,-1 4 23-16,0-4 19 0</inkml:trace>
  <inkml:trace contextRef="#ctx0" brushRef="#br0" timeOffset="130392.67">19956 14777 66 0,'8'-5'78'0,"1"-1"-3"0,1-2-7 0,1 1 4 0,2-2-12 16,-1 1-27-16,1-2 13 0,1 2 1 0,-1-1-3 16,3 2-5-16,-3-2-17 0,0 1 18 0,0-1-11 0,1 3 1 15,-4 2-5-15,0-2-6 0,0 3 10 0,2 1-7 16,-4 1 15-16,1-1-18 0,2 2 14 0,-3 0-14 0,0 2 15 15,3 1 0-15,-3 1 0 0,2 2-11 0,-1-1 4 16,-3-1 0-16,2 4 4 0,-1 1 0 0,2 1 0 16,-3 1 13-16,1 1-16 0,1-2 12 0,-4 1-3 0,4 2 4 15,-2-1 5-15,-1 2 0 0,2-1 1 0,-6 1-21 16,-1-2 18-16,3 1 1 0,-3 2-4 0,2-2 0 0,-2 0-8 16,-2 2 0-16,-1-2-4 0,-2 1 0 0,2 1 1 15,0-2-5-15,-2 2 0 0,-1-1 1 0,-3 2 10 16,1-1-15-16,-4 0-10 0,2 1 21 0,0 0-5 0,-1-3 6 15,-2 2 0-15,0 0 2 0,-1-1-1 0,3 1-10 16,-4 0 0-16,0-2 0 0,4 1 0 0,-3-2 7 16,1 0-6-16,-1 1 0 0,5-2 7 0,-3-1 1 0,3-2 14 15,1-1 0-15,2-4 2 0,-1 0 2 0,4 2 0 16,-1-5-13-16,2 0-23 0,1 1 16 0,1-2-24 0,0-2 33 16,0-2-17-16,0 2-23 0,0-4 33 0,0 2-41 15,3-5 0-15,-2-1-9 0,4-2 34 0,-1-2-9 0,1 0-41 16,3 0 10-16,-3-2-9 0,4 1-6 0,3-2 0 15,-3 1 8-15,2 2 1 0,-3-1-36 0,2 3 37 16,-2 0-27-16,2 1 28 0,-2 1 1 0,0 3 6 0,2-2 1 16,-2 3 0-16,0 1-13 0,-2 3 7 0,5 2 6 0,-3-1 7 15,0 0-12-15,1 4 24 0,-3 0 0 0,2 1 6 16,1 3 0-16,-3-2-24 0,1 2 6 0,0 0 30 0,-1 2-24 16,1 1 24-16,0 2 6 0,0 0 1 0,-1 0-19 15,1 1 0-15,1-2-12 0,-2 2 12 0,2 0 1 16,0 0 12-16,-2 0-6 0,3-3-7 0,1 2-32 0,-2-2 26 15,1 0-37-15,-1 0 0 0,0-2-17 0,0-1-39 16,1-3-55-16,-1 0-19 0,-3 0-71 0,2-1-58 16,-3-5 18-16,2 0 42 0,-1-4 32 0,0 0 27 0,-2 0 19 15,0-2 19-15</inkml:trace>
  <inkml:trace contextRef="#ctx0" brushRef="#br0" timeOffset="130825.52">20673 14745 91 0,'0'1'92'0,"0"1"-6"15,0 2-18-15,0 2 7 0,1-1-3 0,1 1-25 16,-1 1 11-16,1 2 0 0,-2 3 3 0,3-3 2 0,-3 3 10 16,1 2 1-16,-1-2-6 0,0 3-8 0,0 0 9 15,0 1-3-15,0 2 13 0,-1-3-23 0,4 2 17 0,-2-2-11 16,4 3-3-16,-1-2-3 0,0 1-3 0,1-1-4 15,0 0-8-15,2-2 0 0,-2 0-3 0,2-1-5 16,-6-1-4-16,3 0-5 0,-3 0 1 0,-1-4-10 0,2-1 0 16,1-1 0-16,-1-3-5 0,-2-1 0 0,-2 1-4 15,0-3 9-15,6 1-25 0,-4-1-21 0,0-1 1 0,0-2-14 16,0 0-19-16,-2-2-17 0,2 1-19 0,-2-2-2 16,-1 0-20-16,2-3-53 0,-3-2-53 0,1-2-7 0,-2-1 41 15,0 1 31-15,2-2 12 0,-1 0 18 0</inkml:trace>
  <inkml:trace contextRef="#ctx0" brushRef="#br0" timeOffset="131260.73">20699 14680 109 0,'4'-1'107'0,"-3"-1"-4"0,4 2-3 0,1 0 8 15,0 0-14-15,1 0-21 0,1 0-4 0,3 0 8 0,1 0-21 16,1 0 11-16,0 0-22 0,1 0 12 0,2 0-3 16,0 0-4-16,2 0-7 0,3 0-11 0,-2 0 4 15,2-1-4-15,1-2-4 0,-2 0-3 0,2 0-5 16,0-2-20-16,-1-1 21 0,1 2-21 0,-1-3 16 0,-5 0-16 16,-1 0 17-16,-2 2-21 0,-1-2 16 0,-2 1-16 15,0 1 8-15,-5-1-8 0,1 2 4 0,-2 2-4 16,-2-1 20-16,-2 2-20 0,2-1 21 0,-2 2-21 0,1-1 16 15,-1 1 1-15,0 0-4 0,-1 1-18 0,1-1 18 0,0-1-1 16,0 2-16-16,0 1-1 0,0 1 22 0,0 1-22 16,0 2 14-16,0 0 7 0,0 3 1 0,0 3-9 15,-2 1-4-15,-1 3 13 0,0-1 5 0,-1 3 3 0,0 1 1 16,-1 2 27-16,-1 0-4 0,-1 0 6 0,2 2-4 16,-4 1 20-16,5-2-23 0,-1 2 22 0,2 0-4 0,1-1-3 15,0-1-16-15,1 2-4 0,-1-3 7 0,2 2-17 0,0-1 7 16,0-1-12-16,2 0-42 0,-1-1 0 0,-2-2-41 15,1 0 3-15,-2 0-53 0,2-3-25 0,0 0-20 16,0-5-31-16,0 1-58 0,-3-7-27 0,0 1 37 0,-2-4 32 16,-1 2 25-16,0-3 22 0,-3 1 18 0</inkml:trace>
  <inkml:trace contextRef="#ctx0" brushRef="#br0" timeOffset="132064.8899">19278 15618 48 0,'0'-5'89'0,"3"4"-10"0,0-4-4 0,1 2-11 16,-1 0 15-16,3-3-36 0,-2 2 18 0,1 1-10 16,3 1-1-16,0 1-3 0,3-1 1 0,-4 2-15 0,1 0 18 15,1 0-3-15,-1-1-7 0,0 2 0 0,0-1 1 16,3 0-1-16,-2 0 13 0,2 0-20 0,-1 0 20 16,2 0-11-16,1 0 1 0,4 0 0 0,1 0-4 0,-1 0-3 15,5 0 0-15,-1 0 5 0,1 0-13 0,5 0-3 16,1 0-1-16,2 2 6 0,0-2-1 0,2 0-12 0,1 0-5 15,1 0 1-15,0 0-10 0,1 3 5 0,0 0 0 16,-2 0 0-16,0 0 0 0,0 1-4 0,-1-1 4 16,-2 2 4-16,0-1 1 0,0 3-5 0,-2-2 1 0,1 0-1 15,-2 1 0-15,2 0-4 0,-1-2-14 0,2 1 4 16,-1 0 10-16,2 0-15 0,-1 0 1 0,3-2 0 0,2 0-10 16,1-2 10-16,2 1-4 0,2-2-1 0,1 0 9 15,2 1-4-15,0-2-17 0,2 1 21 0,1 0 1 16,1-2-1-16,0 4 1 0,0-2-18 0,-1-3 22 0,1 3-18 15,-1-2 23-15,0 1-18 0,1 1 17 0,1 0 5 0,1-2-1 16,1 2-3-16,1-1 4 0,-2 1 4 0,6 1 5 16,1-2 8-16,2 2-7 0,0 1-10 0,2-1 18 15,2 4 1-15,0-3-19 0,-1 2 19 0,3 0-23 0,-1 1 19 16,0-1 0-16,-1 1-24 0,0-1 14 0,-2-2 1 16,1-1 9-16,1 1-4 0,0-2 0 0,1 0 0 0,-3 0-15 15,0 0 5-15,-2 0 1 0,-2 0-11 0,0-2 10 16,-3 2 0-16,-6 2 1 0,-2-2 4 0,-5 0-4 15,-4 0-1-15,-2 0 1 0,-2 0 0 0,-4-2-1 0,-4 2 1 16,-2 0-5-16,0 0-1 0,-4 0-5 0,-2 2 0 16,-2-1-5-16,-2-1-22 0,-2 3 11 0,-3 0-26 0,-3-1-20 15,1-1 12-15,-5 1-23 0,0-2-2 0,-6 3-21 16,1-3 4-16,-1 0-11 0,-3 0-32 0,-4 0-31 0,-2-2-51 16,0 1 3-16,-2 1 25 0,-5 1 24 0,-1-1 22 15,-2 0 18-15</inkml:trace>
  <inkml:trace contextRef="#ctx0" brushRef="#br0" timeOffset="147651.17">19806 16072 59 0,'2'0'92'0,"-2"0"-6"0,-2-3-4 16,0 3-21-16,2 0 4 0,0 0-15 0,0 0-21 0,0 0 14 15,0 0-11-15,0 0 5 0,0 0-19 0,0 0 18 16,0 0-10-16,0 0-1 0,0-1 1 0,0 1 0 15,0 0-1-15,0 0 5 0,0-2-4 0,0 2-8 0,0 0 16 16,0-1-19-16,0-1 15 0,0 4-11 0,0-2-1 16,0-2 9-16,0 1-4 0,0 1-19 0,0-2 15 0,0 2-19 15,0-1 19-15,2-2-4 0,1 0 1 0,0-2-24 16,2 1 4-16,3-1 16 0,-2 1-20 0,4-4 0 0,1-1 4 16,-2 2 16-16,4-1-16 0,-2 0 16 0,0 1-12 15,0 0 7-15,0 1 1 0,0 0-8 0,2-2-8 16,-4 3 8-16,-1 0-7 0,0 0 7 0,0 2-8 0,-2 3 0 15,1-1 20-15,-2-1-20 0,-1 2 20 0,1 2-20 0,1 1 20 16,1-2-1-16,-4 4-19 0,2 0 20 0,0-1-20 16,-1 0 1-16,2 4 18 0,-1-4 1 0,-2 2-12 0,0 0-8 15,2 0 20-15,-1 0-1 0,-3-1-3 0,1-1 0 16,-1 2 0-16,-1-1 0 0,3 1-8 0,-3 1-8 16,0-2 16-16,-3 2 7 0,3-1 1 0,0 2-8 0,-1 1 0 15,-1-2-8-15,-1 2 24 0,-2 0-20 0,3-1 12 16,-2 2 12-16,-1-1-20 0,-3 2 20 0,4-2 1 15,-3 1 0-15,2-1-12 0,0-1-9 0,1-1 13 0,-2 2 4 16,1 0-4-16,2-3 1 0,-4 2-1 0,2-2 14 16,1 1-22-16,0-2 23 0,-2 1-23 0,2-2 14 0,-3 2-13 15,2-1 22-15,0-2 1 0,1 1-13 0,-1-1-10 16,1 0 10-16,-1 0 0 0,0-1 0 0,0 2 1 0,2-2 0 16,0-1 0-16,-3 1 11 0,3-1-10 0,-1-1-5 15,3 0 0-15,-1 0 11 0,0 0-10 0,2 2-6 16,0-4 18-16,-1 1-1 0,1 1-4 0,1 1 0 0,-1-1-5 15,0 0 6-15,0 0-18 0,0 2-12 0,0-1 6 16,0-1 12-16,0 0 13 0,0 0-6 0,0 0-6 16,0 2 0-16,0-2 0 0,0 1 1 0,0-1-20 0,0 0 13 15,0-3 0-15,0 3 0 0,0-1 1 0,0-1-1 16,0-1-6-16,2 0 0 0,1 0 0 0,2-1 0 0,0-2-21 16,1 0 21-16,0 0-21 0,2-2 21 0,0 1 0 0,1 2-7 15,1-1-14-15,-2-1 14 0,1-1 21 0,-1 2-28 16,2 0 0-16,-2 0 7 0,0 2 0 0,0 1-20 15,-2 0 20-15,1 0 0 0,0 0 0 0,-1 1 0 0,-1 2 0 16,0 0 0-16,2 0-21 0,-3 0 21 0,2 0 0 16,1-2 0-16,-3 2 0 0,1 2 0 0,2 1 0 0,0-1 7 15,0 1-7-15,-1 1 0 0,2 0 0 0,0 1 0 16,-2 0 0-16,1-1 0 0,1 4 0 0,0-4 0 0,-2 2 0 16,2 0 0-16,-4-1 0 0,1 1 0 0,0-2 0 15,1 2 0-15,-3 0 0 0,2 0 7 0,-3 2-7 16,-1-2 0-16,-1 1-14 0,0-1 21 0,2 2-7 0,-2-1 0 15,0 1 0-15,0-1 7 0,-2 1-21 0,2-1 21 16,0 0 0-16,0 1-7 0,0-2 7 0,0 2-1 0,0-2 1 16,0 0-20-16,0-2 19 0,0 4 1 0,0-4 0 15,-1 2 0-15,-3-3 0 0,0 2 0 0,-1 1 20 16,-1-2-20-16,-1 2 0 0,3-1 0 0,-6 1 0 0,-1-2 0 16,2 2 1-16,0-1 20 0,0 2-20 0,1-2-1 15,-1 1 0-15,1-2 0 0,-5 0-14 0,5 1 0 16,0 0 36-16,-1-1-21 0,1-1-16 0,2 0 38 0,-1-3-38 0,-2 3 39 15,3-3-39-15,-1 2 0 0,2-2 39 0,1 0 0 16,-6 0-8-16,4 0-7 0,0 0-32 0,-1 0 0 16,0 0 40-16,0 0-1 0,-1 0 1 0,0 0 1 0,-1 0-9 15,3 0 1-15,-2 0-1 0,-1 0 1 0,0 0 0 16,1-2 0-16,0-1-9 0,3 3 1 0,-4-2-1 0,3 1-33 16,-1 0-1-16,1 1 1 0,1-3 42 0,-1 0 0 15,3 0-9-15,2 3 1 0,-3-2-9 0,1-1 0 16,3 0-9-16,0 3-33 0,-2-3-7 0,4-1 0 15,-4 2-13-15,4-1-14 0,-2 0-19 0,-2-1-15 0,4 1-27 16,-2-2-8-16,3 1-23 0,1-1 13 0,-3 1-14 0,2 1-28 16,2-2-56-16,-1 2-20 0,1 0 42 0,0 0 31 15,2 2 27-15,-3-1 19 0,2 2 19 0</inkml:trace>
  <inkml:trace contextRef="#ctx0" brushRef="#br0" timeOffset="147884.54">20381 16551 116 0,'-4'1'135'15,"0"2"-17"-15,-2-3-3 0,3 0-10 0,-2 3-11 16,4-3-25-16,-1 0-10 0,1 3-7 0,-1-1 0 0,2 1-15 15,-2 0-7-15,2-2-19 0,4 2-3 0,-4-3-19 16,3 0-19-16,-2 0-30 0,-1 3-80 0,2-6-53 16,0 0 24-16,-2-1 19 0,1-1 11 0</inkml:trace>
  <inkml:trace contextRef="#ctx0" brushRef="#br0" timeOffset="148486.71">20755 16013 66 0,'0'2'82'15,"0"-2"7"-15,0-2-21 0,0 1 11 0,0 2-22 0,0-1-7 16,0 0-17-16,0 0-5 0,0 0 16 0,0 0-19 15,0 2 15-15,0 0-11 0,0 1 0 0,0 0 1 16,0 1-5-16,0 2 1 0,0-1 3 0,0 1 8 0,1 3-14 16,-1 0 14-16,0-2-18 0,0 1 18 0,0-1-7 15,3 2 1-15,-1 2 3 0,0-1 0 0,-2 1-7 0,1 1 1 16,-2 0 11-16,2 0-8 0,-1 1 5 0,0 1 8 16,2 1-48-16,-4-2 48 0,2 1 18 0,0 1-8 15,0-2 1-15,0-1-3 0,0 2-3 0,2-1-5 0,-1-1-7 16,-1 0 0-16,0 0-5 0,4-1-13 0,-3 1 10 15,4-2-5-15,-2-2 0 0,0 2-4 0,0-2 10 0,-3 1-25 16,0-2 10-16,2 1 0 0,-1-2 1 0,-1 1-6 16,0-2 0-16,-1 1 1 0,1-1-6 0,-2 2 5 15,4-1 1-15,-4-2-6 0,1 1 0 0,-1-1 1 0,0 1-6 16,2-1 0-16,-1-1 0 0,-2 0 0 0,3 0 5 0,-2-1-16 16,-1-2 1-16,3 1-1 0,0-1-30 0,0 0 5 15,0 0-9-15,0 0-23 0,0-1-3 0,5 1-3 0,-4-3-24 16,4 0-18-16,0-2-32 0,0-1-57 0,1-1-37 15,3-2 33-15,-1-2 29 0,2-2 11 0,1-1 30 16,-2 0 14-16</inkml:trace>
  <inkml:trace contextRef="#ctx0" brushRef="#br0" timeOffset="149107.34">21082 16102 101 0,'-8'3'75'0,"7"0"4"0,-4 0 7 0,-2 0-11 0,6 2 0 16,-6 1-21-16,1 0-3 0,2 1 0 0,-3 0 7 16,4 0-18-16,-2 2 19 0,0 0-11 0,-1-2 0 0,2 4-3 15,0-1 0-15,1-2 11 0,1 5-17 0,1-2-1 0,-1-1-3 16,2 4 12-16,-1-2 0 0,1-2 9 0,0 1-16 16,1 1 1-16,2 1 9 0,1-1 0 0,-3-1-12 15,4 1 10-15,1-2-4 0,-3 1-4 0,4-2-8 0,-1 1-5 16,1-2 10-16,-3 1-14 0,1-2 1 0,-1-2-19 15,5 1 14-15,-5-4 10 0,1 2-5 0,3-3-14 0,-2 1 0 16,1-2 0-16,1 1 0 0,-2-2-15 0,3 1 25 16,-1 0-5-16,-1-2 0 0,1-1-15 0,-1 0-10 15,3 0 0-15,-4-1 0 0,1-1 5 0,0-1 10 0,0 1 0 16,-3-3-10-16,1 2 10 0,0 0 0 0,-5-2 0 16,3 2 0-16,-3 0-10 0,3 0 10 0,-1 0 0 0,-2-1 6 15,0 1-6-15,-2-2 0 0,2 1 0 0,-3-1-10 16,3 1 15-16,0-3-5 0,0 2 0 0,0-3 1 15,0 1-1-15,0-2-16 0,0 0 6 0,-1 1 0 0,-1-1 10 16,1-1 0-16,-3 2-10 0,3-1 0 0,-4 2 15 16,2-1-4-16,-1 2 4 0,1 0-5 0,-3 2-5 0,3-1 6 15,1 2-6-15,-1-1 0 0,3 2 0 0,-5-1 0 16,2 2-6-16,2 1 1 0,-3-3 0 0,3 1 5 0,-1 1-31 16,1-1 15-16,-1 1-24 0,-2-1 5 0,4 2-23 15,0-1-13-15,-2-1 2 0,4 4-16 0,-2-4-2 16,-2 2-14-16,-1 0-25 0,3 0-55 0,-2-1-53 15,2 1 25-15,0-2 29 0,-1 1 11 0,1 1 30 0,0-3 18 0</inkml:trace>
  <inkml:trace contextRef="#ctx0" brushRef="#br0" timeOffset="150130.9799">21511 16090 98 0,'-4'2'100'15,"0"-2"-25"-15,0 0 7 0,3 0-3 0,1-2-4 16,-3 2-21-16,-1 0-3 0,1-3 3 0,1 0-3 0,2 2 1 15,-3-2-12-15,3 0 8 0,-4-2-4 0,-1 1 1 16,-1-1-7-16,4 4 0 0,-1-2 0 0,0 0 0 16,3 3-7-16,-8-3 15 0,8-2-18 0,-8 4 19 0,7-2-3 15,-4 0 0-15,3-2-3 0,-1-1-8 0,1 0 0 16,1 2-4-16,-4-4 1 0,5 1 9 0,-2 1-13 0,2 0-5 16,0-2 1-16,0 0-13 0,0 3 9 0,0-1 4 15,0 0 1-15,0 0-5 0,0 0 1 0,0 0-15 16,0 0 1-16,0 0 9 0,0 0-14 0,0 1 9 0,2-2-4 15,3 1 4-15,-2-2-14 0,0 2 1 0,4 0-1 16,-3 0 5-16,1 2 0 0,-1-2-5 0,3 1 1 0,-1-1 4 16,-1 3 0-16,-2 0-5 0,3-1 0 0,-1 0 5 15,2 0 5-15,1 1-10 0,0 2 1 0,1-2-1 16,0 1 1-16,-1-1-6 0,3 1 6 0,0 1-1 0,-1 0 1 16,1 1-5-16,-3 0 4 0,0 0 1 0,3-2-1 15,-3 1 0-15,-4 1 1 0,3 1-1 0,-2-1 1 0,1 2-9 16,-5-1 13-16,4 0-5 0,-2 3 10 0,2-1-10 0,-5 0 5 15,2 1 0-15,-1 0-4 0,-1 1 4 0,2 1-5 16,0 0 1-16,-1 0-1 0,-1-1 5 0,0 1 0 16,2 0 0-16,-2 0 0 0,1 1 0 0,1 1 0 0,1-2 0 15,-3 1 0-15,0 1 0 0,-3-2 0 0,3 1 0 16,3 1 0-16,-9-1 0 0,4 2 0 0,1 0 0 16,-6-3 0-16,6 2 0 0,-6 0 0 0,1 0 0 0,-2 0 5 15,0 1-5-15,2 0-9 0,-2 0 4 0,0-2 10 16,2 1-5-16,-1 1 4 0,1-2-4 0,-2 1 5 0,0 1-5 15,0-2 4-15,2 1-4 0,-2-1 5 0,2 1-5 16,-1-1 4-16,3 1-4 0,-3 1 5 0,2-2-1 0,-2 2 0 16,4-2 1-16,-2 3-1 0,0-2 1 0,-2 2-1 15,4-3 1-15,-3 1 0 0,2 2-5 0,0-2 4 16,3 1 1-16,-1 0 8 0,1 0-8 0,-1 1-1 0,2-2 1 16,3 2 0-16,0-1-5 0,2 2 13 0,3-2-8 15,-4-2-5-15,1-1 0 0,2 0 0 0,1 0 5 0,3-1-5 16,-2-4 0-16,-2 2 0 0,1-3 0 0,2 2 9 15,-2-2-18-15,0 0 18 0,3-3-18 0,-1 1 18 16,0-2-9-16,0-1 0 0,-2 1 0 0,2-2-9 0,1-1 23 16,-2 2-24-16,-2-4 24 0,-1 0-14 0,2 1-9 15,-5 1 23-15,-2-2-9 0,3 1-1 0,-4-1 1 0,0 0 0 16,-2 2 9-16,0-1-19 0,-1 1 15 0,-3-1 9 0,0-1 0 16,0 2-4-16,1-1-1 0,-3 1-4 0,-3-2 0 15,0 2 0-15,3-1-25 0,-3 2 20 0,1-2 0 16,-4 1-5-16,6 2-15 0,-1-1-14 0,1 2 0 0,-2-2-33 15,2 3-11-15,0-3-34 0,0 1-47 0,1 1-60 16,-1-1-42-16,1-1 45 0,2 2 22 0,-2-2 20 0,2 1 19 16,-1 1 18-16</inkml:trace>
  <inkml:trace contextRef="#ctx0" brushRef="#br0" timeOffset="151458.41">19341 16666 94 0,'3'0'82'0,"1"0"4"0,0 0-4 0,2 0-3 16,-1 0-22-16,2 0-3 0,1 0-17 0,-2 0 13 15,3 0-10-15,-1 0-4 0,0 0 1 0,0 0 7 0,1 0-11 16,1 0-11-16,1 0 0 0,-2 0 0 0,3 0 1 16,0 0 14-16,1 0-18 0,-2 0 15 0,3 0-19 15,2 0 7-15,3 0 9 0,-5 0-24 0,4 0 1 0,4 0 19 16,-3 0-23-16,1 0 11 0,4 0 8 0,-2 0-11 15,2 0 0-15,0 0-1 0,-1 0-3 0,2 0 0 0,-2 0 0 16,0 0 0-16,-1 0-1 0,1 0-3 0,-3 0 0 16,2 0-8-16,2 0 8 0,-5 0 0 0,3 0 0 15,0 0 0-15,-2 0-4 0,1 3 4 0,-2-2-4 0,2-1 0 16,0 4 0-16,-1-1 0 0,-1 0 4 0,2 1 0 16,-4-1-4-16,4-2 0 0,-4 3 0 0,1-1 0 0,0 0 8 15,-2 1-8-15,2-4-8 0,-1 3 16 0,-1-3-8 0,3 0 0 16,-3 0 0-16,-1 3 0 0,3-5 0 15,-1 1 8-15,1 1-8 0,0 0 0 0,1 0 0 0,-1 0 8 16,1 0-4-16,0-3-8 0,1 3 0 0,-1 0 0 0,2-1 0 16,-1-1 0-16,-1 2 4 0,1 0 8 0,-2-1 0 15,0 1-4-15,-2-2 0 0,-2 4 0 0,2-2 0 0,-2-2-12 16,0 4 4-16,0-2 0 0,-1 0 0 0,1 0 4 16,-1 0-4-16,1-2 0 0,3 2 4 0,-4 0 0 15,6 0-4-15,-1 0 0 0,0 0 4 0,2 0-4 0,0 0-8 16,0 0 20-16,4 0-8 0,-1 0 4 0,-2 0 0 15,1 0-16-15,-1 0 8 0,0 0 8 0,-1 0-8 0,-1 0 4 16,0 0 0-16,-3 0-4 0,0 0-16 0,-5 0 5 16,3 0-1-16,-3 2 1 0,-3-2 3 0,1 0 0 15,0 0 1-15,-1 0 18 0,1 0 1 0,-3 1-16 0,2-1 8 16,0 0-7-16,1 0-1 0,-1-1 0 0,2 1 1 16,0 0 3-16,2 0 15 0,-1 0-15 0,3-2 1 0,2 1 14 15,0 1-19-15,2 0 20 0,2-2-20 0,0 1 20 16,4 1-20-16,2 0 20 0,-1 0-8 0,2-2-12 0,-1 4 8 15,0-2 11-15,-1-2-18 0,2 2 7 0,-2 2 7 16,2-2-14-16,-5-2-1 0,2 2 4 0,-3 0 16 16,2 0-1-16,-2 0 1 0,-2 0-4 0,1 0-1 0,-2 0 1 15,1 0-16-15,1 0 16 0,-2 0-19 0,1 0 11 0,-3 0-8 16,1 2 19-16,-3-2-14 0,4 0 14 0,-6 0-19 16,2 0 5-16,-2 0 14 0,-2 0-7 0,0 0 4 0,-4 0 0 15,1 0 0-15,-2 0-8 0,-1 0 7 0,-2 0 1 16,-1 0 4-16,-1 0 0 0,0 0 8 0,0 0 0 15,2 0-12-15,-2 0 0 0,0 0 8 0,-2 0-8 0,4 0 0 16,-2 0 8-16,0 0-4 0,0 0 1 0,1 0-21 16,-1 0 20-16,-1 0-4 0,1 0 0 0,1 0-16 0,-1 0 4 15,0 0 8-15,0 0-12 0,0 0 0 0,0 0-1 16,0 0-3-16,2 0-16 0,-2 0 16 0,0 0-8 16,-2 0-16-16,2 0-4 0,0 0 1 0,0 0-11 0,0 0-30 15,-1 0-15-15,-4 0-68 0,1 0-30 0,-4 0 20 16,0 0 23-16,-2 1 18 0</inkml:trace>
  <inkml:trace contextRef="#ctx0" brushRef="#br0" timeOffset="156536.64">19869 17149 76 0,'0'0'75'0,"0"0"-7"0,0 0-4 16,0 0-3-16,0 0-3 0,0 0-23 0,0 0 8 0,0 0-10 16,0 0 6-16,0 0-10 0,0 0 8 0,0 0-19 15,0 0 11-15,0 3-11 0,0-3 11 0,0 0-3 0,0 0-4 16,0 0-8-16,0 0 12 0,0 0-4 0,0 0 0 16,0 0 0-16,0 0 1 0,0 0-5 0,0 0 1 15,0 0 0-15,0 0-1 0,0 0-10 0,0 0 3 0,0 0 0 16,0 0 20-16,0 0-5 0,0 0 1 0,0 0-12 15,0 0-7-15,0 0-4 0,0 0 3 0,0 0 9 0,0 0-5 16,0 0-11-16,0 0 12 0,0 0 0 0,0 0 7 16,0 0-11-16,4 0 0 0,-3 0 0 0,2 0-4 15,3 0-1-15,1 0 1 0,-1-3 0 0,2 2 8 0,1-2-12 16,3 0 0-16,-3-2 0 0,2 2 0 0,0-3 8 16,0 2 0-16,-1-2 0 0,-1-2-12 0,-1 4 0 0,0 2 12 15,1-1-12-15,-2 1-12 0,-1 2 16 0,-1-1 8 16,3 1-12-16,-4 0-8 0,0 0 0 0,0 0 1 15,3 3 15-15,-2-1-4 0,1-1 3 0,0 2-10 0,-1 0 18 0,1 0-22 16,1 2 18-16,0-1-14 0,0 1 18 0,-1-1-18 16,1-1-1-16,-3 1 12 0,2 0 0 0,-1-1 7 15,-2 0-3-15,1 1 0 0,-4-1 0 0,1 0-12 0,-1 0-8 16,2 2 12-16,-2-1 0 0,0-1 0 0,0 2 0 16,-2-2-8-16,1 3 0 0,-3-2 16 0,3 4-4 15,-3-2 4-15,0 1-4 0,-2-2 4 0,1 4 0 0,-1-2 0 16,-3 1 0-16,0 0 4 0,5 0 8 0,-5 1-12 15,3-1 8-15,0 1 4 0,-3-2 1 0,2 1-17 0,1-1 16 16,-1 1-16-16,-2-1 0 0,3 1 13 0,-2-1 8 16,1-1-9-16,-2 2 10 0,4-2-9 0,-3 0 0 15,2 0 8-15,-1 0-7 0,1-2-53 0,-2 2 57 0,4-1-1 16,-1-1-3-16,0-1-1 0,3 0 1 0,1 0 0 16,-2 0-9-16,1-1 17 0,2-2-3 0,0 1-23 0,0-1 23 15,0 0-9-15,0 0-14 0,2 2 23 0,-4-2-23 16,2-2 9-16,0 4 15 0,0-4-24 0,0 2 24 0,0 0-10 15,0 0-14-15,0 0 5 0,0 0 0 0,0 0-5 16,0 0 24-16,0-1-5 0,0-1 1 0,0-1-5 16,2 1 0-16,1 0-5 0,0-1-25 0,0-2 25 0,2 2-15 15,-2-3 15-15,4 2-20 0,-3 1 20 0,2-2-25 16,2 4 25-16,-4-3-25 0,0 3 25 0,3 0 0 16,-4-1-5-16,5 1-20 0,-4 1 20 0,0 0 0 0,0 0 0 15,3 0 0-15,-4 0 0 0,5 0 0 0,-2-2 0 0,-3 2-5 16,4-1 0-16,-1 2 0 0,2-1-10 0,-2 0-10 15,0 0 25-15,1 0-10 0,-1 0 0 0,3 0 0 0,0-1-10 16,-1 1 25-16,1 3-15 0,-3-3-10 0,1 0 25 16,1 1-25-16,-2 2 25 0,3 0-10 0,-2-1-15 15,-1 2 25-15,-1 1-25 0,1-1 25 0,2-3-25 0,-2 4 25 16,-3 0-25-16,2-2 25 0,-2 0-10 0,2-2-14 16,0 2 23-16,-1 0-18 0,-2 0-1 0,0 2 24 0,1-2-14 15,-2-1-9-15,1 3 23 0,-2-2-23 0,3 2 23 16,-3 1-24-16,4-2 15 0,-4 1-14 0,1 1 23 0,2-3-24 15,-3 3 25-15,-3-2-25 0,6 2 15 0,-3 2-10 16,0-2 10-16,0 1 15 0,0 1-30 0,0-1 30 16,-3-1-30-16,2 3 30 0,-1-1-5 0,0-1-10 0,-1-2-15 15,0 2 15-15,0-1 0 0,-2 2 0 0,2-3 0 16,-5 2 5-16,6-1-4 0,-1 0 4 0,-2-2-5 16,2 2 0-16,0 0 5 0,-2-2 1 0,-1 1-6 0,1 0 6 15,2-1-6-15,-2 0 5 0,1 1 1 0,-3 0 0 16,2-4-6-16,-2 4 0 0,-1-1 6 0,0 1-11 15,0-2 11-15,-3 0 0 0,0 0 0 0,-2-3 11 0,2 1-17 16,1-1 18-16,-2 3-18 0,1 0 1 0,1-3-12 16,0 2 18-16,1-2-18 0,1 0 29 0,-4 1-6 0,7-1-28 15,-3 2 28-15,2-1-29 0,-1-2 30 0,-2-1-30 0,4 4 6 16,-1-5 24-16,-2 3-30 0,-1 0 29 0,2 0-28 16,-4-2 28-16,2-1-5 0,1 2-12 0,0-1 12 0,-2 1-30 15,1-1 6-15,3 1 30 0,-1-1-30 0,2 1 24 16,1-2 0-16,4 3-12 0,-5 1-6 0,5-2 0 0,0 1-6 15,-3-2-17-15,3 2 6 0,3-1-22 0,0-3 18 16,0 2-17-16,0 0-9 0,1-2-4 0,0-1-23 16,1 0-21-16,2 0 0 0,2-1-2 0,0-1-16 0,0 5-57 15,0-3-62-15,-3-1-1 0,2 2 39 0,0 1 27 16,1 0 12-16,-1 0 25 0</inkml:trace>
  <inkml:trace contextRef="#ctx0" brushRef="#br0" timeOffset="156837.8899">20528 17683 162 0,'-6'-2'157'0,"3"1"-10"16,0 1-28-16,-2 0 4 0,4 0-9 0,-3 0-29 0,-1 0-10 15,4 0-26-15,-1 0 8 0,2 0-14 0,-1 1-8 16,1-1-8-16,0 2-15 0,1 1-8 0,1-1-1 0,-1-2-3 16,3 1-23-16,-3 1-8 0,4-2-31 0,-2 1-52 15,1-1-53-15,-3-1-34 0,4-4 28 0,-1-1 12 16,-2 3 25-16</inkml:trace>
  <inkml:trace contextRef="#ctx0" brushRef="#br0" timeOffset="158135.13">21063 17263 80 0,'0'0'71'0,"0"0"-3"0,0 0-4 15,0 0-3-15,0 0 4 0,0 0-29 0,0 0-4 16,0 0-7-16,0 0 7 0,0 0 8 0,0 0 0 15,0 0-18-15,0 0 10 0,0 0 1 0,0 0 0 0,0 2 11 16,0-1-11-16,0 2-4 0,0 0 20 0,0 2-12 16,-2-1 0-16,1 2 1 0,1 2 0 0,-4-1 0 0,4 2-7 15,0 0-1-15,-3 0 21 0,2 2-16 0,-4-2-7 16,5 4 8-16,0-2 4 0,0 1-3 0,0 0-1 16,0 0-2-16,-3 1-1 0,3-2 1 0,0 1 9 0,3-1-13 15,-3 0-8-15,-3 1 18 0,3-1-23 0,0 1 15 0,0-2 9 16,0 2-8-16,0-1 0 0,0 1-5 0,0 0 6 15,0 1 10-15,0-1-14 0,0 0 11 0,0 2-11 16,0-1-3-16,0-1-17 0,0 2 27 0,0-2-4 0,0 0-28 16,0-4 23-16,0 3-28 0,0-2 28 0,0 2-28 15,0-7 22-15,0 2 1 0,0-1-28 0,0 1 28 0,0-3-29 16,0 0 29-16,0-2-5 0,0-1 0 0,0 2-30 16,0-2 30-16,0 0-6 0,0 1-24 0,0-2 24 15,0-1-6-15,0 2-30 0,0 0 24 0,0 0-24 0,0 0-5 16,0 0-29-16,0-1-8 0,0-1-9 0,0-2-23 15,0-1 4-15,3-1-19 0,2-1 5 0,-4-2-26 0,6-2-31 16,-4-1-44-16,2-1-32 0,1-4 39 0,-1 2 29 16,4-1 11-16,-1 0 12 0,-1 0 19 0</inkml:trace>
  <inkml:trace contextRef="#ctx0" brushRef="#br0" timeOffset="158735.59">21392 17349 55 0,'-5'0'79'0,"2"0"-8"0,3 3-3 0,-3 0-4 16,1 0-3-16,-3-2-18 0,1 2 4 0,-1 2-4 0,0-2-3 15,1 3-1-15,0-2-17 0,0 1 7 0,-3 1 0 16,4-2 0-16,1 4 1 0,-1-2 3 0,0 2 7 16,-1 0-7-16,-3 1-7 0,4 0 11 0,-2 3 5 0,2-1-5 15,-2-1 12-15,2 4 1 0,0-2-15 0,-2 1 15 16,5 1-19-16,-1-2 9 0,1 3-4 0,-2 1-4 15,5-2 4-15,2 1-7 0,-2-2 0 0,0 2 0 0,0-3-8 16,2 2 0-16,0-2 0 0,0-2 0 0,4 1 5 16,-3-4-13-16,2-1 0 0,0 0 0 0,0-3-4 0,2 0 4 15,-4-1-4-15,1-2 0 0,3-5-4 0,-2 1 4 16,0 1-5-16,-3-2 0 0,4-1 1 0,-2 0-1 0,-1 3 10 16,1-3-14-16,-6-3 5 0,7 5-1 0,-5-2-4 15,-2 0 14-15,3 0-14 0,-3 0 4 0,1 0 1 16,-2 0 4-16,0-2 5 0,0-1-10 0,0 3 1 0,0-3 0 15,0 0-10-15,0-1 19 0,0 0 0 0,0 2-5 0,0-4-18 16,0 1 9-16,0 1 9 0,0-1-13 0,-2-1 4 16,-3 3 9-16,2-1 1 0,-1-1-6 0,-1 1 1 15,2 2 0-15,-2-2 0 0,-1 2-1 0,-1 1-4 0,0 1 0 16,4-1 0-16,-4 3 0 0,2 0-4 0,2-1-15 16,-2 0 0-16,-1 1-5 0,2 1-3 0,-1 0-19 0,1 2 6 15,0-4 4-15,0 2-29 0,1-1-41 0,0 1 45 16,0 0-4-16,0-2-34 0,3 2-33 0,0-1-45 0,-2-2-33 15,2 1 26-15,0 2 30 0,0-1 18 0,0-1 18 16</inkml:trace>
  <inkml:trace contextRef="#ctx0" brushRef="#br0" timeOffset="159905.3499">21711 17292 62 0,'0'0'79'0,"-1"0"3"0,-1 0-14 0,0 0 10 0,2 0-2 15,-1 0-37-15,1-4-3 0,0 3 7 0,0 1 1 16,-2-1-1-16,-1-2 8 0,-1 0-11 0,0 0 1 0,1 0-12 15,2-2 12-15,-3 2-12 0,0-1 8 0,-1 1 1 16,0-2-4-16,-1 0-4 0,1 3 0 0,4-1 1 16,-6 0-1-16,2-2-3 0,0-1-3 0,2 3 11 0,2-1-20 15,-5 1 17-15,3-2-20 0,-1 1 16 0,3-1-20 0,-3-1 8 16,3 0 8-16,-1 2-16 0,1-2-4 0,1 0 21 16,-4-2-25-16,1 1 20 0,3 0-20 0,0-1 21 15,-1 0-21-15,1-1 16 0,0 0-20 0,-5 0 21 0,8 0-5 16,-6 0-20-16,6-1 20 0,-3 1-20 0,-3-2 21 0,3 1-22 15,3 2 18-15,-6-2-9 0,3 2 0 0,5-1-13 16,-4 0 5-16,2 0-1 0,1 3 22 0,0-2-13 16,1 1-13-16,0 0 22 0,4 1-18 0,-4 0 18 0,3 0-22 15,-3-1 22-15,1 3-9 0,0-2-9 0,1 5 18 16,-2-4-9-16,-1 2-9 0,1 2 1 0,-2-1 16 0,3 1-8 16,-1 1-8-16,-2-2 16 0,2 4-16 0,0-2 0 15,0-3 20-15,0 4-8 0,1 1-12 0,-2-2 0 16,3 1 20-16,-1 1-20 0,-1 0 20 0,3 2-20 15,0-1 20-15,-4 1-20 0,3 1 21 0,-1-1-13 0,2 1-9 16,-2 1 22-16,1-2-13 0,-1-1-9 0,2 0 18 0,-4 2-18 16,3-4 1-16,-4 4 21 0,4-4-22 0,-6 2 22 15,-1 0-22-15,3 0 22 0,-3-3-21 0,0 3 20 16,0 0-12-16,0 0-8 0,0 0 20 0,0-2-20 0,-3 4 16 16,6-2-8-16,-3 2-8 0,0-2 20 0,0 3-12 15,0-3 13-15,0 3-21 0,-3 0 20 0,2 0-20 0,-3 0 20 16,1 1-20-16,2 1 21 0,-4-2-5 0,1 1-16 15,0-1 16-15,-2 2 1 0,3-1-1 0,-4-1 1 16,4 2-22-16,-2-1 21 0,0 1-20 0,-2-1 20 0,0 1-8 16,1 2-8-16,-2-2-1 0,0 0 22 0,-1 2 0 15,1 0-13-15,0-1 4 0,-5 0 9 0,5 2-22 0,-1-3 22 16,-1 2-22-16,-1 0 22 0,5-2-13 0,-2 2-8 16,-1-2 12-16,2 2 0 0,1-2 1 0,-1-1-10 0,1 1 14 15,2-2-5-15,-1 1 1 0,1-1 3 0,1 0-3 16,2 0 3-16,-3 0 1 0,4-1 0 0,-3 1 0 15,3-1 8-15,0 2-8 0,0-3 0 0,0 2 4 0,-1 0-4 16,2-1 0-16,-1 2 14 0,0-2-18 0,0 1 18 0,3-2-19 16,-3-1 1-16,4 2-1 0,0-2 24 0,-2 1-28 15,5-1 24-15,-3 2-24 0,2-3 24 0,2 0 0 16,-3 1-5-16,2-1-24 0,-1-1 25 0,1 4-1 0,0-5-4 16,-1 1 0-16,1-1-5 0,0 0 0 0,-2 0 0 15,2 2 0-15,-3-4-10 0,1 2 0 0,2 0 0 16,-1 0-10-16,-2-1 15 0,1-2-15 0,2 0 15 0,-1 0 10 15,2-2-4-15,0 1-11 0,-4-2 0 0,5 0 10 0,0 0-10 16,-3-3 0-16,0 1 0 0,-1 1 0 0,3-1 0 16,-2 1 0-16,1-1 0 0,-2 1-10 0,-1-1 10 15,1 2 5-15,-2-1 0 0,-3-1 0 0,2 2-15 0,1 0 15 16,-3-1 0-16,0 0 0 0,0 2 0 0,0-1 1 16,-5-1-1-16,2 2 0 0,3-3 0 0,-3 2 1 15,-2 0-17-15,2-1 16 0,-2-1-5 0,-1 1 0 0,-2-1 0 0,0 1 0 16,3-2 0-16,-3 1 0 0,-2-1 6 0,5 1-6 15,-3 0-6-15,0 0-30 0,-2 1 15 0,2-1-19 16,2 1-5-16,0-1-22 0,0 2-13 0,-1 0-20 0,2 0-5 16,-1 0-45-16,1 2-73 0,-2-2-24 0,3 0 34 15,0-1 28-15,0 2 24 0,1-1 18 0,3-2 14 16</inkml:trace>
  <inkml:trace contextRef="#ctx0" brushRef="#br0" timeOffset="163932.81">22201 16683 87 0,'0'0'93'16,"0"0"-4"-16,0-2-17 0,0 2 3 0,0 0-3 16,0 0-26-16,0 0-2 0,0 0-19 0,0 0 15 0,0 0-22 15,0 0 15-15,0 0-19 0,0 0 8 0,0 0 8 0,0 0-23 16,0 0 19-16,0 0-12 0,2 0 1 0,-1 0 0 16,1 0 0-16,1 0-4 0,1 0 0 0,-1 0-4 15,3 0 4-15,-2 0-3 0,1 0-1 0,0 0 1 0,3 0 3 16,-5 0-4-16,5 0 1 0,-2 0-1 0,-1 0 1 15,3 0 7-15,-1 0-11 0,0 0-1 0,0 0 5 16,1 0-4-16,-2 0 3 0,3 0 8 0,-1 0-11 0,0 0 11 16,-1 0 0-16,3 0-15 0,3 0 19 0,0 0-19 15,1 0 16-15,2 0-16 0,1 0 15 0,2 0-19 0,2 0 20 16,3 0-20-16,1 0 0 0,2 0 19 0,-4-1-19 16,6-2 8-16,-5 3 8 0,4-3-8 0,-3 1 0 15,1 0-12-15,0 0 19 0,0-3-11 0,-4 2-7 0,2 0 18 16,-2 3-18-16,1-1 18 0,-2-4-19 0,1 5 1 15,0-3 18-15,-2 0-3 0,1 0-16 0,-2 2 1 0,1-1 18 16,-2-1-22-16,3-2 3 0,-2 4 19 0,1-2-11 0,-2 2 8 16,2-1-16-16,-1 2 20 0,1-1-12 0,0 1-8 15,-1-2 16-15,0 2 0 0,-2 0-16 0,-1 2 16 16,1-2-8-16,-1 0-8 0,2 0 0 0,-6 1 20 0,6 1-20 16,-4 1 24-16,2-2-20 0,-2 2 15 0,5-1-14 15,-3-1 6-15,1 2 1 0,5-1 8 0,-3-1-20 0,5-1 12 16,0 0 4-16,1 0-12 0,3-1 16 0,1 1 0 15,-2 0-9-15,3 1 1 0,2-2 4 0,2-1-4 16,-1 2 4-16,4-3 0 0,-2 2 4 0,1-3 8 0,0 3-8 16,4 0-8-16,-4-1 0 0,2 1 4 0,0-1 0 15,-1 2 20-15,0-1-16 0,0 1 1 0,-2 0 15 0,-2 1 1 16,0 1-4-16,-1-4 0 0,-2 2-4 0,0 2 1 16,-2-2-5-16,2 1 0 0,-3-1-4 0,-2 2 0 15,4 0-13-15,-5 2-9 0,1-4 9 0,-1 1 5 0,1 1 8 16,-2-2-13-16,-2 1-9 0,1-1 22 0,-1 3-13 15,-2-1-9-15,-2 1-4 0,-1-2 5 0,-2 0-1 0,-3-1 0 16,2 4 9-16,-5-3 9 0,-2-1 0 0,-3 2-5 16,-1-2-4-16,0 1-9 0,-2-1-12 0,0-1-5 15,0 4 5-15,0 0-29 0,0-2 0 0,0-1-7 0,-4 2-3 16,1 1-23-16,2-2-40 0,-4-1-47 0,-2 0-39 16,0 1 24-16,-1-2 24 0,0-2 18 0,-5 0 18 0</inkml:trace>
  <inkml:trace contextRef="#ctx0" brushRef="#br0" timeOffset="165484.46">22454 17086 80 0,'0'0'75'0,"0"0"-4"0,0 0-3 0,0 0-3 0,0 0 3 15,0 0-33-15,0 0 9 0,0 0-5 0,0 0-17 16,0 0 3-16,0 0-7 0,0 0 0 0,0 0 15 0,0 0-18 16,2 0 14-16,-2 0-18 0,2 0 7 0,-1 0 11 0,1 0-10 15,3 0-1-15,-5 3 4 0,2 2-4 16,0-1 5-16,-2 2-1 0,3 0 0 0,-1 2-7 0,-1 1 19 15,-1 1 0-15,4 1 0 0,-4-1-12 0,1 1 5 0,6 1 0 16,-6-2 4-16,2 4-4 0,-3-2 4 0,6 2 4 16,-4 0-15-16,3 1 16 0,0 0-8 0,-4 2-12 15,2 1 20-15,1-2-3 0,2 2 0 0,-3 0-12 0,3 1 4 16,-3 1-4-16,1 1 1 0,-3-1 12 0,1-1-12 16,1 2 4-16,0-1-13 0,-1 1 14 0,0 0 13 0,1 0-4 15,-2 0 1-15,5-2 1 0,-6 2 0 0,7 0-14 16,-6 0 10-16,2-1-9 0,1 1-5 0,1-2-15 15,-1 1 10-15,2-4 0 0,-3 2-4 0,2-1 4 0,0-1 1 16,2-1-16-16,-6-1 10 0,7-2-5 0,-4-2 1 16,-4 1-1-16,5-1 0 0,-5 1 0 0,2-1 6 0,0-4-22 15,-2 3 17-15,0-3-1 0,0-1 0 0,0 1 1 16,0-2 15-16,0-1-15 0,1 0-1 0,-1-1-5 0,2-2 5 16,-1 1-5-16,-1-1 6 0,0 0-12 0,0 0 28 15,4 0-27-15,-3-1 27 0,-1 1 0 0,-1 0 1 16,2 0-6-16,-2 0 0 0,2-2 0 0,2-1-28 0,2 0 17 15,-4-1 11-15,2-4-5 0,1 2-12 0,1-4 12 16,-1 0-12-16,3-3 12 0,0 0-30 0,-2-2 30 0,2-2-18 16,1-2 0-16,-2-1 0 0,2-4 0 0,0 2-6 0,0-4 12 15,0-1-17-15,1-2-12 0,-1 0 12 16,2 0-5-16,-1-2 5 0,-1 1 6 0,0-1 0 0,-2 3 0 16,3-1 0-16,-2 1 0 0,-1 4 6 0,1 0-1 0,-1 2 1 15,-2 1 0-15,1 1-11 0,-3 1 16 0,-1 2-11 16,3 1 11-16,-4 0-26 0,0 3 26 0,1-3-11 0,2 2-9 15,1 2 25-15,-3-1-10 0,2-1 10 0,3 2 0 16,1-3 0-16,-1 3 0 0,1-1-25 0,-3-1 25 16,4 2-26-16,-3 0 32 0,1 0-27 0,-1 2 27 0,2-1-27 15,-6-1 26-15,7 3 1 0,-8 2-1 0,1 1 0 16,2 0-10-16,-3 0 0 0,0 3-5 0,0 0-5 0,0 1 15 16,0 2-5-16,0-2-10 0,-1 2-1 0,2 0 17 15,-1 0-6-15,0 0 0 0,0 0 0 0,0 2-11 16,4-4 1-16,-3 2 25 0,2 0-15 0,1 0 6 0,1 0-6 15,-1 0 0-15,2 0 0 0,1 0-11 0,-4 0 1 16,3 0 0-16,-1 0 15 0,0 0 0 0,1 0 0 16,0 0 0-16,-2 0 0 0,0 0 11 0,1 0-16 0,-2 0-10 15,3 2 15-15,-3 0-5 0,2 1 0 0,-1-2 10 16,0 2-10-16,1-1 10 0,0 1 1 0,3 1-11 0,1-1-11 16,2-1 1-16,3-2 15 0,1 1-5 0,0-1-10 15,5 2 15-15,2-2-5 0,0 0-10 0,3 0-1 0,2 0 17 16,2-2-6-16,-3 2 5 0,5 0-5 0,0 0 0 0,2 0 0 15,2 0 0-15,0 0 0 0,-1 0-11 16,-2 2 1-16,0-1 15 0,-2-1 11 0,0 0-6 0,-2 2-10 16,-1-1-15-16,-5 1 4 0,4-2 11 0,-3 1 16 0,-2-1-6 15,1 0-10-15,0-1 0 0,0 1 10 0,-3 1 1 16,3-1-17-16,0-1 6 0,2 1 0 0,-3-2-15 0,3 2 15 16,-3-4 10-16,5 2-10 0,-5 1 0 0,1-1 11 15,0-1-6-15,-1 1-10 0,-1 1 5 0,0 0-6 16,1 1 6-16,0-2 0 0,-1 2-15 0,1 0 5 0,-1 0-1 15,4 0 1-15,-2 2 15 0,2-4 11 0,-1 2-16 16,4 0 0-16,-2-3 5 0,2 0 0 0,-3 2-15 0,2-2 15 16,-3-1 0-16,1 3 0 0,-2 0 0 0,0-1 0 15,0 1 1-15,-4-1-1 0,-1 2 0 0,-2 0-5 16,-3 0 0-16,-2 2 11 0,-2-1-11 0,-2-2-16 0,-3 1 16 16,-2-2 5-16,1 2 0 0,-2 0-5 0,-3 0-10 15,0 0-26-15,-3 3-25 0,-1-1 7 0,-1 0-23 0,0 2-29 16,-1-1-22-16,-2 1-65 0,0-1-52 0,-7 1 4 15,5 1 36-15,-2 0 24 0,-1-2 20 0,-1 1 18 16,1-1 18-16</inkml:trace>
  <inkml:trace contextRef="#ctx0" brushRef="#br0" timeOffset="166451.04">23838 17324 69 0,'0'0'79'16,"0"0"3"-16,-2 0 0 0,2-1-3 0,0 1-8 0,0 0-20 16,0 0-8-16,0 0-18 0,0 0 8 0,0 0-11 15,0 0 14-15,0 0-7 0,0 0 0 0,0 0 1 0,0 0-5 16,0 0 5-16,-1 0-5 0,1 1-6 0,-2 3 11 15,-1-3-12-15,0 4 16 0,-3-1-15 0,-1 0 14 16,1 3 1-16,-1 0 1 0,-1-1-12 0,1 3 3 0,-3 0-2 16,2-1-1-16,-1-1 0 0,-1 2 1 0,2 2-1 15,-3-2 5-15,0 1-8 0,2-1 0 0,-4 3-12 0,0-1 20 16,1 1-20-16,-2 0 21 0,-1 0-21 0,1-2 16 16,0 4-19-16,1-4 19 0,1 2-19 0,-1-1 20 15,-3-1-13-15,3 4-8 0,3-5 9 0,-2 1 0 0,3-1 0 16,-2 2-1-16,1-4 1 0,2 4 0 0,2-5 0 15,0 1 0-15,1 1-4 0,2-2 4 0,1 0 0 0,1-2-4 16,1-1 0-16,-2 0 0 0,2-1 4 0,0-1-4 16,0 1 0-16,0-2 1 0,2 0-6 0,-2 0 5 0,-4-2-4 15,4 4-1-15,0 1 10 0,0-3-9 0,-1 0-1 16,1 1-4-16,0-1 0 0,-2 2 5 0,2-1-1 16,0-1 1-16,2 2-5 0,-2-4 0 0,-2 2 5 0,5 0-1 15,-1 0-4-15,1 2 0 0,0-2 0 0,2-2 5 0,3 1-5 16,-2-2 0-16,2 0 9 0,4-2 1 0,-2-1-10 15,1 0-5-15,-1 2 0 0,1-2 1 0,-2-3-1 0,3 1 0 16,0 4 5-16,-1-1-4 0,2-1 4 0,-4 1-5 16,1 1 5-16,2 1-5 0,0-1-8 0,-3 2 13 15,2 1 9-15,0 1-9 0,-3-2 0 0,5 0 0 16,-4 4 0-16,3-4 0 0,-3 4 0 0,2-2 4 0,-1 0-4 16,0 0 0-16,-2 0-9 0,4 0 23 0,-2-2-5 0,0 2-9 15,0 0 0-15,0 0 0 0,0 2 0 0,1-2 5 16,-2 0-5-16,3 0 0 0,-3 0 9 0,-1 2 1 15,1-2-15-15,-1 0 5 0,1 0 0 0,-5 0-5 16,4-2 5-16,-3 2 10 0,-1 0-1 0,-4 0-14 0,4 0 1 16,-4 0 4-16,0 0 4 0,0 0-13 0,0 0 4 15,0 0-4-15,0 0 0 0,0 0-5 0,0-2 0 0,0 2-13 16,0-2-14-16,0-1-12 0,0 0 1 0,0 0-21 16,0-2 2-16,0-1-22 0,0 0-26 0,0 0-35 0,-4 0-52 15,1-3 2-15,2 0 31 0,-3 2 19 0,1-1 11 16</inkml:trace>
  <inkml:trace contextRef="#ctx0" brushRef="#br0" timeOffset="166927.76">23882 17341 62 0,'5'0'82'0,"-5"0"-3"0,1 0-15 15,-1 0-3-15,-1 0-7 0,2 1-19 0,2 1-2 16,-3 1 13-16,4-1-6 0,-4 1-22 0,1 0 0 16,-1 0 0-16,3 1 15 0,1 1-15 0,-3-2-3 0,-1 1 17 15,0 2 1-15,0-1-11 0,0 1 0 0,0 0 0 16,2 1 0-16,-2 1 1 0,0-1-5 0,-2 1 8 15,2 2-7-15,0 1 14 0,0-1 1 0,0 2 8 0,0-1-12 16,0 2 1-16,0 1-1 0,0-2-3 0,0 4 0 16,0-1 1-16,0 0 15 0,0 2 1 0,0-2-4 15,0 1 1-15,0 1-13 0,0-1 1 0,0 2-4 0,0-2 0 16,0 1 9-16,0 0-8 0,0-2-5 0,0 3 14 0,0-2-22 16,0 1 18-16,0-1 0 0,0 2-8 0,0-2 9 15,0 1-27-15,0 1 22 0,0-1 1 0,0 1-4 16,-1-3 0-16,-3 0-5 0,4 0 1 0,0-2-6 0,0-1 1 15,-1 0 0-15,-1-3-5 0,2 0 0 0,0-4 0 16,-1 1-5-16,2-2 0 0,-1-4 0 0,0 3-5 0,0-3 0 16,0 0-20-16,0 0-5 0,0 0-14 0,0 0-5 0,2-3-36 15,-1-1 6-15,3 2-32 0,-3-2-38 0,3-1-42 16,-4-1-53-16,3-3 13 0,1 2 40 0,-1-4 13 16,0 2 23-16,-3 0 18 0</inkml:trace>
  <inkml:trace contextRef="#ctx0" brushRef="#br0" timeOffset="167158.16">24296 17774 91 0,'0'-4'153'0,"-3"0"5"0,-2-1-15 15,4-1-9-15,1 2-13 0,0-2-29 0,0 4-13 16,-5 2 0-16,5-1-18 0,0-2-22 0,-1 1 4 0,2 1-27 16,5-2-16-16,-3 0-36 0,-3 0-29 0,2 1-57 15,1-4-71-15,-3 0-4 0,2-1 24 0,-1 0 23 16,1 0 14-16</inkml:trace>
  <inkml:trace contextRef="#ctx0" brushRef="#br0" timeOffset="168980.71">27603 3478 62 0,'-2'-1'100'0,"-1"-2"-21"0,-1 0 13 0,1-2-9 15,0-1-4-15,0 2-22 0,-5 1-6 0,7-3 3 16,-6 0-3-16,2 1-14 0,2 1 14 0,-2-1-14 16,1 1 15-16,-2 2-11 0,-1-2 0 0,1 1 8 0,-1 1-15 15,-1-1 1-15,-1 0 7 0,0 3-3 0,0-1 0 16,-3 1-4-16,3 0-3 0,-3-2-16 0,-2 2 16 0,3 0-12 16,-4 0-4-16,-2 0-7 0,2 0 19 0,-1 0-7 0,-1 0-13 15,1 0 21-15,-2 0-16 0,0 2 8 0,2 2-4 16,-2-2 4-16,2 1-4 0,1 1 5 0,-1 1-5 15,0 1 1-15,2 0 8 0,0 1-3 0,1 1-15 0,0-2 6 16,1 1 4-16,0 1-9 0,2-1 0 0,-2 1-45 16,4 1 50-16,0 0 4 0,2 0 0 0,0 1-4 0,0 1 0 15,-3 1-10-15,2-1-4 0,1 0 10 0,1 3-10 16,-2-3 23-16,1 2 1 0,-2-1-24 0,4 0 29 0,-1 0-25 16,1 1 16-16,4-2-1 0,-3 1 1 0,2-2 0 15,1 1 5-15,0 1 1 0,1-3-6 0,6 3 6 16,-4-5 6-16,2 2-22 0,4-1 23 0,-1 2-12 0,2-4 7 15,5 0 0-15,1 0 0 0,5-1-5 0,-1-2 0 16,2-2 1-16,4 1-6 0,0-2-6 0,3 1 0 0,-1-1 0 16,2-1 0-16,-1 1 0 0,-2 0 0 0,-2 0-5 15,-1 0-1-15,-4 0 0 0,-2 0 0 0,-2 0 0 16,-4 0 1-16,-1 0-7 0,-3 0 6 0,-5 0 0 0,1 0 1 16,-3 0-33-16,-1 0 39 0,0 0 0 0,0 0-26 15,0 0 32-15,0 0-12 0,-1 0-1 0,1 0 0 16,0 0 1-16,-2 0-1 0,-1 0 1 0,-2 0-1 0,0 0 1 0,-1 0-1 15,-3 0 14-15,1 0-13 0,-4 1-1 16,0 2 1-16,1 0 0 0,-3-1-7 0,4 1 7 0,-1 0-1 16,-5 0 1-16,5 0 0 0,-3-1 0 0,3 3 0 0,-4 0 0 15,1-2-21-15,3 1 21 0,-3 1-21 0,1-1 7 16,1 2 14-16,1 1 0 0,-1 0 0 0,-1 0 0 16,1 1-1-16,-2 1 1 0,1 0 0 0,4 0 7 15,-7 1 0-15,3-1 22 0,-1 3 0 0,2-1 1 0,0 1-22 16,0 1 38-16,1 1-37 0,3 1 31 0,-1 0-16 0,0 1 27 15,6 1 0-15,0-1 11 0,1 2 20 0,2-2 4 16,-1 1 3-16,2 0-16 0,3-1 12 0,0 1 4 0,3 1 2 16,-1-3-7-16,3-2 26 0,1-1-9 0,1 2-9 15,3-1 2-15,2-2-10 0,2-2-12 0,-2 0-12 16,4-5-13-16,0 1-13 0,1 1-41 0,1-5-27 0,4 2-54 16,-3-4-52-16,-2-2-71 0,3 0-38 0,-2-2-28 15,0-2-36-15,-5 1 17 0,4-2-20 0,-4 1-11 0,1-4-51 16,-6 2-13-16,2 0 44 0,-1-1 64 0,-1 2 42 15,0 1 30-15,-3 1 28 0,1-2 18 0,-2 4 26 16</inkml:trace>
  <inkml:trace contextRef="#ctx0" brushRef="#br0" timeOffset="169523.47">27643 4126 66 0,'0'0'110'0,"0"0"-13"16,0 0 3-16,0-1 4 0,0 1-7 0,0-2-24 0,0 2-8 16,0 2-3-16,0-2-10 0,0 0-4 0,0 0-4 15,0 0 1-15,0 0 12 0,3 1 4 0,-3 4-4 0,0 1 2 16,2 1 16-16,-2 2-15 0,2 3 14 0,-4 2 5 15,2 2-6-15,0 2 23 0,2 0-9 0,-6 0 3 16,4 0 3-16,0 3-6 0,0-3-2 0,0 0 15 0,0 0 6 16,0-3-2-16,0 0 0 0,0-1-1 0,0-1 13 15,0-2-40-15,0-1-6 0,0-4 20 0,0 0 12 0,0 0-4 16,0-3-5-16,0-1-7 0,0-1-7 0,0-1-17 16,0 0 21-16,0 0-18 0,0 0 11 0,0 0 3 15,0-1-10-15,4-1-10 0,-3 1 25 0,3-4-23 0,-1 1-12 16,2-2-11-16,-2-2-1 0,3-2-11 0,0-1-1 0,-1-4 1 15,1 0 0-15,-2-1-13 0,0 1 0 0,2-3-13 16,1-2 0-16,-2 1 0 0,-1-2 0 0,1 1-13 0,-2 1 13 16,5-1-13-16,-3 2 0 0,0 2 0 0,-1-1 0 15,1 4 0-15,2 1 1 0,-6 0-1 0,7 4 0 16,-3 1 13-16,-1 2 0 0,0-1-38 0,2 2 26 0,0-1-38 16,0 2-24-16,-1 2 62 0,3-1-60 0,-1 1 48 15,0 1-23-15,0-2 0 0,1 2-21 0,0 0 12 16,-2 0-20-16,-2 0 12 0,5 2-30 0,-5-4-16 0,1 5 4 15,2-1-48-15,-1 1-24 0,-3-2-24 0,2 2-15 0,-2 3 10 16,0-3-30-16,2 2 0 0,-4-1-69 0,1-1-7 16,0-2 53-16,-1-1 39 0,4 2 25 0,-1-2 27 15,1 0 19-15,2 2 18 0</inkml:trace>
  <inkml:trace contextRef="#ctx0" brushRef="#br0" timeOffset="169873.54">28361 4357 84 0,'-1'0'114'0,"1"0"11"0,1 0-7 16,-1 0-3-16,2 0 1 0,-1 0-28 0,4 0 11 0,2 0-6 16,0 0 1-16,3 0 6 0,1 0-6 0,3 0-10 15,-1 0-7-15,2 0-2 0,-2 0-6 0,1 0-8 0,1-3 5 16,-4 0-15-16,1 0-5 0,-2 0-8 0,0 3 0 16,-1-4-4-16,-4 2-19 0,1 1 10 0,-3-4-5 15,-3 4-5-15,4 1 1 0,-4 0-11 0,0 0 0 0,0 1-36 16,0-2 6-16,0 1-20 0,0 0-22 0,-2-3-9 15,2-1-32-15,2-1-22 0,-2 0-32 0,0-1-66 0,0-4-17 16,0 1 36-16,0-3 25 0,-2 0 22 0,2-2 20 16</inkml:trace>
  <inkml:trace contextRef="#ctx0" brushRef="#br0" timeOffset="170112.9">28288 4018 144 0,'0'0'118'0,"4"0"0"16,-1 0-3-16,-2 2-3 0,6-1-11 0,-2 1-24 16,1-1 12-16,5-1-26 0,-2 0 12 0,3 1-25 15,3 1 11-15,-2-2-26 0,4 2 12 0,-2-2-24 0,2-2-15 16,-1 0-16-16,3 2-27 0,0-2-66 0,-3-1-73 15,1-2-47-15,1-1 30 0,-1-3 22 0,-1 0 19 0,-1-1 18 16</inkml:trace>
  <inkml:trace contextRef="#ctx0" brushRef="#br0" timeOffset="170921.6">29565 3707 76 0,'0'0'100'0,"0"0"-10"0,0 2-12 0,0 0 5 16,0 1 3-16,0 0-32 0,-2 0-3 0,-1-2 7 16,-1 5-4-16,0-1-2 0,-1 1-12 0,-1 1 4 0,-1-2-14 15,-1 1 7-15,-2 1 1 0,-2 1-1 0,3-1 9 16,-4 4 0-16,1-2-15 0,-2 3 15 0,-1 0-18 16,-2 0 15-16,-1 0-19 0,1 1 16 0,-1-1-4 0,1 5-19 0,0-4 15 15,-1 2-3-15,0 0-20 0,5-1 7 16,-4-1 1-16,2 2 0 0,2-1-13 0,-1-1 13 0,1-1 0 15,3 0-4-15,-1 0 0 0,1-1 0 0,1-1 0 0,1-1 4 16,0-1 5-16,3-4-13 0,-3 2 14 0,5-1-15 16,2-1 1-16,-3-2-4 0,3-2 4 0,1 1 9 15,0-1-13-15,0 0-1 0,1 0-4 0,-1 0 14 0,0 0 0 16,0 0-5-16,0-1 0 0,-1 2-9 0,1-1 0 16,0 0 14-16,0 0-4 0,0 0-10 0,0 0 9 0,1 0 1 15,3 0-1-15,-1-1 1 0,1 1-1 0,1 0-14 16,1 0 5-16,1 0 0 0,-2 0 10 0,4 0-5 0,-1-2 4 15,0 2-4-15,0 0 5 0,-1-1-5 0,3 1 5 16,0 0-20-16,-2-2-5 0,2 1 30 0,0 1-25 16,1 1 25-16,2-2-20 0,0 1 24 0,-1 0-19 0,1 0 10 15,1 0-5-15,0 3 10 0,-3 0 0 0,7-2 0 16,-6 2 0-16,6 0 1 0,-6 0-1 0,4 0-5 16,-3 0 1-16,2-1 10 0,-2-1-11 0,0-1 1 0,1 2-1 15,-3-2 12-15,3 0-17 0,-2 0 1 0,1 0-1 16,-1 0 0-16,-3-3 12 0,4 3-17 0,-4-3 5 0,4 0 6 15,-5 1-11-15,1-1 0 0,-2 1-5 0,0-2 5 16,0 1-6-16,-6 2-5 0,3-1 6 0,-4-1-38 0,1 2 6 16,1-1-10-16,-4-2-19 0,1 2-36 0,-3-2-1 0,0 1-18 15,-2-2-7-15,2 1-48 0,-2-1-46 0,0 1-18 16,-3-2 32-16,0 1 28 0,1-1 22 0,0-1 26 16</inkml:trace>
  <inkml:trace contextRef="#ctx0" brushRef="#br0" timeOffset="171496.06">29626 3676 91 0,'0'3'78'0,"0"0"-6"0,-1-1-1 0,1-2 1 0,0 3-4 15,0-2-22-15,0 0-6 0,0-1-4 0,0 0-3 16,0 4-19-16,0-4 19 0,0 1-19 0,0 2 15 0,0 0-18 16,0-3 19-16,0 0-19 0,0 3 7 0,0 0 8 0,0 2-8 15,0-2-3-15,0 1-1 0,0-1 5 16,0 0-4-16,0 2 3 0,0 1-3 0,0 0 0 0,0-2-4 0,0 1 1 15,0 1 6-15,0-2-3 0,0 2 0 0,0-1-11 16,0-1 4-16,0 2-5 0,0 0 1 0,0-1 8 16,0 2-1-16,0-1-11 0,0 0 0 0,0 3 8 0,0-3-8 15,0 2 0-15,0-1 0 0,0 2 0 0,0 0 0 16,0-1 0-16,0 2 7 0,0-1-7 0,-2 0 0 16,2 2 0-16,-2-1 0 0,1 1-7 0,1-1 18 0,0 2-11 15,0 0-8-15,-2-1 20 0,2-1-8 0,-2 2 7 16,4-1 1-16,-2 1-1 0,0 0 4 0,-2 0 1 0,2 1-16 15,-3-1 4-15,3 2 11 0,-1 1 5 0,1 0 3 16,-3 1 8-16,1 1 5 0,1 1 0 0,1 0 0 16,0 3-20-16,-2-3 21 0,1 3-12 0,1-2-1 0,0 1 1 15,0 1 1-15,-4-2-5 0,4 1 4 0,0-1-3 16,-1-1 0-16,1-1-1 0,0 1-3 0,0-3 0 0,0 1-5 16,-3-1 0-16,1-1-4 0,2-4-4 0,0 1 4 15,-3-1 5-15,3-2-14 0,-2-1-9 0,2 1 4 0,-2-4-31 16,2-1 1-16,0 2-18 0,0-5-15 0,0 3-7 15,-3-3-35-15,2 0-52 0,-5 0-58 0,1 0 3 16,-1 0 29-16,1 0 23 0,-3 0 18 0,-1 0 19 0</inkml:trace>
  <inkml:trace contextRef="#ctx0" brushRef="#br1" timeOffset="178697.8499">21989 15720 55 0,'0'3'50'15,"-3"-3"11"-15,3 1-19 0,0-1-2 0,0 2 13 16,-3-4-35-16,3 2 4 0,-3 0-1 0,1 0-10 0,2 0 14 16,-3 2-18-16,0-1 7 0,0 2-10 0,0 0 18 15,0-1-15-15,-1 1-4 0,0 0 12 0,0 1 6 0,0-2-10 16,-4 1 0-16,3-2 7 0,0 2-7 0,1-3 7 15,-1 2-11-15,0 1 0 0,-1 0 0 0,1-2 1 0,-1 2-1 16,-1 1-4-16,2 0 5 0,-2-1-5 0,1 0 1 16,-1 3 3-16,1-4 0 0,-2 3 1 0,-1-2-5 0,-1 2 5 15,0-1-1-15,1 1 11 0,-1-1-4 0,-1 1 1 16,1-1 0-16,-2 0-1 0,3-2-14 0,-2 3 19 16,1-2-19-16,1 1 18 0,-4 0-7 0,4 0-11 0,-3-1 18 15,0 0-7-15,1 1 0 0,-2 0-11 0,2 3 8 16,1-3-1-16,-3 2 8 0,0-1-8 0,-1-1 1 0,1 2-1 15,-3-1 0-15,3 1-3 0,1 0 4 0,-6-2-5 16,6 2 8-16,-6 0-7 0,5 0 0 0,-4 0 0 16,4 2 3-16,0-2 1 0,0 1-1 0,-1-1 1 0,2 2-1 15,0-2 1-15,-1 0-1 0,4 1 8 0,-4-1 0 16,4 0 0-16,1-3-3 0,0 3-1 0,0-1-3 0,0-4-8 16,3 2 3-16,-3 3 9 0,3-3-12 0,-1-1 0 15,0 1 7-15,0 1 1 0,1-1 0 0,-2 2-12 0,-2-1 0 16,3 4 12-16,-1-5-12 0,-1 1-8 0,-1 1 12 15,-1 1 0-15,2-2 0 0,-1 0 8 0,1 1 0 16,-1 0-1-16,-4 1-7 0,5-2-3 0,0 1-1 0,-1-1 11 16,-2 2 1-16,1-1 0 0,0-1-4 0,1 1-1 15,-2-1-14-15,3 0-1 0,-3 1 12 0,2-2 0 0,1 2-7 16,-3 0 14-16,1-1-14 0,2 0 14 0,0 1-7 16,-2-2 8-16,1 1-19 0,3-1 18 0,-2 2-7 15,0-2-11-15,0 1 18 0,0 1-14 0,0-2 14 0,1 1 1 16,0-1 0-16,-1 2-1 0,0-1-3 0,1 1-15 15,0-2 18-15,1 1-3 0,-1-1-15 0,-2 0 18 0,5 2-18 16,-3-2-1-16,-1 1 12 0,2-1 8 0,-3 2 0 0,0-2-1 16,1 3-3-16,-1-3-15 0,0 1 15 0,1 1-4 15,0-2-4-15,-5 3-8 0,4-2 20 0,-1-1 0 0,-1 2-1 16,0 1-11-16,-1-2 1 0,4-1-9 0,-4 2 20 16,3-1-20-16,-4 2 20 0,4-1-8 0,-2-2 8 15,0 1-20-15,-1 2 20 0,3-1-20 0,-2-2 20 0,-2 3-20 16,-1-2 20-16,5-1-19 0,-7 2 18 0,6 1-14 15,-1-2 14-15,-3 2-7 0,5-1-4 0,-3-2-3 16,-2 3 7-16,3 0 0 0,-1 0-8 0,1-2 8 0,-1 2 8 16,2-1-1-16,-2 1 1 0,-2 0 0 0,1 0-4 15,2 0-1-15,-3 0 1 0,0 0 0 0,1 0 0 0,-3-2 0 16,1 2 0-16,0-1 0 0,0-1-1 0,0 1 1 16,1-1 0-16,0-1-4 0,3 2 4 0,-3-4 0 15,2-1 0-15,0 2-16 0,2-1 16 0,1-1 4 0,0 2-20 16,1-4 24-16,1 2-16 0,-1 0 12 0,3-1-1 15,-1 1 1-15,3 0 4 0,0 1-12 0,0-1 12 0,1 0-1 16,1 0 1-16,1-1-4 0,0 1 0 0,0 0 0 16,0 0 0-16,0 0-4 0,-2 0 12 0,4 0-16 0,-2 0 0 15,0 0 0-15,0 0 0 0,0 0-4 0,0 0-4 16,0 0 0-16,0 0-16 0,0 0-7 0,0 0-8 0,0 0 0 16,0 0-19-16,0 0-25 0,0 0-51 0,0 0-67 15,3-2 20-15,0 1 23 0,0-1 19 0</inkml:trace>
  <inkml:trace contextRef="#ctx0" brushRef="#br1" timeOffset="180629.09">22098 16815 69 0,'0'-2'68'0,"2"2"3"15,-4-3-21-15,2 2 4 0,-2 1-4 0,2 0-21 0,2-2-1 16,-2 1-2-16,0 2-5 0,0-2-3 0,0 1 0 16,0 0 0-16,0 1-4 0,-2-1 1 0,2 0-4 0,0-1 0 15,0 1 10-15,0 0-10 0,0 0-7 0,0 0 3 16,0 0 11-16,0 0-11 0,0 0 1 0,0 0-1 0,0 3 7 15,-4-3-10-15,4 1 3 0,-3 4 8 0,0-2-4 16,-2 0 0-16,4 1 0 0,-6 1 0 0,1 1 0 16,-2 0 0-16,0-3-4 0,3 4 0 0,-3-3 1 0,-1 3-8 15,1-1 7-15,0-1 0 0,-3 2-14 0,3-1 14 16,-3 0 1-16,0 1-16 0,2 1 16 0,-3-1-8 0,0-1-8 16,-1 2 19-16,4-1-7 0,-5-1-11 0,2 1 18 15,3 1-8-15,-5 0-10 0,6-1 3 0,-5 1 19 16,2-2-22-16,0 0 3 0,0 1 0 0,1-1 19 0,2 0-19 15,-1 0 12-15,0 0-5 0,1 0 8 0,-5-1 1 16,4 1-1-16,-1 0-19 0,0 0 19 0,0 0-18 16,-2-1 11-16,2 2 7 0,-2-1-19 0,1-1 12 0,0 2 7 0,0-1-18 15,1-1 10-15,-2 2 1 0,2-1 0 16,-1 0 7-16,1-2 0 0,-2 2 0 0,1-1-3 0,-1 0-8 16,2 0 7-16,-2 0-7 0,0-1 8 0,1-1-8 0,-1 2 0 15,2-1 0-15,0-1-11 0,0 3 18 0,-1-3-7 16,2 2 0-16,-3-2 11 0,4 1-11 0,2-1 0 0,-2 2 0 15,-5-1 0-15,5-1 0 0,-1 2 0 0,0-1 0 16,0 1 0-16,0 1 0 0,0-2 0 0,-1 2 0 16,0-3 0-16,2 3 0 0,-1-1 0 0,1-1 0 0,2 1 0 15,-2-1 0-15,0 1 8 0,3-3-8 0,-1 3 0 16,-1-2 0-16,3 0 0 0,-4 0-8 0,3 0 8 16,1 0 0-16,-1 0 0 0,-2 0 4 0,1 0-4 0,0-1 0 15,1-1 0-15,-1 2 0 0,-1 0 0 0,1 0 0 16,0 0 0-16,-1 0 0 0,1 0 0 0,0 0 4 0,-4 1-4 15,4 0 4-15,-2 0-4 0,2 1 0 0,-4-2 0 16,2 1 0-16,4-1 0 0,-5 0 0 0,2 2 0 0,1-2 0 16,-1 0 0-16,2 1 0 0,0-2 0 0,1 1 0 15,-4 0 11-15,5-2-11 0,-2 2 0 0,2-1 0 16,0-1 0-16,-2-1 0 0,2 3 0 0,-5-1 0 0,7-1 0 16,-4 1 0-16,1 1-4 0,0 0 4 0,-1-3 0 15,2 3 0-15,-5 1 0 0,3-1 0 0,0-3 0 0,1 2 0 16,-3 1 0-16,0 0 0 0,0-3 0 0,2 3-4 0,1-1 4 15,-1 0 0-15,0-2 0 0,-1 0 0 16,1 3 0-16,2-3 0 0,-2 0 0 0,0-1 0 16,2 4 0-16,0-3 0 0,-1 1 0 0,-3 1 0 0,4 1 0 0,-2 0 0 15,0 0 0-15,0-1 0 0,1 3 4 0,-4-2-4 16,0-1 0-16,2 1 8 0,-1 0-8 0,-2-1 0 0,1 2-4 16,2 0 4-16,-1-1 0 0,-2 2-4 0,1-1 4 15,2-1-4-15,-2 3 4 0,-1-1 4 0,0-3-4 16,3 2 0-16,0-1 0 0,-4 1 0 0,6-1 0 0,-4 0 0 15,1-3 0-15,2 3 0 0,-1-2 0 0,3 1 0 16,2-2 0-16,-6 2 0 0,6-2 0 0,-4 1 0 0,1 1 0 16,1-2 0-16,-1 4 0 0,-1-1 0 0,0-3 0 15,1 3 0-15,-1 2 0 0,0-2 0 0,-1 0-4 16,1 0 4-16,-3 0 8 0,-2-1-8 0,4 3 0 0,-1-3-8 16,-2 2 8-16,0 1 0 0,-3-3 0 0,3 3 0 15,-3 1 0-15,-1-1 0 0,4-2 4 0,-3 1-4 16,0-1 0-16,1 2 0 0,-3 1-7 0,4-4 7 0,0 3 3 15,0-2 1-15,0 0 4 0,2 2 3 0,-1-3-7 16,3 2 3-16,-3-3-3 0,5 1 11 0,-3-1 0 0,1 1-3 16,5-2-1-16,-1 3 0 0,1-2-14 0,-1-2 18 15,0 1 0-15,2-2-7 0,0 4-4 0,2-1 3 0,-2-2-10 16,0 2 14-16,0-1-19 0,0-1 20 0,0 1-20 16,-2 0 20-16,2-3-20 0,0 3 16 0,4 0-20 0,-3 0 20 15,1 0 0-15,-1-2-4 0,4 1-4 0,-4-1-12 16,4-1 0-16,-2 1-3 0,2 4-8 0,2-5 0 0,-4 0 4 15,4 0-7-15,0 0-16 0,2 3 1 0,-1-4-41 16,1 4-57-16,0-4-46 0,0 0 24 0,3-2 14 0,0 3 23 16</inkml:trace>
  <inkml:trace contextRef="#ctx0" brushRef="#br1" timeOffset="184087.61">26241 16524 52 0,'-3'0'96'0,"0"0"-7"16,3 0-10-16,0 0-4 0,-2 0-7 0,0 0-32 0,4 0 3 16,0 0-2-16,-4 0-5 0,2 0-17 0,0 0 14 15,0 0-19-15,0 0 1 0,0 0 4 0,0 0 18 0,0 0-4 16,0 0-7-16,0 0 0 0,0 0 0 0,0 0 4 0,0 0-4 16,0 0 0-16,0 0 12 0,0 0-12 0,0 0-7 15,0 0 15-15,0 0-19 0,0 0 20 0,0 0-9 16,0 0 9-16,3 0-12 0,0 0 0 0,1 0 1 0,-1 0-1 15,2 0 0-15,1 0 1 0,-2 0-4 0,5 0-1 16,-3 0 9-16,2 0-12 0,-1 0 0 0,0 0 0 0,1-4 0 16,-2 3-4-16,5 1 4 0,-1 0 8 0,-2-3 0 15,3 3-16-15,-2-3 21 0,-1 2-9 0,3 1-11 16,-1-2 24-16,-1 2-13 0,-1 0 1 0,1 0 4 0,1-1-4 16,0 2 0-16,-3-2 0 0,4 2 1 0,1-1 3 15,-2 0-3-15,3 0-1 0,0 0 10 0,0-1-14 0,-1 1 1 16,2 0 0-16,-1 0-10 0,1 0 19 0,-3-2-14 15,1 2 9-15,-2-1-22 0,-2 1 22 0,2-2-8 16,-2-1-10-16,-4 3 18 0,0-2-22 0,-3 1 18 0,2 1-24 16,-3 0 25-16,0-1-15 0,0 2 4 0,0-2-13 15,0 1 9-15,0 1-5 0,-1-1 0 0,2 0 10 0,-1-1-14 16,0 1-10-16,0-2 5 0,0 1-14 0,0 1-17 16,0-3-9-16,0 3 2 0,-1-2-25 0,-1 1-11 15,-1-2-9-15,0 1-30 0,0-1-60 0,-3 0-36 0,-2-1 31 0,1-1 23 16,-1 2 25-16,-3-1 5 0</inkml:trace>
  <inkml:trace contextRef="#ctx0" brushRef="#br1" timeOffset="184598.99">26323 16222 87 0,'-2'2'100'0,"2"-4"-25"0,-3 2 14 0,3 0-6 15,-1-2-4-15,1 4-25 0,1-4-11 0,-1 2-3 16,0-1 0-16,0 1-3 0,2-1 10 0,1 2-3 16,0-1-7-16,1-3 8 0,0 0 0 0,1 0-12 0,4 3 1 15,-2-1 0-15,-1-1 1 0,4 2-1 0,-1-1 9 0,1 1-20 16,-2-2 20-16,1 2 1 0,4 2-4 0,-2-2-4 15,0 0-24-15,0 0 5 0,0 0 7 0,1 0 1 16,0 0 0-16,-1 0 0 0,1 0-4 0,0 0 1 0,-2 0-5 16,2 0 0-16,-1 0 9 0,3 0-9 0,-5 0-17 15,4 0 9-15,1 0 4 0,-2 0 10 0,0-2-19 0,1-1 1 16,-4 0-1-16,5 2 0 0,-4-2-8 0,1 0 0 16,-2 1-19-16,-1 1 14 0,-1-1-21 0,0 1-9 15,0 1 0-15,-2 0-24 0,-4 0-3 0,1 0-23 0,-2 0-14 16,1 1-62-16,-1-2-62 0,0 1 30 0,0 0 24 15,0 1 19-15,-1-1 19 0</inkml:trace>
  <inkml:trace contextRef="#ctx0" brushRef="#br1" timeOffset="187269.23">28200 16002 66 0,'0'-2'93'0,"0"1"-15"0,0 1-14 15,0-5 15-15,0 2-22 0,0 2-3 0,0-2-7 0,0 3-4 16,0 1-3-16,0-1-4 0,0-1-17 0,0 1 10 16,0-2 4-16,0 4-8 0,0-4 1 0,0 4 0 15,0-2-1-15,0 0 1 0,0 0 4 0,0-3 4 0,0 1-19 16,0 2 18-16,0-1 1 0,0 1-11 0,0 0-8 16,0-2 8-16,0 2 0 0,0-2 0 0,0 2 0 15,0 2-3-15,0-2-13 0,0 0 9 0,0 0 0 0,0 0-5 16,0 0 1-16,0 0 8 0,0 0-8 0,0 2-4 0,0-1-8 15,0 2 8-15,0-1 0 0,0 2 0 0,0-1 0 16,0 2 0-16,0-1-8 0,0 2 8 0,0 0 8 0,0 0-8 16,0 0 0-16,0 2 8 0,0-1-7 0,0 2-9 15,0-1 20-15,0 2 1 0,0 1-1 0,0-1 1 0,0 1 0 16,0 1 0-16,0 0 1 0,0 0-10 0,0 1 6 16,1 0-1-16,-1 1 0 0,2 0-8 0,-2-1 22 15,3 2 0-15,-3-1-4 0,0-1 0 0,4-1 1 0,-3 3 0 16,1-3 0-16,-2 0-4 0,0 0 0 0,0-1-20 15,0 0 21-15,0 0-1 0,0 0-9 0,0-1 0 0,0 1 0 16,0-2 0-16,1 0 0 0,-1 0 1 0,0 0-1 16,0-3 1-16,0 1-6 0,0-1 1 0,0 2-11 15,0-4 10-15,0 0 1 0,0 0 0 0,0 0-6 0,0-2 0 16,0-2 1-16,0 1-1 0,0 1 1 0,0-2-1 16,0 0-5-16,0 1 5 0,0-1-5 0,0 0 0 0,0-1 0 15,0 4 0-15,0-3 0 0,0 0 0 0,0 1-16 16,0-1 16-16,0 0-5 0,0 0-22 0,0 0-5 0,0 0 17 15,0 0-27-15,0-1-8 0,0 1-4 0,0-2-23 16,-1-1-15-16,-2 0-15 0,-1-1-26 0,3-2-58 16,-3-3-68-16,1-2 32 0,-3-1 31 0,5-1 23 0,-2-1 23 15,1-1 14-15</inkml:trace>
  <inkml:trace contextRef="#ctx0" brushRef="#br1" timeOffset="188438.8199">28132 15922 59 0,'3'0'92'15,"-1"-3"12"-15,1 0-15 0,3-1 4 0,1 1-17 0,1 0-18 16,1-1-8-16,2 0-6 0,2 0-1 0,3-1 5 16,-2 1-8-16,2 4-10 0,-4-5-4 0,6 5-1 0,-6-3-6 15,2 3 15-15,1-1-19 0,-1 1 15 0,-1 0-19 16,-4 0 15-16,5 0-18 0,-6 0 15 0,2 0-20 0,1 0 20 16,-3 0 0-16,1 0-4 0,0 0 1 0,0 0-13 15,-1 0-7-15,-2 0 16 0,3-2-12 0,-2 2 11 16,1-4-3-16,0 4 0 0,-1-2-12 0,0-1 8 0,-3 0 3 15,3 0-18-15,-2-1 10 0,1 1 1 0,-2 1 8 16,0-1-8-16,-3 1 0 0,-1 0 0 0,5-1 0 0,-3 1 0 16,-2 2 0-16,1-1 0 0,-1 1 0 0,0-2-4 15,4 2 4-15,-6-1 0 0,7 2-4 0,-4-2 12 0,-1 2-12 16,5-2 0-16,-2 1 0 0,-2 0 4 0,3-2-4 16,-4 4 0-16,0-2 0 0,1 0 4 0,-1 0-4 0,-1 0 4 15,2 0 0-15,-1 0 0 0,0 0 0 0,0 0 0 16,-1 0 12-16,1 0 0 0,0 0 0 0,0 0-12 0,0 0 1 15,0 0-10-15,0 0 10 0,0 0 11 0,0 0-4 16,0 0 1-16,1 0-9 0,-1 0 8 0,3 0-20 16,-3 0 8-16,0 0-8 0,0 0 8 0,2 0 0 0,-2 0 0 15,0 0 12-15,2 0 0 0,-4 0-20 0,2 0 16 16,-2 0 1-16,2 0-9 0,2 0 8 0,-2 0-16 16,0 0 8-16,0 0 8 0,0 0-16 0,0 0 16 0,-2 0-8 15,2 0-8-15,0 0 8 0,0 0-9 0,0 0 1 16,0 0 21-16,0 0-22 0,0 0 22 0,2 0-17 0,-2 0 16 15,0 0-20-15,0 1 4 0,2-1 16 0,-2 2-16 16,0-2 16-16,0 3-20 0,0 0 4 0,0-1 21 0,-2 2-26 16,2-1 22-16,0 0-1 0,0-2-20 0,0 4 16 15,0-1-16-15,0-1 21 0,0 0-13 0,0 0-9 16,0-1 22-16,0 1-22 0,0 1 22 0,0 1-21 0,0-1 3 16,0 2 18-16,0-3-21 0,0 5-1 0,0-4 22 0,0 3-17 15,0 3 16-15,0-3 1 0,0 1 0 0,0 1 0 16,0-3-5-16,0 3 1 0,0-2 0 0,0-1-1 0,0 3 1 15,0-1-5-15,0-1 1 0,0 2-1 0,0-1 0 16,0-1 1-16,0 1-1 0,0 1 1 0,0 0-1 16,0-2 0-16,0-1-12 0,0 2 3 0,0-1 10 0,0-1-23 15,0 2 5-15,0-2 0 0,0 1 22 0,0-2-1 16,2 2-21-16,-2-1 5 0,0 0 16 0,0 2 1 16,0-2-22-16,0 0 4 0,1 1 18 0,-1 1-9 0,2-1 9 15,-2 1-1-15,-2-2-12 0,2 1 13 0,2 1-1 16,-2 1-25-16,0-2 26 0,2 1-1 0,-2-1-3 0,-4 1-1 15,8-2 1-15,-4 1-10 0,0 1-8 0,0-2 0 16,0-2 0-16,0 2 22 0,1-1-1 0,-1 1-12 16,0-2 13-16,2 1-1 0,-2 1-3 0,0-2-1 0,1-1-8 15,-1 3-9-15,5 0 0 0,-5-2 13 0,0 1 0 16,0 0-13-16,1 1 13 0,-2-2 0 0,2 1 0 0,1 1 0 16,-4 0 0-16,2-2 0 0,2 1-9 0,-2-1 0 15,0 2 14-15,0-3-5 0,0 2 13 0,0 0-22 16,0-1 18-16,1 0-1 0,-1-1 1 0,-1 2-22 0,1-2 13 15,0 1 9-15,0 1-22 0,0-2 21 0,0 1-21 16,0 1 22-16,0-2-22 0,1-1 26 0,-1 2-22 0,0 0 18 16,0-1 0-16,4 2-18 0,-4-3 9 0,1 2 13 0,-1-3-4 15,0 2-18-15,2-3 18 0,-2 2-1 0,-2-1 1 16,5-1 0-16,-3 3-22 0,-1-1 13 0,4-2-13 16,-3-2 13-16,0 4 8 0,3-2 1 0,-3 0 0 0,4 2-9 15,-4-2 0-15,3 2 0 0,-3-4 0 0,1 2 9 16,4 0-5-16,-4 0 1 0,2 0-1 0,-3 2-8 15,5 1-1-15,-5-4 1 0,4 1-1 0,-8 1-8 0,9-1 0 16,-3 0 17-16,-4 0 1 0,2 2-1 0,2-2-21 0,-2 0 21 16,-2 0-21-16,4 0 17 0,-2 1-22 0,0 1 22 15,-2 1-26-15,2-3 5 0,2 3-5 0,-1-2-3 16,1 0-8-16,0-1-25 0,1 0-18 0,-2 2-42 0,1-2-68 16,2 0-32-16,-2-2 30 0,3 2 23 0,-5 0 22 15,1 0 15-15</inkml:trace>
  <inkml:trace contextRef="#ctx0" brushRef="#br1" timeOffset="189222.18">29331 16582 134 0,'0'-3'110'0,"0"3"5"0,0-1-15 0,0-1-14 0,0-1 5 16,0 2-30-16,0-1 5 0,0 1-7 0,0-1 0 0,0 1 5 15,0 1-4-15,0 0-19 0,0 0-2 0,0 0-1 16,0 0-3-16,0 0 8 0,0 0-12 0,0 0 17 0,0 0-4 16,0 0-12-16,0 0-3 0,0 0-4 0,0 0-9 15,0 0 9-15,0 0 0 0,0 0 1 0,0 0-13 16,0 0 8-16,0 0 14 0,0 0-14 0,1 0 1 0,2 0-4 15,0 0 0-15,-1 0-9 0,1 0 18 0,0 0 0 16,2 0 1-16,0 0-5 0,1 0 1 0,-1-3-24 0,-1 1 0 16,1 2 19-16,0-1 0 0,2-1 0 0,-1-1-4 15,1 3-1-15,2-3-4 0,-1 2 0 0,-2-1 0 0,3 2-25 16,-1 0 25-16,-1 0-25 0,3-1 25 0,-2 1 0 16,0 1-20-16,-3-2 10 0,3 1 10 0,0 0 0 15,-2 0-25-15,1 0 20 0,-2 0 10 0,-1 0 0 0,4 0 0 16,-3 0 0-16,-2 0 1 0,0 0-6 0,-1 0 0 15,1 0 1-15,-1 0-27 0,1 0 16 0,-2 0 0 0,1 0 11 16,-2 0-1-16,0 0-10 0,4 0 11 0,-2 0-1 16,1 0-15-16,-3 0-11 0,2 0 27 0,-2-3-17 15,1 3 17-15,-2 0-16 0,2 0-11 0,-1 0 11 0,0 0-1 16,0 0-9-16,-1-2 0 0,1 2 20 0,0-1-26 16,0 4 16-16,0-3-25 0,0-2 0 0,0 2-28 0,0-1-4 15,0 1-39-15,-4 0-1 0,3 0-17 0,-2-4-44 16,-3 3-59-16,-1-2-14 0,2-1 35 0,1 1 28 15,-3-2 26-15,0 2 8 0</inkml:trace>
  <inkml:trace contextRef="#ctx0" brushRef="#br1" timeOffset="189708.61">29341 16276 98 0,'0'0'93'0,"-1"0"-22"0,2 0 15 0,-1 0-7 16,0 0-11-16,0 0-21 0,2 0-4 0,1 0-10 0,0 0 10 15,1 0-10-15,-1 0 7 0,3 0 8 0,0 0-12 16,1 0 9-16,1 0-1 0,0 0-3 0,-1 0 1 0,1 0-1 16,0 0-10-16,0 0-5 0,2 0 5 0,-1 0 0 0,-1 0 8 15,3 0-4-15,0-1-3 0,0-1-16 0,-1 1 16 16,1-2 0-16,0 0-24 0,0 0 25 0,-2 0-25 15,1-1 21-15,2 0-8 0,-3 0-5 0,-1 1 1 0,1-2 0 16,0 2-4-16,-1 3-1 0,-1-1 1 0,0-1-4 16,1 2-1-16,-1-1 1 0,-1 1 0 0,1 0-5 0,-1 1 9 15,-3-1-13-15,2 0 0 0,-1 0 0 0,-2 0 9 16,0-1-5-16,1 1-26 0,-2 0 14 0,-1 0-18 16,0 0-8-16,2 0-17 0,-2 0-15 0,-2 0-23 0,2 0-57 15,0 0-93-15,-1 0 26 0,-4 0 28 0,2 0 24 16,-2 0 14-16,-1 0 19 0</inkml:trace>
  <inkml:trace contextRef="#ctx0" brushRef="#br2" timeOffset="-208887.69">27775 15827 101 0,'0'-1'90'0,"0"1"-1"0,0-1-10 15,0-1-11-15,0 2 3 0,0-3-17 0,0 0-3 16,0 0-7-16,1-1-1 0,2 4 8 0,-3 0-14 0,2-2 7 16,-2 0 0-16,3 2 1 0,-3-2-4 0,2 2-3 15,-4 0-1-15,4 1-2 0,-2-1-1 0,-2-3-3 0,2 2 0 16,2 1-12-16,-2 0 9 0,-2-2-9 0,2 1 13 0,0 1 0 16,0 0-16-16,0-2 16 0,0 4-20 0,0-1 17 15,0-2-5-15,0 1-11 0,0 0 8 0,-1 0-5 16,1 3-16-16,-4 1 17 0,1-1-21 0,0 3 21 0,-2 2-22 15,-1-3 18-15,0 3-17 0,-1 1 17 0,-1 2-22 16,4 1 22-16,-7-3-22 0,4 0 22 0,1 1-21 0,0 1 20 16,-4-1-12-16,2 2 9 0,0 0-1 0,0 2 1 15,1-2 0-15,-1-1-1 0,0 0-21 0,0 3 22 16,-1-3-22-16,-1 2 22 0,0-1-22 0,3 0 21 0,-3 0-21 16,0-2 22-16,0 4 0 0,2-4-22 0,-2 2 0 15,-1 2 13-15,2-4 0 0,1 2-9 0,0-1 14 0,-2-1 3 16,1 1 1-16,1-2-1 0,0-2 1 0,0 4-5 15,2-4 1-15,-1-1-1 0,4 0 0 0,0-1 1 16,1-1-1-16,1 1 0 0,-2-4-4 0,1 2-17 0,2-3 0 16,0 0 4-16,2 0 0 0,1 0 4 0,-3 0 1 15,-3 0-1-15,3 0 1 0,0 0 4 0,-2 0-1 0,2 0-3 16,0 0 12-16,0 0 9 0,0 0 0 0,0 0-1 16,0 0-3-16,0 0-1 0,0 0-20 0,5-3 20 15,-4 3-4-15,1-3 1 0,1 0 3 0,0 0-3 0,2 0-1 16,-2 2 0-16,2-4 1 0,0 2-1 0,2-1-4 15,-3 1-17-15,1 0 21 0,-1 1 0 0,0 1 1 0,2-2-1 16,-2 3-4-16,3-3 4 0,-2 1-21 0,-2 1 21 16,2 1 1-16,1 0-1 0,0 0 0 0,-1 0 1 15,1-2-1-15,-3 4 0 0,6-4 1 0,-5 2-1 0,5 2-21 16,-2-2 25-16,-1-2-3 0,2 2-1 0,1 0-8 0,1 0-9 16,0 0 4-16,0 0 0 0,-1 0 22 0,0 0-13 15,2 0 0-15,-1 0 0 0,-1 0-8 0,4 0 12 0,-5 0 0 16,1 0-8-16,-1 0 8 0,3 0 1 0,-1-1-10 15,-2-1 1-15,1 2 8 0,-1-3 1 0,0 3-1 16,-2-3 0-16,2 1-12 0,-2-2 12 0,1 3 0 0,-4-1 1 16,3 2-5-16,-1 0-9 0,-2-1 13 0,0 1 1 15,-1-2-1-15,-2 4-4 0,1-2 0 0,3 1 0 16,-4-2-9-16,1 1 1 0,-1 0 8 0,-1 0 8 0,4 0-3 16,-5 0-5-16,4 0-13 0,-1 0-5 0,-1 0-3 0,0 0-5 15,0 0-4-15,0 0-7 0,0 0-21 0,0 0-11 16,0 0 9-16,0-3-15 0,0 1-33 0,0-1-46 15,0 0-31-15,0-1-14 0,0-2 23 0,0 1 15 16,0-2 33-16</inkml:trace>
  <inkml:trace contextRef="#ctx0" brushRef="#br2" timeOffset="-208321.54">27857 15786 66 0,'1'-2'85'0,"-1"2"1"16,0 0-15-16,0 0-6 0,0 0 10 0,2 0-35 15,-2 2 10-15,0 0-10 0,0 2 0 0,0-3-15 0,-2 2 15 16,2 2-7-16,0-1-11 0,0 1 3 0,0 1 5 16,0 0 3-16,0-2-11 0,0 2 4 0,0-1 7 15,0 2 1-15,0-1-8 0,0 3 8 0,0-1-19 0,0 1 8 16,0 0 0-16,0 1 0 0,0 1 3 0,0 2-2 16,0-2-1-16,0 2 0 0,0 4-3 0,0-4 3 0,0 4-3 15,0-1 4-15,0-1 0 0,0 2-16 0,0-1 16 16,0-1-16-16,0 3 16 0,0-1-15 0,0-2-1 0,0 0 20 15,0 0-3-15,0 1-8 0,0-1-13 0,0 0 13 16,0 2 8-16,0-2-12 0,0 0-9 0,0-2 9 16,0 1-5-16,0 1 1 0,0 0 0 0,0-2-1 0,0-1 1 15,0 0 0-15,0 0-5 0,0 0-8 0,0-3 12 0,0 3-3 16,0-3 3-16,0-1 1 0,2-1-4 0,-2 2 3 16,0-1 6-16,0-1-1 0,0 1-4 0,1-1 0 15,-1 1 0-15,0-1 0 0,0 1 9 0,0-1-13 0,-1 0-1 16,1 0 1-16,0-1-1 0,0 1-4 0,0 1 5 15,0-2-46-15,0-1 50 0,0 0-4 0,0 0-1 0,0-1 1 16,0 2-1-16,0-4-8 0,0-1 4 0,0 1-9 16,0-2-5-16,0 0-9 0,0 0-21 0,1 0 0 15,3 0-29-15,-4 0-14 0,0-2-11 0,0 4-33 0,0-2-64 16,1-3-31-16,-1 1 22 0,0-1 32 0,2 2 22 16,-4-2 4-16</inkml:trace>
  <inkml:trace contextRef="#ctx0" brushRef="#br2" timeOffset="-191575.81">30256 15819 55 0,'0'0'75'0,"0"0"-22"0,0 0 8 15,0-2-4-15,0 4 1 0,0-2-23 0,0 0 1 16,0 0 4-16,0 0-15 0,0 0 4 0,0 0-4 0,0 0-11 16,1 0 8-16,-1 0 7 0,0 0-4 0,0 0-3 15,-1 0-4-15,1 0-11 0,0 0 1 0,0 0-5 16,0 0-3-16,0 0 8 0,0 0 6 0,0 0-3 0,0 0-3 16,0 0-12-16,0 0-3 0,0 0 10 0,0 0 8 0,0 0-3 15,0 0-8-15,0 1 0 0,0 1 3 0,0 2 12 16,0-3-4-16,0 3 0 0,0 0-15 0,0 2 19 0,0 0-15 15,0 2 18-15,0 0-14 0,0 0 7 0,0 1 11 16,0-1-3-16,0 2-8 0,0 4 4 0,0-4-4 16,0 4 4-16,0-1 7 0,0 1-10 0,0 0-1 0,0 3-7 15,0 0 18-15,0 1-18 0,0-2 19 0,0 2-20 16,0 2 16-16,1-2-19 0,-1 0 19 0,0-2-19 16,0 2 20-16,3-1-20 0,-3 1 7 0,0-2-7 0,0 0 4 15,0 1 15-15,0-3-3 0,-3 1-1 0,3-2 1 16,0 2-1-16,0-1-3 0,0-2 0 0,0 1-4 0,0-2-1 15,0-1 1-15,0-1 0 0,0 0-4 0,0-1 0 16,0-1-4-16,0-2 0 0,0 1 0 0,0-2-20 0,0 0 9 16,0 1 7-16,0-2-12 0,0 0-7 0,0-1-8 15,0-2-4-15,0 3-19 0,0-2-2 0,0-1-42 16,0 1-82-16,3-1-16 0,0 0 21 0,0-1 21 0,-1 1 19 16</inkml:trace>
  <inkml:trace contextRef="#ctx0" brushRef="#br2" timeOffset="-189876.13">30621 16011 84 0,'1'0'85'0,"-1"0"12"0,0 0-22 0,-1 0 7 16,1 0-7-16,0 0-35 0,0-2 3 0,0 2 4 0,0 0-21 16,0-3 14-16,0 3-15 0,0-1 1 0,0-4-15 15,1 0 18-15,-1 3-10 0,2-4-12 0,1 3 8 0,0-4-4 16,2 2 0-16,0-1 0 0,-1-2-4 0,1 1 1 15,2 2 7-15,0 1-12 0,1-4-6 0,-1 1 6 16,-2 2 1-16,4-4-4 0,-5 3 0 0,4 0 0 0,-3-1 0 16,2 1 0-16,0-1 0 0,-4 2 0 0,2-1 7 15,2 1-7-15,-1 1-7 0,-1-1 7 0,1 4 4 0,-1-2 7 16,-4 0-19-16,3 1 8 0,0 2 0 0,1-2-7 16,-2 2 11-16,3 0-1 0,2 0 1 0,-1 0-11 15,-2-1 10-15,3 1-10 0,1 1 18 0,-1-1-11 0,-2 0 0 16,2 0 4-16,3 0 0 0,-3-1-12 0,0 1 8 15,3 0 0-15,-3 1 0 0,0-1 4 0,3 0 0 0,-3 0 7 16,-3 4-11-16,3-3 0 0,-2 2 4 0,0 0-1 0,-1 0 1 16,-4 1 0-16,6-2 0 0,-4 3-1 15,2-1 1-15,0 2 0 0,1-1 0 0,-3-1 3 0,2 1 1 16,-2-1-1-16,0 2-7 0,2-1 8 0,-2 4-1 0,1-5 4 16,-2 4-7-16,-2-1 8 0,2-1-1 0,-2 2-7 15,0-3 15-15,0 3-19 0,0 1 19 0,1-1-19 0,-2-2 19 16,2 2-19-16,-2 2 15 0,1-2-15 0,0 0 16 15,0 1-16-15,0 2 15 0,0-2-19 0,0 0 20 16,0 1-1-16,0 1-11 0,0-3 4 0,0 2 8 0,0-2-12 16,0 2 4-16,0-1-5 0,0-2 5 0,0 2 0 15,0-1 0-15,-4-1-4 0,2 0-8 0,2 1 16 0,0-2-4 16,-2 2 0-16,2-2 0 0,-3 1-4 0,0-1 4 16,-1 0 0-16,1 0-12 0,3 0 12 0,-3-1 0 0,0 2 0 15,-4-1 0-15,1 0 0 0,2 0 8 0,0 0-8 16,0-1 0-16,-1 1 9 0,0 1-17 0,-4-1 20 15,2-1-3-15,3 2 4 0,-3-2-5 0,1 1 5 0,0 1 0 16,-2-2 1-16,1 1-5 0,2 0-9 0,-4 0 1 16,3 0 0-16,-1-2-1 0,1 1 1 0,0-1 8 15,0 1-12-15,-1-1-1 0,4 1 1 0,-3-1-1 0,2 1 0 16,1-4 1-16,2 2-1 0,-1 0-4 0,-1 0 5 16,2 0-5-16,-3-1 0 0,3-1 0 0,-1 1 0 0,1-1 0 15,-3 1 0-15,3 2-9 0,-4-4 9 0,0 2 0 16,0 0 0-16,3 0 0 0,0 3 0 0,-1-2 0 0,0 0 4 15,-1-3-4-15,3 3 0 0,1-3 5 0,0 1-1 16,-3-1-4-16,3 0 0 0,-5 0 5 0,1 1-1 0,1-1 5 16,-1 0 0-16,2 2-14 0,-1-4 23 0,-2 2-18 15,1 2 14-15,2-2 9 0,-3 0-19 0,0 0 6 0,4-2 8 16,-4 2 10-16,2 0 0 0,-2 0-13 0,4 0-6 16,-3-1 20-16,3 0-9 0,-2-2 9 0,1 0-9 15,2 0 0-15,-2-2 0 0,2 2-4 0,0 0-1 0,0-1 1 16,2-1-6-16,-4 4 6 0,4-1-6 0,-4-1 1 15,2 0 0-15,0 0-6 0,0 0 0 0,0 0 1 0,0 0-1 16,0 0 1-16,0 0-6 0,0-3 0 0,0 2-11 16,0-2 11-16,2 0 16 0,0 1-16 0,1 1 0 0,-3-2 0 15,5 0 0-15,-4 1-5 0,4-1-1 0,0-1 1 16,2 1-1-16,-2 1 1 0,2-1-6 0,-2-1 17 16,-1 2-17-16,4 1 0 0,-3-2 6 0,0 1-11 0,-2 2 1 15,2-1 15-15,-2 1 5 0,2 0-10 0,-5 3 5 16,6-2-6-16,-5 1 1 0,1 1 0 0,1 0 5 15,2 0 10-15,0 0-15 0,-2 0-10 0,-2 0 15 0,4 0 0 16,3 0 0-16,-5 0 0 0,2 0-16 0,1 0 6 16,1 0 0-16,-1 0 0 0,-3 0 0 0,2 0 20 0,1 0 0 15,-1 0 0-15,1 0 0 0,0 0-4 0,-3 0-1 0,2 0 0 16,0 0 0-16,-2 0 0 0,2 0-5 0,-2 0 0 16,3 3 0-16,-3-2 0 0,2 2 0 0,-1-1-20 15,-3 2 25-15,2-1 0 0,1-1 0 0,-1 1 0 0,-2 0 0 16,-1 0-25-16,2-2-1 0,1 2 11 0,-3 0 10 15,3-1 10-15,0 1 0 0,-1 0-15 0,-1 0-10 16,4-2 0-16,-3 3 5 0,3 0 0 0,-1-1 0 0,0 0 0 16,-2 0 25-16,2 0 0 0,-4-1 0 0,3 2-15 0,-2-1-10 15,3 0 10-15,-4 1 15 0,3 0-15 0,-3 0-10 16,0 2 15-16,3-3 10 0,-1 3-5 0,2-2 1 16,0 1-1-16,-2 1 0 0,-2-2-10 0,7 1 10 0,-7-1-4 15,1 2-1-15,6-3-10 0,-7 0 10 0,1 2-10 16,3-4-11-16,-3 4 26 0,-1-2 1 0,5-3-6 0,-5 1-21 15,3 2 27-15,-3-1-1 0,0-1-10 0,0 2 6 16,3-1-12-16,0 2 1 0,-4-2 16 0,5-1-17 16,-4 2 6-16,4 0 11 0,-4-1-16 0,1-1 5 0,1 1 0 15,-1-1-6-15,-1-1 17 0,0 2-11 0,0 2 0 16,0-1 0-16,0-2-5 0,0 3 15 0,0-1-15 16,4 0 0-16,-3 0-1 0,-1 1 1 0,0-3 0 0,4 1-6 15,-4-2-9-15,3 2 20 0,1-2-36 0,-1 0 1 16,2 1-14-16,-7 1-14 0,4-2-7 0,-2-2-25 0,5 5-5 15,-5-1-18-15,5 2-36 0,-5-2-44 0,0-1-35 16,0 0 11-16,0-1 27 0,5 0 34 0,-1 2 26 0</inkml:trace>
  <inkml:trace contextRef="#ctx0" brushRef="#br2" timeOffset="-189530.93">31348 16350 80 0,'0'4'107'0,"0"2"0"16,0 2-3-16,0-1-4 0,-2 2 1 0,1-1-24 0,1 1-1 15,-4-2 9-15,1 2 0 0,-1 0-10 0,1 0-3 16,-4 1 1-16,3 0-3 0,-1-2 6 0,-2 2-4 0,0-2-6 16,2 2-3-16,-2-2-7 0,3 2-9 0,-1-3-2 15,-3 1-5-15,4-1-8 0,0 0-5 0,1 0-3 16,1-3-6-16,1 2-18 0,1-1-4 0,-3-2-10 0,3 0-5 16,0-2 1-16,0 1-23 0,0-2-13 0,0 1-21 15,0-1-6-15,0-1-14 0,0-2-10 0,3 0-63 0,-3-5-51 16,3 5-1-16,0-3 32 0,1 0 19 0,0-3 12 0</inkml:trace>
  <inkml:trace contextRef="#ctx0" brushRef="#br2" timeOffset="-188681.49">31721 15922 91 0,'-1'0'78'0,"2"0"-3"0,-2 0 4 0,2 0-4 0,-2-2-3 16,1 4-26-16,0-2-6 0,0 0 3 0,0 0-17 0,0 0 6 15,0 0 1-15,0 0 0 0,0 0 0 0,0 0 0 16,0 0 4-16,0 3 0 0,0 0 0 0,0 2-11 0,-2-1-7 16,0 2 14-16,1 0-3 0,-1 1-14 0,-1 1 14 15,1 3-7-15,-2-2 8 0,-1 1-12 0,0 1 0 16,2-1 1-16,0 1 3 0,0 1 8 0,-1 1-7 0,3-2-8 16,-1-1 16-16,1 2-16 0,1-1 20 0,-3-2 1 15,1 0 0-15,2 0-12 0,0-2 0 0,2 1-4 0,1-1 0 16,-6 1 1-16,3-1-1 0,0-1-3 0,3 0-1 15,-2 0-4-15,2 0 0 0,1 0 1 0,-3 0-1 0,6-1-4 16,-6-1 0-16,6-1 0 0,0-1-14 0,0-1 14 16,-1 1-4-16,1-1 0 0,3-1-1 0,-2 0 1 15,2 0-1-15,0-1 1 0,2 1-5 0,-2 0 0 0,-1 0 0 16,4 0 0-16,-4 0 4 0,2 0 1 0,-1 1-5 16,-1 2 14-16,-2 0-14 0,3 0 4 0,-3-1-4 15,-1 4 0-15,2-2 0 0,0 2 0 0,-3 0 0 0,0 2 0 16,-1-1 0-16,1-2 5 0,-3 1-5 0,-1 0 0 15,1 0 0-15,2 1 14 0,-4-1-14 0,2 0 0 0,-1 0 14 16,-1 0-14-16,0 0 14 0,-1 0 0 0,2 2 0 16,-1-2 0-16,0 0 1 0,0 0 4 0,0 0-9 15,-1 1-10-15,-2 1 19 0,-2-1 1 0,2-1-10 0,-2 2 10 16,2-1 5-16,-3-1 11 0,1 2-15 0,-3-1-11 0,0-1 22 16,2 2 0-16,-1-2-26 0,0-2 21 0,2 2-11 15,-1 0-5-15,-1-2 1 0,1 1 10 0,-2-2-28 0,0-1 29 16,3-1-17-16,-1 1 0 0,0-1-18 0,-4-1 18 15,1 0 0-15,1 0-6 0,-1 0 11 0,-1-1-11 0,0-1-11 16,2 4 11-16,-2-2-6 0,2 0-6 0,-1 0-5 16,2 0-5-16,-1-2 0 0,3-1-22 0,0 2-9 15,-1-2 6-15,0-2-14 0,0 2-23 0,2-1 4 0,-1-1-21 16,4-1-5-16,-4 0-25 0,2 0-47 0,-5 0-46 16,7-1-3-16,-1 1 26 0,1-2 25 0,1-1 22 15,0 0 11-15</inkml:trace>
  <inkml:trace contextRef="#ctx0" brushRef="#br2" timeOffset="-188418.26">31642 15955 87 0,'0'0'111'0,"5"0"-15"16,-2 1-3-16,-3-1-7 0,3 0-10 0,2-1-18 0,0 2-4 16,3-2-3-16,1 1 0 0,-3 0 4 15,2 0-3-15,2 0-4 0,1 0-6 0,-2 0-5 0,4 0-3 0,0 0-7 16,-1 0-4-16,1 0 4 0,0 0-27 0,1 0 7 16,-2-1-22-16,4-2-8 0,-2 0-27 0,-2 0-40 15,2 0-58-15,-5-1-60 0,7 2 29 0,-6-4 18 0,1 3 21 16</inkml:trace>
  <inkml:trace contextRef="#ctx0" brushRef="#br2" timeOffset="-187354.06">32396 15960 94 0,'0'-2'75'0,"0"2"-7"16,0 0 3-16,0 0-13 0,0-2-5 0,0 2-10 0,0 0-14 15,0 0 0-15,0-1 7 0,0 1-3 0,0 0-4 16,0 0 0-16,-3 1 0 0,1-2-4 0,-1 1 1 16,-3 0-8-16,3 0 4 0,-2 0-4 0,0 0 1 0,-1 0-5 15,0 1 1-15,-4 1 7 0,4 0 4 0,0-1 8 16,-1-1-4-16,0 3-4 0,2 0-19 0,-2 2 20 16,1-1-12-16,-1 1 8 0,3-2-12 0,-4 0 8 0,3 1-19 15,1 2 0-15,0-1 15 0,-1-2 1 0,1 1-5 16,-1-1-11-16,4 2 12 0,-4-2-4 0,3 1-16 0,-3-1 19 15,4 3-18-15,-2-3 14 0,-1 3 1 0,0 0-16 16,-1 2 1-16,2-1 14 0,-3 2 1 0,1-1 0 0,-2 2 0 16,1 1-20-16,0 1 20 0,0 0-20 0,-1 1 24 0,1 1-1 15,-2-3 1-15,3 3-12 0,-1 0 4 0,0 1-12 16,2-2 0-16,1 1 24 0,0-2 0 0,1 4-12 16,2-4 0-16,-2 2 3 0,2-1 1 0,0 0 0 0,0 0 0 15,2-1 4-15,-2 1 8 0,0-1-8 0,-2-1 0 16,4 2 4-16,2-2 12 0,-1-1-20 0,0 2 0 15,2-1 25-15,0-1-12 0,-1-1-1 0,1 2-3 0,4-2 4 16,-2 0 4-16,1-2-8 0,-2 2-4 0,3-1 0 16,-1-2-4-16,1 0-1 0,1-1 1 0,-2-1 0 0,0 0-5 15,2-2 0-15,1 2-8 0,-3-4 8 0,1 2 1 16,0-1 8-16,-2-1-13 0,1 0 4 0,-2 0 1 16,0 0-1-16,1-1 9 0,-2 2-13 0,-1-2 0 0,1 1 0 15,-2 0-9-15,1 0 14 0,-2 0-1 0,3 0-13 16,-2 0 14-16,1 0-5 0,-1 0 0 0,2 0 4 0,-2-2-4 15,2-1 9-15,1 0-9 0,-3 0 0 0,6 0-9 16,-4-1 9-16,2-1 0 0,-1-1 0 0,0 0 0 0,0-1 0 16,-1 2 0-16,2-1 0 0,-1-1 0 0,-2 1 5 15,0-2-5-15,1 1 0 0,-4-1 0 0,2 2 9 16,1-1-9-16,-1 1 0 0,-3-3 9 0,1 3-9 0,-1-1-5 16,0 2 5-16,0-3 0 0,0 2 0 0,2-1 0 15,-2-1 0-15,-2 2 0 0,2-1 0 0,0 1 0 0,-1-2 0 16,-2 2 5-16,-1 2-5 0,0-2 0 0,-1 0 0 15,0 1 0-15,-3 0 0 0,0 1 0 0,0 0-9 0,0 1 9 16,1-2 4-16,-1 2-4 0,0 2 0 16,0-4 0-16,-2 4 0 0,2-2 5 0,0 1-5 0,0 2-9 15,1-1 13-15,-1 1-4 0,0 0 0 0,-1 0 0 0,1 0 0 16,0 0 0-16,1-2 0 0,-4 4 0 0,3-2 0 0,0 0 0 16,-1 1-9-16,0 1 9 0,0 1 5 0,0 1-5 15,0-1 0-15,-1 2 0 0,4-1 0 0,-1 2-5 16,0-2 1-16,2 3-1 0,-2-3 5 0,6 2-4 0,-1-3-5 15,1 2-4-15,-1-4-18 0,2 1 5 0,-2 1-29 16,2-2-4-16,0 1 10 0,4-1-32 0,-1-1-6 0,0 0-53 16,0 0-44-16,2 0-33 0,3 0 22 0,-2 0 27 15,0 0 22-15</inkml:trace>
  <inkml:trace contextRef="#ctx0" brushRef="#br2" timeOffset="-184740.9199">30313 17380 66 0,'0'0'78'0,"0"0"-6"0,0-1 3 15,0-1-11-15,0 2-10 0,0 0-15 0,0-1-7 0,0 2-3 16,0 1 14-16,0-4-6 0,0 2-19 0,0 0 14 16,0 0-17-16,0 0 14 0,0 0-18 0,0 0 18 0,0 0-7 15,0 0 0-15,0 3 0 0,0 0 0 0,0 2 0 16,0-2 8-16,0 4-12 0,0 1 4 0,0 1 16 15,0 1-1-15,0 3-7 0,0 1 1 0,0-3-1 16,0 4-3-16,0-2 4 0,0 1 0 0,0 1 0 0,0 0 0 0,0-1 5 16,0 2 0-16,0 2-24 0,0-3 20 15,0 3 1-15,0-5-5 0,0 4 1 0,0-4-12 0,0 2 0 16,0-1 8-16,0-3-12 0,0 0-1 0,0 0 1 0,0-4 0 16,0 1-4-16,0-2-9 0,0 0 13 0,0-2-5 15,0-1 5-15,0-2 0 0,0 1 1 0,0-2 3 0,0 0 14 16,0 0 6-16,0 0-1 0,0 0 6 0,0 0-14 15,0-2 1-15,0 2 5 0,0 2 0 0,0-2 11 16,0 0-14-16,0-3-6 0,-4 0 17 0,3-1-5 0,-3-1 1 16,3-1-5-16,-1-1-5 0,2 1 1 0,-1-3-6 15,-1 0 0-15,2-3-5 0,-2 1-6 0,2-1 0 0,2-1-12 16,1-3 6-16,0 2-18 0,1-3 0 0,1-1-6 16,-1 0 0-16,5 2-5 0,-4-4 0 0,3 1 1 0,0 2 11 15,1-1-28-15,0 0 12 0,-1 3-11 0,1-1 6 16,-1 1 1-16,-2 1 26 0,1 1-21 0,1 2 26 15,-1 2-25-15,0 2 25 0,-1-1-20 0,-1 2 25 0,1 2-10 16,0-1-15-16,-1 3 25 0,0 1-25 0,0 1 30 16,-2-1-15-16,3 1-9 0,0 0 4 0,-1 0 20 15,1 0-20-15,-1 1 24 0,2-1-23 0,0 3-1 0,0-1 25 16,1 1-25-16,-3 0 24 0,4 0-23 0,-1 1 23 16,-2 2-23-16,1-1 23 0,-3-2-24 0,4 1 25 0,-3 0-30 15,-2 1 25-15,0-2-20 0,0 2 20 0,-1-2-10 0,-2 1-14 16,3-2 9-16,0 1-10 0,1-2-19 0,-4 1-8 15,2-2-32-15,2 1-25 0,0-1-26 0,0 0-59 16,-1-1-54-16,2-2 2 0,-4 0 32 0,2-2 9 0,-3 4 27 16,4-2 33-16</inkml:trace>
  <inkml:trace contextRef="#ctx0" brushRef="#br2" timeOffset="-183849.57">31165 17463 109 0,'-4'-3'78'0,"1"1"-3"0,-2 0-4 0,-1 1 15 0,3-2-21 16,-2-1-11-16,1 1-14 0,-1 1 3 0,1 2 1 15,0-1-4-15,-1-3 7 0,1 3-3 0,-1-2-14 0,0-1-1 16,0 1 5-16,-1 0-1 0,0 0-18 0,-1-2 15 16,2 1-11-16,-1-1 7 0,0 2-11 0,0 2-7 15,-2-1 15-15,0 2 0 0,0-2-12 0,-2 2-7 0,1-1-4 16,1 1 19-16,-3-1-19 0,3 1 12 0,-2 1-4 16,2-2-1-16,1 1 1 0,-1 0 8 0,0-2-5 0,3 2-7 15,-4 2 8-15,2-2-20 0,1 0 20 0,-1 0-4 16,3 0-20-16,-5 0 24 0,4-2-24 0,-2 2 12 0,2 0 0 15,-1 0 0-15,0 0 8 0,1 0-20 0,0 0 20 16,1 2-20-16,-1 0 12 0,-3 0 0 0,5 1-8 16,-2 0 8-16,0 2 12 0,1-1-20 0,2 2 16 0,-1-1 4 15,-5 1-12-15,7-1-8 0,-4 2 16 0,0 0-8 16,2 2-8-16,0 0 12 0,-2 0 4 0,0 2 3 0,-3-1 1 16,7 3 8-16,-2 1 8 0,3 0-12 0,-4 2 20 15,4 1-20-15,-1 2 13 0,1-1-1 0,1 3 1 16,3-1 1-16,-1 1-5 0,2-2 5 0,-1 4 8 0,2-5-12 15,1 0-13-15,-2-2 23 0,3-1-18 0,1-1-1 16,0-2 2-16,-1-3-15 0,3 0 19 0,-1-4-9 0,3-1-14 16,-3-1 9-16,3-3 0 0,3 0-4 0,-2-3-15 0,2-2 24 15,0-4-14-15,0 0-18 0,3-3 9 0,-4 0-5 16,3-2 9-16,1 0-4 0,-2-4-4 0,1 0-1 16,-4 0-13-16,0 0-8 0,-3-2 17 0,2 1-8 0,-4 1 4 15,-2 0-3-15,0 1 8 0,-4 1 0 0,1 1 4 16,-3 3 9-16,-1 0 0 0,0 1-17 0,0 1 12 0,0 2 5 15,0 1-4-15,-1 1 4 0,1-1-4 0,0 3 3 16,0-2 1-16,0 2 4 0,0 0-4 0,0 3 0 16,0-2 4-16,0 3 0 0,0-1 0 0,0-1 0 0,0 2 12 15,0 0-12-15,0 2 13 0,0-1-21 0,0 3 8 16,0 0 20-16,0-1-7 0,-2 4 3 0,-1 1 5 0,3 2 1 16,-3 1-1-16,3 2 5 0,0 1 8 0,-3-2-16 15,1 3 17-15,2-2-21 0,-1 4 17 0,4-4-4 16,1 2 1-16,-1-2-14 0,2 1 9 0,2 0-4 0,-1-1-14 15,1-1-5-15,3-1 9 0,2 2-18 0,-3-5-15 16,4 1-22-16,-2-5-9 0,3-1-25 0,-3-1-23 0,0 1-74 16,2-6-62-16,-2 1-4 0,1-4 38 0,0 2 18 15,-4-4 22-15,1 2 19 0</inkml:trace>
  <inkml:trace contextRef="#ctx0" brushRef="#br2" timeOffset="-182907.01">31671 17164 105 0,'0'-1'89'0,"0"1"-17"0,0-2 10 0,0 1-14 16,0-3 7-16,0 4-39 0,0-1 15 0,0 0-11 0,0-1-4 16,0 2-4-16,0 2-2 0,0-4-1 0,0 4-3 15,0-4-1-15,0 4 1 0,0-2 0 0,0-2-4 0,0 5 11 16,0 0-18-16,0 0 4 0,0 3 15 0,0 0-8 0,0 0 4 16,0 2 8-16,0 1-11 0,0 1 8 0,0 1-8 15,0 1 4-15,1-2-7 0,-1 4 19 0,5-2-19 16,-2 1 20-16,-3 2-12 0,1 2 5 0,4-3 0 0,-1 4 1 15,-1-1 0-15,2 1-13 0,-5 2 23 0,4-2-22 16,-4 1 23-16,2 1-4 0,4-1 1 0,-5 0-13 0,3 1 0 16,-3-2 10-16,3 1-4 0,-1-1 1 0,2 1-15 15,-2-1 1-15,3 0-16 0,-6-2 27 0,1-1-16 16,1-1 0-16,-2-1-5 0,5-2 0 0,-5-1 12 0,0-2-17 16,0 2-11-16,0-5 0 0,0 1 0 0,1-2 22 15,-1-1 1-15,0 0-12 0,2-3 12 0,-4 2-17 0,2-1 11 16,0-1 1-16,0-3-6 0,2 0 0 0,-4 0 0 15,2-4 0-15,0 2-30 0,0-1 30 0,-1-1-18 16,-3-3 12-16,3-1-18 0,-2-1 18 0,-3 0-12 0,3-2 0 16,-2 2 0-16,-2 0 12 0,2-1-6 0,-2 1 0 15,2-2-12-15,0 2 0 0,2 3-6 0,-2-1 7 16,0-1-7-16,2 4 1 0,-1-1 0 0,1-2 0 0,0 3 0 16,-1 3 1-16,1-2-1 0,-3 2 12 0,2 2-1 15,0-3-26-15,-2 4 27 0,-1-2-32 0,2 2 31 0,-3 1-15 16,4 0-9-16,-2-2 24 0,-2 2-24 0,1 0 10 0,1 0 5 15,-3 3 5-15,2-1 0 0,1 0 1 0,-1 2-1 16,1-1 10-16,-3 1 0 0,2 2 0 0,-1-3 0 0,3 5 0 16,-2-2 0-16,1-2 0 0,1 1 5 0,-2-1-10 15,1 1 10-15,-2-1 0 0,4 1-25 0,-3 1 25 16,1 0-20-16,-2-2 25 0,2 2-10 0,-1 2 0 0,2-4-10 16,1 2 25-16,-1 2-25 0,0-1 25 0,1 1-1 15,2-1 1-15,2 2 0 0,-1 0 0 0,1 0 0 0,1 3-10 16,1-3 5-16,2 3 0 0,-1 0 6 0,2-1-6 15,0 2-5-15,0-2 26 0,3-1-10 0,1 2-5 16,-1-3 17-16,-2 0-28 0,4-1 28 0,1-2-28 0,-2 0 12 16,1-4 11-16,1 0-17 0,0 1-11 0,1-3 23 15,0 0-17-15,-1-1-17 0,1-3 22 0,1 0-17 0,-2-2-11 16,3 0-17-16,-1 0 12 0,-1-1-22 0,1-2-25 16,0-2-14-16,-2 2-11 0,2 0 8 0,-3 1-37 15,0-2-8-15,0 1-59 0,-1-1-57 0,-3 2 3 0,1-1 18 16,1 3 42-16,-3-1 23 0,1-1 26 0</inkml:trace>
  <inkml:trace contextRef="#ctx0" brushRef="#br2" timeOffset="-182226.76">32429 17154 105 0,'-4'1'75'0,"0"0"11"0,3 3-4 0,-7-1-14 16,4 1-14-16,-1 1-4 0,-3 1-21 0,1 0 18 0,0 1-4 15,2 1-3-15,-2-1-11 0,3 0 1 0,-3 1-12 16,0 1 11-16,0 2-3 0,-1-1 3 0,2 2 5 16,-3 0-1-16,-1 0 1 0,0 3 0 0,1-1-19 0,-4 2 19 15,2 1 0-15,-1-1-11 0,-1 2 0 0,0-2 0 16,1 2 0-16,-1 2 0 0,-3-1-3 0,2 1 3 0,0 1 9 16,-1 0-4-16,1 0-4 0,2 2 0 0,0 1-20 0,-2 1 20 15,5 1-20-15,-4 1 17 0,4 0-21 0,-3 1 24 16,3-2-3-16,1 1 0 0,-1 1-4 0,-1-1-1 15,1-1-7-15,-1-2-13 0,1 1 25 0,-2-3-4 0,0 0 0 16,-1 0-4-16,0-1-9 0,1-1 9 0,-2-2-8 16,1 0-5-16,-1 0 8 0,0-3 1 0,2-1-9 15,-1 2-4-15,-1-4 12 0,-3 1 1 0,3-1-4 0,2-1-1 16,-4 0 5-16,2 0-5 0,-1 0 5 0,-1-2-9 16,3 1 5-16,1 1 8 0,-1-4-13 0,3 1 4 0,0-2-4 15,2 1 0-15,1-4 0 0,-2 3 0 0,8-4-4 16,-3 0 0-16,2 0-14 0,-1-2 22 0,2 0-26 15,2 0 18-15,1 0-14 0,-2-2-8 0,7 1-9 0,-2-3 1 16,2 1-20-16,0-2-8 0,3-1-19 0,0-1-38 16,5-1-42-16,-2-2-48 0,2-1 1 0,2-1 28 0,-1 2 27 15,-3-1 10-15</inkml:trace>
  <inkml:trace contextRef="#ctx0" brushRef="#br2" timeOffset="-180032.3899">32365 17901 69 0,'-2'0'72'0,"0"1"-15"16,2 2 3-16,0 2-2 0,0-2-1 0,0 3-25 0,0-1 0 15,0 2 1-15,0 0 10 0,-1-3-22 0,2 6 19 16,-1-4-18-16,0 0 18 0,0 0-4 0,0 1-22 0,0 1 12 16,0 1 3-16,0-2-3 0,0 2 7 0,0-2-11 15,0 3 4-15,0-2-4 0,0 2 11 0,0-1-21 16,0 0 21-16,0 0-21 0,0 0 18 0,0 2 0 0,0-1 0 16,0 0-22-16,0 1 19 0,0 1-8 0,0-2-12 0,0 1 13 15,0-1-5-15,0 1 1 0,0-1 7 0,0 1-11 16,0-1 0-16,0-2-1 0,0 2-3 0,0-2 0 15,0 0 0-15,0 0 0 0,0 0-4 0,-1-2 0 0,-1 0 4 16,2 0-4-16,0-2 0 0,0 1 0 0,0-2 0 16,0-2 4-16,-1 1-4 0,1 2-8 0,0-2 12 0,1-1 12 15,-2-1-12-15,1 1 0 0,0-1 12 0,0 0-3 16,0-1-1-16,0 2-16 0,0 1 21 0,0-4-9 16,0 1 1-16,0 1-9 0,0 0 21 0,0 0-13 0,0 0-7 15,0 0 7-15,0 0 1 0,0 0 0 0,0 0 0 16,0-1 0-16,0-1-18 0,0-1 14 0,0 0 0 15,0-1-1-15,0 0 1 0,0 0 0 0,0-2-5 0,0 0 0 16,0 0 5-16,0 0-4 0,0 0-1 0,0 0 0 0,0-1-4 16,1 2 5-16,1-2-5 0,-2-1 4 0,1 0-4 15,-1 0 0-15,4 0-9 0,-4-2 14 0,3-1-5 16,2 1-9-16,-2-2 13 0,-2 0-4 0,-1 0 0 0,5-2 0 16,1 1 0-16,-3-2 0 0,1 0 0 0,-1 1 0 15,0 1 0-15,0-1 0 0,1 1 0 0,-1-1 0 0,4 4 0 16,-4-1 0-16,2 1 0 0,-2 2 0 0,1-1-13 0,2 3 18 15,-3 0-5-15,-1 2 4 0,1-1 5 0,-2 0-9 16,1 3 0-16,-1 0-5 0,3 1 5 0,-3-2 9 16,4 1-13-16,-2 2 4 0,1-1 9 0,0-1-5 0,4-1 1 15,-3 1-1-15,3 1 1 0,-5 0-14 0,2-1 4 16,1 2-13-16,-2-1 14 0,1 1 0 0,-1 0 12 16,0 0 1-16,-2 0-4 0,3 1-1 0,-2-1-8 0,-1-1 8 15,0 1 1-15,0 1-1 0,0 1 1 0,1 2-1 16,2-1-22-16,-4-1 23 0,4 2-1 0,-3 1-4 0,-2-1 5 15,4 1-1-15,1 1-4 0,-5-2 0 0,5 1 0 16,-1-1 4-16,-2 1-12 0,0-1-1 0,1 2 0 0,-3-1 4 16,5 1-4-16,-2-1 5 0,-1 2-9 0,-1-1 0 15,1-1 4-15,-1 2 9 0,-2-3 0 0,5 2-13 16,-4 2 17-16,2-2-4 0,-2-2 0 0,-2 2 13 0,4 0-13 16,-2 0 0-16,0 0 0 0,1 0 0 0,1 2-13 15,-1-4 13-15,-1 2 13 0,2 0 0 0,0 0-4 0,-2 0-13 16,0 0-9-16,1 0 13 0,1 0 0 0,-4-1-13 15,1 1 13-15,1-2 13 0,0 2 0 0,0 0-13 16,0 0 0-16,0-1 0 0,0 1 0 0,0-2 0 0,0 2-9 16,0-1 9-16,0-1-13 0,0 0 26 0,0 1-13 0,0 0 13 15,0-2-4-15,0 0 0 0,0 1 0 0,0-1-5 16,0 0 1-16,0 0-1 0,0 2 1 0,0-2-1 0,0-1-13 16,1 3-9-16,-1-2 27 0,2 2-27 0,-2-2 18 15,1-1 9-15,1 3-22 0,0-2 13 0,-2 2-13 16,0-1 13-16,1 1 0 0,-2-2 0 0,2 1 0 0,-2 1 0 15,1-2 9-15,0-1-1 0,0 0 1 0,0 0 0 16,0 1-13-16,0-2 4 0,0 1 0 0,0 2 0 16,0-2 0-16,0-2-14 0,0 1 14 0,0-1 0 0,0 1 0 15,0 1 0-15,0 0 0 0,0-1 5 0,0-1-5 16,0-1 4-16,0-1-4 0,0 2 5 0,0 2-5 0,0-2 4 16,0 0-4-16,0 1 0 0,0-2 5 0,0 1-5 15,0 0 4-15,0 0-4 0,0 0 5 0,0 0-1 0,0 0 0 16,0 0 1-16,0 0-5 0,0 0 4 0,0-2 1 15,0-1-1-15,0 0 1 0,0 0 0 0,0-1-5 16,0-1 4-16,0 1 10 0,0-1-1 0,0-1 1 0,-4 0-5 16,4 0-13-16,0 0 4 0,0 2 0 0,-1-2-5 15,1 0-4-15,0 0 9 0,0 0 0 0,0-2-14 0,0 2 14 16,0-1 0-16,1-1 0 0,3 2 0 0,-3-4 0 16,1 4 9-16,1-2-9 0,2-1-4 0,1 2 4 15,-1-2 0-15,0 1 0 0,-1 1-5 0,3-1 5 0,-1-1-4 16,-2 2-1-16,3-2 1 0,-2 1-1 0,0-1-13 0,-1 2 13 15,4-1 5-15,-3 1-4 0,0-2-1 0,-1 1 1 16,1 1 4-16,-2-1 0 0,3 1-4 0,1-1 4 0,-2 1 0 16,1-1 0-16,-3 0 0 0,4 3 0 0,-1-3-5 15,-2 0 5-15,3 1 0 0,-2 1 0 0,0-1 0 16,-1 1 0-16,2 0 0 0,-1 0 0 0,0 0 0 0,-2 1 0 16,0-1 0-16,1 2 0 0,-1-2 0 0,-3 4 0 15,1-1 0-15,4 2-13 0,-4-1 13 0,1 2 0 0,-2-1 0 16,1-1 0-16,1 4-9 0,0-4 9 0,-1 2-13 15,2-1 17-15,1 2-4 0,-3-2 0 0,3 1 0 0,0-2 9 16,1 1-9-16,-1-2 0 0,0 3 0 0,-3 0 0 16,4-2 0-16,-2 1 0 0,-1 1 0 0,-2-2 9 15,2 2-9-15,-1 0 0 0,2 0 0 0,-3 0 0 0,2 0 9 16,2 0-9-16,-2 0 0 0,-1 0-5 0,4 0 1 16,2 0 13-16,1 0-9 0,-1-3 4 0,-2 3-8 15,2-2-14-15,1 1 5 0,-2-3 8 0,2 1 10 0,-2 0-1 16,0-2 0-16,1 1-4 0,-2-1 0 0,4 1 0 15,-6 1 0-15,2-2-22 0,0 4 22 0,0-1-21 0,-1 2 25 16,-4-1 0-16,3 1-4 0,-1-2-8 0,-1 2-10 16,1 2 23-16,-2-2-23 0,0 0 1 0,-2 0 21 15,1 0 1-15,1 0-1 0,0-2 0 0,0 2-21 0,0 0 0 16,0 0 26-16,0 0-5 0,0 0 0 0,0 0 0 0,0 0-21 16,0 0 22-16,0 0-1 0,0 0-8 0,1 2-13 15,-1 1 25-15,0-1-12 0,0 2 12 0,2-1-25 0,-2 3 26 16,0-2-1-16,0 2 1 0,0-1-5 0,0 2 0 15,-2-1-21-15,2-1 26 0,0-1-5 0,0 2-21 16,0-1 26-16,2 1-1 0,-2-2-12 0,0 2-13 0,0 0 25 16,0 0 1-16,0 0-13 0,0-1 12 0,0 2-4 15,3-3-8-15,-3 3-13 0,-2-3 26 0,2 2-5 0,2 0 0 16,-2-1 0-16,0-1 1 0,2 2-1 0,-2 0 0 16,0 0 1-16,-2 0-1 0,2 0 0 0,2-1 1 15,-2 2-27-15,0-2 26 0,0 1 1 0,0 0-1 0,3-2 0 16,-3 1 1-16,0-2-5 0,0 3-18 0,0-3 1 15,0 1 13-15,0-1 8 0,0 2 0 0,0-1 1 0,0-1-1 16,0 0 0-16,0 2 1 0,0-2-1 0,0 1 0 16,0-1 1-16,0 0-5 0,0 0 4 0,0 0-4 0,0 0-13 15,0 2-4-15,0-3 12 0,0-2 10 0,0 4-1 0,0-3-8 16,0 2 8-16,0-1 0 0,0 1 1 16,0-3-1-16,0 3 0 0,0-2-25 0,0 2 4 0,0 2 25 15,0-4-25-15,0 4 4 0,0-4 22 0,0 1-9 0,0-1 0 16,0 3-13-16,0 0 22 0,0-3-22 0,0 1 21 15,0 2 1-15,0-1-22 0,0 0 22 16,0 2-22-16,0-2 21 0,0 0-8 0,0-3 0 0,0 6-12 0,0-5 20 16,0 2-16-16,0 0 20 0,-3 0-24 0,3-1 20 15,0-2 1-15,0 3-22 0,-2 0 21 0,0-2 1 0,2-1-22 16,0 3 9-16,-1-3 12 0,1 3-20 0,0-1-1 16,0 1 26-16,0 0-13 0,0 0-9 0,0 0 1 15,0-1 20-15,0 3-12 0,-2-3 0 0,2 2-8 0,-1-1 21 16,-1 1-22-16,-1 1 22 0,3 0-13 0,-1-1-13 15,1-1 13-15,-2 2 13 0,2-1-26 0,0 1 5 0,0-1 20 16,0 0-20-16,0-2 21 0,0 3-26 0,0-4 26 16,0 1-26-16,0-2 26 0,0 3-26 0,0-3 21 0,0 1-16 15,0 1 16-15,0-4-20 0,0 4 20 0,0-2-20 16,0 0 24-16,0 1-12 0,0-1-4 0,0 0-4 16,0 0-9-16,0-1-20 0,0 2 12 0,0-1-28 0,0 1-11 15,0-1-38-15,0 0-52 0,-3-1-58 0,0 1 5 16,1-3 30-16,-1 2 16 0,1-1 26 0</inkml:trace>
  <inkml:trace contextRef="#ctx0" brushRef="#br0" timeOffset="137282.93">17907 3568 101 0,'-4'-1'75'0,"0"-1"-7"0,-1 1 7 0,1-4-3 15,-1 2-1-15,2 0-20 0,-3 0-4 0,1-1-4 16,0-1 1-16,-1 1-19 0,1-1 8 0,-2 1 0 0,1 1 0 16,2-2-4-16,-4 1 0 0,3 2-10 0,-2-1-1 15,-2 2 12-15,1-4 4 0,2 4-1 0,-1 1-21 0,-3-2-1 16,1 2 0-16,1 0 0 0,-1 0 20 0,1 0-5 16,0 0-3-16,0-2-15 0,-1 4 7 0,1-2 1 0,-2 0-5 15,1-2 13-15,1 1-13 0,0 1-11 0,-3 0 20 16,0-3-8-16,3 3-5 0,-3 0 1 0,2 0 0 15,-1-1 0-15,2 1 0 0,-1-2-4 0,3 4 4 0,-2-2 0 16,-1-2 0-16,5 4-4 0,-5-2 0 0,2 1 0 16,1 1 0-16,-1-1 0 0,0 4 0 0,0-5 4 15,1 3 0-15,-1 0-4 0,1 1 4 0,-2 2 0 0,2-1 8 16,0-1-16-16,-1 1 4 0,0 0 0 0,0-1 0 16,2 3 1-16,1 0 7 0,-3 0-12 0,2-3 4 0,-1 2-4 15,3 0 8-15,-2 2 0 0,1-4 1 0,0 4-1 16,1-2-8-16,-2-2 8 0,5 4 0 0,-6-2-3 0,3 0-1 15,2 1 0-15,1-1 0 0,-4 0 0 0,4 2 0 0,0-1 1 16,0 1-5-16,-3 1 0 0,3-1 4 0,0 0-4 16,0 1-9-16,0 0 5 0,0 1-4 0,0 0 0 15,0 0-5-15,-1-2 9 0,1 2 4 0,1-2 8 0,-1 1-4 16,0 0 1-16,0-2-10 0,0 1 14 0,-1-2-13 16,1 1 12-16,0-1-4 0,1 0-12 0,2 0 4 0,-3 2 8 15,4-4-8-15,-3 1 4 0,1 0-5 0,1 2 14 16,1-3-5-16,-1 2-8 0,1-1 0 0,1 1 12 15,-4-2 0-15,4 2-12 0,-2 2 8 0,0-4-12 0,3 4 16 16,-2-2-4-16,0 0 1 0,1 1-1 0,0 1-8 16,1-4 8-16,2 4 0 0,-3-2 0 0,1 0 0 15,1 0 1-15,-1-2-14 0,5 1 13 0,-2-1 1 0,1 1-10 16,1-4 1-16,0 2 8 0,2-1-8 0,1-2 8 16,-3 1 1-16,3-1-1 0,-1 0 0 0,-1 0 0 0,1 0 1 15,-5-1-1-15,3 2 0 0,-1-2 0 0,-1 1-4 16,-4 0 0-16,3 0 5 0,-2 0-5 0,-1 0 0 15,1 0 0-15,1 0 0 0,0 0 0 0,0 0-13 0,-1 0 13 16,1 0 0-16,-1 0-4 0,3 0-22 0,-1 0 1 16,-1 0-16-16,-3 0-37 0,2 0-10 0,-1 0-64 0,-2 0-66 15,2 0 5-15,-2 0 29 0,1 0 19 0,-4 0 19 0</inkml:trace>
  <inkml:trace contextRef="#ctx0" brushRef="#br0" timeOffset="138390.06">17999 8506 94 0,'-2'0'72'0,"2"0"-1"0,2 0 4 0,-2-1-14 0,-2 1-11 16,2 0-11-16,0 0 5 0,0 0-5 0,0 0 1 15,0 0-22-15,0 0 18 0,0 0-18 0,2 0 11 16,-2 0-3-16,0 1 0 0,0 2-1 0,0-1 1 0,0 1 0 15,0 3 7-15,0-3 0 0,0 3-11 0,3 0 8 16,-6-1-3-16,3 3-1 0,3-3 0 0,-3 2-3 0,0 1-19 16,1-1 19-16,-1 1-16 0,0 1 9 0,2 0-1 15,-2 0 4-15,0 1 0 0,1-1 1 0,-2 3 7 16,1 0-11-16,1-1 3 0,-1 2 1 0,-1 0-12 0,1 0 20 16,0 0-12-16,0 1 8 0,0-1-20 0,0 1 20 15,0-1-20-15,0 0 21 0,0 1-21 0,0-2 20 0,0 0-3 16,0 0-8-16,0 0-13 0,0 1 12 0,0-2 5 15,0 1-17-15,0-1 17 0,0-1-9 0,0 2-8 0,0-1 9 16,0-1-1-16,0 1 1 0,0-1 8 0,0-1-22 16,0 3 10-16,0-1-1 0,0-4 9 0,0 4-17 0,0-2 8 15,0-3 9-15,0 3-22 0,0-2 14 0,0-1-5 16,0 0 0-16,0-3 13 0,0 2-22 0,0-2 9 16,0 0 0-16,0-2 0 0,0 0 9 0,0-1-22 0,0 2 21 15,0-2-21-15,0 0 18 0,0 0-23 0,0 0 18 16,0 2-21-16,0-4 8 0,0 4 0 0,0-2-16 0,0 0 4 15,0 0-8-15,0-2-21 0,0 2-2 0,0-2 0 16,0 1-18-16,0-5-27 0,0 2-34 0,-2-2-76 16,2-2 19-16,-4-1 16 0,4-1 26 0,-2-3 11 0</inkml:trace>
  <inkml:trace contextRef="#ctx0" brushRef="#br0" timeOffset="139310.26">17950 8580 105 0,'4'-2'68'0,"-2"-1"-8"0,5-1 1 16,-6-1-4-16,7 1-3 0,-2-2-22 0,1 1 1 16,-3 2 6-16,3-1-14 0,0-1 1 0,-2 1 6 15,3-1-3-15,0 1 0 0,1-2-3 0,-1 3-5 0,-1-2 1 16,-1 1-3-16,2-1-1 0,1 1 0 0,-1 1-14 15,0 1-8-15,2-1 4 0,-6 0 19 0,3 3-19 16,1-3 14-16,1 3-14 0,-3 0 15 0,2 0-8 0,-1-2 1 16,-1 2 7-16,3 0-19 0,0 0 19 0,-1 0-8 15,-2-1 0-15,3 4 1 0,-2-3-12 0,1 0 12 0,0 0-1 16,1 2 0-16,0-1-3 0,-2-1 4 0,4 5-5 0,-5-4 5 16,2 2-1-16,0-1-3 0,1 0 11 15,-1 3-7-15,0-2-1 0,0 0-3 0,0-1 0 0,0 4-1 16,-2-5 1-16,2 2 4 0,0 2 7 0,-2-2-12 0,1 1-6 15,-1 0 10-15,2 1-3 0,-4 0 4 0,5-1 7 16,-5 0 0-16,3 1 0 0,0 1 1 0,1-3-5 0,-4 3 1 16,2-1-16-16,0-1 15 0,0 1 1 0,-1 1-20 15,-2-2 4-15,2 2 0 0,0 0 1 0,-2 0-1 0,0-1 0 16,1 1 4-16,0-2 0 0,-2 4 0 0,-1-2 15 16,4 0-15-16,-3-2-4 0,-1 2 20 0,1 0-1 15,1 0-3-15,0 2 0 0,-3-3-20 0,2 3 12 0,0-2 7 16,-2 2-18-16,0-2-1 0,4 0 12 0,-4 1 0 15,0-1-1-15,0 2 1 0,0-1 0 0,5-1-12 16,-10 0 20-16,10 0-20 0,-5 2 20 0,0-1-12 0,0-2 12 16,0 1-24-16,-5 1 12 0,10-1 12 0,-5 0-20 15,0 2 20-15,0-2-20 0,0 0 20 0,-5 1-20 0,2 1 8 16,2 0 12-16,-3 0-12 0,1 0 7 0,0-2 1 16,0 1-20-16,-2 0 16 0,2 1-4 0,-5-2 0 0,6 1 8 15,-2 0-4-15,0-1-12 0,0-1 8 0,-1 2 0 16,2-1 0-16,-3-1 0 0,1 2 12 0,2-1-12 15,-2-1 0-15,2 0 0 0,-4 0 0 0,2-1 0 0,1 1 0 16,-1-1 0-16,2-1 4 0,-3 2 0 0,2-2 0 16,-4 2 0-16,2 0 4 0,0 1-12 0,0-1 12 0,-3 1 0 15,0-2 4-15,1 2 0 0,-3-2 0 0,3 3-4 16,-4 0-4-16,4 0 0 0,-5 0 20 0,2-3-3 0,0 2-1 16,-2 0 1-16,2 0-1 0,0 1-20 0,0-2 21 15,-2 1-17-15,1-1 9 0,-1 1 12 0,0-2-8 0,-1 1-8 16,1 1 8-16,0-4 13 0,0 3-13 0,-1-2-4 15,1 2 5-15,2-5 9 0,-2 3-5 0,5-3-4 16,0 0 0-16,-1 0-4 0,3 1 0 0,-1-1-5 0,2 0-14 16,2-1 5-16,1 1-9 0,-1 0-5 0,3 0-22 15,0 0-4-15,-1 0-13 0,-2 0-16 0,3 0-7 0,0 0-14 16,3 0-30-16,-8-3-65 0,2 0-43 0,2 1 20 16,-3-1 28-16,3 3 23 0,-2-3 18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1-09T06:44:25.356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C0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6172 4003 69 0,'0'0'68'0,"2"0"-14"0,-2-1 6 15,0 1-20-15,0 0 10 0,0 1-15 16,0-1-6-16,0 2-4 0,0-2 0 0,0 1 0 0,3 2 1 15,-6-1-5-15,3-2 12 0,3 3-12 0,-3 0 1 0,1-2-4 16,-1 2-7-16,2 1 14 0,-1 0-17 0,1-1 13 16,0 1 1-16,-1 1 0 0,-1 1-11 0,2-2 8 0,0 1-1 15,-4-1-11-15,4 4 12 0,-2-2-1 0,0 2-7 16,0-1 0-16,0 0 8 0,1 2-8 0,-1 0 0 16,2 2 0-16,-2-1 0 0,0 2 0 0,1 0 4 0,-1 0 12 15,2 2-9-15,0 1 5 0,-1 1 0 0,-2 0-4 16,4 1 3-16,-3 1-2 0,1-1-1 0,1 2 0 15,2 1 0-15,-2-2 1 0,-4 1-20 0,4-1 19 0,-2 2-19 16,1-4 20-16,-2 4-9 0,1-2-3 0,1 0 4 16,-2 0 0-16,1 0 4 0,0-2 8 0,0 1-12 0,0-1 4 15,0 1-4-15,0-3 12 0,0 3-3 0,0 0-17 16,0-4 20-16,0 2-3 0,0-3-4 0,0 2-1 0,0-2 1 16,0 0-21-16,0 0 0 0,0-2 20 0,0 1-20 15,0-2 0-15,3 0 4 0,-3-2 17 0,3-1 0 16,-1 2 0-16,1-1-21 0,2-1-1 0,0 0 22 0,1 0 1 15,-2-1-5-15,1-1-22 0,0 2 13 0,0-1 9 16,1-1-17-16,2-1 17 0,-3-1-9 0,1 2-12 0,2-1 8 16,-3 0 4-16,3-1 0 0,-2-2 1 0,2 0-1 15,0 1-8-15,1-1 12 0,-1 2 1 0,0-2-4 0,0 0-1 16,1-3 0-16,1 0 1 0,0 1-14 0,-1-1 9 16,-1 0 0-16,3-1 4 0,-2 1 1 0,-1-2-5 0,0-1-9 15,-1 2-4-15,0 1-18 0,0 1-8 0,-1 1 5 16,-1 1-8-16,-2-2-20 0,-1 2 1 0,3-2-23 0,-4 2-25 15,2-2-25-15,-3-1-49 0,0-2-25 0,0 1 25 16,2-2 25-16,-1 0 26 0</inkml:trace>
  <inkml:trace contextRef="#ctx0" brushRef="#br0" timeOffset="356.0899">6016 4507 134 0,'0'0'117'0,"-2"0"-2"0,2 0-15 0,0 0 5 0,0 0-11 16,0 0-10-16,0 0 0 0,0 0-17 0,0 0 8 16,2 0 0-16,1 0 10 0,3 0-15 0,-1 0-11 0,1 0 17 15,1 0-10-15,3 0-25 0,0 0 18 0,1 0-29 16,3 0 18-16,-1 0-26 0,3-3 13 0,-4 2-8 16,1-2-23-16,3 0-8 0,-2-1-1 0,0 0-26 0,1 0-4 15,0-1-22-15,-2 0-44 0,1-2-2 0,1 4-64 16,-1-3-57-16,-3 0 6 0,2 2 29 0,1-1 13 0,0 1 22 15,-2-2 19-15</inkml:trace>
  <inkml:trace contextRef="#ctx0" brushRef="#br0" timeOffset="1336.6399">7015 4602 87 0,'0'0'96'0,"0"-2"-6"15,0 2-22-15,0-1-4 0,0-4 1 0,0 2-15 0,0 0-3 16,0 0 0-16,0-1-4 0,0 1 8 0,0-2-14 16,0 0 3-16,0 1 8 0,0 0-18 0,-4 1-4 15,3 0 0-15,-1-1 19 0,-2 0-12 0,1 1-2 0,-2-1-1 16,2 1-3-16,-2-1-4 0,0 0 0 0,0 0 0 15,-1-2-4-15,3 3-3 0,-3-2 0 0,1 1-1 16,0-1 1-16,2 2 0 0,-3-2-4 0,1 1-4 0,-1 1 4 16,-1 0-8-16,2 2 8 0,-1-1 0 0,-3 2 8 15,2-1 0-15,1 1 1 0,-2 0-5 0,-1 0 0 0,1 0-3 16,-2 0-1-16,1 0-3 0,1 0-1 0,2 0 0 0,-4 0-12 16,2 0 4-16,0 0 8 0,2 1 1 0,-2-1-1 15,0 2-4-15,2 1 1 0,0-2-1 0,-1 2 0 16,2 0 0-16,-1 0 1 0,0 2-1 0,-1-2-4 0,3 0 4 15,-3 0-4-15,1-2 4 0,0-1-12 0,3 5-9 16,-2-4 13-16,2 1-1 0,-2 2 10 0,3-1-10 0,-1-1 10 16,-1 2-18-16,0-1 9 0,1 2 0 0,-3-1-1 15,4-1 14-15,-3 3-1 0,2-1-16 0,-3 1-1 16,0 1 22-16,1 1-21 0,0-1 24 0,2 2-7 0,0 0-13 16,0 3 12-16,-1-2 13 0,-2 3-8 0,5-1 0 15,-1 1 0-15,2-1 0 0,-3 2 4 0,3 1 1 0,0-2-1 16,2 2 1-16,-1-1-9 0,4 1 4 0,-1-1 10 15,1 0 9-15,0-2-5 0,1 2-17 0,1-2-1 16,4 0 19-16,-2-1-23 0,1 0 23 0,2-2-23 0,-2 2 24 16,1-4-29-16,1 1 24 0,0-1-24 0,-1-1 25 15,1-1-15-15,0-2 10 0,0-2-25 0,-1 1 10 0,2-2 0 16,1 0 10-16,-1-3 0 0,2-2-15 0,-2-1 6 0,4-1-27 16,-4-1 1-16,1-1-5 0,1 0 15 0,-1-3-5 15,-3 0 1-15,0 0-1 0,0 0 1 0,-1 2-1 16,-1-2 1-16,-1 0 4 0,-2 1 1 0,1 1-1 0,-3-1 1 15,1 1 0-15,-2-1 4 0,1 1 0 0,-2-1 5 16,0 1 0-16,0-1 10 0,-2 4-15 0,1-2 5 0,-1 0 0 16,0 1 0-16,0-1 0 0,0 3 0 0,0-1 5 15,2 1 4-15,-1 1 0 0,-1 0-13 0,0 0 4 16,0 5 23-16,2-3-23 0,-4 3 24 0,2-2-5 0,0 2-23 16,0 0 13-16,0 0 11 0,0 0-1 0,0 0-24 15,0 0 25-15,0 2-5 0,0 1 0 0,0 0-25 0,0 3 25 16,0-2-25-16,0 4 25 0,0-1-5 0,0 2-20 15,0 0 10-15,0 2 10 0,0-2-20 0,0 1 0 16,0 1 0-16,0-2 10 0,0 1 15 0,0-1-5 0,0 2-10 16,0-1 10-16,0-1-25 0,0-1 0 0,2 2 20 15,1-1-5-15,0 0-5 0,-1-1-20 0,3 1-4 0,0-2-1 16,2-1-17-16,-2-1-23 0,3 1-3 0,-1 0-24 16,0 0-9-16,-1-3-17 0,1 0-47 0,-1-2-77 0,1 1 34 15,-4-1 10-15,6-1 35 0,-3-3 21 0,3 2 19 16</inkml:trace>
  <inkml:trace contextRef="#ctx0" brushRef="#br0" timeOffset="2070.2599">7288 4600 84 0,'3'0'85'0,"-3"2"-6"0,-3-1 14 0,3 4-7 15,0-2-22-15,0 1-10 0,0 1-3 0,0-1-4 0,0 2 0 16,0 0-7-16,0 1-7 0,0 0 8 0,3-1 3 15,-1-1-3-15,1 2-4 0,-1 0 0 0,1-1-3 0,0 2-4 16,-1-2-7-16,0 1-11 0,-1 1 11 0,2-2 0 16,-3 3-12-16,0-2 12 0,0 2 1 0,-1 0-1 0,1 2 0 15,-2-2 9-15,2 1 0 0,2-1-12 0,-2 2 8 16,0 0-4-16,0 0 1 0,0 0-1 0,0-2-11 0,-2 1-9 16,2 1 0-16,0-2 0 0,0 0 0 0,0-2 0 15,0 1 1-15,0-2-1 0,0 0 0 0,0 0 0 16,0-3 0-16,0 0 0 0,-3-3 22 0,3 1-22 0,0 1 17 15,0-2-21-15,0 1 13 0,0-2 8 0,-2 1-8 16,2-2 5-16,0 2-14 0,0 0 13 0,0 0 1 0,0 0 0 16,0 0 0-16,0 0-1 0,0-1 6 0,0-2 0 15,0 0-5-15,-1-2-13 0,1-1 4 0,0 2-9 0,0-4-5 16,-2-1 1-16,2-1 8 0,0-2-4 0,0 1 0 16,-2 1 0-16,6-4 10 0,-1 0-15 0,2 1 0 0,-1-2 1 15,2 2-5-15,-1-1-1 0,3-1 1 0,0 2 0 16,3-2 0-16,-1-2 0 0,-1 5 0 0,2-1 0 15,0-2 9-15,1 2-18 0,0 0 23 0,-1 3-23 0,0-1 13 16,0 1 14-16,0 2-22 0,3-1 8 0,-4 2 14 16,0 2-22-16,2 1 22 0,-2 2-22 0,-1 1 13 15,2-2 8-15,-1 3 1 0,-1 0-22 0,0 0 22 0,0 1-9 16,0 2 0-16,0 3-9 0,-1-3 9 0,2 2 4 16,-2-1-4-16,1 5 5 0,-1-1-1 0,0 2 1 0,0 2-1 15,1 0 1-15,-2 0-10 0,-1-1 14 0,-1 1 9 0,1 3-9 16,-3-2 0-16,0 1 0 0,-1 1 5 0,-2-2-1 15,0-1 10-15,0 2-4 0,0-3 0 0,0 2 0 16,0-1-5-16,0-2 0 0,0 1-4 0,0-2-1 0,0 0-4 16,-2-2-14-16,2 1 4 0,0-2-5 0,0-2-9 15,0 2-5-15,0-3-13 0,0-1-9 0,-3 1-3 0,3 1-22 16,0-2-19-16,3-1-51 0,-3 4-45 0,-3-4-65 16,3-1 34-16,0 0 18 0,0 2 38 0,0 1 4 15</inkml:trace>
  <inkml:trace contextRef="#ctx0" brushRef="#br0" timeOffset="2749.7599">8455 4203 105 0,'0'0'75'0,"-3"1"11"15,0-1-4-15,0 3-3 0,1 0-8 0,-3 0-27 16,2 3-1-16,-2 0-3 0,-1 0 0 0,-3 2-11 0,2 1 7 15,-1-2 1-15,0 4-4 0,-1-2 7 0,3 1-10 16,-2-1-4-16,3 2 8 0,-4-1-1 0,2 0-3 16,1 0-3-16,1 2-1 0,0-3-3 0,-1 3 0 0,0-2 0 15,3 2-11-15,-2 0-12 0,0-1 0 0,2-1 4 0,-3 2 0 16,1 0 11-16,2 2 1 0,0-2-1 0,-2 1 1 16,3 1-1-16,-3 1 1 0,2-2 0 0,-3 4 4 0,3-2 8 15,0 1 0-15,1-1-4 0,1 2 1 0,-1-2-21 16,2 1 0-16,-2 2 4 0,2-1 13 0,0-1-1 15,0 1 14-15,2 1-9 0,-2-2-4 0,0 2 5 0,2 2 0 16,1-2 0-16,0 0 0 0,0 1 10 0,5-1-5 16,-5 0 1-16,2 2 0 0,1-1 1 0,-1-1-5 15,4 2-14-15,-6-1 10 0,2 2-19 0,2-1 20 0,-2-2-25 16,1 0 24-16,1 1-14 0,0 1 0 0,1-2 0 16,-2 0-15-16,2-3 10 0,0 0 10 0,0-2-25 15,0-1 10-15,1-1-20 0,-1-2 5 0,2-2-14 0,1-1-10 16,-2-1-32-16,1 1-16 0,-1-6-19 0,1 4-50 15,-2-2-61-15,0-1-42 0,-1 2 45 0,3 0 18 0,-4 0 24 16,1-1 22-16,2 1 18 0</inkml:trace>
  <inkml:trace contextRef="#ctx0" brushRef="#br0" timeOffset="3785.86">8838 5287 62 0,'0'-4'104'0,"1"-2"-4"0,1 0-15 15,-2 0 1-15,0-2-3 0,-2 4-11 0,4-1-3 16,-2-2-7-16,0 1-3 0,-2 0-12 0,2-2 9 0,0 1-4 16,-1-1 1-16,-1 1 3 0,-1-2-6 0,1-2-11 15,2-1-1-15,-1 2 5 0,-2-4-3 0,1-1-20 16,-1 2 8-16,3-4 8 0,-1 1-24 0,-1-2 13 0,-1 0-13 15,1 0 0-15,-1-2 22 0,-2 1-14 0,4-2 1 16,-3 1-12-16,0 1 8 0,-2-1 0 0,4-1 0 16,-1 0 0-16,1 0-4 0,2 0 0 0,-1 2-13 0,1-2 9 0,0 1 0 15,-2-1-5-15,4 2 1 0,-2-2 12 0,-2 1-12 16,4 1-14-16,-1-1 4 0,1 0 10 0,1 1-1 16,-1-1 1-16,4 2-1 0,-2-1 1 0,1 1-1 0,0 0 1 15,0 2-5-15,4-1 0 0,-3 1-9 0,1 1 13 16,-1 0 1-16,1 1-1 0,0-1 0 0,-2 5-4 15,3-4 0-15,-1 4 0 0,-1 0-8 0,1-1 8 0,2 2-9 16,-3 1 22-16,2-2-13 0,1 4 0 0,-1 0 0 16,0 0 0-16,-1 0 0 0,2 1 0 0,0 1 0 0,-1 0 0 15,2 2 0-15,-2 0 0 0,1 1 0 0,-1 1 0 16,1 0 0-16,-1 1 0 0,-1 2 0 0,2 0 0 0,-3 2 0 16,-1-2 0-16,3 3 4 0,-3-1 1 0,0 3-1 15,2 1 1-15,-3 2-1 0,2-4 1 0,-3 4 0 16,1-1-1-16,-3 2 1 0,2-1-1 0,-3 1 1 0,0 0-1 15,2 1 15-15,-2-2-1 0,0 1 1 0,-2-2-1 16,2 1 1-16,0 1-4 0,-3-3-20 0,2 1 24 0,-3-1-24 16,1 2 24-16,0-2-19 0,-2 0 25 0,-1 0-25 0,-2 1 14 15,3-1 11-15,-3 0-10 0,2 0 0 16,-2 0 0-16,2-1 0 0,1 1 1 0,-1-3-1 0,2 1 1 16,-2 1 0-16,2-2 5 0,-1-2 5 0,5 0 1 0,-2 1-21 15,1-2 21-15,-1-1-16 0,2-1-11 0,0 1 28 16,0-2-5-16,0 0-29 0,0 0 12 0,2 0 17 15,-4 0-29-15,2 0 24 0,0-2-7 0,0 2-5 0,0 2-18 16,0-4 1-16,0-1-1 0,0 2-11 0,2-2 12 16,1-1 0-16,-2 0 0 0,1 1-1 0,4 0 1 0,-3 0 0 15,2 2 6-15,0-1-1 0,0 0 6 0,1 2-5 16,-3 0 16-16,3 0-17 0,-1 2 6 0,0 1 0 16,1 2 0-16,1-2 0 0,0 1 6 0,0 2-1 0,-1 2 6 15,2 1-5-15,0 0-1 0,-2 1 18 0,2-1-12 0,-3 2-11 16,1-1 17-16,0 4 12 0,-1-2 0 0,0-2 1 15,-2 4-30-15,-1-3 24 0,-1 2 0 0,1-3 7 16,-2 1 19-16,0-1-12 0,-3 2 2 0,0-4 13 0,-1-1 2 16,-2 1-27-16,4 1 1 0,-4-5 37 0,0 2-37 15,1 0 25-15,-1-3 1 0,1 0 1 0,-3 2-7 16,0-2 2-16,0 0 18 0,0 0-7 0,-2-2-7 0,-2 2-18 16,1-3 1-16,-1 0-19 0,-1 3-19 0,-1-3 38 15,-1 0 2-15,1 0-11 0,0 0-29 0,0-1 0 0,1-1-10 16,0 2-9-16,-1-3-30 0,3 2 29 0,-1-2-18 15,2-2-55-15,2 2-5 0,0-3-46 0,2 2-14 0,0-2-17 16,2-2 2-16,1 5-34 0,2-4-1 0,-1 2 9 16,2 1-47-16,2-2-52 0,1 0 23 0,2-2 53 0,1 2 18 15,2-2 28-15,-2 1 18 0,2 0 26 0</inkml:trace>
  <inkml:trace contextRef="#ctx0" brushRef="#br0" timeOffset="4727.76">9760 4242 112 0,'0'8'79'0,"0"-1"-4"0,0 0-8 15,0 4 12-15,0-2-7 0,0 3-18 0,0-1-11 16,0 3 1-16,0 0-8 0,0 1 8 0,0 3 7 0,0 0-11 16,0 1-7-16,0 1 1 0,0-1-1 0,0 2 12 15,0 2 0-15,0-2 8 0,0 1 0 0,0 1-3 0,1-1-19 16,2 1 16-16,-1-2-3 0,-2-2 0 0,3 2-12 15,2 0-7-15,-2-4 11 0,0 1-23 0,0-2-1 16,2 1 9-16,-5-4 0 0,3 2-4 0,0-3-9 0,-1-1 9 16,0-2 5-16,1 0-9 0,-3 0-5 0,0-3 10 15,3-2-10-15,-3 1 1 0,0-1-5 0,0-2 1 0,0-1-1 16,0-1 5-16,0 1-5 0,-1-1 1 0,1 0-1 16,0 2 1-16,1-4-1 0,-1 1-4 0,0 1 0 0,-1 0 0 15,1-1 5-15,0-1-5 0,-2-2 9 0,0 1-9 16,-1 0 0-16,0-3-5 0,-2 0 1 0,2-2 13 0,-5 1-5 15,2-2-22-15,1 2 0 0,-3-1 5 0,2 0 18 16,-2 1-23-16,0-2 5 0,3 0-4 0,0 1 4 0,-3 2 0 16,2-4 0-16,0 2 13 0,0 1 8 0,1-2-25 15,-2 1 0-15,1 1 5 0,2-1 20 0,-3 1-21 16,2 1 22-16,0-2-22 0,1 4 1 0,-2-2-1 0,-1-1 13 16,1 2 8-16,1 0 1 0,-1 1-1 0,-3 2 1 15,2 0-5-15,-1 0 0 0,0 2 0 0,-3-2 1 0,3 2-22 16,-1 0 12-16,-1 0 10 0,-1 2-1 0,2-2 0 15,-1 0-4-15,1 0 0 0,-1-2 0 0,-1 4 0 16,3 2 0-16,-1-2-8 0,1 2-1 0,-1-1 13 0,0 2 1 16,3 1-14-16,-2 0-8 0,-1 0 13 0,1 1 0 15,1-2 12-15,-2 1-8 0,1 0 9 0,2 0-13 0,-1 1 12 16,-2-1 0-16,3 0 1 0,-1 0-1 0,-1 2 1 0,2-1-22 16,-2 2 5-16,0-1 3 0,2-1 14 0,1 2 4 15,-1 0-1-15,3 2 5 0,-2-1 1 0,2 1 3 16,1 1 10-16,2-2 4 0,0 1-17 0,0-1 0 0,0 1 5 15,4 0-1-15,0 2 25 0,1-3-10 0,1 1-3 16,1-1 0-16,1-1 15 0,2 0-9 0,0-1 6 16,3 1-4-16,1-1-20 0,0-4-6 0,0 0 27 0,2-1-4 15,1-1-28-15,-2-1-5 0,4-1 23 0,-2 2-6 16,2-2-6-16,-2-5-5 0,1 2-24 0,-1-1-17 0,-1 0-11 16,3 0-21-16,-6 0-20 0,4-4-17 0,-4 1-34 15,1-2-7-15,-3 0-40 0,-1 1-82 0,0-1 4 16,-1 0 27-16,-3 2 23 0,2-1 28 0,-2-1 29 0,0 2 18 15</inkml:trace>
  <inkml:trace contextRef="#ctx0" brushRef="#br0" timeOffset="5636.06">10479 4114 98 0,'5'3'75'0,"-2"2"0"0,0-2-7 0,2 1-4 16,0 2 1-16,-2-1-33 0,0 1 15 0,2 1-4 15,-2 1-3-15,3-1-4 0,-3 4 0 0,2-1-10 0,1 2-4 16,-1 2 0-16,2-1 7 0,0 4-7 0,0-1-4 15,-1 1 1-15,1 2-1 0,0 1 12 0,-1-1-8 0,2 1-3 16,-1 2 11-16,-1 0 0 0,2 1-4 0,-2 0-18 16,1-1-1-16,-1 1 5 0,-1 1-5 0,2-3 24 0,-2 3-20 15,3-2 9-15,-4-1-1 0,0 1 8 0,-2 0-12 16,2-1 1-16,-2 0 0 0,-1-3-1 0,-1 3 1 16,2-3 0-16,-2 0 0 0,0 0 0 0,-2-2-4 0,2 2 12 15,-1-1-12-15,2-2 12 0,-2 1-3 0,1 1 3 0,-3-2-3 16,0 0-4-16,-2-1 3 0,2 0 1 0,0 2-4 15,-4-2 0-15,2 1-8 0,-2 0 4 0,2-1 0 16,-3-2 0-16,0 3-13 0,-1-2 8 0,1 1 5 0,-2-1 0 16,2 0 1-16,-2 0 8 0,0-3-9 0,0 1-4 15,-1 1 4-15,0-2 10 0,0 1 0 0,2-4-5 0,-2 2-9 16,2 0-9-16,0-3 19 0,1-1 0 0,0 2-5 16,2-2 0-16,-2-2 0 0,5 0-4 0,0-3 0 0,-2 3-10 15,2-3 4-15,1 0-4 0,1 0-14 0,-1 0 0 16,2 0-15-16,-2 0 1 0,2-2-23 0,0 4-7 15,-1-5-13-15,4-2-15 0,0 2-14 0,-1-1-21 0,4-2-78 16,-4-2-33-16,6-1 31 0,1-2 17 0,-1 1 30 16,3 0 18-16</inkml:trace>
  <inkml:trace contextRef="#ctx0" brushRef="#br0" timeOffset="6189.08">11198 5052 94 0,'2'0'100'0,"-1"0"-11"0,1 0 1 15,1 0-11-15,2-3-11 0,-2 1-14 0,4 1 0 16,-1 1 4-16,-2-2-3 0,1 1 0 0,2 1-7 16,-1-2-3-16,-3-1-8 0,3 3 8 0,1 0-11 0,-1 0-4 15,-1 0 0-15,3-2 1 0,-2 1-4 0,4 1 4 0,-4-1-8 16,2 2 9-16,3-2-1 0,-5 1-3 0,6-2-8 16,-5 2 4-16,3 4 0 0,-1-4 0 0,1 2 1 15,-1-2 0-15,1 0-9 0,-2 3-12 0,1-3 13 0,-1 0 8 16,-2 2-21-16,2-2 13 0,0 0-4 0,-2 1 8 15,-2-2-8-15,-1 2-13 0,2 1 9 0,-1-2 8 0,-4 0-12 16,4 0-1-16,-2 1 9 0,-2-1-22 0,2 2 9 16,0-5 0-16,-1 4 5 0,2-1-5 0,-3 2-22 0,2-5-13 15,1 3 1-15,-3 0-24 0,3-3-4 0,-1 0-27 16,-2 1-29-16,0-4-47 0,0 2-47 0,0-1 8 16,0-4 17-16,-2 2 33 0,-1-2 8 0</inkml:trace>
  <inkml:trace contextRef="#ctx0" brushRef="#br0" timeOffset="6476.4">11167 4779 98 0,'4'3'110'0,"-2"0"-6"0,1-2-11 16,2 2 0-16,2-3 5 0,2 2-29 0,0 0-7 16,1 0-7-16,5 0-8 0,0 1-6 0,0-3-8 0,-2 0-14 15,3 0-15-15,2-2-8 0,0 4-33 0,-3-4-59 16,-1 2-90-16,0-3 2 0,0 0 34 0,-3 0 0 15</inkml:trace>
  <inkml:trace contextRef="#ctx0" brushRef="#br0" timeOffset="7991.32">12667 4345 91 0,'0'5'78'0,"0"1"-3"0,0-1-3 0,0 5-12 16,2-3 1-16,-4 4-21 0,4-1 7 0,-4 1 3 15,4 2-10-15,0-1 0 0,-2 3-4 0,1 2 1 0,-1-1-1 16,0 1 1-16,3 1 7 0,-3 0-3 0,0 3 0 15,2-2-7-15,-4 1 3 0,-1 1 5 0,3 0 0 0,0 0 12 16,0 0-8-16,0-2 5 0,0 2 1 0,0 0 12 16,0-1 2-16,0-2-4 0,0 1 2 0,0-1-12 15,0-1 2-15,0-2 0 0,0 1-4 0,0-2 7 0,0 1 6 16,3 0-4-16,-1-3-3 0,-2 1-20 0,4-1 23 16,-2 0-16-16,1 0-15 0,0 0 11 0,-1-3 2 15,1 3-6-15,1-3-5 0,-1 0 0 0,-3-3 0 0,1 3-5 16,2-1 0-16,-3-2-5 0,0-2-8 0,0 2-12 0,0-1 13 15,-3-4 0-15,6 1 0 0,-6-1-6 0,8 1 0 16,-4-2-1-16,2 0 7 0,2 0-6 0,-2-3 0 0,2 3 0 16,3-3-7-16,1 0-7 0,0-2 14 0,2 1 6 15,-1-2-33-15,0-2 33 0,1 2-26 0,2-1 6 16,-2 0-6-16,3-1-27 0,-3 0-5 0,0 2-5 0,2 0 1 16,-2 0-5-16,0 0-22 0,-2 2-2 0,1-2 3 15,-2 1-23-15,1 1-1 0,-4 1-14 0,1-2 5 16,1 2-13-16,-5 0-4 0,1-1-32 0,-2 2-39 0,1 1-35 15,-2-4 27-15,0 2 21 0,0-2 25 0,-3 1 23 16</inkml:trace>
  <inkml:trace contextRef="#ctx0" brushRef="#br0" timeOffset="8302.49">12410 4818 116 0,'0'0'132'15,"1"0"-4"-15,2 0-6 0,-3 0-2 0,4 0-8 0,0 0-13 16,2 0-2-16,2 0-7 0,2-3-10 0,0-1-7 15,4 2-6-15,-2-1 13 0,2 0-27 0,1-2-4 0,2 0-3 16,-2 0-8-16,0-1-8 0,1 1 13 0,1 1-26 16,-1 1-30-16,-2-2-17 0,2 2-4 0,0 0-38 15,-3-3-15-15,2 3-57 0,-5 2-90 0,1-4 5 0,0 2 29 16,-3-3 27-16,0 3 20 0,1 0 17 0</inkml:trace>
  <inkml:trace contextRef="#ctx0" brushRef="#br0" timeOffset="9122">13399 4752 59 0,'-3'-2'89'0,"-2"1"-4"0,0 1 15 0,1-3-14 16,-4 0-3-16,3 0-22 0,2 1-10 0,0-1 7 15,0 0 4-15,-2 0-3 0,2 3-26 0,-3-1 15 0,1 1 0 16,0-3-22-16,0 3 16 0,2-2-20 0,-6-1 5 16,4 3-1-16,-1-3-3 0,-1 3 0 0,2-3 1 0,-1 0-5 15,0 2 0-15,-2 1-3 0,2-2 0 0,-1 2-1 16,-2 0 9-16,1-1-16 0,0 1 4 0,2 0-4 16,-4 0 0-16,2 1 0 0,0-2-4 0,0 1 12 0,1 0-20 15,-3 0 8-15,4 3 12 0,-1-3-20 0,0 3 8 0,0-2 0 16,1 2 0-16,1-3 0 0,-1 3-4 15,1-3 0-15,-1 2 0 0,4-1 0 0,-3-1 0 0,2 2 0 16,-2-2 0-16,1 3 0 0,-1-2 0 0,2 2 4 0,-2 3 0 16,-1-1 0-16,-1 1 0 0,1 1 0 0,0 1 0 15,-2-1 5-15,3 2-1 0,0 0-8 0,-1 0 20 0,0 2 1 16,3 1 4-16,0 0 0 0,1 1-8 0,2 2 0 16,-2 2 0-16,2-2 0 0,2 3 0 0,0-2-8 0,2 2 8 15,0 0 5-15,0-2 9 0,2 1-4 0,-1 0 0 16,0-2-4-16,3-2 0 0,4 2-5 0,-5-4 1 15,3-1 0-15,0-2-5 0,1-2 0 0,2-2 1 0,3-1-6 16,0-3 1-16,1-3-10 0,0-1 5 0,1-2-5 16,4-5-15-16,-3 1 1 0,2-5-10 0,-1 1 10 0,1 1-24 15,-2-5 24-15,1 1-9 0,-4 1-13 0,1 0 13 16,-2-1 10-16,-3 0-14 0,-1 4 23 0,-3-2-18 16,2 3 22-16,-6-2-22 0,-2 2 22 0,1 0-8 0,-1 3-10 15,-1-1 27-15,-1 1-22 0,0 1 0 0,0 1 26 16,-1 0-17-16,-1 2 12 0,2-1 5 0,0 1 5 0,2 3-1 15,-2 0 5-15,0 2 9 0,0-2 0 0,-2 2-21 16,2 0 17-16,0-1-9 0,0 2-13 0,0-1 23 16,0 3-10-16,0 0 1 0,0 0-14 0,-1 2 5 0,-1-1 18 15,0 4-8-15,2 1-1 0,-3 1 1 0,3 1-15 0,0 1 10 16,-1-1-5-16,1 2-10 0,-2-1 10 0,4-2 10 16,2 1-15-16,-2 1-15 0,3-3 20 0,0 1-25 15,0-1 10-15,2-2-30 0,-1-2 0 0,2 2-18 0,1-3-41 16,-3-3-5-16,5 2-31 0,-5-1-72 0,2-4-67 15,-3 2 31-15,2-4 34 0,0 1 35 0,-1-2 11 0,1 1 9 16</inkml:trace>
  <inkml:trace contextRef="#ctx0" brushRef="#br0" timeOffset="9777.5">13665 4738 73 0,'0'0'93'0,"0"0"-15"0,0 0-10 0,0 0 14 16,0 0-21-16,0 0-3 0,0 0-11 0,0 3 7 15,0-1-7-15,0 1-3 0,0 0 3 0,0 1 1 0,0 2-4 16,0 2 1-16,0-2-4 0,0 3-23 0,0 0 1 15,0 0 19-15,0 0-19 0,0 0 7 0,0 1 1 0,0 1 4 16,1-2-4-16,-1 3 7 0,2-2-6 0,0 2 7 16,-1-1-3-16,1-1 0 0,-1 4-12 0,-1-4 12 0,2 1-20 15,1-1 17-15,-4 1-21 0,2-1 5 0,-1 0 3 16,0 0 1-16,-1-3 8 0,1-1-12 0,1 2-1 16,-1-5-12-16,-1 1 22 0,1 1-5 0,0-4-22 0,0 1 23 15,0 1-5-15,0-2-9 0,0 1-13 0,0-1 14 16,0-2-10-16,0 2 14 0,0 1-13 0,0-2 8 0,0 1 5 15,0-2 8-15,1-1-13 0,-1 2 1 0,0 0 4 16,0 0-5-16,0 0 5 0,0-1-5 0,2-1 1 16,-2 1 4-16,0-2-5 0,0 0 5 0,-2-1-5 0,2 0 5 15,0-2 5-15,0 2-14 0,2-4 5 0,0 2 4 16,-1-1-14-16,2-1 5 0,0-1-4 0,2 0 4 0,-2-1-5 16,0-1 5-16,2 0-5 0,2 1 10 0,-6-2-14 15,4 2 0-15,1-1-9 0,0-1 18 0,-2 2-9 16,0-1-9-16,1 2 18 0,3 0-17 0,-2 0 21 0,1 0-13 15,-3 0 9-15,4 3-17 0,0-3 21 0,-2 3 1 0,1 0-23 16,-2 0 1-16,1 2 4 0,2-2 22 0,-2 3-22 16,0-3 21-16,-1 4-21 0,2 1 5 0,0 1 16 0,-2-2-16 15,1 1 8-15,-1 1-9 0,2 3 22 0,0-2-17 16,-2 2 17-16,-2 3-9 0,2 0 5 0,2 0-14 16,-4 3 23-16,3 0-23 0,-2 3-38 0,0 2 60 0,-1-4-4 15,2 4 0-15,-2-1 0 0,3-1 0 0,0 3-4 16,-1-1 0-16,-3 1 0 0,-1-3-5 0,3 3 0 15,-1-2-4-15,-2-2 9 0,1 1-18 0,-2-2-17 0,0-1-9 16,0-1-16-16,2-1-21 0,1 1-18 0,-2-3-45 16,-1-1-69-16,0-1-26 0,2 0 30 0,-2-2 16 0,0-1 38 15,6 2 6-15</inkml:trace>
  <inkml:trace contextRef="#ctx0" brushRef="#br0" timeOffset="10623.09">14923 4446 73 0,'-6'4'86'15,"0"1"-12"-15,1-1 5 0,0 1-4 0,-3-1-3 0,-1 2-18 16,3 0-4-16,-1 0-10 0,-1 1 0 0,1 0-4 16,0-1 1-16,1 1-1 0,-1-1 8 0,1 0-14 0,-1 1-8 15,0 0 0-15,2 0 19 0,0 1-19 0,-1-1-3 16,-2 2 19-16,4-1-20 0,-3 2 17 0,2-2-5 0,2 1-11 16,-2 0 12-16,-2 0-16 0,2 0 1 0,-1 0-1 15,1 1 1-15,-2-1-4 0,1 2 0 0,0-1-1 0,0 1 1 16,-1-1 0-16,1 2 8 0,0-1-8 0,-1 2-4 15,3-2 4-15,-3 2 12 0,1 2-12 0,0-1 8 16,-1-1 1-16,2 2-5 0,-1 0 1 0,1 0-1 0,2 0 1 16,-3 3-5-16,5-1 1 0,-1-2-5 0,0 3-16 15,2 1 4-15,-1-1 16 0,1 2-20 0,0 1 25 16,0 0-22-16,1 0 10 0,-1 0-10 0,0 3 22 0,0 0-21 16,-1-2 21-16,1 2-21 0,0 2 12 0,0-2 9 15,0 1 1-15,0 1-14 0,0-1 5 0,0-1-1 16,0 2 5-16,1-4-4 0,3 2 0 0,-3-2 0 0,2 3-1 15,2-1 1-15,-1-2 5 0,0 2-5 0,0-1-9 16,3-1 8-16,-1 1 10 0,0-1-8 0,2 0 8 0,-3 1-5 16,2-3 1-16,2 1-14 0,-1 0 0 0,0-3 14 15,0 3 0-15,2-5-5 0,-1 2-9 0,0 0 0 0,0-1 10 16,-1-1-1-16,2-1-14 0,-2 0 1 0,3-1 4 0,-2-1-5 16,0-1 5-16,3 2 9 0,-3-4-4 0,1 1 0 15,1-4-19-15,0 1 0 0,0-2-10 0,3-4-3 16,-2 2-32-16,3-3-25 0,-2-2-39 0,1-5-96 0,-3-2-45 15,4-2 27-15,-1-2 41 0,-1-3 24 0,-3-2 18 16,0-1 26-16</inkml:trace>
  <inkml:trace contextRef="#ctx0" brushRef="#br0" timeOffset="11475.23">15633 4536 109 0,'0'0'71'0,"0"0"7"0,0 3 5 16,0 0-22-16,0-2-1 0,0 2-20 0,0 1 18 0,0 1-11 15,0 0 0-15,0 1 4 0,0 1-4 0,0-2 1 16,0-1-19-16,0 5 16 0,0-3-19 0,0 2 19 0,0 1-12 16,0 0 1-16,0 1 0 0,0 2 12 0,0 0-11 15,0 2 7-15,0-1-2 0,0 1-1 0,2 1-3 0,-1 0 0 16,-1 1-4-16,0 1-7 0,4-1-9 0,-1-1 5 16,-2 2 4-16,1-1-9 0,1-1 10 0,1 2-1 0,-3-1 1 15,-1-1 4-15,3-1 5 0,-1 1 0 0,-2-3 1 16,0 0-4-16,3 0 0 0,-3-2 0 0,-3 2-13 15,3 0 14-15,-2-1-9 0,2-2 10 0,2 1 11 0,-2-2-15 16,0-1 11-16,0 2-4 0,0-1-6 0,0-1-9 16,-2-4-17-16,2 2 28 0,0-5-28 0,0 1 23 0,0 1-17 15,0-2-11-15,0 0 23 0,0 0-6 0,0 0-11 16,0 0-6-16,0-3-12 0,0 1-22 0,2-1 17 16,2 0-21-16,-2-3-32 0,1 2-18 0,0-4-16 0,-3-2-37 15,2-1-5-15,0-2-64 0,-1 1-46 0,2-2 8 16,1 1 36-16,-3-1 28 0,2-2 30 0,2 1 1 15</inkml:trace>
  <inkml:trace contextRef="#ctx0" brushRef="#br0" timeOffset="12693.8">15943 4629 123 0,'0'0'82'15,"0"0"7"-15,0 0-21 0,2 0 11 0,-1-4-25 16,3 0-15-16,0 3 1 0,3-4-4 0,-1-1 4 0,0 0-22 16,2 2-3-16,0-4 14 0,3-1-18 0,-3 2 7 0,2 2-3 15,-2-2 0-15,1 1-4 0,-1-1 0 0,2 2 0 16,-4-1 7-16,3-1-18 0,-1 3 18 0,-3 0-6 15,3 2-5-15,0 1 0 0,-2-2 1 0,0 0-1 0,2-1 1 16,0 2-1-16,-2 2 0 0,2-3-3 0,0 1-8 16,2 1 8-16,-1-1 0 0,-1-1 0 0,0 3 3 15,1 0-3-15,-1 0 0 0,1 0-4 0,-3-1 7 0,3 2 1 16,-2 1-1-16,-1-4 1 0,0 2-8 0,0 2 11 16,-1-1 8-16,-2 2-1 0,2 0-14 0,0 0 15 0,-3 3-7 15,1-1-9-15,-2-1 16 0,5 2-19 0,-4 2 4 16,-1-2 0-16,1-1 11 0,0 2-11 0,-1-1 19 0,-1-1 0 15,4 2-7-15,-4-1-4 0,0 1 3 0,0 1 1 16,0-2-1-16,0 3 5 0,1-3 8 0,-2 2-16 16,2 0 16-16,-2 1-16 0,1 0 20 0,0-1 1 0,0 1-21 15,0 1 9-15,-4-1-1 0,4 0 1 0,-3 2 0 16,1-4-4-16,-1 4 0 0,-1-2 4 0,2 0 5 0,-1 0-13 16,2 0 0-16,-4-2 9 0,3 0-13 0,2 1 4 15,0 0-4-15,-1-1 9 0,1-1-14 0,-4-1 14 16,1 2-13-16,1-1 0 0,-5 0 4 0,5 0-5 0,-1 0 5 15,-2 0 10-15,-1 2-15 0,3-2 5 0,-4 0 10 0,1 1-5 16,2-1-9-16,-3 0 9 0,2 2 0 0,0-2 0 16,1 1 1-16,-4-1-10 0,3 2 9 0,-1-3-24 15,1 0 6-15,0 0 18 0,-1 1-19 0,3-2 20 0,-2-2-25 16,0 2 25-16,2 0-10 0,0-2-15 0,-2 0 0 16,4 0 25-16,-3 2-20 0,-2-1 0 0,3 0 10 0,-2 0 9 15,2 1-23-15,-2-4 4 0,1 1 24 0,-2 4-14 16,2-5-10-16,0 2 20 0,0-2-20 0,0 3 10 0,2-5 5 15,-1 2 10-15,-1 0 0 0,3 2-10 0,-2-1 6 16,0-1-1-16,0 0 6 0,0 2 10 0,-1-2 1 16,1-2-21-16,0 2 21 0,1 2-21 0,-1-2 28 0,0 0-28 15,0-2 18-15,-2 2 5 0,1 0-4 0,4-1 0 16,-2-1 0-16,-1 1-6 0,1-1 1 0,0 1 0 16,2-1-6-16,-3-2 0 0,3 1 7 0,3-2-6 0,-3 1 0 15,0-1-7-15,0 1 1 0,0 1-1 0,0-3-6 16,0 1-21-16,0-2 21 0,0 2-7 0,4 0 0 0,-1 0-7 15,2-1 1-15,1 0 12 0,2-2-39 0,-2 1 33 16,2-1-20-16,1 1-19 0,3-1 20 0,-6-1-1 0,2 2-11 16,1 1 6-16,-2-2 25 0,-3 4 0 0,1-1-12 0,-2 1 12 15,3 1-24-15,-2 1 12 0,-3 1 18 0,2-1 0 16,1 2 0-16,-3 0-12 0,2 0 12 0,2 0-6 16,0 0 6-16,1 0 0 0,-3 0-6 0,2 0 6 15,1 0-6-15,3 0 0 0,-5 0 0 0,2 0 0 0,-1 0 0 16,1 0 0-16,1 0 0 0,-1 0-12 0,2 2-12 15,-2-1 30-15,-1 2-12 0,2 0 0 0,-1 0 0 0,1 2 0 16,-2-1-12-16,0 1 6 0,0-1 12 0,-2 4 12 16,2-4 0-16,-1-1 0 0,1 3 0 0,-2 0-30 0,1 0 30 15,0 0 0-15,0 2-12 0,-1-2-12 0,0 1 0 16,1-2 24-16,-2 2-24 0,1 1 30 0,0-2-30 0,1 0 6 16,-4 1 30-16,1 1-6 0,-1-3-24 0,0 3 30 15,0 0-12-15,0-1-5 0,3 2 17 0,-3-2-30 16,0 1 25-16,0-2 0 0,0 3 0 0,0-1-6 0,0 1 0 15,0-3-32-15,0 4 19 0,2-4 0 0,-4 0 13 16,4 0-7-16,-2 2 1 0,0 1-20 0,0-2-26 0,0-2 14 16,0-2-19-16,0 2 8 0,0-1-47 0,2 0 3 15,-2-1-29-15,-2 2 1 0,2-5-5 0,0 1-8 16,0 0-4-16,0-1-7 0,0 4-35 0,0-3-17 0,0-2-42 16,0 1 25-16,0 1 16 0,2-1 17 0,-1 2 25 0</inkml:trace>
  <inkml:trace contextRef="#ctx0" brushRef="#br0" timeOffset="13149.58">16729 4983 109 0,'-5'7'99'0,"1"2"-2"0,-1 2-4 15,0-3-7-15,-3 2-10 0,4 0-22 0,0 1-3 16,0-1 14-16,0 1-21 0,1-1 15 0,-2 1-22 0,1-2 4 16,2 0-4-16,2 0-3 0,-3-2-4 0,0-1 1 15,3 0-5-15,-5 0-3 0,5-3 4 0,0-1-11 16,-1 0-1-16,1 2-3 0,-4-1-5 0,1-3 1 0,3 1-12 15,-2 1 8-15,-1 1 4 0,3-3-24 0,-6 1 1 16,2 1-12-16,-1-2-19 0,2 0-4 0,-1 0-33 0,-1 0-39 16,-2 1-61-16,5-2 2 0,-1-1 24 0,2 4 14 15</inkml:trace>
  <inkml:trace contextRef="#ctx0" brushRef="#br0" timeOffset="14647.15">17112 4530 59 0,'0'0'96'16,"0"0"-3"-16,0-2-22 0,0 2 8 0,0 0 0 15,0 0-25-15,0 0 0 0,0 0-3 0,0 0 3 16,0 0-14-16,0 0 12 0,0 0-5 0,0 0-10 0,0 0-11 16,0 0 15-16,0 0-22 0,0 0 11 0,0 0-15 15,0 0 19-15,0 0-3 0,0 0-24 0,0 0 12 0,0 0-11 16,0 0 15-16,0 0-4 0,0 0-11 0,0 0 8 15,0 0-1-15,0 0 5 0,0 3-5 0,0 0 1 16,0-1-4-16,0 1 4 0,0 1 8 0,0 1-4 0,0-1-12 16,0 2-8-16,0 0 12 0,0 0-8 0,0 2 16 15,0-2-16-15,0 1 21 0,0 1-21 0,0 1 16 0,0-2-16 16,0 2 21-16,0 2-21 0,0-3 1 0,0 2 20 16,0 0-9-16,0 1-11 0,0-1 12 0,0 1 0 15,0-2 0-15,0 1 0 0,0 4-4 0,0-4-9 0,0 1 9 16,0-1 0-16,1-2 5 0,-1 2 4 0,2-2-13 15,-2 0 9-15,1-1-14 0,-1-1 1 0,4-5 4 0,-4 3-4 16,1 0 4-16,-1-3 4 0,0-1-13 0,2 0 9 16,-1 0-4-16,3 0 0 0,1 0 8 0,-2-1 1 15,3 2-14-15,-2-4 0 0,3 3 10 0,1-3-15 0,1 0 5 16,-3 0-5-16,2-1 5 0,1 1-4 0,-3-2 4 16,3 1-5-16,-2 1 5 0,-1 1-5 0,0-1 5 0,2 2 10 15,-2 1-10-15,-1 0 0 0,2 0 0 0,-3-2 0 0,2 4 0 16,1-2-10-16,-2 0 10 0,1 1 5 0,0-1-5 15,-1 2 0-15,3 1 9 0,-2-2-9 0,1 2 10 16,-1 0-15-16,2 2 0 0,-4-2 1 0,4 1 4 0,-3-2 0 16,2 2 0-16,-1-3 9 0,-2 1-9 0,1 1-5 15,0-3 5-15,-2 2-4 0,1-2 4 0,-1 3-5 0,-2-2 5 16,4 2 5-16,-5 0 9 0,1 2-14 0,-1-2 0 16,2 0 14-16,-2 1-5 0,0 2 1 0,-2-1-1 15,2-1 1-15,0 1-1 0,2-2 1 0,-2 1-1 0,1 1 1 16,-4-2 0-16,3 1 0 0,0 2-1 0,0-3-23 15,0 0 4-15,0 2 5 0,-4-1 0 0,1 2 25 0,1 0-20 16,-3 0 9-16,2 0 1 0,-2 2 5 0,0-2 0 16,1 1 5-16,-4 1-5 0,3 1 6 0,0-3-6 0,1 0 0 15,-3 1 1-15,1-1 5 0,1 2 6 0,-1-2 0 16,0 0-17-16,1 0 7 0,-3 0-6 0,3-2-11 16,-1 2 16-16,1 0 12 0,0-1-28 0,1-2 23 0,-2 0 0 15,1 1 0-15,2 1-29 0,-4-2 24 0,2 1-24 16,-3-2 30-16,1 1-6 0,0-3 0 0,-1 4 0 15,0-1-30-15,-2 2 6 0,1-2 24 0,1 0 0 0,-1-2 1 0,-2 1-1 16,3 2 1-16,-3-1-32 0,3 0 32 16,-1-1-19-16,-1-2 20 0,-1 1-1 0,3 1-19 0,-1-2 6 15,-1 0 7-15,2 1-13 0,4-1-13 0,-5 0 20 0,2-1-7 16,2 2-13-16,4-1 6 0,-3 0 27 0,0-1-20 16,0 1-13-16,1 0 19 0,-2 0-6 0,1 0 0 0,1 0 13 15,0-3-6-15,-1 0-7 0,-2 1-7 0,3 1-25 16,1-1-13-16,0 0-10 0,1 0 1 0,-1 0-28 15,2-2 4-15,0 4-24 0,0-5-5 0,0 2-24 0,0 0-6 16,2-4-40-16,-4-1-59 0,5-2-29 0,-1 2 40 16,1-4 36-16,1 3 13 0,0-3 22 0,1 0 22 15</inkml:trace>
  <inkml:trace contextRef="#ctx0" brushRef="#br0" timeOffset="15142.82">17080 4575 80 0,'2'0'100'0,"-1"0"-18"15,6 0 4-15,-6 0 0 0,2-2 4 0,1-1-22 16,2 1-3-16,3-2-17 0,-1 3-4 0,-3-5 0 15,6 3 18-15,-3-2-14 0,0 1 5 0,2 1 7 0,-1 1-3 16,0 1-22-16,-1 1 19 0,0-2-19 0,0 2 16 16,0 0-11-16,-2 2 4 0,-1-2-3 0,3 3-4 0,-2-2 8 15,1 1-7-15,-3-1-12 0,1 3 17 0,2 0-21 16,0 0 17-16,0 1-12 0,-1-4-14 0,0 2 1 0,4-3-5 16,-1 1 5-16,-1-1 18 0,5-1-28 0,-5 0 20 15,3-2-24-15,0 0 18 0,-2-2-22 0,1 2 13 16,1 0-14-16,-3-1-9 0,-2 1-23 0,1-3 10 0,-3 6-23 15,2-5-3-15,-3 4-25 0,-1-1-6 0,0 2-39 0,-2-3-62 16,0 2-39-16,0-2 4 0,0 3 28 0,0-3 27 16,0 0 19-16,-2 3 18 0</inkml:trace>
  <inkml:trace contextRef="#ctx0" brushRef="#br0" timeOffset="16805.4">17913 4525 123 0,'-6'0'75'16,"-2"0"10"-16,3 0-20 0,-3 0 14 0,4 0-11 15,-2 0-32-15,1 0 7 0,0 0-3 0,0 0 0 16,0 0 0-16,-3 0 0 0,1 0 8 0,0 0-4 0,-2 3-7 15,-2 0-11-15,5 0 15 0,-6 0-19 0,3 2 8 16,0-1 0-16,-3 0 1 0,3 1-5 0,-4 0 1 0,4-1-4 16,1 0-4-16,-5 1 1 0,4-2-1 0,1 2-3 15,-2-1 0-15,1 1-1 0,2-1 1 0,-1 1 8 0,2-1-12 16,-2 1 4-16,4-1 4 0,-3 1 0 0,2 1-4 16,1-2 1-16,1 1-17 0,-2-1 16 0,0 1-16 15,2-1 12-15,-2 2-12 0,0-1 21 0,1 0-21 0,-1 0 21 16,0 1-21-16,2 0 4 0,-5 0 17 0,3 2-9 0,-1-4 1 15,3 4-9-15,-2-1 17 0,2 0-21 0,-2 0 13 16,4 0-9-16,-1 1 18 0,0-2-9 0,1 1-4 16,1 2-1-16,0-1 1 0,0-3 0 0,0 3 0 0,0 0-5 15,1-1 0-15,-2 1 1 0,1 1-1 0,0-2 1 16,0 2-1-16,0-1 1 0,0-1 8 0,0 1-13 16,0 2 4-16,0-2-4 0,0 1 0 0,0-2 5 0,0 2-1 15,0 0-4-15,0 2 0 0,0-3 0 0,0 2 5 16,0 0-1-16,1 0 1 0,1 0-5 0,-2-1 5 0,3 0-5 15,0 0 4-15,-3-1-13 0,2 2 14 0,3-3-5 16,-2 1 4-16,2-2-4 0,-1 3 5 0,-1-3-5 0,2 0 4 16,-1 1-4-16,-1-1 0 0,2-1 5 0,-1 2 8 15,2-4-13-15,-1 3 0 0,-2-1 10 0,1-1-10 16,0 2 0-16,1-1 9 0,0-1-14 0,-2 1 5 0,1-1 9 16,0-1-9-16,-1 0 0 0,0 1-4 0,0 0 4 15,2-3 9-15,-2 1-9 0,1-2 0 0,0 1 0 0,2-1 9 16,-1 0 1-16,0 0-1 0,-2 0 0 0,2 0 1 15,-3-1-15-15,-1 1 0 0,4 1 15 0,-2-1-15 16,-2 0 5-16,1 0-5 0,-4 0 5 0,2 0 0 0,0-1 0 16,2 1 0-16,3 0 15 0,-4 0-6 0,-1 0-18 15,2-2 18-15,-2 2 1 0,5 0-20 0,-3-1 20 0,2-1-10 16,1 2-10-16,-4-3 20 0,2 0-1 0,2 3-23 16,0-3 23-16,-2 3 1 0,2 0-24 0,-2-1 23 0,3 1-9 15,-1-2-14-15,-2 2 9 0,-1 0 15 0,-1 0-20 16,1 0 10-16,-2 2 0 0,0-2-9 0,2-2 18 0,-2 2-18 15,0 0 18-15,-2 0-18 0,2 0 18 0,2-1-9 16,-1 1 0-16,3 0-9 0,-4-2 18 0,3-1 1 16,0 3-20-16,1-3 20 0,1 0-15 0,0 2 14 0,1-4-23 15,-1 4 14-15,-2-4 10 0,3 1-1 0,1 1-4 16,-2 0 0-16,-1-3 0 0,1 1-1 0,0 1-18 0,-1-1 9 16,0-1 10-16,0 3 0 0,0-1 0 0,0-2-20 15,1 3 10-15,-2-2-9 0,2 1 14 0,0 1 0 0,-4-2 10 16,2 2-15-16,1 0 5 0,-3 0 9 0,-1 2 1 15,3-1 0-15,-3 1-6 0,0-1-8 0,0 1 8 16,0-2 1-16,2 0 0 0,-4-1 0 0,6 2-15 0,-3-3 5 16,3 1 10-16,-1 1 0 0,-2-4 0 0,2 2-5 15,0-1 0-15,0 1 5 0,1 1 0 0,-3 0 0 0,1-1-15 16,-1 0 5-16,-1-1 10 0,0 2-20 0,2 1 1 16,0-2 23-16,-4 1 1 0,2 1-24 0,0 0 23 15,0 0-18-15,0 1 18 0,0 2-18 0,0-1 18 0,0 1 1 16,0-3-20-16,0 1 20 0,0-1 0 0,0 0-1 0,0-1-23 15,0 2 19-15,0-4-20 0,0 3 10 0,0-1 15 16,0-2 0-16,0 1-25 0,0 2 25 0,0 0 0 0,0 0-25 16,0-1 25-16,0 1-1 0,0 1-18 0,-2-1 23 15,-1-1-23-15,2 1 23 0,-3 1-19 0,3-1 15 16,-1 2 0-16,-1-1 0 0,-3 1 0 0,3-1 0 0,0 2 5 16,3-3-5-16,-2 3-10 0,0-1 16 0,2 1-6 15,-3-2 0-15,2 1 0 0,-3 2 1 0,1-2-1 0,3 2-4 16,-6-4-1-16,3 3 0 0,0-1 0 0,3 2 1 15,-5-1-1-15,5-3 0 0,-6 2 1 0,4-1-6 16,0 1 0-16,-2-1 5 0,2 2 0 0,-6 0 1 0,7-2-6 16,-4 1 5-16,0 0 1 0,-1 2 10 0,2-1-11 15,1 0 1-15,-3 0 10 0,2 0-16 0,0 0 6 0,0 0 11 16,-1 0-6-16,3 0-17 0,-1 0 6 0,1 0 0 16,1 0 11-16,-2 0-16 0,1 0 5 0,-1 0 0 15,2 0 0-15,-3 0 0 0,1 0 11 0,-2 0 0 0,2 0-16 16,-2 0 5-16,1 0-6 0,-2 1 6 0,1 1 11 15,0 1-11-15,0 0 0 0,-1-1-5 0,0 1 5 0,1 0 11 16,-3 1 1-16,3 1-18 0,-1-1-6 0,0-1 12 0,-1 0 12 16,4 0-18-16,-2 0 6 0,0 0 12 0,1 0-12 15,0 2 0-15,-2-2 11 0,3 1 1 0,2-1-1 16,-3-1-11-16,1 1-6 0,2 1 6 0,-3-1 12 0,-1 0-6 16,2 0-12-16,-1 2 6 0,1-2 6 0,0-2 6 15,-2 4-6-15,2-1 0 0,-4-1 0 0,5 2 0 0,-2-1 0 16,-1 0-18-16,2 3-12 0,2-4 18 0,-1 1 12 15,-1 2 0-15,1-3-6 0,2 2 0 0,0-1-12 0,-1 0 6 16,1-2-11-16,0 3-12 0,1-4 6 0,-2 2-16 16,1 0-27-16,0 0-28 0,0 0-2 0,0-3-19 15,0 0-4-15,0 0-29 0,0 3-78 0,-2-4-45 0,2 2 37 16,0-1 34-16,-3-1 27 0,1-1 19 0,0 4 26 16</inkml:trace>
  <inkml:trace contextRef="#ctx0" brushRef="#br0" timeOffset="17897.05">18857 5212 62 0,'0'2'111'0,"-1"-2"-26"0,2 0-2 0,-2 0-8 0,-1-2-18 15,2 1-6-15,5-1-23 0,-3 2-6 0,2-3 0 16,-1 3 0-16,0-3-19 0,-1 0-10 0,0 0-18 0,-1 2-40 16,1-2-50-16,-1-2-46 0,-1 2 25 0</inkml:trace>
  <inkml:trace contextRef="#ctx0" brushRef="#br0" timeOffset="22489.12">19460 4410 98 0,'0'0'85'0,"0"0"-13"0,0 0 6 0,0 0-20 16,0 0 6-16,0 0-13 0,0 0-5 0,0 0 1 15,0 0-3-15,0 0-11 0,0 0-1 0,0 0-2 16,0 0-5-16,0 0-10 0,0 0 7 0,0 0 0 0,0 0-4 16,0 0 1-16,0 0-1 0,0 0-3 0,0 0 0 15,0 3 4-15,0-2 7 0,1 2 0 0,-1 0 1 0,3 2-5 16,1-1 1-16,-1 2 4 0,-1 0-19 0,-1 2 18 16,2-2-6-16,2 1-1 0,-4 1 0 0,-1 1 5 15,0-2 7-15,0 2-3 0,3 0-12 0,-3 2 4 0,4-1 20 16,-4 1 1-16,4 2-9 0,-4 1 10 0,0-1 0 15,2 1 0-15,-2-1-20 0,2 1 21 0,-2 1-12 0,-2 0 0 16,4-2-13-16,-4 1 1 0,2-1 17 0,0-1-17 16,2-1 18-16,-2-1-27 0,3 1 13 0,-1-2 6 0,-2-2-9 15,1-1-11-15,1 2 11 0,-1-5 0 0,1 0 0 16,-2-2 0-16,0 1 6 0,0-2-6 0,0 1-4 16,0-2 26-16,0 1-4 0,-2 0-11 0,2 0 12 0,0 0 1 15,2 0 6-15,-2 0 2 0,-2 0 0 0,2 0-5 16,0 0 15-16,0 0-6 0,0 0-32 0,0-3 28 0,0 1-35 15,0-1 1-15,0 0 28 0,0 0-27 0,0-1 21 16,0-1-29-16,0-1 30 0,0-3-22 0,0 2-23 0,0-1 39 16,0-1-9-16,0-1-14 0,0-2-8 0,0 0 0 15,0-2 0-15,2-1-15 0,2 0-23 0,-1-3 16 0,2 0-1 16,3 0-6-16,-3-1 8 0,4-1-1 0,1 1-20 16,0 1-12-16,-2 0 33 0,1 1-12 0,-1 1 1 0,-2 1 13 15,1 1 6-15,0 1-19 0,3 2 7 0,-2 4 1 16,-2-4 18-16,2 4 0 0,-2 1 0 0,2-2-12 15,-1 5 6-15,3-1-6 0,-3 2 6 0,-1 1 0 0,-1-1 6 16,4-1 1-16,-1 3-1 0,0 0 12 0,0 3-12 16,1 2 6-16,-4-2 11 0,3 1 1 0,-1 2 0 0,0 2-12 15,-2-2 12-15,2 1 0 0,-4 4-6 0,2-2-24 16,-1 0 30-16,2-2-30 0,-4 1 18 0,1-2 0 16,0 0-18-16,1-3 12 0,-1-2-5 0,-2 2-12 0,1-3-6 15,1 2-32-15,-1-2-30 0,1-2-22 0,3 1-32 16,-4-2-58-16,-1-2-87 0,1 1 15 0,-2-2 45 15,3 0 26-15,0-2 28 0,2 1 22 0,-3-2 15 0</inkml:trace>
  <inkml:trace contextRef="#ctx0" brushRef="#br0" timeOffset="23299.1099">20256 4444 52 0,'-4'-4'92'0,"-1"0"5"0,1 2-1 0,-5-1-6 16,5-2 3-16,-1 2-28 0,2 0 4 0,-5-1-22 0,3 1 15 16,0 0-18-16,2 0 4 0,-2 1-3 0,1-1 7 0,-2 3-11 15,1-2 1-15,2 2-8 0,-4-1 8 0,6 1-11 16,-4 1-4-16,2-1 1 0,-3-1 3 0,1 1-3 15,2 1-4-15,-4-2 0 0,2 1-4 0,0 0-12 0,1 0-8 16,-4 0 0-16,0 0 12 0,2 0 4 0,-1 0 1 16,-2 3-9-16,1-1-12 0,2-1 12 0,-2 4-8 0,-1-2 0 15,0 0 17-15,3 1-17 0,-2 1 16 0,1-1-16 16,-2 1 17-16,5-1-17 0,-4-1 16 0,0 2-20 16,3-2 21-16,-1 3-9 0,1-2-8 0,-1 1 17 0,0 1 0 15,-1 1-4-15,4-1-4 0,-2 2-1 0,2 1 10 16,1 0-10-16,-3 0 14 0,2 3-13 0,2 0 4 15,-2 1 5-15,1 2 13 0,2 0-18 0,0 0 24 0,0 0-5 16,-1 2 1-16,2-1-10 0,4 1 1 0,-4-2-5 16,4 0 6-16,0-2-1 0,0 1-4 0,1-4 0 0,1 2-5 15,2-3 0-15,-1 0 1 0,1-1-6 0,2-4 16 16,-1-1-16-16,1-1 1 0,3-4-1 0,-3-1-4 0,5-1-6 16,-2-4 0-16,2-1 0 0,0-1 0 0,-1-2-11 15,2-2 6-15,-2 1 5 0,0-4 0 0,0 1 0 16,-4 1-26-16,1-2 5 0,-2-1 26 0,0 2-25 0,-2 1 25 15,0-2 5-15,-4 2-25 0,-2 2 4 0,0-1 11 16,-1 2-10-16,-1 0 25 0,2 3-25 0,-4-1 15 0,2 2 0 16,-1 1 11-16,1 1-1 0,0 1-15 0,0 2 0 0,0 1 5 15,0 1 11-15,0 0-16 0,0 1 0 0,0 0 0 16,0 0 0-16,0 2-10 0,0 0 10 0,0 3 5 16,0-2 5-16,0 3 1 0,0 3-6 0,0 0 0 0,0 3 6 15,0 1 0-15,0 2-1 0,0 0-4 0,0 2-1 16,0-2 6-16,1 1 11 0,1 1 0 0,-1-3-5 15,3 2-12-15,-1-3 1 0,0 1 5 0,2-2-17 0,1-2 1 16,0 0-6-16,-1 0 5 0,0-4-38 0,1 1-5 16,0-2-29-16,-1-2-8 0,0-3-11 0,-2 1-50 0,4 1-35 15,-7-2-81-15,1 0-1 0,1 0 39 0,-1-2 22 16,-1 2 34-16,0 0 19 0,0 0 15 0</inkml:trace>
  <inkml:trace contextRef="#ctx0" brushRef="#br0" timeOffset="24257.39">20763 4074 76 0,'0'1'104'0,"0"-2"-22"0,0-1-7 15,0 1 11-15,0 1-11 0,0 0-21 0,0 0-7 16,0 0 1-16,0 0-9 0,0 1-2 0,0 1 3 0,0 2-7 15,0 0 4-15,0 1 4 0,0 1-4 0,0 1-3 16,0 1-1-16,0 1-18 0,0 2 12 0,0-1-1 0,0 1-3 16,0 1 4-16,0 2 0 0,0 0 0 0,0 3 4 15,0-1 4-15,0 4 1 0,0-2-16 0,0 4 20 16,0-1-16-16,0 5 9 0,0-2-1 0,0 0-7 0,0 1 9 16,0 1-1-16,0-2-11 0,0 1 16 0,0-1-7 15,0-1 8-15,0-1-21 0,0-4 0 0,0 2 9 0,0-2-9 16,0 0 5-16,0-5 0 0,0 2 1 0,0-2 9 15,0 0 0-15,0-1 1 0,0-2-4 0,1 1 10 0,-1-1-9 16,0 1 5-16,2-4 1 0,-1 1-5 0,3-2 0 16,0 1-26-16,-1-2 21 0,-1-1-4 0,-1 1-1 0,4-4-27 15,-5 1 28-15,2 0-6 0,3-2-23 0,-5 2 29 16,0-2-17-16,0 0 0 0,0-2 6 0,1 2-18 0,1-1 0 16,-2 2 18-16,2-1-18 0,-1-2 24 0,-1-1-12 15,0 0 12-15,0-2-30 0,2-1 24 0,-1-1-30 16,-2-1 30-16,-1-2 0 0,4 1-36 0,-2-3 30 0,-2 0-30 15,2 0 12-15,0 1 18 0,0 1-18 0,0-2 0 16,0 0-11-16,-1 1 18 0,-3 1 10 0,1 1-10 0,-2 0-13 16,0 0 13-16,1 1 16 0,-4 1-11 0,3-1 0 15,-3 2 0-15,0 0-17 0,1 0 17 0,0 0-6 16,-1 3 1-16,3-1 16 0,-3-1-11 0,1 3 0 0,-1 0 0 16,1 0 0-16,-1 2 0 0,1-1-6 0,-1-1 6 15,1 4 0-15,-1-2-5 0,2 1-1 0,-2-1 1 16,-1 0 5-16,1 0-6 0,-1-1 0 0,2 2 1 0,-3 2 5 15,0 0 0-15,0 0 0 0,0 2 0 0,-2-1 0 0,2 0-6 16,2 0 6-16,-1 2 0 0,-2 0 0 0,1-2 0 16,2 2 0-16,-1-1 0 0,1-1 0 0,3 2 0 15,-3-3 6-15,1 2-6 0,4 1 0 0,-4-2 0 0,2 1 0 16,2-1 0-16,-2 1 5 0,2 1 1 0,-1-2 0 0,1 2-6 16,1 0 5-16,-1 0-16 0,-1 0 11 0,4 0 17 15,-1 2-12-15,-1-2 1 0,2 1-6 0,0 1 17 16,0-2-17-16,0 0-6 0,-1 1 1 0,1-1 5 0,1 2 0 15,1-2 0-15,-1-2 23 0,4 2-23 0,0-1 23 16,3-2-23-16,-2 1 11 0,2-2 13 0,2-1-30 0,4 2 24 16,0-3-30-16,2 0 30 0,-2 0-30 0,2-1 30 15,0 1-18-15,-1-2 12 0,3 1-6 0,2-1-24 16,-2 1 0-16,-4-2 12 0,2 1 12 0,-4-1-6 0,6 2-12 16,-4 1 0-16,2-2-5 0,-3 1-6 0,-1-1 0 15,-1 2-22-15,0 0 23 0,1 0-32 0,0 0-10 0,-2 0 13 16,-2-3-9-16,-1 3-27 0,0-1 3 0,-1-2-37 15,-1 3-4-15,-2-3-31 0,-1 0-60 0,-1 0-25 16,2 1 29-16,-3 0 27 0,0 1 24 0,-3-2 19 0</inkml:trace>
  <inkml:trace contextRef="#ctx0" brushRef="#br0" timeOffset="25191.06">19340 5142 80 0,'0'1'89'0,"0"-1"4"0,0 0-22 15,0-1 5-15,1 2 6 0,1-1-39 0,-1 0 4 16,3 0 8-16,-1 3-12 0,0-3 5 0,3 0-1 0,-1 0-3 16,0 0-3-16,3 2-4 0,-4-2-18 0,4-2-1 15,-2 4 1-15,1-2 15 0,-1-2-23 0,2 2 19 0,1 0-22 16,-1 0 0-16,-1 0 14 0,2 0-18 0,-3 0 0 15,4 0-4-15,-2 0 0 0,1 0 19 0,-1 2-19 16,0-2 0-16,2 4 16 0,-1-2-1 0,2 1-3 0,2 0-16 16,-2 0 8-16,0 1-8 0,3-3 0 0,1 3 0 15,-1-4 16-15,0 3-9 0,2-3 1 0,-4 0 0 0,4 0-12 16,-2 0 5-16,4-2-1 0,-5 1 0 0,-1-1 0 16,2 4 19-16,1-4-18 0,0 0 18 0,1 2-19 0,2-2 16 15,-6 2-20-15,6-3 0 0,-4 1 16 0,2 1-4 16,-2 2 0-16,2-2-12 0,-3 1 16 0,0 0-12 15,0-2 19-15,1 4-18 0,-1-4 10 0,2 2 9 0,-1 0-20 16,0-3 4-16,2 3 8 0,-2-3 0 0,3 0-12 16,-2 0 8-16,2 0 4 0,2-1-1 0,-3 1-3 0,2 0 0 15,-1-1 0-15,1 2 0 0,-2-1 0 0,3 1 8 0,-3-1-8 16,1 2-4-16,-1-1 0 0,-2 2 0 16,1 0 0-16,-1 0 0 0,-3-1 0 0,5 2 4 0,-3-1 0 15,1 2 0-15,-2-1-4 0,0 2 0 0,2-1 0 0,-2-1 0 16,4 1 0-16,-1-1 0 0,3 0 0 0,-2-3 0 15,2 2 4-15,2-3-4 0,1 0 0 0,2-2 8 16,3-1-8-16,-1 0 0 0,2 0-4 0,-2 1 4 0,1 0 0 16,-1-1 0-16,2 1 0 0,-5 1-4 0,-2 1 4 15,1-2 0-15,-2 1 0 0,-3 2 0 0,-1-1 4 0,-4 3-4 16,1-3 0-16,-2 3 4 0,-1-1-4 0,-1 1 4 16,1 0 0-16,-5 0 4 0,5 1-4 0,-3-1 4 15,0 0 8-15,4 0 0 0,-2-1 0 0,0 1-8 0,0 0-3 16,2 0-1-16,-2 0 0 0,-1 0-8 0,2 0 4 15,-3 0 0-15,-1 0 4 0,2 1 4 0,-6-1-8 0,3 0 0 16,-4 3 0-16,0 0 8 0,0 0-12 0,0 0-8 16,0 0 8-16,0 0 0 0,0 3-1 0,0-4-3 0,0 4-16 15,0-3-4-15,0-3 8 0,0 0-20 0,0 1-3 16,0-1-35-16,-4 2-55 0,1-1-71 0,1-1 3 16,-1-1 29-16,-2 1 18 0,1 0 15 0</inkml:trace>
  <inkml:trace contextRef="#ctx0" brushRef="#br0" timeOffset="27377.92">19752 5703 109 0,'0'0'99'16,"2"0"-20"-16,1 0 7 0,-6-2-11 0,6 2 4 0,-3 2-28 15,1-2-11-15,-2 0 7 0,2 0 4 0,-1 0-4 16,3 0-3-16,-1 0-3 0,1 0 0 0,1-2-4 16,-3 2-18-16,2 0 18 0,-3 0-18 0,5 0 7 0,0 0 1 15,-1 0 0-15,0 0 0 0,-1 0-4 0,-2 0 4 16,4 0 8-16,-3 2-12 0,1 1-7 0,2-2 20 15,-4 3-4-15,1 1-20 0,1 1 16 0,-3 0-20 0,6 2 13 16,-3-1-13-16,1 2 16 0,-3-1-15 0,4 0 16 16,-2 2-21-16,2-2 8 0,-2 2 1 0,0-2 12 0,2 3-12 15,-2 0 0-15,0-1-5 0,-1 4 5 0,-1-4-4 16,-1 4 4-16,2-1-5 0,0 2 5 0,-2 0-4 0,0 0 4 16,0 0 0-16,0 2-4 0,0-1 5 0,0-1-10 15,0-3 14-15,1 5 5 0,-2-4-23 0,1 1 22 16,0-2-8-16,0-2-14 0,0 1 23 0,1-2-23 0,-1 0 23 15,0-3-23-15,0 0 24 0,2 0-24 0,0-2 19 0,-2-2 0 16,0-1-19-16,0 1 19 0,0-1 1 0,0 1-6 16,0-2 1-16,0 0-15 0,0 0-5 0,0 0 25 0,0-2-5 15,0 4 0-15,0-2-10 0,0 0 0 0,0-2 0 16,0 2 5-16,0 2 1 0,0-2 9 0,0 0-9 16,0 1-6-16,0-1 0 0,0 0 0 0,0-1 1 0,0-1-1 15,0-1-5-15,0-2 0 0,0 0 0 0,0-1 5 16,0-1-5-16,0 0 0 0,0-2 0 0,0 0 0 15,0 0 0-15,0-1 0 0,0 1 0 0,1-2 0 0,2 0 11 16,2 0-17-16,-4 0 1 0,4 1-11 0,-2-2 27 16,2-1-16-16,0 3-1 0,1-3 1 0,-1 0 10 0,-1 0-26 15,1 3 27-15,0-2-27 0,2 0 21 0,-4 1-10 16,4-1-11-16,-2 2 1 0,2-1 5 0,-3 1 0 0,1 2 0 16,2 1 0-16,-1 1 25 0,-2-2 0 0,1 1-25 15,0 2 6-15,-2 1 18 0,-1-1-18 0,1 1 18 16,0 2-18-16,3-1 18 0,-6-1-18 0,3 2-1 0,-3 0 0 15,2 2 25-15,-2-1-10 0,2-2-15 0,2 5 0 16,-4-2 10-16,4-2 15 0,-1 1-25 0,0 1 15 0,0-3 9 16,3 3 1-16,-3-3-25 0,2 1 20 0,-2 2-20 15,-1-1 25-15,5-1-5 0,-6 1-25 0,1 1 5 16,2 0 20-16,-1 0-20 0,0 0 25 0,-3 0-25 0,4 1 25 16,-1 1-25-16,-2-1 25 0,1 1-25 0,3 1 25 0,0 0-25 15,1 0 0-15,-5 1 25 0,2 1-25 16,4-1 15-16,-2 2 10 0,0-3-10 0,-1 0-15 0,2 2 25 0,-3-1-15 15,2 0-10-15,-1 0 10 0,2 0 0 0,-3-1-10 16,2 2 25-16,-3-1-20 0,4 1 10 0,-5-2 10 16,1 3-20-16,-1-2 20 0,-1 1-10 0,4 1-10 0,-3-2 5 15,1 4 5-15,-1-2 0 0,4 0 0 0,-3-2 11 16,-2 1-6-16,3-1-10 0,0 1 0 0,0 2 0 16,-3-2 0-16,0-1 5 0,2-1 5 0,-2 3-10 0,1-3-5 15,1 5 5-15,-1-3 0 0,1 2 0 0,0-1 0 16,-2 1 0-16,1-1 0 0,-1 2 0 0,0 1 5 0,0-2-5 15,0 0 6-15,0 0-6 0,3 0 5 0,-3 2-5 16,0-1 0-16,4-1 0 0,-4 1 0 0,1-1 5 0,-1-1-10 16,3 2 5-16,-3-4 10 0,0 4-15 0,2-4 5 15,-2 2 0-15,3 0 0 0,-4-1 11 0,2-1-17 16,-1 2 6-16,5 0 0 0,-5-1-5 0,0 1-11 0,0 0 16 16,-2-2 0-16,2 4 0 0,3-2 0 0,-3 0 0 15,0 0 0-15,2-2 0 0,-4 2 0 0,2 0 0 0,0-1 0 16,0-1 0-16,2-1 0 0,-2-1 0 0,-2 1 0 0,2-3 0 15,0 1 0-15,0 1 0 0,0-2-10 0,0 0 10 16,0 1-10-16,0-2 15 0,0 4-5 0,0-2 0 16,0 2 0-16,0 0 0 0,0 2 0 0,0-2 5 0,0 0-5 15,0 0 16-15,0 0-16 0,0-2 0 0,0 1 0 16,0-1 0-16,0-1 0 0,0 0 0 0,0 0 5 0,0 0 0 16,0-1 0-16,0 2-5 0,0-2 6 0,0 1-6 15,-1 0 5-15,1 0 0 0,-2 0-5 0,-2 0 0 16,2 0 5-16,0 0-5 0,-1 0 6 0,3 0-1 0,-3-2 0 15,1-1 1-15,2 0-1 0,-3 0-16 0,3-1 11 16,0-1 0-16,0 2 0 0,-1-4 6 0,2 2-1 16,-2-1 0-16,1 0 1 0,0 0-6 0,0 0 0 0,0-1 0 15,0 1 0-15,0-2 0 0,0 1-11 0,0-2 11 0,0 0 0 16,0 0 0-16,0-2 0 0,1 2-11 0,-1-1 11 16,0 0 0-16,2 2 0 0,-1-5 0 0,3 5 0 15,-3-3 11-15,2 2-16 0,2-3-1 0,0 3 6 16,-5-1 0-16,4 1 0 0,0-2 0 0,-3 2 0 0,2 0 0 15,-1 0 0-15,1-1-10 0,1 2 15 0,-3-1-5 16,2 0 0-16,2 1 0 0,-1 1 0 0,1 0 0 0,-3-2 0 16,3 1 0-16,0-1-5 0,-4 2 5 0,7-1-6 0,-4 2 6 15,1 0-5-15,0-2 5 0,0 3 0 0,0-3 0 16,2 1 0-16,-2 1 0 0,-2 0 0 0,2 0-5 0,2 0 5 16,-6 0-5-16,6 1 5 0,-5 1-6 0,2 1 6 15,-4 1 0-15,3 1 0 0,-2 1 0 0,-1 0 0 16,2-2 11-16,1 2-1 0,-1 0-4 0,1 0-1 0,0-1 0 15,0-2 1-15,5-2-12 0,-5 4 1 0,4-4 0 16,-1 2-16-16,-1 0 5 0,1-2 21 0,0 1-15 16,1 0 10-16,-1-1-11 0,1 2 11 0,-3 0-20 0,4 0 20 15,-2 3 0-15,-3-1-21 0,2-1 11 0,-1 2-10 0,-1 0 25 16,0-1 0-16,1 2 0 0,-4-1 0 0,2 2-25 16,1-2 25-16,0-2-5 0,1 2-10 0,0 0-10 15,1 0 5-15,-2 0-4 0,3 2 4 0,-1-2 5 0,2 1 1 16,1 1-6-16,-4-1 1 0,2 0 0 0,-1 1 4 15,3-2-4-15,-3 3 0 0,1-3 5 0,4 0 0 16,-6 2 0-16,1-4 4 0,-2 4 0 0,1 1 1 0,-1-3 4 16,-2 3-5-16,1 1 1 0,0-1 4 0,-2 2-5 15,0-4 10-15,-2 4-5 0,5-2 0 0,-3-1 0 0,0 2 0 16,0 0 0-16,0-2 0 0,5-2 4 0,-4 1-4 0,2 2 0 16,-1 2 0-16,1-4 0 0,-3 0 9 15,3 3-13-15,1-1 4 0,-3-2 9 0,3 4-14 0,-3-1 5 16,2 1 0-16,-3-2 0 0,3 0 0 0,-1 1 0 0,-2 0 0 15,3 1 0-15,-3-2 10 0,0 2-1 0,0 0-14 16,0 0 5-16,-2 0 9 0,4-1-13 0,-2-1 4 0,-2 5 9 16,5-5-14-16,-3 3 1 0,4-5 4 0,-1 5 0 15,-3-3-5-15,3 2 5 0,-3-1-4 0,5 2 4 0,-3-3-5 16,-1 2 5-16,2 2 0 0,0-1 0 0,-3 2-5 16,2-1 5-16,1-1 0 0,-3 0 0 0,5 3 0 15,-5-3 0-15,0 2 0 0,0 1 0 0,0-2 10 0,0 2-1 16,1 0 0-16,-1 2-4 0,-1-2-1 0,2 1-8 15,-2 1-1-15,2-4 10 0,-1 4-1 0,2-2 1 16,1 0 0-16,-1-2-15 0,-1-1 1 0,3-1 4 0,-4 0 1 16,1 0 4-16,-1 1 9 0,0-1-4 0,3-1-1 15,-3 1-13-15,-1-1 0 0,2-2 4 0,-1 1 1 0,0 1 4 16,0-1-5-16,0-1 0 0,0-1 5 0,2 2 0 16,-2-3 10-16,0 3-10 0,0-1-5 0,-2 1 0 15,2-3 1-15,0 1-5 0,0-1 0 0,0 2-5 0,0-4-22 16,0 2-4-16,0 2-25 0,0-4-7 0,0 2-3 15,0 0-30-15,0-3-44 0,0 0-45 0,0-1-24 0,0 1 29 16,0-4 17-16,2 3 26 0,1-2 21 0</inkml:trace>
  <inkml:trace contextRef="#ctx0" brushRef="#br0" timeOffset="28021.88">22269 5164 126 0,'-3'3'143'0,"0"2"0"0,0-2-6 0,3 3-25 15,0-5-10-15,0 2-6 0,0 0-29 0,-4 2 4 16,4-5 1-16,0 3-26 0,0-2 12 0,4 1-22 0,-8-1 7 15,8-1-27-15,-3 2-4 0,3-2-32 0,-1 0-12 16,0 0-23-16,3 0-56 0,-2-2-99 0,2-1-3 16,-2-1 29-16,0 2 23 0,-3 2 18 0</inkml:trace>
  <inkml:trace contextRef="#ctx0" brushRef="#br0" timeOffset="31307.24">23518 4627 69 0,'0'0'86'0,"0"0"3"0,0 2-3 0,0-4-22 16,0 4-3-16,3-4-10 0,-1 2-1 0,0 0 4 16,-1 0-14-16,2-2 0 0,2 0-3 0,0-1-4 0,-2 0-8 15,5-2 8-15,-3 2-11 0,-2-3 19 0,0 3-7 16,0-1-12-16,1-1 19 0,-4 4-3 0,3-1-11 15,-2-1-8-15,4 3 7 0,-2-1 1 0,-3-2-38 0,1 3 42 16,1-3-4-16,0 0 0 0,4 1-4 0,-1-1-3 16,-2 0 12-16,0 2-24 0,3-1 16 0,-3 2 0 0,6-1-8 15,-3-1-4-15,0 2-12 0,0-1 21 0,-1 1-21 16,2 0 20-16,-3-3-12 0,3 3-12 0,-1 0 21 0,2-2-17 16,-2 1 16-16,1 1-16 0,-3 0 17 0,4 1 0 15,-2-2-5-15,1 1-20 0,-1 0 20 0,-1 0-7 16,3 0 7-16,-4 0 1 0,3 0 0 0,-1 0-5 0,-1 0 1 15,3 0 0-15,-4 0-1 0,1 1 1 0,0 1 0 16,0 1-14-16,0 0-8 0,-2-2 5 0,1 5-1 16,-1-3 22-16,2 2-22 0,-1-1 5 0,-4 4 21 0,1-4-8 0,-1 2 0 15,0 2-1-15,2-2 1 0,-2 1 0 0,0 2 4 16,0 2 0-16,-2-1 10 0,2-1-10 0,0 3 0 16,0 0-3-16,0-1 17 0,-3 1-23 0,1-1 1 0,-1 2 23 15,0-1-19-15,0-2 14 0,-3 2-8 0,1 0-11 16,-1 0-4-16,1 0 5 0,1-3 19 0,0 3-24 15,-4-1 19-15,5-2-19 0,-2 1 20 0,0-1-25 0,0 0 24 16,1-1-24-16,-4-1 1 0,3 4 13 0,0-4 11 16,-1 2-25-16,-2-1 25 0,0 1-25 0,2 0 10 0,-2 0 10 15,0 0-20-15,-3 1 20 0,5-2-20 0,-4 1 0 16,3-2 20-16,-1 2 0 0,1-1-25 0,-1-1 0 0,2 1 25 16,-3-1-15-16,2-1 16 0,1 2-16 0,-1-2-11 15,0-2 11-15,0 2 16 0,1-1-6 0,-1 1 0 16,1-6-10-16,0 4-10 0,0 1 15 0,-1-4 5 0,2 1 1 15,1-2-16-15,-4 0 5 0,3 0-11 0,0 3 11 16,1-3 0-16,-3 1 16 0,1-2-16 0,1 1 10 0,1 0-4 16,-1 0 4-16,0 0 1 0,-1 1-1 0,0-1 12 15,2-1-17-15,0-1 28 0,0 2-28 0,1 0 12 16,2-3 16-16,-1 0 2 0,-1 0-1 0,-1-1-10 0,1 1-18 16,2-3 6-16,-4 1 12 0,5 1-6 0,-3-5-12 15,3 1-6-15,-1 2 31 0,-3-1-7 0,4-1-5 0,4-2-25 16,-1 1 0-16,3-2 6 0,-2 1 19 0,3-3-32 15,-4 3 26-15,4 0-13 0,1-2-13 0,-1 3 0 16,1-2 26-16,0 4 0 0,-3-1-32 0,3 2 31 0,-4 2-12 16,-4 1-19-16,4 0 32 0,2 0-26 0,-3 1 26 0,1 2 0 15,-1-1-7-15,3-1-25 0,-5 2 19 0,4 0-19 16,-2 0 32-16,5 0-1 0,-3-3 1 0,3 3-6 0,-2 0-27 16,0-1 1-16,-1-1 32 0,3 4-32 0,1-2 32 15,0-2-1-15,-1 2-31 0,1 0 32 0,-1 0 0 16,0 0-32-16,0 3 31 0,-1 0-31 0,1 2 32 0,-1-2-32 15,-1 1 32-15,2 2-26 0,0-1 32 0,-2 2-6 16,1 1 0-16,-3-1-33 0,6-1 33 0,-2 0-13 0,-2 0-13 16,1 0 1-16,2 2 24 0,-5-2-12 0,4 0-12 15,1 0 12-15,-3 0-13 0,1 0 7 0,2 1 6 16,-5 1 12-16,4 0-5 0,0 0-1 0,-2 1 7 0,-1-1 12 16,3 2-18-16,-1 1-14 0,0-1 20 0,-2 1 0 15,0-4-6-15,1 2 6 0,-3-1 0 0,3 1 0 0,-1-2-6 16,0 2 7-16,0-4-8 0,-2-1 1 0,0 0-14 15,0 1 1-15,-1 1-8 0,1-4 21 0,-3-1-7 16,5-1 7-16,-4 2-21 0,2-2 7 0,-3 0-19 0,2 0 13 16,0 0-32-16,-1 0-6 0,2-2-40 0,-3 1-31 15,4-1-13-15,-3-1-56 0,1 0-35 0,-2-3-76 0,3 2 21 16,-1-2 47-16,2-2 26 0,-1-1 28 0,0 1 23 0,5 0 18 16</inkml:trace>
  <inkml:trace contextRef="#ctx0" brushRef="#br0" timeOffset="32644.85">24293 4765 76 0,'2'-1'93'0,"-2"2"11"15,0-4-15-15,0 3-6 0,0-1-4 0,0 1-25 16,0 0-7-16,0-2 4 0,0 2-8 0,0 0 5 15,0 0-4-15,0 0-3 0,0 0-1 0,0 0-2 0,4 0-1 16,-4 0-7-16,4 2 0 0,-1 1 1 0,2 0-4 16,-4 0-1-16,4 2 1 0,-4 0 12 0,2 1-4 0,2 1 1 15,-2 1-4-15,2 0 0 0,-1-1-4 0,-4 2-16 16,1 0 17-16,4 0-21 0,-2 2 0 0,0-2 21 0,-3 1-20 16,3 2 7-16,-3 0 1 0,0 0 0 0,0 0 0 15,2 0 0-15,-2 2 0 0,0-1 0 0,0 1 1 16,0-1-1-16,0 0 9 0,-2 0-8 0,4-1-4 0,-2-1-1 15,0 0 0-15,0 0 1 0,0-2 0 0,0 1 9 16,0-2-19-16,0 0 19 0,0-1-23 0,-2-1 19 0,2-1-19 16,0 0 19-16,0-3-24 0,0 2 24 0,0-2-24 15,0-1 20-15,0-1-11 0,0 0 11 0,0 0-20 0,0 0 19 16,0 0-9-16,0 0 10 0,0 0-5 0,0 0-10 16,0 0 14-16,0 0-19 0,0 0 20 0,0 0-10 15,0 0-10-15,0-1 0 0,0-2 25 0,0 0-15 0,0 0 10 16,0-2-10-16,0 1 0 0,0-2 5 0,0-2 0 15,0-1 1-15,0-1-1 0,0 1 0 0,0-2-10 0,0-1-15 16,0 2 20-16,0-1 0 0,0-2-20 0,0 1 20 16,0 1-26-16,0 1 6 0,2 1 0 0,-2-1 20 0,1 0-10 15,3 1-10-15,-1-2 0 0,0 3 0 0,0 0 6 16,5-1-1-16,-5 5 20 0,3-4-20 0,-1 1 5 0,3-1-5 16,-1-1 20-16,0 3-20 0,0 0 1 0,1-1 18 15,0 1 1-15,-1 0-20 0,3-2 1 0,-4 2 18 0,5 2-9 16,-5-2-9-16,1 1-1 0,-1 2 24 0,1 0-23 15,-1 2 23-15,-5-1-23 0,2 2 23 0,1 0-24 16,-3-2 25-16,-1 2-25 0,0 2 20 0,2-2-20 0,-2 0 25 16,1 2-25-16,1-1 25 0,3 1-25 0,-2 1 0 15,0 1 25-15,2-1-20 0,-1 2-5 0,0 1 25 0,-1 0-25 16,3 0 25-16,-1-2-25 0,-2 2 15 0,2-1-10 16,-1 1 20-16,1 0-20 0,0 0 19 0,-2 1-19 0,2-1 25 15,-2 0-25-15,-1 3 25 0,0-3-25 0,4 3 25 16,-6-1-20-16,3 2 10 0,-3-1 0 0,1 0 0 15,-1 2 0-15,0-2 6 0,0 0-6 0,2 0-5 0,0 1 6 16,-4 1-1-16,5-1-5 0,-4-1 6 0,2 0-6 16,-2 0 0-16,1-1 6 0,1 1-6 0,-1-2 1 0,0-1-1 15,0 2 0-15,0-1 1 0,-1-2-6 0,1 1 5 16,0-2-5-16,0-2 6 0,0 1-6 0,0 0 5 16,0 1 0-16,0-2 1 0,0-1-6 0,0 1 5 0,0-2 1 15,0 1-1-15,0-1 1 0,0 2-1 0,0 1 1 0,0-3-1 16,0-2-10-16,0 4 22 0,0-2-12 0,0-2-5 15,0 2 23-15,0 2-18 0,0-2 18 0,0 0 0 16,0 0-28-16,0-3 28 0,0 1-29 0,0-2 24 0,0 0 0 16,0-1-30-16,0-1 30 0,0-2-30 0,0 1 30 15,0-4-30-15,0 1 24 0,0-1-24 0,0 1 24 0,0-2-12 16,0 1-6-16,0-1 0 0,1-3 6 0,1 3 0 16,3-1-18-16,-4 0 0 0,4-1 1 0,-1 2-1 15,3-2 7-15,-1 2-12 0,1-1 12 0,-1 1 0 0,2 2-1 16,-4 2 1-16,4-3 6 0,-1 2-17 0,-2 2 22 15,4-1-6-15,-4 1-10 0,3-1 0 0,-2 2 5 0,3 2 11 16,-2-3 0-16,-1 2 0 0,1 2 0 0,-3-2 0 16,4 2 0-16,-3 1 0 0,1 1 0 0,1 0-5 15,-3-1 0-15,2 2 5 0,-1 0-6 0,0 0 6 0,0 0 0 16,0 0 0-16,-1 0 0 0,2 0-15 0,-1 2 15 16,-2 0 0-16,4 2 0 0,-2-1 0 0,-1 0 0 0,1 1 10 15,0 2-10-15,-1-1 11 0,1 1-22 0,0 1 11 16,-2-1 0-16,2 0 0 0,-2 0 5 0,3 2 1 15,-3-2-6-15,1 1 5 0,-3 1-5 0,2-1 5 0,1 1 1 16,-3-1-1-16,4 2 0 0,-5-1 1 0,0-1-1 16,3 1 6-16,-3-1 0 0,5 2 5 0,-2 0 6 0,-3-1-16 15,1 1 11-15,-1 1-12 0,-1-1 1 0,2 2 5 0,-1-2 24 16,0 3-6-16,0-2 1 0,0 1-6 0,0-1-24 16,0 4 24-16,0-2-30 0,0-2 30 0,-3 1-30 15,3-1 31-15,0 1-7 0,-1-4-30 0,1 2 24 0,-2-3-30 16,-1 0 18-16,3-3-31 0,-1 0-11 0,-1-1-6 15,4-1-27-15,-4 1-13 0,2-2-33 0,0 0-36 0,-1 0-62 16,-3-3-81-16,8-2 20 0,-8 1 46 0,3-4 31 16,1-1 26-16,-2 0 27 0,0 0 15 0</inkml:trace>
  <inkml:trace contextRef="#ctx0" brushRef="#br0" timeOffset="33327.17">25346 4417 101 0,'3'3'79'0,"1"0"3"0,-3 2-3 16,4-1-4-16,-1 2-21 0,-1-1-22 0,1 1 0 15,1-2 1-15,-1 2 10 0,0 0-6 0,0 0-5 0,2 2-3 16,1-2 1-16,-4 1-1 0,0 1 0 0,4-1-3 16,-3 2 0-16,1-1 3 0,3 2 1 0,-3-1-11 0,-1 0-4 15,1 2 15-15,2-1-19 0,-1-1 19 0,-2 2-18 16,3-1 10-16,-2 2 5 0,0-2 0 0,-1 1 8 16,2 1-8-16,-3-1 0 0,2 1 8 0,0-2 1 0,-2 2-16 15,1-1-4-15,-1-1 0 0,0 1 0 0,1-1 21 16,-2-1-13-16,1 0-12 0,-1 2 9 0,-1-1 0 0,3-2-4 15,-1-1-1-15,-2 2 1 0,3-1 0 0,-3 1 9 0,1 0-13 16,4-2 4-16,-5 1-4 0,1 1 5 0,-1 0-5 16,-1 1 0-16,0 1 10 0,0-1-1 0,0 1 1 0,0 1-14 15,0-2 0-15,-1 2 23 0,-1 0-9 0,2 0-9 16,-1 0 10-16,-4 2 0 0,2-4-5 0,0 4 10 16,0-1 6-16,-4 1 0 0,2 1-4 0,1-2-16 0,-4 2 27 15,2-3-26-15,-2 3 21 0,1-1-26 0,0 1 27 16,-3-2-27-16,2 1 1 0,-3-1-1 0,2-1 23 15,-4 2 0-15,2-2-4 0,-2 1-6 0,5-1 0 0,-4 0 0 16,1-3-6-16,2 2-5 0,-3-2-1 0,6-2 1 16,-1 1-20-16,1-1 14 0,-2-2-7 0,5-2-13 0,2 0-24 15,-4-2 1-15,2-1-36 0,-1 2-2 0,1-2-30 16,-2 0 0-16,-1 0-24 0,2 0-7 0,-3-2-50 16,1 4-53-16,-7-5-29 0,4 3 37 0,1 0 30 0,-5 0 23 15,0 0 24-15,4-2 17 0</inkml:trace>
  <inkml:trace contextRef="#ctx0" brushRef="#br1" timeOffset="40420.94">21145 5397 112 0,'0'0'93'0,"0"1"-18"0,0-2 11 16,0-1-22-16,0 2 19 0,0 0-33 0,0 0 1 0,0 0-4 15,0 0-3-15,0 0 3 0,0 0 1 0,0 0-4 16,0 0-22-16,0 0 15 0,0 0-18 0,0 0 0 16,0 0-4-16,0 0 11 0,0 0 8 0,0 0-23 0,0 0 20 15,0 0-4-15,0 0-20 0,0 2 16 0,-4-1 0 16,4 2-11-16,-4-1 0 0,1 1-1 0,-2 1-3 0,2-1 0 15,-2 2 0-15,0-1 7 0,1 1-11 0,-4-1 0 16,2 1 0-16,-1-1 0 0,-1 1-8 0,2 1 8 0,-2 0 0 16,0 0 4-16,-1 1-4 0,0-1 0 0,0 0-8 15,0 3 8-15,-2-1 0 0,1-1 0 0,1-1-4 0,-2 3 0 16,1-1 0-16,-1-1 4 0,0 2 0 0,0-1 0 16,2 2-4-16,-4-2 0 0,4 0 0 0,-4 2 0 15,0 2 8-15,0-3-8 0,0 1 0 0,0 1 0 0,-3-1 0 16,2-1 8-16,1 2-20 0,-1-4 12 0,1 4 0 0,1-4 0 15,-3 2 0-15,1-3 0 0,6 0 0 0,-5 2 0 16,3-1 0-16,-2-1 0 0,0 0 0 0,1 2 0 16,3-4-8-16,0 2 8 0,-3 0 0 0,1 0 0 0,1 3 0 15,0-3 0-15,0 1 8 0,0 1-8 0,0 0 0 16,1-1-8-16,-4 2 8 0,2 0 0 0,0-1 4 16,0-1-4-16,2 1 0 0,-4-2 4 0,2 1-4 0,2-1 4 15,-1 2-4-15,1-1 0 0,0 1 0 0,2-4 0 16,-2 4 0-16,0-2 0 0,3 0 0 0,2 1 0 0,-2-2 0 15,-1-1 4-15,2 2-4 0,-1-1 4 0,0 1-4 16,0-1 0-16,0 0 0 0,-1 0 4 0,1 1-4 0,1 1 4 16,-3-1-4-16,2 0 0 0,-1 3 0 0,-2-3 0 15,4 1 0-15,-4 1 0 0,1 1 0 0,0-1 0 16,0 1 0-16,1-2 4 0,-1 1-4 0,2-2 0 0,-2 1 0 16,2 1 0-16,-1-3 0 0,3 2 0 0,-4-3 0 0,2 2 0 15,1-1 0-15,-1 1 0 0,0 0-4 16,0-2 4-16,1 2 0 0,-1 0-4 0,-3 0 8 0,4 2-8 0,-3-2 4 15,1 3 0-15,-1-2 0 0,-2 2-4 0,3-1 4 16,-4 2 0-16,2 1 0 0,-3-1 8 0,3-1-12 16,-1 2 0-16,-2-1 4 0,1 1-4 0,0-2 4 0,0 1 0 15,0-2-4-15,2 1 4 0,-3 0 0 0,3-2 0 16,0-2 4-16,2 1 0 0,-2-1-4 0,4 0 4 16,-5-2-4-16,6 2 4 0,-2-2 0 0,2-1 0 0,-3 0-4 15,2 1-8-15,0-3 12 0,1 2-4 0,0-1 4 16,1-1 0-16,1 2 0 0,1-2-4 0,-2 0 4 0,0 0 0 15,2 3-4-15,0-5 8 0,0 4 0 0,2-2-12 16,0 0 0-16,-4 0-4 0,2 0-8 0,-2 0 16 0,2 0-8 16,0 0-12-16,0 0-20 0,0 0-23 0,4-3-2 15,-3 1-38-15,1-1-61 0,-1-3-45 0,1 2 18 16,1-2 34-16,2-2 7 0</inkml:trace>
  <inkml:trace contextRef="#ctx0" brushRef="#br1" timeOffset="42067.54">25153 4389 48 0,'0'0'75'0,"2"0"-4"0,-2 0-14 15,0 0 8-15,1 0-8 0,-1 0-28 0,-1 0 3 16,2 0 7-16,-1 0-10 0,0 0-4 0,0 0 0 15,0 0-3-15,0 0 7 0,2 0 0 0,-4 0-4 0,2 0 1 16,0 0-4-16,0 3 0 0,0 0 0 0,-1 0-19 16,-3 1 19-16,0-1 0 0,-1 2-3 0,1 1-8 15,-1 1 0-15,2-2 4 0,-4 1-4 0,2-2 0 0,-4 2 0 16,6-1 0-16,-2 1 0 0,0 1 0 0,2-2 1 16,-2 1 6-16,-1 0-10 0,3 0-1 0,-2 0 1 0,0 1-1 15,1 1 1-15,0-1 7 0,0-2-11 0,-2 1-1 0,1 1 9 16,2 1-5-16,-4-2 5 0,2 1-8 15,1 1-8-15,-4-2 19 0,2 1 0 0,-1 1-7 0,2 2-8 16,-1-2 0-16,-2 1 19 0,2-2-7 0,0 2-12 0,-1 0 19 16,1 0-8-16,-2-1-3 0,2-1-8 0,-1 2 16 15,1-3-20-15,0 0 19 0,1 2 1 0,-1-2-20 0,1 0 16 16,0 0 0-16,0 0-1 0,2-2-3 0,-3 2-16 16,1-1 0-16,0 1 1 0,1 1-1 0,-1-2 4 15,2 1 0-15,-5 0 0 0,3 0 0 0,-1 0 0 0,-1 0 20 16,3 1-20-16,-2-1 8 0,-1 1 8 0,1 1-1 15,-1 0-3-15,-1-1-16 0,2-1 1 0,0 3 18 0,1-3-3 16,-1 2 0-16,-1-1 0 0,0 1-20 0,2-4 8 16,0 4 4-16,-1-2 0 0,2-2 8 0,0 2-16 0,-4-1 16 15,3 1-20-15,1-2 20 0,0 2 0 0,-1-1-12 16,1-1 4-16,-4 2 4 0,3-1-16 0,0 1 20 16,-1 1 0-16,0 1-20 0,-2-1 16 0,2 1 0 0,-2-1-16 15,1 2 16-15,0 0 0 0,0 0-16 0,-1 2 8 16,2-4 12-16,-1 1-8 0,0 1-8 0,0 0 16 15,4-3-4-15,-2 1 0 0,1 1-8 0,-2-2-8 0,2 1 12 16,0 1-4-16,0-2 12 0,0 1-20 0,0 1 20 16,1-1-8-16,-2 1-8 0,1 0 8 0,-1 2 0 0,-1-1 0 15,1 0-3-15,-2-2 3 0,3 4 0 0,-4-1 7 0,3-1 1 16,-1 0-8-16,-1 0-4 0,3 0 4 16,-2 0 0-16,-1-1 8 0,1 1-20 0,-1-3 20 0,1 1-8 15,-2-1-8-15,4 2 8 0,-3-1 0 0,2-1 8 0,-1 0 0 16,-2-1-20-16,4 1 20 0,-1-2 0 0,2 1-20 15,-2 0 20-15,2 0 0 0,-3-2-20 0,4 2 20 0,-3-2 0 16,4 1-4-16,1-1-8 0,-4 0-8 0,4 2 20 16,-3-1-4-16,0-1 4 0,1 0-4 0,1 2 0 15,-3-2 0-15,1 0 0 0,-3 1-16 0,3-1 12 0,0 2-12 16,0-2 20-16,1 0 0 0,1 0-4 0,-4 1 0 16,3-1 0-16,2 2 0 0,0-2 0 0,-3-2-12 15,3-1 4-15,1 3 0 0,-5-3 4 0,4 0 4 0,0 1-8 16,0-1 4-16,-3-1-4 0,1 1 4 0,2-1 4 0,0 2-4 15,0-1-8-15,-1 0 16 0,2 0-8 0,-1 0 4 16,0 0 0-16,0 0 0 0,0 0-4 0,0 0 4 16,0-1-4-16,0 1 8 0,0 0-8 0,0 0 0 0,0 0-4 15,0 0-12-15,0 0 12 0,0 0-20 0,0 0-7 16,0 0-24-16,0 0-14 0,0-2-23 0,2-1-61 0,-2 0-55 16,4 0 24-16,-2-2 30 0,1 1 11 0</inkml:trace>
  <inkml:trace contextRef="#ctx0" brushRef="#br0" timeOffset="47486">26239 5140 123 0,'0'0'89'0,"0"0"-18"0,-1 0 12 16,1 0-19-16,-2 0 12 0,2 0-37 0,0 0 8 15,2 0 0-15,-2 0 0 0,0 0 1 0,-2 0-8 0,2 0 15 16,0 0-3-16,-1 0 0 0,-1 0-10 0,2 0 7 16,-2 0-4-16,1 0-10 0,1 0 3 0,-2 0-11 0,2 0 16 15,-1 0-7-15,1 0-12 0,0 0 8 0,0 0-12 16,0 0 0-16,1 0 13 0,-2 0 0 0,1 0-8 0,0 0-5 16,0 0 1-16,1 0 1 0,1-3-1 0,1 2 5 15,-1-1-9-15,2-1-4 0,1-1 4 0,2 1 1 16,2 0-5-16,1-2 1 0,-1 2-1 0,0 0 5 0,-1 2-14 15,4-1 6-15,-2 2-1 0,2-3 0 0,-1 2 0 0,0 1 0 16,-2 1 9-16,2-1-8 0,0 0-1 0,-1-1-14 16,0 1 24-16,-1-2-24 0,0 2 24 0,1 2-24 0,-4 1 24 15,3-2-23-15,-1 1 23 0,-1 2-15 0,-1-2-8 16,0 1 18-16,1 0-19 0,-2-2 0 0,-1 1 20 16,3 1-25-16,-1-3 25 0,-2 0-30 0,0-2 6 15,1-1-10-15,-1 0-28 0,0 0 1 0,-3-2-35 0,2 1-36 16,-3 0-33-16,2-2-67 0,-4-2-33 0,-1 1 33 0,2 0 26 15,-6 0 26-15,1 0 19 0</inkml:trace>
  <inkml:trace contextRef="#ctx0" brushRef="#br0" timeOffset="47768.82">26218 4882 155 0,'-4'0'132'16,"4"0"-10"-16,0 0 0 0,4 0 1 0,-1 0-21 0,-2 0-25 15,5 0 12-15,1 0-21 0,1 0 0 0,0 0 1 16,4 0-15-16,-1-1-3 0,3-2-15 0,-1 0 8 0,3 0-28 15,0-2-16-15,-1 1-16 0,0-2-8 0,-1 1-44 16,3-2-37-16,-4-1-77 0,3 2-39 0,-3-3 25 16,-3 3 28-16,2-1 18 0,-4-1 21 0</inkml:trace>
  <inkml:trace contextRef="#ctx0" brushRef="#br0" timeOffset="48562.39">27177 4291 52 0,'-1'0'89'0,"1"0"-14"0,0 0-4 0,1 0 4 15,-2 0-3-15,2 2-36 0,-1-1 14 0,0 1-18 16,0 1 15-16,3 0-7 0,-3 2 0 0,0 0-3 0,0 1-1 16,0 1 8-16,0 1-3 0,-3 0-15 0,3 1 14 15,0 0-17-15,0 1 18 0,0 2-18 0,0 0 7 0,3 2-7 16,-1-1 3-16,-2 2 5 0,0 0-4 0,0 0 0 15,0 3 0-15,0-1-3 0,0-1 11 0,0 2-19 16,1-2 20-16,-2 1-4 0,1 0 0 0,0-1 1 0,0 2-25 16,0-1 5-16,0 1 7 0,0 0 1 0,0-3 0 0,0 3 0 15,0-4 1-15,0 2-1 0,0-1-4 0,0 0 1 16,0 0-5-16,0-2 13 0,0 1-17 0,0-1 4 0,0-1 9 16,0 0-13-16,0-1-9 0,0-1 9 0,0 2 10 15,0-3-1-15,0 2-4 0,0-4-1 0,0 2-13 16,0 0 5-16,0-1 9 0,0-1-14 0,0 0 5 0,0 3 9 15,0-3 0-15,1 2-5 0,1-1-9 0,-1-1 0 16,-1 1 0-16,2-2 10 0,1 1-20 0,-3-1 20 0,2 1-20 16,-2-2 20-16,3 0-10 0,-1-2 0 0,-2-2 0 15,5 1 5-15,-5-1-5 0,4-1-10 0,1 0 24 16,1 1-23-16,0-2 23 0,3 0-19 0,-3-1 20 0,3 4-20 16,1-2 19-16,1 0-18 0,1 0 18 0,1-2-24 15,1 2 25-15,1-1-25 0,-1-1 25 0,0 1-25 0,2-2 25 16,-4 0-25-16,1-2 25 0,1 2-25 0,-2 0 20 15,0 2-20-15,1-5 20 0,-4 4-15 0,2-2-10 16,-1 2 20-16,-1-1-20 0,0 2 1 0,0-1 9 0,-1 1-14 16,-2-1-5-16,-2-1-13 0,0 2 9 0,-1 1-13 15,-2 0-8-15,-1-5-29 0,0 2-28 0,0-1-17 0,-1 1-58 16,-2-5-58-16,-3 5 22 0,-1-3 26 0,2 3 26 0,1-4 18 16,-5-1 19-16</inkml:trace>
  <inkml:trace contextRef="#ctx0" brushRef="#br0" timeOffset="48872.6199">26992 4795 134 0,'0'0'139'0,"0"0"4"0,0 0-7 16,0 0-9-16,5 0-13 0,-2-2-15 0,2 0 6 15,-1 0-21-15,3-1 12 0,2 2-25 0,2-4 5 0,1 2 1 16,1-1-14-16,2-1-4 0,0-1-16 0,2 3 5 16,1-1 6-16,0-2-18 0,-1 3-17 0,4-2 13 0,-4-1-27 15,0 3-5-15,3 2-14 0,-5-2-9 0,0 0-32 16,0 1-7-16,-3-1-29 0,0 3-18 0,-2-3-57 0,-2 0-73 15,0 2 5-15,-1-2 41 0,0-3 17 0,-3 4 19 16,3-2 17-16</inkml:trace>
  <inkml:trace contextRef="#ctx0" brushRef="#br0" timeOffset="49782">27980 4755 94 0,'-4'-3'93'0,"-1"0"-4"0,2-2-14 0,-4 2-7 15,2 0 11-15,-1 0-25 0,0-1-3 0,1 1 3 0,0 0-6 16,2 1 3-16,-2-3-3 0,4 4 0 0,-1-2-4 15,-1 2-3-15,-1-2 0 0,0 0-3 0,0 0-8 16,0-2-3-16,1 2-4 0,0 0 0 0,0 2-7 0,0-2 7 16,-3 1-4-16,2 1-11 0,4 1 12 0,-3 0-5 15,2-2 1-15,-3 2-8 0,1 0 8 0,0 2 0 0,0-2 0 16,-4 0-4-16,1 0 0 0,2-2 8 0,-4 2-12 16,-1 0 0-16,0 0 0 0,5 0-12 0,-3 0 8 15,-1 0 13-15,3 0-13 0,-2 2-8 0,0-2 12 0,-1 1 4 16,3 1 1-16,-4 1-1 0,5 0-20 0,-5 1 4 15,3 1 16-15,1-2 1 0,-2 1-5 0,0-1 0 16,2 3 1-16,-1-1-1 0,1-2 0 0,0 1 1 0,1 2-1 16,-1-3-3-16,4 2-1 0,-3-1 4 0,3 2 1 0,-1 2-9 15,-1-2 13-15,1 1 0 0,1 1-5 0,-1 2 1 16,2 1 4-16,0 1 0 0,-2 1 5 0,2-1 13 16,0 2 0-16,-1-1-17 0,1 5 17 0,-2-4-21 0,5 1 3 15,-3-2 20-15,2 2-14 0,0-1-10 0,1-1 10 16,2 1 10-16,0-4-4 0,1 1-1 0,3-4-4 0,1 4 0 15,-1-5-15-15,4-2 10 0,0-1-15 0,1-1 16 16,-2-6-6-16,6 0-26 0,-2 0 11 0,1-4 10 0,1-2-25 16,0-2 20-16,2 1-20 0,0-2 0 0,0-1 0 15,-2-1 10-15,-1 2 6 0,-1-1 4 0,0 1 0 0,-5 1 0 16,1 0-5-16,-3 1 10 0,-1 1-20 0,-2-1 10 16,-3 2 5-16,-2 0 0 0,2 0-10 0,-3 2 20 0,0-2-20 15,0 3 6-15,0-1 23 0,0 2 0 0,-3 0-4 16,3 1-25-16,0 2 15 0,3 0 0 0,-3 1 15 15,0 0-25-15,0-1 10 0,0 2 10 0,-3 0 0 0,3 0-10 16,0 2-10-16,0-2 10 0,0 0 10 0,0 0-4 16,0-2-1-16,0 2 5 0,0 3 1 0,0 0 5 15,0 2-11-15,-1-1 28 0,1 3-27 0,0 1 32 0,-5 0 2 16,5 2-28-16,-3 2 6 0,3 0 12 0,-1-1-5 16,-1 2 0-16,0-2 0 0,6 2 1 0,-3-4-6 0,-1 3 1 15,3-1-1-15,-4-1-5 0,7 0 0 0,-5-2-7 16,6 2-7-16,-2-2 1 0,-1 1-7 0,1 0 0 15,0-3-40-15,6 0 1 0,-6-1-18 0,4-1-28 0,0-1-9 16,-1 0-28-16,0-3-34 0,-1 0-8 0,-1-3-38 0,3 0-60 16,-1-3-18-16,-3 0 46 0,2 0 30 0,0-1 28 15,0-1 18-15,-3 1 19 0</inkml:trace>
  <inkml:trace contextRef="#ctx0" brushRef="#br0" timeOffset="50570.35">28316 4731 52 0,'1'-2'85'0,"-1"2"1"16,0 2-4-16,0-5-7 0,0 3-3 0,0 0-22 0,0-2-3 15,-1 2-18-15,1-1 14 0,1 1 1 0,-1 0-12 16,0 0 1-16,0 0 0 0,0 0 4 0,-1 3 3 16,1-3 1-16,0 0-15 0,0 3 8 0,0 1-8 0,0-1 8 15,0 2 0-15,0-1-4 0,0 2-7 0,0 0 8 0,0 0 0 16,0 2 8-16,0-1 0 0,0 1-3 0,0 2-16 16,0-2 20-16,0 4-16 0,0-2 9 0,0 1 0 0,0 0 0 15,-2 2-4-15,2-1 5 0,-2 1 5 0,2-1 0 16,-1 2-4-16,1-3 1 0,-2 0-13 0,2 0-14 15,-1-2 18-15,1 0-22 0,1 0 18 0,-2-4 0 0,2 2-23 16,-1-3 19-16,0-1-24 0,0-1 24 0,-1 1-24 16,1-1 20-16,0-2-20 0,0 2 0 0,0-4 19 0,0 2-18 15,0 0 18-15,0 2-19 0,0 0 20 0,0 2-20 16,0-5 19-16,0 2-14 0,0-1-5 0,0 2 20 16,0-2-20-16,0 1 20 0,0-1-20 0,0 0 19 0,0-1-18 15,0 1 18-15,0 0-19 0,0-2 20 0,0 1 0 16,0 1 0-16,0-2-15 0,0 1 10 0,0-3 0 15,0 0 0-15,0 0-10 0,1-1 10 0,2-1-4 0,-1 2-12 16,-2-2 12-16,2 0-22 0,-1-3 21 0,2 1-10 16,-1-1 5-16,1 2-15 0,2-1 25 0,-4-2-25 0,1 1 20 15,1-2-25-15,2 1 5 0,0-1 0 0,1-1-38 16,-2 1 43-16,1 0 24 0,2 0-23 0,-6 1 18 0,6-1-9 16,-4 2 10-16,1 0-5 0,1 2 0 0,0-2 0 15,0 1 0-15,0 2-25 0,-1-1 25 0,2 2-10 16,1 1-9-16,-1-1 18 0,1-2-23 0,-1 4 24 0,1-2 0 15,-2 0-10-15,2 1-14 0,-1 1 14 0,-1 2 0 16,4-1 1-16,-4 1-1 0,1 1 14 0,-1 0-4 0,2-2 0 16,0 2 0-16,-2 0-1 0,1 2-13 0,-1-2 4 0,2 0 10 15,-1 0 0-15,-2 3-1 0,3-2 1 0,-2 2 0 16,-2 1-15-16,2 1 6 0,1 1-1 0,-2 0 5 16,0 3 9-16,0 0 1 0,0 0 0 0,1 2-1 0,-2-1-4 15,3 2 0-15,-3-1 0 0,2 2 0 0,-4-1 0 16,4 0-1-16,-3 0 1 0,-2 0 0 0,1 2 0 15,-1-2 0-15,2-2-20 0,-2 4 25 0,0-4 0 0,0 1-25 16,-2-2 25-16,2 0 0 0,0-2-10 0,0 1 5 16,0-4-20-16,0 2 0 0,4-1 15 0,-4-2 0 0,0 1-19 15,0-2-15-15,0 1 1 0,1-3-28 0,-1 1-25 16,2-1-11-16,-2 1-13 0,0 1-65 0,0-2-58 0,0-2-2 16,0 2 28-16,-2-1 27 0,1 1 29 0,1 1 12 15</inkml:trace>
  <inkml:trace contextRef="#ctx0" brushRef="#br0" timeOffset="52071.98">29681 3939 80 0,'0'0'71'0,"-1"0"-3"0,1-2-11 0,0 2 4 15,0 0 7-15,0 0-32 0,0 0 0 0,0 0 0 16,0 0 3-16,0 0 1 0,0 0 0 0,0 0-11 0,0 0 0 16,0 2 0-16,0 1 1 0,-2 0-5 0,1-2 1 15,-5 2-4-15,2 2 8 0,1-1-8 0,0 1 0 0,-3-1-3 16,1 4-1-16,2-2-3 0,-5-2 8 0,3 4-12 0,0-2 12 16,1 1-20-16,-1 1 16 0,0 1 0 0,-1 0 0 15,3 0 1-15,-4 0-1 0,3 1 0 0,-1 1 0 16,-2 0-3-16,3 2-5 0,-2-3 1 0,1 2 0 0,-2 0 0 15,2 0-1-15,-4 3 5 0,1 0 0 0,3 2 4 16,1 1 8-16,-4-2 0 0,0 4 0 0,2-1-20 0,-1 1 1 16,2-1 3-16,-1 2 17 0,-2-1-9 0,2-2-3 15,0 1-9-15,1 1 9 0,-2-1 9 0,0-1-14 16,0 0-3-16,4 0-1 0,-3 0 5 0,1 0-4 0,1 0 0 16,-1 0 8-16,2 0-13 0,-2-1 1 0,2-1-1 15,-2 2 0-15,1-1-4 0,4-1 5 0,-3-1-1 0,2 0-4 16,1 2 9-16,-3-2-9 0,1 0 0 0,2-2-9 15,-3 1 14-15,2-1-5 0,-3 0 0 0,3 1 0 16,1 0 0-16,-2-1 0 0,1 1 0 0,-3-1 4 0,4 1-13 16,-1-3 9-16,2 3 5 0,-1 0-5 0,0-2 0 15,0 0 0-15,-1 0 0 0,1-1 4 0,1 1-13 0,-2-2 9 16,1-1 0-16,0 1 9 0,0-1 0 0,0 0-9 0,0 0 0 16,0 2 0-16,0-4-13 0,0 2 4 15,0 0 9-15,0 2 0 0,0-2-9 0,0 1 13 0,0 1-4 16,0-4 0-16,0 4 0 0,0-2 5 0,0 0-5 0,0 1 0 15,0-2 4-15,0 2 5 0,0-1 0 0,0 2-9 16,0-4-13-16,0 2 13 0,0 0 0 0,0 0 0 0,0 0-14 16,0-1 14-16,1-1 0 0,-1 1-8 0,4-1-1 15,-3-2 0-15,2 2 1 0,-1-1-1 0,0 0 13 16,1 2 1-16,-2-2 8 0,1 0-13 0,-2 0-9 0,3-1 0 16,-3 2 1-16,0 0-1 0,0-1 22 0,-3 2-9 15,6-2 9-15,-6 1-13 0,6 1-8 0,-2-1-1 0,-1 1 22 16,2-2-4-16,-1 1-1 0,-1 1-8 0,4-4 9 15,-3 5 0-15,3-4 0 0,-1 1-14 0,-3 0-8 16,1-2 9-16,3 2-9 0,-1-2 0 0,0 3 4 0,-1-3 18 16,0 1-1-16,2 1 1 0,-1-2-22 0,-2 1 22 15,3 1-22-15,-1 0 21 0,-2 0-21 0,3 0 5 0,0 0 16 16,2 0 1-16,-1 0 0 0,-2 0-22 0,2 0 21 16,-2 1-16-16,2-1 8 0,-2 2-9 0,1-4 18 15,2 4-18-15,-3-2 18 0,2 1-18 0,-4-1 18 0,-1 2-9 16,3-1 0-16,1-1-9 0,-3 0 18 0,1 0-9 15,1 0-9-15,0 0 18 0,0 0-18 0,0-1 9 0,0 1 9 16,2-3-9-16,-2 1-9 0,-3 1 18 0,5-2-18 16,0 1 18-16,-3-1-1 0,1 1-21 0,3 0 22 0,-3-1-9 15,0 3-13-15,1-2 22 0,0 2-18 0,3-1 18 16,-4 1-9-16,3-1 0 0,-1 3-13 0,-2-2 21 0,3 3-16 16,-2-1 16-16,0 1-16 0,1 0 16 0,-2-2-3 15,2 4-5-15,0-3 4 0,-1 2-13 0,1-2 9 0,0 2-8 16,-1-2 8-16,1 2 4 0,0-4-4 0,-3 1 13 15,1-2-9-15,0 1-12 0,0-2 8 0,-1-4 8 16,-2 3-16-16,0-1 8 0,0-2 13 0,0 0-13 0,0-2 0 16,3 2-9-16,-1 0 18 0,-2-2-18 0,0 4 18 15,1-2-14-15,4 0-16 0,-2 0 3 0,-2 0-16 0,3-3-8 16,0 0-28-16,-4 2-23 0,2-2-57 0,0-2-51 16,-2 2-24-16,0-3 29 0,1 2 28 0,-1-2 18 15,-1-1 18-15</inkml:trace>
  <inkml:trace contextRef="#ctx0" brushRef="#br0" timeOffset="59901.56">29985 4639 101 0,'1'-3'79'0,"-1"0"3"0,2 0-18 16,1 0 15-16,-1-3-18 0,0 2 0 0,1 1-10 15,-3 0-1-15,0 0 8 0,0-2-3 0,1 2-3 0,3 0-23 16,-4-1 1-16,1 1 14 0,2-2-18 0,1 2 8 16,0 0 3-16,1-1-10 0,-2 1 3 0,3-2-18 15,-2 1 14-15,0-2-3 0,6 3 1 0,-6-2-5 0,4-1-4 16,-1 2 1-16,2-3-20 0,-1 2 20 0,2-1-4 15,-1 0-1-15,0 0 1 0,-1 0-20 0,1 1 8 0,3 0 8 16,-6 0-16-16,2 3 8 0,0-2 0 0,-2 2 8 16,1-1 0-16,-1 1-16 0,1 2 20 0,-3 0-12 15,2 0-8-15,1 0 12 0,-1 0-4 0,1 0 4 0,-1 4 0 16,0-3 0-16,0 2 0 0,2 0 0 0,-3 2 0 16,3-1 0-16,0 2 4 0,-2 0-4 0,1 2 4 15,-2-2 8-15,-1 0 0 0,1 3-4 0,-1-2-4 0,-2 2 8 16,0-1 1-16,-1-1-17 0,1 1 20 0,-2 1 1 15,0 0 0-15,0 0-9 0,0 1 5 0,-2-1 0 0,2 2 4 16,0 0-4-16,0 0 4 0,-1 1 1 0,-3 0 4 0,3 0 9 16,-7 2-4-16,4-4-17 0,-1 4 9 0,0-2 9 15,-2-2-23-15,-2 2 19 0,1-1-10 0,2 1 11 0,-1-2-24 16,-1 1 19-16,-1-1-24 0,3 1 14 0,-2 1-4 16,-1-2 14-16,-1 1-14 0,0-1-10 0,2-1 15 15,1 0-5-15,-1 2 5 0,0-1 0 0,3-2 0 0,-4-1 1 16,1-1-6-16,1 2 6 0,2-3-1 0,1 0 1 15,-2-2-5-15,1 1 10 0,0 0 11 0,-1-3 1 0,2-1-27 16,1 3 27-16,0-3-21 0,0 3 22 0,2-3 1 16,-2 0-5-16,-1 2 0 0,1-2-12 0,0-2 0 0,0 4 1 15,3-2-1-15,-4 0 8 0,3 0-1 0,-7-2 1 16,5 1 1-16,0-1-1 0,0-2 1 0,1 1 1 16,-1-2-15-16,3 1 8 0,-3-4 0 0,3 1-6 0,-4-1-1 15,4-2-7-15,0 2-7 0,2-2 7 0,0-1-7 16,2 2-7-16,1-1 0 0,-2-1-7 0,1 1 6 15,3-1 8-15,0 2-14 0,-1 0 0 0,2 0 0 0,0 2-20 16,0 0 34-16,-2 2-27 0,-1 2 33 0,1 1 1 16,2 1-7-16,-3 1-27 0,1-2 34 0,-1 2 0 0,1 0-1 15,2 3-12-15,-3 0-1 0,0 2 7 0,1-1 0 0,0 2 0 16,3 0 0-16,1 3 7 0,-2 0-7 0,1 2 13 16,3 1-6-16,-4-3 7 0,2 1-7 0,-2 1 6 15,2-1 15-15,0-2-28 0,-1 1 7 0,-3 0-7 0,2-2 0 16,0 2 0-16,0-3-7 0,-2 0 14 0,1-1-35 15,-1-2-6-15,2-2-47 0,-2 3-33 0,1-4-30 0,-3-2-38 16,3 0-29-16,0-2-96 0,0-2-11 0,-2 0 54 16,-1-2 39-16,3 2 29 0,0-3 24 0,-2 0 22 0,2-1 22 15</inkml:trace>
  <inkml:trace contextRef="#ctx0" brushRef="#br0" timeOffset="60797.14">30660 4534 55 0,'0'-2'86'0,"0"4"10"16,0-2-25-16,0 0 15 0,0 0-21 0,0 0 0 16,0 0-15-16,0 0 1 0,0 0-8 0,0 0 1 0,0 2-4 15,0 1-7-15,0 0 15 0,0 0-4 0,0 0-18 16,0 1 19-16,0 1-22 0,0 2 11 0,0-1-4 0,0 0 0 16,0 0 1-16,0 3 0 0,0-3-4 0,0 2 0 15,0 1 1-15,-3-2 7 0,2 4-15 0,1-4 16 16,0 2-12-16,0-1 8 0,0 2-11 0,0-2 3 0,0 1 1 15,0-3 9-15,-2 1-13 0,4 1-4 0,-2-2 0 16,0 0 0-16,0 0 0 0,1 0-4 0,4-3 0 0,-4 4 0 16,2-4 0-16,1 0-4 0,-1-1 0 0,2 1 0 15,-4-3 9-15,3 1-10 0,0-1 10 0,4 0 1 0,-5 0-15 16,3-1 1-16,-1-2-5 0,2 0 0 0,2 1 0 16,-4-1 0-16,4 0 0 0,-2-1 0 0,-1 1 0 15,2-2 0-15,-3 2 0 0,3 1 0 0,-4 1 4 0,4 1 5 16,-3-1-9-16,1-1 5 0,1 5 9 0,1 0-14 15,1 0 0-15,-4 0 9 0,3-1 0 0,-2 1 1 0,2 1-10 16,-2 1 0-16,2-2 9 0,-1 3-9 0,0-5 0 16,-1 1 9-16,-1 2 6 0,-2-4-15 0,2 3 4 0,2-1 11 15,-4-1-20-15,3 2 24 0,-5 0-19 0,3 0 24 16,-4 1-19-16,0 3 14 0,1-3 1 0,3 3 0 0,-4-2 0 16,0 3 5-16,-2-1 1 0,0-1 0 0,4 0 0 15,0 2-10-15,-2-2-5 0,0 0 26 0,-2 1-26 16,2-2 22-16,-2 2-21 0,-1-1 21 0,3-1-21 0,-3 2 28 15,-5-1 2-15,5-1-6 0,-2 1 0 0,0-2 2 16,-1 4-19-16,0-4-6 0,-2 1 12 0,2 0 1 0,-2 2 1 16,1-1 0-16,0-2 0 0,-1 1-7 0,-2-1 8 15,2 2 8-15,-1-2-22 0,2 1-14 0,-1 0 0 16,0-1 22-16,1-2 7 0,-1 2-14 0,3-2-8 0,3 1-14 16,-3-2 36-16,2-1-6 0,-3 0 0 0,2 0-38 15,0 0 15-15,0 0 15 0,0 2-23 0,3-4 8 16,-4 4 0-16,-4-4-7 0,4 2-1 0,2 0-7 0,-2 0 0 15,0 0-7-15,2 0-22 0,-2 0 22 0,-1 0-28 0,1 0-19 16,4-1-4-16,-4-1-10 0,0 2-44 0,0-3 7 16,-1 0-14-16,3 0-1 0,2-1-39 0,-4-2-53 0,1-2-60 15,3 1 28-15,-1-1 38 0,1-2 30 0,1-1 22 16,0 4 26-16,-2-4 4 0</inkml:trace>
  <inkml:trace contextRef="#ctx0" brushRef="#br0" timeOffset="61150.48">30626 4582 166 0,'0'0'135'0,"1"0"5"0,-1 0-21 15,0 0 11-15,0 0-13 0,0 0-24 0,0 0-3 0,0 0 5 16,-1 0-18-16,2 0-3 0,4 0 10 0,-1 0-3 0,0 0-1 16,0 0-8-16,1 0-2 0,3 0-7 0,1 0-17 15,-1 0 15-15,2 0-23 0,1 0 5 0,-3 0 7 16,2 0-15-16,2 0-9 0,-2 0-5 0,1-1-16 0,1-2-21 15,-1 1 6-15,3-1-36 0,-1 0-14 0,-2-1-26 16,3-1-48-16,-1 1-32 0,0-1-59 0,-5-2-46 0,0 2 37 16,1 1 34-16,0-2 24 0,-1 1 22 0,-3 2 15 15</inkml:trace>
  <inkml:trace contextRef="#ctx0" brushRef="#br0" timeOffset="61686.18">31221 5035 55 0,'-4'8'111'0,"-2"1"3"15,1 0 0-15,0 0-10 0,2 0-13 0,-2 0-15 0,0 1-3 16,-2-2-4-16,3 1 1 0,0 0-14 0,-4 1 16 15,1-1-4-15,-2 2-10 0,-1-4-16 0,2 4 5 0,2-4-3 16,-5-1-8-16,3 2-4 0,0-1-4 0,-1 1-11 16,3-2 3-16,1-3-7 0,-2 1 12 0,4 2-9 15,1-4-28-15,-2-1-21 0,-1 1 0 0,4-2-36 0,1-2-30 16,0 1-60-16,0-4-58 0,0-2 16 0,0-1 18 16,0-1 21-16,1-1 20 0</inkml:trace>
  <inkml:trace contextRef="#ctx0" brushRef="#br0" timeOffset="62463.33">31596 4525 66 0,'-3'0'89'15,"3"0"14"-15,0 0-6 0,0 0-11 0,0 0-3 16,-2 0-15-16,2 0-3 0,0 0-14 0,0 0 1 0,0 0-1 15,0 3-3-15,0-1 0 0,0 0 1 0,0 2 0 16,0 0 0-16,0 2-11 0,0 0 20 0,0 0-19 16,0 0 8-16,0 3 1 0,0-1-4 0,0-1 1 0,0 1-12 15,0-1 8-15,0 2 10 0,0 0-22 0,0 0-37 0,0 0 42 16,0 2 14-16,0-1 1 0,0 2 1 0,0 0 5 16,0 0 11-16,0 0 2 0,0 0-23 0,0 0 32 0,0 3-14 15,0-1 8-15,0-2-14 0,0 1 31 0,0 2-34 16,0-3 34-16,0 0-16 0,0 2-4 0,0-1-13 15,0-1 17-15,0 0-12 0,0 0 1 0,0-1-6 0,0-1-6 16,0-1 0-16,0 0-6 0,0 2-9 0,0-4 10 16,0-1-9-16,0 0-8 0,0 0-9 0,0-1-9 15,0-2 1-15,0 0-10 0,0 0-37 0,0-2 19 0,0 0-44 16,0 1-15-16,0-2-62 0,0 0 1 0,0-3-47 16,2 2-50-16,0-2-35 0,1-3-85 0,-2-2-2 0,3 1 72 15,0-1 46-15,1-4 32 0,1-1 27 0,-1-1 26 16,3 1 11-16</inkml:trace>
  <inkml:trace contextRef="#ctx0" brushRef="#br0" timeOffset="63845.73">31919 4525 48 0,'-2'0'96'0,"2"0"-7"0,0 0-21 15,0 0 15-15,-1 0-15 0,1 0-29 0,0 0 15 16,0 0-14-16,0 0 0 0,3 0-4 0,-3 0 0 0,3 0-3 16,-2 0-3-16,2 0-1 0,1-1-3 0,-3 1-1 15,4-3-6-15,0 0-1 0,0 1-3 0,0-1-4 0,2-1 1 16,-2-1-1-16,1 1-4 0,1-1 1 0,-2 2-1 15,2-1 1-15,0-1-1 0,-1 5 1 0,-1-3-1 16,0 3 1-16,1-1-1 0,-3 1 1 0,2-2 7 0,-4 2 0 16,2 2 0-16,1-2 1 0,-3 0-16 0,1 0 15 15,1 1-15-15,0 1 0 0,2-1 0 0,-2 1 0 16,-2 1 19-16,6 0 0 0,-4 1-19 0,2-1 20 0,0 2-20 16,1-1 7-16,-2 0 13 0,1 0-5 0,-1-1-7 0,0 3 0 15,0-3 0-15,0 1 0 0,1 1-1 0,-4 1 1 16,2-2 4-16,-3 0-4 0,5 1 0 0,-5 0 0 0,4 1 4 15,-4 0-4-15,0 0 4 0,0-2-4 0,1 2 4 16,1 0 8-16,-1 2-16 0,-1-1 20 0,0-1 1 16,0 2-4-16,0 1-1 0,0-2 1 0,2 2-21 0,0-1 21 15,-4 2-21-15,2-2 17 0,-2-1-9 0,2 1 1 16,0 1-1-16,0 0-12 0,0-3 8 0,0 1 1 0,0 1 12 16,0-1-22-16,0-1 10 0,0 2-1 0,0-4 13 15,0 4-25-15,0-2 12 0,-1 1 9 0,-2-1-9 16,1 2 1-16,-1 1-1 0,-2-3 0 0,-1 1 14 0,0-1-14 15,1 2 1-15,-3 1 3 0,0-2-3 0,-1-1-1 16,2 3 1-16,-1-1-1 0,2-1 1 0,-3 1 4 0,0-1-5 16,1 4-8-16,-1-5 12 0,3 1 1 0,-1 1 5 15,-1-2-9-15,2 0 4 0,-2 0-5 0,4-2 1 16,-1 2-1-16,-2-1-8 0,3 0 8 0,-4-3 10 0,3 4 0 16,0-3 0-16,1 0 0 0,-1-1-5 0,0 2-9 15,-3-1 0-15,4 0 0 0,-1 2 5 0,-2-5 4 0,2 3 1 16,1-2-1-16,-2 2 1 0,-1-3-1 0,6 5-9 15,-6-3 10-15,2-2-1 0,1 0 1 0,-1 2-20 16,1 0 20-16,2-4-20 0,-1 4 25 0,-1-2-25 0,4 0 25 16,-3 0-20-16,3-2 24 0,0 2-19 0,-1 0 20 0,-3-2-10 15,1 2 5-15,-3 0 0 0,5 0 0 0,-1 0 6 16,-3 0-1-16,5-1 6 0,-3-2 6 0,0 2 0 0,0-1 0 16,3 2-26-16,-4-3 27 0,4-1-27 0,-1 1 27 15,1-1-15-15,-2 2-1 0,1-1-17 0,1 0 29 16,0 1-29-16,0-2 24 0,0 0-12 0,1 3 0 0,-2 1 12 15,1 0-30-15,0-1 24 0,1-3-30 0,-1 0 30 16,3 1-30-16,1 0 0 0,-1-1 30 0,0 1-30 0,2-2 0 16,0 1 30-16,1-2-30 0,-2 0 30 0,1 1-30 15,2 2 30-15,-6 0-18 0,6-1-12 0,-4-1 24 16,3 2-12-16,-1 0-12 0,0 0 24 0,-1 0-12 0,0 2 0 16,0-1-12-16,4-1 24 0,-5 2-24 0,-1-1 24 15,1 2-24-15,2-1 24 0,-4-1-12 0,4-1-12 16,-2 0 24-16,-3 3-24 0,5-3 0 0,-5 3 24 0,4 0-24 15,0-1 12-15,-1-1 12 0,-1 2-24 0,1 0 24 16,-2 2-30-16,1-4 30 0,0 2-30 0,-1 0 30 0,2 0-30 16,-3 0 30-16,4 0-30 0,-4 0 30 0,2 0-30 15,2 0 30-15,-1 0-12 0,-2 0-12 0,6 0 24 0,-4 0-24 16,-1 0 24-16,2 0-24 0,-4 0 12 0,5 0-12 0,1 0 30 16,-4 0-6-16,-1 0-24 0,1 0 24 0,1 0-30 15,0 0 18-15,-3 0-12 0,0 0 12 0,4 0 0 0,-3 0-12 16,-1 0 18-16,4 0-18 0,-4 2 12 0,3-2-12 15,-2 1 30-15,-2 1-30 0,5 2 30 0,1-2-30 16,-4-1 24-16,1 1-24 0,0 1 24 0,-1 1 0 0,2-2-12 16,1 2 0-16,-3-1-18 0,4-1 18 0,-2 1 0 15,2 0 12-15,-2 1-6 0,2 2 0 0,-1-3-12 16,1 2-12-16,-1-2 12 0,0 2 6 0,1 0 12 0,-1 0-6 16,0-1 0-16,1 4 0 0,-2-4 0 0,0 2 0 15,-1-2-24-15,1 3 12 0,-2-1-12 0,1-2 30 0,-2 2 0 16,3-1-6-16,-2-1-24 0,1 1 0 0,-2-1 6 15,1 1 1-15,-1-1-1 0,-1-2 29 0,4 3-17 16,0 0-11-16,-3 0 28 0,4-1-28 0,-3-1 22 0,2 3-11 16,1-3 6-16,-1 0-6 0,2 2-12 0,1-4 30 15,-3 2-6-15,-2-3 0 0,6 3-6 0,-2 2-24 0,-2-5 24 16,-2 3-24-16,3 0-5 0,0-3-18 0,-2 1-20 16,2 1-4-16,0 0-19 0,-3 0-36 0,1-2-8 0,-2-3-64 15,0 2-64-15,1-2-20 0,-1-3 42 0,4 3 31 16,-4-2 26-16,3-2 20 0,0 1 11 0</inkml:trace>
  <inkml:trace contextRef="#ctx0" brushRef="#br0" timeOffset="64954.1">32643 4588 52 0,'0'0'85'16,"2"0"-3"-16,-4 0 4 0,2 0-22 0,0 0 15 15,0 0-36-15,0 0 4 0,0 3 7 0,0-3-10 0,0 3-1 0,0 0 8 16,0 0-3-16,0 0 0 0,0 3-22 0,2-1 14 15,1 1-6-15,-2 1-12 0,-1-2 12 0,4 1-4 16,-1 1 1-16,0-1-1 0,0 2 1 0,1-1 0 0,1 1 0 16,-3 2-8-16,0-2 0 0,-1 0 21 0,2 2-16 15,1-2 8-15,-4 2 4 0,0 0 1 0,3 1 1 0,-3-1 8 16,1 1-16-16,4-2 18 0,-5 0-21 0,3 1 9 16,-3-1 10-16,1 0-9 0,1 0-4 0,-2 0-3 15,2-1-1-15,-1-2-4 0,-1 3-4 0,-1-3 0 0,1 1 10 16,3-2-14-16,-3-1-1 0,-2 1-4 0,4-1 0 15,-2-1-6-15,0-1-10 0,0 1 0 0,0 0 11 0,2-3 10 16,-2 1-15-16,-2-1 5 0,2 0-1 0,0 3 12 16,0-3-16-16,0 0-1 0,0 3 1 0,0-4-1 0,0 1 1 15,0 0 0-15,0 1-1 0,0-1 18 0,0 2-6 16,0-4 0-16,0 2-5 0,0-1-1 0,0 2-11 16,0-1-6-16,0-3 12 0,0 0-12 0,0 2 1 0,0-4-1 15,0 1 0-15,0-2 0 0,0 0 1 0,0-2 10 16,-2 1 1-16,1-2-17 0,1 1-1 0,-2 1 18 15,0-2-18-15,1 0 7 0,-2 1-7 0,3-2-10 0,0 0 11 16,-5 0 0-16,7 0 0 0,-4 1 5 0,2 0 1 16,0-2-6-16,0 1 6 0,0 1-1 0,0-2 12 0,5 1-17 15,-5 1 5-15,4 0 12 0,0 1-12 0,-1-1 1 0,3 1 0 16,-1 3-1-16,2-3 1 0,-1 2 0 0,2 0 5 16,-2 2-6-16,0-3 6 0,4 3-15 0,-6 0 15 0,4-1 0 15,1 2 0-15,-5-1 0 0,5 2 0 0,-2-1 15 16,-1 2-15-16,1 1 0 0,-1-2 0 0,-2 2 0 15,1 0 0-15,2-1 0 0,-4 2 0 0,3-1 0 0,0-1 0 16,-1 2 0-16,-2-1 11 0,2 2-11 0,-2-1 11 16,2 2-1-16,0 2-15 0,-1-2 0 0,-1 0 10 15,2 3-16-15,-1-3-26 0,-1 1 6 0,0-1-5 0,2-1-19 16,-2-2-28-16,3 1-20 0,-1-1-26 0,0 0-25 16,-5 0-64-16,4 0-42 0,0-1 35 0,0 1 29 15,0 0 24-15,0 0 11 0,1-2 18 0</inkml:trace>
  <inkml:trace contextRef="#ctx0" brushRef="#br0" timeOffset="65855.67">33242 4635 73 0,'-1'-3'68'0,"-4"1"7"15,2 1 7-15,-2-3-4 0,-2 2-20 0,3-1-19 16,-1 1 12-16,1-1-4 0,0 3-4 0,-1 0 0 0,1 0 1 15,-1 0 0-15,-3-1-4 0,4 1-3 0,2 0 11 16,-5 1-3-16,4-1-4 0,-2-1-4 0,1 1-10 16,-1 0-12-16,-1 0 0 0,1 0 8 0,2 0 8 0,-4 0-12 0,3 0 0 15,-2 0-3-15,-1 0-1 0,2 0-3 0,-1 0 0 16,1 0-4-16,2 1-1 0,-5-1 5 0,4 2-4 16,-1 1 0-16,0-2 0 0,0 2 0 0,-1 0-4 0,0 0 0 15,3 2 0-15,-2-2 0 0,2 0 0 0,-2 1 0 16,1-1 0-16,0 0 0 0,-2 2-4 0,3-2 0 15,-1 3 4-15,-1-3 0 0,1 3-4 0,-1 1-8 0,-3-2 12 16,5 2 0-16,-3 2 0 0,-1-1 4 0,2-1 0 16,-1 4 4-16,2-1 8 0,-1 1-16 0,-2-1 25 0,4 2-21 15,-2 2 4-15,2-1 13 0,2-1 4 0,-1 2 1 16,2-2 0-16,-3 0 0 0,3 0 9 0,0-2-4 0,3-2-22 16,0 2 23-16,2-2-4 0,-2-2-28 0,4-2 1 15,-3 2-1-15,6-1 1 0,-1-4 18 0,3 1-9 0,1-1-19 16,0-2-4-16,4-2-5 0,-4-2 0 0,6 1-17 15,-3-4-5-15,1 1-4 0,1-4-4 0,-1 4 5 16,-1-4-3-16,1 1 0 0,-4-2-8 0,3 1 13 0,-6 1-3 16,2 0 4-16,-2 0 4 0,-6 2 8 0,1 0 5 15,-2 0 3-15,-1 1 16 0,1-1 0 0,-3 4 8 0,0-2 4 16,0 3-5-16,-3-3-7 0,1 3 28 0,2 1-8 16,0-1 12-16,2 0-4 0,-2 2 0 0,0-2 5 0,0 3-21 15,-2-3 17-15,2 3-8 0,0 0-13 16,5 0 13-16,-5-2-4 0,0 2 4 0,0 0-4 0,0 0 5 0,0 0 4 15,0 0 9-15,0 0 5 0,0 2-22 0,0 1 27 16,0 0-8-16,0 0 1 0,0 3 14 0,0 0-13 16,0 0-4-16,0 3 0 0,0 0 11 0,0 0-4 0,0 0-5 15,0 1-4-15,0-2-6 0,0 2-4 0,0-2-1 16,0 1-5-16,0-2-23 0,3 1-5 0,0-1 5 0,0-1-44 16,1-1 1-16,0 1-9 0,1-3-4 0,0-2-27 15,2 1-16-15,2-2-23 0,-5 0-6 0,3 0-44 16,-2-3-23-16,2 1-22 0,0-1 3 0,1-3 35 0,0 5 17 15,-1-2 11-15</inkml:trace>
  <inkml:trace contextRef="#ctx0" brushRef="#br0" timeOffset="66766.9899">33521 4341 98 0,'0'0'78'15,"-2"0"-3"-15,2 0 4 0,2 0-4 0,-6 0-7 16,4 0-21-16,0 0-4 0,0 0-3 0,-1 0 0 0,1 1-15 16,0 2 1-16,0-1 7 0,0 1-11 0,-2 1 7 15,4 1-11-15,-2-1-10 0,0 4 10 0,0-2 0 0,0 1 1 16,0 1 3-16,0-1 8 0,0 1 0 0,0 1 0 15,0 1 0-15,0 0-15 0,0 3 19 0,0-1-11 16,0 1 4-16,0 1 0 0,0 1 4 0,0 0 8 0,0-2-20 16,0 2 21-16,0 0-4 0,0-1-20 0,0 1 12 15,0-2 9-15,0 1-4 0,0-1-9 0,0 0 1 0,0 0 1 16,0-1-5-16,3 1 0 0,-3-1 1 0,0-1-5 0,2-1 0 16,-2 2 1-16,1-3-5 0,4 0-9 0,-2-1 10 15,-2 1-1-15,3-3-4 0,-4 0 0 0,1 1 0 16,1-2 0-16,1-1-4 0,-1 0-1 0,-2-2 5 0,0 1-4 15,0-1-1-15,-2-2 15 0,2 1-19 0,-2-1 13 16,4 0-13-16,-2 0 5 0,0 0 4 0,0-1 1 0,0 2-10 16,0-2-14-16,0 1 4 0,0 0 10 0,-2 0 0 15,2 0 14-15,0 0-14 0,0 0 10 0,0 0-15 16,0-2 0-16,0 1 1 0,0-3-1 0,0 2 0 0,0-1-4 16,0 0 0-16,-1-2 4 0,-2 0 1 0,1 0-1 15,-1 0-4-15,1 1 14 0,1 1-14 0,-5-2 4 0,2 1 1 16,0 1-1-16,2 0 0 0,0 1 1 0,-1-1-1 15,2 0 5-15,1 3 0 0,-4-3 0 0,3 2 0 16,-2-1-4-16,1 1 4 0,-2-1 0 0,-1-1 0 0,2 0-5 16,-1 0 1-16,-2 2 4 0,1-2 0 0,0 3-4 15,-1 0 8-15,2-3-22 0,0 1 14 0,0 2 13 0,-3 0-14 16,1 0 1-16,0 2 8 0,-1-4-17 0,2 4 8 16,1-2 14-16,-1 0-26 0,-3-2 17 0,5 2 0 15,-2 0 0-15,0 0 0 0,2 0 8 0,-2 2-12 0,1-1 4 16,-2 2 0-16,3-1-4 0,-2 0 4 0,0 2 0 0,0-1 0 15,2 0 0-15,0-2 0 0,-2 2 0 0,4 0 0 16,-3 2 0-16,3-4 4 0,1 4-4 0,-3-2 0 16,3 0 4-16,-4 1 1 0,4 2-1 0,0 0 1 0,-1 0 4 15,1 0 13-15,0 0-13 0,0 3 14 0,-2-1-1 16,4-2 1-16,-4 3 1 0,2 0-24 0,2-3 4 0,-1 1 1 16,3 1 23-16,0-2 1 0,1 0-5 0,1-2 0 15,1-1-4-15,1 0-25 0,1 0 25 0,2-1-30 0,0-2 25 16,0 1-5-16,2-1-10 0,-2 0-10 0,3-1-39 15,-1-2-14-15,1-3-7 0,-1 3-25 0,-4-5-32 16,5 2-31-16,-2-1-59 0,2-1-37 0,-6-2 34 0,1 1 32 16,2-2 31-16,-1 2 7 0</inkml:trace>
  <inkml:trace contextRef="#ctx0" brushRef="#br0" timeOffset="68007.39">33581 3964 80 0,'1'0'75'0,"-1"0"3"0,3 0-13 15,-6 2-1-15,3-2-3 0,0 0-22 0,0 1-3 16,0 2 8-16,0 0-5 0,0 0-2 0,0-1-5 0,3 2-3 16,-3-1-3-16,0-1-1 0,0 4-3 0,0-3-3 15,2 0-1-15,-1-2-3 0,2 1-19 0,1-1 4 0,0 3-4 16,-2-2 23-16,1 3-5 0,4-1-6 0,0 1-1 16,0 1 8-16,-2-2-8 0,-2 5 1 0,2-1 3 15,-2 2 0-15,0-2-4 0,1 1 5 0,1 0-1 0,-2 0 0 16,1 1 8-16,0 1-12 0,0-1 1 0,2 1-1 0,-2-1 1 15,4 2-1-15,-1-1 8 0,-2 1-11 16,1-2 0-16,0 2 7 0,4-3-7 0,-6 3 0 0,4 0 7 16,-3-1 1-16,4 1-12 0,-2-2 0 0,-1 1 11 0,1 1-3 15,-1-2 0-15,2 1-1 0,-5 0 1 0,2 0 0 16,0 0-1-16,-1-1 1 0,1 1 0 0,-4-1-1 16,1 1-10-16,1-4-9 0,-1 5 12 0,-1-3-12 0,3 2 12 15,-4-3 0-15,3 2 8 0,-2-1 0 0,-1 0 0 16,5-2-20-16,-2 2 0 0,2 0 12 0,-5-1 12 15,3 1-20-15,-2 0 16 0,4 0-16 0,-3-2 16 0,0 1-20 16,4 2 12-16,-6-1 0 0,3 1-7 0,-1 0 11 0,4-2-12 16,-3 2 4-16,-3-1 19 0,0 0-11 0,2 1-8 15,-2-1 20-15,0-1-12 0,0 2 11 0,0-2-3 0,0 1-1 16,0-2 1-16,0 4-4 0,0-4 0 0,0 2 0 16,0-1-1-16,0 0-3 0,0 2-8 0,0-3-11 0,0 1 3 15,0-1 0-15,0 2 8 0,0-3-3 0,0 0 22 16,0 2-3-16,0-2 0 0,0 2-4 0,0-1 3 15,0 0-3-15,0 1 0 0,0-1-8 0,0 1 8 0,0-1 0 16,0 1-8-16,0-1 8 0,0-1-8 0,0 0 0 16,0 0-8-16,0 2 8 0,0-2-8 0,0 1 12 15,0-1-4-15,0 0 4 0,0 2-12 0,0 1 12 0,0-4 0 16,0 5 0-16,0-3 0 0,0 2-12 0,0-1 12 16,0 2 0-16,0-2 0 0,0 1 0 0,-4-2-4 0,3 2 0 15,-4-1 12-15,5-1-12 0,0 2 0 0,-1 0 0 16,1-1 0-16,-5-2 0 0,2 1 0 0,0 1 0 15,-1-2 0-15,3 1 0 0,1 1 0 0,-4-1 0 0,3-1 0 16,-2 2 0-16,3 1 0 0,-5-2 0 0,4 0 0 16,-1 1 0-16,-1 1 0 0,1-1 0 0,1 1 0 0,1-2 8 15,-3 2-8-15,3-2 0 0,-2 1 8 0,0 0-8 0,1-1-4 16,-1-1 0-16,0 0 12 0,-1 0 0 0,-3 0-12 16,3-1 0-16,-2 0 0 0,0 2 4 0,1-1 8 15,2-1-4-15,-1 2-8 0,-5-3 0 0,4 5 0 0,0-3 0 16,-2 2 4-16,-1-1 8 0,1 1-4 0,0 0-4 15,0 0-12-15,-2 1 12 0,1-1 0 0,-2-1-4 0,3 2 4 16,-2-1 0-16,3-1 0 0,-4 1 0 0,4-2 0 16,-2 1 0-16,1 1 0 0,4-4 0 0,-1 2 0 15,1-1-12-15,2-1 12 0,0 1 0 0,-3-5 0 0,3 1 0 16,-1 2 0-16,2-3 0 0,1 0 0 0,-4 0 0 16,1 0 0-16,1 0 0 0,0-2 0 0,0 1 0 0,0 2 0 15,0-1 0-15,0 0 0 0,0 0-8 0,0 0-4 16,0 0 12-16,-3 0-4 0,3 0 4 0,-3-1-8 0,3 1-20 15,0 0-7-15,-2 0-31 0,2 0-48 0,-1 0-65 16,1-1-29-16,-2-2 25 0,4-2 22 0,-1 2 29 16</inkml:trace>
  <inkml:trace contextRef="#ctx0" brushRef="#br0" timeOffset="71229">20200 7290 66 0,'0'0'93'0,"0"1"-8"0,0-1 12 15,0 2-11-15,0-1-7 0,0-1-22 0,0 0-6 16,-2 2-4-16,2-2-3 0,0 1-8 0,0 1-3 0,0 2 11 15,0-1 1-15,0-1-1 0,0-1 1 0,0 2-4 16,0 0 1-16,0 3-8 0,0-1 1 0,0-2 15 0,0 1-11 16,0 1 8-16,0-1-7 0,2 2-4 0,-2-1 0 15,1 0-3-15,2 3 0 0,-1 0-4 0,1-1 0 16,0 1 14-16,-1 0-13 0,1 2 13 0,2 0 2 0,-4 1 0 16,4 2 0-16,-2-1-3 0,0 2-9 0,1-1 25 15,1 2-24-15,-4 0 26 0,7 3-19 0,-5-1 12 0,2 1 0 16,-1 0-3-16,0 0 7 0,-3 1 1 0,1 1 2 0,0-1-17 15,-1 1 1-15,-1-2 14 0,3 1-19 0,-1-2 2 16,1-1 14-16,-3 1-5 0,-3-2-7 0,6-2 2 0,-2 1 0 16,-2-2 10-16,4-2-24 0,0 1-23 0,-5-4 17 15,2 1 16-15,0-2-25 0,0-1-24 0,2-3 0 16,0 1-9-16,-1-1 34 0,-1-1-17 0,0-1-41 0,-1 0-23 16,1 0-44-16,1 0-29 0,-1-1-17 0,0-2-25 15,-1-1-29-15,1 0-43 0,0-2-50 0,0-3-12 0,0 0 50 16,1-3 38-16,-1 0 29 0,4-3 24 0,-3-1 22 15,-1 1 18-15</inkml:trace>
  <inkml:trace contextRef="#ctx0" brushRef="#br0" timeOffset="71851.86">20783 7438 80 0,'0'5'82'0,"0"-1"14"15,0-1-10-15,2 3-7 0,1 0-4 0,-3 0-6 16,0 2 0-16,3-1-8 0,0 2 2 0,-1 2-1 0,-2 1 8 16,3 1 1-16,-1 2-7 0,-4 0-10 0,5 2 7 15,2 1-2-15,-4 0 8 0,-1 0-3 0,3 0-3 0,1 1-19 16,-1-2 12-16,-2-1-7 0,4 0-17 0,-1 0 18 16,-1-4 1-16,-3 0-26 0,6-2 18 0,-3 1-13 15,-2-2 0-15,1-2-4 0,0-1 0 0,-2-1 0 0,0-1 0 16,0-1-4-16,0-1 5 0,1-1 0 0,-1-1 21 15,-1 0 1-15,2 0 7 0,-1 0-5 0,-1 0 2 0,1 0 7 16,0-1-4-16,0 1-12 0,0 1 27 0,0-4 3 16,0 1-5-16,0-2-5 0,0 0-4 0,0-1-7 0,0-1-6 15,0-1-22-15,0-1-15 0,0-2 15 0,0-2 9 16,0 0-40-16,0 0 0 0,0-1 39 0,0-3-6 16,0 0-9-16,1-1-8 0,2-2-41 0,2-1 33 0,0 1-16 15,3-1-15-15,-2 1 7 0,1-1-7 0,2 2 9 16,2 0-9-16,-1 3 9 0,-1-1 0 0,2 2 8 0,-1 2-8 15,-2 0 0-15,2 5 8 0,-2-4 0 0,0 4 0 16,0 1 7-16,0 0 7 0,-2 3-7 0,2 0 7 0,-3 1-6 16,2 0 6-16,0 1-7 0,0 1 0 0,-3 0 0 15,3 1 0-15,-1 3 7 0,0-1-7 0,1 0 1 0,-2 0 6 16,-1 0-27-16,1 1 27 0,3 1-27 0,-5 1-24 16,2-2-12-16,0 1-46 0,-1-4-22 0,1 1-22 15,0-1-43-15,-1 1-76 0,-1-2-41 0,2-2 50 0,-1-1 38 16,-1 0 30-16,2-1 26 0,-2-1 19 0,2 4 18 15</inkml:trace>
  <inkml:trace contextRef="#ctx0" brushRef="#br0" timeOffset="72629.06">21740 7402 66 0,'-5'-3'93'0,"2"0"3"0,-5 0 8 16,2-1-18-16,1-1 0 0,0 2-3 0,0 1-7 16,-2 2-3-16,0-1-7 0,2 1 16 0,-3 0-22 15,0-1 8-15,1 1-7 0,-1 1 5 0,1-1-4 0,-1 0 6 16,-1 0-8-16,1 0-19 0,2-1 17 0,-1 1-20 16,-2 0 14-16,1 0-22 0,0 0 18 0,0 0-12 0,-3 0-4 15,3 0-5-15,0 0 1 0,-3 0-14 0,3 0 4 16,-1 0 11-16,-2 0-24 0,3 0 9 0,-3 0 10 0,0 1-19 15,1 0 5-15,2 4 9 0,-1-3-24 0,0 1 10 16,-1 0 15-16,2 1-15 0,-3 2-10 0,5-1 20 16,-1 1-25-16,2-2 25 0,1 2-10 0,-4-1 0 0,5 0-5 15,-2 0-10-15,0 0 20 0,4 1-20 0,-3-1 10 16,4 2 10-16,-3-1-20 0,-3 1 25 0,6 1-25 0,-3-1 5 16,0 4 20-16,0 1-25 0,-1 0 15 0,1 1 5 0,0 5 0 15,0-1 0-15,1 2 6 0,2 2 4 0,-1 0-4 16,1 3 5-16,0-3-10 0,0 3 26 0,0-1-26 15,1-2 27-15,2-2-4 0,2 1 0 0,-2-2-11 0,2-3-17 16,2 1 5-16,0-5 13 0,4-1 6 0,-1-1-6 16,4-6 0-16,-4 0-12 0,4 0-18 0,-3-3 12 15,3-3 7-15,2-2-1 0,0-3-37 0,0-3 25 0,2-1-12 16,-2-1-6-16,5-4-24 0,-2 1 6 0,1-5 7 16,-1-2-22-16,-1 2 1 0,1 0 33 0,-6-1 1 15,4-2-21-15,-4 3 26 0,-3-2-20 0,0 4 25 0,-4-1-4 16,-1 4-5-16,2 1 15 0,-5 1 5 0,2 4 10 15,-4 0 11-15,0 2 6 0,0 3-16 0,0 2 22 0,0-3-22 16,0 6 23-16,0-1-22 0,0-1 23 0,0 1-28 16,0 1 23-16,0 0-5 0,0 0 0 0,0 0-6 0,0 0-30 15,0 0 18-15,0 3 1 0,0 0-1 0,3 1 1 16,0 1-1-16,0 1 1 0,0 1-6 0,1 4 5 0,0-1-5 16,4 5-7-16,-3 0-13 0,1 0-6 0,-1 0 25 0,0 0-19 15,1 1-12-15,0 0-18 0,1-1-23 0,-3-2-4 16,1-2-3-16,0 1-40 0,3-5-4 15,-4-1-50-15,3 2-38 0,-4-5-66 0,2-2 1 0,-2 0 33 0,2-1 40 16,2-1 21-16,-2 0 23 0,2-2 17 0</inkml:trace>
  <inkml:trace contextRef="#ctx0" brushRef="#br0" timeOffset="73725.47">22295 7017 76 0,'0'0'79'0,"-2"0"-1"15,2 0 1-15,0-2-18 0,0 2 14 0,0 0-25 0,0 0-3 16,0 0 4-16,0 0 7 0,0 0 0 0,0 0 1 16,0 0-4-16,0 2-7 0,0 1 0 0,0-1 1 0,0 2 0 15,2 0-7-15,-2 1 15 0,0 0-3 0,0 2-7 16,1-1-3-16,1 4-8 0,-1-4 8 0,-1 2-3 0,4 1 0 16,-3 0 1-16,-2 1-4 0,2 0 9 0,-1 1-3 15,2 3-22-15,-4-2 18 0,2 0 1 0,0 1 0 16,0 2-13-16,0 2 0 0,0-2 1 0,0 0 5 0,0 1-5 15,0 1-9-15,0 1 15 0,2-2 11 0,-1 0-4 16,3 1-21-16,-3 1 0 0,4 0 17 0,-2-1 1 0,0-1 0 16,0 2-4-16,0-1 0 0,2 1 1 0,-2 0-6 15,1-2 0-15,-3 1 1 0,5-1 1 0,-3 2-6 16,2 1 0-16,-2-1-6 0,2-1-1 0,-1 1 2 0,-1-1-1 16,1-2-6-16,-1 3-1 0,0-2 15 0,-1-3-14 0,0 0 15 15,-1 0-8-15,-1-3-21 0,0 0 8 0,2 0 13 16,-2-2-13-16,-2-2-8 0,5 1 15 0,-3-2-1 15,0-1-14-15,2 1 0 0,-4-4 15 0,2 0-15 0,0 1 0 16,4-2 0-16,-4 0-15 0,3 0 15 0,-5 0 0 16,4 0 0-16,-2 0 0 0,0-2 0 0,2 2 0 0,-2 0 0 15,0-1 0-15,0-2-7 0,0 0 0 0,-2-1-1 16,2-1 8-16,0-1-22 0,-2 0-14 0,1-1 7 0,-3-2 1 16,1-2 7-16,0 2-20 0,-2-2-19 0,-1 1 21 15,2 0 1-15,-3-2 1 0,1 0 0 0,-1-1 7 16,1 2 0-16,0-1-5 0,-1 3 17 0,3-3-5 0,-1 2 12 15,-3-1-6-15,3 1 6 0,-1 2 0 0,0-2 0 16,1 2 0-16,-2 0 5 0,1 1-5 0,2-2 11 0,-3 1-5 16,1 1-6-16,-1 2 6 0,1 0 5 0,2 0-6 15,-3 0 1-15,2 2 0 0,-1 3-1 0,0-3 1 16,0 1 5-16,-1 1 0 0,2 1-5 0,0 0-1 0,-1 0 6 16,-1 0 0-16,2 0 0 0,-2 0-5 0,2 1 0 15,1 3 0-15,-4-3 5 0,3 4 0 0,0-2 0 0,-3 2-11 16,4 0 11-16,-2 0 5 0,-1 1-5 0,1 1 0 15,-1-1 6-15,1-1-6 0,-2 0 0 0,2 2 0 16,0-1 5-16,-1-1-5 0,1 2 5 0,-3 0-5 0,2 1 5 16,2-2 1-16,0 0-1 0,1 1 0 0,-4-1 1 0,2 2-1 15,1-1 17-15,2-1-1 0,-4 1 1 0,3 0 1 16,1 2-23-16,1-2 5 0,1 2 29 0,1 0 1 0,-2 0-24 16,2 2 19-16,0-2 0 0,0 4 0 0,0-3 13 15,2 3-12-15,-1-3 1 0,-1 2 1 0,3 0-7 16,3 0 28-16,1-1-6 0,-2-1 2 0,1-1 0 0,5 0-5 15,-3-3-15-15,1 0 1 0,-1 0 0 0,3-1 16 16,-3-2-14-16,2 0-9 0,-1-3 1 0,2 1 17 0,-3 1-16 16,5-2-9-16,-5-3 0 0,5 1-8 0,-4-1 0 15,2 0-9-15,0-3 17 0,0 2-17 0,-2 1-17 16,0-2-52-16,1-1 2 0,0-1-7 0,-2 2-34 0,-2-1-10 16,2 2-34-16,-2-2-13 0,-1 1 1 0,0 0-9 15,-2 1-25-15,4 0-24 0,-5-2-57 0,-2 1 3 16,4-1 41-16,-4 2 31 0,1-1 25 0,-1 1 25 0,3-1 15 15</inkml:trace>
  <inkml:trace contextRef="#ctx0" brushRef="#br0" timeOffset="74466.9599">23370 7867 55 0,'0'0'107'0,"1"2"-3"16,-2-2-4-16,1 0-7 0,0 0 0 0,0-2-17 0,1 2 1 16,1 0-8-16,0 0-6 0,-2 0 15 0,3 0-22 15,2 0 12-15,-4 0-3 0,4 0-3 0,1 0 0 0,-5 0 14 16,4 0-24-16,-1 0 18 0,4 0-3 0,-4 0-2 16,2 0 9-16,-1 0-11 0,2 0 11 0,2 0-3 15,0 0-17-15,3 0 1 0,-1 0-9 0,1 2-9 0,-1-2 5 16,1 0 7-16,3 0 1 0,0 0-10 0,-1 1 1 15,-1-1-5-15,0 0-18 0,2 0-18 0,-3 0 6 0,0-1-6 16,-1 1 18-16,0 0-18 0,-2 0 18 0,-1 0 7 16,0-2-13-16,1 0-5 0,-1 1-14 0,-3-3 1 15,2 2 12-15,-1-1 7 0,-2 2-19 0,1-2-19 0,-2-2 25 16,-1 4-25-16,0-1-17 0,-2 1-6 0,0-2-38 16,1 1-18-16,-1-1-16 0,-1 0-27 0,1-1-27 0,-4 1-52 15,1-2-56-15,0-1 33 0,-2 1 37 0,-1 1 24 16,0 0 23-16,-1-1 23 0</inkml:trace>
  <inkml:trace contextRef="#ctx0" brushRef="#br0" timeOffset="74771.02">23302 7602 84 0,'0'0'135'16,"0"0"-3"-16,-2 2-13 0,-1-2 0 0,6 2 4 0,0-2-39 15,0 2 5-15,4 1-3 0,-4-3-7 0,4 1-2 16,2 2 1-16,2 0-7 0,0-3-7 0,3 2-19 15,2-2-4-15,0 1 1 0,0-1-21 0,3-1-25 0,-1 2-17 16,2-2-21-16,-2-2-48 0,2-3-84 0,-2-1-81 16,1 0 38-16,-3 0 26 0,0-2 22 0,-2 0 19 0</inkml:trace>
  <inkml:trace contextRef="#ctx0" brushRef="#br0" timeOffset="75821.5">24536 7123 76 0,'4'0'104'15,"-3"0"-4"-15,1 0-7 0,-4 0 0 0,2 0-3 16,0 0-32-16,0 0 14 0,0 0-20 0,0 0 6 0,2 0-6 15,-4 0 0-15,2 0-11 0,0 0 8 0,0 0-12 16,0 0 17-16,0 0-20 0,0 0 17 0,0 0-20 16,0 0 16-16,0 2 1 0,0-1-16 0,0 2 9 0,0 0-9 15,0 0 1-15,0 2-3 0,0-1-1 0,0 2-3 16,2 0 4-16,0 2-13 0,-1-1 18 0,2-1-18 0,1 2 10 16,-3-3 9-16,2 3 0 0,2 1-22 0,-1 0 0 15,0-1 14-15,-3 1 0 0,3 1 1 0,-3 1 0 0,-1-2-5 16,0 3 6-16,2-2-5 0,-2-1 5 0,0 3 6 15,0-3-20-15,0 2 5 0,1-2-5 0,1-2-11 16,1 1 22-16,-3-1 0 0,0-1-5 0,3 2 1 0,1-5-1 16,-2 1-5-16,2-3 0 0,-3 1-5 0,1 1-12 15,-1-3 0-15,3 0-12 0,-1 0 24 0,2 0-1 16,-1 0 1-16,2 0 0 0,-1-3-12 0,3 1-18 0,2 0 18 16,-4-1-6-16,5-2 1 0,-3 1 5 0,0-1 0 15,3 1 0-15,-2-2-12 0,1 1 24 0,1 0-24 0,-1 1 24 16,-2 3-1-16,2-1 1 0,0-1 0 0,0 3-6 0,0-1 0 15,2-1 0-15,-4 2 0 0,2-1-12 0,-3 1-6 16,2 1 6-16,-1-4 18 0,0 3-18 0,-2 0 0 16,1 0 18-16,-1 0-18 0,1 0-6 0,-1 0 0 0,-2 0 6 15,1 0 6-15,0 0 12 0,-2 3 0 0,2-1-24 16,1-1 24-16,-1 1 0 0,-2 1-24 0,2 1 30 0,-2-1-30 16,0 3 30-16,1-1-12 0,-3 2-12 0,2-2 30 15,-3 1-30-15,2 0 30 0,-2-2-12 0,3 2 7 16,-6 2 12-16,1-1-19 0,2-1 14 0,0 1-7 0,0 1 7 15,0 0-6-15,0 1 7 0,0-2-7 0,0 2 1 16,-3 0-8-16,2 0 15 0,-4-1-14 0,3 0 29 0,-1 2-36 16,-2-3 30-16,0 1-37 0,-1-1 37 0,2 0-7 15,-1 1-15-15,-2 0-15 0,2-1 31 0,1 1-38 16,-4 1 30-16,0-2 1 0,2 2-9 0,-2-1-30 0,-2 2 30 16,1-2-30-16,1-1 38 0,-3 2-39 0,1-1 32 15,1-1-32-15,-4-1 24 0,2 0 8 0,1 0 1 16,0-3-42-16,0 2 42 0,0-2-1 0,-2-2-41 0,2 1 34 0,2-1-34 15,-2 1 33-15,2-2-31 0,-2 0 30 16,4 0-14-16,-4 0-9 0,2-2 0 0,2 4-7 0,0-2-8 16,0 1-14-16,-1-1-21 0,2-1-5 0,2 1-30 0,-2 0 10 15,4 0-31-15,-1 0 6 0,2-3-40 0,-1-2-14 16,1 2-7-16,0-3-47 0,-4 0-49 0,4-1 14 0,0-2 42 16,0-2 26-16,0-1 22 0,0-1 23 0,-2 2 14 15</inkml:trace>
  <inkml:trace contextRef="#ctx0" brushRef="#br0" timeOffset="76174.4099">24514 7168 148 0,'-1'-1'128'0,"1"1"-2"0,0 0-8 0,0 1 9 15,1-1-3-15,1-1-29 0,1 1 10 0,1 0-18 0,2 0 17 16,1 0-10-16,3-3-6 0,0 3-2 0,4-2-10 15,-3 1-3-15,6-2-6 0,-2-2-9 0,0 2-2 16,0-1-9-16,0-2 16 0,1 1-9 0,1-1-14 0,0 0-24 16,0 0-47-16,-1 0-44 0,1 0-11 0,-3 0-61 15,4-3-72-15,-6 2-72 0,2-2 37 0,-2 1 38 0,0-1 28 16,-1 0 23-16,-1-1 12 0</inkml:trace>
  <inkml:trace contextRef="#ctx0" brushRef="#br0" timeOffset="76898.9399">25117 7141 109 0,'4'-6'89'0,"1"0"0"0,3-1-3 15,0 0-4-15,1 0-6 0,1 1-22 0,-3-1-3 16,3 1-11-16,0 0 3 0,0 0 9 0,2 0-23 0,-2 1 15 16,-1 1-18-16,4 2 7 0,-4 1 9 0,1-2-24 15,-1 3 9-15,1 0 10 0,-1 0-10 0,1 0 0 0,-3 3-4 16,2 0 4-16,-1 1 8 0,-2-1-4 0,1 0-8 16,2 3 1-16,0-1 0 0,-1 1-4 0,0 2-8 15,-2-3 16-15,2 1-8 0,1 0 9 0,-1 2-5 0,-1-2 1 16,1 1 0-16,-3 1-12 0,2-1-1 0,0 2 5 15,-3-1 0-15,1 1 0 0,2 0 5 0,-6 1-5 0,-1 1 1 16,5-1-1-16,-5 1 1 0,0-1-9 0,1-1 0 16,-1 2 8-16,0 1 11 0,-1 0-24 0,-1 0 19 15,4-2-14-15,-2 2-9 0,0 2 23 0,0-3-14 0,0 2-9 16,0 0 19-16,-5 0-24 0,4 0 19 0,-2 0 1 16,3 1-20-16,-4 0 19 0,-1 0-4 0,4 0-20 0,-4-1 24 15,2 1-23-15,-2-1-1 0,1 2 6 0,0-2 18 16,1 4-19-16,-3-3 0 0,3 1 20 0,-2 1-25 0,0 1 24 15,-1-1-9-15,1 0 0 0,0 2-15 0,1-2 6 16,0-1-1-16,3 1 0 0,-3-1 19 0,0 0-18 0,-1-1 18 16,2-1 0-16,-2-1-4 0,4-1 0 0,-2 1 0 15,-2-3-1-15,1 1-4 0,0-1 0 0,1 0-20 0,0-1 6 16,0-1 18-16,-2 1-4 0,0 0 0 0,2 0-10 16,-4 0 0-16,6-2-9 0,-2 0-1 0,0 0 6 15,0-2 18-15,3 1-23 0,-4-1 19 0,3-1-10 0,1-3 0 16,0 2-5-16,1-2-4 0,-2 1 0 0,1-1 0 15,0 0-14-15,0-1-23 0,-2 1-7 0,4 0-26 0,-2-3-9 16,0 1-27-16,0-1-66 0,-4-3-38 0,4 0 2 16,0-1 27-16,0-2 26 0,0 0 19 0,0-3 18 0</inkml:trace>
  <inkml:trace contextRef="#ctx0" brushRef="#br0" timeOffset="77328.19">25196 7480 55 0,'2'-1'107'0,"2"-1"-7"0,2-1-11 0,-6 0-3 16,7-1-7-16,-6 2-17 0,6-1-4 0,-4 2 14 16,3 1-6-16,4-2-7 0,-6 2 4 0,3-3 4 0,-2 1-3 15,3 2-3-15,2 0-18 0,-2 0 3 0,2 2 1 16,2-5-3-16,-2 0-8 0,1 3 0 0,3-1-11 0,-1-1 3 15,3 4 1-15,-3-4-8 0,4 2 0 0,-4-1-4 16,2 1 4-16,0 0-4 0,-1 1-4 0,-2-1 0 16,1 0-5-16,-2 0 1 0,-1 0-5 0,-2-1 1 0,1 1-1 15,-3 0-13-15,1 0 18 0,-2 0-31 0,-1 0 1 0,4 0-9 16,-3 0-33-16,0-2 1 0,-2 2-31 0,2 0-37 16,-4-3-57-16,2 0-39 0,1 2 27 0,-2-4 23 0,2 2 26 15,-1-1 14-15</inkml:trace>
  <inkml:trace contextRef="#ctx0" brushRef="#br0" timeOffset="77649.59">25848 7524 62 0,'0'7'132'0,"0"1"-14"0,0 4 4 0,0-3-4 0,0 1 2 16,-2-1-25-16,0 2-7 0,-1-1-13 0,1 1-15 15,-2-1 12-15,0-1-23 0,1 1 2 0,-4 0 3 16,2 0-22-16,-2-1 12 0,4 0-24 0,-2 2 12 0,1-3-24 15,-4 2 0-15,3-2-16 0,-1 0-24 0,-1 0-4 0,3-4-24 16,-6 2-6-16,6-3-34 0,-4-1-40 0,-1-1-70 16,2 1 18-16,1-4 24 0,-1-1 21 0,2 0 15 15</inkml:trace>
  <inkml:trace contextRef="#ctx0" brushRef="#br0" timeOffset="78949.63">26159 7206 52 0,'2'0'85'0,"-2"0"8"0,2 0-15 15,-2-3-13-15,4 0 14 0,-1 1-40 0,2-1 15 16,-2-2-10-16,2 1-5 0,-1 0 1 0,1-1 0 0,3 0-7 16,-5 0 0-16,3 2 4 0,1 0-4 0,-2 1-7 15,1-1 7-15,0 1-18 0,0 1 15 0,-1 0-7 0,3-1-12 16,-2 2 15-16,1-1-18 0,1 1 19 0,-2-3-1 16,3 3-3-16,-2 0 0 0,-1-3-11 0,2 3-8 15,1 0 11-15,-1-2-3 0,0 1-1 0,0 2 1 0,2-2 4 16,-2 2-1-16,0-2 1 0,0 1 0 0,1 1-8 15,-3-1 8-15,1-1 8 0,-1 2-16 0,2-1 16 16,-4 2-8-16,3-2-4 0,-1 3-8 0,-1 0 17 0,3-2-21 16,-4 2 20-16,0 0-20 0,0 2 21 0,-2-2-21 0,0 1 21 15,-2 0 0-15,1 3-5 0,-1-1-7 0,0-1-9 16,0 3 0-16,0 0 21 0,0 1-8 0,-3 0 0 0,1 1 0 16,-1 1 0-16,-2-1-5 0,2 0 5 0,-3 1-4 15,2 1 0-15,-3-1-5 0,1-1 5 0,-2 1 0 16,2-1-5-16,-1-1 1 0,1 0 4 0,-1-1-5 0,3-1 1 15,-2 1-1-15,-1-1 5 0,4-2-5 0,-2 1 1 16,4-3-10-16,-3 2 14 0,3-1 1 0,1 0 8 0,-5-1 0 16,5 0-4-16,0 0 0 0,-2 0 0 0,0-1 0 15,2-1-10-15,-2 1 11 0,4-2-20 0,-4 0 19 16,-1 0-4-16,4 0-1 0,-1 0-18 0,-1 0 23 0,2-2-14 16,-2 2-10-16,1 2 25 0,-2-2-20 0,2 0 19 15,0 0-23-15,0 0 4 0,0 0 24 0,0-2-24 0,0 2 25 16,0 0-20-16,0 0 10 0,0 0 9 0,0 0 1 15,0 0 0-15,0 0-25 0,0 0 20 0,0 0 0 16,0 0-25-16,0 0 25 0,0 0-10 0,2 0-5 0,-2-1 0 16,1-1-10-16,5 0 20 0,-2-2-20 0,0 3 10 15,1-2 10-15,0 0-25 0,1 0 25 0,2-1-25 0,-2-1 25 16,2 2-25-16,-3 1 0 0,2-1 25 0,-1 2-10 0,-2-1-15 16,1 0 5-16,2 2 20 0,-6-1-20 0,4 1 20 15,-2 0-10-15,2 0-10 0,-1 0 25 0,0 1-25 16,0-1 25-16,0-1-25 0,-1 4 10 0,2-3 15 0,2 3-25 15,0 0 10-15,-2 2 15 0,-1-1-15 0,3 1-10 16,-1-1 25-16,0 2-15 0,1 2 15 0,-3-4-15 0,4 4-15 16,-2-1 15-16,1-1 0 0,-1 0 0 0,-1 0 5 15,1 0 0-15,-1 2 5 0,3-4 6 0,-5 4-16 16,2-1-10-16,0-1 15 0,-4-1 0 0,2 2 0 0,-1-1 0 16,0 0 0-16,-2 2-10 0,0-4 15 0,0 2 1 15,0-1-1-15,0 0 1 0,0 2-1 0,0-1 1 0,0 1 0 16,0-1-1-16,0 0-10 0,-4 0 22 0,3 0-11 15,-2 0 0-15,-1 1 0 0,0 0 0 0,-1-3-11 16,2 2 22-16,-7 0-11 0,2 0-11 0,2 0 23 0,0 0-11 16,-4 0-7-16,4 1-10 0,0 0 22 0,-3-1-11 15,0 1-12-15,1-1 23 0,0-1-5 0,3 1-24 0,-5 0 30 16,3-2-18-16,-1 1 0 0,0 0 0 0,-1 0 0 16,-1 0 0-16,2-1-6 0,-2 0 18 0,0 1-12 15,0-2 0-15,1 2-6 0,0-2-12 0,1 1 30 0,-2-1-30 16,1-1 7-16,1-2 22 0,-2 1-5 0,4 1 0 15,-2-2-23-15,2 0 22 0,1 0-16 0,-2 0-1 0,4-2 1 16,-3 2-1-16,3 0-5 0,2 0 1 0,-1 0 4 0,2-1-4 16,-3-1-6-16,1 1-21 0,2 1-5 0,0-3-4 15,-1 0-18-15,1 0 7 0,-5 0-18 0,5 0 13 16,-4-2-26-16,3 1-9 0,1 1-9 0,0-2-52 0,-3-1-44 16,-2-1-19-16,4 2 27 0,1 1 24 0,0-2 19 15,0 0 28-15</inkml:trace>
  <inkml:trace contextRef="#ctx0" brushRef="#br0" timeOffset="80056.08">26995 6697 62 0,'0'0'89'0,"0"-1"-10"0,0 1-1 0,0 1-2 0,0-1-5 15,-4 0-20-15,4 0-5 0,-2 0-2 0,-1-1-1 16,0 4-17-16,-1 0 6 0,1-1 1 0,-2 2 4 0,1 0-8 16,-2 1-3-16,2 0 11 0,1 0-4 0,-2 1-3 15,1 3-4-15,2-4 1 0,0-1-5 0,1 2 1 0,-2 0 0 16,3 0-20-16,-4-1 1 0,2 0 11 0,2 2 8 16,0-3-3-16,0 2-1 0,-2 2-19 0,0-4 15 0,2 2-7 15,0 0 0-15,-3-1-8 0,5 2 19 0,-4-1-7 16,1-1 0-16,1 1-1 0,0 1 5 0,0-2 4 15,-2 1 8-15,0 1 0 0,2 1 0 0,0-1-8 0,0 2 5 16,2-1-1-16,-2 1 1 0,0-2 0 0,-2 2-4 16,6-1 0-16,-3 0-4 0,-1 0 0 0,3 0 1 0,1-1-1 15,2-2-4-15,-3 2 0 0,2-1-4 0,1-1 4 16,0-1-4-16,-2 2-5 0,2-3 5 0,2 0 0 16,-4-1-4-16,1-1-1 0,2 1 0 0,-1-2 1 0,-2 1-10 15,1 1 10-15,0-2-1 0,0 0 1 0,0-2-1 16,1 2-8-16,-3 0 8 0,3 2 1 0,-3-4-5 15,2 2 0-15,-1 0 0 0,0 0 5 0,2 0-1 0,-1 0-4 16,-2 0 5-16,2 0-5 0,2 0 0 0,-3 0 0 16,1 0 0-16,-1-1 0 0,1 1 0 0,0-3 0 0,-2 0-9 15,4-1 13-15,-2 2-13 0,2-4 14 0,-4 3-5 16,-3-2 4-16,4-1 10 0,-1 3-5 0,0-3-9 0,-1 2 0 16,-2 0 0-16,1 2 0 0,1-1 9 0,-4 3 0 15,2-3-13-15,5 0 4 0,-3 1 9 0,-4 1 0 0,2-3-14 16,0 2 5-16,2 0-4 0,-4-1 4 0,2-1 0 15,2 1 0-15,-2-1-5 0,-2 2 5 0,2-4-4 0,0 3 4 16,0-2-5-16,0-1 5 0,0 0-5 0,0 2 5 16,0-3 0-16,0 2 0 0,0-3 0 0,0 2 0 0,0 0 5 15,0 2 0-15,0-1-5 0,0 1-5 0,0-2 10 16,0 3-5-16,-2-4 18 0,-1 3-18 0,3 0 19 16,0-1-19-16,-1 2 18 0,-3-3 1 0,1 2-9 0,2-1-10 15,-4 2 24-15,0-3 0 0,3 2-24 0,-4 1 19 16,3-2 1-16,-2 0 0 0,-1 0 0 0,3 2 0 15,-4-2-4-15,-2-1-1 0,4 3 0 0,-3 2-4 0,0-2-6 16,1 0 0-16,-6 1-5 0,3 2-21 0,-2-3 11 16,2 3-31-16,2 0-14 0,-2 2-32 0,-2-4-25 0,6 1-4 15,-5 2-62-15,1-2-77 0,2 1 5 0,-2-2 33 16,2 4 29-16,0-2 20 0,-1 0 21 0,0 0 19 0</inkml:trace>
  <inkml:trace contextRef="#ctx0" brushRef="#br0" timeOffset="81673.28">12901 9018 62 0,'0'-2'75'0,"0"-2"-14"0,2 0-1 16,-2 4 5-16,0-1-15 0,0-2-18 0,1 2 4 15,-1 1-11-15,2 0 4 0,-2-2 0 0,0 2-8 0,2 0 15 16,-4 2 1-16,2-4-5 0,0 1 1 0,0 1 0 16,2 1-11-16,-2-1-11 0,-2 0 11 0,2-1 0 0,0 1 0 15,2 0 0-15,-1 0 0 0,1 3 0 0,1-3 12 16,0 3-19-16,2 1 3 0,-1-1 5 0,-2 3-8 0,4 1 7 15,-1 0 13-15,-1 2-5 0,0 0-7 0,-2 0 0 16,2 1 0-16,-1 1 1 0,1-1 3 0,-1 2 0 0,-1 2 9 16,1 1-20-16,-2-2 20 0,1 2-4 0,1 3 1 15,2 2-21-15,-2-1 13 0,-2 2 4 0,1 2-8 16,1-2-5-16,0 3 10 0,1-2-9 0,-1 2-4 0,-2 0 0 16,1-1 0-16,1-1-13 0,2 2 8 0,1-3 1 15,-1-1-5-15,-2-1 5 0,0 1-5 0,0-2 1 0,-1 0-1 16,1-2 5-16,2 1-5 0,-2-1 5 0,0 0-4 15,-1 0 13-15,-1 2-14 0,2-3 5 0,-3 1 9 16,2-2 0-16,1 0-13 0,2 0 4 0,0 0 0 0,-2-3 9 16,3 0 1-16,2-2 0 0,-3-1-5 0,1 0 0 15,2-3 0-15,1 1 1 0,-1-3-1 0,-1-1-4 0,4 0 5 16,-2-2-6-16,1 0 1 0,2 2-20 0,0-2 15 16,-1-3 0-16,1 2-15 0,-1-2 25 0,-1 0 5 0,2 1-25 15,0-1 0-15,-3-2 0 0,4 0 25 0,-4 2 0 16,2-3-5-16,-1 2 1 0,1-1-1 0,1 2-5 15,-4-2 1-15,2 0-6 0,1 0 0 0,-2 2-15 0,-1-2-1 16,0 2 1-16,0-2-26 0,-2 1-9 0,2 1-23 0,-3 0-4 16,2-1-10-16,-1 0-25 0,-2-1-42 0,-2 0-33 15,0 1-57-15,-1-1 5 0,-1-1 34 0,-3 2 23 16,1-3 20-16,-2 2 21 0</inkml:trace>
  <inkml:trace contextRef="#ctx0" brushRef="#br0" timeOffset="81992.42">12846 9600 66 0,'0'1'139'16,"0"-1"-14"-16,2 2-3 0,-4-4-11 0,2 2 2 0,0-1-15 15,3 1-6-15,0 0 2 0,1 0 0 0,2 0-6 16,0 0-6-16,0 0-14 0,1-2-16 0,2 1 14 16,2-1-16-16,1-1-12 0,1 0 9 0,-1 0-4 0,2-1-8 15,0-1-26-15,2 1-9 0,1-1-18 0,1-1-17 16,-2 0-34-16,2 1-23 0,0-2-14 0,-1 1-79 15,-2 0-65-15,2-1 30 0,-3-1 33 0,2 4 18 0,-3-4 30 0</inkml:trace>
  <inkml:trace contextRef="#ctx0" brushRef="#br0" timeOffset="82874.1">13938 9468 62 0,'-7'-2'100'16,"0"1"-4"-16,1-1-6 0,-4 1-4 0,3-3-4 15,-3 2-24-15,2 2 0 0,0 0 15 0,-3 0-18 0,3 0 3 16,0 0 5-16,-1 0 4 0,-1 0-3 0,4-2-22 16,-5 4 0-16,6-2 20 0,-3 0-8 0,2 0-2 15,0 0-12-15,-2 0 0 0,2 0-7 0,-1 0 0 0,2-2-13 16,-1 4 10-16,0 0-9 0,-2 0 0 0,3 0-13 16,0-1 14-16,-3 4-5 0,1-2-13 0,0 0 1 0,-1-1 12 15,3 2 9-15,-1-3-13 0,-1-1 1 0,0 3-1 16,2 0-4-16,-1 0 0 0,1 0 0 0,1 2 0 0,1-2 0 15,-2 1-9-15,3 1 9 0,-1 2-9 0,-2 1 18 16,5-2-8-16,-3 0-15 0,3 1 28 0,-2 2-23 16,1 0 23-16,-4 2-23 0,5-1 29 0,-1 4-10 0,-1-1 5 15,4 2 5-15,-4 0 0 0,2 2 1 0,0 2 16 16,-2-1 0-16,4 2-20 0,1-1 28 0,0-1-10 0,0 0-5 16,0 0 7-16,2-3-5 0,2 0 1 0,-1-1 6 0,3-4-23 15,1 0 0-15,0 0 1 0,0-4 0 16,1-4-13-16,1 2 7 0,0-4-7 0,3-2-7 0,-2-4-25 15,2 0 19-15,2-2-40 0,-2-5 2 0,2 1-12 0,-1-4-23 16,1 0 8-16,-1-2-3 0,0-1-9 0,-2-3 3 16,0 1 2-16,-1 0 8 0,-1 0 1 0,0-2 2 15,0 2 10-15,-2 1 6 0,-2 1 9 0,0-1 6 0,-4 4 4 16,2 0 4-16,-1 1 13 0,-5 1-8 0,3 4 17 16,-3-1-12-16,0 5 20 0,0-1 5 0,0 1 4 0,-1 1-8 15,1 2 4-15,-2 1-5 0,4 2 5 0,-2-1-13 16,0 1 13-16,0 0 1 0,0-1 3 0,0 3 14 15,0 2 6-15,-2 0-5 0,2 1 5 0,0 0 5 0,0 3 6 16,0 2 16-16,3 1-8 0,-3 1 1 0,2 3 7 16,1-3-4-16,0 3 14 0,1 2 3 0,0-2-4 0,0-2-16 15,2 1 2-15,0 1 8 0,-3-2-5 0,5 1-33 16,-3-2-8-16,1-1 1 0,0 0 0 0,1 1-7 0,-1-3-8 16,2 2 1-16,1-4-8 0,-4 2 7 0,3-3-22 15,0 0-22-15,-2-2-13 0,2 1-34 0,-3 0-49 0,2-2-9 16,-1 0-41-16,0-2 0 0,0 0-32 0,-2-1-76 15,-3 2-8-15,1-2 46 0,1-2 37 0,0 0 36 16,2-3 15-16,-1 1 19 0</inkml:trace>
  <inkml:trace contextRef="#ctx0" brushRef="#br0" timeOffset="83539.81">14320 9463 119 0,'0'6'104'15,"0"-1"-4"-15,0-3-7 0,0 3-3 0,0 0-11 0,0 1-3 16,0-4-7-16,0 3 1 0,0 1-15 0,0-1 1 15,0 2 0-15,1-1-7 0,-1 3 16 0,3-1-11 16,-3 1 0-16,2 0 1 0,1 2-3 0,0 2 12 0,-1-3-23 16,2 2 22-16,-2 0-8 0,-2 0-3 0,1-1-4 15,-1 2-13-15,2-3-12 0,-2 1 9 0,0-1-14 16,2 0 1-16,-2-2-5 0,-2 0 0 0,4-2-5 0,-1 2 5 16,-1-2 10-16,2-2-5 0,0 2 11 0,-2-3-6 15,1 2-14-15,-2-2 0 0,1 1 10 0,1 0-15 0,-1-2 5 16,0 1 0-16,0-3-5 0,-1 2 11 0,1-2-16 15,0 1 5-15,0-1 0 0,0 0-10 0,0 0 10 16,0-1 0-16,0 2 0 0,0-2 1 0,0 1-1 0,0 0 0 16,0 0 6-16,0 0-22 0,0 0 16 0,0-2 1 0,0-1-1 15,0 1-16-15,0-3 11 0,0 0 0 0,0-2 11 16,0-1-16-16,1-1 10 0,2-1-5 0,-1-3 0 16,3 3-5-16,-2-3-6 0,5-3-5 0,-4 3-14 0,4-2 9 15,0 0-9-15,3-1 0 0,-3-2 11 0,0 2-15 16,0-2 19-16,1 0-23 0,1 2 15 0,-2 0 4 0,1 1 1 15,-1 0 4-15,0 2 0 0,0 2 5 0,-2 0 0 16,1 2 4-16,-1 1 1 0,-1 1 4 0,1 3-5 0,0-1 5 16,-1 2 0-16,2 2 9 0,-3-1 10 0,3 1-15 15,0 1 5-15,0 1-9 0,-1 3 5 0,1 1 22 16,1 0-22-16,-2 2 23 0,2-1-19 0,-2 2 25 0,2 2-6 16,0 1-8-16,-2 2-1 0,0 1 1 0,-1-2 0 15,0 3 0-15,1 0-5 0,-3 0 1 0,0 1-6 0,1-1 5 16,0 0-4-16,-2 0-1 0,1-1 1 0,-1-1-11 15,0-1 0-15,-1 0 5 0,-1-1-78 0,0-2 53 16,3 0-20-16,-1-2 1 0,-2 2-28 0,-2-2-3 0,2 0-21 16,2 0-9-16,-4 1-31 0,4-2-58 0,-2 0-48 15,0 0 7-15,-2-2 30 0,2 1 28 0,0-2 18 0,2-2 11 16</inkml:trace>
  <inkml:trace contextRef="#ctx0" brushRef="#br0" timeOffset="84464.08">15483 8858 66 0,'0'-2'78'0,"0"2"1"0,0-3 6 15,-2 4-20-15,-1-2 14 0,3 1-40 0,0-2 8 0,0 4 0 16,-4-2-4-16,2 0 8 0,-1 0-11 0,2 0 1 16,-3 0 3-16,1 0-19 0,2 0 16 0,-4 1-8 15,1 1-10-15,-3 0 14 0,5 2-18 0,-1-1 7 0,0 1 9 16,-2 1-9-16,2 1 1 0,-2 1 0 0,0-1 0 16,-1 0-4-16,3 3 13 0,-2-2-1 0,-1 3 1 15,1 0 0-15,-1-1 0 0,0 0-7 0,2 3 0 0,-2 0 0 16,1 0-4-16,0 0 4 0,-1 0 5 0,0 1-8 15,1-2 0-15,0 3 9 0,2-1-21 0,-2-1-1 0,1 2 18 16,0-3-21-16,-2 2 12 0,3 0-13 0,-2 2 1 16,2-1 17-16,0 1-22 0,-2 1 23 0,2 2-23 0,-3-1 19 15,4 1 0-15,-2 3-5 0,0 0-24 0,0 0 10 16,0 1 14-16,-1 1-23 0,2-2 18 0,2 0-19 16,-2-2 20-16,1 4 0 0,2-4 0 0,-1 1-15 0,1 1-10 15,0-3 0-15,0 1 15 0,1-1 10 0,-1 0 0 0,0 0-15 16,0 0-10-16,-1 0 5 0,1 0 10 0,0-1 10 15,1 1 0-15,4-2-15 0,-4 2 11 0,1-1-11 16,1-1-11-16,0 1 22 0,2-1-22 0,-2 1 27 0,2-1-1 16,-2-1-15-16,2 0-10 0,-2 0 10 0,0 0 0 15,2 0 10-15,0 0-5 0,-2 2 0 0,3-3-5 0,0 2 6 16,-1-1-1-16,2 0 5 0,-3 1-4 0,4-1-1 16,0 1 5-16,0-2-4 0,0 4 4 0,0-3 12 0,0-1-1 15,1 2-21-15,-1-1 11 0,5 0 0 0,-7-3 11 16,2 1 1-16,2 0-12 0,0 0-17 0,-1-1 29 15,0 0-11-15,0 0-12 0,1-1 28 0,-2-1-28 0,0 2 30 16,3 0 0-16,-2 0 0 0,-2-1-18 0,0 1-12 16,1 0 12-16,-1-3 1 0,-1 0-13 0,2-2-7 0,-2 2 1 15,-1-3 19-15,1-3-1 0,-1 0-6 0,2-1-37 16,-1-1 1-16,-2-1-30 0,1-1 8 0,-2 1-44 0,1-2-26 16,-1-2-28-16,-1-1-27 0,-2 4-85 0,1-5-43 15,-2 1 57-15,-3-1 43 0,1 1 17 0,-2 1 24 16,2-2 17-16</inkml:trace>
  <inkml:trace contextRef="#ctx0" brushRef="#br0" timeOffset="85751.13">16188 9435 69 0,'5'-11'82'0,"1"-1"-3"16,1 1-1-16,-1 0-6 0,0-1-4 0,1 0-21 0,-1 1-4 15,1-1-21-15,-1 2 3 0,1 1 8 0,-2-2 6 16,0 4-6-16,0 1-4 0,0-2 1 0,1 4 3 0,-2-2-11 16,1 3 0-16,-1 0-4 0,0 1 1 0,0 1-5 15,0 1 1-15,2 0 0 0,-1-2 0 0,0 2-4 16,0 0 12-16,0 2-12 0,-1-2-3 0,4 0-8 0,-3 0 3 15,0 0 12-15,1 1 4 0,-1 1-7 0,-2-1 3 0,5 2 8 16,-7 0-8-16,2 3 4 0,-1-3 4 0,1 3 0 16,0 0 1-16,1 0-5 0,-1 2 1 0,0 0-1 0,0 0 21 15,2 2-20-15,-4-2 16 0,1 3-20 0,1-1 13 16,-3 0-1-16,0 1 1 0,3 0 4 0,0-1-12 16,-1 2 1-16,-2 0 7 0,0 0-11 0,0 0 3 0,0 1-3 15,2 0-1-15,-1 0 1 0,-1 1 0 0,0-1 8 0,0 2-21 16,-1-1 22-16,1-1-22 0,-2 1 22 0,0-1-22 15,-1 1 23-15,0-1 0 0,-2 1 0 0,-1-1 1 16,2 2-14-16,-3 0 19 0,-1-1-14 0,2-1-10 0,-2 2 20 16,2-2-9-16,-1 3-6 0,1-3 16 0,-2 2 12 15,3-2-6-15,-1-2-26 0,0 0 0 0,1-1 28 16,2-1-5-16,-5 0-11 0,5 0 12 0,0-1 1 0,-1-4-18 16,1 2 0-16,2-3 12 0,-3-1-5 0,4-1 7 15,-3 1 13-15,3-2-6 0,-2 0 8 0,-1 0-26 0,2-2 27 16,-2 2 2-16,0-1 1 0,0 2-6 0,-2-1 1 15,2 0-7-15,-1-1-16 0,1 1 1 0,3-3 9 16,-2-2 0-16,2 1-8 0,0-2-8 0,-3-2 0 0,3-1-34 16,3-1 17-16,-3-2-42 0,0 0 9 0,0-5-8 0,0 2-6 15,2-2 16-15,1 1-15 0,1-2-6 0,0 0-21 16,0 0 24-16,2 2-12 0,1-1 1 0,-2 1 9 0,3 1 1 16,-3 1 1-16,0 2 13 0,3 0 0 0,-4 2 13 15,0 2 12-15,0 1-18 0,1 4 12 0,-2 0 0 16,1 1 6-16,2 0-5 0,-3 1 5 0,2 1 5 0,1 1-4 15,-1 1 4-15,1 1 1 0,2 0 5 0,0 0 0 16,0 0 0-16,3 1 0 0,-5 3 5 0,4 0 6 0,-1 2-11 16,0 0 33-16,1 0 6 0,-2 0-22 0,1 3 17 15,-1-3-5-15,-1 3 7 0,-1-2-6 0,1 1 0 0,0-1 1 16,0 1-6-16,-3-2 1 0,3 0-7 0,-2 0 0 16,1-3 1-16,-2 0-7 0,0 0 0 0,0-1-6 15,1-1-14-15,-1 1-12 0,-1-4-21 0,3 1-24 0,-3-1-21 16,0-1-32-16,2 1-26 0,-2-1-54 0,2 0-90 15,-2-2-39-15,0-3 57 0,2 1 40 0,-1 1 33 16,0-4 27-16,-1 2 16 0,3-3 13 0</inkml:trace>
  <inkml:trace contextRef="#ctx0" brushRef="#br0" timeOffset="86393.19">16772 9297 84 0,'0'1'110'0,"0"2"4"0,0 2-6 16,0-1-4-16,0 2-14 0,-2 2-28 0,2 1 7 0,0-3-3 16,0 4 8-16,0-1-3 0,0 2 1 0,0-1-19 15,0 2 5-15,0 0 0 0,0 0-3 0,0 2-3 0,2-1 0 16,-2 1-11-16,0-2 13 0,0 1-8 0,0 0-16 16,0-2 18-16,0 1-18 0,0-1 6 0,0-1 4 15,1-1 1-15,-2 0-13 0,1-1-5 0,0-1 10 0,1-2-14 16,1 1 0-16,-1-5 6 0,4 2-11 0,-2-2-14 15,2-1 15-15,0 0 5 0,3 2 0 0,-2-4-15 0,4 2 0 16,-2 0 0-16,2-2-15 0,0 2 15 0,-2 0 10 0,4 0-15 16,1 0 0-16,-3 0 5 0,4-2-5 15,-4 2 6-15,4 0-6 0,-5 0 5 0,3 0-16 0,-2 0 17 16,1 0-1-16,-1 2 5 0,1 0 0 0,-1 2 1 0,-2-1-1 16,1 1 1-16,-1-1-1 0,-2 3-10 0,1-1 11 15,-1 1-1-15,1-2 12 0,-3 2-11 0,-1-3-1 16,0 3 1-16,0-3-16 0,-1 1 27 0,0 1-22 0,-2 0 22 15,0-1-22-15,0 2 6 0,0 0-1 0,0 0 29 16,0 1-5-16,-4 0 6 0,3-1-17 0,-1 1-12 0,-3 2 18 16,2-2 12-16,-2 3-11 0,-1-3 0 0,0 1 0 15,-2-1-6-15,1 0 7 0,-2 1-6 0,3 0 0 0,-2-1-7 16,1-2-13-16,0 1 14 0,-1 0-8 0,0-2 8 16,1 1-7-16,-2 0 0 0,3-1-7 0,-1 0-7 0,-1-1-14 15,-1 2 15-15,1-2-28 0,0-1 8 0,-1 0-13 16,-1 1-12-16,4-1 2 0,-4-1-29 0,1-1-31 15,0 0 6-15,-1 0-25 0,2 0 2 0,-4 0-8 0,5-3-31 16,-1 2-64-16,-1-4-34 0,3 1 29 0,-3-4 34 16,3 0 17-16,3 0 29 0,1-3 15 0</inkml:trace>
  <inkml:trace contextRef="#ctx0" brushRef="#br0" timeOffset="86686.06">16694 9406 130 0,'0'-5'153'0,"2"1"-2"0,1 0-4 0,0-1-12 16,1-1-11-16,2 0-4 0,-2 3-11 0,1-3-5 15,3 2-5-15,0-2 2 0,1 1-6 0,1-1-5 0,-2 3-29 16,4-1-3-16,0 1 11 0,2 0-27 0,-3-2 15 16,2 3-18-16,2 2-9 0,1-4-20 0,2 1-10 15,-4 0-35-15,3-3-33 0,-1 3-44 0,1-1-31 0,-5-1-67 16,2 1-58-16,-3-4 20 0,0 1 40 0,-3 2 21 16,-2 0 18-16,1 1 27 0</inkml:trace>
  <inkml:trace contextRef="#ctx0" brushRef="#br0" timeOffset="87053.0399">17675 9672 105 0,'-5'11'136'0,"0"0"-8"0,-1 3-2 0,1-1-7 15,-1-1 1-15,4 2-39 0,-1-1-7 0,0 1 4 16,-1-2-6-16,0 1-7 0,4-1-3 0,-5 0-8 0,2-2-6 15,0-2-8-15,0 2-4 0,0-2-3 0,3 0-4 16,-2-1-5-16,0-2-3 0,2 1-4 0,-3-5 0 16,3 4-21-16,-2-2-9 0,2 0-12 0,0-2-8 0,-3-1-29 15,3 2-22-15,-1-2-49 0,-4 0-65 0,2 0-23 16,3 0 25-16,-1-5 28 0,2 1 21 0,-2-2 15 0</inkml:trace>
  <inkml:trace contextRef="#ctx0" brushRef="#br0" timeOffset="87545.86">18003 9232 55 0,'0'0'93'15,"2"1"3"-15,-2-1-10 0,3 0 3 0,-3 2 1 0,3 1-14 16,1 2-22-16,-3-1 8 0,-1 0 0 0,5 3-14 15,-2-1 11-15,-3-1 4 0,5 5-3 0,-3-1-3 16,2 0 1-16,-2 0-20 0,1 1 13 0,2 2-4 0,-2 0-3 16,-2 2 4-16,-1 1 5 0,2-1-3 0,0 2 0 15,-2 0-12-15,0 2 10 0,0-1-4 0,0 4-17 0,-2-3 13 16,4 0-3-16,-2 1-5 0,1-1 1 0,-1 0-5 16,2 2-4-16,1-4-14 0,-1 2-10 0,2-1 15 0,-1-1-6 15,0-3 11-15,1 1-5 0,-1-2-10 0,0 0 0 16,2-3 10-16,0 0-5 0,-4-1 0 0,4-2 0 0,-2-1-4 15,-2 0-1-15,3-2-5 0,-4 2-26 0,3-2 1 16,-3 0 20-16,0-2-25 0,0 0-19 0,0-1-8 16,0 2-8-16,1 0 1 0,-1-2-24 0,0 1-14 0,0-1-46 15,-1-1-72-15,1-1-24 0,0 2 31 0,0-3 26 16,1-1 22-16,1-2 22 0</inkml:trace>
  <inkml:trace contextRef="#ctx0" brushRef="#br0" timeOffset="88431.98">18351 9357 80 0,'5'-8'103'0,"2"1"-24"0,-1-4 14 0,1 2-18 16,-2 0 4-16,2 0-10 0,-1 0 0 0,2 2-19 15,-2-2 9-15,1 1 11 0,1 2-15 0,-2-1 9 16,2 2-12-16,0 2-10 0,-2-1 15 0,2-1-3 0,1 4-19 15,-1-2 8-15,0 1 1 0,0 2-8 0,3-2 0 16,-3 1-3-16,0 1-9 0,1 0 1 0,1 0-12 0,-2 1 3 16,0-2 1-16,1 4-4 0,-1 0 8 0,-1-3-8 15,-1 3-13-15,3 2 8 0,-2 0 1 0,-3 2 8 0,1 0 1 16,-2 4-27-16,-1-2 22 0,2 1 0 0,-4-1 0 16,2 3-13-16,0 3 9 0,-1-4-9 0,-1 2 0 15,2-1 9-15,-4 0-9 0,2 0 0 0,2 3 0 16,-2-2 0-16,1 0 0 0,-1 2 9 0,-1-2 0 0,2 1-14 15,-1-1 1-15,-3 1 4 0,3 1-5 0,0-3 5 16,-3 3 0-16,1-2-4 0,-4 2 4 0,3-1 0 0,-2-1-9 16,1-1 13-16,-3 0-4 0,2 0 5 0,-2 2-1 0,-1-4 1 15,1 2 4-15,-1-1 8 0,1-1 1 0,2-2-13 16,-2 1 0-16,3-2 8 0,-3 2-13 0,1-3 0 0,2 0 5 16,-3 2-5-16,4-5 0 0,-2 1 4 0,0 2-4 15,-1-1 5-15,2-1-5 0,-3-1 4 0,4 0-4 16,-2-1 5-16,-1 0 4 0,0-2 0 0,2 2 1 0,-2-2-15 15,1 0 14-15,2 0-13 0,-2 0 4 0,0 0 0 16,1-2 9-16,-1 2-14 0,2 2 1 0,-2-2 22 0,4 0-18 16,-3 0 29-16,1 0-1 0,0 0-4 0,1-2-9 15,-2 1 4-15,4-2-4 0,-2 2 0 0,1-2-5 16,1 0-10-16,0-2 15 0,-2-2-5 0,2 1-15 0,0-2 0 16,0-1 15-16,2 2-5 0,-1-2 0 0,1-2 11 15,2 2-16-15,1-2 0 0,-2 1 5 0,1-1 0 16,0 1-5-16,1 0-10 0,2-1 20 0,-1 1-10 0,-2 2 0 15,1-1 0-15,-2 0 0 0,2 1 0 0,2 1 0 16,-1 1 0-16,0 0 0 0,-3 0-5 0,2 2-6 0,0-1 1 16,-2 2 0-16,5 0 0 0,-7 2 15 0,6-1 0 15,-4 2 0-15,3 0 0 0,-1 0 0 0,3 2 0 0,-4-1 11 16,1 3-11-16,3 1 0 0,-1-2 0 0,0 3 0 0,1 0 1 16,-3 2-1-16,3 2 0 0,0-2-10 0,0 2 15 15,-2-1-4-15,2 0-1 0,1 0 0 0,-2 1 0 16,-1-2 1-16,2 2-1 0,0-2 0 0,1 0 1 0,-4-1-6 15,3 1 0-15,-1-2 0 0,0 0-6 0,1 0 1 16,-1-2-6-16,-2 0-15 0,2 0 16 0,-4-3-21 0,2 1-20 16,0 1-18-16,-2-2 11 0,0 1-16 0,1 1-21 15,-3-3-1-15,2 1-30 0,-3-1-75 0,5 1-44 16,-2-1 15-16,0 2 34 0,2-2 24 0,-2 2 26 0,5-4 17 16</inkml:trace>
  <inkml:trace contextRef="#ctx0" brushRef="#br0" timeOffset="88725.19">19298 9739 62 0,'-1'6'143'15,"-4"0"-4"-15,2 1-10 0,-2 1-17 0,0 0-7 0,1-1-10 16,-4 1-10-16,0 1-25 0,-2 0-8 0,2 0-7 16,-1 0-7-16,3-1-7 0,-2 2-8 0,1-3-27 15,-1 1-15-15,2-2-23 0,2 1-49 0,-3-2-68 0,1-2-46 16,2-2 25-16,0 1 27 0,-1-2 13 0</inkml:trace>
  <inkml:trace contextRef="#ctx0" brushRef="#br0" timeOffset="89688.9399">20133 9261 126 0,'0'-2'104'0,"0"2"-8"0,0 0-3 16,0 0 1-16,0 0-8 0,0 0-24 0,0 0-4 16,0 2-3-16,0-1 0 0,0 2-18 0,0 0 8 0,0 0 0 15,0 2 0-15,0 1 4 0,0 1 5 0,0-1-8 16,0 2-11-16,0-1 8 0,0 2 5 0,0-2-4 15,0 4 1-15,0 0 8 0,0-1-3 0,0 2-20 0,0 0 21 16,0 0-21-16,0 3 19 0,0-1-9 0,0-2 10 16,0 3-13-16,2-2-9 0,-1 0 10 0,3 1-4 0,0-2-5 15,0 2 11-15,0-4 0 0,2 1-14 0,1-2-5 16,-1 0-11-16,2-3 6 0,0-2-5 0,0 2-1 16,1-4 1-16,-1 1-6 0,2-3 1 0,-1 1-1 0,-1-2 17 15,0-1-17-15,5 2 1 0,-5-3 10 0,1 3-10 16,0-2-12-16,0 2 23 0,-1 0-11 0,-2 0-1 15,3-1 6-15,-1 2 12 0,-1 1-23 0,-1 1 35 0,2 2 0 16,-2-1 1-16,-1 2-12 0,1-1 6 0,-3 2 1 16,1 0 14-16,2 1-13 0,-5 2-12 0,2-3 6 0,-3-1 22 15,0 1-34-15,2-1 6 0,0-1 1 0,-2 2 0 16,0-1 1-16,1 0 0 0,-2 1-1 0,1-2 24 0,-2 1 0 16,0 3 2-16,-2-1 0 0,-2 0 2 0,-1 2 1 0,2-2 1 15,-3 2 18-15,0 0-42 0,-1 1 46 0,0-1-27 16,-1 1 11-16,1-1 2 0,1-2-49 0,-2 1 39 15,5-2-49-15,-4 1 41 0,3-4-51 0,-1 2 51 0,2-1-31 16,1-2-30-16,-1-3-1 0,1 1-9 0,0-1-30 16,-1 1-9-16,2-1-62 0,-2 0-19 0,1-1-54 15,-1-3-24-15,0-1-20 0,-1 2-22 0,1-3-49 0,-1-3-26 16,1 2 43-16,-1-4 53 0,1 0 37 0,0-3 24 16,2 0 23-16,-2 1 22 0</inkml:trace>
  <inkml:trace contextRef="#ctx0" brushRef="#br0" timeOffset="89958.56">20114 9244 159 0,'8'-7'174'0,"1"1"2"0,0 0-24 16,2 0 2-16,1-3-9 0,3 1-17 0,0 0-23 0,1 1-6 15,1 1-2-15,1-1-22 0,-1 2 1 0,-1-2-19 16,2 1-13-16,-1 3-17 0,-3 0-32 0,-3 1-44 16,0 2-63-16,-1-3-66 0,-2 3-81 0,-1 0 16 0,-3 0 35 15,-3 0 28-15,-1 2 19 0,-3-2 18 0</inkml:trace>
  <inkml:trace contextRef="#ctx0" brushRef="#br0" timeOffset="90938.72">19090 9531 101 0,'0'0'93'0,"0"1"-11"0,0-2-3 0,1 1 3 16,1 0-13-16,-1 0-23 0,1 1-2 0,1-1-1 15,1 0-3-15,0 1 0 0,1 3 1 0,-1-3 3 16,1 1-4-16,0 2-14 0,-2-2 15 0,2 2-19 0,3-3 20 16,-4 4-12-16,3 0 0 0,-1-2 0 0,-1 1 9 15,4 2-1-15,-2-1 1 0,-1 1 0 0,4 3-19 0,-3-2 12 16,5 2-8-16,-4 2 8 0,0-2 0 0,2 1 5 15,0 2 9-15,1-2-4 0,2 3 0 0,-4-1-16 16,4-2 13-16,-2 2 6 0,0 0-5 0,3 0-8 0,-1 0 0 16,1-1 1-16,-1-1-5 0,2 2 1 0,-2-3-5 15,0 2 0-15,4-2 1 0,-4 1 0 0,3 1-5 0,-3-4 1 16,2 2-1-16,-2-2 11 0,-1 0-10 0,1-1-5 0,-3-1 0 16,0 0 6-16,0 0 5 0,-2-2-5 15,1-2-22-15,-1 2 0 0,-3-2 28 0,2 1-28 0,-3 0 23 16,0 1 0-16,2-2-29 0,-5 2 1 0,6-3-1 0,-7 0 23 15,1 2-23-15,1-1 12 0,-1-1 0 0,-1 2-18 16,0-2 24-16,5-2-18 0,-3 2-5 0,-2-1-12 0,-2 2 0 16,4-1-27-16,-2 0 2 0,0 0-10 0,1 0-29 15,-4 0-25-15,2-1 0 0,-3-2-8 0,-2 1-41 16,1-2-33-16,-4 0-59 0,4 0 27 0,-4-2 30 0,1 0 24 16,-5 0 18-16,7-1 22 0</inkml:trace>
  <inkml:trace contextRef="#ctx0" brushRef="#br0" timeOffset="91512.7">19474 9469 94 0,'0'0'93'0,"0"0"-14"0,0 0-1 16,0 0 5-16,0 2-4 0,-1-2-22 0,1 4 1 15,-4-3 4-15,3 4-11 0,-3-2-7 0,1 2 15 0,0 0-11 16,-2 0 4-16,2 3-14 0,-3-2-1 0,3 0-3 15,-2 0 1-15,0 0 3 0,2 0-11 0,0 1 0 16,-2 0 5-16,-1 1-1 0,4 1-15 0,-1-1 4 0,-2-1-12 16,2 2 16-16,-2 0 0 0,2 0-8 0,0 2-8 15,-5-1 17-15,5-1-21 0,-2 2 21 0,2 0-21 0,-2 0 21 16,0-1-13-16,1 1 9 0,-2-2-4 0,3 2-9 16,-2-1-8-16,0-1 17 0,0 2-8 0,0-1-13 0,1-1 8 15,-1 0 0-15,0 0 0 0,0-1 1 0,1 2-1 16,-3-1 0-16,1 0 1 0,2 2-5 0,-3-2 0 15,4 0 4-15,-4 0 9 0,1 1-9 0,-1 1 1 0,0-1-1 16,2-1-13-16,0 3 9 0,1-1 0 0,-4-1 9 0,3 1-9 16,0-1 9-16,1 1-9 0,0-1 0 15,1-2-9-15,2 2 9 0,-3-2 9 0,0-1-5 0,2 1 5 16,1-2 0-16,-1 0 4 0,1-3 9 0,-1 3 5 0,0-5 0 16,2 1-18-16,0-1 0 0,-1 0 10 0,1-1 9 15,0 0-28-15,-2 0 9 0,4 0 15 0,-4-2-29 16,5-3 19-16,-3 4-23 0,4-2-1 0,-3 0-13 0,2-3-10 15,3-2-31-15,-2 2-11 0,0-1-28 0,3-1-54 16,-1 1-86-16,-1 1-13 0,3-2 45 0,-4 1 27 0,1-1 23 16,-2 2 22-16</inkml:trace>
  <inkml:trace contextRef="#ctx0" brushRef="#br0" timeOffset="92691.89">20682 9369 76 0,'0'-5'90'16,"4"-2"-5"-16,1 2 1 0,0-3-4 0,2-2-6 0,-3 2-22 15,5-3-4-15,0 2 1 0,0-2 4 0,4-1-4 0,-4 2-3 16,1 1-19-16,1-2 1 0,-2 1 14 0,1 0-3 16,1 3-14-16,-2 0-1 0,1-1 8 0,1 2-19 0,-3 2 12 15,-2 1 0-15,2 3-8 0,1-4 0 0,-2 4 1 16,-1-2 7-16,2 2-4 0,1 0 5 0,-1 0 4 16,0 1-16-16,0 4 0 0,2-7 16 0,-1 4-8 0,1 1 1 15,1 1-4-15,-2-1 3 0,2 5 1 0,-1-1 1 16,-1 2 3-16,3 2 10 0,-5 1 0 0,1 2-17 0,0 2 14 15,-1 0 13-15,-3 2-12 0,1 2 5 0,-2 2 5 16,-2 2-8-16,-1 0 25 0,4 0 2 0,-4 1-19 16,0 1 1-16,0 0 1 0,-4-3 2 0,1 3 0 0,-1 0-3 15,2-1 0-15,-1-2-17 0,2 1 25 0,-4 0-24 16,1 0 27-16,1-2-11 0,-3 1-21 0,6-1 37 16,-3 0-6-16,-2 1-6 0,5 0-37 0,-4-2 39 0,4 0-22 15,-5 0-1-15,1-2 10 0,1 1-16 0,0-1 17 16,-2-2-17-16,2 1-16 0,-3-2-1 0,1 2 27 0,4-3-35 15,1-1 9-15,-2-2-9 0,0 0 9 0,-1-2-9 16,3-1 17-16,0-1 1 0,0-1-27 0,0-2-26 0,0-2 35 16,0-2-18-16,0 1-42 0,-1 1-23 0,2-6-67 15,-2 1-11-15,1-4-7 0,-4 0-23 0,3-1-21 16,-1-4-52-16,-3 2-59 0,1-2 18 0,-1-2 51 0,0-2 34 16,1 3 28-16,-1-1 24 0,0-2 25 0</inkml:trace>
  <inkml:trace contextRef="#ctx0" brushRef="#br0" timeOffset="93063.4">20698 9703 87 0,'0'-3'136'0,"1"0"-4"16,3-3-14-16,-3 2 1 0,4 0-10 0,1-1-10 0,0 0 8 16,-1 1-9-16,3-3 8 0,5 5-12 0,-4-3 1 0,1 1 6 15,1 2 0-15,0 1-2 0,0-3-9 0,3 4-3 16,-1 0 9-16,1 0-11 0,0 0-7 0,0 0 8 15,2 0-19-15,0 0-3 0,0 0 2 0,1 0-17 0,1 0-18 16,1 0 27-16,-5 0-25 0,6 0-7 0,-2-2-6 16,-1-1-13-16,0-2-14 0,1 1-6 0,-1-2-40 0,-1 0-24 15,0-2-51-15,-2-1-42 0,0 2-27 0,-1-5-52 16,-5 3-57-16,1 0 20 0,-1 0 46 0,1 0 32 0,-5 1 17 16,2-1 30-16,-3 3 22 0</inkml:trace>
  <inkml:trace contextRef="#ctx0" brushRef="#br0" timeOffset="93346.7099">21641 9712 62 0,'-4'11'150'0,"-2"-1"4"0,1 2-18 16,0-1-6-16,0-1-10 0,0 0-17 0,-1 1-17 0,0 1-7 15,3-3-7-15,1 0-6 0,-3 0 0 0,4-2-18 16,-4 1-8-16,2 0-4 0,1-2 1 0,1 1-29 0,-1-4-12 16,-2 1-4-16,0-2-29 0,0 1-7 0,-1-3-32 15,0 2-48-15,0-2-84 0,-1-2 2 0,-2 1 15 16,3-4 29-16,-1-1 16 0,4 0 18 0</inkml:trace>
  <inkml:trace contextRef="#ctx0" brushRef="#br0" timeOffset="94332.65">21861 9216 59 0,'0'0'117'0,"2"0"-10"0,-2 1 12 15,0-1-23-15,0-1 13 0,0 1-33 0,0 0-7 16,0 0 1-16,-2 0 4 0,6-2-7 0,-3 2-18 0,2-1 12 16,2-1-19-16,0-1 5 0,2 0 0 0,-2-1-16 15,3 1 9-15,0-3-4 0,3-2-4 0,-3 5-3 0,0-3 0 16,0 2 0-16,1-4-17 0,-1 5 9 0,1 1 0 15,0 0-12-15,-1 0 8 0,0 1 0 0,-3 1-9 16,4 0 10-16,-5 0-5 0,5 3 0 0,-5-1 0 0,3 3 4 16,0-2 6-16,0 0-14 0,-1 2 4 0,2-1 10 15,1 2-5-15,-2 2 0 0,-1 1 0 0,1-3 1 0,-3 1-19 16,2 1 23-16,-1 1-4 0,-2 0-4 0,1 1-11 16,-3 1 16-16,-1 2 4 0,2-2 0 0,-2-1 6 0,1 1 10 15,-1 2 1-15,-1-1-25 0,-1 1 26 0,-1-2-15 16,0 3 0-16,1 0-16 0,-1-1 28 0,-1-1-28 15,-3 1 11-15,2 1 13 0,1-4 0 0,-5 2-17 0,5 0-12 16,-2 0 18-16,3-3 0 0,-4-1 0 0,2 1 1 16,2 0 7-16,-2-3-13 0,-1 0 33 0,3 1-32 15,0-1 34-15,0-3-6 0,1 2 2 0,1-4 1 0,1 0 1 16,0 1-6-16,-2 0 1 0,2-2-24 0,2 0 10 0,-2 0-1 16,0 0-7-16,0 0 0 0,0-2 1 0,0 2 8 15,0 0-8-15,0 0 0 0,0 0-8 0,0 0 0 0,0 0-9 16,0-2 0-16,0 0-9 0,0-3 0 0,3 1-9 15,0-1 0-15,0-2 9 0,5-1-27 0,-4-1 18 16,1 0-43-16,3-1 9 0,-1-1 1 0,2 1 9 0,-1 2-8 16,-2-1 10-16,-1 2 7 0,2 1-7 0,-1 0 8 15,-3 3 8-15,2 0-1 0,-1 1 1 0,0 2 8 0,-3 0 0 16,2 0-1-16,2 2 16 0,0 1-16 0,-4 0 1 16,4 1-15-16,0-1 22 0,-2 3 0 0,0 0 0 0,2 0 0 15,4 3 22-15,-6 0-15 0,4 2 1 0,-2-1-96 16,1 1 88-16,0-1 29 0,-1 2-29 0,1 0 29 15,-1-1-14-15,2-1-23 0,-6 2 38 0,2-2 0 0,2 3-22 16,-4-3 22-16,1-1-7 0,-2 0-30 0,0 0 38 16,0 0 0-16,0-1 2 0,0 0-1 0,1-3 1 0,-2 4-16 15,1-4 0-15,0 1 17 0,0-2-8 0,0 2 1 16,-2-2-1-16,1 3 1 0,-4-3 0 0,2 2 1 16,-2 0 0-16,2-1-10 0,-2 1 11 0,-1 0-10 0,-2 0 0 15,0 0 20-15,0-1 0 0,2 2-19 0,-3-1-30 16,1-1 41-16,-2 0-21 0,-1 3 0 0,3-3 0 0,-1 0-30 15,-1 1 40-15,-1 0 1 0,3-1-11 0,-3-1-20 16,2-2-1-16,-1-1 1 0,2-1 0 0,2 2-10 0,-5-1 9 16,5-1-9-16,1 0-9 0,-2-1-30 0,0-1-8 15,2 2 30-15,-2 0-36 0,1 0-41 0,1 0 6 0,-1 0-26 16,2 0-42-16,0 0-11 0,3 0-30 0,-4-3 5 16,3-1-69-16,-1-1-43 0,3-1 31 0,-2 0 45 0,2-3 40 15,0 0 17-15,2-1 26 0,1-1 22 0</inkml:trace>
  <inkml:trace contextRef="#ctx0" brushRef="#br0" timeOffset="94908.15">22753 8922 130 0,'-6'7'121'0,"-2"2"-3"0,2 0-7 0,-2 0 1 0,1 0 4 15,0 2-17-15,2 1-10 0,-2-2-3 0,3 0-6 16,2 3 4-16,0 0 10 0,2 1-2 0,-3-2 11 16,3 1-23-16,0 1-3 0,0-1 17 0,0-1-6 0,3 0-2 15,2 2-17-15,-3-7-3 0,4 4-8 0,-1-2-4 16,4-3-10-16,-1-1 7 0,2-1-11 0,2-1 2 15,3-3-6-15,-6-3-18 0,5 1 13 0,1-1 0 0,-1-3-5 16,0-1-1-16,0 1-5 0,-1-2 0 0,-1 0 6 16,0 0 15-16,-4-1-27 0,0 1 34 0,-1 1-19 0,0-1 36 15,-6 1 10-15,2-1-12 0,-3 1 9 0,2-1-14 16,-2 2 45-16,0-3-5 0,-2 2-4 0,-1-2-7 0,-3 0-28 16,3-2 3-16,-3 2 11 0,1-3-9 0,-2 2-10 15,3-1-21-15,-4 1-33 0,-2-1 23 0,6 1 22 16,-1 1-11-16,2 0-68 0,-2 1-11 0,0 1 0 0,2 1-53 15,-3 0-27-15,3-1-5 0,3 3-11 0,-2 1-70 16,0 3-4-16,1-3-8 0,-1 3-19 0,2-1-7 0,0 1-44 16,0 0-37-16,0 0 35 0,0 0 45 0,0 1 26 15,-1-1 36-15,1-1 16 0,0 1 30 0</inkml:trace>
  <inkml:trace contextRef="#ctx0" brushRef="#br0" timeOffset="95613.86">23343 8827 59 0,'3'5'103'0,"0"-2"4"0,2 2-17 0,3 0-4 0,-4-2-4 16,3 2-17-16,3-1-3 0,-1 1-19 0,-1-1 16 16,-2 1-22-16,4 0 14 0,-1 2-3 0,1-1-7 0,-2 1-3 15,2-1-1-15,0 0 1 0,-4 3-3 0,2-1 7 16,2 0 1-16,-1 2-4 0,-1 0-16 0,0-1 9 0,0 2-8 16,-2-2 16-16,2 3-8 0,-1 0-3 0,2-2-13 15,-3 2 9-15,1 0 0 0,-1 0 0 0,2 0-3 16,-2 2-14-16,2-1 9 0,-3 2 0 0,1-2-4 0,0 3 0 15,1-1 0-15,-2 0-4 0,-1 0 0 0,1 3-5 16,-2 0-4-16,3-1 9 0,-2 1 0 0,-3 2 0 0,-1 0-5 16,3-1 5-16,-3 1-4 0,0-1-1 0,0 2-4 15,0-3 0-15,-3 0 4 0,2 0-4 0,-3 0 9 16,0-2-4-16,1 1-1 0,-2-2 6 0,0 0-6 0,-1 0 1 16,1 2-1-16,-3-3 1 0,4 2-1 0,-3-1 1 15,2-2-5-15,0 2 0 0,1-1 0 0,-4-1 4 16,3 2 1-16,0-1 0 0,4 1-5 0,-4-2-5 0,3 1 0 15,-1 2 1-15,0-1 4 0,-1-1-5 0,1 1 1 16,1-2-1-16,-1 2 5 0,-1-1-4 0,0-1-1 0,0 1 1 16,-2-2 4-16,0 0-5 0,3 0 14 0,-2-2-9 0,0 1 9 15,2-2-9-15,-3 0-4 0,1 0-1 0,4-2 1 16,-3 2 4-16,1-4-5 0,3 2 0 0,-1 1-4 0,-3-3-13 16,3-3 13-16,-1 1-22 0,-1 0-8 0,1-1 4 15,-2-1 1-15,0-1-24 0,-3 2 4 0,-1-4-19 16,3-1-7-16,-3 3-6 0,0-3-29 0,0 0-57 0,2-1-44 15,-1-1 32-15,3-1 23 0,-1 1 18 0</inkml:trace>
  <inkml:trace contextRef="#ctx0" brushRef="#br0" timeOffset="96233.5">24378 9865 76 0,'-1'0'111'0,"1"2"-11"16,0-1-7-16,0-2 4 0,0 1-3 0,0 1-37 0,0-1 12 16,0 1-17-16,0-1 6 0,0 0-2 0,0 2 3 15,0-2 5-15,0 2-19 0,0-1 16 0,1 1-18 0,1-1 7 16,1-2-3-16,0 1 1 0,2 3 4 0,0-3-11 16,1 1 0-16,2-1 9 0,0 0-4 0,2 0-3 0,-2 0-21 15,-1 0 17-15,3 0-3 0,-1-1-23 0,2-2 10 16,0 3 9-16,1 0-4 0,-2-3-24 0,2 1 10 15,-1-1-9-15,1-1 19 0,0 2-24 0,-2 2 19 0,2-1-19 16,-1 1 19-16,0-2-24 0,-2 1 15 0,1 1-1 16,-1 0-4-16,-1 1 0 0,-2-1-10 0,2 0 10 0,-3 0 10 15,3 0-25-15,-3 0 10 0,-1 0 14 0,0 0-23 16,-3 2-1-16,1-2 25 0,0 0-25 0,-2 0 20 0,0 1-25 16,0-1 15-16,0 0-19 0,0-1-15 0,0 1 1 15,-2 0-27-15,4 0-8 0,-2-3-24 0,-2 1-35 16,-1-1-55-16,-2 0-53 0,0-1 8 0,-1-1 23 0,-2 1 24 15,2-2 23-15,-2-2 18 0</inkml:trace>
  <inkml:trace contextRef="#ctx0" brushRef="#br0" timeOffset="96603.58">24265 9673 112 0,'1'0'132'0,"-2"0"-25"0,1 2 12 0,0-4-11 15,0 2-3-15,3 3-28 0,2-3 11 0,0 0-3 16,4 0-10-16,-1 0-2 0,5 0-4 0,0 0-3 0,4 0 6 16,1-1-20-16,3-1 14 0,-4-1-4 0,4 3-7 15,-4 0-7-15,2-1-5 0,0-1-3 0,-3 2-3 0,0-1-5 16,0 1-9-16,-1 1-5 0,-2 2-4 0,0 0-14 16,3-1-9-16,-5 1-5 0,1-2-18 0,-2 2-28 0,-1 0-6 15,2-1-16-15,0-1-36 0,-3 1-47 0,0-1-74 16,0-1 6-16,-2 0 33 0,3-3 24 0,0 0 15 15,-3 1 25-15</inkml:trace>
  <inkml:trace contextRef="#ctx0" brushRef="#br0" timeOffset="176607.9799">25591 9670 66 0,'0'2'50'16,"0"-1"3"-16,0 1-3 0,0-2 0 0,0 0-18 15,0-2-17-15,0 2 10 0,0 2-15 0,0-1 15 0,0-2-17 16,0-1 17-16,0 2-11 0,0 0-7 0,0 0 8 16,0 0-1-16,0 3 4 0,0-3-4 0,0 2 1 0,0-1 3 15,0 2 0-15,0-2-4 0,0 3 4 0,0-3 0 0,0 2 0 16,-1-3-7-16,-3 2 18 0,3-1-11 15,1-1-7-15,0 0 0 0,-2 0 18 0,1 0 1 0,1 0-1 16,-2 0-11-16,2-1 4 0,0 2-3 0,0-1-1 0,2 0 8 16,-2 0 0-16,0 0-11 0,-2 0 0 0,2-1 8 15,0 1-8-15,0 0 0 0,0 0-8 0,0 0 1 16,2 0 18-16,1 0-22 0,-3 0 19 0,3 0-19 0,0 1 19 16,0-1-20-16,1 0 17 0,0 0-20 0,1 0 19 15,0 0 0-15,-1 0-19 0,1 0 8 0,-2 0 7 0,2 2-11 16,0-4 4-16,1 2-4 0,-3 0 0 0,4 0 4 15,-3 0-4-15,0 0 0 0,2 0-8 0,-3 0 8 16,3 0-8-16,-3 0 12 0,2 0-5 0,-2 3 9 0,2 0 0 16,2-3 0-16,-1 0-12 0,-2 1 4 0,5-1-4 15,-3 2 8-15,0-2 0 0,5 2-8 0,-3-4-4 0,0 2 4 16,5-2 0-16,-5 2 0 0,0 0 0 0,0 0 0 16,2 0-8-16,-2 0 8 0,0 0 4 0,2 0-4 0,-2 0 0 15,0 0 0-15,0 0 0 0,-1 0 0 0,1 0 0 16,0 0 0-16,0 0 0 0,1 0 0 0,0 0 0 15,0 0 4-15,0 0 4 0,-1-1-8 0,2-2 0 0,0 0 0 16,0 2 0-16,0-2 0 0,0 0 0 0,2-1 0 16,-1 3 0-16,2-2 0 0,-1 2 0 0,0 1 8 0,-2-2-8 15,2 2 0-15,-1 0-4 0,0 0 4 0,-2 2 0 16,-1-2 0-16,3 0-4 0,-4 0 12 0,-1-2-4 0,0 2-8 16,2 0-8-16,-3 0 20 0,0 0-8 0,-2 0-4 15,2 0-4-15,-4 0 0 0,-1 0 0 0,0 0 8 0,2 0 0 16,-1 0 4-16,-1 0-4 0,0 0 8 0,2 0-8 15,2 0 8-15,-4 0-12 0,4 0 12 0,-4 0-12 16,1 0 4-16,1 0-8 0,-4 0 8 0,4 0 0 0,-2 0 8 16,0 0 0-16,0 0-12 0,-3 0 0 0,4 0 0 15,-1 0 0-15,0 0 0 0,0 0 4 0,0 0 4 0,0 0-4 16,0 0-20-16,0 0 16 0,0-1-20 0,-1-1 21 16,1 2-17-16,0 0 0 0,0 0-3 0,0 0 4 15,0 0-23-15,0 0 15 0,0 0-19 0,0-1-3 0,0 2-14 16,0-1-4-16,-4 0-47 0,2 0-42 0,-2 0-5 15,1 0 14-15,2 0 18 0</inkml:trace>
  <inkml:trace contextRef="#ctx0" brushRef="#br0" timeOffset="183669.61">27088 9262 73 0,'0'-1'71'0,"0"2"-3"0,-1-1 0 0,1 0-4 0,0 0-6 16,0-1-15-16,0 1-4 0,-3-3-7 0,3 1 15 16,-2 1-11-16,-1 1-10 0,2-2 14 0,1 2-11 0,-4-2-11 15,1 1 4-15,2 1 7 0,-1-4-10 0,-3 5-12 16,2-2 8-16,3 1-1 0,-2-2 5 0,-4 1-16 16,5 1 16-16,-2-2-19 0,-1 1 15 0,1 2-8 0,-3-1-11 15,2 0 12-15,1 2 7 0,-4-4-12 0,2 2 1 16,-2 0 0-16,3 2 7 0,-3-1-11 0,1 2 0 0,0-3 0 15,-1 2 0-15,3 0 0 0,-1-2 0 0,-3 5 0 16,5-2-7-16,-2-1 7 0,0-1 0 0,2 2 0 0,0 0 0 16,0 2 7-16,-2 1-7 0,1 0 0 0,-1 1 0 15,0-1 0-15,0 3 0 0,0 0-7 0,0 1 7 16,1-2 3-16,-4 6 1 0,2-4-4 0,-1 2 4 0,2 1 0 16,-2 0-12-16,2-1 12 0,-1-1 0 0,-1 3 3 15,2 1 1-15,1 0-1 0,-4-2 12 0,3 3-8 0,0-3-7 16,2 2 18-16,-2 2-18 0,2-3 0 0,2 2 19 0,1-1-19 15,-2 0 18-15,-1-2-18 0,8 2 15 16,-4-1-15-16,2-1 15 0,2-1-11 0,-2-1-8 0,1 1 8 16,1-2 11-16,-1 1-3 0,2-2-1 0,1 0-19 0,-1 0 12 15,1-2 0-15,-3-1 0 0,4 2 0 0,-2-4-1 16,2 2 1-16,0-4-4 0,1 2 4 0,0-4 0 0,0 2 0 16,0-1-4-16,1-1 4 0,1 0-4 0,2 0 0 15,-2 0 0-15,2-1 0 0,-3 2 0 0,3-4 0 0,1 2-4 16,-3-1 0-16,2-1 12 0,1 0-12 0,-1 0 0 15,-1 0 8-15,0-3-8 0,1 2 0 0,-3-1 0 16,2 2 0-16,-3-3 0 0,5 3 0 0,-4-3 0 0,1 1 0 16,0-2 0-16,-1 1 0 0,-1 0 0 0,0 0 0 15,3-1 0-15,-3-2 0 0,0 1 0 0,-2 0-8 16,1-2 0-16,-1 2 0 0,1-2 12 0,-1 0-4 0,-1-1 4 16,-1 1-4-16,1-1 4 0,-1-1-4 0,-4 1 0 15,4 0 4-15,-2-1-4 0,-3 1 0 0,0-1 4 16,0 2-4-16,0-1 0 0,0 1 0 0,0 1 0 0,-1 0 0 15,-1 0 0-15,-1 0 0 0,0 0-8 0,0 1 12 16,-1-1-4-16,-2 2 0 0,-2-1-8 0,4 1 12 0,-1-1-4 16,0-1 4-16,-1 0-4 0,0 2 0 0,1-2 4 15,-2 0-4-15,2 0-8 0,1 0 12 0,-1 0-4 0,2-2 4 16,-2 0-4-16,2 1-8 0,1 1 12 0,1 0-4 16,-1 0 4-16,-1-1-4 0,3 0 0 0,-2 0 4 0,2 2-4 15,-4 0 0-15,2 2 0 0,2 0 0 0,-4-2-4 16,2 2 4-16,1 0 0 0,1 3 0 0,-4 2 0 0,1-1-4 15,0 1-12-15,3-1 8 0,-2 1 8 0,1 1-24 16,1-3 0-16,-2 4-3 0,-1-1-1 0,1-3-3 0,2 3 1 16,0-2-5-16,2 2-14 0,-2 0-8 0,0 0-7 15,-2-1-46-15,2 2-58 0,-1-1-5 0,2 0 22 16,-1 4 19-16,0-4 18 0</inkml:trace>
  <inkml:trace contextRef="#ctx0" brushRef="#br0" timeOffset="184431.53">27697 9730 94 0,'0'0'72'15,"0"0"-22"-15,0 0 3 0,0 0 4 0,0 0-17 0,2 0-4 16,-4 0-15-16,2 0 1 0,0 0-1 0,0 0-3 16,0 0-4-16,0 0 1 0,0 0-1 0,0 0-3 0,0 0 3 15,0 0-3-15,0 0 0 0,0 0 0 0,0 0 0 0,0 0 7 16,0 0-11-16,0 0 0 0,0 0-7 0,0 0 11 15,0 0 0-15,0 0 0 0,0 0 7 0,0 0 0 16,0 0 1-16,0 2-1 0,0-1 0 0,0 2 1 0,0 0-5 16,-1 0 1-16,-1 2-8 0,1-2-7 0,-3 1 0 15,3 2 0-15,-1-1 19 0,-3-1-8 0,4 1-4 0,-3-1 4 16,0 1 8-16,-1-1-12 0,1 1 1 0,-1-1-1 16,2 2-7-16,-2-1 7 0,1 0 1 0,-3-1 11 15,1 2-8-15,-1 0-4 0,1-1 1 0,-2 0-1 0,0 1 1 16,-2 0-4-16,2 0 3 0,-1 0-3 0,1 0 0 15,0-1 7-15,2 1 0 0,-2-2-3 0,2 0-8 16,-1 1 7-16,3-2 1 0,0 2-12 0,1-2 0 0,-2 0-3 16,1-3 3-16,2 3-7 0,2-2 3 0,-4 1-22 0,4-2 8 15,-4 0-8-15,3 0-8 0,-1 0-17 0,2-2-18 16,0 4-55-16,-1-2-27 0,-4-3 1 0,5 1 18 16,0-1 26-16</inkml:trace>
  <inkml:trace contextRef="#ctx0" brushRef="#br0" timeOffset="186640.63">28571 9094 48 0,'-1'-1'78'0,"-2"1"-10"16,-3-2-4-16,-1 1-3 0,4 1-4 0,-3-2-21 15,1 2 0-15,0 0 7 0,1-1-3 0,-3 1 0 16,2-2-19-16,1 2 15 0,-1 0-17 0,-3 2-1 0,2-2 11 16,3 0-4-16,-2 0 5 0,-2 0-5 0,3-2-10 15,-4 2 11-15,2 0-8 0,-1 0-7 0,1 3 11 16,-1-1-3-16,0-1-1 0,0 2-3 0,-1 0 0 0,2 1-3 15,-2 1 3-15,0 0-8 0,0-1 4 0,0 2 4 16,1-1 0-16,-5-1-11 0,6 1 8 0,-5 0-1 0,2 0 0 16,1 3 1-16,-2-3-5 0,-1 3 1 0,2 0 0 15,-3-1-1-15,2 1-10 0,2 1 3 0,-4-2 7 16,2 2-3-16,2 0 0 0,-2 0 0 0,1-1 0 0,1 2-1 16,0-1 1-16,1 0-11 0,0 2 3 0,2-1-8 15,-2-1 20-15,6 3 0 0,-2-1-16 0,-1-1 4 16,3-1 12-16,-2 2-12 0,3-2 12 0,0 1-1 0,0 2 1 15,0-1-12-15,0 1-7 0,0-3 3 0,-5 3 16 16,5 0-16-16,5-2 16 0,-5 2-1 0,0-1-14 0,0 2 14 16,0-3-14-16,0 1 18 0,0 0-19 0,3-1 20 15,-2 1-4-15,3-2-16 0,-1 1 20 0,0-2-1 0,2 1-19 16,0-2 20-16,-2 0-4 0,1 1 0 0,3-2-16 0,-2 1 0 16,-1 0 0-16,1-1 20 0,0-1 0 0,2 0-1 15,-2 1-19-15,2-1 5 0,-1-1 14 0,3-1-7 16,-2 3-8-16,1-4 12 0,-2 1 8 0,7 1-12 0,-5-1 3 15,0 0 1-15,1 0 0 0,0-3-4 0,1 3 4 16,-2-1-4-16,4-1 0 0,-4 2 4 0,1-2-4 0,0-1 4 16,0 0-4-16,-1 2 4 0,0 0 0 0,3-1-4 15,-1-1 0-15,-2 0-12 0,2 2 12 0,0-4 0 0,0 4-4 16,1-1 4-16,0-2 0 0,-2-1-4 0,4 2 4 16,-4 0-4-16,3-1 4 0,-2-1-4 0,0 0 0 15,1 0 0-15,-2-1 4 0,1 0-4 0,0-2 0 0,0 2 0 16,-1 0 0-16,-1-1 0 0,2 1 0 0,-3-2 0 15,2 2-8-15,-2-2 12 0,2 3-4 0,-3-3 0 16,2 1 0-16,-3-1 4 0,2 1-4 0,2-1 0 0,-6 1 4 16,2-1 0-16,-2 1-4 0,2-1 4 0,-2 2-4 15,-1-1 4-15,-1-1 0 0,4 1-4 0,-2-1 4 0,-3 1 0 16,0-1 0-16,1-1 8 0,-1 2-7 0,4-1 3 16,-4-1 0-16,1 0 0 0,2-1-12 0,1 1 4 15,-3-2 8-15,4 1-12 0,-2-4 4 0,0 4-4 0,2-2 4 16,-4 1 8-16,1-2-4 0,1 2 0 0,-3-1 1 15,0 0-1-15,0 2 0 0,0-2 0 0,0 3 0 0,0-3 0 16,-1 3 0-16,1-2 1 0,1-1-14 0,-1 1-3 16,0 1 8-16,0 1 8 0,0-1 0 0,0-1 0 0,-1 1 0 15,1-1 0-15,-2 1-12 0,0-2 4 0,1 1-4 16,-1 2-5-16,1-3 13 0,-1 3 9 0,-2-1-14 0,1-1 5 16,-1 1-4-16,1-1 4 0,1 2-4 0,-1 0 4 15,2-3 0-15,-4 5 8 0,-3-4-12 0,7 1 4 16,-3 1 9-16,0-2-14 0,-1 2 5 0,0-1 9 0,2 1-1 15,-2-2-4-15,1 2-8 0,0 0 4 0,0 0 4 16,0 2 0-16,3-2-8 0,-1 3 4 0,-1 0 4 0,0-2 0 16,3 2 1-16,-5 0-1 0,3-1 0 0,0 1-8 15,0 0 8-15,-1-2 0 0,0 2-12 0,-1-1-5 0,4-1 1 16,0 4-1-16,-4-4 13 0,2 2 9 0,-1 1-1 16,-1-2 0-16,4 3-4 0,-1 1 1 0,-1-3-1 15,-2 3 0-15,2-2-4 0,1 1 0 0,1 1 0 0,0 0-13 16,0 0 1-16,0 0-5 0,-2 0-15 0,4 0-9 15,-2 0 1-15,0 0-20 0,0 0 9 0,0 0-18 0,0 0-23 16,0 0-35-16,-3 0-57 0,1 0-1 0,-1 1 27 16,1 1 26-16,-3-1 3 0</inkml:trace>
  <inkml:trace contextRef="#ctx0" brushRef="#br0" timeOffset="188622.8599">29338 9083 69 0,'0'0'68'0,"0"2"-4"0,0-2-3 0,0-2-4 16,0 2-14-16,0 0-11 0,0 0-3 0,0 0-4 15,0 0 0-15,0 0 8 0,0 0-12 0,0 0 12 16,0 2-12-16,0 0-3 0,0 1 11 0,0-2-3 0,0 4-1 16,0-1-3-16,0-1 0 0,0 3-4 0,0 0 4 15,0 2-11-15,0-1-7 0,0 1 14 0,0-1 4 0,0 1-11 16,0 2 0-16,0 2 1 0,0 0-1 0,0 0 0 16,0 3 4-16,0 0-1 0,0 2 5 0,0 1 4 15,-1-2 3-15,-1 4-4 0,-1-1-14 0,3-1 18 0,-1 2-14 16,1-1 7-16,-3 1 11 0,-1-1-10 0,-1 1 3 15,2-2 4-15,2 1 0 0,-3 1-7 0,1-2-5 0,-3-2 1 16,5 2 0-16,-1-1 0 0,1-1-8 0,1-1 16 16,-2 0-8-16,2-3-8 0,0 2 16 0,0-3-20 15,2 0 21-15,-2 0-25 0,0-1 20 0,0-3-20 0,-2 1 0 16,2 0 17-16,0-2-17 0,0 0 16 0,2-2-20 16,-2 0 21-16,3 0-25 0,-2-3 20 0,4 1-4 15,-4-1 1-15,2-1-18 0,1 0-3 0,0 0-13 0,1 0 0 16,-1 0-24-16,0 0-7 0,1-3-27 0,-1 2-34 0,-2-4-86 15,0 1 4-15,-1-2 11 0,-1-2 38 0,2-1 10 16,1-1 16-16</inkml:trace>
  <inkml:trace contextRef="#ctx0" brushRef="#br0" timeOffset="190780.78">30931 8527 66 0,'0'3'50'16,"-5"-3"-4"-16,0 3 15 0,0 0-22 0,2-1 15 0,-2 2-37 15,1 1-2-15,-2-1-1 0,1-1 18 0,1 1-7 16,1 1 1-16,-2 1-5 0,2-3 1 0,-3 3-1 0,2-1 8 15,0-2-15-15,-1 3 1 0,1 0-1 0,-1 0 1 16,2 0-1-16,-3 1 8 0,6 1-11 0,-5 0 0 0,3 0-8 16,2 0 1-16,-1 2 0 0,1-2 10 0,0 2 8 15,0-1-4-15,0 2 4 0,0-1 0 0,0 2-18 0,0-1 11 16,0-1 7-16,1 1-19 0,-1-1 12 0,0 2 0 16,0 0-4-16,2-1 0 0,-2-1-7 0,1-1 10 0,3 0-2 15,-3-1-1-15,4 0-4 0,-2 0 1 0,5-2-1 16,-3-2 1-16,0 1-1 0,4 1 12 0,-1-6-12 0,1 2-3 15,1 1 0-15,1-3 11 0,-2 0-11 0,5 1 7 16,-2-2-7-16,0 1-1 0,1 0 1 0,-2-2 0 16,1 2-4-16,1-1 11 0,-2-1-11 0,3-1 4 0,-2 2 8 15,-3-2-1-15,2-1 0 0,-1 0-14 0,-1 0 18 16,2 1-15-16,-3 1 11 0,0-1 9 0,0 1 3 0,0 0 0 16,-3-1-11-16,-1 0-1 0,3-2 1 0,-1 2 0 15,-3-2-1-15,2 3 1 0,-2-4 0 0,2-2 4 16,-2 4-4-16,2-2 4 0,-2 1-4 0,3-1 4 0,-1-1-8 15,-2 1 8-15,2-2-8 0,-2 1 21 0,0-1-1 16,4 1-19-16,-7-2 7 0,1 0 1 0,4 1-1 0,-2-1-7 16,-3 0 8-16,0-1 0 0,0 1 0 0,0-3 0 15,0 4-4-15,0-2 0 0,1-1 0 0,-1 1 0 16,0 2-5-16,-1-2 1 0,1 1 0 0,-3 0 0 0,-3 0 13 16,2 0-4-16,0 1-9 0,-1 1-5 0,-2-1 1 15,-1 0 4-15,1 0-4 0,-1 2-1 0,0 0 1 0,0 0-1 16,-1 1 1-16,1 1 9 0,-1-2-14 0,0 4 0 0,1 1-5 15,0-1 0-15,2 2-8 0,-5 0 4 0,1 0-32 16,2 0-3-16,-1 0-35 0,0 0-13 0,-3 2-7 16,3-2-21-16,-4 3-69 0,2 1-27 0,-4-1 12 0,0 2 34 15,0 1 20-15,0 0 18 0</inkml:trace>
  <inkml:trace contextRef="#ctx0" brushRef="#br0" timeOffset="191547.96">28575 10971 69 0,'3'1'90'0,"2"-1"-8"16,-2 0-4-16,3 0 1 0,0-3-7 0,1 0-18 0,1 0-4 16,-2 2-10-16,5-2 0 0,-1-1-4 0,-2-1-3 15,0 0 4-15,1-1-8 0,0 0 0 0,3 2 8 16,-2-2-3-16,2 0-5 0,0 1-6 0,-1 1 3 0,1-2 0 16,0 1-11-16,-3-1 1 0,4 2 3 0,-2-1 0 15,-1 1-4-15,-1 1 0 0,2-2-3 0,-1 4-1 0,-2-2 1 16,3-1-4-16,-3 3-1 0,-2-2-3 0,0 0-15 15,0 0 3-15,1 2 0 0,-2 1 16 0,-2-2-16 16,-3 1 0-16,1 1 8 0,1-2 4 0,-2 0-11 0,0 2-9 16,0 0 5-16,0 2-24 0,-2-4 1 0,1 2-11 15,-1 0-4-15,2 0-51 0,-5 0-53 0,1 2-24 0,-2-2 22 16,-2 2 20-16,0-2 13 0</inkml:trace>
  <inkml:trace contextRef="#ctx0" brushRef="#br0" timeOffset="191848.9499">28651 11316 105 0,'9'0'82'0,"-1"0"11"0,2-4-22 16,2 2-6-16,-2-1 10 0,2 1-32 0,2-2-14 0,-2-1 11 16,5 1-18-16,-3-2 10 0,2 0-24 0,2-1 10 15,-3 2-7-15,1-1-29 0,1-1 3 0,-1 2-47 0,2-3-39 16,-4 2-53-16,2 0 22 0,-3-1 11 0</inkml:trace>
  <inkml:trace contextRef="#ctx0" brushRef="#br0" timeOffset="-134936.3299">29726 9145 55 0,'-2'0'71'0,"2"0"-10"0,0 0 7 0,2-1-4 0,0-1-7 15,-6 2-17-15,4 0-4 0,0 0-4 0,0 0 0 16,0 0 4-16,0 0-3 0,0-3-19 0,0 2 1 16,0 1-1-16,0 1-3 0,0-2 0 0,0 1 4 0,0 0 6 15,0 0-2-15,2 0-1 0,0 0-18 0,-2 0 4 16,0 0 14-16,3 0-3 0,-2 0-1 0,-1 0-3 0,0-3-7 16,0 3-8-16,2 0 15 0,-4 0 0 0,4-2 0 15,-4 2 0-15,4 0-3 0,-4-1-1 0,2 1 1 16,0 0-1-16,0 1 0 0,0-2-3 0,2 1 0 0,-2 0-1 15,0 0 1-15,0 0-8 0,0 0-3 0,0 0-4 0,3 0 4 16,-3 0-1-16,0 0 12 0,0 0 7 0,-3 0-4 16,3 0-7-16,0 0-7 0,0 0 3 0,0 0 8 15,0 1 0-15,0-1 7 0,3 0 0 0,0 3-4 0,-3 0-7 16,0 0 4-16,0 0 7 0,0 2-7 0,0-1 3 16,0 0-10-16,1 1 18 0,-1 3-15 0,0-1 7 0,-1-1 4 15,1 2 1-15,0-1-1 0,0 1 8 0,0 1-4 16,0 0 0-16,0 1 0 0,-2-1-4 0,2 2 1 0,-1-1-1 15,1 1 1-15,0 1-1 0,0-2-3 0,0 0 0 16,0 1-1-16,-3 0-7 0,3-1-7 0,3 2-1 16,-3-1 8-16,0-1 0 0,0 4 11 0,-3-4-18 0,3 2 18 15,0-2 1-15,0 3-4 0,0-1-16 0,0 0 16 16,0-2-1-16,0 0-14 0,0 1 14 0,0 0 1 0,0-1-16 16,-2 1 16-16,1 1-16 0,1-2 16 0,-3-1-16 15,-1 2 16-15,3-1-16 0,-1-1 16 0,0 2-8 16,-2-2-8-16,2 1 16 0,0-1-16 0,2 0 1 0,-1 2 14 15,1-1-18-15,0-2 18 0,0 2-7 0,-2-1 0 16,4 0-7-16,-2-1-1 0,0-1 20 0,0 1-20 0,0-2 8 16,0-1 8-16,0 0-1 0,0 1 1 0,0-1-12 15,0 1-7-15,0-2 3 0,0-1 0 0,0 2 0 0,0-1 5 16,0-1 6-16,0 2 9 0,-3-2 0 0,3 1-5 16,0-1 1-16,0 0 0 0,-5 0 0 0,5 0-5 0,-1-1 1 15,1 1 0-15,-2-3 0 0,1 0 0 0,2 1 0 16,-2-1-4-16,1-1-8 0,-2 1 4 0,4 0 8 0,-2 0-16 15,0 1 16-15,0-2 0 0,0 1 0 0,0 0-16 16,0 0 16-16,0 0 0 0,0 0 0 0,0 0-16 16,0 0 1-16,0 0 15 0,0 0 0 0,0 0-4 0,0 0-4 15,0 0-12-15,0 0-11 0,0 0-4 0,1 0-22 16,-1 0-34-16,0 0-54 0,0-2-41 0,2-1 9 0,-2 0 15 16,0 0 26-16</inkml:trace>
  <inkml:trace contextRef="#ctx0" brushRef="#br0" timeOffset="-129371.15">5576 12357 80 0,'0'0'71'0,"0"-2"-3"0,0 2 7 0,0 0-7 16,0 0 7-16,0 0-17 0,0 0-4 0,0 0-7 0,0 0-4 16,0 0-10-16,0 0 11 0,0 0-11 0,0 0-4 15,0 0 8-15,0 0-15 0,0 0 0 0,0 0-4 16,0 0-3-16,0 0 0 0,3 0 0 0,-3 0 0 0,4 0-4 15,0 0 4-15,-2 0-7 0,4 0 3 0,-1 0 4 16,1 0 0-16,2 0-11 0,1 0 0 0,-2 0-4 0,1 0 4 16,0 0-4-16,2 0 3 0,2 0 9 0,-1 0-1 15,0 0-11-15,0 0 4 0,0 0 4 0,3 0-12 16,-1 0-4-16,-1 0 8 0,1 0-7 0,1 0 18 0,1 0-3 16,0 0-1-16,-2 0 1 0,4 0-12 0,-1 0-7 15,2 0 11-15,-4 0-4 0,5 0 4 0,-3 0 7 0,4 0-10 16,-4 0 3-16,3 0-4 0,1 0 0 0,0 0 4 15,-1-1 8-15,1-1-12 0,-2-1 4 0,2 0 7 0,-2 0 1 16,0 0 0-16,1-1-4 0,-3-2-12 0,1 1 8 16,-2 1 4-16,0-1 3 0,-2 1-3 0,1 1 0 0,-2-2 0 15,-3 4 0-15,2-1-12 0,-3 1 4 0,0 1-3 16,-2-2-5-16,-1 2 12 0,1 0-4 0,-1 0 4 0,-2 0-4 16,-1 2 4-16,-1-2 8 0,1-2 0 0,-2 2-1 15,0 0-3-15,0 0 0 0,0 0 0 0,2 0 0 16,-1 0 0-16,-1 0-1 0,0 0-10 0,2 0-5 0,0 0 8 15,-1 0 1-15,-1 0 3 0,0 0-8 0,2 3 4 16,-4-3 0-16,2 0 4 0,0 0 8 0,0 0-12 0,2 0 4 16,-4 0 8-16,2 0-1 0,0 0-3 0,0 2 0 15,0-4-12-15,2 4 8 0,-2-2-3 0,0 1 3 16,0-1 7-16,0 0-3 0,0 1 0 0,0-1 0 0,0 0-8 16,1 0 4-16,-1 2-4 0,-1-4 0 0,1 6 12 15,0-6-12-15,0 2 4 0,0 2-4 0,0-2 4 0,0 1 8 16,0 1 0-16,0 1-5 0,0-2-10 0,0 4 7 15,0-4-4-15,0 2 4 0,0 2 4 0,-3-1-8 0,1 1 4 16,0-1 8-16,-1-1-8 0,-2 2 7 0,4 1 1 16,-4-2-16-16,0 2 20 0,-1 2-20 0,1-3 20 15,-1 2-5-15,3 2-14 0,-1-3 14 0,0 1-14 0,-2 0-1 16,-1 0 20-16,4 0-20 0,-2 1 16 0,-1-2-1 0,1 1-14 16,-1 1 14-16,0-1-11 0,-1 0 12 0,2 3 0 15,-1-2-4-15,0 0-16 0,1 3 20 0,-3-1-20 0,2 2 1 16,-1 2 3-16,-2-4 0 0,1 4 20 0,0-1-20 15,0 2 20-15,-3-1-5 0,3 2-14 0,-1-1-1 16,-2-1 20-16,1 1-20 0,2 1 19 0,-1-1-3 0,-1 2-16 16,2-3 16-16,0 2-16 0,-4-1 20 0,6 0-20 15,-3 0 20-15,0-1 0 0,3 0-1 0,-4 1 1 16,2 0 0-16,-2 0-8 0,1 0 3 0,0 0-3 0,0 0 4 16,-1-1 0-16,0 0 0 0,-2 0 0 0,2 0 0 15,-1-1-4-15,-1 1 0 0,2-2 0 0,-3 0 4 0,1 0-4 16,1 0 0-16,-2 0-4 0,-1 0 0 0,0 0 4 15,3-1 0-15,-2 2 0 0,-1-1-4 0,3-2 0 0,-2 2 0 16,2-2 0-16,0 1 4 0,-2-2-4 0,4 0 4 16,-1-2-4-16,1 0 4 0,1-1-4 0,0 0 0 15,3-2 12-15,0-1-12 0,-2-1 4 0,2-2-4 0,2 1 0 16,-2-1 4-16,3 0 0 0,1 0 4 0,-3 0 0 16,4 0 4-16,-1-1 1 0,-1 1-1 0,-2 0 0 0,7 0 1 15,-3 0-17-15,0 0 16 0,-3 0-16 0,3 0 16 0,0 0 1 16,-2 0-22-16,-1-3 22 0,3 1-5 0,0-2 1 15,0 1-1-15,0-2-12 0,0 1-9 0,-1-3 22 16,-1 2-9-16,4-1-9 0,-1-1 18 0,4 2-22 0,-2 0 21 16,0-1-8-16,0 2 0 0,2-2 0 0,0 0 0 15,0 1 0-15,1-1-12 0,0 2 12 0,0-2-8 16,1 1 16-16,1-1-8 0,-1 3-8 0,1-3 16 0,-1 2 0 16,1-1-8-16,3 1-12 0,-3 1 20 0,0-2-8 15,0 4 0-15,2-2 0 0,-2 3 0 0,2-2-12 0,-1 2 20 16,-1-1-12-16,0 1 12 0,0 0 0 0,3 1-8 15,-3-1-12-15,3 0 20 0,0 0 1 0,0 0-1 16,-1-1-21-16,2 1 13 0,1 0 9 0,3 3-1 0,-2 0-20 16,2-1 20-16,-2 3 0 0,2-2 1 0,0 5-18 15,1-2 22-15,-2 1-21 0,2 0 25 0,-3 3 0 0,3-3-9 16,-2 1-8-16,0-1 9 0,-2 0 4 0,1 1-5 16,-1-2 5-16,-2 0-4 0,2 0-5 0,-4-1 5 0,1-1 4 15,1 1-13-15,-2-4-13 0,1 2 17 0,-1-3-30 16,-1 2-13-16,0-2 1 0,1 0-33 0,-1 0-23 15,-3 0-49-15,2-3-93 0,-1 0 21 0,-2-1 27 0,1 0 22 16,-3 0 20-16,-1-2 17 0</inkml:trace>
  <inkml:trace contextRef="#ctx0" brushRef="#br0" timeOffset="-128802.96">6784 13231 105 0,'2'-1'103'0,"-1"1"-13"0,-1-2-15 0,0 1 4 15,0 2-7-15,0-2-22 0,0 1-3 0,0-2 0 0,-1 4-7 16,1-1 1-16,0-2 3 0,0 2-15 0,0 1-7 15,0-1 0-15,-2 4 1 0,-1 0-5 0,1 2 20 0,-2 2-12 16,0 0-7-16,-1 3 15 0,-2 0-15 0,2 1 15 16,-3 0-7-16,2 3-4 0,-1 0 12 0,-2 2-4 15,3 2 0-15,-2 1 1 0,1-1-8 0,-2 3-8 0,1 0 16 16,0 1-8-16,-3 0-11 0,3 1-1 0,0-1 21 16,2 0-13-16,-3-2 1 0,-1 3 0 0,2-4-4 0,0-2 4 15,0 1-4-15,2-2 1 0,1-3-1 0,0 0 0 16,0-2-4-16,2-2-8 0,-3-1 8 0,3-2-4 15,3-1 0-15,0-1 0 0,-3-1 0 0,3-2-5 0,-2-2 0 16,2 1 1-16,0-2-5 0,0 0 0 0,0 0 0 16,2 0-9-16,-2-2-18 0,0-1 10 0,-2-3-23 15,2 2-7-15,2-5-8 0,1 0-12 0,0-3 2 0,-1-3-7 16,2-3-30-16,1-2-6 0,0-1-35 0,0-2-37 16,0 0-9-16,1-3 24 0,0 0 25 0,-3 0 12 0</inkml:trace>
  <inkml:trace contextRef="#ctx0" brushRef="#br0" timeOffset="-128468.84">6766 13231 62 0,'7'-4'75'0,"-1"0"-4"0,-2 3-3 15,0 0-3-15,2-1-1 0,-1 2-14 0,0 0-7 0,-2 2 1 16,2 0-5-16,-2 3-6 0,2-2 3 0,1 2 0 16,-1 0-17-16,0 2 6 0,-1 0-3 0,1 2 4 0,0 0-4 15,1 2 0-15,-1-4 4 0,-2 5 7 0,3-1 1 16,-1-1-16-16,0 2 16 0,1 0-15 0,0 0 11 15,-4 0 4-15,4 2-3 0,-2-1 3 0,1 2 9 0,-1 0-16 16,1 2 0-16,-1-1 17 0,0 1-16 0,-1-1 16 16,0 2-12-16,-1 2-7 0,1-1 8 0,0-1-4 0,0 0-4 15,2 0 1-15,-2 0-5 0,0 0 0 0,2-1 1 16,-2-3-5-16,0 3-4 0,-1-3-4 0,1-2 4 16,0-1 5-16,-3 2-13 0,0-4 4 0,5-2-5 0,-5 2-8 15,0-4 8-15,0 1-4 0,0 0-9 0,1-2 14 16,1 1-5-16,-4-2-5 0,4 0 1 0,-2 0-14 0,0-2 13 15,0 0-17-15,0 3-12 0,0-3-9 0,0 1-12 16,0-1-4-16,0 1-10 0,0-2-23 0,-2 0-25 16,-2 0-61-16,2 0-37 0,-4 1 30 0,3-4 24 0,-2-1 18 15,-2-1 18-15</inkml:trace>
  <inkml:trace contextRef="#ctx0" brushRef="#br0" timeOffset="-128198">6583 13541 52 0,'0'0'139'0,"0"0"-22"0,-3 0 12 15,1 2-6-15,2 1-18 0,0-3-18 0,0 2-13 16,0-2 15-16,2 1-11 0,1-2-9 0,4 2 7 0,-3 1-13 15,4-1 12-15,3-2-23 0,0-1 13 0,1 4-23 16,3-2 12-16,1 1-16 0,0-1-16 0,3-3-5 16,-2 3-17-16,0-4-8 0,0 2-27 0,-2-1-41 0,3 0-35 15,-3-1-32-15,-2-1-94 0,1-1 19 0,-3-1 32 16,-1 2 21-16,1 1 19 0,-2-2 17 0</inkml:trace>
  <inkml:trace contextRef="#ctx0" brushRef="#br0" timeOffset="-127629.29">7296 13279 91 0,'2'-1'78'15,"-2"2"8"-15,-2-1-4 0,2 0-17 0,0 2 13 16,0-1-20-16,0 1-22 0,0 1 11 0,0 0-14 0,0 1 7 16,0 0 7-16,0 3-10 0,0 2-8 0,0-2 16 15,0 1-5-15,0 1-14 0,0 1 16 0,2 2-9 16,-1-1 1-16,3 2-3 0,-4 2-1 0,0 0-3 0,1 0 4 16,1 3 4-16,0 0 0 0,1 1-3 0,1-1-8 0,-2 2 8 15,-1 1-4-15,1 0-8 0,1-1 9 0,0-2-21 16,2 3 0-16,-5-3 9 0,3 1 12 0,-3-1-4 15,0 0-12-15,2 0 12 0,-2-1-12 0,0 1-9 0,0-2 9 16,-2-1 0-16,2-1 0 0,0 1-13 0,0-2 13 16,0 1-4-16,0-2 4 0,0-2-4 0,0-1-1 0,0 0-12 15,0-1 13-15,0-4 0 0,0 1 0 0,0-2 0 16,0 0-5-16,0-3 0 0,0 0-4 0,0 0 5 0,0 0-5 16,0 0-5-16,0 0-3 0,0 0-19 0,0 0 14 15,0 0-22-15,0-2-4 0,0-2-29 0,0-1 1 16,-3-1-22-16,3 0-18 0,-5-3-13 0,2 0-50 0,1-3-33 15,-2-1 22-15,-2-2 23 0,1-1 19 0,2 2 14 16</inkml:trace>
  <inkml:trace contextRef="#ctx0" brushRef="#br0" timeOffset="-126952.53">7279 13344 94 0,'3'-6'93'16,"0"0"-7"-16,0 0-4 0,2 0-3 0,0-2-11 0,1 2-14 15,1-2-18-15,0 1 4 0,1 0 7 0,0 1-10 16,-1-2-4-16,2 2 7 0,-1 0-11 0,0 0-7 0,4 2 15 16,-4-3-3-16,0 6-15 0,2 0-4 0,2-2 0 15,-4 1 15-15,2 2-4 0,-1 0-18 0,-1 2-1 16,2-2 1-16,1 3 15 0,-2-1-16 0,-1 2-3 0,0-1 0 15,1 1 15-15,1 3-7 0,-2 3 3 0,1-1-15 16,-2 1 0-16,1 0 0 0,-3 3 0 0,1-1 15 0,-2 1-7 16,-1-1-8-16,-1 2 16 0,1 1-20 0,-3-2 0 15,2 1 19-15,-2 1-18 0,0-2 18 0,-3 1-15 16,1-1 8-16,2 2 8 0,-3-1-9 0,-3-1 5 0,4-1 8 16,-2 2-12-16,0-1 8 0,-4-2 8 0,3 2 0 15,2 0-4-15,-4-3 4 0,2 0-19 0,0-2 19 0,2 2-7 16,-2-2-13-16,2-5 21 0,0 3-21 0,-2-2 12 15,5-2 10-15,-1-1-9 0,-1-1 0 0,1 2 8 0,-1-2-3 16,2 0-13-16,0 0 4 0,0 0 9 0,0 0-18 0,0-2 0 16,0 2-4-16,-2-1 0 0,4-3 0 15,-2 2 9-15,0-4-13 0,0 1-14 0,3-1 18 0,-3-1-17 16,2 1 17-16,2-2-9 0,1 1-8 0,0 1 17 0,1 2-18 16,-1 4 23-16,1-1-1 0,0-2-8 0,-1 3-14 15,3 0 6-15,-3 3 20 0,0 2-16 0,1-2-1 0,0 1 22 16,-1 2-9-16,1 2-8 0,2-1 21 0,-2 4-17 15,2-1 9-15,0 1 12 0,-1 0-12 0,0 2-9 16,1-1 13-16,0 2-4 0,-1 0 13 0,2 1-13 0,-3-1 0 16,1-1-9-16,-1-1 9 0,-1 3 4 0,-3-1 0 15,2-1 1-15,-4-1 0 0,0 0-1 0,2 0-8 16,-4-1 23-16,-1-1 0 0,0 1 0 0,-2-3-9 0,-1 2 5 16,1-1-4-16,-1 0 4 0,-2-2 1 0,-3 1 0 15,0-1 0-15,0-1-14 0,1-1 4 0,-1 1 1 0,-3-2-1 16,1 0-4-16,1 3-1 0,-3-4-4 0,1-2-1 15,1 1-10-15,-1-1-32 0,0 1-4 0,1-1-20 16,-1-1-8-16,3 0 3 0,-1 0-17 0,0 0 11 0,4-3-15 16,-2 2 6-16,2-2-14 0,0 0-5 0,1-2-37 15,1 1-37-15,-2-2-33 0,3 0 21 0,2-2 25 0,2 1 14 16,-1 0 19-16</inkml:trace>
  <inkml:trace contextRef="#ctx0" brushRef="#br0" timeOffset="-126416.22">8275 13539 52 0,'1'1'92'0,"1"-2"-13"15,0 1 3-15,-2 0-3 0,3 0-4 0,0 0-18 0,-1 0-21 16,1 0 15-16,3 0-11 0,-1 0 0 0,1 0-4 0,-3 0-3 16,4 0 11-16,1 0-3 0,-1 0-12 0,1 0-6 15,0 0 6-15,0 0-10 0,3 0 15 0,-1 0-8 0,-2 0 8 16,4 0-11-16,-1 0 0 0,-1 0-12 0,1 0 16 15,-2 0-7-15,1 1-13 0,1 2 9 0,-3 0-1 16,0 0-3-16,0 0 4 0,-1 0-5 0,0 0 1 0,1-2 0 16,-2 4-4-16,2 0 0 0,-2-5-4 0,-1 1-8 15,2-1 8-15,-1 0-4 0,0 2 4 0,0-2-16 0,-1 0 4 16,0-2 4-16,-2 1-8 0,0-4-23 0,-1 0-8 16,2 0-34-16,-4-1-29 0,0-1-64 0,0 0-24 0,-6 0 25 15,0-2 12-15,0 1 25 0</inkml:trace>
  <inkml:trace contextRef="#ctx0" brushRef="#br0" timeOffset="-126123.65">8273 13276 48 0,'2'0'121'0,"1"0"-10"0,0 2 3 0,2-2-2 16,0 1-22-16,1-1-14 0,5 0-7 0,-3 2-6 15,3-2-8-15,3 0-7 0,-1 0-3 0,1 0-7 0,1-3-16 16,3 1 1-16,-3-2-15 0,4 2-16 0,-2-2-30 15,0 1-37-15,-2-1-80 0,1-1-34 0,-4 0 27 0,1 1 22 16,-4 0 15-16</inkml:trace>
  <inkml:trace contextRef="#ctx0" brushRef="#br0" timeOffset="-124827.47">9643 12734 73 0,'0'0'93'0,"0"0"-8"0,0 0-3 0,0 0-21 0,0 0 15 15,0 0-40-15,0 0-4 0,1 0 1 0,-1 0 14 16,0 0-11-16,2 0 0 0,-2 0 1 0,3 0-8 0,-3 4 4 15,0-1 7-15,2-2-10 0,-1 4 0 0,-1 1 7 0,2-2 0 16,2 2-18-16,-5 3 15 0,2-1 0 0,-2 2-7 16,2-1-4-16,-1 1 0 0,0 1 0 0,2 1 0 15,-4 2 1-15,2-2-8 0,0 1 3 0,0 0-11 0,0 0 20 16,0 0-12-16,3 0 0 0,-1 1 0 0,1-2-4 16,1 0 8-16,-3 0-8 0,2-1-3 0,-1-1-9 0,-2 1 20 15,5-2-4-15,-4 0-20 0,-1-2 21 0,2 1-21 16,-2-1 20-16,4-1-20 0,-2 0 21 0,-1-1-21 0,3-2 16 15,-1 0-20-15,-3-2 12 0,3 1 8 0,0-2 1 16,-1 0 0-16,3 0-5 0,-2 0 1 0,0 0-1 16,0 0-4-16,3-3-21 0,-2 1 5 0,2-1 20 15,0 0-21-15,2-1 22 0,-3-1-9 0,0-1 0 0,1 0-13 16,-3 0 13-16,2 0 0 0,1 2-12 0,-1-1 12 0,-2 3-9 16,0 1 22-16,2 0-22 0,0-1 18 0,-2 2-9 15,0-1-9-15,3 2 22 0,-3-1-21 0,2 2 20 16,0-2-12-16,-2 0-8 0,2 0 20 0,3 2-20 0,-4 0 21 15,3 1-22-15,-1 0 18 0,2 0-18 0,-2 3 22 16,1-1-13-16,-1-1 8 0,2 2-16 0,-3-1 8 0,2-1 8 16,-2 1 1-16,0-1-18 0,0 1 18 0,-2 1-18 15,0-2 22-15,-3-1-4 0,2 3-18 0,0-3 22 16,-2 2-22-16,0-1 22 0,0 2 0 0,0-3 0 0,-2 2-9 16,2-1-8-16,0 2 8 0,0-3 14 0,0 2-14 0,0-1 0 15,0 2 1-15,0-2-1 0,0 3 0 0,-2-1 1 16,1-1-1-16,-4 2 1 0,3 0-1 0,-1 1-4 0,-2-1 4 15,-1 2 1-15,-2-1 4 0,2-1-5 0,-2 2-4 16,1-1 0-16,0-1 5 0,-1-1-1 0,2 3 1 16,-1-4-5-16,-2 1 8 0,3-2-3 0,-3 1-1 0,1 1 1 15,2-3-1-15,-3-3 1 0,1 1 4 0,0 2 0 16,-1 0 5-16,-1 0 0 0,2-2-1 0,-2 1-13 0,0 0 0 16,0 1 10-16,0-3-1 0,0 4 0 0,0-1-4 15,0-3 0-15,-2 2-1 0,2-2 1 0,2 0-14 16,-4 1-10-16,4-1 14 0,-2 0-4 0,1 0 14 0,1-3-15 15,0 5 6-15,2-4-10 0,-2 2 5 0,2-3-18 16,1 0 13-16,0 0-17 0,3-2-14 0,-1 3-15 0,-3-3 4 16,5 1-10-16,-3 1-4 0,1 0-18 0,0-2-26 15,3 2-38-15,-3 0-41 0,-2 0-4 0,3-1 28 16,2 0 18-16,0 0 23 0</inkml:trace>
  <inkml:trace contextRef="#ctx0" brushRef="#br0" timeOffset="-124452.95">9665 12795 109 0,'5'0'99'0,"-1"-4"-2"0,0 4-8 16,0-2 1-16,-2 0-3 0,7 2-19 0,-4-3-10 0,1 3 8 16,1-3-3-16,2 3-4 0,-1 0 1 0,-2 0-15 15,4 0 0-15,1 0-3 0,-2 0 12 0,-1 0-23 0,5-1-4 16,-4 1 16-16,4-2-15 0,-2 2-12 0,0-1 16 15,2-3-20-15,-2 3 12 0,0-2-20 0,1 0-4 16,0 0 0-16,-1-1-8 0,1 0-4 0,-2 2-20 0,0-3-12 0,0 2-11 16,-2 0 0-16,2 2 5 0,-1-1-18 15,1 1-30-15,-4 1-61 0,2-4-23 0,-2 4 13 0,1 0 22 16,-3 2 15-16</inkml:trace>
  <inkml:trace contextRef="#ctx0" brushRef="#br0" timeOffset="-123348.67">10391 12855 52 0,'-2'0'57'0,"-3"0"-7"0,2 0 14 16,1 0-11-16,-4 0-3 0,6 0-21 0,-5 0-8 0,4 0 8 15,-1 0 0-15,-4 0-1 0,1 0-2 0,0 1 10 0,2-1-4 16,-2 3-7-16,2 0-7 0,-4 0 11 0,3 0-14 16,-2 0 7-16,0 0-11 0,-1 2-1 0,2-1 20 15,-1-3-19-15,0 6 14 0,1-4-17 0,0 0 17 0,-1 1-3 16,-2 0-18-16,4 0 7 0,0 0 4 0,-2 1-4 15,1-1 0-15,2 1 0 0,-3 1 0 0,1 0 0 16,0 0 0-16,2-2 1 0,0 2-5 0,1 0 4 0,-3-1-3 16,5 2 3-16,-3-2 4 0,0 1-7 0,3-2-1 15,-3 2 1-15,-1-2-8 0,2 1 7 0,-1 1 8 0,-1 0-3 16,1 0-9-16,-2-1 1 0,2 1 8 0,3 0-1 16,-6 0 0-16,3 1-11 0,0 1 0 0,1-2 12 15,2 2-8-15,-3-1-8 0,3 0 15 0,-2 1-14 0,2-1 14 16,-3-1-11-16,3 2-8 0,0-2 20 0,0 0-1 15,-1 0 1-15,1 1 0 0,0-2-20 0,0 1 19 0,0-2-3 16,-2 2 0-16,4 0 0 0,-2 0-16 0,0 2 0 16,0-2 20-16,0 0-4 0,1 0-1 0,-1 1 1 0,0-1-16 15,0 0 1-15,3 2-1 0,-1-2 4 0,1 1 8 16,-1 1 7-16,3-1-3 0,-1-1 0 0,1 3-47 16,0-1 55-16,-1-2-5 0,3 4 1 0,-4-6-4 0,3 4 0 15,-3-2 0-15,2 0-1 0,0-1 1 0,0 1-20 0,-2-2 1 16,-1 1 19-16,2-1-16 0,-2-2 16 0,4 2-16 15,-3-2 0-15,2 2 20 0,0-2-8 0,0 1 3 0,-1 0-14 16,2 1 14-16,2-1-14 0,-3-1 14 0,3 2-18 16,-3-1 18-16,1 2-14 0,-1-2 14 0,1 2 1 15,-1-5-19-15,1 2 18 0,0 0-7 0,-2-2-11 0,2 1 18 16,-1-1-7-16,1 0 0 0,-1 0-7 0,4-1 3 16,-4 1 12-16,1 0-20 0,1 0 20 0,-1 0-20 0,3 0 20 15,-4 0-16-15,3 0 16 0,-1 0-16 0,-1 0 16 16,0 0-16-16,1 0 16 0,-3-4-8 0,1 2 8 15,3-1-20-15,-4 3 12 0,1-2 8 0,0-1-16 0,0 2 16 16,1-4-16-16,2 1 16 0,-2-1-1 0,-2 2-7 16,2-1 8-16,2 1-8 0,1-3 8 0,-4-2-20 0,3 4 20 15,-2-1-20-15,2-2 20 0,0 2-16 0,0-1 16 16,0 2-8-16,-2-2 0 0,0 1-8 0,1-1 20 16,-1-1-12-16,-1 1 0 0,0 1 0 0,2-1 8 0,-2 0-8 15,0 0 8-15,-2-1-8 0,2 1 0 0,0 0 0 16,-2-2-12-16,1 4 12 0,0-2 8 0,-3-2-20 0,1 2 12 15,0 0 8-15,-1-1-8 0,-1 1-8 0,0 0 20 0,0-2-20 16,3 2 8-16,-4 0 12 0,-1-1-12 0,4 0 0 16,-4 0-8-16,2 0 12 0,0-1 0 0,-1 1-8 15,-3-1 8-15,3-1 0 0,-3 2 4 0,1-4-4 0,-3 0 0 16,0 3 0-16,0-1 0 0,-1-2 0 0,-2 2 4 16,4 0 0-16,-3 0 0 0,0 0-12 0,0 0 8 0,1 0 4 15,-2 3 0-15,1-1-4 0,-1-1 0 0,1 2-4 16,0 0 4-16,0-1 0 0,-1 1-4 0,1 0-4 0,2 0-4 15,-4 0-12-15,4 0 8 0,-2-2-20 0,3 2-8 16,-3 2-30-16,2-4-37 0,-2 2-54 0,0 0-45 16,2 0 36-16,-2 0 13 0,2 1 21 0,-1 1 15 0</inkml:trace>
  <inkml:trace contextRef="#ctx0" brushRef="#br0" timeOffset="-121551.83">12371 11376 91 0,'0'0'71'0,"0"0"-3"16,0 0-4-16,0 0 1 0,0 0-12 0,0 0-17 0,0 0-4 15,0 0-35-15,0 0 53 0,0 0-21 0,0 0 14 0,0 0-10 16,-3 0 0-16,-1 0-4 0,2 1-4 0,1 1 1 16,-4-1-4-16,2 4 0 0,-2-3-4 0,0 2 1 0,-1-1-1 15,-2 1 1-15,0 2 10 0,3 0 1 0,-3-1-4 16,1 1-18-16,-1 0 3 0,1 1 15 0,-1 1 1 0,-1-2-4 16,3 0-1-16,-2 1 1 0,1-1-3 0,-2 2-1 15,3-1 0-15,-2-1-11 0,-1 3 11 0,0-1-11 16,1-1 4-16,0 1-4 0,0-1 11 0,-1 2-19 0,1 0 8 15,-2 1 4-15,1 0-4 0,0 0 0 0,2-1 4 16,-1 2-4-16,1-1 0 0,-1 1-8 0,1-1 8 0,2 2 8 16,-1-2-8-16,0 1 0 0,1 1-4 0,0-1 4 15,4 1-4-15,-1 1 4 0,2-2-8 0,-1 2 12 16,-1-1-7-16,2 0-1 0,0 0 0 0,0 1 8 0,0 1 0 16,0-2-12-16,-3 2-8 0,3-1 0 0,-3 1 12 15,-1-1 8-15,4 0-3 0,0 1-1 0,-2 1 0 0,0-1-12 16,0-1 0-16,2 1 4 0,2-1 8 0,-4 1-8 15,2-1-12-15,2-1 20 0,-2 2-8 0,0-2-8 16,-2 0 4-16,2 0 12 0,0 0-16 0,2 0 16 0,2-1-8 16,0 2 0-16,-3 0 0 0,2-3 8 0,-1 3 0 15,3-1-12-15,-2 1 13 0,2-1-14 0,-2 0 14 0,3 0-5 16,-3 0 0-16,0 2 0 0,1-2 0 0,2 0 1 16,-1 0-18-16,-2 0 9 0,3-2 0 0,0 4 8 15,-1-4 0-15,2 1 0 0,-1-1 0 0,5 1 1 0,-5-2-1 16,2 0 0-16,-1 0 0 0,2 0 0 0,-1-2 1 0,0 0-5 15,0 0 4-15,1-1-4 0,-1 1 0 0,-1-2 0 16,1-1 4-16,-1-1 0 0,0 1 1 0,-1 0-10 0,2-3-12 16,0 1 1-16,-2-1 20 0,-1-1-13 0,1 0 1 15,1 0-9-15,0 0 1 0,0 2-29 0,-1-4-4 16,1 2-23-16,-3 0-10 0,1 0-45 0,-1 0-49 0,-2 0-26 16,0 0 21-16,-1 0 20 0,-1 0 25 0,2 0 12 15</inkml:trace>
  <inkml:trace contextRef="#ctx0" brushRef="#br0" timeOffset="-118313.85">12689 11733 69 0,'0'0'72'0,"0"0"-5"0,0 0-2 16,0 0-1-16,0 0-3 0,2 0-22 0,0 0 1 16,-1 0-11-16,3 0-1 0,-1 0 12 0,1 0-4 15,-1 0-21-15,2 0 17 0,0 0-17 0,1 0 14 0,-1 0-3 16,3 0-4-16,-2 0 0 0,2 0-4 0,0 0 0 0,1 0-3 15,-1 0-8-15,2-2 1 0,-2 1 7 0,3 1-4 16,-2 0 0-16,3 0-11 0,-2 0 3 0,0 0-3 16,1-2 4-16,-2 2-8 0,1 0 8 0,4 2 0 0,-6-5 0 15,2 3-4-15,2 0 7 0,-4 0-3 0,0 0 3 16,0-2-3-16,3 2 3 0,-5 0-3 0,2 0 7 0,-3-2 1 16,4 6-1-16,-4-4 0 0,0 0-7 0,1 0 11 15,-1 0-8-15,0 0 1 0,1 1-1 0,-3 1-7 16,2-1 12-16,-3 1-16 0,-1-4 8 0,1 2 0 0,1 2 7 15,-3-2-7-15,0 0 0 0,0 1-1 0,0-1 1 16,2 0 0-16,-4-1-12 0,4 1 8 0,-2 0 8 0,1 0-8 16,-1 0-8-16,2 0 8 0,-2 0 0 0,1 0 0 15,-1 0 0-15,-1 0 8 0,1 0-12 0,1 0 12 16,-1 0-8-16,0 0-8 0,-1 0 16 0,1 0-8 0,0 0 0 16,0 0 0-16,0 0 0 0,0 1 0 0,0 1 0 15,0-1-8-15,0 2 16 0,0 2-8 0,0-2 0 0,0 1 7 16,-3 2 1-16,3-2-8 0,-2 4 0 0,0-2 8 0,-1 2-8 15,0-1-4-15,-2 0 0 0,0 1 12 0,1 1-8 16,-1 2 0-16,2-2 0 0,-2 0 0 0,0 2-4 16,0 0 12-16,2 1-12 0,-1 3 11 0,-1-1 1 0,2 1 0 15,1 1-8-15,-1 1 0 0,3 1-8 0,-5 0 4 16,5 1 4-16,0-1 16 0,0 2-1 0,-3-1 0 0,3-1 5 16,0 2-5-16,-2-2 1 0,-1 1 0 0,-1 1-12 15,2-2 3-15,-2 0-3 0,0-2 0 0,3 2 0 16,-1-2 4-16,0 1-4 0,-1-3 12 0,3-1-8 0,0 0-4 15,0 0 8-15,0-1-8 0,-3-2 0 0,5-1 0 16,-4-1-4-16,2-1 0 0,0-1-4 0,-2-1 0 0,-1-2 0 16,3-2-12-16,0 2 16 0,0-1-8 0,0-2-20 15,0 0-7-15,0 0-23 0,0-2-4 0,-3-1-21 16,0-1-48-16,0 1-52 0,0-2 2 0,-2-1 23 0,0-1 22 16,0-2 15-16</inkml:trace>
  <inkml:trace contextRef="#ctx0" brushRef="#br0" timeOffset="-117949.79">12754 12085 134 0,'0'-1'121'15,"0"2"-10"-15,0-2 3 0,0 1-13 0,-1 0-6 16,-1-2-19-16,2 4-6 0,3-4-11 0,-4 2 16 16,1-2-4-16,0 2-2 0,1-1-11 0,4 0 0 0,-2-1-2 15,3 1 4-15,-1-1-15 0,2 1 17 0,-1-2-4 0,2 1-2 16,1 2-4-16,-1-5-3 0,0 5-13 0,1-1-13 16,-2 1 4-16,1-1 11 0,0 1-5 0,1-3-14 15,-1 1 5-15,0 2 0 0,-1 0-14 0,2 0-10 0,-1 0 10 16,0-1 5-16,0 1 0 0,-1-2-5 0,1 4 0 15,-1-4-30-15,-1 4 0 0,5-2 5 0,-5 0-9 16,2-2-5-16,2-1-14 0,-3 2 5 0,3-2-17 0,-2-2-13 16,3 1-6-16,-3-1-12 0,2 1-1 0,-4-1-38 15,3-2-35-15,-4 4-51 0,1-4 5 0,2 3 29 0,0 1 19 16,-2 0 18-16,-1 3 16 0</inkml:trace>
  <inkml:trace contextRef="#ctx0" brushRef="#br0" timeOffset="-117235.27">13374 11760 87 0,'0'-5'79'16,"0"2"-4"-16,0 0 10 0,0 3-20 0,0 0 14 15,0 0-25-15,0-1-11 0,0 1 8 0,0 1-1 0,0 2 9 16,0 3-4-16,0 3-8 0,0-1-13 0,0 1 18 15,0 1-4-15,0 1-10 0,0 4 0 0,0 1-4 0,0-2 1 16,0 1-5-16,0 0-2 0,0 0-1 0,0 0 0 16,0 1 5-16,0-1-8 0,0 2 4 0,0-2-4 0,0-2-12 15,0 2 13-15,0-1-5 0,0-2-12 0,0 1 9 16,0-2-1-16,0-1-3 0,0-1-1 0,0-1 1 16,0-1-5-16,0-1 1 0,0-3-1 0,0-1 1 0,3 0-1 15,-1-2-4-15,2 0 1 0,-1 0-1 0,2-1-13 0,2 0 14 16,-1-4-1-16,3 1 0 0,-1 2 0 0,0-3-21 15,2 3 5-15,-2-3 7 0,0 4 14 0,0-4-1 0,0 5 1 16,-1-1-18-16,1 1 22 0,-1 1-9 0,-1 1-8 16,2 1 17-16,-2 3-4 0,0-2 4 0,-1 1 0 15,3 1-9-15,-2-1 9 0,1 3 0 0,-1 0 0 0,-1-2-4 16,0 1 0-16,2 1 9 0,-2-2-9 0,0-2-5 16,-2 4 1-16,0-2-1 0,-1 0 15 0,-2-2-15 0,0 2 1 15,2-1-1-15,-1-1 15 0,-1 2-15 0,-1 0-4 16,-1 0 14-16,2 0-14 0,0 0 5 0,0 0-1 15,-2 0 10-15,1 2-9 0,-2-2 9 0,-1 0-14 0,-1 0 5 16,1 0 9-16,-2 1-4 0,-1-1-1 0,-1 0 1 16,0 2-1-16,2-2 1 0,-2 1 0 0,0-1-15 0,0 2 15 15,-1-4-30-15,1 2 30 0,0-1-10 0,0 1 5 16,-3-2 0-16,3 0-10 0,0 0 10 0,-1-1-10 16,-1 0-10-16,2 0-4 0,0-2 24 0,-1 2-15 0,1-3 1 15,-2 2-6-15,3-2-8 0,-1 0-15 0,2 0 15 16,-3 1-18-16,5-2-8 0,-5 1-21 0,4 0 2 0,2 0-20 15,-4-3-1-15,2 1-26 0,1-1-43 0,1-3-51 16,1 0 19-16,-1-1 13 0,1-1 26 0,1-2 16 16,1-2 17-16</inkml:trace>
  <inkml:trace contextRef="#ctx0" brushRef="#br0" timeOffset="-116945.04">13319 11811 52 0,'-2'1'114'0,"2"-2"-4"0,5 2 8 0,-2-1-10 16,3 0-3-16,-2 0-26 0,2 0-2 0,2 0 0 0,4-1-6 15,-4-1 0-15,6 2-10 0,-1 0 0 0,0 0-7 16,-1-3-3-16,0 3-8 0,3-1-7 0,-4-1-20 16,5 1 12-16,-5-1-8 0,2 4-24 0,1-7-4 0,-3 2-28 15,3-1-16-15,-2 2-27 0,-1 1-67 0,-4-1-63 16,3-3 9-16,-2 3 30 0,-3-3 16 0,2 1 11 0</inkml:trace>
  <inkml:trace contextRef="#ctx0" brushRef="#br0" timeOffset="-116346.86">13916 12207 59 0,'0'-2'100'0,"2"2"-4"0,-4 0-7 0,2 0-10 16,0 0-7-16,0 0-22 0,2 0 1 0,0 0-4 0,2 0-7 15,-2-1 0-15,4-2-11 0,0 3 15 0,-1-2-11 16,2-1 4-16,-1 0-14 0,2 0 10 0,1 2 1 0,1-2-4 15,-2 0 0-15,4 3-3 0,-4-2-1 0,5-1-3 16,-1 0-4-16,1 1 1 0,1 2-13 0,1 0-7 16,0-1 0-16,0 1 12 0,0-1 4 0,1-1-1 0,-2 2-7 15,2 0 0-15,-2 2 0 0,1-1 3 0,-1 0 5 16,0-1-4-16,-1 2 0 0,1 1 0 0,-3 0-4 0,2 0 12 16,-1 0-12-16,-2 0 4 0,1 0-8 0,-1-3 4 15,-1 2 4-15,-1-1-8 0,-2-1-4 0,1 0-4 16,-1 0 0-16,-1 0 0 0,-2-1 0 0,3 2 0 0,-4-2-4 15,-1 1-12-15,-1 0-4 0,2 0-8 0,-2 0 1 16,1 0-20-16,-1-2 1 0,0-1-15 0,-1 0-41 0,-2 0-68 16,1 0-8-16,-4-1 13 0,4-2 23 0,-4 0 17 15</inkml:trace>
  <inkml:trace contextRef="#ctx0" brushRef="#br0" timeOffset="-115934.62">14119 11923 98 0,'0'3'96'0,"0"-1"-17"0,0 0 7 0,0 2-8 16,0 0-2-16,0 1-22 0,0 0-11 0,0 0 1 15,0 3-4-15,0 1 4 0,0 0-4 0,0-1 8 16,0 3-4-16,3 3 1 0,-2-3-12 0,2 3 12 0,-1 1-11 16,1 0 1-16,1 3-9 0,-3-1 1 0,2 1 12 15,-3-2-8-15,2 2-4 0,0 1-3 0,-2-1 4 0,0 1 16 16,-2-1-8-16,2-2 1 0,0 1-4 0,0-1 0 15,0-1 5-15,0 2-13 0,0-5-3 0,0 0 8 16,0 0-13-16,2-2-4 0,-2 1-4 0,1-2 0 0,2 0-5 16,2-3 10-16,-2 0-23 0,0 1 0 0,2-2-22 15,-2-1-3-15,0 0-35 0,-1 1-6 0,1-3-22 0,-3-1-30 16,3-1-83-16,-3 2-1 0,0-2 15 0,0 1 38 16,0-4 11-16,-3 2 18 0</inkml:trace>
  <inkml:trace contextRef="#ctx0" brushRef="#br0" timeOffset="-115088.04">14721 12027 87 0,'2'3'79'0,"-1"0"13"0,-1 0-6 16,0 2-21-16,0 0 6 0,0 0-20 0,2 1-4 0,1-1-4 15,-1 2 1-15,1-1-4 0,1-1 7 0,-1 3-6 0,1 0 3 16,1-2 0-16,-4 1-3 0,4 4 0 0,-2-1 1 15,-3 1-4-15,2 1-8 0,-1 0 1 0,1 1 7 0,2 2-7 16,-4 0 8-16,0 0 1 0,4 0 0 0,-3 2 0 16,2-2-12-16,1 1 5 0,0 1-4 0,0 1 0 15,-1-2 1-15,0 4-5 0,5-2 1 0,-7 3 0 0,1-5 8 16,-1 4-12-16,-1-4-8 0,0 5 12 0,0-4-8 16,0 1-8-16,0 1 17 0,0-1-23 0,-1 0 19 15,1-3 1-15,1 2-24 0,-4-1 0 0,3 0 0 0,-1 0 4 16,1-3 20-16,-2 1-5 0,-4-2 0 0,4-2 0 15,-1 0-4-15,0 0-1 0,-2 0-4 0,2-2 0 0,0-1 0 16,-2-1 0-16,-3 0-5 0,5 0-10 0,-2-2 10 16,1 3 0-16,-1-3 0 0,-2 3 0 0,1-3 0 15,0 0 0-15,1-1 0 0,-1-1-5 0,1 2 5 0,-3-4 0 16,4 1 0-16,-3-1 1 0,2-1-6 0,0 0 5 16,-2-2 0-16,2-2-5 0,0 1 0 0,0-1-10 0,1-2-11 15,-3-1 6-15,4 1 0 0,-3-4 5 0,1 2 0 16,2-3 0-16,1-1 0 0,1-2 1 0,1 1 23 0,-2-3-4 15,2 1 0-15,0-2-5 0,0 0 0 0,2 0 0 16,-2 0 0-16,0 2 0 0,-2-1 0 0,2 2-15 0,2 0-5 16,1 2 20-16,0-1 0 0,1 2 0 0,0 2 0 15,2-1 0-15,-1 2 0 0,1 0-25 0,3 0 25 0,0 3-20 16,-3-1 25-16,2 2-5 0,-1 0 0 0,-1 1 0 16,3 1 0-16,-1 2-20 0,0 1 20 0,1-2-20 15,-2 2 0-15,2 0 25 0,-1 0-25 0,2 0 25 0,-2 0-10 16,1 2 5-16,-1-4 0 0,1 4 0 0,-1-2 0 15,2 0-15-15,-1 0-15 0,-1 0 6 0,0 1-6 16,-1-1-4-16,0 0-27 0,1 0-13 0,-3-3-30 0,2 0-21 16,-3-2-56-16,-4 0-62 0,5-1 6 0,-4-2 31 0,-1-1 24 15,-1-2 23-15,-4 0 19 0</inkml:trace>
  <inkml:trace contextRef="#ctx0" brushRef="#br0" timeOffset="-114869.61">14681 11692 112 0,'-3'-5'111'15,"2"3"-11"-15,-2 0-11 0,1-1-10 0,2 2-7 16,0 1-28-16,2 0-8 0,1-2-3 0,1 2-19 15,0 0-21-15,-1 2-62 0,0-2-75 0,2 0-10 0,0 0 18 16,2-2 15-16</inkml:trace>
  <inkml:trace contextRef="#ctx0" brushRef="#br0" timeOffset="-114095.25">15760 11673 55 0,'1'1'93'16,"-1"-1"3"-16,-3 2-3 0,2-2-7 0,-4 3 4 15,4 0-29-15,-4 0 4 0,2 1-3 0,-1 2-3 0,0 2-4 16,-3-1-18-16,0 1 3 0,3-3 1 0,-4 6-3 0,4-2-1 16,-3 0-2-16,-2 1-1 0,3 1 8 0,-2 1 1 15,-1 0-4-15,0 0 0 0,1 3-7 0,-3 0 0 16,2-1-12-16,-1 2 21 0,1 1-13 0,-1-1 1 0,-1-1-4 16,0 3-8-16,0-1 12 0,2-3-3 0,-1 3-5 15,0 0 14-15,0-2-70 0,0-2 61 0,2 2 9 16,-1-4-22-16,-1 1 1 0,5 0-1 0,-3-3 0 0,1 0 1 15,2-2 9-15,0-1 4 0,4 1 1 0,-4 0-5 16,3-4-14-16,0 1-9 0,2-1 0 0,0-1 15 0,-3-2 4 16,3 1 0-16,3-1-5 0,-3 0 1 0,-3 0-5 15,6-1-1-15,-3 1 1 0,-3 0 0 0,3 0 0 16,0 0 0-16,0 0-5 0,3 0 0 0,-1 0 0 0,1-2 0 16,2-1 0-16,0 0 0 0,0 0 0 0,2 0 0 0,1-2-5 15,0 1 0-15,0-2 0 0,1 2 0 0,0-2 0 16,-3 0 0-16,2 1 0 0,3 0 0 0,-5 1 0 15,2 0 0-15,0 2 0 0,0-1 0 0,0 3 0 0,0-1 0 16,1 1 0-16,-3-2-10 0,-1 2-10 0,3 2 25 16,0-2 0-16,1 1 0 0,-1-1 0 0,-3 2 0 0,3 1 0 15,0 0 0-15,0 0 1 0,2-1-6 0,-4-2 0 16,3 4 0-16,-1-3 0 0,0 1 5 0,3-2 0 0,-3 0-5 16,0 0 0-16,0 0 0 0,1-3 0 0,-1-1 0 15,0 4 0-15,-1-2 0 0,0-1-5 0,1 0 0 16,-3-2-1-16,2 2 1 0,-4-1-5 0,-2-1-5 0,4 2-15 15,-4 0-9-15,1 2 0 0,-1-1-27 0,-1 1-8 16,0 1-15-16,0-2-10 0,-1-1-26 0,1 0-51 0,-3 0-50 16,-2 0 18-16,2-1 19 0,0-1 24 0,-2-1 18 15,2 0 19-15</inkml:trace>
  <inkml:trace contextRef="#ctx0" brushRef="#br0" timeOffset="-113716.92">15769 11700 123 0,'0'3'78'0,"0"-1"12"16,0 0-5-16,0 3-6 0,2-1-3 0,0 1-29 0,-1 2 0 15,-1-1-7-15,4 2 0 0,-1 2 11 0,1 0-3 16,-1 1-15-16,0 4 7 0,-1-1 1 0,-2 2 1 0,0 2 10 16,5 1-6-16,-4 3 11 0,1 0-18 0,-2 2 12 15,3 0 0-15,-3 2 1 0,0-1-4 0,0 0 2 0,0 3 4 16,4-1-4-16,-6-3 2 0,4 1-4 0,-6-1-4 16,6 0-3-16,-4-3-4 0,2 0-23 0,0-1 0 15,0-2 9-15,4-3 10 0,-4 0-13 0,0-2-6 0,1-1 1 16,2-1 4-16,2-2 1 0,-5-3-25 0,0 1-5 15,4-2 20-15,0-1-30 0,-1-1-4 0,-2 0-5 16,4-3-33-16,-5 0-34 0,0 2-19 0,0-2-12 0,4 0-71 16,-3 0-37-16,-1-3 16 0,0 0 19 0,3 0 31 15,-1 0 19-15,2-2 18 0</inkml:trace>
  <inkml:trace contextRef="#ctx0" brushRef="#br0" timeOffset="-112880.59">16225 11848 76 0,'3'-4'79'0,"0"-3"3"0,2 2-11 16,0-1-10-16,2-2-3 0,1-1-8 0,0 0-3 15,2 0-19-15,-1-2-2 0,-1 1-1 0,0 0-3 0,1 2 0 16,-1 2-1-16,0-1 8 0,-3 2 4 0,2 4-7 16,0-2-4-16,-2 3 0 0,0 3-4 0,-2 0 1 15,4 0-4-15,-3 3-1 0,1-2 1 0,-1 4 7 0,1-1-7 16,2 2 8-16,-2 2-4 0,-1-2-12 0,2 3-3 16,-1 0 7-16,1 1-3 0,-2 1-5 0,1-1 9 0,-4 2 7 15,1-1 0-15,-1 1-19 0,1 0 19 0,-2-1-8 0,0 3 8 16,0-2 0-16,0 3-7 0,-2-3 0 0,-1 2-1 15,2 1 1-15,-3-2-1 0,1 0 1 0,-2 0 4 16,2-1-1-16,-3-2-3 0,-2 4 0 0,2-4 0 0,-2 1 0 16,0-1 0-16,0 1 0 0,0-1 0 0,2-1 0 15,-2 0 0-15,-2-1-4 0,4-1 0 0,0-1 8 0,-4 0 5 16,2 0-13-16,0-1 8 0,4-1-16 0,-5-1 25 16,0 2-8-16,5-4 4 0,-4 2 0 0,3-3 4 15,-2-2 1-15,3 3 4 0,-1-4-8 0,0 1 17 0,1-1 1 16,2 0 1-16,-1 0-4 0,1-1-14 0,2 1-9 15,-3-4 10-15,1 3-5 0,2-2 10 0,0-1-19 0,0-2 0 16,0 0-1-16,-1-2 1 0,2 1 0 0,-2-4 5 16,1 0-10-16,0 1 10 0,0-2-25 0,0 0 0 15,0-1 0-15,1-1 0 0,2 2 0 0,1 0 0 0,-1 0 25 16,0 0-5-16,2 0 0 0,0 1 0 0,2 3 0 16,-2 0-5-16,2 1 0 0,-3 1 0 0,3-1 0 0,0 3-20 15,-2 1 0-15,2 2 0 0,-1-1 0 0,2 1 25 16,1 1-10-16,-1-2-10 0,0 5 25 0,5 0 0 0,-5 2-15 15,1 1-10-15,4-2 25 0,-4 4 0 0,-1 1 0 16,5 0-15-16,-5 1 5 0,0 3 11 0,0 1-27 16,1-2 17-16,-1 0-1 0,-2 0 0 0,1 2 0 0,0-1 0 15,-2-1 0-15,0 0 6 0,0-2-6 0,-4 3-10 0,1-4 15 16,1 1-5-16,-1-2-15 0,-1-1 15 0,-1-1-5 16,0-2-21-16,0 0 21 0,0-1-36 0,2-3-4 15,-2 1-5-15,4-1-27 0,-4 0-7 0,4 0-25 0,-3-1-30 16,-1-1-51-16,2-3-53 0,-1 3 13 0,-1-3 24 15,0-1 24-15,0-1 23 0,0-1 25 0,2-1 8 0</inkml:trace>
  <inkml:trace contextRef="#ctx0" brushRef="#br0" timeOffset="-112684.12">16698 12292 73 0,'-7'9'78'0,"-1"-1"1"0,3-1-1 16,-2 0-6-16,2 0-15 0,-1-1-28 0,2-1 3 0,1 0 1 15,-2 1-15-15,1 0-4 0,2 0-6 0,-1 0-8 16,-2 0 0-16,5 0-40 0,-1 0-36 0,-1 0-56 0,2 0-11 16,-3-3 22-16</inkml:trace>
  <inkml:trace contextRef="#ctx0" brushRef="#br0" timeOffset="-111928.34">17199 11830 94 0,'0'5'93'0,"-3"-1"0"0,0 1 0 15,-1 2 4-15,-1-3-4 0,2 1-20 0,-2 1-23 16,1 0 16-16,-1 0-22 0,2 2 15 0,-2-3-11 0,2 3-3 15,-2-2-3-15,4 1-1 0,-3 0-3 0,1 0-3 16,2-1-4-16,-1 0-12 0,-4 2 0 0,5-2 13 16,1 1-13-16,-2-1 1 0,0 0-4 0,2 0 8 0,0 0-8 15,0-2-16-15,0 1 16 0,-1 1-8 0,2 0 0 16,-1-1-12-16,2-1 12 0,0 2 0 0,2-2-4 0,1 1-4 16,-1 1 12-16,1 0-7 0,0 0-5 0,3 0 4 15,0-1-4-15,1 2 4 0,-1 1-4 0,-1 0 8 16,0 0-8-16,3 1 0 0,-2 0 0 0,0 0 4 0,1-1 0 15,-1 1-4-15,0 0 12 0,3 0 1 0,-3 0-21 16,0 0 20-16,-2-2 0 0,2 1 1 0,-2 0 4 0,-1-1-1 16,2 0-11-16,-3-1 12 0,-2 0 0 0,-2 0 0 15,3-1-4-15,-3 1 0 0,3-2 4 0,-3 1 0 16,0 0 1-16,-3 0 0 0,0-2 0 0,3 2-5 0,-2-1 0 16,1 1 24-16,-2-2-23 0,-2 1 23 0,2-1-4 15,-4 2 0-15,1-2-14 0,0 0-4 0,1-2-10 0,-3 2 9 16,2-1-14-16,-4-1 15 0,2-1 0 0,0 0-5 15,-1 0 0-15,0 0-5 0,-1 0 0 0,-1 0 5 16,-2 0-5-16,2 0-5 0,0 0-25 0,0 2 20 0,1-2-20 16,-2 0-4-16,4 0-15 0,0 0-4 0,0 0 16 0,0 1-19 15,2-1 2-15,0 0-31 0,-1 0 3 0,6-3-6 16,-3 0-39-16,0 0-35 0,1 0-55 0,0-3 13 16,1-1 14-16,2-1 23 0,-2-1 23 0,2-3 10 15</inkml:trace>
  <inkml:trace contextRef="#ctx0" brushRef="#br0" timeOffset="-111583.27">17137 11760 66 0,'0'0'114'0,"5"0"4"0,-1 0-4 0,1 0-20 0,3 0 3 15,0 0-17-15,1 0-3 0,3 0 3 0,-3 0-17 16,5 0 12-16,-2 0-18 0,1 0 12 0,0 0-27 0,1 0 17 15,-2 0-16-15,0 0-3 0,2 0-8 0,-1 0-4 16,0 0 1-16,-1-3-9 0,-2 3-11 0,4 0-26 0,-4-2-20 16,1 1-43-16,0-1-42 0,-5-1-91 0,2 0-1 15,1-1 22-15,-2 1 34 0,-2 3 11 0,-4-2 19 16</inkml:trace>
  <inkml:trace contextRef="#ctx0" brushRef="#br0" timeOffset="-110701.61">18057 11485 73 0,'4'3'86'0,"2"2"3"0,-5-1-4 16,4 2-2-16,-2-1-19 0,0-1-13 0,2 2-1 0,0-1-13 15,3 1 2-15,-4 1-2 0,1-1-4 0,0 0 7 0,2 1-11 16,0 1 8-16,-1-2-11 0,2 2-4 0,-1-1-44 15,-1 1 55-15,3-1-3 0,-2 4 0 0,1-4-4 0,-2 2 1 16,2 2-1-16,-2-4 1 0,-1 5-4 0,2 0 0 16,-3-1-8-16,0 1-3 0,2 1-1 0,-3-1 1 15,2 2 0-15,-2 1-1 0,2-2-11 0,-2 1 8 0,0 2 4 16,3-1-4-16,-3 2-1 0,0-2-3 0,2 1 0 16,0-1 0-16,-2 0 0 0,2 2 0 0,-3 1-8 15,2-4 8-15,-2 2 0 0,-2 0 0 0,1-1 0 0,-1 2 0 16,0-2 0-16,0 1-12 0,0-1 12 0,0 0 0 15,0 0 8-15,-1 0-8 0,2-2-12 0,-1 3 12 0,0-3 0 16,-1 2 0-16,-4 0 4 0,2-1-4 0,0-1-8 16,-2 2 8-16,0-1 4 0,0-1 0 0,1 1-4 0,-4-1 4 15,3 0-4-15,0 1 4 0,1 1 0 0,-3-1-4 16,2-1 0-16,-2-1 8 0,0 2 1 0,3-1-1 16,-3-1-8-16,1 2-8 0,-2-3 16 0,3 2-16 0,-1-1 20 15,-1 0-11-15,3-3-10 0,-4 1 18 0,3-1-17 16,0 0 20-16,1-1-20 0,0-1 17 0,1 1-22 0,2-2 22 15,-1-2-22-15,-1 1 1 0,3-1 8 0,0-1-12 16,0-1 8-16,0-1-9 0,0 1-3 0,3-2-21 0,-6 0-3 16,3 1-4-16,0-2-19 0,0 2-11 0,0-2-33 15,0-1-72-15,0 2-18 0,0-3 23 0,0 2 24 0,0-4 11 16,3 2 18-16</inkml:trace>
  <inkml:trace contextRef="#ctx0" brushRef="#br0" timeOffset="-107518.03">19018 12130 69 0,'0'0'75'16,"0"2"-3"-16,0-2 6 0,0 1-10 0,0-1 4 16,0 0-22-16,0 0-21 0,0 0 0 0,0-1 14 0,0 1-3 15,0 0-4-15,0 0-3 0,0 0-4 0,0 0-11 16,0 0 4-16,0 0-7 0,0 0 0 0,0 0 10 0,0 0-10 16,0 0 7-16,0 0-7 0,0 0-11 0,0 0 11 15,0 1-1-15,0 1 9 0,-4-1-8 0,4 0-11 16,0-1 7-16,0 4 8 0,0-4-8 0,-2 1-4 0,2-1 12 15,0 2-19-15,0-2 19 0,0-2-4 0,2 2-18 16,2 0 18-16,-2 0 0 0,1 0-3 0,0 0-9 0,1 0 9 16,-1 0-1-16,0 0-3 0,2 0 0 0,-2 0-20 15,3 0 5-15,-4 0 14 0,2 2 1 0,1-2 0 16,-2 0-1-16,1 1 1 0,1-1-19 0,-1 3 3 0,2-3 16 16,1 2-1-16,-1-1-3 0,1-1 4 0,-1 0-12 0,1 0 8 15,2 2 0-15,-1-4-16 0,-2 2 20 0,3-1-4 16,-1 2 0-16,0-1 0 0,1 0-1 0,-2 0 1 0,1 0 0 15,-2 0 0-15,3 0-19 0,-1 0 18 0,-1 0 1 16,-1-1 0-16,1 1 0 0,0 0 4 0,0 0 0 16,-3 0-8-16,3 0-8 0,-2 0 12 0,1 0 4 0,-2 0 0 15,1 0-1-15,0 0-3 0,-2 0 8 0,2 0 12 16,3 1-8-16,-4-1-4 0,1 0 0 0,3 0 0 0,-3 0-8 16,4 2 8-16,-2-2 8 0,-1 0-16 0,2 0 17 15,1 0-5-15,-1-2-8 0,-1 2-8 0,-1 0 0 16,3 0 8-16,-4 0 9 0,0 0-21 0,0 0 20 0,0 0 1 15,-1 0 0-15,0 0-5 0,0 0 1 0,-2 0-4 16,-1 0-1-16,2 0 1 0,1 0-1 0,-4 0 1 0,1 2-5 16,1-2 0-16,-1 1 1 0,1 0-1 0,1 1 0 15,-1-2 1-15,-1 3-1 0,1-1-4 0,1-2 0 16,2 0 0-16,-1 0 0 0,-4 0-4 0,2 0-5 0,-2 1-13 16,3-2-7-16,0 1-5 0,1-5 0 0,-4 3-31 15,0 0-8-15,1-1-7 0,-2-2-28 0,1 2-55 0,-2-3-44 16,0 0 15-16,-2 0 37 0,-3 2 12 0,-2-2 18 15</inkml:trace>
  <inkml:trace contextRef="#ctx0" brushRef="#br0" timeOffset="-106880.37">19215 11905 98 0,'0'5'71'0,"1"-3"1"0,-1 2 3 15,2-3-7-15,-1 5-4 0,-1-1-17 16,0-3-4-16,0 3-18 0,4-2 11 0,-4 2-17 0,0 0-1 0,0-1 14 16,0 0 1-16,0 2 0 0,0 2-4 0,0-4-10 15,0 5 3-15,1-1-4 0,-2-1-7 0,1 2 11 16,0 0 12-16,0 2-12 0,0-1-7 0,0 2 0 0,0 1 19 16,0 0-1-16,0 0-2 0,0-1-12 0,0 0-8 15,0 3 1-15,0-1 7 0,1-2-4 0,-1 0 5 0,2 1-5 16,-1-1 1-16,3-1 7 0,0 1-11 0,-1-2-1 15,0 2 1-15,2 0 4 0,-5-1 0 0,2 1-4 0,-1 1 20 16,1-1-16-16,-2-2 20 0,0 3 5 0,0-1-12 16,0-1 4-16,-2 2 14 0,2-3-22 0,0 1 1 15,0-1 0-15,0-2 23 0,0-1-9 0,0-1-4 0,0 3-4 16,0-4 1-16,0-2-5 0,0-3-4 0,0 4 0 16,0-4-9-16,0 0-25 0,2 2 20 0,0-2-20 0,3 0-9 15,-4-3-10-15,1 0-32 0,4 1-12 0,-2-1-24 16,0-3-35-16,-3 0-67 0,2 0-66 0,-3-1 46 15,2-2 26-15,-2 0 28 0,0 1 18 0,0-1 15 0</inkml:trace>
  <inkml:trace contextRef="#ctx0" brushRef="#br0" timeOffset="-101458.9899">20437 11880 66 0,'1'-2'71'16,"-2"2"0"-16,2-1-3 0,-2 1-3 0,1-2 6 15,0 2-21-15,1 2 1 0,-2-2-19 0,1-2 19 0,0 4-11 16,0-2 0-16,0-2 7 0,0 4-10 0,0 1-1 0,0-2 5 15,0 1-1-15,0 1-17 0,0 0 14 0,0-2-3 16,0 2-4-16,0 2-15 0,0-1 15 0,0-1-22 0,0 0 19 16,0 1-4-16,0 0-8 0,0-1 1 0,0 1-1 15,0 2 1-15,0-1-1 0,0-1 9 0,0 2-9 16,0 2 1-16,0-1 4 0,0 0 8 0,0 4-12 0,0-1 8 16,0 1 0-16,0 1 1 0,0 0-5 0,0 0 1 15,1 2-5-15,-1-2 1 0,3 0 0 0,-3 0 0 0,4 0-5 16,-3 1 1-16,1 1 0 0,1-2-13 0,-1 0-51 15,3 0 59-15,-5 0-8 0,1 0 9 0,-1 0 8 16,2 1-9-16,-2-2-12 0,0 2 4 0,1-2 9 0,-2 2-1 16,2-3 1-16,-2 1-1 0,1 3 1 0,1-2 0 15,4-2-1-15,-5 2-3 0,1 0 3 0,2 0 1 0,1-1 0 16,-4-1-5-16,5 2 5 0,-5-3-5 0,0 2 1 16,1-1-1-16,-1 1-8 0,3-2 8 0,-1-2 1 0,-2 2-10 15,0 0 10-15,2 0-1 0,-4-2 1 0,4 3-1 16,-2-3 1-16,1 2-5 0,-1-1 4 0,-1 1-4 15,1 0-4-15,0 0-1 0,0-2 1 0,0 2 13 0,0-3 4 16,-4 2-13-16,1-1 13 0,2-2-13 0,-4 1 0 16,1 0 5-16,1-2 0 0,-3 2-5 0,3-1 0 0,-2 1 4 15,0 1-4-15,2-2 0 0,0 1 0 0,-2 1 0 0,-1-1 0 16,2 2 0-16,-3-1-4 0,2 1 13 0,0-2-9 16,1 1 0-16,-6-1 0 0,6 0 0 0,-3 0 0 15,2-2 0-15,-1 3 0 0,-2-3 0 0,5-1-5 0,-3 0 5 16,1-2 0-16,0 1 0 0,0 1 0 0,1-1 0 15,-1-1 0-15,0-1 0 0,2 0 0 0,-2 0 0 16,2 0 0-16,-2 2 5 0,4-1-5 0,-4-2 4 0,2 1-4 16,-2 0 5-16,2-2-5 0,0 1 0 0,-2-2 0 15,3-2 0-15,-1 1 0 0,-1-2 0 0,-1-1 0 0,2-1 0 16,1 0 4-16,1-2 1 0,-1-3-5 0,0 3 4 16,2 0-4-16,-3-2 0 0,2 1-4 0,1 0 4 0,-4 1 0 15,4 0 9-15,-3-2-14 0,2 0 5 0,1 1-4 16,0 1 4-16,-2-1 0 0,2-1-5 0,2 0 5 15,-1 0-4-15,2 0-1 0,1 2 5 0,0 1-4 0,1-3-10 16,0 3 14-16,3 0-5 0,-2 0 5 0,1 1-4 16,-1-1-10-16,0 3 14 0,2-1 0 0,-2 1 0 15,-1-1-4-15,2 2-5 0,-3 0 14 0,6 2-5 0,-6 0 0 16,3 0 0-16,-1 2 0 0,-1 1 0 0,3-2 0 16,0 2 0-16,0 0 0 0,0 0 0 0,-1 0 4 0,1 0-4 15,2 0 4-15,1 0-4 0,-2 0-8 0,-1 0-1 16,0 0 13-16,3 0 1 0,-3 0-5 0,2 0 0 0,-1 0-9 15,-1 0 9-15,-2 0-5 0,-1 0-13 0,3 0 5 16,-4-3-9-16,1 0-17 0,-1 2-12 0,-4-2-16 0,1 0-11 16,-1-1-30-16,0 0-51 0,-3-2-52 0,0 0 10 15,-1 0 24-15,0 0 22 0,-5 0 27 0,5-1 7 0</inkml:trace>
  <inkml:trace contextRef="#ctx0" brushRef="#br0" timeOffset="-101051.95">20461 11446 55 0,'-5'2'114'15,"-2"-1"-7"-15,6 1 4 0,-1-2-7 0,1-2-6 0,-1 5-26 16,2-3-6-16,0 2-26 0,0-1-3 0,0-1 3 16,0 0 5-16,2-1-8 0,-4 1-3 0,2 1-4 0,2-1-4 15,-2-1-15-15,1 1-11 0,2 0-3 0,-1 0-13 16,1 0-17-16,1 0-9 0,0 0-28 0,-2 0-59 16,1 0-45-16,-3 0 8 0,1 0 16 0,-1 0 25 0</inkml:trace>
  <inkml:trace contextRef="#ctx0" brushRef="#br0" timeOffset="-99815.42">21401 11757 80 0,'2'-2'89'0,"-1"4"4"15,-1-2-4-15,0 0-6 0,0 0-4 0,0-2-21 16,0 2-11-16,-1 0-4 0,1 0 4 0,1 0-6 0,-1 0-1 16,0 0 0-16,0 0 1 0,0 0-4 0,0 2-18 15,0-2 15-15,-1 3-19 0,1-1 18 0,0 2-2 0,0-1-16 16,0 1 8-16,0 3 0 0,0 0 0 0,0 2 0 0,0 0 0 15,0 1 9-15,0-1-1 0,0 3 1 16,0 0-4-16,0 2-8 0,0-1-8 0,1-1 0 0,-1 2 21 16,0-1-1-16,2 1-11 0,1-4 0 0,1 4-4 0,-3-2-1 15,2-2 1-15,3 1 0 0,-3-2-12 0,1 0 12 16,2 0-4-16,-1-5 0 0,-2 2-5 0,0-3 5 16,2 0 0-16,-1-1-4 0,1-2 0 0,2 1 0 0,-1-1-5 15,3-1 1-15,-2-2-1 0,1-1-4 0,1 0 5 0,5-2-1 16,-2 3 1-16,2-2-14 0,-5 0 9 0,2-1 0 15,2-1-9-15,0 3 13 0,-1 1 1 0,-2 2-1 16,1-1 1-16,0 2-1 0,-3 2 0 0,-2-1 1 0,4 4-5 16,0 1 4-16,-1-2 1 0,-5 4-1 0,4-1 10 15,2-1-9-15,-4 5-1 0,0-2 1 0,1-2-1 16,2-1 10-16,-4 2-9 0,0 1-5 0,-1-3 4 0,1 0 10 16,0 0 0-16,-2-2-19 0,0 2 1 0,-1-2 4 15,-1 3 0-15,-1-3 14 0,0 1 4 0,0 1 1 0,0-3 0 16,0 1 1-16,0 2-20 0,-1-2 0 0,2 1 9 15,-1 0 11-15,-3 1-11 0,0-2 11 0,-2 2-10 16,2-1 0-16,0 0 0 0,-2 0 0 0,0 1 0 0,-1 0 0 16,-3 0 0-16,2 0-15 0,1 0 16 0,-2 0-1 15,0-1 0-15,0 1 0 0,-1-1 1 0,-2 0-1 0,1 1 1 16,1-1-1-16,-2-3 17 0,1 5-16 0,-1-4 10 16,-3 1-10-16,3 0 0 0,1 0-16 0,-1-1 27 0,2-2-28 15,-2 2 23-15,0-3-11 0,1 5-1 0,1-4-16 16,1-1 22-16,-2 0-5 0,4 0-6 0,-4 0 0 0,6 0-6 15,-2 0 1-15,1 0-1 0,0 0 0 0,2 0-10 16,-4 0 5-16,1 0-6 0,3 0-10 0,0-3-20 16,-2 0-10-16,2 0 1 0,-2 2-22 0,2-4-3 0,0 2-20 15,-2-3-4-15,1 2-38 0,4-3-35 0,-4 0-57 0,3 1 16 16,-3 0 30-16,3-1 23 0,1 1 20 0,-2-2 17 16</inkml:trace>
  <inkml:trace contextRef="#ctx0" brushRef="#br0" timeOffset="-99402.22">21357 11827 52 0,'0'-1'117'0,"-1"-1"1"0,1 4-7 0,-2-2-21 16,2 0-4-16,0-2-21 0,-2 1 4 0,2 1 8 0,0 0-3 16,2-3-3-16,4 1-4 0,-3-1-14 0,4-1 5 15,-3-2-4-15,5-1 0 0,-2 2-2 0,3 0-8 0,-1-1 4 16,4-1 6-16,-2-1-8 0,-1 3-4 0,-1 3-4 15,2-1 1-15,0-2-8 0,-2 5-4 0,4-3-1 0,-2 2-3 16,3-2-14-16,-2 0 0 0,2 3 10 0,-2-2-19 16,1 1 4-16,1-2-4 0,-2 3 5 0,1-5 4 15,0 4 0-15,0 1-13 0,-4 0-6 0,3 0-3 0,0-2-1 16,-1 4-18-16,0-5 14 0,0 1-18 0,-1 0-8 16,-1 4-3-16,1-4-21 0,-1 2-23 0,-1-1-2 0,0 0-41 15,1 1-71-15,-1-3-13 0,-1 4 37 0,2 1 26 16,-4-4 9-16,1 2 21 0</inkml:trace>
  <inkml:trace contextRef="#ctx0" brushRef="#br0" timeOffset="-98401.08">22260 11736 112 0,'-8'0'82'0,"0"1"-7"15,2-1-3-15,1 3-8 0,0-3-3 0,0 2-7 16,-1 2-11-16,2-1-3 0,-1 2-4 0,1-2-3 16,1 1-4-16,-2-3 0 0,1 4-3 0,-2-5-8 0,3 5 8 15,-2-4 0-15,0 2 0 0,2-1 7 0,-2 0 0 16,0-2-3-16,-1 4-3 0,1 0-1 0,-1-1-19 0,3 3 1 15,-4-1 0-15,4-1 18 0,-3 1-18 0,1-2 15 16,0 3-19-16,1-2 7 0,0 2-11 0,0 0 19 16,0-1-19-16,2 1 16 0,-3 0-16 0,2 0 15 0,-1 0-15 15,1 2 8-15,0 0 4 0,-2 0-1 0,0-1-7 0,-1 2 12 16,2 2-1-16,-3-2 1 0,6 1 4 16,-6 1 8-16,2-1-16 0,-1 2 0 0,3-3 16 0,2 1 0 0,-1 1 1 15,2 0-21-15,-2 1 9 0,2-3-1 0,0 1-12 16,0-2 1-16,2 1-1 0,-2 0 4 0,0 0 17 15,0 0-8-15,-2 0 9 0,4 0-9 0,0-2-4 0,1 4 0 16,-2-4 0-16,5 2 0 0,-4 0 0 0,3-1-4 16,-4 1-1-16,4 0 1 0,2-2 0 0,-4-1 0 15,0 3 0-15,1-3-5 0,1 0 1 0,-2 0-1 0,2 0 1 16,0 0-1-16,0-1 1 0,0 1-5 0,1-3 0 16,-2 0 14-16,1 1-14 0,2-2 0 0,-1-1 0 0,2 0 0 15,-4-1 0-15,4 0 0 0,-3 0 0 0,3 0 0 16,0 0 0-16,-2 0 0 0,1 0-14 0,-1 0 14 0,2 0 9 15,0 2-9-15,-4-2 0 0,5 0 0 0,-3 0 0 16,0 2 0-16,0-2 0 0,-1 0 0 0,3-4 0 16,-3 6 0-16,1-2 0 0,0 0 0 0,-2 0 0 0,0 0-4 15,3 0 4-15,0 0 0 0,-2-2 0 0,2 0-14 16,-1-1 14-16,0 1-9 0,2-2 9 0,-2 1 0 0,1-3 0 16,-1 1 0-16,1 1-5 0,0-2 5 0,0 1 0 15,1 1 0-15,-3-1 0 0,4 1-4 0,-3 0 4 0,0-1 0 16,-1 0-9-16,0 1 9 0,3-1-9 0,-4-1 9 15,1 2 0-15,-3-1 5 0,1 1-14 0,-1-1 9 16,1 1 0-16,-1-1 4 0,-1 1-13 0,1-1 9 0,-2-1 5 16,0 2-14-16,0-2 9 0,6-2 4 0,-6 4-4 15,1-5 0-15,1 1 5 0,1-1-1 0,-1 0-13 0,-1-1 14 16,3 1-1-16,-3-3 1 0,1 1-5 0,-4 1 4 16,5-2 1-16,-3 1-5 0,0 2-9 0,-1-1 13 0,-1-1-4 15,4 2 5-15,-4 0-5 0,2 2 0 0,0-2 4 16,0 1 0-16,-1 0 1 0,-4 1-1 0,1 0-4 0,1-1 0 15,-1 1 0-15,-1-3 5 0,0 2-5 0,-1-2 4 16,-1 0-4-16,4 1 0 0,-3-1 0 0,2-1 0 16,0 2 10-16,-1-1-10 0,-1 1 9 0,3 0-14 0,0 1 5 15,-2 0-4-15,1 3-1 0,-1-1 0 0,1 3-4 16,0 1-13-16,-1-2 13 0,0 4-26 0,-1 0-4 0,1-2-9 16,0 2-2-16,2 0-21 0,-2 0-14 0,2 2-30 15,-3-4-39-15,1 1-66 0,1 2 26 0,-1-1 28 16,2 0 16-16,-4 0 11 0,6 0 21 0</inkml:trace>
  <inkml:trace contextRef="#ctx0" brushRef="#br0" timeOffset="-95799.08">23650 11630 76 0,'-7'4'83'16,"2"-3"-5"-16,-4 2-3 0,1 2 15 0,0-1-12 15,2 2-24-15,-3-3-3 0,2 0-4 0,-1 2-3 16,2-2-4-16,-3 0-4 0,4 3 5 0,-3-3-8 0,3 3 0 16,-3-4-3-16,4 3-1 0,-5 0-2 0,3 1-5 15,0-2 1-15,-2 4-5 0,0-2 1 0,2 3-15 0,-2 0 4 16,-2-2 15-16,1 2-16 0,-1 2 12 0,-1-1 1 0,0 2-1 15,1-2 0-15,-2 1 1 0,1 3-9 0,0-2 13 16,0 1 3-16,0 1-7 0,0-1 0 0,5 1-8 0,-4-1 16 16,2 1 4-16,0-1-3 0,0 1-1 0,5-1-7 15,-3 1 0-15,2-1 0 0,1-1 4 0,0 5 0 16,0-4 14-16,2 2 0 0,1 2 1 0,-4-2-5 0,4 0 2 16,0 1-1-16,-3 1-17 0,3-2 19 0,0 1-10 15,0-1-4-15,0 0 1 0,-1 0-1 0,2 0 11 16,-2 0-10-16,1-1 1 0,0-1 0 0,0 0 0 0,1 0 0 15,-1-1-15-15,3 0 21 0,1-2-15 0,2 0-1 16,-3 1 7-16,3-2-12 0,1 0-17 0,-1-1 12 0,5-1 11 16,-3 1-17-16,2-3-6 0,0 2-11 0,-2-1-16 15,2-2-11-15,2-1-9 0,0 0-30 0,-1 0-16 16,-1 2-24-16,3-5-16 0,-1 1-43 0,-2-1-62 0,2 2-3 16,-4-2 29-16,2 0 37 0,0 1 20 0,-2-1 22 15,1-3 14-15</inkml:trace>
  <inkml:trace contextRef="#ctx0" brushRef="#br0" timeOffset="-95203.47">23956 12120 98 0,'0'0'85'0,"0"0"-2"15,0 0 2-15,-1 0-9 0,1 0-12 0,0 0-10 0,0 0 0 16,0 0 8-16,0 0-18 0,0 0 3 0,3 0-3 15,0 0 12-15,-1 0-5 0,3 0 2 0,-1 0 7 0,4 0-18 16,-2 0 8-16,2 0 8 0,2 0-15 0,1 0 0 0,-2-4-3 16,3 3-8-16,-2 0 4 0,0-2 1 0,1 1 9 15,0 2-13-15,0 0 10 0,0-3 0 0,-1 3-4 16,-2-1 1-16,-2 1 1 0,2 1 0 0,0-1-23 0,0 0 15 16,-2 0-5-16,3 0 1 0,-1 0-10 0,-1 0 10 15,2 0 1-15,0 0-5 0,1 0 0 0,1 0-4 0,0 0-1 16,-3 0-4-16,0 0 0 0,0 0-6 0,3 0 1 15,-5 0-6-15,3-1 1 0,-5-1-1 0,2 2-5 0,-3-1 5 16,2 1-26-16,-2-2-16 0,-3 2-9 0,5-2-35 16,-5 2-30-16,2 0-8 0,-2 0-59 0,0 0-75 15,-3 0 7-15,-1-1 35 0,0 0 18 0,2-2 24 0,-1-2 22 16,-5 2 15-16</inkml:trace>
  <inkml:trace contextRef="#ctx0" brushRef="#br0" timeOffset="-94288.2099">24843 11791 105 0,'-6'0'82'0,"6"0"14"0,0 0-13 0,-3 2-8 0,1 2-3 16,-2-3-22-16,0 3-3 0,1-1 0 0,-2 1-3 16,1 1 0-16,0-1 4 0,-2 1-4 0,3-2 0 0,0 1-3 15,-2-1 0-15,4 1-11 0,-4 0-11 0,0-1 19 16,2 0-7-16,-3 0-4 0,1 1 0 0,0 2-4 15,0-1 0-15,-1-1 1 0,0 4-1 0,0-4-3 0,1 2 0 16,2 2-4-16,-4-2 0 0,2 1-4 0,-1 1 0 16,3-1 0-16,-2 0 0 0,2 0 0 0,0-1-12 0,0 1 9 15,-1 1 11-15,1-1-3 0,-3 1-1 0,5-1 5 0,-2 2-9 16,-1 0 5-16,-1 0-4 0,2 0 8 0,0 3-12 16,-2 0 12-16,2 0 14 0,0 2-14 0,0-2 15 15,1 3-5-15,1-2 1 0,-1 1 0 0,2-1-23 0,0 1 9 16,0-2-8-16,0 1 13 0,0-1-4 0,0 0-9 15,3 0 9-15,1-1 0 0,-3 0 1 0,5-1-1 16,1-2-4-16,-1 2-10 0,1-2 0 0,2 0 0 0,-1-3 10 16,3 1-5-16,-3-3 0 0,1 1 0 0,1-1 1 15,-1-3-11-15,2 2 0 0,-3-1 20 0,3-1-15 0,3 0 1 16,-2-3-1-16,-2 0 0 0,2-1 0 0,-3-1-5 16,2 1 6-16,-1-1-6 0,-1-1 0 0,2 0 0 0,-1-1 0 15,-2-2 10-15,0 3-15 0,1 0-11 0,-1-2 27 16,-2 1-6-16,2-1-16 0,0-1-10 0,-2 2 27 0,1-1-17 15,-1-1-9-15,2 0 25 0,-4 0-5 0,3 0 0 16,-2 0 0-16,-4-1 0 0,3 1 0 0,-3 0 0 16,1 0 0-16,-1 0 0 0,-1 0 0 0,0 0 0 0,0-2 0 15,0 4-10-15,-1-2-11 0,2 1 26 0,-2-1 0 16,1 2-5-16,-3-2-20 0,-1 0 25 0,3-2 0 0,-1 0 0 16,1 1 0-16,-3 1-25 0,1-1 5 0,-2-1 20 15,5 1 0-15,-1 1 0 0,-4-3 0 0,2 3 0 16,2 0 0-16,-4 0 0 0,2 1-25 0,-1 2 10 0,-1-3-5 15,1 3 0-15,-4 0 5 0,2 2 20 0,1-1-10 16,-2 2-15-16,3 0 25 0,-4 1-25 0,7 1 25 0,-6 0-15 16,4 1 0-16,1 0-4 0,1 0-11 0,1 0-9 15,-2 0 1-15,-1 0-33 0,3 0 6 0,0 0-8 0,0 0-6 16,-2 0-8-16,2 0-2 0,-1 0-6 0,-4 0-10 16,4 0-6-16,-1 0-29 0,2 1-30 0,-3 0-19 0,1-1 10 15,1 4 22-15,1-3 18 0,0 2 8 0</inkml:trace>
  <inkml:trace contextRef="#ctx0" brushRef="#br0" timeOffset="-93827.22">25272 12087 52 0,'-2'3'78'0,"-1"1"0"0,2-1 5 15,-4 0-15-15,2-1-8 0,-1 2-9 0,1-1 3 16,-2 2-11-16,2 1 4 0,-3-3-11 0,3 4-3 16,-2-2 0-16,0-1 0 0,-1 2-4 0,0 0 0 0,0 0 8 15,-1 0-15-15,4 0 15 0,-2 0-14 0,-1 0-4 16,-1-1 11-16,0 2 0 0,0-1 0 0,-1 0 4 0,2 2 5 16,-5-2-1-16,5 0 9 0,-2 1 0 0,-3 1-7 15,1 0-4-15,1 0 4 0,1 1-11 0,0-1-4 16,-2-1 0-16,4 4-5 0,-2-4 10 0,1 2-13 0,-2 0-4 15,3-2 8-15,1 1-12 0,-2-2 4 0,3 0-5 16,1 0-21-16,2-1 0 0,-3-4-4 0,4 2-21 0,0-1 4 16,0-2-20-16,0 0-7 0,5 0-27 0,-2 0-45 15,1-3-41-15,-3-2-40 0,5-1 29 0,-3 1 23 16,2-2 19-16,2 0 15 0</inkml:trace>
  <inkml:trace contextRef="#ctx0" brushRef="#br0" timeOffset="-93105.58">25715 11869 66 0,'-5'0'85'16,"-2"4"-6"-16,0-2-11 0,0-2 10 0,2 0-20 16,1 0-4-16,-3-2-22 0,0 2 15 0,0 4-4 15,2-1-10-15,-3-2 7 0,4 1-11 0,-4 2 0 0,2 0 1 16,-1 1-5-16,1 0 1 0,-2 1 4 0,3 1-12 15,-3-2 15-15,2 1-14 0,0 3 15 0,0-3 0 0,-1 2-12 16,-1 0-7-16,3 1 12 0,-1 0 0 0,-2 0 3 0,4 0-3 16,-1 3 12-16,-2-1-7 0,4 1 7 0,-2 1 1 15,1 1-4-15,2-1 0 0,1 4-7 0,-1-3 0 16,1 3-4-16,2-2 4 0,1 2-3 0,-2-1-5 0,3-1 0 16,1 2 1-16,3-2 0 0,-2-2-5 0,-1 1 14 15,3-3-13-15,3 0 0 0,-1 0-4 0,0-4-1 0,5-1-8 16,-3 0 18-16,5-3-14 0,-2-1 9 0,4-1-13 15,-2-2 0-15,2-2-1 0,0-2-4 0,3-1 0 16,-3-1 0-16,2-2 0 0,-2 0 0 0,0-3 0 0,-1 1 0 16,-2-1 10-16,0 2-10 0,-3-2 9 0,-2 0 1 15,-2 1-10-15,-1 1 9 0,-4-1-18 0,0-1 18 0,-3 3 1 16,0-3-1-16,0 0 1 0,-1 0-10 0,-4-1 9 16,1 1-23-16,-2-3 24 0,0 1-15 0,0-1 0 0,-1 2-9 15,1-2 14-15,-2 1-5 0,0 2 10 0,2 0-20 16,-1 2-4-16,1-2 5 0,1 2-14 0,-2 3-17 15,2 0-18-15,-2 1-12 0,4 0-23 0,-2 1-1 0,2 1-45 16,2 2-44-16,-5-1-36 0,6 2 38 0,-2-2 9 16,2 1 27-16,-2 2 14 0</inkml:trace>
  <inkml:trace contextRef="#ctx0" brushRef="#br0" timeOffset="-92543.15">26119 11826 59 0,'0'4'75'0,"0"-4"-4"15,0 5-3-15,-1-3-4 0,4 2 8 0,-3-1-22 16,0 3-18-16,2-2 15 0,-2-1-4 0,0 2 1 0,0 1-12 15,0-1 8-15,0 2-7 0,0 0 0 0,0 1-3 16,0 1-1-16,0-1 8 0,0 2-15 0,0 0 0 0,0 2 5 16,0 0 14-16,0 2-11 0,0-1-7 0,0-1 7 15,0 2 1-15,0-1-1 0,1 1 9 0,-1-1-12 0,3 0 8 16,-3 0 1-16,0 0-12 0,2-3-8 0,2 4 20 16,-4-3-12-16,2 1-7 0,-1-3 7 0,1 1 9 15,0-1-8-15,-4 1 0 0,4-2-3 0,-2 1-1 0,-2-1 0 16,0-1-3-16,6 1-5 0,-4-2-9 0,3 0 9 15,-3-1 0-15,0 0-4 0,3 0 0 0,-1-1 0 0,3-1-5 16,-4 2 1-16,2-5-1 0,-3 1 1 0,2 1-5 16,-2-2 0-16,0 1 0 0,2-1 0 0,-2 0-5 0,0-1 5 15,0 1-4-15,-2 0-10 0,4 0-21 0,-2 0-21 16,0 0-4-16,2 0-11 0,-2-2-18 0,4-3-22 16,-4 3-55-16,0-4-43 0,3 0 11 0,-3-3 25 0,0 0 30 15,5-2 7-15,-4-1 15 0</inkml:trace>
  <inkml:trace contextRef="#ctx0" brushRef="#br0" timeOffset="-92026.47">26446 11778 105 0,'0'6'75'0,"0"-3"11"16,-3-2-8-16,3 5-3 0,0-2-21 0,3 1-3 0,-3 1-23 15,0-3 16-15,0 3-19 0,0 0 15 0,0 0-11 16,-3 1-11-16,6 1 8 0,-3 0 0 0,0-1-1 16,0 1-3-16,0 1 11 0,0 0-10 0,4 1-1 0,-3-2-4 15,2 2 12-15,-1 1-7 0,0-1-12 0,-1 1 19 16,4-2-3-16,-2 1-1 0,-1 1-3 0,1 0 0 16,0 0-8-16,-2 0 1 0,1-1 7 0,1-1-11 0,-3 0-5 15,4 0 5-15,-1 0 4 0,-2 0-1 0,4-1-3 16,0-1-8-16,-2 1-4 0,3-2 12 0,-3 1-12 0,1-1 8 15,0 2 0-15,0-2-4 0,0 1 4 0,-4-1-4 16,4 2-8-16,-4-1 8 0,2-1 0 0,-2 2 0 16,0-1 0-16,0 1 0 0,0-1-4 0,-2 2 0 0,2-1-8 15,0-1-8-15,0 1 0 0,0-2 20 0,0 0 0 0,0 0-12 16,0-2-8-16,0-1 8 0,0-1 8 0,0 1-15 16,0-3-1-16,0 0-15 0,0 0-12 0,0 0-11 0,2-3-14 15,0 0-55-15,1 0-61 0,-1-2 3 0,1-1 23 16,0 0 19-16,0-1 14 0</inkml:trace>
  <inkml:trace contextRef="#ctx0" brushRef="#br0" timeOffset="-91323.4299">27013 11466 84 0,'5'1'67'0,"2"-1"-2"0,-2 2-5 0,0 1-3 15,-1-2-3-15,3 4-22 0,-2-3 1 0,1 2-5 0,-5-1 5 16,4 1-8-16,-2 2-3 0,1 0-4 0,-1-1-4 15,2-1 8-15,-4 2 3 0,2 2-3 0,3-1 0 16,-3-1-4-16,4 2 0 0,-4 0 1 0,4 0-5 0,-3 0 1 16,2 2-4-16,1-2 0 0,-2 2 0 0,-2-2 0 15,2 1-4-15,-1-2 1 0,1 4-1 0,0-4 0 16,-1 4 1-16,1-2-4 0,-2 0-1 0,1 0 5 0,1 1-5 16,-2 1 1-16,-2-1-11 0,2 1-4 0,-1 2 18 15,-1-1-14-15,1 0 14 0,-2 0-7 0,-2 2-7 0,4 0 14 16,-1-1-7-16,-1 2-7 0,4 0 14 0,-4-2-14 15,3 1 7-15,0-1 7 0,0 2 0 0,1-1-14 16,0-1 14-16,-4 1-14 0,3 1 14 0,-1-1-14 0,-1 0 14 16,2 1 4-16,-3 2-3 0,0-2-8 0,0-1 0 15,0 0 7-15,-1 1-7 0,2-1-7 0,-5-2-1 0,2 0 12 16,-2 0 4-16,-3 1-1 0,4-2 4 0,-3-1 0 16,-2 1 4-16,0 1 0 0,-2-3 12 0,2 3-1 0,-1-2 0 15,1-1 1-15,2 2-4 0,-2-4-19 0,1 1 15 16,1 1 0-16,0-2-3 0,-4 0-1 0,2 0-19 0,-1 0 20 15,3 1-24-15,-2-2 20 0,-3 1-20 0,1 1 19 16,1-1-18-16,-1-1 14 0,-1 2-14 0,3-1 3 16,0 1-8-16,-2-2 4 0,1 1-7 0,1-1-4 0,-1-1-31 15,1 1-3-15,3-2-26 0,-3 1-69 0,0-4-41 16,-1 1 20-16,3-1 29 0,-4-1 8 0</inkml:trace>
  <inkml:trace contextRef="#ctx0" brushRef="#br0" timeOffset="-88959.48">12311 13155 66 0,'4'0'78'0,"0"0"-6"0,1 0-5 0,0 0-2 0,4 0-1 15,-1 0-14-15,0 0-3 0,5-2 0 0,-4 2-18 16,1-1-4-16,1 1 19 0,0 0-12 0,0 0-2 16,3 0-1-16,-1-2-3 0,3 2-4 0,-4-2 0 0,4 1-4 15,-2 0 1-15,5-2-5 0,-4 1 5 0,3-2-4 16,0 1 3-16,1-2-10 0,1 2-8 0,-2-3 0 0,2 5 7 16,0-2 1-16,0 0-1 0,0-2-3 0,0 1 0 15,2 2 3-15,0-1-3 0,-3 3 4 0,3-1-8 16,0-1-8-16,0 1 4 0,1 1 1 0,0 0 10 0,1 0 4 15,1 1-7-15,-3-2 0 0,4 2-4 0,0-1 0 16,1-1 4-16,0 1 7 0,1 0-11 0,-1 0 4 0,2 0-4 16,0 0 0-16,-1-2 0 0,0 0 0 0,1 2 0 15,-2-1-8-15,0 0 8 0,-1-1 0 0,3 2 0 0,-2 0 0 16,-3 0 0-16,-1-1 4 0,2 1 0 0,1 0-4 16,-3 0 3-16,1 1 1 0,0-2 0 0,0 1 0 0,-1 0 0 15,1 0-1-15,2 0 9 0,-1 0-8 0,3 0-1 16,-1 0 1-16,3 0 0 0,0 0-8 0,0 0 8 0,3 0 11 15,2 0-15-15,0 0 12 0,3 0-20 0,3 0 20 16,0 0-1-16,0-2-19 0,3-1 1 0,-1 3 18 16,1-1-3-16,2-2-16 0,-2-1 8 0,-1 4-7 0,-1-1 18 15,-2 0-11-15,0-1 0 0,-2 2 8 0,-2 0-16 16,-1-1 20-16,1 2-12 0,-1-1-8 0,-3 2 16 0,-1-2-1 16,1-2-11-16,1 2 12 0,-1 0-19 0,-2 0 18 15,2 0-18-15,-1 2 18 0,1-1 1 0,1 0-8 16,0 4 8-16,1-2-20 0,-1 0 20 0,-2 0-8 0,4 1 0 15,0 0-12-15,-2 0 5 0,-2-1-1 0,4 2 16 16,-3-4-16-16,-2-1 20 0,5 1-12 0,-4-1 7 0,0 2-14 16,0-2 14-16,2 0 1 0,-1 0-20 0,0-2 20 15,-1 2-19-15,3 0 18 0,-3 0-14 0,2 0 14 16,1 0 1-16,2 0-20 0,-2 0 16 0,3 0-15 0,-1 0 18 16,1 0-7-16,-1 0 8 0,3 0-19 0,0 0 18 15,-3 2-11-15,2-2 12 0,0 2-19 0,-2-2 18 0,-1 3-18 16,0-3 18-16,0 1-14 0,-1 1 14 0,1-2-14 15,1 1 14-15,1-1 1 0,-2 2-19 0,1-4 7 0,1 4-8 16,2-2 20-16,-1 1-16 0,1-2 1 0,1 1 14 16,4 1 1-16,1 2 0 0,0-6-16 0,1 3 16 0,1 0-8 15,1 3-8-15,1-3 16 0,1 3-8 0,-4-3-8 16,3 2 0-16,-3-2 1 0,0 1-1 0,-2 1 0 0,4-1 20 16,-5 2-5-16,1-3 1 0,2 3 0 0,-3-3-16 15,0 3 16-15,2 1-1 0,2-4-14 0,1 4 14 16,-1-1-14-16,2-3 14 0,0 1 1 0,2 1-19 0,0 1 18 15,-3 1-7-15,3-3-7 0,-2 1 14 0,1 1 1 16,-3-1-4-16,0 2-16 0,-1-2 1 0,-1-2 3 0,3 1 0 16,-1 1 8-16,0-2 8 0,0 0 0 0,2 0-16 15,3 0 16-15,0 0-1 0,2-2-14 0,-2 2 14 16,3 0 1-16,-1 0-4 0,1 0-16 0,-1 0 9 0,0 0-1 16,-2-1 8-16,-1 1-1 0,-1-2 1 0,-1 1 0 15,1 1 0-15,-2-2 0 0,0-1 0 0,2 3 0 0,1-3-8 16,1 1 8-16,0 1-1 0,4-2-18 0,0-1 3 15,3 2 1-15,-2 1 19 0,0-2-16 0,3 3 16 0,-1-5-1 16,-3 5 1-16,1-4-4 0,0 2 0 0,-3 2 0 16,2 0-1-16,-1 0 1 0,2-3-15 0,-2 3 15 0,3-1-1 15,1 1 1-15,1-2-8 0,2 4-11 0,1-5 19 16,0 0 0-16,-1 1-16 0,-1 1 1 0,1-1 18 0,-3-1-18 16,-2 3 18-16,1-3-14 0,-1 2 14 0,3-2-14 15,-1 3 14-15,-1 0-14 0,0 0 14 0,3 1 1 0,-1-4-19 16,1 5 11-16,-1-4-4 0,-1 4 11 15,-2-4-14-15,3 1-1 0,-1 1 16 0,-6 0-16 0,4 0 16 16,-3 0-16-16,-2 0 16 0,4-4-1 0,-1 3-14 0,2 1 14 16,-2-1 1-16,2-2 0 0,3 1-20 0,-1 1 20 15,2-1-4-15,-1 1-8 0,0 1-8 0,1 0 20 16,-5 1-12-16,0-2-3 0,-1 1 14 0,2 0-14 0,-5 1 14 16,3-2-18-16,-2 1 18 0,1 0 1 0,2-2-19 15,1 1 18-15,2 1 1 0,-1 0 0 0,1 0-1 0,1 0-3 16,-1-4-15-16,-1 4 15 0,4-1-16 0,-4-2 20 15,-1 3-20-15,2-3 20 0,-4 3-4 0,2-3 0 16,-2 0-16-16,2 2 20 0,2 1-20 0,1-4 4 0,0 4 8 16,-2 0 8-16,2 0 0 0,2 0 0 0,-4-1-20 15,4 2 20-15,-4-1-20 0,1 0 20 0,-3 0-8 0,-3 0 4 16,3 0-16-16,0 0 20 0,0 0-12 0,-2 0 12 0,3 0-1 16,-1 0-3-16,1 0 0 0,3 0-15 0,0 0-1 15,-1 0 12-15,-1 0 4 0,0 0-4 0,0 0 4 16,-3 0-8-16,1 0-8 0,-3 0 20 0,0 0-12 0,-3 0 0 15,1 0 8-15,-4 0-8 0,4 4 12 0,-4-3-4 16,4 2-16-16,-1 0 20 0,0 0-20 0,-2 0 20 0,2 2-19 16,0-1 18-16,0-1-18 0,-2 0 11 0,3 0 7 15,-4 2 1-15,0-2-4 0,2 0 0 0,-3-2 0 16,3 1 0-16,-3 2-4 0,1-4 3 0,0 3-14 0,0 2 15 16,-1-4-16-16,3 2 16 0,-2 0-8 0,2 2 8 15,-3-3-16-15,3 5 16 0,-2-3-8 0,-1 3-7 0,2-2 15 16,-2 0-16-16,-5 1 20 0,1 0-4 0,-4-2-8 15,1 1 8-15,-3 1 0 0,0-2-4 0,-3 1-8 0,-4-1 0 16,1 1 8-16,-6-3-11 0,-2 2-8 0,-2-1-4 16,-1-2-4-16,-3 2-18 0,-5-1-30 0,0-2-32 15,-6 3-64-15,-2-3 2 0,-3 0 18 0,-3 0 16 0</inkml:trace>
  <inkml:trace contextRef="#ctx0" brushRef="#br0" timeOffset="-87216.9">13173 13791 76 0,'0'0'75'0,"0"0"-3"0,0-2-8 0,0 1 0 15,0 1 4-15,0 0-21 0,0 0-4 0,0 0-3 16,0 0-8-16,0 0-14 0,0 0 19 0,0 0-19 0,0 0 18 15,0 0-21-15,0 0 10 0,0 3 1 0,0-3 3 16,2 3-7-16,-2-2 0 0,1 2-3 0,3 0 3 16,-3 2 4-16,2-1 0 0,-1 1-11 0,1-1 4 0,0 1-4 15,3-1-8-15,-4 2 16 0,1 0 0 0,0 0-1 16,-1 0 1-16,-2 1-11 0,0 1 11 0,3 1 0 0,-3 0 0 16,0 2-7-16,0-1-1 0,0 0 1 0,0 1-1 15,-1 0 1-15,1 1 4 0,1 0-8 0,-1-2 16 16,0 1 0-16,0-1-20 0,0 1 20 0,0-2-11 0,-1 0-9 15,1 0 16-15,0-3 1 0,0 1-4 0,0-2 0 16,0-1-21-16,0-1 21 0,0-3-25 0,0 2 4 0,0-1 17 16,1-1 0-16,2 0-21 0,-1 0-1 0,1 0 18 15,2 0-21-15,1-4 16 0,0 1-12 0,2 0 12 0,0 0-20 16,3-3-1-16,-3 0 17 0,2-1-17 0,-1 0 22 16,-1 1-22-16,2 0 0 0,-2 2 22 0,1 2-18 0,-3-1 18 15,1 2-18-15,1 1 18 0,-1 0-18 0,1-2 22 16,-1 4-4-16,-1-1-18 0,3 1 13 0,-1 1-12 0,0 0-1 15,0 1 22-15,2-1 0 0,-2 2-22 0,0 1 22 16,1 0-21-16,0-2 16 0,-1 1-16 0,2 1 16 0,-1-3 1 16,-1 3-22-16,0-2 4 0,2-1 18 0,-1 1-18 15,-1 0 18-15,0 0-18 0,-3-1 18 0,2 3-18 16,-2-3 9-16,0 2 9 0,-2-1-18 0,-1-1 22 0,-2 3-4 16,0-1-18-16,2 1 22 0,-4 1-22 0,2-2 18 15,0-1-18-15,0 4 9 0,0-2 9 0,0 0-18 16,0 0 14-16,0 0 7 0,0-2 1 0,0 5-21 0,-2-4 21 15,-1 1-13-15,0 0 0 0,0 1 8 0,-1-1-16 16,0 2 21-16,-4-1 0 0,3 2-13 0,-3-1 4 16,0-1-4-16,1 0 4 0,-1 4 1 0,1 0 3 0,-2-1 1 15,-2-3 0-15,1 4 4 0,1-2 1 0,-4 2-1 16,2-2 5-16,-1 1-4 0,0-1 4 0,1 0-5 0,-3-2-8 16,5 1 9-16,-3 1 9 0,0-3-4 0,2 0 0 15,1-1-24-15,0-3 24 0,0 2-5 0,3-3-4 0,-2 1-1 16,2-2-13-16,1 0-1 0,0 0-5 0,1-3-9 15,-1 3 0-15,0-2-14 0,-1-1-17 0,1 0-13 0,0 0 1 16,-1-1-15-16,0-3-20 0,-4 3-12 0,2-3-48 0,-3 0-48 16,0-1-9-16,0 0 29 0,1 1 27 0,1-1 18 15,0 0 12-15</inkml:trace>
  <inkml:trace contextRef="#ctx0" brushRef="#br0" timeOffset="-86840.77">13118 13809 116 0,'5'0'107'0,"-2"0"-4"0,3 0-10 0,2 0 12 0,-2 0-4 16,2 0-25-16,2 0-14 0,2 0-3 0,1 0-7 15,0 0-4-15,-1 0-3 0,2 0-7 0,-1 0-4 16,-2 0-4-16,3 0-3 0,-1 0-4 0,1 0-4 0,-1 0-7 15,0 0-12-15,-1 0 8 0,1 0 0 0,1 0-20 16,-3 0-11-16,3 0-12 0,-1 0 4 0,0 0-18 0,-1 0-15 16,-2 0-44-16,4 0-35 0,-4 0-20 0,1-3 9 15,1 1 11-15,1 0 14 0</inkml:trace>
  <inkml:trace contextRef="#ctx0" brushRef="#br0" timeOffset="-86060.9899">14161 13882 94 0,'-6'0'93'0,"-2"0"-22"16,-1 0 15-16,-1 0-7 0,1 0-4 0,-1 0-31 15,2 0-1-15,0 0-7 0,-1 0-10 0,-1 0 6 0,2 0-3 16,-4 0-3-16,4 0-4 0,-2 0 0 0,1 3-4 16,0-3 4-16,1 2-3 0,0-1-1 0,-3 2-3 15,4 2 4-15,-1-2-1 0,0 1-3 0,1 1 4 0,-3-1-12 16,4 0 16-16,-1 4-8 0,-2-2-8 0,1-2 16 15,2 4-8-15,-1 0 0 0,1-2-11 0,2 1 19 0,-3 1-19 16,2-2 15-16,2 1-19 0,0 0 19 0,1 0-19 16,1-1 12-16,-1 1-4 0,-1-1-1 0,3 2 1 15,0-1 11-15,0 1-7 0,3-1 0 0,-3 2 0 0,0 0 3 16,0 0 13-16,-3 1 4 0,3 1-8 0,0 3-8 0,0-1 12 16,0 1 9-16,0 1-4 0,5 1-8 0,-2 1 0 15,0 2-4-15,3-1 0 0,-1 0-4 0,2 0 5 0,0-1-5 16,3 0 1-16,-2 1-5 0,4-2 0 0,-2-3-4 15,-2 1 4-15,4-4 1 0,0-2-14 0,2-1 8 16,0-2 1-16,2-3 0 0,1-3-13 0,2-2 4 0,0-4 0 16,3-2 0-16,0-3-5 0,2-3 1 0,-2-2-1 15,2-1-3-15,0 0 8 0,-2-3 0 0,-2 2 0 0,2-1 0 16,-4 2-9-16,-1 0 4 0,-4 3 1 0,-1 0 13 16,-2 2-9-16,-2 1 4 0,-5 1 1 0,-1-1-1 15,2 3 5-15,-4-1 0 0,-4-1 14 0,1 1-1 0,-2-1-8 16,0 1-5-16,-1-2 1 0,-1 1-1 0,-2-2-14 15,4 1 19-15,-4-2 0 0,1 1-14 0,0 1-4 0,0-2-6 16,2 0 10-16,-1 3-14 0,1 0-13 0,0-2 8 16,1 2-8-16,0 4-22 0,0-2 0 0,2 3 2 0,3 1-21 15,-1 2-3-15,-1 0-18 0,2 0-10 0,0 3-29 16,-4-1-68-16,2 1-9 0,1 1 24 0,2-1 34 16,-2 0 7-16,-1 2 16 0</inkml:trace>
  <inkml:trace contextRef="#ctx0" brushRef="#br0" timeOffset="-85372.85">15572 14131 101 0,'0'-1'104'16,"0"1"-8"-16,0 0-6 0,0 0-1 0,0 0 5 15,0 0-36-15,0 0 11 0,0 0-21 0,1 0 7 0,-1 0-7 16,3 0 0-16,-1 0-3 0,1-3-4 0,2 1 0 16,0-1 9-16,4 1-4 0,-3 0-3 0,2-3 0 0,-1 4-20 15,4-2-3-15,-2 0 0 0,3-2 16 0,-2 2-8 16,2 3-4-16,-3-3 1 0,5 0-13 0,-1 2 9 16,-1-2 8-16,0-2-12 0,0 5-13 0,-1-4 21 0,0 2-3 15,2 2-5-15,0-1-9 0,0 1 1 0,-4 0 0 16,3 0 4-16,1 0-5 0,1 0 5 0,1-2-4 15,0 4-4-15,0-2-1 0,4 0 5 0,-2-2-5 0,0 2 5 16,2-3-4-16,-1 2-1 0,2-3-4 0,-4 2-9 0,3-3 14 16,-3 2-5-16,-2 0 4 0,-3 0-4 0,0 0-9 15,0 2 14-15,-1-2-5 0,-2 1 4 0,-2 2-4 16,-1-1 5-16,-2 2-5 0,2-4 0 0,-4 3-5 0,1-1-4 16,0 2 9-16,-2-2-4 0,0 2 8 0,0-4-8 15,0 3-27-15,0-1 0 0,0 1 1 0,-2 1-8 16,4-2-5-16,-2 1-23 0,0 0-3 0,0 0-23 0,-4-3-21 15,1 4-31-15,0-4-27 0,-3 1-22 0,-1 1 16 0,0 0 30 16,0-1 15-16</inkml:trace>
  <inkml:trace contextRef="#ctx0" brushRef="#br0" timeOffset="-84929.9">15839 13841 123 0,'0'4'100'0,"0"-3"-4"15,0 2-13-15,0 0-5 0,0 2-2 0,0-1-25 16,0-1-1-16,0 0 9 0,0 5-19 0,0-4 0 0,0 2 16 16,0 2-12-16,0-1 1 0,0 2 4 0,0 2 4 15,0-1 0-15,0 2 1 0,0 0-19 0,0 2 12 16,3-1-3-16,-3 2 0 0,2 0 1 0,-2 0 8 0,4 0-3 16,-1 0-8-16,-3-1-12 0,2-1 18 0,0 2-22 0,-1-1 23 15,-1-1-3-15,0 1-14 0,0-1 1 0,2 1-5 16,-4-1-9-16,2 1 10 0,0-1-5 0,2 1-4 0,0-2-10 15,-2 0 10-15,0 0 0 0,1-2-15 0,-1 1 16 16,3-1-6-16,-3-2-5 0,2 1 1 0,-2-2-6 16,2 1-5-16,-1-4 0 0,1 2 0 0,1-1-26 0,-3-2-25 15,4-3-13-15,-1 3-9 0,-1 0-6 0,1-2-25 16,1-1-34-16,-4 0-54 0,1-3-68 0,2 0 32 0,1-4 42 16,0 2 17-16,2-2 15 0,-2-3 18 0</inkml:trace>
  <inkml:trace contextRef="#ctx0" brushRef="#br0" timeOffset="-83959.22">17134 14020 94 0,'0'2'82'0,"0"-2"-14"16,0 0-4-16,0 0 1 0,0 0-4 0,0 3-11 15,0-2-14-15,0 4 15 0,2-2-8 0,2 1-10 0,-2-1 3 16,-1 3 0-16,2 0 1 0,1 3 7 0,-1-1-4 15,0 1 1-15,2 0-15 0,-2 3 15 0,-3 0-14 16,3 0 6-16,2 3 5 0,-4-2-3 0,-1 4 3 0,2 1 5 16,-1 0-16-16,3 1 16 0,-3 1-19 0,2-1 16 15,2 5-4-15,-1-3 1 0,-3 2-13 0,4-1-3 0,1 1 4 16,-1-1-4-16,-2-1 0 0,-1 0 0 0,-1 0 0 0,1-1 1 16,-1-1-1-16,-1 1 1 0,0-2-4 0,0 0-1 15,0 0 10-15,0-3-14 0,0 1 1 0,0-1 0 16,0 0-5-16,0 0 9 0,0-1-9 0,0-2 10 0,0 1-15 15,0-1 1-15,0 0 9 0,-1-1-23 0,-2 1 23 16,1-2-10-16,-3 1-4 0,3-2 10 0,-2 1-5 0,-2 1-5 16,1-3-10-16,-2 0 10 0,1 1 10 0,1-1-1 15,-1-2-9-15,0 1-9 0,1 1 18 0,0-2-18 16,-1-1 18-16,-2 0 1 0,2-2-20 0,-1 2 20 0,3-1-20 16,-4-1 24-16,-2 0-14 0,2-1-9 0,0 1 18 15,2-2-18-15,-5 1 18 0,3-1 1 0,0-1-20 0,-1 2 20 16,1-1-20-16,0-2 20 0,1 1-20 0,-2 1 25 15,5-2-25-15,-4 2 25 0,1-4-25 0,2 3 24 0,-2 0 1 16,4-3-25-16,-4 0 25 0,2-1-1 0,2 2 1 16,-3-4-15-16,0 2 15 0,3-1-25 0,-1-2 25 15,-1 1 0-15,1-2-5 0,4 4-10 0,-7-4-10 0,6 1 0 16,-5 1 5-16,4-3 0 0,2 1 15 0,-2 1-5 16,1-1 10-16,1-1 0 0,0 2-25 0,-2-4 0 15,2 4 0-15,2-4 0 0,1 1 5 0,-1-1 0 0,4-1 20 16,-5 0 0-16,6-1-5 0,-3 1 0 0,3-2-20 15,-1 1-5-15,3-1 15 0,1 0 10 0,-2 0 0 0,1 0 0 16,3 1-5-16,-3-3-25 0,3 3 25 0,0 0 0 16,-1 1 0-16,1 0-5 0,1 0 0 0,1 1-20 0,-3 1 25 15,-1 0 0-15,1 2-5 0,0 0-20 0,-1 2 0 16,0 0 25-16,0 2 0 0,1-1 0 0,-2 1 0 0,1-1 0 16,1 4-25-16,0 1 5 0,-3-2 20 0,2 1 0 15,0 1-20-15,-1 0 20 0,0 0 0 0,0 0-20 0,-1 0-4 16,-1 0 4-16,-1 0 20 0,-1 0-24 0,-2 0 4 15,2 0-4-15,-2 0 0 0,-2 0-4 0,1 0 4 16,-2 0-18-16,0 0-17 0,0-3-4 0,0 3-19 0,0-4-20 16,0 2-13-16,0-3-67 0,0-1-39 0,-2-1 9 15,-1-2 26-15,2 0 23 0,-4-3 19 0,2 3 14 0</inkml:trace>
  <inkml:trace contextRef="#ctx0" brushRef="#br0" timeOffset="-83629.22">17120 13651 55 0,'-8'-3'114'16,"0"2"-3"-16,3-2-4 0,0 0-17 0,2 0-7 0,2-1-25 16,1 4-4-16,0 0 1 0,-4-1-11 0,4-2-15 0,4 2 0 15,-3-1 5-15,2 1-20 0,2 1-14 0,-2-2 12 16,5 1-24-16,-5-2-13 0,4 3-9 0,-3-4-61 15,3 4-79-15,-4 2 19 0,5-4 5 0,-7 2 32 0</inkml:trace>
  <inkml:trace contextRef="#ctx0" brushRef="#br0" timeOffset="-82914.84">18264 13755 91 0,'-4'4'71'0,"-1"3"4"15,-2 0-4-15,1 0-10 0,0-1 11 0,0 2-36 16,1-1 14-16,0-1-21 0,-3 2 11 0,5-1-4 0,-2 2-3 16,1 0-1-16,-3 0-2 0,2 1-8 0,-1 1 11 15,2 1-4-15,-4 2 0 0,1-2-3 0,2 3-3 0,-4 0 14 16,1 1 0-16,2 2-18 0,-1-1 7 0,-2 2 5 16,4 0 3-16,-3 3 4 0,3-1 1 0,1 1 0 0,-2 2 0 15,2 0-15-15,1 2 0 0,0-1 8 0,1 2 0 16,1 0-3-16,1 2-1 0,0-1 1 0,0 1 0 15,0 1-3-15,3-3-1 0,0 0-4 0,2-2 1 0,-2 2 0 16,3-1-5-16,1-4 1 0,-1-3-5 0,2 3 0 16,0-4-4-16,3-2 0 0,-3-1 0 0,3-1-5 0,-2-2 1 15,3-2-5-15,-3-2-5 0,2-1-8 0,0 1-18 16,0-7 0-16,0 2-4 0,2-1-29 0,-1-2-32 0,0 1-21 16,0-2-51-16,-1-4-59 0,1 2 22 0,-3-1 27 15,0-2 13-15,-1 1 33 0,-1 1 11 0</inkml:trace>
  <inkml:trace contextRef="#ctx0" brushRef="#br0" timeOffset="-82181.36">18737 14031 123 0,'0'-4'93'0,"2"3"-11"0,1 0-11 0,0-4 12 15,3 1-22-15,-1-3-14 0,3 2-4 0,1-1-3 16,-1-2 0-16,2 1-4 0,0 1 1 0,0-2 3 0,0 1-7 16,2 1-10-16,0 1-1 0,-3-2 15 0,4 1-3 15,-4 1-1-15,1-1-3 0,1 3 1 0,-3 2-1 0,1-2-11 16,1 3-7-16,-3-2 7 0,2 0 0 0,0 2-3 0,0 0-1 16,-1 2 1-16,0 0 0 0,2 1-5 0,1-2 1 15,-2 2-4-15,-1 2 0 0,3-1 0 0,-1 1-4 16,-2 2 4-16,3 1 0 0,-3-1-4 0,-2 2 4 0,1-1-4 15,0 1 4-15,-2 1 8 0,-2 0-8 0,-1 1 0 16,-1 1 12-16,1 2 1 0,-2-1-1 0,0 2-20 16,-2 2 21-16,-1-2-17 0,-2 1 25 0,2 3-8 0,0-1 0 15,-1 2 0-15,-1 1-8 0,0-1 12 0,0 1 10 16,-1-2-18-16,1 4 23 0,0-2-22 0,2 1 0 0,0-1 18 16,-2 0-4-16,0 0 1 0,4 0-5 0,-2 0-4 15,1 0-5-15,0-3 1 0,-2 0-6 0,2 0 1 0,2-3 0 16,-1 0-5-16,1 0 0 0,0-4-25 0,-2-1 25 15,2-1-5-15,0-1 0 0,0-1 0 0,2-2 0 16,-4-2-5-16,2-2 0 0,0 2-5 0,0-3 0 0,0 0-5 16,0 0-15-16,0 0-4 0,0 0-24 0,0 0-4 15,0-1-3-15,0 2-16 0,-1-4-16 0,-3 0-17 0,4 2-29 16,-3-5-57-16,2 1-31 0,-4-4 21 0,1 2 35 16,0-4 16-16,-2 0 18 0,3-2 18 0</inkml:trace>
  <inkml:trace contextRef="#ctx0" brushRef="#br0" timeOffset="-81867.07">18803 14244 98 0,'2'-2'103'0,"0"1"-17"0,-1-2 3 0,2-2 1 0,1 2 4 16,-1-1-18-16,2-2-7 0,3 1 0 0,-1 2-3 16,4-1-3-16,-1-1 9 0,4 1 7 0,-3 0-14 15,2 0 5-15,-1-2-7 0,3 3 5 0,1 2-11 0,-4-1-4 16,6 0-15-16,-7 0-4 0,4 0 17 0,0 1-25 16,2 1 18-16,-3 0-8 0,2-3-23 0,-1 1 19 15,0-1-18-15,0 0-14 0,0 1 9 0,1 1-13 0,1-3-15 16,-4-1-22-16,4-1-16 0,-4 0-9 0,1 2-14 15,1 1-36-15,-1-5-55 0,-3 2-57 0,-1-1 24 0,-1 0 15 16,-3 0 28-16,0 1 25 0,-1 0 15 0</inkml:trace>
  <inkml:trace contextRef="#ctx0" brushRef="#br0" timeOffset="-81275.18">19498 13954 69 0,'-2'3'104'0,"-1"0"-22"0,0 0 11 16,-1 0-11-16,3 3-6 0,-1-4-19 0,1 1 1 0,-1 0-11 16,2 1-10-16,0-1-1 0,-3 1-3 0,0 1-3 15,5 0-1-15,-5 1 15 0,3-2-18 0,-4 2 16 0,1 2-24 16,1-2 1-16,-1 0 7 0,2 1 1 0,1 1 3 16,0 1-18-16,-4-2 3 0,4 2 1 0,0-2-1 0,0 3 8 15,0-3-11-15,0 4-12 0,0-4 15 0,0 1 1 0,0-1-20 16,2 0 20-16,1 0-20 0,0 0 8 15,1-1 0-15,1-1 0 0,-1-1-1 0,5 1 9 0,-1 1-8 0,2-3 0 16,1-2-12-16,0 2 12 0,-3 0-8 0,4 1 16 16,0 1-8-16,-3 0-12 0,4-1 8 0,-4 1 4 15,1-3-4-15,-1 5 4 0,1 0 0 0,-2-3-12 0,1 3 8 16,-3-1 0-16,-1-1 0 0,2 5 4 0,-2-3-4 16,-2 1 4-16,-2-2-4 0,2 1 4 0,-1 1-4 15,-1 1 4-15,-1-2-40 0,0-2 44 0,-1 3 0 0,-4-1 4 16,2-1 4-16,0 1 4 0,-2 1-12 0,2-2 16 15,-2 1-16-15,-1 2 20 0,-2-2 1 0,-2 1 0 0,4 0 4 16,0-1-12-16,-5-1 4 0,3 3-4 0,-2-3 0 16,1 3 10-16,3-5-14 0,-4 3 0 0,2-3 1 15,0 2 0-15,0-1-5 0,2-2 0 0,-1-2-4 0,0 1 0 16,1-2-9-16,1 0 0 0,-3 0-9 0,1 0-22 16,4 0 0-16,-4-3-12 0,0 0-5 0,1-2-27 0,-1 2-16 15,1-3-37-15,0-2-64 0,-2-2-25 0,1 1 24 16,1-4 24-16,-2-1 18 0,0 2 16 0</inkml:trace>
  <inkml:trace contextRef="#ctx0" brushRef="#br0" timeOffset="-81009.84">19441 13947 87 0,'0'0'114'0,"0"1"1"0,3-1-15 0,0 0 11 16,3 0-13-16,1-1-26 0,-1 1-6 0,2 0-14 16,1 0 3-16,4 0-7 0,3 0-6 0,-3 0-5 0,1 0-7 15,3 0-7-15,0 0-4 0,-2 0-15 0,4 0-38 16,-3 0-15-16,-1-2-60 0,-2 1-71 0,-2 1-1 0,2-3 20 15,-4 0 21-15,-2 3 15 0</inkml:trace>
  <inkml:trace contextRef="#ctx0" brushRef="#br0" timeOffset="-80348.2">20283 14407 80 0,'0'0'103'0,"0"0"-3"0,0 0-7 0,0-1-3 0,0-3 4 16,0 3-26-16,0 0-17 0,2-4 11 0,1 2-10 0,-1-1 3 15,3 2-11-15,-4 0-3 0,4 0-3 0,0 0-1 16,2-1-2-16,1 0-5 0,0-3-3 0,-1 3-4 0,2 0 0 15,-1-1 0-15,3-1 5 0,0-1-13 0,0 2 1 16,2-2-4-16,-1 1 0 0,1 2-4 0,1 0 0 16,-1-1-4-16,4 1 4 0,-4-2-4 0,4 2 0 0,-1 0 0 15,-2 2 0-15,2 1 0 0,-2-2 8 0,2 1-12 16,0 1 4-16,-3 1-4 0,0-1 4 0,1 3-4 16,-1-4 4-16,-1 2 4 0,-1 0 0 0,2 3 0 0,-1-1-12 15,0-2 4-15,-2 1-4 0,2-2 4 0,-4 0-4 16,2 0 4-16,-2 1-4 0,-1 1 4 0,-1-4-4 0,-3 1 0 15,2 1-4-15,0 0-8 0,-5 0 0 0,1 0-20 16,-1 0-23-16,0-2-7 0,0-1-37 0,-3-2-73 0,-1 1-14 16,-3 0 9-16,4-2 34 0,-3 0 15 0,-1-2 14 15</inkml:trace>
  <inkml:trace contextRef="#ctx0" brushRef="#br0" timeOffset="-79968.03">20492 14088 69 0,'0'0'100'0,"5"1"-14"0,-10 1 3 0,10-2-17 15,-5 4 3-15,-5-2-21 0,5 1 4 0,0-1 4 16,0 3 0-16,0 1-4 0,0 1-6 0,0 1 0 0,0 3 7 16,0-2-10-16,0 2 0 0,0 2 9 0,0 2-20 15,0 1 9-15,0 1 0 0,5 1-3 0,-4 0 0 16,2 3-3-16,1 0-5 0,1 0 2 0,-2 1-5 0,2 2 5 16,-1-5-12-16,1 4 0 0,-4 0 0 0,1-1-4 15,-1 1 0-15,1-3-13 0,-2 0 18 0,0-1-13 0,0-1 8 16,0 2-22-16,-2-2 19 0,6-3-15 0,-1 0 5 15,0 0-13-15,2-1-5 0,-2-2-5 0,2-2-27 0,3-1-8 16,0-1-43-16,-2-2-13 0,2 0-37 0,1-4-65 16,-1-2-22-16,0-1 28 0,3-2 28 0,-1-1 19 15,-1-1 18-15,4-1 22 0</inkml:trace>
  <inkml:trace contextRef="#ctx0" brushRef="#br0" timeOffset="-79106.7899">21426 14041 98 0,'0'3'75'0,"4"0"3"16,-4 0-10-16,0 2-7 0,0 2-7 0,1-3-18 15,1 4 10-15,-1 1 1 0,1-1-3 0,1 2-8 0,1 1-3 16,-3-1-1-16,7 1 1 0,-7 2 8 0,6 0-1 15,-6 4-3-15,4 0 0 0,2-1-18 0,-4 2 18 16,0 0-14-16,4 3 18 0,-3 2-11 0,-1-3 1 0,0 5 0 16,0-1 3-16,1 0 9 0,-3 0-16 0,1 0 17 15,-2 1-4-15,1 1-12 0,-2-4 4 0,1 1-3 0,1-1 0 16,-1-1-4-16,0 0-4 0,0-3 0 0,0 1-4 16,0-1-9-16,0-1 9 0,0-2-4 0,2 2-9 15,-2-4 9-15,-2 2-4 0,-1-3-9 0,0 2 13 0,0-3-4 16,-2 0-1-16,0 1 1 0,0-1 0 0,-2-2 0 15,-1 1 9-15,0-1-14 0,-3 0 9 0,5-3-8 0,-3 2-1 16,0-1 1-16,1-2-1 0,-1 1 10 0,1 0 0 16,0 0-1-16,-1-3 1 0,2-2-9 0,1 1 9 15,-2-1 0-15,0 1 0 0,3-2-19 0,-1 1 19 0,-1-2-19 16,3-1 24-16,-2-1-19 0,-1-1 19 0,2 0-23 16,2 0 23-16,-2 0-24 0,0-2 24 0,1-2-19 0,-2 1 20 15,3-4-25-15,-4 2 15 0,4 2-1 0,0-4-14 16,-1 1 1-16,3-2-1 0,-1 1 0 0,1-1 15 0,1-1 4 15,0-2 1-15,1-2-5 0,1 2 0 0,1-3 0 0,0 0 0 16,2 0-5-16,2-1 0 0,2-1-20 0,-1 2 25 16,1-1-5-16,3-1 0 0,-2 4 0 0,2-2 0 15,-3 1 1-15,4 1-1 0,-4 1-21 0,2 3 21 0,-1 1-20 16,-1 2 20-16,-1-1 0 0,0 5-20 0,0-2 20 16,-2 1 0-16,-1 2 0 0,4 3-10 0,-2 1-10 15,1-3 20-15,-2 3 0 0,3-3 0 0,-4 2-5 0,3-2-5 16,2 0-25-16,-3 3 20 0,0-2-25 0,-1 0-23 15,-3 1 6-15,2-2-21 0,-2-1-26 0,1 1-38 16,-3-2-70-16,-1 2-40 0,0-4 17 0,0-2 37 0,0 3 24 16,0-5 22-16,0-1 15 0</inkml:trace>
  <inkml:trace contextRef="#ctx0" brushRef="#br0" timeOffset="-78897.36">21504 13789 87 0,'-3'-5'114'0,"-2"0"-10"0,4-1-11 16,-3 4-11-16,4 1-6 0,-1-1-29 0,6 0-11 15,-4 2-18-15,2 0-3 0,4 0-22 0,-4 0-66 0,5 0-67 16,-4 2-11-16,3-4 19 0,-1 2 15 0</inkml:trace>
  <inkml:trace contextRef="#ctx0" brushRef="#br0" timeOffset="-78207.52">22326 13969 94 0,'-1'2'97'16,"-3"-1"-5"-16,1 4-6 0,-3-2-7 0,1 0-11 0,1 3-13 15,-3-2-5-15,2 4-3 0,1-1 8 0,-4 2-4 16,2 0-3-16,-1-1-22 0,-3 2 0 0,3-1-4 0,-1 2 15 15,-2-1-7-15,1 0-3 0,0 3-9 0,-3-1 9 16,3-1 0-16,-2 0-4 0,0 1 0 0,3-1 0 16,-5 1-4-16,5-1 0 0,-1 0 5 0,-1 0-5 0,2-1-7 15,0 2 8-15,2-3 8 0,2 2-20 0,-3-1 16 16,2 1-16-16,2-1 4 0,0-2 12 0,1-1-3 0,1 1-21 16,1-4 16-16,-2-1-16 0,2 3 16 0,0-5-7 15,0 1-13-15,2-2 20 0,-4 2-12 0,4-4-8 0,-1 2 0 16,-1 0 21-16,2 0-13 0,1 0-13 0,0 0 22 15,2 0-17-15,2 0 16 0,-1-2-20 0,0 1 20 16,2 0-7-16,-2-2-14 0,4 0 18 0,-1 0-9 0,-1-4-9 16,3 6 1-16,-1-5 0 0,-2 0 20 0,4 3-20 15,-1 0 4-15,-3 0 16 0,5-3-8 0,-2 6-12 16,-1-1 20-16,0 1-16 0,0-3 17 0,1 3-22 0,2 0 1 16,-5 0 21-16,3 0-22 0,0 3 13 0,0-3-8 0,-3 0 13 15,4 0-1-15,-4 0-16 0,4 1-1 0,-2 1 18 16,-2-1-18-16,4-1 18 0,-3 0-18 0,-1 0 18 0,-2 0-9 15,4 2-5-15,-1-1-11 0,-3-4 7 0,-1 0-7 16,0-1-9-16,-2 4 5 0,-1-3-17 0,-1-2-7 0,-1 2-32 16,0-3 2-16,0 2-37 0,-3-4-53 0,0 2-38 15,-2 0 21-15,0 0 34 0,2-3 12 0,-2 1 10 16</inkml:trace>
  <inkml:trace contextRef="#ctx0" brushRef="#br0" timeOffset="-77836.53">22356 13945 123 0,'-1'6'100'0,"1"-1"-4"0,0 2 4 0,0 2-49 15,0 0 46-15,0 1-21 0,-2 1-18 0,0 0 4 0,-1 1-3 16,5-2 4-16,-4 4-7 0,2-1-7 0,0-1 15 16,0 3-7-16,-1 2-2 0,2-1-5 0,-1-1-2 0,5 2 4 15,-2 2-8-15,0 2 6 0,2-3-5 0,-1 0-2 16,0 3-9-16,2 0-13 0,-3-2 18 0,-1 3-21 0,0 0 18 16,-1-2-5-16,1-1-13 0,-2-1-9 0,0 0 14 15,0-1-18-15,-2-3 18 0,1 0-14 0,1-2-9 0,1-2 19 16,-1 0-14-16,0-2-10 0,0 0 15 0,0-2-1 15,2 2-18-15,-2-4-10 0,0 1 0 0,1-1-13 16,1 0-23-16,-2-4-3 0,3 4-25 0,-1-4-14 0,1 1-9 16,0-1-29-16,-3 0-57 0,5-3-20 0,-2 0 19 15,-2-3 28-15,4 2 11 0,0-1 22 0</inkml:trace>
  <inkml:trace contextRef="#ctx0" brushRef="#br0" timeOffset="-77131.2">22846 13975 101 0,'4'2'72'0,"0"-2"-15"0,0 0 7 15,-1-2-7-15,2 4-10 0,1-4-11 0,-3 2-8 0,2 2 1 16,-4 1 0-16,4-2-4 0,-2 2 8 0,4 2-15 15,-3-1-4-15,-1 2 8 0,2 2 3 0,0-1 1 0,-2 2-12 16,0 0 5-16,1 2 10 0,0 1-3 0,-4-1-8 16,5 0 4-16,-5 3-4 0,0-1 5 0,1 2-1 15,-1-3 0-15,0 3-3 0,-1-2 3 0,1 3-7 0,0-1 15 16,-2 0-19-16,-1 0 1 0,0-1 18 0,2 3-19 16,-4-2 12-16,1-1 4 0,0 1-8 0,-3 1-3 15,0-2-1-15,0-1 1 0,2-1-1 0,2 0 1 0,-3-3 0 16,-1 2 3-16,1-2 9 0,2-3-4 0,-3 3-12 15,2-5 20-15,2 1-4 0,-3-1 1 0,0 1 0 0,1-2-4 16,0-3 0-16,2 3-13 0,0-3-8 0,-2 0 1 16,2 0 7-16,-2 0-3 0,5-3-9 0,-3 0 8 15,3-2 1-15,0 2-1 0,0-3 5 0,0-2 0 0,0 0-4 16,0-3-5-16,0-2 1 0,0-1-5 0,2 1 0 0,1-3-22 16,1 0 18-16,-1 0-14 0,2 1 10 0,0-2-9 15,2 4 0-15,2-3 0 0,-3 6 4 0,1-2 5 0,-1 3 0 16,-1 1-1-16,0 3 5 0,1-1-4 0,-3 4 0 15,2-1 4-15,-1 3 8 0,0-2-13 0,0 2 5 16,0 0 0-16,2 2-4 0,-2 0 8 0,3 1 0 0,-2 0-8 16,1 0 12-16,2 0 8 0,-4 1-12 0,3 2 0 15,-1 0-4-15,2 1 0 0,-2 1 0 0,1 1 4 0,-1-1 16 16,1-1-20-16,-3 4 21 0,2-4-21 0,-1 2 16 16,0 0-16-16,-3 0 16 0,-1-1-12 0,2-1 0 0,1-1 4 15,-3 2-16-15,2-3-5 0,-1 0-28 0,1-3-15 16,-2 2-35-16,-1-2-60 0,3-2-58 0,-1 0 16 15,0 0 23-15,-2 0 24 0,0-3 18 0,0 0 14 0</inkml:trace>
  <inkml:trace contextRef="#ctx0" brushRef="#br0" timeOffset="-76884.86">23313 14316 87 0,'-8'9'107'16,"0"0"-3"-16,3 1-8 0,-1 1-13 0,4-4 11 15,-1 1-22-15,3 1-14 0,-1-2-3 0,1 1-15 0,-4 0 12 16,3-1-8-16,-1 0-18 0,2 2 12 0,0-3-12 16,-1 3-11-16,-3 0-4 0,2 0 16 0,0-3-23 15,0 3 11-15,2 0-23 0,0-1-11 0,0-1 8 0,-1-1-23 16,-1 0-33-16,1 0-37 0,1-3-68 0,-4-1 6 15,4-1 16-15,-1 1 14 0,-1-2 18 0</inkml:trace>
  <inkml:trace contextRef="#ctx0" brushRef="#br0" timeOffset="-76057.06">23779 13996 126 0,'-3'0'104'0,"0"0"-8"0,-2 0-6 16,0 0-4-16,-2 0 1 0,0 0-22 0,2 0-3 0,1 0-22 16,0 3 11-16,0-1-18 0,-1 1 1 0,1 0 3 15,0-1 0-15,-1 2-3 0,4 0 0 0,-4-1-4 16,0 2 1-16,2-3 0 0,-1 2-4 0,0-1-4 0,1-2-4 15,3 2 1-15,-1-3 7 0,-3 2-15 0,4-1-8 0,-1-1-4 16,1 0 12-16,0 2-4 0,1-1 0 0,-1-1 0 16,-1 3-4-16,-1-4 0 0,2 4-4 0,3 0 4 0,1 0-4 15,-3 0 0-15,2 1 4 0,2 0-4 0,0 0 0 16,-1 0 0-16,3 1 0 0,-2 2 0 0,0-1 4 16,-1 0-4-16,1 2 0 0,-1-1 4 0,1 2-4 0,0 0 0 15,0 0 4-15,1 2 0 0,0 1 0 0,1 0 0 16,-1-2-4-16,1 2 4 0,2 0 0 0,-1-1-4 0,0 1 4 15,1 0-4-15,2 0 0 0,-3 1 4 0,0-1-4 16,1-2-4-16,1 1 12 0,-4 1 0 0,2-1 8 0,-3-2-7 16,1 1 7-16,1-2 5 0,-4 1-17 0,-2-4 21 15,1 2 0-15,0-1 4 0,-2-1-12 0,0-1 4 16,1 2 5-16,-4-2 0 0,1 4-8 0,-2-5 17 0,0 1-21 16,1 2 22-16,-3-1-23 0,1-1 19 0,-3 2-18 15,0-1 19-15,0-3-5 0,-1 5-23 0,1-4 0 16,0 1-1-16,-3 0 1 0,3 0 0 0,0-3 0 0,-1 1-5 15,0-1 0-15,-1 1 0 0,0-2 0 0,1 0-5 16,1 0 24-16,-2 0-4 0,1-2-10 0,-2 1-15 0,1 2 5 16,0-2-24-16,-2-1-18 0,0-1 14 0,-1 3-22 15,4-3 1-15,-5-1-20 0,2 1-3 0,1-2-23 16,0-1-29-16,2 0-54 0,-1 2-46 0,4-4 28 0,-3-1 35 16,5-2 16-16,-1 4 14 0,5-2 15 0</inkml:trace>
  <inkml:trace contextRef="#ctx0" brushRef="#br0" timeOffset="-75743.72">23711 14011 52 0,'3'-3'131'0,"1"2"-6"0,2-4-21 16,2 4 8-16,-4-4-4 0,4 2-28 0,1 0-3 0,1 0-7 16,-2 0-14-16,2 0 11 0,1 2-14 0,-2-2 0 15,3 1-6-15,-2 2-5 0,0-1-7 0,1 1-3 0,2 0-8 16,-4 1-24-16,4-1-4 0,-1-1-28 0,1-1-11 15,1-1-46-15,-3 0-48 0,1 0-63 0,0 0 18 16,-2 0 17-16,-4-2 18 0,3 3 19 0</inkml:trace>
  <inkml:trace contextRef="#ctx0" brushRef="#br0" timeOffset="-74612.73">24304 13693 119 0,'0'0'82'0,"0"0"-10"16,0 0-1-16,0 0 4 0,0 0-6 0,0 0-37 0,0 0 11 15,0 0-17-15,0 0-5 0,2 0 16 0,1 0-19 16,0 0 14-16,3 0-21 0,-3 0 8 0,2 0 6 15,2 0-17-15,-2 0 14 0,-1 2 0 0,5-1-19 0,-4 2 8 16,0 0 4-16,-2 2 0 0,2-1 3 0,3 2-7 16,-5 0 4-16,2 2-4 0,0-1 1 0,-1 1 3 15,1-1 0-15,0 2 0 0,3-1-12 0,-4-1 20 0,4 2-12 16,-1-1 0-16,-1 2 8 0,3-1-15 0,-1 0 15 0,0 0-11 16,0 0 7-16,2 0-7 0,-4 0-8 0,4 0-4 15,-3 1 19-15,1 0-19 0,0-1 20 0,0 1-12 0,0-1-8 16,0 0 11-16,-2 1-7 0,2 1 16 0,-2-2-8 15,1 2-8-15,-1-1 11 0,1-1 1 0,-1 2-1 16,2-1 1-16,-4 1-4 0,3-1 4 0,-1 1-4 0,1-1-1 16,-1-1-7-16,-2 1 8 0,1 1 0 0,2 0-4 15,-4-4-8-15,2 4 12 0,1-1 0 0,-5-1-4 0,4 0 4 16,-3 2-8-16,-1-2 4 0,2 1 0 0,-3 2-4 16,0-1 4-16,0-1-4 0,0 1 8 0,0-1-8 15,0 2-4-15,0 0 12 0,0 2 0 0,2-1-4 0,-4-1 4 16,2 2 0-16,0 0-4 0,0 0 0 0,0 0 4 15,0-1 8-15,0-1-8 0,0 0 0 0,0-2-8 0,-1 0 21 16,-2-2-1-16,3 2-15 0,-4-3 15 0,1-1-16 16,2 0 21-16,-4 2 1 0,0-2-1 0,2 0-12 0,-2 1 4 15,2-1 0-15,0 0-4 0,-2 1 5 0,0 1-1 16,-1 0 1-16,2-1 9 0,0 1-14 0,0-1 0 16,-1 1 1-16,-2-1-14 0,1 2 9 0,3-1 14 0,-3-3-14 15,3 3 10-15,-2 0-1 0,-2-1-22 0,1-1 22 0,3 2-22 16,-3-2-1-16,3 1 0 0,-2 0 5 0,0 1-4 15,2 0 4-15,-5-2 18 0,5 1-3 0,-2-1-1 0,2 2 0 16,-4-2-4-16,4 1-1 0,0 1 1 0,0-1-5 16,-1-1 0-16,0 0 0 0,3 0-10 0,-3 2 10 15,1-2 0-15,0-2-15 0,0 2 15 0,-2-1 0 0,1-1-20 16,-3 1 0-16,7-1 6 0,-5-1-1 0,4 2 1 16,-2-5-1-16,3 1 1 0,-4 1 13 0,1-2 6 15,2 1-10-15,-4-1-5 0,5 0 10 0,-1 0-15 0,1-1-9 16,0 1-23-16,0 0 1 0,-2 0-17 0,0-3-21 15,2 1-24-15,2-2-20 0,0-1-47 0,-2-1-62 0,-2-1 18 16,2-1 36-16,2-1 16 0,-1-1 16 0,4-1 17 16</inkml:trace>
  <inkml:trace contextRef="#ctx0" brushRef="#br0" timeOffset="-73743.72">25474 13696 62 0,'0'-1'72'0,"0"1"-1"0,-1 0-7 0,-3 1 0 16,3-2 5-16,-2 2-19 0,-2 2-14 0,2 0-8 16,-3 2 16-16,-1-3-15 0,-1 5 14 0,2-1-10 0,-2-1-1 15,2 3-2-15,-2 1-1 0,1-3 0 0,1 0 1 16,-3 3-1-16,2-3 1 0,1 0-12 0,-1 1 1 16,0 0 15-16,1 0-1 0,-2 1-10 0,-1-2-8 0,0 3 8 15,1-2 3-15,0 1-3 0,0 1 0 0,-1 0 1 16,1 0-5-16,-2 1-4 0,1 1 5 0,1-2-4 0,3 1-1 15,-4-1 9-15,1 2-12 0,3-1 0 0,-1 1-4 16,-2-3 0-16,5 2 0 0,-4 0 4 0,1-2 4 16,3 1-8-16,0 0-4 0,3 0 16 0,-2-2 5 0,-1 4-9 15,0-4 1-15,3 4-9 0,-3-2 21 0,0 3-8 16,3-2 0-16,0 4 0 0,-4-1 1 0,-2-1-1 0,3 3-3 16,3 0 3-16,0 0-3 0,-1 0 0 0,1 2 8 15,1-2-17-15,-2 1 14 0,1 1 0 0,1 1-9 16,2-2-1-16,1 3-8 0,-2-2 18 0,2 1 1 0,0-1-19 15,4-1 18-15,-3 2 1 0,4-1-4 0,1-2 4 16,0 0-14-16,-2-2-10 0,2-1 0 0,0 2 0 0,0-1 15 16,0-1-5-16,-2-1 10 0,1-1 0 0,1 1-15 15,2-2 1-15,-4 1-1 0,1-1 0 0,0 2 0 16,-1-4 0-16,2 1 0 0,1 1 0 0,-3-2-5 0,0 1 0 16,1-1 0-16,-3-1 16 0,2-1-16 0,-3-1 11 0,3 1-17 15,1-3-15-15,-1 0 11 0,-3 0 0 0,3-1-26 16,3-1-9-16,-1 0-38 0,-2 0-15 0,2 0-19 15,-1-1-49-15,-1-3-84 0,1 2 6 0,-1-3 30 0,0 1 25 16,-3-3 24-16,4 0 22 0,-3 0 14 0</inkml:trace>
  <inkml:trace contextRef="#ctx0" brushRef="#br0" timeOffset="-73201.8">25865 14221 87 0,'3'0'93'15,"0"2"3"-15,0-2-3 0,2 1-3 0,0-2-7 16,2 1-22-16,-2 0 1 0,3 0 3 0,0 0 1 0,0 0 4 16,-2 0-3-16,4 0-3 0,0 0-11 0,0 0 1 15,2 0-12-15,0 0 5 0,-1 0-12 0,0-3 13 0,2-1-4 16,0 3-12-16,1-2-3 0,-5 3 0 0,3-1-4 15,-3-4 4-15,0 4-12 0,-1-1-5 0,-3 1 1 16,4 1-13-16,-1 0 13 0,-1 0-26 0,-1 1 9 0,2-2-13 16,0 1-38-16,-2 0-6 0,1 0-40 0,1-2-63 15,1-1-70-15,-6 0 29 0,0 2 28 0,4-4 19 0,-4 2 19 16,0-1 14-16</inkml:trace>
  <inkml:trace contextRef="#ctx0" brushRef="#br0" timeOffset="-72513.86">26793 13963 55 0,'-7'-1'89'0,"1"2"4"0,-2-1-22 0,0 0-3 16,2-1 15-16,0 1-40 0,-2 1 7 0,2 1 1 0,-2 1-4 15,3 0 0-15,-4-2-10 0,1 2 14 0,1 2-3 16,1-2-4-16,1 1-18 0,-3-1 16 0,4 2-1 16,-3-2-22-16,2 1 7 0,-1 2 12 0,-2-1-11 0,4 1-4 15,-1 0 0-15,-2 0-3 0,1 0 3 0,-3 3-3 16,2-2-1-16,1 2 1 0,-1 0-8 0,3 0-28 0,-4 2 52 16,2 2-16-16,-1-1 20 0,2 2 1 0,1 1-8 15,-1-1 4-15,5 3-8 0,-1 0 18 0,-1-1 5 0,2 2-4 16,0 0-8-16,2 0 1 0,4 3 1 0,-3-3-5 15,2 0-4-15,-1-1 11 0,4-2-10 0,2-1-4 16,-2 2 0-16,1-4 1 0,4-4-5 0,-4 2-5 0,3-6 0 16,1 2-5-16,0-3 0 0,1-1-16 0,1-2 11 15,0-3 11-15,0-2-11 0,2-1-6 0,-3-1-5 0,5-1 0 16,-3-2 0-16,1-2-5 0,1 0-1 0,1-3 1 16,-3 0 5-16,3 0-6 0,-4-3 1 0,0 1-1 15,-2 1 1-15,-1-1 5 0,-1 0-5 0,-3 1 5 0,3 1 0 16,-5-1 0-16,-4 1 0 0,1 2 0 0,-1 0 0 15,-2-2 0-15,-2 2 0 0,-1-1 0 0,-2 1 0 0,-1-4 0 16,-2 5 0-16,0-1 0 0,0-2 0 0,2 0 0 16,-7 3 0-16,4-2 0 0,-3 1-6 0,2 2 6 0,-1 1 0 15,2 1 0-15,-1 0-5 0,2 1-1 0,-4 2-4 16,3 3 4-16,0 2-10 0,2-1-26 0,-2 1 1 0,3 1-9 16,-1 0-28-16,6 0-3 0,-3 0-10 0,3 0-2 15,-1 1-1-15,2-2-18 0,0 1-24 0,0 1-34 0,0-1-51 16,2 2 24-16,-2-1 23 0,0 2 31 0,-2 0 15 15,2 1 6-15</inkml:trace>
  <inkml:trace contextRef="#ctx0" brushRef="#br0" timeOffset="-72243.76">27221 14260 73 0,'-5'9'86'16,"1"2"6"-16,-2-1-17 0,-1-2 8 0,2 1-22 16,1-2-15-16,-3 2-13 0,1 2 7 0,0-4 3 0,-1 2-14 15,-1 0-11-15,2-2-3 0,0 1 3 0,0 1 4 16,-1-1-18-16,1-2 10 0,-1-1-14 0,0 2-7 15,2-3-4-15,0-1-29 0,0 0-44 0,0-3-78 0,1 1 19 16,1 1 11-16,1-2 11 0</inkml:trace>
  <inkml:trace contextRef="#ctx0" brushRef="#br0" timeOffset="-71584.36">27721 13912 69 0,'-8'0'104'0,"2"0"-15"0,-5 0-3 15,3 0 3-15,-2 0-13 0,-1 0-22 0,2 0 0 0,-3 0-7 16,2 2 15-16,0 0-10 0,0 2-12 0,0-1 8 16,-2 0 0-16,3 3-3 0,-3 0 0 0,0 1-3 15,3-1 0-15,-1 5-11 0,1-4 8 0,1 2 8 0,-3 0-20 16,3 0 17-16,0 2-12 0,1-1 8 0,3 0-11 16,-4 3 0-16,3 0-4 0,2 0 0 0,2 1 4 0,-1 1 1 15,0 2 0-15,2-2-4 0,-1 1-9 0,4 4 19 16,0-4-10-16,2 2-12 0,1 0 0 0,0 0 8 0,1-3 6 15,1 2-5-15,1-2-18 0,4 0 18 0,0-2-23 16,1-4 24-16,-2 0-5 0,4-1-5 0,0-5 1 16,0 0-25-16,0 0 5 0,-1-3 1 0,1-5 18 0,3-1-4 15,-4 0-20-15,2-1 20 0,-3-1 0 0,0-2-20 16,-3 2 0-16,2-4 20 0,0 1-20 0,-5 0 10 0,0-1 15 16,-1-1-25-16,0 3 0 0,-6-2 25 0,2 0-5 15,1 0-20-15,-4 0 20 0,0-1-20 0,-2 1 0 16,0-2 20-16,-2 1-20 0,-1 1 20 0,2-2-25 0,-2 2 10 15,2-1-4-15,-2-1-10 0,2 2-5 0,-3 0 0 0,6 2-13 16,-4-1-27-16,1 4-20 0,2-2 3 16,-5 2-16-16,6 2-24 0,0 2-44 0,-5 0-47 0,3 3 6 0,1-2 18 15,-3 1 30-15,3 1 19 0,1 0 14 0</inkml:trace>
  <inkml:trace contextRef="#ctx0" brushRef="#br0" timeOffset="-71081.39">28089 13905 48 0,'0'-2'93'0,"0"2"-8"0,0 2 12 0,0-2-15 0,0-2 4 15,0 5-32-15,0-3-3 0,0 3 0 0,0 2-4 16,-1-3 8-16,1 5-4 0,0-3-18 0,-3 3 0 0,3 0 19 15,0 3-10-15,-2-4-1 0,0 2 1 0,2 1 0 16,0 0-8-16,0 1 16 0,0 1 1 0,0 1-3 16,0-1 0-16,0 3-4 0,0 0-7 0,0-1 1 0,0 2-1 15,0-1-11-15,0 1 16 0,0 0-16 0,0-1 18 16,0 2-4-16,0-3 1 0,0-1-23 0,0 1 0 0,0-2-4 16,0 1 19-16,2 0-14 0,1-1 9 0,0-1-13 15,1-1-1-15,-3 0-4 0,4 0-15 0,1 0 24 16,-1-1-4-16,1-2-5 0,-1 1-5 0,-2-2 0 0,-1-1-5 15,-1-2-20-15,-1 1-4 0,4-2-5 0,-4 1 0 16,0-1-4-16,0-1-18 0,0 0-9 0,0 0-19 0,0 0 5 16,0 0-35-16,0 0 8 0,1-4-37 0,-1 2-49 15,-1-2-32-15,1-4 30 0,0 1 31 0,0-1 11 16,-4-1 19-16</inkml:trace>
  <inkml:trace contextRef="#ctx0" brushRef="#br0" timeOffset="-70674.5">28325 13936 91 0,'0'8'75'15,"0"-1"7"-15,0 4-11 0,0-2 15 0,0 0-3 16,0 1-29-16,0-1 0 0,0 5 7 0,1-2 1 0,3 0-18 16,-3 0 8-16,2 1-1 0,1 1-2 0,-1-1-1 15,2 0-3-15,1 3-3 0,-2-3 8 0,1 1-8 0,2 0-3 16,-6 2-8-16,6-3-3 0,-4 1-12 0,1 0 16 15,1 0-24-15,-3 0 16 0,-1-1-8 0,3 0-4 0,-3 1 0 16,1 0-3-16,-2-4-1 0,0 1-8 0,0-1 12 16,0-1-8-16,-2 2-4 0,4-4 0 0,-2-1 0 15,-2-2-8-15,2 3-4 0,0-4-1 0,0-2-23 0,0 1-4 16,0-1-20-16,0 1-10 0,0-2-15 0,0-3-54 16,0 0-53-16,0-2 6 0,0-1 21 0,0 0 19 15,0-1 17-15</inkml:trace>
  <inkml:trace contextRef="#ctx0" brushRef="#br0" timeOffset="-70007.2399">28739 13587 66 0,'4'0'75'0,"0"0"-4"16,1 0-3-16,-1 0 3 0,0 1-13 0,-1 1-26 0,2-1 7 15,-4 4 5-15,6-1-16 0,-6 1-2 0,5-1 3 16,-1 5 7-16,-2-1-3 0,1 2-1 0,0-1-2 16,0 2 3-16,0-1-4 0,2 2 0 0,-1-1 8 0,-2 2-3 15,4 1-19-15,-1-3 15 0,-1 3 0 0,3-2-23 0,0 1 19 16,-2-2-3-16,4 3 0 0,-1-3-4 0,-1 2-19 15,0-3 19-15,1 2-19 0,-3-1 0 0,2-1 16 16,1-1-1-16,-5 1 0 0,4 1-15 0,-3-2 16 0,-1 0-20 16,1 1 20-16,-3-2-24 0,3 2 19 0,1 0-18 15,-2-2 18-15,-2 2-7 0,0-1 0 0,-1 0-12 0,6-2 20 16,-4 2-4-16,-3 2-16 0,6-2 16 0,-6 2 0 16,0-1-20-16,2 2 20 0,-2-2-16 0,4 1 16 15,-4 2-8-15,-1-1 0 0,-2-1-12 0,6 1 20 0,-8 1-20 16,5-1 20-16,-1 0-16 0,-2 0 0 0,-1 0 20 15,0 2-12-15,-1-1 4 0,0 1-12 0,-3 0 0 0,-1 0 16 16,2 1 0-16,-2-1-16 0,0 2 16 0,0 2-16 16,-2 0 16-16,0 0-16 0,0 1 0 0,-2-1 16 15,3 2-16-15,-3 0 1 0,-1-1 18 0,-1 1-19 0,0 1 20 16,-1-2-8-16,-1 1 8 0,0 1-20 0,0-2 12 16,3 2 8-16,-3 0-5 0,1 0 1 0,-2-2-4 0,4 1 0 15,-2-1-4-15,2-1-23 0,0 0 3 0,-1-1-11 16,2-2-12-16,0-1-44 0,-3-1-63 0,0-2-56 0,1-1 36 15,-2-1 13-15,-1-1 17 0,2-1 15 0</inkml:trace>
  <inkml:trace contextRef="#ctx0" brushRef="#br0" timeOffset="-66236.7899">28025 13180 94 0,'0'0'86'0,"0"0"-4"0,0 2-3 0,0-5-8 15,0 3-10-15,0 0-28 0,0 0 13 0,0 0-2 0,0 0-4 16,0 0 0-16,0 0-4 0,0 0-10 0,0 3-1 15,0-3-3-15,0 1 0 0,0-1 8 0,1 0-12 16,-1 0 1-16,0 1 7 0,0-1-11 0,2 0 0 0,3 4 0 16,-2-4-4-16,3 1 0 0,-2-2 0 0,5 2 1 15,-5 1-1-15,4-2-11 0,5 1 15 0,-4-1-7 0,3 2-12 16,2-4 19-16,-2 2-19 0,6 0 19 0,-2 0-11 16,1-1 0-16,3 2-8 0,-2-1 16 0,6 0-1 15,-4 0-19-15,2 0 20 0,2 0-20 0,0 0 20 0,-1 0-20 16,0 0 12-16,2-1-4 0,-1 1 0 0,-1 0 4 15,0 0 7-15,0 0-11 0,-1 0-7 0,2 0-1 0,-3 0 8 16,1 1 0-16,0-1 4 0,0 2-8 0,-1-2-4 16,1 1 20-16,0 1-1 0,-3-1-3 0,3 1 0 15,0-1-1-15,-1-1-14 0,-1 0 14 0,0 2-14 0,0-4 14 16,-1 4-14-16,-3-2-1 0,1 0 16 0,-4-2-1 16,1-1-18-16,-3 2 18 0,1-1 1 0,-2 1-16 0,-2-1 8 15,-2 1 8-15,0-2-19 0,1 1 18 0,-6 0-3 0,3 1-8 16,-3 1-3-16,1-1-1 0,-2 2-7 0,-2-1-5 15,2-1-18-15,0 1-3 0,0 1-4 0,-1-1-37 16,2-1-76-16,-4 1-16 0,1 0 16 0,-1 0 15 0,0 0 18 16</inkml:trace>
  <inkml:trace contextRef="#ctx0" brushRef="#br0" timeOffset="-60624.88">8256 16219 123 0,'0'1'100'0,"0"-1"-4"0,0 0-3 0,0 2 1 16,0-2-15-16,0-3-3 0,0 3-3 0,0 0-11 0,0 0 1 16,0 0-7-16,0 0 0 0,0 0 0 0,0 0-2 15,0 0-12-15,0 0 8 0,0 0 1 0,0 0-7 0,0 0-8 16,0 0 8-16,0 0-7 0,0 1 0 0,0 1-4 15,0-2 1-15,0 0-4 0,0 0-4 0,0 0-9 16,0 0 0-16,0 0 1 0,0 0-1 0,0 0-3 0,0 0-5 16,0 0-9-16,0 0 9 0,3 0 4 0,-1 0-9 15,1 0 1-15,0 0 4 0,3 0-4 0,-3 0 4 0,2 0-5 16,0 0-8-16,0-3 8 0,1 3 1 0,0 0-1 16,-1 0 10-16,2 0-5 0,-1 0-9 0,0-1 0 15,2 1 9-15,-2-2 1 0,1 2-15 0,2 2 5 0,-3-2 9 16,2 0-9-16,0 0 0 0,-3 0 0 0,4-2-4 15,-1 2 13-15,0 0-14 0,0 0 1 0,2 0 4 16,-2 0 0-16,0 0 0 0,1 0 0 0,0 0 0 0,-1 0 4 16,2 0-4-16,-2 0 0 0,-2 0-4 0,2 0 4 15,-1 0 9-15,-1 0-14 0,0 0 1 0,0 0 4 0,-4 0-5 16,4 0 0-16,-6 0 1 0,4-1 4 0,-3 1-5 16,2 0 1-16,-1-2-6 0,1 2-12 0,-3 0 17 0,3 0-18 15,-3 0-17-15,3-1 5 0,-1 1 0 0,-4 1-29 16,4-1-3-16,-2 0-11 0,0 0-42 0,0-3-31 15,-2 0-56-15,-1 0 6 0,0-3 20 0,-2 2 27 0,-1-1 18 16,4-1 22-16</inkml:trace>
  <inkml:trace contextRef="#ctx0" brushRef="#br0" timeOffset="-60185.27">8218 15930 62 0,'0'0'114'16,"0"-2"-3"-16,0 2 0 0,0-1 4 0,0 1-7 0,0 0-13 16,3 0-15-16,-1 0 13 0,1 3-15 0,2-3 5 15,-2 0-6-15,5 1 12 0,-2-1-21 0,0 0 17 0,3 2-11 16,1-1-7-16,-3 2 2 0,2 0-11 0,-1-3-4 15,3 0-9-15,2 0 7 0,-1 2-9 0,1-1-4 0,0-2 5 16,1-1-4-16,2-2-4 0,-2-2-20 0,2-2-6 16,1 4-10-16,-1-2 0 0,-2 1-26 0,1-1-25 15,0 0-4-15,-2 5-46 0,1-2-14 0,-3 0-21 0,-1 1-64 16,1-1-63-16,-2 0 38 0,-2 2 20 0,0-2 28 16,0-2 20-16,-1 2 14 0</inkml:trace>
  <inkml:trace contextRef="#ctx0" brushRef="#br0" timeOffset="-58576.78">9553 15717 84 0,'0'-2'92'0,"1"-2"8"0,-2 2-14 0,-1 1-3 0,4-1-4 16,-2 1-22-16,0-1 1 0,1 2 4 0,1 0-3 15,-1 0-8-15,-1 0-3 0,0 2-18 0,0-2 14 16,2-2-2-16,-2 2-20 0,0 0 8 0,0 0 1 0,0 0-4 16,0 0-4-16,0 0 4 0,3 0 7 0,-3 0 2 0,3 0-1 15,0 2-19-15,-3 1 4 0,0 1 4 0,3-1 8 16,-3 2 1-16,2 1-1 0,-4 1 1 0,2 1 1 0,2-1-5 15,-4 4 5-15,2-2 5 0,0 0 1 0,0 1-5 16,0-1-17-16,0 1 0 0,0 1 18 0,0 1-17 16,0-1 4-16,0-1 15 0,0 1-24 0,0-2 10 0,0 1-15 15,0-2 11-15,0 2-1 0,0-1 1 0,0 0 5 16,2-1-10-16,1-1-5 0,0 2 0 0,1-1 11 0,-1-1-16 16,2 1 0-16,1-2 0 0,0 1-10 0,-4-2 10 15,2-2-5-15,-2 1 5 0,1-1-5 0,2-3 6 16,-2 2-6-16,2-1 0 0,-1-2 0 0,1-1 10 0,-2-2-5 15,4-1 1-15,-1 2-27 0,0-1 10 0,2 1 16 16,-1-3 1-16,-1 1-1 0,2-1-26 0,-2 2 26 16,1-1-25-16,-1 4 25 0,2-1-21 0,1 2 11 0,-1-1 16 15,-1-1-1-15,1 4-20 0,1 1 20 0,-1 0-10 16,-2 1-10-16,2 2 10 0,1-1-11 0,1 2 27 0,-3-1-1 16,0 2-10-16,-1 2-5 0,1-2 5 0,-1-1 1 15,-1 1-1-15,0-1 11 0,2-1-1 0,-2-1-15 0,-3 1 6 16,1 0-6-16,0-2 0 0,-1 1 0 0,-2-1 5 0,2 1-5 15,-2-1 11-15,0 1-17 0,0 2 17 0,0-1 0 16,-2 0 5-16,4 2-5 0,-6-1 5 0,3-1 12 16,-4 2 0-16,2 1-28 0,-1 0 29 0,-3 0-29 0,2-2 28 15,-1 4-28-15,-2-4 36 0,-2 2-30 0,4 0 30 16,-2 0-6-16,0-1 1 0,-3-1-12 0,3 1-7 0,0-1-12 16,0-1 20-16,-3 0-8 0,3 0 1 0,-1-1 0 15,1-1 14-15,-3-2-21 0,5-1-6 0,-3 1 13 16,2-2 1-16,-1 1-7 0,0-1-7 0,1-1 0 0,-2 1-14 15,3 0-26-15,1-2-5 0,-1 2-12 0,-1-3-4 16,1 0-5-16,0 2-14 0,1-4-3 0,0 1-22 0,0 1-1 16,1-2-13-16,-2-2-22 0,-1 1-18 0,2 1-36 15,1-2-41-15,0-1 8 0,-2-1 35 0,2 0 20 16,0-1 26-16,3 1 23 0</inkml:trace>
  <inkml:trace contextRef="#ctx0" brushRef="#br0" timeOffset="-58225.25">9533 15739 91 0,'5'-6'100'0,"0"3"-18"0,1-1 4 15,-2 1-4-15,2 0 1 0,-3 1-15 0,3 1 1 16,-1 1 0-16,1 0-10 0,1-2-4 0,2 4 1 0,-1-2 4 16,0 0 4-16,2 3-19 0,0-3 17 0,2 0-12 15,-1 1-3-15,5 1-3 0,-4-2-4 0,4 0-16 0,0 1 5 16,1-2-5-16,2-1-3 0,-3-2-13 0,4-1 13 15,-2-1-13-15,2-1-25 0,-1-1-3 0,-1-1-30 16,-1 0-6-16,-1 0-28 0,-2 1-44 0,-3 1-42 0,-3 0-29 16,2 2 14-16,-6 1 23 0,-2 4 19 0,1-3 15 15</inkml:trace>
  <inkml:trace contextRef="#ctx0" brushRef="#br0" timeOffset="-57125.9">10458 15661 80 0,'-9'3'96'0,"3"0"-6"0,-2 3-5 0,1-4-2 16,0 0-8-16,0 2-24 0,-1-1-8 0,2 0-3 15,-2 3 0-15,0-4 7 0,3 2-10 0,-1 0 7 0,0 1 0 16,-2-1-3-16,3-1 0 0,-1 2-11 0,1-2 8 16,0 1-19-16,0-1 7 0,1 2-3 0,-4-1 0 0,5-1 0 15,-2 2-4-15,0-1 1 0,2 1-5 0,-3-1 1 16,1-1-4-16,0 2-12 0,-1-1 11 0,4-1 1 0,-1 2-4 16,-2-1 0-16,-1 0 0 0,0 1 0 0,1 0 0 15,0 1-4-15,2 0-8 0,0-2 0 0,-3 4 4 0,0-3 4 16,4 0 0-16,-1 1 0 0,-1 0 0 0,3-1-12 15,1 1 12-15,-2-2-12 0,2-1 12 0,0 3 0 0,0-1 0 16,0-1 0-16,-1 2 0 0,2-1-4 0,-1 1 4 16,0 1 0-16,0-1-12 0,0 2 8 0,0-1 0 15,0 2 4-15,0 0 0 0,0 2 8 0,0-1-4 0,0 2-4 16,0 0 8-16,0 0-8 0,0 0 4 0,0-1-4 16,0 0 4-16,0 0 5 0,0-2-1 0,0 0-12 0,0 0 4 15,3 0 0-15,1-1 0 0,-1-1 8 0,0 1 1 16,2-1-13-16,2-1 4 0,-2 2 8 0,2-1-7 15,-1 1 7-15,-1-1-20 0,1 1 20 0,0-1 1 0,-1 1-9 16,2-1-8-16,-3 2 21 0,-2-1-22 0,4-1 22 16,0 1 0-16,-1 1-4 0,0-2-21 0,0 1 20 15,0-1 1-15,1-2 0 0,-2 1-4 0,3-2-18 0,-2 0 1 16,1 1 21-16,2-3 0 0,-2 1 0 0,0-3-5 16,-1 0 1-16,3 1 0 0,-2 1-5 0,2-2-8 0,-3 0-9 15,2 3 13-15,-1-2 9 0,1-1-14 0,0 3 5 0,-1-1 9 16,1-1-5-16,0-1-8 0,0 2 13 0,-2-2-5 15,1 1-8-15,0-2 4 0,2 1 9 0,-2 0-14 16,-1-2 10-16,0 2-1 0,3 0 1 0,-2 2-14 0,2-2 4 16,-2 0 10-16,1 0-14 0,-1-2 4 0,2 2 10 15,-2 0-1-15,2 0 1 0,-3-3-1 0,3 2 1 0,-2-2-1 16,0 3-4-16,1-3-9 0,-4 1 5 0,2-1 8 16,2 0-13-16,-2 0-4 0,2 0 0 0,-2 0 8 0,1-1 14 15,0 1 0-15,-3-2-9 0,4-1 0 0,-1 0 0 16,0 2 0-16,2-4 9 0,-2 2 0 0,1 0-5 15,-1-1 1-15,1-1-19 0,0 0 23 0,0 1-22 0,-1 0 22 16,0-1-23-16,-1 1 14 0,1-1 0 0,-1 1 0 16,1-1 5-16,-1 1-14 0,0 1 9 0,-2 0 0 15,2 0 0-15,-1 0 0 0,-4 0 4 0,2 0 1 0,1-2-1 16,0 2-4-16,-3 0 5 0,2-1-1 0,0-1 5 16,-2 2 0-16,0-1 0 0,0-1 9 0,3 1 0 0,-3-1 0 15,0-1-8-15,0 0 8 0,0-1-18 0,2 0 0 16,-4-1 5-16,2 1 18 0,0-3-18 0,2 1-1 0,-4 0 25 15,0 2-5-15,1-1-24 0,-3 1 14 0,1 1 11 16,-2-3-21-16,1 4 11 0,-2-2-5 0,-1 2 0 0,1-1 0 16,-2 2 5-16,0-2-5 0,3 1 0 0,-1 1 0 15,0-1 1-15,-1 2-6 0,2 0 0 0,-1 0 0 0,2 0 0 16,-3 0 0-16,2 2 11 0,2-1-5 0,-3-1-1 16,0 0-31-16,1 2 26 0,0-1-31 0,0 1-10 15,0 1-4-15,-2 1-5 0,2-1-17 0,0 2-37 0,1 1-8 16,-1-2-14-16,1 2-44 0,-3-1-67 0,2-1-1 15,0-1 28-15,0 0 28 0,1-1 30 0,0 2 8 16,3-2 14-16</inkml:trace>
  <inkml:trace contextRef="#ctx0" brushRef="#br0" timeOffset="-49906.98">12613 15586 94 0,'0'0'89'0,"0"0"4"0,0 0-3 0,0 0 6 16,0 0-6-16,0-1-28 0,0-1 7 0,0-1-22 0,0 0 16 16,0 0-4-16,3 0-11 0,-1-1 0 0,1-1 5 15,-1 1-4-15,3-2-14 0,-2-1 3 0,0 3-11 0,2 0 16 16,1-2-20-16,-3 1 17 0,2 1-24 0,-2-1 16 15,2 1-20-15,0-1 16 0,0 1-7 0,1-1-13 0,0-1-4 16,0 1 20-16,3 0-3 0,-2 0-21 0,1-1 21 16,0 0-4-16,0 0-22 0,1 0 1 0,-1 2 21 15,0-2-25-15,0 3 24 0,1 0-24 0,0 1 4 0,-3 1 0 16,0-1 16-16,2 2-20 0,-2 0 20 0,-1 0-7 16,0 0 7-16,1 2 1 0,0 1-13 0,1 1 9 0,-2 1-9 15,-1 0 17-15,1 2 0 0,0 2-8 0,1 0-9 0,-1 1 13 16,1 2-5-16,-1-1 5 0,0 2-4 0,-2-2 4 15,3 0 10-15,0 2-1 0,-2-1-13 0,0 0 0 16,0 0 5-16,-1-2-1 0,-3 4 6 0,2-2 8 0,-2 0-17 16,1 1 4-16,-1 1 14 0,0 2 1 0,-1-2 5 15,-1 4-5-15,-1-2 6 0,1 1 11 0,-1 1-5 16,0-2-20-16,-1 1 0 0,0 2 22 0,-1-1-26 0,1-1 22 16,-3 1-11-16,4-2-17 0,0 1 24 0,-1-1 0 15,0-1-17-15,-1-1 12 0,2-1-6 0,-2 2 1 0,2-1-1 16,1-2-5-16,-4 0 1 0,4 0-8 0,-2 0 1 15,0 0 0-15,0-2 0 0,1 1-32 0,-2 1 32 16,3-2-33-16,-2 0 33 0,0-2 0 0,1 1-32 0,1-1 32 16,-1-2-33-16,2 1 33 0,-2-2-6 0,3-1-33 15,-2-2 32-15,2-1 1 0,0 1-7 0,0-1-39 0,0-1 26 16,0 0-24-16,0 0-12 0,0 0-40 0,0-3-41 16,0 0-7-16,0-1-39 0,0-1-59 0,0-4-70 0,0 0 43 15,0-1 43-15,0-2 33 0,0-2 24 0,0-2 19 16,0 1 8-16</inkml:trace>
  <inkml:trace contextRef="#ctx0" brushRef="#br0" timeOffset="-49050.08">12661 15784 141 0,'0'-1'125'0,"2"1"-7"0,2-2-7 15,-2 1-14-15,4-4-3 0,-3 2-20 0,2-3 6 0,1 2-2 16,3-1-6-16,-2 2-4 0,4-3-3 0,-3 2-22 16,0 1 7-16,5 0-2 0,-4 1-4 0,5 1-8 0,-2 1 1 15,0-2-4-15,2-1-4 0,-1 2-4 0,1-2-4 16,-1 0-4-16,1-2 0 0,2 4-4 0,-2-4-4 15,2-1-1-15,1 0-3 0,-1 1-5 0,3 1 8 0,-3-2-3 16,1 0-23-16,1 2-37 0,-1-4 46 0,2 1 1 0,-3 1 8 16,0 0-5-16,-2 1-7 0,0 0 8 15,-3 3-9-15,-1-1 21 0,-2 3-20 0,1-3 20 0,-6 3-8 16,-1 0-8-16,0 0 16 0,-1 0 1 0,-1 2-9 0,0-4 8 16,0 2-8-16,0-3 0 0,3 3 0 0,-3 0-8 15,2-2 20-15,0 2-20 0,1 0 20 0,-3-3 1 0,3 1 0 16,-3 4 0-16,4-5-5 0,-4 4-16 0,0-2 20 15,3 1 1-15,-6-1 0 0,6 1-8 0,-6-2-10 16,6 4 1-16,-6-1 4 0,6-2 9 0,-6 1-1 0,3 0 5 16,0 0 0-16,0 0-13 0,0 0 14 0,0 0-6 15,0 0 6-15,0 0-1 0,0 0-8 0,0 1 8 0,0 2 10 16,0-1 4-16,0 1-4 0,0 0 0 0,0 0-18 16,0 1 18-16,-1 1-23 0,1-2 10 0,0 0-10 0,0 0 0 15,-3 1 19-15,3-1-10 0,-2-3-14 0,2 3 25 16,0 0-25-16,-1-1 24 0,1 1-24 0,-2 1 15 15,2 0-15-15,-1 0 0 0,-1-1 20 0,0-2-20 0,4 5 0 16,-4-2 20-16,-1 0-20 0,3 0 0 0,0 1 20 16,0-1-25-16,-1 1 0 0,1-2 25 0,0 3-25 0,0-2 15 15,0 1-15-15,-2-1 15 0,4 1-15 0,-2-1 25 16,0-1-25-16,1 2 25 0,2-1-25 0,1-1 25 16,0 2-25-16,2-1 24 0,1 1-23 0,-1-2 18 0,2 1-18 15,1-1 9-15,1 2-10 0,-2-2 25 0,0 1-6 0,1 1 1 16,-1-1-25-16,2-1 6 0,-4 0 18 0,3 2 1 15,-1-1 0-15,1 0 0 0,-2 1-25 0,1-2 25 0,2 0-25 16,-4 2 25-16,2-3 0 0,-2 2 0 0,1-3-25 16,-3 2 20-16,1 2 0 0,-2-2 5 0,-1-1-5 15,1 3 0-15,-3-2 0 0,0 2 0 0,0-1 0 0,0-3 0 16,0 6 0-16,-3-4 0 0,-2 1-25 0,4-1 25 16,-1 3-20-16,-3-1 10 0,0-1 15 0,0 3-5 15,-2 1-20-15,1 1 25 0,-3 0 0 0,1 0 0 0,2 0-5 16,-3 2 0-16,2-2 6 0,-2 1-1 0,1 1 0 15,0-3-15-15,3 2-10 0,-3-2 15 0,0 2 0 0,2-3-11 16,2-1 11-16,0-1 0 0,-2-1-15 0,3-1 10 16,1 0 5-16,-3-2-10 0,5 1-20 0,-4-5-24 0,1 3 11 15,0-1-28-15,-1-2-11 0,0-2-6 0,0 1-23 16,-1-1-4-16,-2-1-32 0,1 0-15 0,-2 0-40 16,3 0 5-16,-3-1 24 0,0-1 19 0,0 2 15 0,3-1 21 15</inkml:trace>
  <inkml:trace contextRef="#ctx0" brushRef="#br0" timeOffset="-48669.03">13056 15604 123 0,'0'0'118'0,"0"0"-15"16,3 0 5-16,-1 0 0 0,1 0-3 0,4 0-29 0,0 0 20 15,-2 0-3-15,6 0-11 0,0 0-2 0,0 2 9 16,2-2-2-16,1 0-3 0,-1 1-6 0,2 1-10 0,-3-2 5 15,1 1-16-15,1 1-3 0,-2-2-4 0,4 1-4 16,-5 1-3-16,2-1-4 0,-1-1-5 0,-2 0-4 16,2 0-5-16,1 0-10 0,1 0-4 0,-1 0-16 0,0-1-21 15,1-2-4-15,-3 0-34 0,3-2-8 0,-1 2-24 0,1-3 2 16,-3 0-1-16,0 0 3 0,-1 0-45 0,-2-1-62 16,0 2-22-16,-2-1 24 0,0 2 20 0,-3 1 23 0,2 0 18 15,-5 3 22-15</inkml:trace>
  <inkml:trace contextRef="#ctx0" brushRef="#br0" timeOffset="-47823.13">13853 15891 84 0,'-2'0'85'0,"2"0"15"16,0 0-10-16,0 0-1 0,0 0-3 0,0 0-24 15,0 0 14-15,0 0-7 0,0 0 8 0,0 0 1 16,0 0-18-16,0 0 15 0,0 0-2 0,0 0-11 0,0 0 0 15,2 3-2-15,-2-3-8 0,2 1 18 0,1 1-25 16,0-1 10-16,0-1-3 0,2 0 5 0,3 2-13 16,-2-4-3-16,2 4-4 0,-1-4-4 0,2 2 0 0,0 0-4 15,-1-1-5-15,0 1-5 0,3 0 1 0,0 0-5 16,-1-3 5-16,2 0-5 0,-2 1-5 0,2 1 1 0,1-1-1 16,0-1 0-16,-1 3 0 0,1-2-4 0,1 1-1 15,-1 0 0-15,-2 1 0 0,3 0-5 0,-1 0 6 0,-1 1-6 16,1-2 5-16,0 2-5 0,0-1 0 0,-4-1 5 0,5 1-5 15,-4 0 5-15,1 1-5 0,3-1 6 0,-3 0-6 16,2 0 0-16,-1 0 10 0,0 0-10 0,0 0 0 16,1 0 0-16,-1 1 0 0,0-1 6 0,-3-1-6 0,3 1 5 15,-2 0 0-15,0 0-5 0,1 0 6 0,-5 0-6 16,2 0 5-16,-2 0 6 0,2 0 0 0,-2 0 0 0,-1 0 0 16,2 0-6-16,-2 0-10 0,-1 0 21 0,2 0 1 15,-3 0-28-15,2 0 28 0,-2 0-12 0,1 0 7 16,1 0-12-16,-4 0-6 0,1 0 0 0,-1 0 6 0,2 0-5 15,-3 0-1-15,0 0 1 0,0 0-12 0,0 0-16 16,0 0-5-16,0 0 1 0,0 0-10 0,0 0-29 16,0 0-7-16,0 0-16 0,0 0-9 0,-3 0-1 0,0 0-32 15,0-3-43-15,-2 2-45 0,0-2 14 0,-1 0 30 16,-2-2 23-16,0 1 19 0,0-2 18 0</inkml:trace>
  <inkml:trace contextRef="#ctx0" brushRef="#br0" timeOffset="-47250.49">14158 15633 48 0,'0'3'68'0,"0"-1"7"0,0 2 3 15,0-3-10-15,0 1-3 0,0 1-30 0,0 1 1 0,0 0-3 16,0 1 13-16,3 0-17 0,-3-1 8 0,2 1-12 15,-2-1 15-15,2 2-4 0,-2-1-6 0,0-1-12 0,1 2 11 16,-1 0 4-16,0 0-10 0,0-1 2 0,0 2 9 16,-1 0-4-16,1 1 0 0,0 0-19 0,0-1 4 15,0 2 15-15,0 0 5 0,0 0-12 0,0 0 3 16,0 0-2-16,0 2-1 0,0-2 0 0,0 1 5 0,0 2-13 16,0-1 17-16,0 2-16 0,0-1 0 0,0 0 20 15,0 1-4-15,0 1 1 0,0 0-12 0,0 1 4 0,1 0-5 0,-1 0 6 16,2-2-1-16,-2 2 1 0,1 0-5 15,-1 2 1-15,2-1-9 0,-2-2 0 0,2-1 18 0,-1 1 0 16,-2-2 1-16,2 0 0 0,-1 1 5 0,3-2-13 16,-3-1 4-16,2-1-4 0,0-1 1 0,-2-2-11 0,2 1 16 15,-2 1 0-15,2-2-5 0,-4-5-4 0,4 2 0 16,-4 0-6-16,2-1 17 0,0-2-16 0,0 1-5 0,0-1 0 16,0 0-6-16,0-1 17 0,0 1-39 0,2 0 12 15,0 1-11-15,-2-4-6 0,3 0-46 0,0 0-18 0,-3 0-11 16,3-1-33-16,-3-1-54 0,2-2-93 0,-1 1 32 15,-1-2 26-15,-1-1 30 0,-1 3 24 0,-1-1 18 0,0-2 19 16</inkml:trace>
  <inkml:trace contextRef="#ctx0" brushRef="#br2" timeOffset="-9644.04">22081 11326 69 0,'0'-3'75'0,"0"-1"-3"16,3 1-5-16,1-1-9 0,-3 0 17 0,2 0-21 15,1 1-18-15,0 0 10 0,-1-1 1 0,-1 4 1 16,-1-2-5-16,3-3 1 0,-3 2-7 0,2 0 14 0,-1 0-18 16,1 0 12-16,-3-1-19 0,3 1 15 0,1-2-22 15,0 1 3-15,1 0 1 0,-2-1-4 0,2 0 0 0,0 1-11 16,1-1 15-16,2-1-12 0,0 0 9 0,0 1-20 15,0-2 15-15,1 1-19 0,0-2 20 0,1 3-5 0,1-3-14 16,0-1 14-16,0 3 1 0,2-3-20 0,-2 0 16 16,5 1-4-16,-5 0-12 0,2-1 16 0,2 0-8 15,-2 0-8-15,3-2 20 0,-2 2-20 0,5-1 8 16,0 0 8-16,-2-1-16 0,2 2 8 0,0 0 0 0,3-2-8 16,-1 2 8-16,1-1 12 0,4 1-12 0,0-2-8 15,1 1 8-15,2-2 8 0,-1 3 0 0,4-5-20 0,-2 2 20 16,1 2-20-16,-1-1 12 0,2 1 8 0,0-1-16 15,-1 2 0-15,-1 0 0 0,0 2 1 0,0-1-1 0,-1 2 0 16,-3 2 4-16,1-2 0 0,-1 3 16 0,-2 1-8 0,-1-1 8 16,1 3-20-16,-3 0 0 0,-1 0 4 0,0 0 0 15,0 0 0-15,0 0 16 0,-1 0-20 0,-1 2 1 0,0-2-5 16,0 1 0-16,1 1 20 0,-3 1-4 0,0-1 0 16,-2 2-4-16,2-3 0 0,-4 2 0 0,6 2-4 15,-6-2-8-15,4 1 1 0,-2-2-1 0,0 1 5 0,3 1-1 16,-2-1 8-16,0 0-8 0,2 3 8 0,-3-3-11 15,3 0 3-15,1 2 1 0,-1-1-1 0,4 1 1 0,-4-1-1 16,4 2 0-16,-4-2 1 0,5 1-1 0,-1 0 1 16,1-1-1-16,0 0 5 0,0 1-1 0,2-2-7 15,-1 3 7-15,1-2 4 0,0 0-11 0,0 0 11 0,-1 2 0 16,0-1-8-16,0 1 8 0,-1-2 0 0,0 2 0 16,-1 2 0-16,1-4 0 0,-3 4 0 0,0-2 0 15,2 1 0-15,-2-1 0 0,1 0 0 0,1 0-7 0,-4 0 7 16,4 0 0-16,-1 2 0 0,1-1 0 0,-1-1-8 15,2 0 12-15,-2 1 0 0,2 1-4 0,0 0-8 0,-1-1 8 16,1 2 4-16,0 2 0 0,-2-4-1 0,1 4 1 16,1-2 0-16,-2 0-4 0,1 1 0 0,0 1 0 0,1-1 0 15,-3-1 4-15,1 2-4 0,1-2 0 0,-2 0 0 16,0-2 0-16,-2 2-8 0,1 0 1 0,0 0 10 0,-2-1 1 16,0-1 0-16,-2 1 0 0,0-1-4 0,-1 1 3 15,-2-1 1-15,0-1 0 0,-1 2 0 0,0-1-1 0,-1-1 1 16,-1 0 0-16,0 0 7 0,-2 0 0 0,2 0-7 15,0 0 0-15,0 0-4 0,-2 2 4 0,2-2-1 16,0 0-3-16,-3 0-7 0,3 0 7 0,-4 0 11 0,2 0-11 16,-1 0 8-16,-2-2-8 0,1 2 0 0,-3-1 0 15,1-2 0-15,-2 1 7 0,1-1-7 0,-1 2 0 0,0-4 0 16,0 1 0-16,0 0 8 0,0-2-8 0,-1 0 0 16,1 0 8-16,1 0-20 0,-1 0 8 0,0 0 1 0,0-1-9 15,0 1 1-15,0 0-12 0,-1-1-22 0,1-2-33 16,0-2-58-16,0 1-49 0,0-2 17 0,0-2 18 15,-2 2 18-15</inkml:trace>
  <inkml:trace contextRef="#ctx0" brushRef="#br2" timeOffset="-9145.64">24725 11365 59 0,'8'3'82'16,"0"2"-11"-16,2-2-3 0,0 0-4 0,0 0-3 15,0 1-21-15,0-1 3 0,1 0-4 0,-1 2-3 0,1-2 0 16,-2 0-3-16,1 1-4 0,-2-1-4 0,0 2 1 16,0-1 0-16,-1 0-12 0,1 0-6 0,-3 0-1 0,2-1 0 15,-3 0 15-15,2 2 0 0,-1-2-3 0,0 1-12 16,0-4 1-16,0 2 6 0,-1-1-6 0,1 1-1 16,-1-1 1-16,1-1-1 0,0 0 0 0,-2 0-7 0,2 0 0 15,-3 0 8-15,4 0-1 0,-2 0 1 0,0 0-1 16,1 0-7-16,-2 0 12 0,2 0 6 0,-1 0-10 0,2-3-1 15,-1 2 8-15,3-2-7 0,-5 0-1 0,4 0-3 16,-1-3 0-16,3 0 0 0,-1-1 7 0,-1 0 1 16,-1 0-12-16,5-1 0 0,-1 2 0 0,-2-2 0 0,2 1 7 15,0 0 1-15,0 1-1 0,0-3 1 0,-1 3-4 0,0-2 0 16,0 2 0-16,-1 2-12 0,-3-4-7 16,3 4 11-16,-1-1-4 0,-1 0 1 0,-2 3-9 0,1-1 9 0,-2 0-27 15,-1 0 0-15,0 1-7 0,-1 2-11 0,-1-1-40 16,0 1-43-16,3 0-42 0,-6 0 16 0,0-2 22 15</inkml:trace>
  <inkml:trace contextRef="#ctx0" brushRef="#br2" timeOffset="-4385.4699">29694 12168 116 0,'-1'0'96'0,"1"1"-3"0,-2-1-4 0,0-1-6 0,2-1-11 16,0 2-7-16,-1 0-18 0,1 3 11 0,0-1-3 15,0-2-18-15,1 0 15 0,-1 0-8 0,-1 1-3 16,1-1-11-16,0 0 0 0,0 0-3 0,0 1 0 0,0-2-1 16,0 2-3-16,0-1 1 0,0 2-5 0,0 0 0 0,0 1 1 15,3-3-1-15,-1 1-11 0,1 1 16 0,2-1-8 16,1 1 0-16,0-4-12 0,0 4 16 0,3-2-8 0,0 0 8 15,0-2-8-15,1 5-12 0,1-1 21 0,-3-4-5 16,1 5 4-16,1-2-3 0,1 1 0 0,-2 0 3 16,3-2 1-16,-2 1 1 0,-2-1-10 0,2 2 1 0,-1-2 0 15,-1 1 0-15,0-1 0 0,0 3 0 0,0-3-13 16,-5 3 9-16,3 2-1 0,1-5 1 0,-2 1 0 0,1-1-5 16,-2 2-12-16,0-2 8 0,0 1 4 0,1-1-8 15,2 0-27-15,-1-1-17 0,-2 1-24 0,1 0-18 16,2-2-35-16,-1-1-80 0,2-1-34 0,-2-1 32 0,-1-1 27 15,1-1 12-15,-2 1 21 0</inkml:trace>
  <inkml:trace contextRef="#ctx0" brushRef="#br2" timeOffset="-3758.84">30611 12023 80 0,'-5'2'82'0,"1"0"4"0,-6-1-4 15,2 4-18-15,0-2 4 0,3 1-28 0,-4 1 7 16,0-1 0-16,1 2-4 0,0 1 1 0,-3 0 0 0,3 0 7 16,0 1 0-16,-3-1-6 0,3 0 3 0,-2 4 1 15,1 0-4-15,0-1 1 0,-1 1 7 0,-1 2 1 0,3 1-7 16,-1-1 9-16,1 2-12 0,-2 0 5 0,6 2 4 15,-3-2 10-15,1-2-8 0,4 4-12 0,-1-2-3 0,1-2-13 16,2-1-5-16,2 0 1 0,-1 0 18 0,4 0-4 16,2-1-4-16,1-4-4 0,1 2-5 0,1-1-5 15,1-2-23-15,3 0 18 0,2-5-4 0,-1 2 0 0,3-1-30 16,-1-2 20-16,-1 1-10 0,3-4 6 0,-2-1-11 16,1-1 0-16,1-1 1 0,-6 0 0 0,4-1 4 0,-3-2 10 15,-1-2-9-15,-1 0 4 0,-2 0 0 0,1-3 0 0,-5 2 5 16,1 0 0-16,-1 0 15 0,-3-2-6 15,-1 1 1-15,1 0-15 0,-3-2 10 0,-3 3 9 0,1-3 0 16,-1 0 1-16,-2 3-5 0,0-4-1 0,-1 3 1 0,3 0 0 16,-5-1 0-16,0 1 0 0,0-1-5 0,0 1 0 15,-1-1 0-15,3 1-5 0,-2 1-20 0,0-1 20 16,0 3-15-16,2 0 0 0,1 1-9 0,-2 1-5 0,6 1 0 16,-6 1-8-16,7 3-23 0,-2 3-17 0,2-4 16 15,0 4-8-15,-2-1-2 0,2 1 5 0,2 1-14 0,-2 1 5 16,-2 0-26-16,4-1-36 0,-2-1-48 0,2 0-22 15,0 2 30-15,0 2 31 0,1-1 7 0</inkml:trace>
  <inkml:trace contextRef="#ctx0" brushRef="#br2" timeOffset="-3483.57">31016 12334 134 0,'-11'12'103'0,"-2"-3"-7"0,2 2-6 0,0-1-4 0,-1 1 1 0,2 0-26 16,0 0-6-16,0 1-7 0,2 0-12 0,-2 0 5 16,2-2-19-16,0 1 4 0,0 0 4 0,3-4-12 15,1 2 1-15,-2-1 4 0,1-1-16 0,3-2 1 0,1 1-8 16,-1-3-4-16,0-2-4 0,2 2 1 0,0-1-19 15,0-2 11-15,0 1-8 0,2-2-7 0,-2-1-25 0,2-1-11 16,1-3-25-16,2 2-54 0,1-2-31 0,-2-2 23 16,6-1 21-16</inkml:trace>
  <inkml:trace contextRef="#ctx0" brushRef="#br2" timeOffset="-3020.8">31476 12057 94 0,'-10'0'86'0,"-3"3"-15"16,4-2 4-16,1 2 1 0,-1 0-19 0,0 2-7 0,4-1-21 15,-3 0 0-15,0 4 14 0,5 0-3 0,-2-2-11 16,0 1-3-16,1 0-1 0,-1 1-10 0,0 1 7 0,1-1 0 15,0 2-11-15,0-1 7 0,0 0 1 0,3 2-1 0,-1-1 1 16,2 1-4-16,-1-1-1 0,1 2-2 0,0-1-1 16,0-2 0-16,0 1 0 0,0-1-3 0,1 0 7 15,-2 0-15-15,1-1 7 0,0-1-3 0,0 1 4 0,1-2 3 16,1 0 0-16,1 0 1 0,2-4-12 0,0 3 3 16,1-3 9-16,2-1-1 0,0 1-7 0,1-2 0 0,0 1-8 15,3-4 19-15,-3 2 1 0,4-2-16 0,-4-1 15 16,2-1 0-16,0 0 5 0,-3 1 11 0,0-4 0 15,1-1 4-15,0 2-15 0,-1-1 20 0,-4-3-8 0,2 1-4 16,-3 0 1-16,2 1 0 0,-3-3-4 0,0 0 0 16,-1 0-13-16,1-2 9 0,-2 2 1 0,0-1-5 15,0 1 0-15,-3-1-4 0,3 3 0 0,-4-1-4 0,3 1 8 16,-3 0-12-16,0 1-5 0,-1 0 0 0,2 1-9 16,2 0-17-16,-4 3 4 0,5-3-12 0,-3 2-5 0,1 2-23 15,0-2-24-15,2 0-26 0,0 1-42 0,0-2-75 16,0 1 21-16,-1 1 28 0,2-1 26 0,-2 2 11 0</inkml:trace>
  <inkml:trace contextRef="#ctx0" brushRef="#br2" timeOffset="-789.24">31543 12093 105 0,'3'0'86'0,"2"1"-8"0,-5-2-14 0,2-1 8 16,-2 2-22-16,5 0-3 0,-2-3-4 0,1 2-10 0,-1 1-12 15,2-2 8-15,-4 2 0 0,1-1 8 0,3-1-4 16,-3 4-8-16,2-2 5 0,-3-4-1 0,-1 6-3 16,0 0 11-16,2-2-8 0,-2 0-6 0,0 0 14 0,-2-2-7 15,1 2 4-15,2 0 1 0,-1 0 7 0,0 0-11 16,0 0 0-16,0 0 4 0,0 0-4 0,0 0-15 0,0 0 16 15,0 0-20-15,-1 0 0 0,1 0 16 0,0 0-24 0,0 0 20 16,0 0 1-16,0 0-4 0,0 0-9 0,-4 0 5 16,2 0-1-16,-2 0-12 0,1 0 13 0,-2 0-4 15,1 0-22-15,-1 0 1 0,-2 0 21 0,0 0-1 0,-1 0 1 16,0 2-21-16,3-1 16 0,-4 2 1 0,1 0-1 16,1 0-21-16,1 0 22 0,-2 2-1 0,0-2 1 15,3 1 0-15,2 1-5 0,2-3 0 0,-1 2 1 0,2-1-23 16,-2 0 23-16,2 0-1 0,0 0 0 0,0 0 1 15,2-1-1-15,-2 2 0 0,0 0-4 0,0-1 5 0,-2 2-5 16,2-1 0-16,0 1 0 0,0-1 0 0,0 2 0 16,0-1 0-16,0 1-5 0,0 1-12 0,0 1 21 15,0-1-17-15,0 1 22 0,0-1-22 0,0 1 22 0,0 1-18 16,0 0 18-16,0 0-18 0,0-2 22 0,0 2-4 16,0-1 4-16,2 1-22 0,0 1 18 0,1-3-9 0,0 4-9 15,0-2 13-15,2 0 1 0,0-2-5 0,2 3 4 16,0-1-13-16,-1 0 22 0,-1-3-4 0,3 3-9 0,-2-2 0 15,1 0 9-15,-3 0 0 0,3-1-1 0,-2-1 1 16,2 2-4-16,-2-1-10 0,0 0 1 0,0 0 4 16,-2-2 4-16,-2-1-8 0,3 2 4 0,-2-1-5 0,0 1 1 15,0-4 4-15,-2 2 0 0,0-1 0 0,0 2 0 16,-2-3 0-16,4 3 0 0,-2-1 0 0,-2 0 0 16,0 0 0-16,2-2 0 0,0 5 4 0,-2-3-4 0,-3 2 5 15,2-2-1-15,-2 3-13 0,-2-5 14 0,3 1-10 0,-6-1 10 16,2 4-1-16,0-4 1 0,-4 2-1 0,2-1 1 15,1-1-1-15,-4 1 1 0,2-2-1 0,0 2 0 0,-3 3 1 16,3-5-1-16,-3 0 1 0,1 2-5 0,2-2 4 16,-3 0-4-16,2 1 0 0,2 1 0 0,0-2 0 15,0 0 0-15,4-2-4 0,-2 4-5 0,4-4 0 0,-1-2-27 16,3 0 1-16,1 2-4 0,1-3-29 0,-2-1-7 16,0-1-26-16,2-1-60 0,0-3-71 0,0 0 15 0,2 2 29 15,-2-2 20-15,0 1 21 0,-2-1 19 0</inkml:trace>
  <inkml:trace contextRef="#ctx0" brushRef="#br2" timeOffset="-417.08">31505 12084 59 0,'0'0'114'15,"0"0"-14"-15,0 0-14 0,1 1 7 0,2 1-11 16,4-1-2-16,-1-1-22 0,2 0 15 0,1 2-11 0,3-1-3 15,2-1 8-15,2 2-7 0,1-2-3 0,0 0-22 16,1 0 15-16,-1-2-4 0,1 2-22 0,0 0 11 16,0 0-3-16,1 0-20 0,-2 0 16 0,-1-1-12 0,0 1 4 15,-2-2-12-15,-3 2-8 0,3 0-4 0,-6 0-20 16,5 0-8-16,-5 0 12 0,1 0-20 0,-2-1-23 0,3 2 1 16,-3-1-41-16,-1-1-61 0,2-1-41 0,0-1 21 15,0 3 27-15,-2-2 7 0</inkml:trace>
  <inkml:trace contextRef="#ctx0" brushRef="#br2" timeOffset="598.3299">32128 12121 73 0,'0'-1'96'0,"0"1"-7"16,0 0-3-16,0 0-7 0,0 0-4 0,0 0-28 15,0 0 4-15,0 0-4 0,0 0-11 0,0 0-7 0,0 0 1 16,0 0-5-16,0 0-3 0,-2 0 0 0,0 0-3 15,-2 0 7-15,2 0-8 0,-1 0-3 0,-2 0-11 16,-1 0 10-16,1 3 1 0,-1-2 8 0,-1 2-12 0,2 0 0 16,1 0-3-16,-1 0-1 0,-1 2 1 0,1-1-1 15,2 2 1-15,-4-2-1 0,3 3-3 0,-2-4-8 0,1 1 8 16,2-1 0-16,-2 2 0 0,-2-2 0 0,6 1-1 16,-7-1 9-16,8 1-12 0,-4 0 11 0,4 0-3 0,-2-1-12 15,0 0 4-15,2 2 0 0,0-1 8 0,0 1-1 16,0-1 1-16,0 1-4 0,0 1-8 0,4 1 0 15,-1-1 4-15,-2 2 8 0,4-1-12 0,-2 1 4 0,2-1-4 16,1 4 12-16,1-2-1 0,-3-1-10 0,5 3-1 16,-1 0 11-16,-1-1 1 0,-1 2-4 0,3 0-16 0,0-1 20 15,-1-1-12-15,1 1 4 0,-1-1-4 0,0 1-3 0,0-2 14 16,-3 1 1-16,2-1-8 0,-2-1-11 16,-2 1 11-16,0-2 7 0,-1 0-7 0,0 1 0 0,-2 1-7 15,0-3 18-15,0 0-11 0,0 0-4 0,0 0 20 0,-4 2-1 16,3-2 0-16,-4 0 1 0,0 0 3 0,-2 0-7 15,2-2 0-15,-5 1 0 0,0-2-1 0,0 1 5 0,-5 0 4 16,6-4 0-16,-5 2-12 0,2 1 0 0,0 0 4 16,1-1 0-16,0 1 0 0,-2-3-4 0,2 6-8 15,-1-6 16-15,0 0-12 0,3 1 0 0,0 1-8 0,1-2 17 16,0 0-9-16,-1 0-4 0,2-3 0 0,-1 3-8 16,2-6-17-16,1 4-7 0,1-1-4 0,3-1-12 0,-2-1-76 15,3-1 17-15,-3-3-68 0,1 0-36 0,2 2 34 16,5-1 20-16,-2-2 18 0</inkml:trace>
  <inkml:trace contextRef="#ctx0" brushRef="#br2" timeOffset="899.21">32098 12091 94 0,'0'0'129'16,"4"-1"-8"-16,2 4-6 0,1-3-14 0,-2 3-4 15,6-3-24-15,-2 2-7 0,4-2-3 0,0 2-7 0,4 0 0 16,2-2-15-16,-3 1-3 0,2-2-15 0,2 1 4 15,2 0-4-15,-2 0-8 0,3 0-15 0,-1 0-15 0,0 0-23 16,0 0-8-16,-5 0-30 0,4 0-65 0,-4 0-56 16,-3 0 17-16,2 0 11 0,-7 0 19 0</inkml:trace>
  <inkml:trace contextRef="#ctx0" brushRef="#br2" timeOffset="21806.55">15129 15738 105 0,'0'-3'89'0,"0"-2"-3"0,0 2-22 15,3-1 8-15,-1-1 0 0,2 2-18 0,-4 0 0 0,5 0-7 0,-3 2 0 16,-1-1-3-16,3 1 4 0,-3 1-4 0,-1 0-11 16,3 0-11-16,-3 0-3 0,0 0 14 0,5 0-3 15,-5 0-22-15,3 0 18 0,-1 0-11 0,6 0-11 0,-5 0 11 16,-2 0-11-16,3 0 15 0,-4 0-8 0,4 1-11 16,0 1 20-16,-1 2-9 0,-2-1 1 0,1-1-1 0,0 4-11 15,2 0 16-15,-1-2-16 0,-3 4 7 0,5-1 1 16,-5 1 8-16,0-1-20 0,3 2 19 0,-3 0-19 0,3 2 20 15,1 1-8-15,-1-3-12 0,0 1 8 0,3 4 0 16,-3-4 0-16,2 4 0 0,1 1 7 0,-2-2-7 16,2 0 0-16,-3 1 4 0,2 0 0 0,-4 2 0 0,1 2 0 15,-1 0-12-15,1 2 0 0,-2-2 4 0,0-3 0 16,0 1 8-16,0 2 0 0,0-1-8 0,0-2 0 16,0 1 8-16,2-2-8 0,-4-1 0 0,2-1-8 0,0 0 12 15,0 1-4-15,0 1-4 0,0-2 12 0,-2 0 0 16,1 0 0-16,-2 0 4 0,-2-1 0 0,2 1 0 0,0-3 12 15,0 0-3-15,-1 0-1 0,1-3 1 0,-3 1-5 16,4-1-7-16,1 0-51 0,-1 0 46 0,-2 0 1 16,1-1-1-16,-1-2 0 0,-1 1 17 0,-1 1-1 0,1-1-3 15,-1 1 0-15,-3-1 0 0,-1-1-13 0,2 0 1 0,-3 3-1 16,2-4-8-16,-3 1-1 0,2 0 14 0,0-2-5 16,-1 1-4-16,-2-1 9 0,2 1 12 0,-3-2-8 0,4 0 0 15,-1 0-4-15,-3-2 4 0,5 2 0 0,-4 2 1 16,2-2-1-16,1 1 0 0,0-4 1 0,0 3 0 0,2 0 13 15,0 0 0-15,2 0-3 0,1-3-1 0,2-1-18 16,1 1 9-16,-2-2 10 0,4-1-5 0,-2-1 1 16,2 1-25-16,0-2 10 0,2-1 9 0,1 3-4 0,-2-1 0 15,3-1 0-15,-3-1-5 0,6 1 0 0,-1 3-5 16,0-3 0-16,-1 2 0 0,0-1 0 0,-4 1-5 0,2-1-20 16,2 0 20-16,0 1-9 0,-2 0-1 0,0 0 0 15,0 0 6-15,2 0-1 0,-2-1 1 0,1-1-1 16,0 1 1-16,1-1-1 0,-1 0 1 0,-2 1-1 0,3 0 1 15,-2-1 0-15,2 2 4 0,-2 0 0 0,3 0-4 16,-3 0 0-16,2 2-9 0,0-1 9 0,0-1 4 0,3 2-4 16,-2-1 4-16,0 0 1 0,1 1-1 0,-3 0 1 15,3-1 4-15,0 2-5 0,1-3-8 0,-1 5 13 16,-1-2 0-16,3-2 0 0,-2 0 0 0,-1 3 0 0,2-3 0 16,-3 2 9-16,4 0-9 0,-2-1 0 0,1 2 9 15,-4-1-14-15,4-1 5 0,-2 4-4 0,-1-2 4 0,2 1-4 16,-2-2 4-16,-1 3 8 0,4 0-12 0,-3 0 0 15,-1 0-1-15,1-3-13 0,2 4 1 0,0-2-1 0,-2 2 14 16,2-2-5-16,-3 2-21 0,1-1 12 0,0 0-7 16,2 0-13-16,-7-1-4 0,2 1-20 0,1-2-10 15,-3 2 4-15,2 0-10 0,-2 0-21 0,0 0-48 0,-2-2-33 16,-3 1-12-16,2-3 23 0,3 1 22 0,-4 0 15 16</inkml:trace>
  <inkml:trace contextRef="#ctx0" brushRef="#br0" timeOffset="26251.14">15227 15727 84 0,'3'0'75'16,"-3"0"-4"-16,2 0-3 0,-1 0 3 0,-1 0-3 0,2 0-21 16,-2 0 0-16,0 0-18 0,0 0 14 0,-2 0-18 15,4 0 15-15,-2 0-7 0,0 0 0 0,0 0 7 16,1 0 1-16,-1 0-1 0,2 0-14 0,1 3 15 0,-3-2-7 15,0 3-4-15,0-1-11 0,2 1 15 0,1 2 0 16,0 0-11-16,-3 2 8 0,5-2-16 0,-5 1 5 0,3-1-5 16,2 0-3-16,-1 2 0 0,1-2 11 0,0 1-11 15,-2-1 4-15,1 2-8 0,0-1 4 0,2 1 8 0,-3 0 0 16,2 2-12-16,0 0 4 0,0-1 4 0,0 2 5 16,-2 1-21-16,3 0 20 0,-3 1-8 0,0-1-7 0,1 2 15 15,-1 1 1-15,-2-1-4 0,1 0-9 0,1-2-8 16,0 3 17-16,1-2 0 0,-4 1 0 0,4 0-4 0,-4-1 0 15,3-2 0-15,0-1-13 0,-1 2-9 0,-2-1 1 16,0 2-1-16,0-2 5 0,0-1-1 0,0 2 14 0,0-3 0 16,3 1 8-16,-6 1-8 0,3 0-5 0,0-2 0 15,0 1 1-15,-3-1-1 0,0 0 5 0,-1-1 0 16,-2-1-1-16,2 2 1 0,-3-1 0 0,2-2 0 0,-1 0 0 16,-3 0 0-16,2-1-9 0,1 2 18 0,-1-4-9 15,0 1-4-15,1 0-5 0,-1 0 4 0,-3 0 1 16,3-1 8-16,-3 0-8 0,2 1 0 0,-3 1 4 0,-1-2-18 15,0 2 18-15,-2-1-9 0,3 1 0 0,-3-2 4 16,1 1 1-16,2 1-10 0,-3-1 5 0,3-4 5 16,-3 5 9-16,3-5 14 0,1 3-9 0,-1-3-9 0,0 1-1 15,3 1 10-15,0-2 1 0,-3 1 4 0,5 1-4 16,-1-1 0-16,-2-1 5 0,5 0 1 0,0 0-6 0,-1 0 1 16,1 0 5-16,-1 2 6 0,2-1 1 0,-3-4 0 15,2-1 0-15,0 1-4 0,0 0 0 0,1-2-6 0,0 2-11 16,1-4-12-16,-2 1 0 0,4-2 0 0,-4 1 24 0,2-1 0 15,-2 1 0-15,3-1-30 0,-2 1 0 16,1-1 0-16,0 1 0 0,-2-1 18 0,2 2 6 0,0-3-24 16,-1 2-6-16,3-1 6 0,0 1 12 0,0-1 12 0,3-1-6 15,1 0 1-15,-1-1-1 0,3-1 1 0,1-1-38 16,0 2 6-16,3-1 7 0,-1-1-6 0,2 0 30 0,0 0 0 16,-1 3 0-16,2-1-5 0,-2 2-1 0,1 1-25 15,-2-1 1-15,1 2 0 0,-2 2 30 0,1-2 0 16,-1 2 0-16,2 3-6 0,1 0 1 0,-2 1-1 0,1-2 0 15,2 1 0-15,0 1 0 0,-3 0 1 0,4 3-1 16,-1-1 0-16,1 2 1 0,1-1-1 0,-2 3 1 16,0-2-1-16,-1 2-6 0,0-1 0 0,3 2 0 0,-2 1 0 15,-2-5 0-15,2 3 0 0,-4-3 0 0,4-2 0 0,-2 1 0 16,-4-1 0-16,2-1-76 0,0 0 89 0,-2 0-7 16,0-1 0-16,-1 1-6 0,2-2-6 0,-1 4-25 15,-2-4-5-15,-2 2-30 0,3-3-8 0,-2 0-3 0,0-1-24 16,-3-1 0-16,2-1-28 0,-2-1-34 0,2-1-37 15,-6-2-66-15,1 0 5 0,0-1 45 0,-2 2 35 16,-1-2 9-16,-2 1 30 0</inkml:trace>
  <inkml:trace contextRef="#ctx0" brushRef="#br0" timeOffset="26601.3099">15241 15309 87 0,'-3'-5'136'15,"0"1"-4"-15,-2-2-17 0,1 1 0 0,1 1-6 0,-4-1-25 16,5 1-7-16,-4 2-17 0,4 1 11 0,-1-1-11 16,2 1-21-16,-4 1 11 0,4 0-19 0,-3 0 12 15,1 0-24-15,-2 0 13 0,-1 3-24 0,0 0 16 0,-2 0-20 16,-5 1-4-16,2 2-8 0,-5 3 4 0,0 2-16 16,-1-1-4-16,0 2-11 0,-1 2-12 0,0-1 8 0,1-1-18 15,2 2-12-15,2-4-43 0,1 1-42 0,2-3-28 16,5-1 17-16,2 0 8 0,3-1 25 0</inkml:trace>
  <inkml:trace contextRef="#ctx0" brushRef="#br0" timeOffset="28818.59">16353 15682 105 0,'1'0'86'0,"-1"-1"-15"16,0 1 8-16,0 0-8 0,-1 0-17 0,1 0-18 0,1-2 0 15,-2 2 15-15,1 2-19 0,0-2 8 0,0 0-4 16,0-2-3-16,0 2 0 0,0 0-3 0,-3 0-1 0,1 0-3 16,-1 3-4-16,0-1 0 0,-5 2 8 0,3-1 0 15,0 3-19-15,-3 0 16 0,0 0-20 0,-2 2 16 16,2-1-16-16,-2 2 16 0,-1-1-19 0,2 1 15 0,-3 0-7 16,0-2-12-16,-3 2 19 0,3 2-19 0,-4-1 15 15,1-1-7-15,0 2-12 0,1 0 19 0,0-1-18 0,-2 0-1 16,0 1 15-16,2-2-3 0,1 1-12 0,0-2 16 15,-1 2-16-15,3-1 8 0,2-3 0 0,-1 0 0 16,1 2 7-16,2-2-7 0,1-2-8 0,0 2 16 0,4-4-8 0,-3 2 8 16,2-2-20-16,3 1 8 0,-3 0 12 15,3-2-1-15,0-1-3 0,0 3 0 0,0-1-8 0,0-1 0 16,-2 1 0-16,2-2 8 0,2 4-12 0,-2-5 4 0,-2 4 0 16,2-3 8-16,0 4-12 0,4-2 4 0,-3 2 0 15,2-2 4-15,1 2-4 0,1-1-8 0,2-3 12 16,-2 3 0-16,1-1-4 0,4-1 4 0,1 0 0 0,-3-2-8 15,1 1 0-15,1-1 8 0,4-1 0 0,-3-1 0 16,3 3-4-16,-1-1 4 0,4-2-4 0,-4 0 4 16,3-1-4-16,-2 3 4 0,2 0 8 0,-4-1-16 0,3-1 4 15,-1 2 0-15,0-2 0 0,0 3 0 0,-1 0 0 16,1-2 0-16,-1 2 8 0,3-3 0 0,-4 2-12 0,-2-1 4 16,2 2 0-16,-2 2 0 0,1-4 0 0,-2 2 0 15,-2-2-4-15,-1 4 0 0,-1-4 4 0,1 4 0 0,-3-4 0 16,-1 2-4-16,-1-1 4 0,-1 0-4 0,2-2 4 15,-2 3 0-15,0 0 0 0,0-2 0 0,0 1 0 0,0 1 0 16,0 0-12-16,3 0 16 0,0-2-20 0,-1 4 16 16,-2-2-20-16,2 0-3 0,-2 0-1 0,1 0 12 15,1 0-7-15,-4 0-4 0,4 0 3 0,-4-3-26 0,2 1 12 16,-1-1-19-16,1 0-22 0,1-1-57 0,-2-1-40 16,1-1-8-16,-4 2 23 0,1-5 18 0</inkml:trace>
  <inkml:trace contextRef="#ctx0" brushRef="#br0" timeOffset="29199.6">16291 15717 109 0,'3'0'78'0,"1"0"-3"0,-1 1-4 0,0 1 15 0,5 2-3 16,-5-1-33-16,2 3 1 0,1 0-4 0,-3 0 0 15,0 3 8-15,5-1-3 0,-5 4-19 0,2-2 0 0,-2 1 12 16,2 0 0-16,-2 2-4 0,2 2 8 0,1 0 1 16,-3 1 0-16,2 2-15 0,0 0-4 0,0 0 9 0,0-1 0 15,-1 3 0-15,2 0-3 0,-1 1-4 0,-2-3-4 16,0 2 0-16,-1-1-8 0,-2-4-8 0,3 2-5 15,-3-1 13-15,2 1-8 0,-2-5 5 0,0 1 3 0,2-2-12 16,-4-1 0-16,4-1-14 0,-2 0 10 0,0-1-1 0,0-1-4 16,0-1-13-16,0 0-4 0,0-3 12 15,1 0-3-15,-2-1-18 0,1-1-8 0,0-1-17 0,0 0 10 0,0 1-17 16,0-1-18-16,0-1-30 0,0 0-33 0,0-2-40 16,0 0-26-16,0 0 24 0,0-2 27 0,0-1 12 15</inkml:trace>
  <inkml:trace contextRef="#ctx0" brushRef="#br0" timeOffset="29584.82">16651 15829 73 0,'2'8'107'0,"-2"-1"-11"0,3 1-3 0,-3-1-3 16,4 4 7-16,-3-1-21 0,1 1-18 0,-1 2 8 15,-1 1 0-15,-1 2 4 0,4 1 1 0,0-2-22 16,-1 0-3-16,-1 1 15 0,1 0-22 0,-2 1 12 0,4-2-24 16,0 0 17-16,-3-3-24 0,2 2 4 0,1-4 8 15,-4 0-23-15,0 0 11 0,0-1-16 0,0-2-12 0,1-2-8 16,-1-1-13-16,3-1-11 0,-6 0-8 0,3-1-19 16,3-2-26-16,-3 1-24 0,0-1-65 0,2-1-26 0,-2 1 36 15,-2 0 18-15,2 0 18 0</inkml:trace>
  <inkml:trace contextRef="#ctx0" brushRef="#br0" timeOffset="29856.65">17042 16236 116 0,'-4'4'107'0,"-4"2"-18"0,1-1-10 0,2-2-8 0,-1 1 1 16,2 1-25-16,-3-2-3 0,2 1-8 0,0 1-3 16,1-1-8-16,-1-1-3 0,1 2-3 0,0-2-8 0,-1 0 0 15,2-2-15-15,-2 2-11 0,1-1-7 0,-2-1-33 16,1-1-60-16,0 0-44 0,3 0 9 0,2 0 14 15</inkml:trace>
  <inkml:trace contextRef="#ctx0" brushRef="#br0" timeOffset="30820.13">17499 15806 76 0,'0'-1'79'0,"0"-2"7"16,0 2-11-16,0-4-11 0,0 2 15 0,0 0-22 16,-1-1-10-16,-1 2-7 0,2 1 0 0,-2 1-4 0,-1-3-3 15,2 0 0-15,-3 0-4 0,1 1-3 0,0-2 0 16,-3 2 0-16,3-1-4 0,0-1-4 0,-2-1 8 0,2 2-3 15,-1-1-12-15,1 1 0 0,0 0-7 0,-3 0 7 16,3-2 8-16,0 2-4 0,-2 2 0 0,0-1-3 16,0 1-5-16,0-1 1 0,-1 2-8 0,3-1 0 0,-2 1 8 15,1 0-1-15,-1 0 1 0,-2 0-12 0,3 3 4 16,-2-2 4-16,1 2 0 0,-2 0 0 0,2 2-8 0,-4 1 4 16,3-2 7-16,-1 4-10 0,1-2-9 0,0 2 12 15,-2 0 12-15,2 1-1 0,-2 0 1 0,1 0-16 16,1 2 11-16,-2-1 13 0,3 1-5 0,-1 1 1 0,1 1 3 15,2-1 5-15,1 2-9 0,-2-1 17 0,4-1-8 16,-2 2-8-16,2-1 16 0,2-2 0 0,2 2-19 16,0-1 15-16,2-1-19 0,-3-1 7 0,2-2 9 0,1-1 0 15,2-1-12-15,0-1 0 0,0-4 4 0,3 2 0 0,0-3 0 16,-1-1-4-16,2-4-9 0,-1 1-4 0,2-4-8 16,1 2 16-16,1-4-21 0,-2 1 9 0,0-2 8 0,-3-2-12 15,2-2 8-15,-4 3-22 0,0-2 5 0,0 1 17 16,-5-1 0-16,0 2 0 0,-3 0 0 0,4 2-17 15,-4-1 21-15,0 5-16 0,-4-3 20 0,4 3-16 0,-4-1 16 16,0 2-8-16,2 4 4 0,0-2-12 0,2 3-1 16,-2-2 22-16,1 2-21 0,-1-2 16 0,2 2-16 0,-1 0 16 15,2 2-21-15,-1-2 5 0,2 0 16 0,-2 0-16 16,0-2 0-16,-2 2-1 0,2 0 22 0,2 0-22 0,1 0 1 16,1 0 21-16,-2 4-22 0,1-1 1 0,0 0 4 15,2 0 16-15,0 1 1 0,0 2-1 0,1 0-20 16,-1 3 4-16,-4 0 21 0,2 3-22 0,1-4 22 0,-3 4-17 15,1 1 9-15,-1-1-1 0,-1 3 5 0,2 0-4 16,1 0 4-16,-1 2-5 0,1-2 1 0,0 3 0 16,3 1 4-16,-3-2-5 0,2-1 1 0,0 1 0 0,-2 1-5 15,1-2 5-15,-4 2-4 0,1-3 4 0,-1 0-5 0,0-1 1 16,0-1 3-16,0-1 1 0,0 2 0 0,0-3 1 16,0 0-10-16,-1 0 18 0,-1-2-18 0,-3-2 18 0,2 1-9 15,-2-1 0-15,-1-1-13 0,-2 0 8 0,0-1 10 16,0-1-9-16,-3-1 0 0,2-1-5 0,1-1 0 0,-4 2 0 15,0-1-5-15,2-2-14 0,-2 1 10 0,-2-1 5 16,2-1-10-16,-2 1-9 0,1 0-13 0,1 0-4 0,-1-2-8 16,4-1 9-16,-4 0-24 0,4 0 4 0,1-1 2 15,-2 1 5-15,2-3-20 0,4 1 10 0,-3 1 0 16,6-2-10-16,-4 3-7 0,2 1-18 0,3-1-17 0,-2-1-24 16,2 1-31-16,0 0 11 0,0 1 15 0</inkml:trace>
  <inkml:trace contextRef="#ctx0" brushRef="#br0" timeOffset="31441.19">17855 15805 48 0,'0'1'86'15,"-2"1"-8"-15,2 1 11 0,0-3-21 0,0-1 15 0,-1 1-40 16,1 1 4-16,-4-1 0 0,-2 2-4 0,3 2-3 15,0 1-7-15,-2-1-4 0,0-1-3 0,4 2-4 16,-3-1-4-16,4 1 0 0,-3-3-3 0,3 5 0 0,0-4 0 16,0 1-1-16,0-1-6 0,0 0-1 0,3 2 1 15,-1 1 3-15,-2-2-4 0,3 4-3 0,1-2 0 16,-1 1 3-16,0 1-3 0,-1-1 7 0,1 2 1 0,0 0 6 16,-3 0 5-16,4 3-16 0,0-1 20 0,-4 0-19 15,1 2 11-15,2-1 4 0,1-1 7 0,0 2-10 0,1-1-13 16,2 0 13-16,0 0-5 0,1-2 1 0,0 1 0 15,5-2-13-15,-4 0 1 0,3 1 0 0,0 1 0 16,1-2 8-16,2-2 0 0,-2 2-4 0,3-1-4 0,-3-1 4 16,-2 1 0-16,1-2-4 0,-1 1 0 0,-3-1 12 15,2 2-4-15,-4-2-8 0,-4-2 4 0,1 2 0 0,-2 0-8 16,-1-1 20-16,2-2-16 0,-4 3 0 0,1-1 25 0,-2 2-21 16,-2-4 1-16,0 3 3 0,-1 0 9 15,1 0 4-15,0 0-8 0,-1-2-5 0,-2 2-3 0,2-1 12 0,0-1-4 16,-1 0-4-16,-1 1 0 0,2-2-4 0,-2 2 0 15,0-2-14-15,0-2-8 0,-3 0 0 0,3-1-4 16,-3 2 0-16,0-2-4 0,0 0 12 0,-2 0-16 0,-1 0-4 16,1 0 4-16,-2-3 0 0,0 2-12 0,-2-1-3 15,1-2-4-15,-1 1-15 0,1-2 16 0,0 1-19 16,0-2-11-16,4-2-47 0,-3-2-42 0,3 1-34 0,2 0 23 16,2-2 23-16,4 1 18 0</inkml:trace>
  <inkml:trace contextRef="#ctx0" brushRef="#br0" timeOffset="31713.79">17856 15769 66 0,'12'-3'125'0,"3"-1"7"16,3 1-7-16,2 0 8 0,1-2-6 0,0 1-42 0,2-2 11 16,-1 0-18-16,1 4-6 0,-3-1-7 0,2 2-7 0,-4-2-8 15,0 3-6-15,0-2-8 0,-4 2-12 0,3 0-8 16,-5 2 8-16,-1-2-24 0,3 0-12 0,-5 1-12 0,-1-1-24 16,0 0-19-16,-2 2-30 0,-2-2-70 0,-3 1-51 15,-2-1 26-15,1 0 16 0,-5 0 26 0,0 0 18 0</inkml:trace>
  <inkml:trace contextRef="#ctx0" brushRef="#br0" timeOffset="33144.9">11929 16675 98 0,'6'0'82'0,"-3"0"11"15,2 2-4-15,3-5-6 0,-3 3-4 0,1 0-22 0,0 0-2 16,6 0 6-16,-6 0-2 0,5 0-4 0,-2 0-11 16,3 0 8-16,1-4-11 0,0 2-11 0,-1-1 4 0,2 0 0 15,0 0-3-15,3 0-4 0,-1 0 0 0,3 1 0 16,0 0-8-16,-1 1 5 0,0 1-5 0,4 0 1 16,-1 0 8-16,1 0-4 0,2 0-4 0,-2 1 0 0,4-2 0 15,-3 1-12-15,4 0 5 0,0 0-13 0,1 0 0 16,1-1 20-16,-1-2-12 0,2 3 9 0,-3-2 0 0,3 2-1 15,-1-1-3-15,-1 1-17 0,1 0-1 0,-1-2 1 16,0 2 21-16,-1 0-4 0,0 2-18 0,-2-2 18 0,1 0-4 16,-1 1-1-16,0 1 1 0,-1-1-1 0,1 2 1 15,-2 2-5-15,0-2 0 0,4 1 1 0,0 2-18 16,-2-2 0-16,4 3 0 0,1-4 22 0,-3 1-22 0,3-2 21 16,2 0-20-16,0 2-1 0,0-3 21 0,1 1-16 15,0-2 16-15,-1 3-16 0,1-2-1 0,-1 4 1 16,1-5 21-16,2 4-22 0,-2-4 22 0,-1 3-22 0,1 2 18 15,0-1-1-15,-1 2-16 0,1-4 8 0,2-1 8 0,-1 4-16 16,-2-1 8-16,3 1-9 0,0-1 18 0,0-2-18 16,1-1 18-16,3 2-18 0,1-1 18 0,1-2-18 0,-1 0 18 15,6 0-18-15,-4 1 18 0,4-2-9 0,-1 1 8 16,0 0 1-16,0 0-9 0,0 0 0 0,0 0 0 16,0 0 4-16,-2 0-17 0,0-2 22 0,1 1-18 0,-3 1 18 15,2 0-22-15,-2 0 22 0,0 0-22 0,2 0 21 16,-2-2-16-16,0 2 16 0,3 0-16 0,-1 2 16 0,-2-4-16 15,5 2 16-15,-2 0-20 0,0 0 20 0,1 0 1 16,-1 0-22-16,0 0 21 0,0 0-20 0,1 0 3 16,-4 0 1-16,3 0-1 0,1 0 1 0,-1 0 21 0,-2 0-22 15,1 0 22-15,1 0-22 0,-1 0 5 0,4 0 17 16,0 0-22-16,0 0 22 0,-1 0-21 0,1 0 20 0,1 0-20 16,1 0 20-16,-1 2-20 0,-2-2 16 0,-1 0-3 15,2 1-14-15,-4-1 22 0,3 2-22 0,-3 1 1 0,0-2 21 16,0 1-22-16,-1-1 18 0,3-1-18 0,-3 0 18 15,1 1-18-15,2 1 22 0,1 1-22 0,0-4 22 16,1 2-21-16,-1 4-1 0,4-4 1 0,-2 4 20 0,1-3-7 16,1 3 7-16,-4 0-3 0,3 2-18 0,-3-4 18 15,2 3-18-15,-4 0 18 0,0 0-18 0,-1-1 1 16,0 1 16-16,-1-2-8 0,1 2-8 0,0 0 16 0,-1-3-16 16,1 3 16-16,4-1 1 0,0-4-18 0,0 1 5 0,-3 2 13 15,7-1-18-15,-7 1 1 0,5 1-1 0,-3 0 1 16,-2 2 20-16,1-2-20 0,-5 1 21 0,-2 1-22 0,0 1 22 15,-3-2-22-15,-1 1 22 0,-4 1-13 0,1-2 0 16,-1-1-8-16,-1 2-1 0,-4-3 18 0,3 4-18 16,-1-4 22-16,-2-2-13 0,-1 1-9 0,3-2 18 0,-2 1-1 15,1-2 1-15,0 1-22 0,1-1 22 0,0 0-22 16,-3-1 21-16,1 1 1 0,2 0-22 0,-5 0 22 0,3 0-22 16,-4 0 21-16,0 0 1 0,-4 0-22 0,0 0 5 15,1 0 16-15,-7 0-21 0,0 0 22 0,-2 0-5 16,-2 0-8-16,-2 0-9 0,-4 0 1 0,-1 0-9 0,2 0-17 15,-1 0 14-15,-4 0-17 0,2 0-11 0,-4 0-4 16,0 0-30-16,-4 0-32 0,-1 0-77 0,0 0-9 16,-3 0 24-16,-4 0 22 0,0 0 19 0</inkml:trace>
  <inkml:trace contextRef="#ctx0" brushRef="#br0" timeOffset="59152.21">12259 17259 84 0,'0'0'53'0,"0"1"15"0,0-2-22 16,0 1 8-16,0 0-4 0,0 0-14 0,0 0-22 16,0 0 18-16,0 0-21 0,0 0 7 0,0 0 0 0,0 0-14 15,0 0 10-15,0 0 0 0,0 0-10 0,0 0 18 16,0 0-4-16,0 0-7 0,0 0-4 0,0 0 4 0,0 0-1 16,0 0-2-16,0 0-1 0,0 0 0 0,0 0 11 15,0 1-21-15,0 2 17 0,0-1-7 0,0-1 1 0,0 2-5 16,0-1 1-16,0 1 3 0,0 1 0 0,0 2 8 15,0-2-8-15,0 1-3 0,0 0 11 0,0 1-1 0,0 0-10 16,0 0-8-16,0 1 1 0,0 1-1 0,2-1 4 16,0 1 0-16,-2-1 0 0,0 2 7 0,0 0 8 15,0 0 0-15,1-1-1 0,-1 2-3 0,3-1 0 0,-3 1 0 16,0 0 0-16,-1 0 0 0,1 1-3 0,1-3-1 0,-1 2 1 16,0 0-1-16,0-1 0 0,0 0-18 0,2-1 19 15,-2 1-1-15,2-2-18 0,-1 1 4 0,4-3-1 16,-2 2 12-16,0 0 3 0,0-1 1 0,2-1-8 0,2-2-11 15,-6-2 3-15,5 4 12 0,-1-5-4 0,-2 1-7 16,2-1-1-16,-2 0 12 0,4 0 7 0,-3 0-15 16,1-1-3-16,1 1-1 0,-1 1 1 0,1-2 11 0,2 1 7 15,-2-3 0-15,4 0-11 0,-4 0-7 0,2-2-1 16,1 2 1-16,-2-1 18 0,1 1 0 0,0-2-4 0,1 4 1 16,-4-3-1-16,3 3 1 0,-2 1-12 0,4-3 0 15,-4 3-7-15,2 0 0 0,-2 0 4 0,-1 0 14 16,4 0 0-16,-4 0 1 0,2 0-1 0,-2-1-18 0,2 1 0 15,-1 1 4-15,-1-1-1 0,2 3 1 0,-1-2-1 16,2 1 19-16,-2 3-7 0,2-2 7 0,-3 1-18 16,1 2 7-16,2-1-8 0,-2 1 1 0,1-2 0 0,-4 1 3 15,2-1 0-15,-2 1 1 0,0-1-1 0,-2 1 0 0,-1-1 4 16,2-1 0-16,-2 2 15 0,0-2 0 0,0 1-12 16,0 1 9-16,-2-1-9 0,2-1-6 0,0 1 10 0,0 1 0 15,0-2 1-15,0 2-5 0,0-1 5 0,0 1-1 16,0-2 8-16,-1 1-11 0,-2 1 3 0,0-1-3 15,-2 1-8-15,2-1 8 0,-4 1 0 0,1-1 0 0,-2 2 3 16,0-1 1-16,0 1-5 0,-4 0 1 0,1 0 0 0,1 0 3 16,-1 1 5-16,0 1-5 0,1-2 4 0,-2 1 8 15,2-2 0-15,-1 1 0 0,0-2 0 0,3 2-19 16,0 0 0-16,-2-2 0 0,2 0 0 0,0 0 0 16,-1-2 0-16,0 1 19 0,3-2-19 0,0 1-3 0,-1-1 18 15,-2-1-19-15,4 0 0 0,-3 0 0 0,2 0 20 0,1-1-5 16,-3 2-3-16,0-2 0 0,0 1-24 15,0 0 9-15,1 0-5 0,-3 0-3 0,5-2 3 0,-4 2-26 16,1-3-3-16,0 0 3 0,0 2-22 0,0-2-10 0,-1-1-62 16,1-1-45-16,1-1 5 0,1-1 22 0,-2 3 18 15</inkml:trace>
  <inkml:trace contextRef="#ctx0" brushRef="#br0" timeOffset="59498.2899">12117 17352 98 0,'6'-5'107'0,"-1"2"-14"0,1 0-7 0,-1 2-4 0,6-1-6 15,-3 1-26-15,0-1-3 0,5 2-7 0,-1 0-3 16,-2 0-4-16,4 0-4 0,-1 0-3 0,4 2-4 0,-3-4 7 16,-1 2-18-16,4-1 4 0,1-1 0 0,-1 1 0 15,0-2 7-15,1 3-14 0,-1-4-4 0,-1 3-1 0,2-3-14 16,-2-1 11-16,1 2-11 0,-2 0-19 0,0 0-11 15,-1 0-47-15,-1-1-43 0,0-1-50 0,-3 0 17 16,3 3 14-16</inkml:trace>
  <inkml:trace contextRef="#ctx0" brushRef="#br0" timeOffset="60236.54">12908 17395 66 0,'-8'3'75'0,"4"0"-4"0,-2 0-3 0,-1-1-7 16,2 1 0-16,-2 3-26 0,1-4 1 0,1 3 7 0,-1-3-21 15,1-1 14-15,0 4-3 0,1-4-1 0,0 2-3 16,0 0-3-16,2-2-1 0,0 1-3 0,2 1-3 0,-6 0-1 16,5 3 0-16,-2-3-3 0,-1 3 0 0,1 0-1 15,0 0-10-15,1 0-8 0,-1 5 4 0,-3-4 12 0,1 4 6 16,5 1-7-16,-1 1 0 0,-1 1-11 0,-1-2 15 16,1 4-4-16,-1-1 4 0,2 3-3 0,-1 0-5 15,2 0 4-15,-2 0 1 0,-1-1 18 0,1 1-19 0,2 0 0 16,2-3 16-16,1 1-16 0,2 1 16 0,0-2-19 15,-2-1 15-15,2 0-8 0,2 0-11 0,-2-1 8 0,3-1-4 16,0-1-1-16,2-1 1 0,-4 1 0 0,2-4 0 16,-2-1-4-16,4-3 4 0,-2 2-12 0,0-2 19 15,1-3-11-15,0 1-8 0,-1-2 8 0,4-2 8 0,-2-3-8 16,0 1 0-16,1-4-12 0,0 3 20 0,0-3-12 16,-1 0 4-16,1-3-4 0,-2 0-8 0,-1-1 20 15,2 1-20-15,-6-1 8 0,3 0 0 0,-2 3 0 0,1-4 4 16,-6 2 0-16,3-3 8 0,-3 2-12 0,0-1 4 15,3-1-4-15,-3-1 0 0,0 1 0 0,0 0-8 0,0-2 12 16,-3 2 0-16,2-1-12 0,-1-1 0 0,0 5 8 0,-1-3 4 16,2 3-4-16,-3-1 4 0,1 2-12 0,-2-1 12 15,1 2 0-15,-4 1-4 0,5-2 4 0,-2 4-12 16,2-1 8-16,1 1 0 0,-3 1 0 0,2 1 0 0,1 1 0 16,1 1-4-16,1 0 4 0,0 1-24 0,0 2 5 15,0-1-13-15,0 1 1 0,-2 0-7 0,2 1-20 0,2-1-6 16,-2 0-45-16,0 0-56 0,1 0-16 0,1-1 9 15,1 1 11-15,1 0 29 0</inkml:trace>
  <inkml:trace contextRef="#ctx0" brushRef="#br0" timeOffset="60982.55">13423 17629 105 0,'0'0'68'0,"0"0"-4"0,0 0 0 0,0 0-6 16,0 0-1-16,3 0-14 0,-1-1-4 0,-1 1 1 0,3 0-4 15,0-4-18-15,0 3 18 0,2 0-21 0,-2 1 3 16,1-2 15-16,3 2-19 0,-3-1 19 0,1 1-3 0,0-2-12 16,-1 2 4-16,3 2-4 0,-1-1-3 0,3-2 4 15,-3 1-5-15,1 0 1 0,3-2-4 0,-2 2 4 0,1 0-7 16,2 0 3-16,0 0-3 0,-1 0-1 0,1 0 4 16,1 0-3-16,-2 0 7 0,3 0 0 0,-1 0-15 0,1 0 4 15,-1 0 7-15,-1 0 0 0,1 0-11 0,-2 0 0 16,0 3-3-16,2 0 3 0,-2-3 7 0,-2 1-11 15,1 3 4-15,-2-1 8 0,1-2-12 0,1 1 4 0,-4-1 8 16,2 2-12-16,1-3 4 0,-4 0 0 0,3 2-4 16,-3-4 4-16,3 2-4 0,-4 0 1 0,1-1-1 15,-2 1-8-15,-1 1 1 0,0-1 7 0,-1 0 1 0,-1 0-1 16,0 0 0-16,0 0-3 0,0-1 10 0,-1 1-3 16,-1 0-22-16,4 0 18 0,-2 0-18 0,0 0 10 0,0 0 1 15,0 0-4-15,0 0-14 0,0 0-5 0,0 0-17 16,-2 0-37-16,2 0-39 0,0-2-45 0,0 1 7 15,0 1 30-15</inkml:trace>
  <inkml:trace contextRef="#ctx0" brushRef="#br0" timeOffset="61627.2899">13621 17422 48 0,'0'0'75'0,"0"2"-25"0,0-2 14 0,0 1-21 0,0 2 18 16,0 0-33-16,0 0-3 0,0-1 8 0,0 2-19 16,0-1 7-16,0 2 8 0,0-2-7 0,0 1-4 0,0-1 0 15,0 2-4-15,0-2 1 0,0 1-1 0,0 0 4 16,0 1 4-16,0 0 0 0,0 1 0 0,1-2-4 16,-1 2 0-16,2 2 0 0,0-3-3 0,-1 3-15 0,4 1 0 15,-2-1 18-15,-2 1-18 0,1 1 19 0,4-1-1 16,-4 3-18-16,1 0 0 0,1 2 11 0,-1-1 0 0,1 2 7 15,-1 2 1-15,-1-1-12 0,3 0 12 0,-5 2-12 16,1 2 1-16,-1-3-1 0,0 1 1 0,0-2-1 16,0 2 1-16,0-3 10 0,0 0-14 0,0 0 4 0,0-3 7 15,0 0-12-15,0 0 1 0,0-1 0 0,0-1 0 16,0-2-1-16,0-1 1 0,0 1 0 0,0-2-4 16,0-1 4-16,0 0-1 0,0-2-3 0,0-1-11 0,0-1-38 15,0-1 61-15,0 2-12 0,2-2-4 0,-2 0 4 16,0-2-23-16,0 2 16 0,0-1-16 0,1 2-10 0,-1-1 0 15,0 0-26-15,0-1-43 0,-1-1-54 0,1-1-23 16,0 0 18-16,0-1 40 0</inkml:trace>
  <inkml:trace contextRef="#ctx0" brushRef="#br0" timeOffset="65174.61">14729 17194 84 0,'0'-3'67'0,"0"2"-6"0,3-1-4 15,-3 1-3-15,-1 1-22 0,-1-2-3 0,4 2-4 0,-4 0 0 16,2 0-22-16,0 0 19 0,0 2-4 0,0-4 0 16,0 2-18-16,0 0 18 0,0 0-18 0,0 0 18 0,0 0-11 15,0 0 4-15,0 0 0 0,0 0-4 0,0 0-7 16,0 0 11-16,0 0-4 0,0 0 0 0,0 2 0 16,0-1 1-16,0-1-1 0,0 3 0 0,0-2 0 0,0 1 1 15,0 3-1-15,0-5 0 0,0 3 0 0,-3 0 1 16,3 0-1-16,-2-2-3 0,1 2 10 0,-2 0-14 0,-1 0 4 15,1 0 7-15,-2 0-8 0,-1 3 1 0,2-3 0 16,-3 3 10-16,2-1-17 0,2-2 17 0,-6 1 1 0,4 1-19 16,-1-1 1-16,-1 1 3 0,2-3-4 0,1 3 19 15,-2 0-1-15,1 1-3 0,0-2 0 0,0-1-3 16,0 2-1-16,1-1-14 0,-1 2 14 0,2-1 0 0,-2-1 1 16,2 2-1-16,0-2-3 0,-2 1-15 0,3 0 0 15,-2 1 0-15,0 0 18 0,0-2 0 0,-1 4 1 0,2-4-1 16,1 2-3-16,-1 0-8 0,0 0-7 0,1 0 0 15,-2 0 4-15,2 0-1 0,0 0 1 0,0 0 18 16,2 0-4-16,-2 0-14 0,2 0 0 0,-2 0-1 0,2 0 19 16,-1 0-3-16,2 0-1 0,-1 0-14 0,-3 2-1 0,3-4 19 15,-3 4-3-15,1-1-1 0,2 0 0 0,-1 3 1 16,-2-3-5-16,-1 2-14 0,1 0 19 0,1 0-1 16,1-1-18-16,-5 2 18 0,6 1-3 0,0-4 0 0,-2 4 0 15,2-1-8-15,0 1-7 0,0-2 14 0,0 1-6 16,-1 1-8-16,2-1 11 0,-1 1-11 0,0-2 11 0,0 3 7 15,2-3-7-15,-2 1-11 0,4-1 18 0,-1 2 1 16,-1-1-19-16,5-1 18 0,-4 2-18 0,0-1 0 16,3 1 11-16,2-3 4 0,-3 2 7 0,1-2-11 0,-3 2 7 15,2-3-18-15,0 1 18 0,1-2-14 0,0 1 0 16,1-1-1-16,-1 0 19 0,-3 0-7 0,5 0 3 0,-2 0-7 16,-1 0 8-16,3 0-19 0,-3 0 18 0,3-1-7 15,-4 2 7-15,4-2-7 0,-3 1 8 0,0-1-8 16,0 0 0-16,2 3-11 0,-3-4 18 0,1 2-14 0,-2 0 18 15,2 0-4-15,-2-1-14 0,-2 1 18 0,1 0-19 16,-2-2 1-16,3-1 18 0,-3 0-11 0,0-1 11 0,0-2-3 16,1 1-19-16,2-1 18 0,-1 2-3 0,0-4-19 0,3 2 11 15,-1 0-22-15,1-1-29 0,-2-1-69 0,5-1-60 16,0-2 12-16,-2 1 23 0</inkml:trace>
  <inkml:trace contextRef="#ctx0" brushRef="#br0" timeOffset="67198.4299">15181 17484 101 0,'0'0'72'0,"0"0"-22"0,0 0 7 0,0 0-4 16,0 0 5-16,0 0-30 0,0 0-10 0,0 0 4 0,0 0-4 15,0 0 0-15,0 0 0 0,0 0 7 0,0 0-11 16,0 0-3-16,0 0 0 0,0 0 4 0,0 0-5 0,0 0-2 16,0 0-1-16,0 0-3 0,0 0 3 0,0 0-4 15,0 0 1-15,0 0 0 0,0 0-1 0,0 0 1 16,0 0 0-16,0 0-1 0,0 0 8 0,0 0-11 0,0 0 0 15,0 0 11-15,0 0-11 0,0 0 11 0,0 1-15 16,0 2 4-16,0-1 0 0,0-2 7 0,2 1-7 0,-2-1 0 16,0 0-3-16,0 0 3 0,0 1 0 0,1 1-4 15,-1-4 4-15,0 1 0 0,0 1 4 0,0 0-4 16,-1 0 0-16,1 0 0 0,0 0 3 0,1 0-3 0,-1 0 0 16,2 0 0-16,-2 0 4 0,0 0-4 0,0 0 4 15,0 0 3-15,0 0-7 0,0 0 7 0,0 0-10 0,0 0-1 16,0 0 4-16,0 0 0 0,0 0 7 0,0 0-7 15,0 0 8-15,0 0-12 0,0 0 4 0,0 0-4 16,0 0 1-16,0 0 3 0,0 0-4 0,0 0 0 0,0 0 4 16,0 0 8-16,0 0-12 0,0 0 11 0,0 0-10 15,0 0 10-15,0 0-11 0,0 0 12 0,0 0-12 0,0 0 4 16,0 0-4-16,0 0 4 0,0 0 0 0,0 0 0 0,0 0 8 16,0 0-8-16,0 0-4 0,0 0 4 15,0 0 4-15,0 0 10 0,0 0 1 0,0 0-19 0,0 0 4 16,0 0 15-16,0 0 0 0,0 0-19 0,0 0 4 15,0 0 15-15,0 0-19 0,2 0 19 0,-2 0-12 0,0 0-6 16,0 0 17-16,0 0-14 0,0 0 11 0,0 0-3 0,0 0-1 16,0 0-18-16,0 0 4 0,0 0-1 0,0 0 19 15,0 0-18-15,0 0 0 0,0 0 18 0,0 0-19 16,0 0 1-16,0 0 0 0,0 0 18 0,0 0-19 0,0 0 1 16,0 0 18-16,0 0-18 0,1 0 18 0,-1 0 0 15,0 0-11-15,0 0 7 0,0 0-18 0,0 0 18 0,0 0 1 16,0 0-19-16,0 0 18 0,0 0-14 0,0 0 14 15,0 0 0-15,0 0-14 0,0 0 18 0,0 0-11 0,0 0-7 16,0 0 10-16,0 0-10 0,0 0 18 0,0 0-7 16,0 0-4-16,0 0-8 0,0 0 1 0,0 0 18 15,2 0-18-15,-2 0 18 0,0 0-19 0,0 0 1 0,0 0 18 16,0 0-18-16,0 0 18 0,0 0-19 0,1 0 19 16,-1 0-18-16,-1 0 0 0,1 0 18 0,0 0-19 0,0 0 19 15,0 0-18-15,1 0 18 0,-1 0-11 0,0 0-7 0,0 0 14 16,0 0 1-16,0 0-16 0,0 0-3 15,0 0 4-15,0 0 10 0,2 0-10 0,-4 0 18 0,2 0-18 16,0 0-1-16,0 0 1 0,0 0 18 0,0 0-18 16,0 0 18-16,0 0-8 0,0 0 8 0,2 0-18 0,-2 0 14 15,0 0-7-15,0 0-7 0,0 0 14 0,0 0-14 16,0 0 14-16,3 0-14 0,-3 0 14 0,0 0-18 0,0 0 4 16,0 0 18-16,0 0-18 0,0 0 18 0,0 0-19 15,3 0 1-15,-3 0 18 0,-3 0-18 0,3 0 18 0,0 0-19 16,0 0 8-16,0 0 11 0,0 0-11 0,0 0-7 15,0 0 14-15,0 0-14 0,0 0 14 0,0 0 1 0,0 0-8 16,3 0-11-16,-3 0 22 0,0 0-19 0,2 0 1 16,-1 1 0-16,2 3 3 0,-1-3 15 0,1 2-18 15,0 2 10-15,-1-1 1 0,1 2-11 0,1-1 18 0,0 2 0 16,1 1-19-16,-2-2 20 0,0 1-20 0,2 1 19 16,-2 1-18-16,2-2 18 0,-2 4-18 0,5-4 18 15,-4 2-19-15,1 2 12 0,0 1-4 0,2-2 11 0,-6 2-18 16,4 2 18-16,1-2-4 0,-3-1-14 0,2 5 14 15,-3-1-18-15,1 0 11 0,-2-2 0 0,-1 2 11 0,2 0-22 16,-2-3 22-16,2 2-18 0,-2-1 18 0,0 1-19 16,1-2 8-16,1-2 0 0,-4 2 12 0,4-2-9 0,-2 1 1 15,1 0-4-15,-1 1 4 0,0-2 11 0,0 1-12 16,0-2-10-16,-1 1 11 0,1 1-1 0,0-1 5 16,0 1-4-16,0-1-1 0,0 1-3 0,0-1-7 0,0-1 3 15,0 2 8-15,0-2 0 0,-3-2-1 0,3 4-3 0,-2-4-7 16,0 1 14-16,1-1-7 0,-1 1 4 0,1-1 0 15,1 1-4-15,-4-2 4 0,-1 0-4 0,5 1-8 0,-4-1 8 16,-1 2 0-16,2-2 0 0,2 0 0 0,-4 0 0 16,0 1 4-16,0-1-4 0,2 0 0 0,-3 2 4 15,1-2-4-15,2-1 3 0,-2 2 9 0,2-1-16 0,-2 0 4 16,2-2-11-16,-2 1 11 0,2 1 0 0,-1-2 0 16,-1 2 0-16,1-3 0 0,1 2 0 0,0-4 0 15,-2 1 3-15,2 0-3 0,-5-2 0 0,5 4 8 0,-3-3-8 16,1-1 0-16,0 2 7 0,-1-1-7 0,0 2 0 15,-1-1 0-15,3 1 8 0,-3-2-12 0,2 0 0 0,-1-1 4 16,-2 2-3-16,4-2 3 0,-3 0-4 0,2-2 4 16,-2 2 0-16,2 2 0 0,-1-4 0 0,-1 2 0 15,1 0 0-15,0-1-4 0,1 0 4 0,-2-2 0 0,3 0 0 16,0 0 0-16,-2 0 0 0,0-2 0 0,3 2 0 16,-2-3 0-16,0 3 4 0,2-2-4 0,-2 3 0 0,-1-4 0 15,2 3 0-15,0-2 0 0,-2 1 0 0,6-2 0 16,-3 3 0-16,1-2 4 0,0-1-4 0,1 2 0 15,-1-1 0-15,2 1 0 0,0-2 0 0,0 0 0 0,2 1 0 16,-4-1 3-16,4 0-3 0,-2-1 4 0,3 1 4 0,0-2-12 16,2 1 4-16,2-1 0 0,-3-1 0 0,5 0 0 15,-1 0 0-15,2 0 0 0,-1-1 4 16,1 1-4-16,0-2 3 0,-1 4-3 0,0-4 0 0,1 2 4 0,1 0 0 16,-3 0 11-16,1 2-4 0,1-1 4 0,1-1-3 0,-2 3-1 15,1 0 1-15,-1-1-1 0,-1 2 1 0,2 0-5 16,-1 1 1-16,-1 1-8 0,2 2-12 0,-2-1 20 15,1 1 0-15,0 1-1 0,0-2-18 0,-3 1 19 0,3-1-1 16,-2 2-3-16,1-2 0 0,-4 1-8 0,2 0 8 16,-3 1-4-16,4-2 0 0,-4 1-12 0,0-4 1 0,-1 5-1 15,1 2-3-15,2-4 0 0,-5 1-16 0,0 1 16 16,2-2-22-16,-2 2 3 0,0-1-7 0,0 2-7 16,0-4-41-16,2 0-38 0,-4 0-47 0,0-1 10 0,2 1 21 15</inkml:trace>
  <inkml:trace contextRef="#ctx0" brushRef="#br0" timeOffset="67546.37">15232 17262 126 0,'-2'-2'93'16,"2"2"-7"-16,0-1-18 0,0 1-14 0,0 0 3 0,0 0-32 15,0 0 15-15,0 0-22 0,0 0 14 0,0 3-21 16,0-2 7-16,0 2 4 0,0 2-4 0,-3-1-14 0,-1 2-4 16,0 1-7-16,1 1-4 0,-2 2 7 0,0 0-10 15,1 0-23-15,-4-1-38 0,2 0-55 0,-1 0-27 16,6-1 21-16</inkml:trace>
  <inkml:trace contextRef="#ctx0" brushRef="#br0" timeOffset="68316.86">15858 17464 55 0,'-2'0'86'0,"-3"-1"6"0,1-2-6 16,-2 1-14-16,3 2 3 0,-2 0-21 0,0-2-7 15,0 2 0-15,-1 0-7 0,1 0 0 0,-3 0-7 16,2 0 0-16,1 0-4 0,-1 2-3 0,-3 0-8 0,2 1 8 16,1 0 4-16,-1 1-1 0,0 0-10 0,0 3-11 0,2-3 7 15,1 2 7-15,-3 2-3 0,4-2-4 0,-3 0 0 16,1 0-3-16,2 0-1 0,0 1 0 0,0 1 1 0,1 1-4 15,-1-2-1-15,-1 4 1 0,1-1 0 0,-3 2-1 16,3 0-14-16,2 0 18 0,-3 3-7 0,4 0-8 16,-3-1 20-16,2 4-9 0,-3 0-7 0,4 0 20 0,0 0-9 15,0 3 5-15,0 1 0 0,2-1-1 0,-4 0 1 16,2 0-8-16,4 0 8 0,-3-3 12 0,1 2 0 0,3-2-24 16,-4-4 20-16,8 2-20 0,-6-4 21 0,4 0-5 15,-1-2 1-15,2-3-13 0,0 1 9 0,0-3-21 16,0-4 20-16,0 1-3 0,4-4-1 0,-2 1-20 0,4-5 21 15,0-1-22-15,-1 0 18 0,4-3-22 0,-2-1 21 16,5-1-12-16,-1-1-8 0,-3-2 20 0,5 0-12 0,-4 1 0 16,0-1-13-16,-1 0 9 0,-2-1-1 0,-1 1 1 15,0 0 0-15,-4-1 4 0,1 5-5 0,-3-4 5 16,-3 3 0-16,-3-3 0 0,3 3 0 0,-3-2 4 0,-1 2 0 16,-1-1 0-16,-3-2-4 0,-1 1 4 0,2 1 8 15,-4-1-12-15,2 1 4 0,-2 0 0 0,1 0 0 0,-5 3 8 16,2-1-8-16,-1-1 0 0,-1 3 0 0,3-1-4 15,-1 2 4-15,1 1-4 0,-2-1 4 0,4 2 0 16,0 2 8-16,-1-2-4 0,2 3 0 0,-1 1-16 0,5 1 0 16,-1-1-1-16,1 2-15 0,1 0 4 0,-2 0-12 0,2 0-4 15,0 0-15-15,0 3 16 0,2-1-18 16,-2-1-8-16,0 1-40 0,-2 1-39 0,4 1-42 0,1-1 7 0,0 0 21 16,1 2 19-16</inkml:trace>
  <inkml:trace contextRef="#ctx0" brushRef="#br0" timeOffset="68839.4599">16381 17785 69 0,'-3'6'79'0,"3"0"3"0,-2 0 4 0,-1 0-8 15,2 0-20-15,-4 0-22 0,2 0 18 0,2 0-15 0,-4-1 1 16,1 2-4-16,1-1-3 0,-2-1 0 0,1 2-4 15,-1-1 1-15,0 2-1 0,1 1 4 0,-3-2-11 0,1 1-3 16,-1-1-1-16,0 1-3 0,0 0 0 0,-1 0 0 16,3 0 4-16,-4-2-11 0,5 0-1 0,-3 1 1 15,4-1 7-15,1-1-15 0,-3-2 3 0,5 0-3 0,-3 0-3 16,3-1-1-16,0-2-4 0,0 2 8 0,0-2-7 16,0 0-27-16,0 0 15 0,0 0-18 0,0 0-19 15,0 2-13-15,-4-4-63 0,4 0-41 0,0 1 8 0,0-2 19 16</inkml:trace>
  <inkml:trace contextRef="#ctx0" brushRef="#br0" timeOffset="70876.67">16840 17673 105 0,'0'0'75'0,"0"0"-7"0,0 0 0 0,-2 0-4 16,0 0 1-16,2 0-26 0,-1 0 4 0,1-2-21 0,-3 1 14 15,-3 1-18-15,3-2 0 0,-2-1 0 0,2 0 8 16,-2 3-1-16,-2-1 1 0,1-1-12 0,2 1 8 0,-5 1-3 16,3-3-1-16,3 0 0 0,-5 1-3 0,4 2 0 15,-3-1 0-15,2-2-4 0,-1-3-8 0,3 1 8 0,-7 1 1 16,4-1-5-16,1-1 0 0,-1 0 1 0,1 2-1 16,-3-2-3-16,2 0 0 0,1-2 0 0,0 4 3 0,2-2-3 15,-2-2 0-15,1 1-1 0,-1 1 1 0,4-2-4 16,-3-1 4-16,4 2-4 0,-1-1 0 0,-1-1 0 0,2 0 0 15,0 2 0-15,0-1 0 0,0-1 0 0,0 2 0 16,0-1 0-16,0 1 0 0,0-1 0 0,0 2 0 16,0 0 0-16,0 0 0 0,2 2 0 0,1-2 0 0,0 1 0 15,0 0 0-15,3 3 0 0,-1-1 0 0,2-2 0 16,-1 2 0-16,0 0 0 0,4-1 0 0,-2 1 0 0,-4 1 7 16,4-1-7-16,2 2 0 0,-4 1 0 0,2 0-3 15,-1-2 3-15,2 2 0 0,0 0 0 0,-1 0 0 16,2 0 0-16,-1 0 0 0,1 2 0 0,-1-1 0 0,0 1 0 15,1 1 0-15,0 0 0 0,-1 1 0 0,-1-1 0 16,0 2 0-16,0 1 0 0,0-2-4 0,0 1 4 0,-2 1 0 16,0 0 0-16,2 0 0 0,-2 0 0 0,-1 0 0 15,0 0 0-15,2-2 0 0,-4 2 0 0,1 0-4 16,-2 0 12-16,-1 0-8 0,-1-3 7 0,2 3-11 0,-2 0 1 16,-3 0 3-16,1 0 0 0,-2-1 0 0,-1 2 0 0,0 1 0 15,0-1 0-15,0 2 0 0,-1-1 0 0,-3 0 0 16,1 2 0-16,3-1-4 0,-5 0 4 0,1 2 0 0,1-1-4 15,0 2 4-15,-3-2-4 0,3 1 4 0,0 1 0 16,-1 1 0-16,0-1 0 0,-1 3 0 0,0-4 0 16,4 1 0-16,-2 4-7 0,2-4 7 0,1 0 0 0,-1 3 0 15,-2 0 4-15,5-3-4 0,-4 0 3 0,4 0-3 16,-3 3 0-16,1-1 0 0,-3-1 0 0,5 2 0 0,-2-1-7 16,1-1 7-16,0-1-8 0,1 3 12 0,2-4-4 15,1 1 4-15,-2-2 7 0,2-1-11 0,-2-3 4 16,2 2-4-16,0-2 4 0,4-2-4 0,-1 1-8 0,-2-1 12 15,1-4 7-15,1 3-11 0,0-3 4 0,2 2-4 16,0-1 4-16,4-1-4 0,-4 0 0 0,3 0 3 0,-1 0 9 16,0 0-1-16,-1 0-11 0,2-3-4 0,2 0 4 15,-1 2 0-15,1-2 4 0,0 0-4 0,2-2 0 16,-2-1 0-16,-1 2 0 0,3-2 0 0,0-1 4 0,-3 2-4 16,1-1 0-16,1 0 0 0,-2 1 0 0,1-1 0 15,-2 0-8-15,-2 0 12 0,1 2-4 0,-3-2 4 0,2 1-4 16,-3 1 3-16,-1-2-3 0,-2 1 4 0,3 0 0 15,-3 0-4-15,0 0 4 0,0-1 0 0,-1 0-4 16,1-1 3-16,-4-1-3 0,3-1 4 0,-2 2 8 0,-2-1-5 16,1-2-7-16,-3 1 8 0,1-3-12 0,-2 1 4 15,-2 0-4-15,-1 0 4 0,2-1-4 0,-1-1 4 0,1 2 0 16,-1-1 0-16,-1 1 8 0,3-2-12 0,0 2 4 0,0 1-4 16,1 1 4-16,0 0-11 0,3 1 11 0,0-1-4 15,-1 3-3-15,2 0-1 0,2 0 0 0,-2 2-3 16,3 1 4-16,-2-1-8 0,2 3-19 0,0 0-4 15,-1 1-6-15,2-2-26 0,-1-1-54 0,0 0-35 0,2 3-6 16,2 0 22-16,-1 0 7 0</inkml:trace>
  <inkml:trace contextRef="#ctx0" brushRef="#br0" timeOffset="71798.78">17186 17547 76 0,'2'-5'79'0,"-1"1"-8"0,3-4 4 0,0 2-10 16,2-1 10-16,-1-1-21 0,2 4-4 0,-3-2-3 15,3-1-11-15,2 3-3 0,-3-2-4 0,-1 5 8 0,2-1-15 16,-3 1 0-16,0-1 7 0,2 0-11 0,-2 2-10 16,1 0 3-16,0 2 0 0,-2-2 0 0,2 0 0 15,-2 0-4-15,3 0 1 0,-1 0-1 0,0 2 1 0,1-1-5 16,-1 2 1-16,3 0 0 0,-4 2 0 0,3-3-1 16,-1 3 1-16,-1 0 0 0,3 1 0 0,-2-1-4 0,-1 0 3 15,0 0-3-15,0-1 4 0,-1 2-4 0,2-1 4 16,-3 1 0-16,1-2-4 0,-3 2 3 0,3 0 1 15,-3 1-4-15,2 0 4 0,-3 2 0 0,0-3 3 0,0 3-3 16,0-2 11-16,0 2-15 0,0 1 4 0,2 1 7 16,-4 1-11-16,2 0 0 0,0 0 0 0,0 2 4 0,0-1-4 15,0 1 0-15,0 1 7 0,0 0-11 0,0-2 4 16,0 2 0-16,-3-1 0 0,2-1 8 0,1-1-12 16,-4 0 4-16,3-2 0 0,-3 1-11 0,0-2 15 0,-2 2-4 15,1-2 3-15,-2-2 9 0,3 2-16 0,-3-3 4 0,0 3 0 16,0-3 0-16,1 3 8 0,-1-2-12 0,-2 1 4 15,1 0-4-15,0 1 4 0,0-2 0 0,-1 2 0 0,-1-1 0 16,2 0-4-16,0 0 4 0,-2 0 0 0,2-1 0 16,-1-1 0-16,0 0 0 0,1-1 8 0,0-1-8 15,3-2 0-15,-2 1 0 0,2 0 0 0,-1-3 0 0,2 0 0 16,1 0 0-16,-2 0 0 0,5 0 0 0,-3-3 0 16,3 0 11-16,-1 0 1 0,1 1-12 0,0-1-4 15,0-1 0-15,0-2 4 0,0 0 8 0,0-2-8 0,0 1 0 16,0-1 0-16,1 1 0 0,2-1 0 0,-1 1 7 0,3-1-7 15,0 0 0-15,0 1 0 0,1 0 0 0,1-1 0 16,2 1 0-16,-3 2 4 0,0-2-12 0,2 1 20 16,-2 1-12-16,1 2-8 0,-2 0 8 0,1 2-7 0,0-1 10 15,-3 1 9-15,4 1-1 0,-4 0 1 0,3 0-1 16,-3 3 1-16,2-2-16 0,4 4 0 0,-2-4 0 16,-1 4 20-16,2-2-20 0,1 3 11 0,-1 0 1 0,1 0 0 15,0 0 0-15,-3-2-12 0,2 2 19 0,0-1-11 16,0-1-8-16,-2 1 16 0,1-2-20 0,-3-2 4 0,3 4 16 15,-4-2-8-15,4-1-12 0,-3 0 20 0,1-2-24 16,-1 3 24-16,0-1-24 0,0-1 20 0,-2 2-24 16,4 2 8-16,-3-4-7 0,0 3-8 0,1 0 0 0,-4 0-23 15,4 1-29-15,0-4-48 0,-1 1-74 0,-2-1 9 16,5-1 27-16,-2 1 18 0</inkml:trace>
  <inkml:trace contextRef="#ctx0" brushRef="#br0" timeOffset="72709.35">17714 17542 59 0,'0'-1'71'0,"0"1"-3"0,-1 0-4 0,2 0-3 15,-2 0-8-15,1 0-20 0,1 0-5 0,-1 0 8 16,0 1-11-16,0 2-3 0,-1-1 0 0,1 2-4 0,0-1 0 15,0 2 7-15,0-1-3 0,0 0-11 0,0 3 3 16,0 2 8-16,0-3 0 0,0 1-19 0,0 1 5 0,0 1 14 16,0 1-19-16,0 1 19 0,0 1-18 0,0 0 18 15,0 0-18-15,0 1 7 0,0-1 0 0,0 0 0 16,0 0 0-16,0-1 7 0,0 2-7 0,1-4-11 0,1 2 8 16,1-2-8-16,0 0 11 0,-3 0-11 0,6-2 7 15,-3 1 1-15,2-1-1 0,0-1 0 0,2 0-3 16,-3 0 0-16,2-3 0 0,-1 0-1 0,1-1 1 0,3-1 0 15,-3 1 0-15,3-2-1 0,-2 1 1 0,2-1-4 16,0-1 4-16,-1 1-4 0,2 0 4 0,-2 0-1 0,1 0-3 16,-1 0 0-16,2 0 0 0,-4 0 0 0,3 0 0 15,-1 0 4-15,-3 0-4 0,3 1 4 0,0-1-4 16,-2 3 4-16,1-1-4 0,-2 0 0 0,4 3 3 0,-5 0-3 16,3-1 0-16,-2 2-7 0,1-1 11 0,2 1 7 0,-4 1-11 15,1-2 4-15,2 1 7 0,-2 0-11 0,-1-2 0 16,2 1-4-16,-1 1 4 0,-2-1 0 0,1-1 0 0,-3 0 0 15,-1 2 0-15,2-3 0 0,-2 2 0 0,0-1 0 16,0 2 0-16,-2-2 4 0,2 0-4 0,0 2 4 16,0 0-1-16,0-2 1 0,0 1-4 0,0-1 0 0,-1 1 4 15,-3-1-4-15,1 1 0 0,1-2 0 0,-1 0 0 16,-1 1 4-16,-1-1-4 0,0 0 0 0,1 0 0 0,-1-1 0 16,1 1 0-16,0 0 0 0,-4-3 0 0,3 3 0 15,0-1-12-15,-1-2 12 0,-2 2 0 0,-3 1 0 16,3 0 0-16,-3 2 0 0,-1-2 0 0,0-2 0 0,-2 5 0 15,2-3 0-15,-4 2 0 0,2 1 0 0,2-4-3 16,-2 3 3-16,1-3 7 0,1 1-11 0,2 0 4 0,2-2-11 16,-1 1 11-16,6-2 0 0,-2 0-4 0,2 0 1 15,1 0 6-15,-1 0-14 0,5 0-11 0,-2-2 18 0,0-2-7 16,0 2-12-16,1-1 1 0,-2-2-4 0,2 3-4 16,-2-4 5-16,1 1-30 0,0-2-40 0,-2 1-32 15,-1 0-34-15,3 1 7 0,-2-2 22 0</inkml:trace>
  <inkml:trace contextRef="#ctx0" brushRef="#br0" timeOffset="73070.64">17665 17509 112 0,'5'-6'111'0,"3"0"3"0,-2 0-10 15,7-1-3-15,-4-1-22 0,1 2-6 0,1-3-26 0,-2 3 8 16,3 0 1-16,0 0-23 0,-1 0 4 0,2 2-3 16,-1-1 3-16,1-1-22 0,1 6 8 0,-1-3 4 15,3 0-16-15,-4 3-15 0,1-1 4 0,1-1 0 0,-1-1-30 16,3 2-4-16,-3-1-15 0,5-1-33 0,-5 0-61 0,3-3-39 16,-2 2-1-16,0-2 33 0,2 1 14 0</inkml:trace>
  <inkml:trace contextRef="#ctx0" brushRef="#br0" timeOffset="74202.45">19219 14874 80 0,'0'0'57'0,"0"0"11"0,0 0-11 0,4 0-14 0,-6 0 7 16,4 0-21-16,1 0-1 0,-3 0-3 0,3 0-3 16,-1 0-1-16,4 0-3 0,-5 0 0 0,2 0-3 0,-3 0-1 15,5 0 1-15,-5 0-1 0,0 0-3 0,3 0-4 16,-3 0 0-16,0 0 1 0,2 0-1 0,-2 1 0 15,0 1 0-15,0-1 1 0,2 2 6 0,1-3-7 0,-1 0 1 16,1 2-1-16,-2 1 0 0,2-1 8 0,-6 0-8 16,6-2 8-16,-1 0-12 0,1 0 12 0,-2 2 0 15,-1-1-4-15,-1 1 0 0,2-2-4 0,3 0 4 0,-4 0-4 16,1 1 1-16,-1 1-1 0,2-2 0 0,-2 1 1 16,-2-1-1-16,5 0 0 0,-3 0-14 0,0 2 14 0,-1-2-14 15,2-2 0-15,-1 4 3 0,0-2 0 0,0 0 12 16,0 0 6-16,2-2-17 0,-4 2-1 0,2 0 15 0,0 0-18 15,0 0 18-15,0 0-19 0,0 0 20 0,0 0-20 16,0 0 19-16,0 0-18 0,0 0 18 0,2 0 0 16,-2 0-18-16,0 0 14 0,0 0 0 0,0 0-14 0,3 0 7 15,-3 0 7-15,0 2-14 0,0-2 7 0,0 0 11 0,0 1-7 16,2-1 0-16,-2 0-1 0,2 3-6 0,-4-3 10 16,2 0 0-16,2 0 1 0,-2 0-1 0,0 0 1 0,0 0-1 15,0 0 1-15,-2 0-1 0,2 0 1 0,0 0-1 16,0 0 1-16,0 0-4 0,0 0-1 0,0 0 5 15,0 0-4-15,0 0-1 0,0 0 9 0,0 0-12 0,0 0 0 16,0 0 0-16,0 0 11 0,0 0-11 0,0 0 8 16,2 0-8-16,-1 0 0 0,2 0 0 0,2 0-4 0,-4 0 0 15,2 0 0-15,1 0 12 0,-1 3-16 0,3-3-11 16,-2 0 4-16,-1 0 4 0,3 1-15 0,-5 3-8 16,4-3-18-16,0 1-18 0,0-2-65 0,0 1-42 0,-1 1 12 15,2 1 19-15</inkml:trace>
  <inkml:trace contextRef="#ctx0" brushRef="#br0" timeOffset="75234.01">26651 14740 48 0,'0'0'78'0,"0"0"-6"16,0 0-4-16,0 0-4 0,0 0-7 0,0-1-17 15,0 1-5-15,0 1 9 0,0 1-5 0,0-2-17 0,0 0 7 16,0 0 3-16,0 0-17 0,0 0 14 0,0 0 0 0,0 0-11 16,0 0-10-16,0 0 17 0,0 0-3 0,0 0-11 15,0 0-7-15,0 0 0 0,0 0 10 0,0 0-3 16,0 0 8-16,0 0-8 0,0 0 0 0,0 0 0 0,0 0-11 15,0 0 7-15,0 0 1 0,0 0-1 0,0 0 1 16,0 0-1-16,0 0-3 0,0 0 3 0,0 0-3 0,0 0 0 16,0 0 0-16,0 0-1 0,0 0 1 0,0 0 0 15,0 0-4-15,0 0 4 0,0 0-4 0,0 0 0 16,0 0-8-16,0 0 8 0,0 0-7 0,0 0 7 0,0 0 7 16,0 0-11-16,0 0-7 0,0 0-4 0,0 0 15 15,0 0-4-15,0 0-14 0,0 0-4 0,0 0-1 0,0 0-10 16,0 0-25-16,0 0-52 0,0 0-59 0,0 0 4 15,0 0 26-15</inkml:trace>
  <inkml:trace contextRef="#ctx0" brushRef="#br0" timeOffset="78040.4099">14833 17635 69 0,'0'-1'65'0,"0"-1"-1"0,0 2-11 0,0 0 4 16,0 0-3-16,0 0-22 0,0 0 1 0,0 0-1 16,0-3-7-16,-3 3 11 0,3-1 4 0,-4-3-19 15,2 4 16-15,1-1-8 0,-3 1-4 0,1-1-7 0,-2 1 4 16,5 0 0-16,-5 0 4 0,5 0-4 0,-1 0-4 0,-1 2 0 16,2-2-3-16,0 0 0 0,0 2 3 0,0-2 5 15,0-2-12-15,0 2 4 0,0 2-4 0,0-2 0 16,0 0-3-16,0-2 3 0,0 2 0 0,0 0 8 0,0 0-12 15,0 0 1-15,-1 4 11 0,-1-3-15 0,-1-1 15 16,3 2-19-16,0-1 19 0,-1-1-19 0,1 2 19 16,-4-2-19-16,4 4 19 0,-1-4-8 0,-1-1 5 0,4 1-1 15,-4 0 1-15,2 1-5 0,-1-2-18 0,1 2 18 0,-2-1 1 16,4 0 0-16,-2-1-4 0,-2 1-20 0,4 1 20 16,-2 1 0-16,0-1-1 0,0-1 1 0,0 1-20 15,0-1 20-15,0 0 0 0,0 2-12 0,0-2-8 0,0 0 5 16,1 0 14-16,-1 0 1 0,2-2-8 0,-1 2 8 15,4 0 0-15,0 0 0 0,-4 0-20 0,4 0 16 0,-2 0 4 16,4 0-20-16,-4 0 20 0,3 0-8 0,0 0-12 16,-1 0 20-16,1-1 0 0,-1 1 0 0,2 0-12 15,0 0-8-15,0-1 20 0,-1 1 0 0,1 0-4 0,-1 0-20 16,1 0 16-16,-2-2 8 0,3 4-12 0,0-2 12 16,-2 0-12-16,-1 0 4 0,2 0-4 0,-3 0 4 0,1 0 8 15,2 0 0-15,0 0-4 0,-2 0-8 0,1 0 4 16,-1 0 8-16,2 0-12 0,0 1 4 0,-2-1 8 15,1 0-4-15,-1 0 0 0,0 0-8 0,-2 0 0 0,2 0 8 16,-1 0-8-16,-2 0 0 0,3 1 0 0,-2-2-8 16,0 1 8-16,1 1-8 0,-3-1 12 0,2 0 8 0,-3 0-8 15,3 0 8-15,-3 0 0 0,3 2-12 0,-3-2 4 16,0 0 4-16,0 0-8 0,0-2 4 0,0 2-4 0,0 0 4 16,0 0 8-16,0 0 0 0,0 0-12 0,0 0 8 15,0 0 0-15,3 0-8 0,-6 0 0 0,3 0 8 0,0 0 0 16,0 0 0-16,0 0 0 0,0 0-4 0,-1 0 4 15,-4 0-4-15,1 0-8 0,-1 0 12 0,-2 0-4 0,2 0 0 16,-4 0 0-16,1 0-16 0,0 0 20 0,-1 0-4 16,1 0-8-16,0 0 12 0,0 0 0 0,2 0-20 15,-2 0 20-15,0 0-20 0,2 0 20 0,-1 0 0 0,-2 0-16 16,3 0 16-16,-1-2-16 0,2 2 20 0,0 0-20 16,-2-3 8-16,2 1 12 0,0-1-20 0,1 0 12 0,-1 2 8 15,0-1-20-15,-1-1 12 0,1 4-7 0,2-3 7 16,1-1 11-16,-1 3-18 0,-2 0 18 0,5 0-19 15,-3 0 20-15,1-2-12 0,-1 2-8 0,0 0 20 0,0 0-8 16,0 0-12-16,0 0 8 0,0 0 12 0,3 0-4 16,-4 0-8-16,4 0 0 0,-3 0-8 0,3 0 8 15,0 0 0-15,0 0 4 0,0 0-4 0,0 0 4 0,0 0-4 16,0 0 4-16,-1 0 8 0,1 0-12 0,-2 0 0 0,2 0 8 16,0 0 0-16,0 2-12 0,0-2 4 0,0 0 8 15,0 0-4-15,0 0 0 0,-2 1-8 0,1-1 0 0,-1 0 0 16,2 0 0-16,0-1 4 0,0 2 0 0,0 2 8 15,-1-3-12-15,1 0-8 0,-2 0 12 0,4 3 8 0,-1-1-8 16,-2-2 0-16,1 1 0 0,0 2 4 0,0-4-8 16,0 1-8-16,0 0 8 0,0 1 4 0,0 1 0 15,0-4 0-15,0 2 8 0,0 0-12 0,1 2 12 0,-1-4-8 16,2 2 0-16,1 2 0 0,0-2 0 0,0 0 0 16,2 0 0-16,0 0 8 0,1 0-12 0,0 0 12 0,-1 0-12 15,3 1 4-15,-3-1 8 0,0-1-12 0,1 1 4 16,0 0-4-16,-2 0 12 0,2 0-12 0,0 0 4 15,2 0 8-15,-3 0-12 0,1 0 0 0,4 0-4 0,-1 0 8 16,1 0 0-16,-1 0 0 0,4 0 4 0,-2 0-4 16,2 0 0-16,-1-3 0 0,3 1-4 0,-3 2 4 15,-1-3 0-15,0 1 0 0,2 1 4 0,0-2-4 0,-3-1 0 16,0 2 8-16,-2-1-8 0,0 3 0 0,1 0 8 16,-2-1-12-16,-1 1 4 0,-1-2 0 0,-4 2-4 0,1 0 0 15,0 0 0-15,0 0 0 0,-2 0 0 0,0 0 4 16,0 0 0-16,0 0 0 0,-2 0 0 0,0 0 8 0,4 0-12 15,-2 0 8-15,0 0-4 0,0 0-4 0,0 0-12 16,0 0 4-16,0 0-8 0,0 0-15 0,-2 0 4 16,2 0-16-16,0 0-10 0,0 0-11 0,4 0-52 0,-4 0-60 15,0 0-8-15,0 0 20 0,5 0 21 0,-3 0 16 0</inkml:trace>
  <inkml:trace contextRef="#ctx0" brushRef="#br0" timeOffset="106732.9899">17184 14454 76 0,'0'0'61'16,"0"0"-4"-16,0 0-10 0,0 0 6 0,0 0 1 0,0 0-22 15,2 0 0-15,-2 0-3 0,0 0 3 0,0 0-7 16,2 0 4-16,1 0 4 0,-3-3-15 0,2 3 0 0,-2-2-4 16,0 2 8-16,0-1 0 0,0 1-4 0,1 0-18 15,1 0 7-15,-4-2 0 0,2 1 1 0,0 2-1 16,0 1 8-16,0-2-15 0,3 0 0 0,-3 0 14 0,2 0-14 16,-4-2 19-16,2 2-1 0,0 0-14 0,0 0 18 0,2 0-11 15,-2 0-8-15,0 0 16 0,-2 0-8 0,2 0 7 16,0 0-10-16,0 0 6 0,0 0-10 0,0 0 0 0,0 0 0 15,0 0-1-15,0 0 1 0,0 0 0 0,0 0-1 16,2 0-3-16,2 0 12 0,-2 0-12 0,1 0 3 16,-1 0-3-16,-1 0 0 0,1 0 8 0,0 0-8 0,-1 0 0 15,1-1-8-15,-2-1 12 0,0 2-4 0,-2 0-7 16,2 0 10-16,-1 0-10 0,2 0 11 0,1-2-1 0,-2 2 1 16,0 0-4-16,0 2 0 0,0-2 4 0,0-2-4 15,1 2 4-15,3 0 3 0,-4 0-11 0,0 0 8 0,1 0-4 16,-1 0 0-16,2 0 0 0,-1 0-7 0,-1 0 10 15,2 0-3-15,-4 0 4 0,2 0 0 0,0 0 0 16,0 0-1-16,-1 0 5 0,2 0-1 0,-1 0 1 0,0 0 3 16,0 0 0-16,0 0-7 0,0 0 11 0,0 0 8 15,0 0-4-15,0 0 0 0,-1 0 0 0,1 0-3 16,0 0-1-16,0 0-3 0,0 0-5 0,0 0 1 0,0 0-4 16,0 0-20-16,0 0 16 0,0 0-15 0,0 0-4 15,0 0-4-15,0 0-15 0,0 0-12 0,0 0-10 0,0 0-33 16,0 0-39-16,0 0-52 0,0 0 11 0,0 0 27 15,0 0 10-15</inkml:trace>
  <inkml:trace contextRef="#ctx0" brushRef="#br0" timeOffset="108192.21">21306 14451 119 0,'2'0'89'0,"-2"0"-3"16,2 1-21-16,-2-1-5 0,1 0 12 0,-1 0-36 15,0 0 11-15,2 0-11 0,-4 3-10 0,5-3 3 0,-3 0-4 16,2 2 8-16,1-4-11 0,-1 2 7 0,-1 0-10 16,3 0-1-16,-2 2 0 0,0-1 1 0,0-1 7 15,-2 0-11-15,1 0-4 0,-2 0-4 0,1 1 12 0,0-1 3 16,0 0 1-16,0 0-1 0,0 2-3 0,0-4 0 15,1 2 0-15,-1 0-19 0,0 2 15 0,0 0-11 0,0-4 12 16,0 5-16-16,0-1 15 0,0 1-19 0,0-3 19 16,0 1-18-16,2-1-1 0,-2 2 8 0,0-1-8 15,1-2 15-15,-1 4-15 0,0-5 16 0,0 4-16 0,0-4 16 16,0 5-20-16,0-2 20 0,0 3-12 0,0-1 3 16,0 0-10-16,0-3 14 0,0 1 1 0,0 1-16 0,0-2 16 15,0 3-16-15,0-3 1 0,0 0 14 0,0-2-14 16,0 2 7-16,0-1-8 0,0 1 20 0,2 0-12 0,-2 0-8 15,0 0 8-15,0 0-8 0,2 0 0 0,-6 0 12 16,4 0 8-16,0 0-20 0,0 0 12 0,0 1 8 0,0-1-12 16,0 2-8-16,0-1 16 0,0-1-16 0,0 0 16 15,0 0-8-15,0 1-8 0,0-1 16 0,0 0-16 0,0 0 19 16,0 0-11-16,0-1-7 0,0 1 14 0,0 0-14 16,0 0 14-16,0 0-7 0,0 0 0 0,0 0 8 15,0 0 0-15,0 0-16 0,0 0 16 0,0 0-4 0,0 1-8 16,0-1 12-16,0 0-20 0,0 0 20 0,0 0-20 15,0 2 1-15,0-2 11 0,0 0-8 0,0 0 16 0,0 0-16 16,0-2 0-16,0 2 20 0,0 0-20 0,0 0 16 16,0 0-8-16,0 0 7 0,0 0-7 0,0 0 8 0,0 0-8 15,0 0 8-15,0 0-20 0,0 0 20 0,0 0-16 16,0 2 8-16,0-2-11 0,0 2 18 0,0-2 1 16,0 0-19-16,0 1 18 0,0-1-14 0,0 2 14 0,0-1-18 15,0-1 11-15,0-1-8 0,0 2 0 0,0-2 16 16,0 1 0-16,0 1-1 0,0-1-18 0,0 0 19 0,0-1-8 15,0 1-8-15,0 0 16 0,0 0-1 0,0 0-7 16,0 0 8-16,0 0-16 0,0 0 12 0,0 0-15 16,0 0 3-16,0 0 16 0,0 1-16 0,0-1 16 0,0 0-8 15,0 0-8-15,0 0 16 0,0 0-16 0,0 2 0 16,0-2 0-16,0 0 16 0,0 0-16 0,0-2 8 0,0 2 8 16,0 0-16-16,0 0 16 0,0 0-16 0,0 0 1 0,0 0 14 15,0 0-14-15,0 0 11 0,0 0 3 0,0 0-14 16,0 0 7-16,0 0 0 0,0 0-8 0,0 0 12 15,0 0 3-15,0 0 1 0,0 0-16 0,0 0 16 0,0 0-4 16,0 0-4-16,0 0-12 0,0 0 5 0,0 0 3 16,0 0-11-16,0 2 3 0,0-2-3 0,0 0 0 15,0 0 3-15,0 1-11 0,0 1-3 0,0-1-4 0,0-1-7 16,0 0-4-16,0 3-29 0,0-3-58 0,0 2-50 0,0-2 6 16,-1 1 22-16,-1-2 26 0</inkml:trace>
  <inkml:trace contextRef="#ctx0" brushRef="#br0" timeOffset="112631.88">18449 17791 84 0,'0'0'57'0,"0"0"-4"0,0 0-3 0,0 0-3 16,-1 0-1-16,1 0-21 0,-2 0-11 0,2 0 8 0,0 0-4 16,0-1-15-16,0-2 1 0,0 1 14 0,0 2-18 15,0-3 0-15,0 2 0 0,0-2 4 0,0 1-4 16,0 0 0-16,0 1 0 0,-1 1 0 0,1 1 14 0,-4-2-3 15,4 0-4-15,-1 1-4 0,-1 1-21 0,1 0-14 16,-3-1-36-16,2 0-14 0,0 0-43 0</inkml:trace>
  <inkml:trace contextRef="#ctx0" brushRef="#br0" timeOffset="113487.56">18373 17803 87 0,'0'0'50'0,"0"2"14"0,0-2-17 0,0-2 3 0,0 1 0 16,0 2-22-16,0-1 1 0,0 0 0 0,0 0-4 15,0 2 4-15,0-1-4 0,0-1 7 0,0 0 1 0,0 2-4 16,0-1 0-16,0 2-4 0,0 0-18 0,0-1 19 16,0 2-19-16,0-4 19 0,0 5-19 0,-1-4 0 15,1 3 19-15,0-2-22 0,0 0 7 0,0-2 0 0,0 0 7 16,-3 0-18-16,3 1 0 0,-2 1 11 0,2-2-4 16,2 0 1-16,-2-2 10 0,0 4-10 0,0-2-1 0,0 0 0 15,-2 0 1-15,2 1-1 0,0-2 1 0,0 1-1 16,0 0 1-16,0 0-1 0,0 1 4 0,0-1-3 0,0 0-1 15,0 2-3-15,0-2 4 0,0-3-5 0,0 6 5 16,0-3-4-16,0 0 3 0,0 0-3 0,0 0 0 0,0 1 3 16,0 1 8-16,0-1-11 0,2-1 0 0,1 0-4 15,-2-1 7-15,-1 2 5 0,3-1-12 0,-1 0-4 0,0 0 12 16,-1 0 3-16,3 0 0 0,-3 0-11 0,1 0 4 16,3 0 8-16,-4 0-5 0,1 0 1 0,1 0 0 15,1 0-1-15,1 0 1 0,-2 0-8 0,2 0 4 0,0 0-12 16,0 0 20-16,0 0-8 0,1 0-8 0,-2 0 0 15,3 0 16-15,-1 0-16 0,-1 0 15 0,3 0-18 0,0 0 18 16,-2 0-19-16,1 0 20 0,2 0-20 0,-5 0 20 16,4 3-20-16,-1-2 0 0,4 1 20 0,-5 1-4 15,0-1 0-15,3 1-1 0,0-3 1 0,-3 4 0 0,2-1-4 16,2-3-8-16,-3 0-8 0,1 3 1 0,0 0 18 16,0-3-18-16,2 0 18 0,-2 0 1 0,0 2 0 15,-2-2 0-15,5 0-4 0,-5 3 0 0,4-3-16 0,1 0 20 16,-3-2-4-16,0 4 0 0,-2-2 0 0,3 1-1 15,-1 1-10-15,-1-2 11 0,-1 0-1 0,3 0-10 0,-4 1-5 16,0-1 0-16,-2 2 4 0,4-2 1 0,-3 0 18 16,2 0-3-16,-3 0 0 0,4 0 0 0,-5 0 0 0,2 0-20 15,1-3 20-15,0 3-4 0,1-3-1 0,-4 3 1 0,2-2-19 16,0 1 19-16,-4 1-12 0,1-2 12 0,-1 2-20 16,0 0 8-16,0 0-7 0,2-3-5 0,-5 3-3 15,3 0-4-15,-4 0 4 0,0 0-15 0,-2 0-15 0,-1-2 5 16,1 2-30-16,-6-1-55 0,3-2-34 0,-3 5-9 15,2-2 8-15,-2-3 33 0</inkml:trace>
  <inkml:trace contextRef="#ctx0" brushRef="#br0" timeOffset="114137.2">18489 17610 55 0,'2'4'57'0,"-1"2"7"0,4-2-7 15,-4 1-10-15,1 0 14 0,1 1-40 0,-1 0 19 0,-1 1-12 16,1-1-3-16,3 0 0 0,-2 2-3 0,-1-2-4 15,2 1 4-15,-1 1-4 0,0 2 7 0,2-2-7 0,-3-1-7 16,1 4 3-16,-2-1-3 0,-1-1-3 0,0 0 6 16,5 0 8-16,-6-2 0 0,4 4 0 0,-3-2 0 15,0 0-19-15,-2 2 19 0,6-2-14 0,-3 1 6 0,-1-1 5 16,2 3-5-16,-4 0 9 0,4-1-5 0,-4-1 1 16,2 1-5-16,0 1 5 0,3 0 0 0,-4-2 3 0,1 2 1 15,1-1-16-15,1 1 12 0,-2-2-15 0,4 1 4 16,-4 0 3-16,0 0-11 0,0 0 0 0,0-2 19 0,0 1-19 15,0-2 19-15,2-1 0 0,1 1-19 0,-3-2 19 16,0-1-3-16,3 0-16 0,-3-2 15 0,4 3 1 16,-3-2-1-16,2 0 1 0,-1-1-4 0,-2 1-1 0,0-2-11 15,2 1-7-15,-2-2 11 0,0 0-1 0,0-1-10 16,0 2 18-16,-2-2-7 0,2 0-8 0,0-2 8 0,0 2-4 16,0 0 4-16,0 0-4 0,0 0 0 0,0 0 4 15,0 0-4-15,0 0-12 0,0 0 12 0,0 0-7 0,0 0 7 16,0 0-8-16,0 0-16 0,0-2-7 0,0 0 4 15,0-1-11-15,0 3-8 0,0-3 1 0,-2 3-27 0,1-1-31 16,-1-1-40-16,1-1-45 0,1 1 20 0,-4 4 14 16</inkml:trace>
  <inkml:trace contextRef="#ctx0" brushRef="#br0" timeOffset="116340.77">19346 17572 69 0,'-5'0'65'0,"2"-1"2"15,-2 1-6-15,-1-2-4 0,-2 2 0 0,2 0-21 16,-1 0-3-16,-1 0 2 0,-1 3 5 0,1-1 0 15,2 1-4-15,-2 0-14 0,-3 0-8 0,1 0 19 0,4 1-4 16,-3-1-4-16,2 2-17 0,2 1 10 0,-1-2 4 16,0 1-7-16,2-2 3 0,0 1-14 0,2 0 14 15,-1 0-14-15,3 0 7 0,-1 2 0 0,-3 0 0 0,3 0 4 16,-2 2 0-16,-1-1 3 0,1 2 8 0,-2 3 1 16,-1 0-9-16,3 2 9 0,-5 1-1 0,3 0-18 0,0-1 22 15,1 4-11-15,-1-1 1 0,4 0-1 0,-1 1 0 16,1-3 1-16,1 0 3 0,0 1 0 0,0 2 1 0,0-3-12 15,0 0 8-15,0 0 12 0,1 0-4 0,1 0-12 16,-1 0 13-16,4-1-5 0,-1 1-20 0,1-2 21 0,0-1-4 16,2 0 0-16,-3 0 0 0,5 0-12 0,-4-1 3 15,2-1-3-15,-1-1 12 0,-1 0-12 0,3-3 4 16,-2 0-4-16,0 0-1 0,1-2-8 0,2-2 13 0,-3 0 14 16,2-1-18-16,1 1 4 0,0-4 0 0,-3 1-4 15,2-3 14-15,3 2-23 0,-2-4 18 0,1 0-9 16,1 1 1-16,0-1-6 0,0-1 1 0,2-1-1 0,-4-1 1 15,1 1 0-15,0 0-1 0,0-2 1 0,-2 0-14 0,0 1 9 16,2-1-5-16,-4-1 5 0,0 1 14 0,1-2-14 16,-1-1 14-16,0 0-23 0,1 1 9 0,-4 0 14 0,0-1-14 15,-1 1 14-15,-1-2-14 0,-1 2 0 0,2-1 0 16,-2-1 0-16,-3 4-10 0,3-2 25 0,-5-1-25 16,2 2 20-16,-1-1-10 0,0 0-10 0,-4-2 20 0,0 1-1 15,2-2-18-15,-2 1 18 0,-2 1-23 0,2-2 23 16,0 1-9-16,0-1 0 0,-1 2 0 0,1-1-9 15,2 2 4-15,-1 2 0 0,0-1 5 0,0 4 0 0,1 1 10 16,-1 2-15-16,3 2 5 0,-4-1-5 0,3 3 1 16,0 0-1-16,-1 1-4 0,1 3-1 0,-1-4-4 0,2 5 1 15,-3 0-19-15,4-1 18 0,0-1-4 0,-1 3-9 16,1 0-17-16,2 1-4 0,1 0 6 0,0-3-17 0,-2 5 5 16,2-3-27-16,0-1 5 0,0 1-17 0,2 1-30 15,-4-1-41-15,4-1-34 0,-4 1 7 0,4 0 15 16,1 0 34-16</inkml:trace>
  <inkml:trace contextRef="#ctx0" brushRef="#br0" timeOffset="116765.32">19825 18021 116 0,'0'0'103'0,"0"1"-14"0,-2 1 1 0,2 1-8 16,0 0 9-16,0 0-41 0,0 1 15 0,0-1-2 0,0 3-5 16,0 0-13-16,0 0-1 0,0-1 1 0,0 1-8 15,-1-1 5-15,-4 2-4 0,2 0-4 0,-2 1-3 16,2-1-12-16,-3 0 16 0,-1 3-11 0,-2-1-1 0,1 0-15 16,-3 1 16-16,3-1-8 0,-3 0-8 0,1 0-8 15,1 0 16-15,0-1-16 0,1-2 0 0,-2 1 8 0,2 1-16 16,0-2 8-16,2-3-8 0,1-2-24 0,0 2 8 15,-1-3-11-15,3 2 4 0,-2-1-12 0,2-1-22 0,1 0-26 16,1 0-43-16,1-3-52 0,-2-1-6 0,2 4 28 16,0-3 24-16</inkml:trace>
  <inkml:trace contextRef="#ctx0" brushRef="#br0" timeOffset="118173.32">20274 17596 109 0,'0'-3'78'0,"0"0"-3"0,0 0-7 0,0 2 14 0,0-1-21 16,-1 1-7-16,1 1-21 0,0 0 3 0,0 0-4 16,0-3 1-16,0 6 0 0,0-3-4 0,0 0-3 0,0 0-4 15,0 3 0-15,0-2-4 0,0 2-3 0,0 2-8 0,0 1 8 16,0-2 0-16,-2 2-4 0,-1 0 0 16,-1 1 4-16,1 1-4 0,0-2 4 0,-2 2 7 0,-1-1 1 0,2-1-8 15,-3 3 4-15,1-1 0 0,-1 2-12 0,0 1 8 16,0-2-15-16,1 2 16 0,-2 2-20 0,0-1 4 15,-1 1 0-15,1 2 0 0,-4-1 15 0,2 1 0 0,0 0 1 16,0 0-1-16,0 0-23 0,-2 0 24 0,4 0-1 16,-2 1-3-16,0-2 0 0,2-1-1 0,0 1 1 0,2-3-8 15,-1-1 0-15,4 0-4 0,2-2-4 0,-1-2 8 16,0-1 0-16,1-1-12 0,1-3 24 0,0 2-5 16,0-3-3-16,0 2-8 0,1-2-8 0,-1 0 0 0,0 0 12 15,-1 0-4-15,1-2 0 0,0 2-7 0,0 0-1 16,3 0 23-16,-1 0-11 0,1 0 0 0,0 0-4 0,4 0 4 15,-4 0-4-15,4 0 0 0,0 0 8 0,2 0 4 16,-1 0-8-16,0 0-4 0,0 0 0 0,2 0 4 16,-1 0-4-16,-1 0 4 0,3 0-4 0,-1 0 4 0,0 0 0 15,2 0-4-15,0 0 4 0,-1 0-4 0,0 0 0 16,0 0 4-16,0 0 0 0,-1 0-4 0,4 0 0 16,-4 0-8-16,1 0 12 0,0 0-4 0,0 0 4 0,0 0-4 0,-3 0 4 15,0 0-4-15,-2 0 4 0,3 0-4 0,-1 0 0 16,-3 0 0-16,2 0 0 0,-3 0 0 0,0 0 0 15,2 0-4-15,-3 0 4 0,0 0 4 0,-1 0-12 16,-1 0-12-16,1 0 0 0,-2-3 16 0,1 2-4 0,-1 1-15 16,0-4-5-16,0 0-26 0,-1 3-4 0,-2-4-2 15,1 2-34-15,-3-1-57 0,2-1-49 0,-3 1 27 0,0 1 19 16,-1-3 15-16</inkml:trace>
  <inkml:trace contextRef="#ctx0" brushRef="#br0" timeOffset="118574.66">20238 17628 62 0,'3'4'29'0,"0"2"42"0,0 2-3 0,3-2-4 0,1 1 8 16,-3 1-33-16,1 2 1 0,0-2-5 0,0 5-6 0,1-2 18 15,-1-1-4-15,1 4-6 0,-1-2-1 0,0 1 0 16,1 3 1-16,-2 1 11 0,0-2-19 0,1 3 15 16,-4 0 1-16,2-1 0 0,-3 2-11 0,4 1 0 0,-4-1-4 15,0 1-3-15,0-1 0 0,0 1 3 0,0-2-2 16,0-2-1-16,-4 1-4 0,8 1-3 0,-4-3 0 0,0-1-4 15,0 0 0-15,0-2-12 0,0 0 16 0,1-1-20 16,1-1 16-16,-2-2-8 0,3 0-12 0,-1-1 8 0,-2 2-4 16,0-3 0-16,2 0 0 0,0 0-4 0,-4-2-8 15,2-1-4-15,-2 2 0 0,4-4-12 0,-4 1-4 16,2-2-11-16,2 3-19 0,0-3 1 0,0 0-38 0,-2-3-75 16,1 0-23-16,4 0 21 0,-3-2 22 0,2 2 8 15</inkml:trace>
  <inkml:trace contextRef="#ctx0" brushRef="#br0" timeOffset="119315.03">20650 17681 69 0,'-3'0'75'0,"0"2"-25"0,3-2 4 0,-1 0-1 0,1 0-10 16,1 0-3-16,-2 0-8 0,1-3-7 0,-4 3-4 15,3 0 1-15,-3 0-15 0,3 0 8 0,-1 0 3 0,-3 0 3 16,2-1-10-16,-3 1 0 0,2-2-4 0,0 5 0 16,-1-3 1-16,2 0-1 0,-2 0 0 0,2 3 0 15,-3 0-3-15,1 0 3 0,1 0 8 0,0 3-12 0,0-1 12 16,0 1-12-16,0-3 1 0,0 4-4 0,2 1 11 15,-3-1 7-15,3 1-14 0,-1 1 18 0,-2 1-8 0,2-1 12 16,-2 2-19-16,2 0 19 0,0 3-8 0,-5-2 1 16,3 3 3-16,1-1 4 0,-3 1-11 0,4 0 22 15,0 0 0-15,-2 1-10 0,4 0 3 0,-2 1 0 0,1 0 5 16,2 1-1-16,-2-2 1 0,2 1-12 0,0-2 20 0,2 1-3 16,1-1-20-16,0-1 8 0,2-1 0 15,-1 2-4-15,1-2-7 0,3-2-1 0,-1 1 5 0,3-1-9 0,0-2-3 16,-2 0 11-16,5-4-3 0,-4 2-4 15,2-1 12-15,0-3-16 0,0-2 12 0,1 0-3 0,0-2-14 16,-1 1-8-16,2-3 12 0,-1-1 5 0,-2-1-13 0,1-1 5 16,0-3 3-16,-1 3-8 0,0-1 0 0,-3-4 0 15,-1 4 0-15,-1-2 0 0,0-2 9 0,-3 2-9 0,0 2 0 16,0-2 0-16,-4 1 13 0,-4 2-8 0,2 0-1 16,-3 0-13-16,-1 2 1 0,-1-2 8 0,3 1 4 15,-6 2-13-15,0-1 14 0,-1-2-1 0,0 3-4 0,-1-2 4 16,1 2-12-16,0 0 12 0,0 0 0 0,-3 2 1 15,2 1-5-15,-2-3 0 0,3 3 0 0,0 3 0 16,1 0-5-16,1 0-12 0,-2 1 12 0,5 1-3 0,-1-2 3 16,2 3-16-16,-2 1-10 0,4-1-3 0,2 2 5 15,1-1-17-15,1-2-12 0,-1 2 2 0,2-1-20 0,0 0-10 16,0 0-44-16,0-1-38 0,0-4-40 0,3 1 20 16,1-1 27-16,1 1 15 0</inkml:trace>
  <inkml:trace contextRef="#ctx0" brushRef="#br0" timeOffset="119847.88">20815 17722 66 0,'4'-5'96'0,"1"0"-21"0,0-1 11 0,4-2-22 16,-1 2-3-16,-3-1-11 0,2-1 4 0,2 4-10 15,-5-2-4-15,5 0-4 0,-5 3 0 0,1-2-6 0,-2 2 3 16,3 3 3-16,-3-1-10 0,2 1-7 0,-1 1 14 16,0 2 0-16,0 3-18 0,0 0 0 0,2 0 19 0,-2 3-19 15,0 0 15-15,3 3 1 0,-1 0-1 0,-1 3-14 16,3 0 3-16,-4 0 0 0,4 1 1 0,-4 1 3 0,2 0-11 16,0 1 19-16,-1 1-19 0,1 1 4 0,-3-1 20 15,1 1-24-15,-3-1 24 0,3 0-3 0,-4 3 4 16,0-1-12-16,0 0 0 0,0 0 0 0,0 0 0 0,0 0-3 15,0-2-5-15,0 1 0 0,0-1 1 0,0 1 8 16,0-2-13-16,0-2 1 0,0-1-10 0,0 0 1 16,0 0 3-16,0-3 6 0,0-1-14 0,0 0-5 0,0-3 5 15,0 1-9-15,0-3 14 0,0 2-27 0,0-4 13 0,0 2 0 16,0-1-26-16,-4-2 4 0,1 1-16 0,1-1 13 16,-2 2-24-16,0-2 0 0,1 1-18 0,-3-1 1 0,3 0-19 15,-2 0-9-15,0-3-57 0,2 3-38 0,2-3 7 16,1 0 12-16,0 0 36 0</inkml:trace>
  <inkml:trace contextRef="#ctx0" brushRef="#br0" timeOffset="120556.34">20764 18069 105 0,'3'-5'82'16,"2"2"-14"-16,0-3 14 0,1 2-7 0,4-2-3 0,-4-2-22 16,6 4-3-16,1-4-3 0,1 2-1 0,1-3-3 15,2 0-10-15,-3-1 3 0,5 0 7 0,0-1-18 0,3 0 19 16,0-2-19-16,2-1 0 0,-1 1 12 0,-2-1-19 15,1 2-4-15,4-1 16 0,-5 0-20 0,1 2 8 0,0 0-11 16,-6 1 8-16,1 2 7 0,-3-1-19 0,0 3 15 16,-3 0-7-16,1 2-1 0,-2-2-11 0,-5 2 20 0,2 0-24 15,-2 3 20-15,-4-2-16 0,1 1 15 0,-1 1-15 16,-1 1 16-16,2-2-16 0,-2 2 20 0,0 0-16 16,-2 0 19-16,2 2-7 0,-1-4 3 0,2 4-3 0,-1-4 4 15,0 4-5-15,0-2 1 0,0 0-4 0,0 1 0 16,0 1 4-16,0-1 0 0,-3 2-8 0,2 0 4 0,-1 0-4 15,-1 0-8-15,1-1 0 0,1 2 0 0,1 1 12 16,-4-2-8-16,3 1 4 0,-1 1-4 0,2-2-8 16,2 1 12-16,-4-1 8 0,0 2-12 0,2-2 4 0,-3 1-4 15,2 2 4-15,-4-3-4 0,2 2 0 0,3-1 0 16,-1 1-8-16,-1-1 0 0,2 1 12 0,0-1-4 0,-2 1 4 16,4 1-4-16,-2-2 4 0,-2 1-12 0,6 1 12 15,-3 1 0-15,1-2-4 0,1 1 4 0,1 1 4 16,1-1-4-16,2 3 0 0,1-3-4 0,-4 2 4 0,7-2 0 15,-3 1-4-15,0-1 0 0,3 2 4 0,0-2 0 16,-3 1 0-16,3 1 0 0,-3-2 0 0,2 1 0 16,-1 1 9-16,0-2-1 0,-2 1-4 0,-1-1 0 0,2 0-8 0,-2 0 8 15,-1 0 1-15,1 2-18 0,-1-6 22 0,-5 3-13 16,4 0-8-16,-3-1 20 0,1 0-20 0,-1 0 20 16,-1-1-16-16,0 0 21 0,0 1-26 0,0-1 5 0,-1 0 21 15,-1 2-5-15,1-1-20 0,-3 1 8 0,1-1 12 16,-2 1-3-16,2 1-18 0,-3 1 18 0,-3 1-1 0,0-2-20 15,1 1-1-15,-2 1 21 0,0-1 1 0,0 1-22 16,2-2 1-16,-1 1 20 0,0-4-4 0,0 2-20 0,0-2-5 16,3 0-4-16,0-3-8 0,1 1-11 0,0-2-4 15,-1-4-27-15,3 2-6 0,1-3-56 0,2-1-60 16,-1-1-14-16,1 1 39 0,0-4 11 0,-4 1 22 0</inkml:trace>
  <inkml:trace contextRef="#ctx0" brushRef="#br0" timeOffset="120771.77">21143 17838 80 0,'5'-3'114'0,"3"-2"-3"15,-1 2-11-15,1-1 11 0,2 1-24 0,2-3-14 0,2 1-8 16,-2-1-2-16,3 0-12 0,1 1-6 0,-4 1-4 0,4 0-7 15,-2 1 3-15,0-2-18 0,-1 3-11 0,1 1-23 16,1 0-19-16,-1-1-38 0,-5 1-50 0,3-2-71 16,-3 3 9-16,0-2 20 0,-2 1 25 0</inkml:trace>
  <inkml:trace contextRef="#ctx0" brushRef="#br0" timeOffset="121324.32">21749 17469 52 0,'5'1'78'0,"3"-2"8"0,-4-1-15 0,4 2 15 15,-1 2-14-15,2-1-29 0,1 2 14 0,-1 2-10 16,-1 1 0-16,5 0-7 0,-2 1 4 0,0 4 4 16,2-1-15-16,-2 2 15 0,1 3 0 0,-1 0-3 0,1 2-8 15,0-1-3-15,-1 1 4 0,2 2 8 0,-5 1-15 0,3-1-4 16,0 2-4-16,-2 2 8 0,1-1 9 0,1 0-20 16,-3 1 16-16,0 0-20 0,1 2 8 0,0-3-12 15,0 1 1-15,-3 3 15 0,0-4 1 0,0-1-4 0,-1 2-4 16,2-1-4-16,-6-1 0 0,-1-1-12 0,3 1 7 15,-3-2-7-15,0 1 8 0,0-4-13 0,-3 2 0 16,2 0-9-16,-6-1 18 0,1-1-1 0,-2-1-21 0,-1 2 22 16,-1-1-22-16,-2-2 17 0,-1 2-25 0,-4-1 4 15,4-1-4-15,-3-1-5 0,3 1-19 0,-4-4 8 0,3 1-16 16,-2-1 1-16,2-2-31 0,-2-1-21 0,0-4-47 16,0 0-67-16,-1-1 22 0,0-1 21 0,-3-1 21 0,0 0 19 15</inkml:trace>
  <inkml:trace contextRef="#ctx0" brushRef="#br0" timeOffset="122533.41">19016 16953 59 0,'6'0'78'0,"-2"0"-3"0,3 1 0 0,-1-1-3 16,2 2-4-16,1-2-22 0,1 1-17 0,-2-2 11 0,4-2-19 16,-2-1 15-16,0 3-7 0,0 0-10 0,0-1 13 15,1 1-17-15,0-1 7 0,-3 1 0 0,3-1 7 16,-2 1-7-16,0 1-4 0,-1 1 1 0,0-1-1 0,2 3 1 15,-3 0 3-15,1 0-7 0,3-2 0 0,-2 3 7 0,1-3-14 16,1 2 3-16,1 0 8 0,0-1-4 0,2 1 0 16,0-3 0-16,2 0-4 0,0 0 1 0,3-3-1 0,-5 1 0 15,3 4 1-15,2-5-12 0,-3 1-4 0,4 1 16 16,-3-2 3-16,0-1-19 0,0 0 19 0,1 3-15 16,-1 1 20-16,-1 0-9 0,1-5 1 0,1 4 7 0,0-1-7 15,2 2-8-15,-2 0 12 0,4 0-5 0,-1-3 1 16,3 3-4-16,0-4 4 0,2 1-4 0,1 0 4 0,-3-2 0 15,3 2 4-15,2-1-12 0,-3-2 4 0,3 3 0 16,-2-2-4-16,1-1 0 0,0 3 0 0,-1-1-4 16,2-1 4-16,-5 2-4 0,1 0 4 0,-1 2 4 0,2-1 0 15,-5 2-12-15,4-1 4 0,-3-2 0 0,0 3 0 16,-1-3 8-16,0 3-12 0,2-2 0 0,-3 1 0 0,3-1 4 16,-2-1 0-16,2-1 0 0,-2 2 0 0,3-1 0 15,-1 3 0-15,2-1 0 0,2-2 4 0,-3 3-4 16,3-4 8-16,2 0-12 0,-1 0 8 0,0 1-4 0,3-3 0 15,-1 3 0-15,-2-3 0 0,0 1 9 0,-1 1-1 16,2-4-4-16,-5 4-8 0,1 2 4 0,-1 1 0 0,-2-1 0 16,-6 1 0-16,2 1-4 0,-2 0 4 0,2-2 8 0,-5 2-12 15,0 2 4-15,0-1-4 0,0-4-5 0,0 3 9 16,-1-3-4-16,-1 2-4 0,2-1 12 0,-1 1-4 16,1-4 0-16,-3 2 8 0,1-2-12 0,0 1 4 0,-2 0 9 15,2-1-14-15,0 2 5 0,-1 0-4 0,2-1 4 16,-4-1-4-16,2 4 4 0,-1-1-4 0,-1 2 4 0,0-1-4 15,-1 1 12-15,2 0-24 0,-4 0 12 0,1 1-24 16,-1-2-8-16,1 1 0 0,0 0-11 0,1 0-19 16,-1 0-18-16,2-2-51 0,1-1-75 0,-1 0 8 0,0-1 30 15,0 1 29-15</inkml:trace>
  <inkml:trace contextRef="#ctx0" brushRef="#br0" timeOffset="123315.54">22962 16491 59 0,'0'0'96'0,"0"0"-21"15,0 0 11-15,1 0-11 0,2 0-11 0,1 0-6 16,0 0-11-16,0 0 3 0,1 0 5 0,-1 0-8 0,2 0-7 16,1 0 19-16,-2 0-11 0,-1 0 4 0,3 0-3 15,0 0 7-15,0 0-18 0,-1 0 16 0,2 0-4 0,1 0 1 16,3 0-4-16,-3 0-11 0,4 0 0 0,-1 0-4 16,1-3 1-16,4 3 4 0,-4-2-12 0,4 1-4 15,-4-3 9-15,5 4-17 0,-4-1 0 0,0 0-9 0,-1 1 9 16,-1-2 0-16,-1 2-4 0,-3-1-1 0,3 2-3 15,-4-1-1-15,-3 2 0 0,3-4-4 0,-6 2 5 0,3 0 4 16,-3 0-9-16,-1 0 4 0,0 0-4 0,0 0-4 16,0 0-10-16,0 0-16 0,0 0-5 0,-1 0-3 15,1 0-12-15,1 0 8 0,-1 0-15 0,0 0-23 0,-1 0-11 16,-6 0-51-16,2-3-59 0,2 2 0 0,-3-2 17 16,-3 1 23-16,1-1 22 0</inkml:trace>
  <inkml:trace contextRef="#ctx0" brushRef="#br0" timeOffset="123651.15">22872 16261 66 0,'0'2'114'16,"1"1"7"-16,1 0-3 0,3 1-13 0,-4-1-1 16,6-1-24-16,-3-1 1 0,7 1-15 0,-1 1 12 15,0-3-6-15,2 0-8 0,1 0-6 0,1-2-23 0,-2 2-4 16,3-1-4-16,1 1 17 0,-2 1-8 0,2-1-8 15,0 0-8-15,1 0-16 0,2 0-16 0,-3 0-20 0,2-3-12 16,-1 3-8-16,0 0-18 0,-3 0-60 0,2-1-71 16,-3 1-3-16,0-2 16 0,0 2 27 0,-5-1 15 15</inkml:trace>
  <inkml:trace contextRef="#ctx0" brushRef="#br0" timeOffset="128050.23">23888 16042 105 0,'0'-1'93'15,"0"-2"-18"-15,3 3 11 0,-6-3-22 0,6 3 15 0,-6 0-21 16,3 0-11-16,0 0-4 0,0-2 8 0,0 2-3 16,0 0-1-16,0-2-17 0,0 4 14 0,0-4-7 0,0 2-11 15,0-1 12-15,0 1-16 0,0 0 5 0,0 1-1 16,0-1 1-16,0 2-4 0,3 0 4 0,-3 1-4 16,0-3-7-16,4 3 7 0,-4 1 8 0,1 4-3 0,2-2-12 15,1 3 0-15,-1 0 0 0,-1 0 8 0,-1 1-4 16,2 0-16-16,-3 4 16 0,0-3-7 0,3 1 3 0,-1-3-8 15,-1 2-8-15,-1 0 17 0,0 0-17 0,3-2 4 0,-3 0 8 16,0-2 1-16,0 1-9 0,5-2-12 0,-5 0 20 16,3 0-8-16,-3-2-12 0,4-2 21 0,-1-1-22 15,-1 1 18-15,4-2-1 0,1 0-16 0,2 0 16 0,-5 0-16 16,9 0 16-16,-5 0 0 0,1-2-16 0,1 4 16 16,1-2-16-16,-2 0 16 0,3 0 1 0,-2 0-18 15,2 0 18-15,0 3-18 0,-2 0 18 0,1 0-18 0,-2 1 18 16,2-1-22-16,-1 5 22 0,1-2-1 0,-3 1 1 15,0 1-1-15,1-1-4 0,0-1 1 0,-2 2-1 0,-1-1 0 16,2-1-17-16,0 1 9 0,-3-2 8 0,1 1 5 16,-3-1-13-16,1-1 12 0,-3-1 1 0,1 2-5 0,-2-1 5 15,1-1-1-15,-2 1 1 0,-1 1-9 0,1 1-9 16,-4 0 14-16,-2-3 8 0,4 2-13 0,-2 2 13 16,-2-1-9-16,-1-1 5 0,0 1-5 0,-3-1 5 0,3 0 0 15,-2-2-14-15,2 2 10 0,-2 1-10 0,1-5 10 16,0 2-1-16,0 0 1 0,1-1-1 0,0-1 1 0,-2-1-10 15,-1 2 10-15,3-2-1 0,0 3-17 0,3-5-14 16,-4 4 10-16,1-2-9 0,2-2-9 0,-1 4-20 16,1-2-7-16,2 0 4 0,-3 0-22 0,2 1 1 0,0-2-18 15,1 1-43-15,-4-3-45 0,3 1-11 0,4-1 23 16,-1-2 19-16,1 1 19 0</inkml:trace>
  <inkml:trace contextRef="#ctx0" brushRef="#br0" timeOffset="128395.32">23851 16027 80 0,'7'-4'114'0,"-2"-2"11"0,1 1-21 0,1 1 4 15,-1-1-3-15,3-1-29 0,-1 3 1 0,2-1 0 16,2-1-6-16,0 1-18 0,2-1 7 0,0 1-18 0,-3 4 8 16,3-6-19-16,-1 3 12 0,3 3-23 0,-3-2 16 15,1 1-12-15,-3 1 0 0,-2 0-16 0,4 0 16 16,-4 3-20-16,3-2 13 0,-3 5-9 0,2-3-20 0,0 0-5 15,2 0-3-15,-2 2 4 0,4-4-24 0,-3 2-8 16,5-1-26-16,-4-5-26 0,2 1-77 0,0-1-32 16,4 0 18-16,-7-1 26 0,6 1 15 0</inkml:trace>
  <inkml:trace contextRef="#ctx0" brushRef="#br0" timeOffset="129110.39">24619 16090 94 0,'-2'-2'79'0,"-1"1"-8"0,2 0 11 15,-3-1-14-15,3 4-10 0,-1-4-4 0,1-1-22 0,-3 2 11 16,4 1-10-16,-3 0-11 0,-2 0 3 0,3 0 8 16,-3 0-19-16,3 0 16 0,-4 0-23 0,4 0 15 15,-3 0-7-15,4 0 7 0,-6 3-11 0,1-2-11 0,3 3 14 16,-2 0-14-16,2 2 15 0,-2 0-19 0,0 1 19 15,1 1-7-15,-1 1-12 0,1 0 19 0,-1-2 0 16,0 2-12-16,2 1 5 0,-4 0-1 0,1-2 1 0,2 3 3 0,-1 0-4 16,0-1 1-16,0 1-1 0,-1 1 5 15,0 0-9-15,1 1 20 0,-2 1-8 0,3-1 8 0,0 2 3 16,0 0-18-16,-2 2 11 0,2-1 8 0,3-1-12 16,-1 0 1-16,1 2 3 0,2-2-4 0,-1 1-7 0,2-2 8 15,3-2 0-15,-1 1-1 0,2-1 9 0,-1 0-8 0,3-1 0 16,0-2 0-16,1-1 4 0,-1 0-12 0,4 0 4 15,-2-2 4-15,0 0 1 0,1-3-1 0,2 1-12 16,-5-4 8-16,3 3 1 0,0-3-13 0,0 0 8 0,1 0 0 16,-4 0 1-16,4 0-5 0,-2-3-8 0,2-1 0 15,-3-2 12-15,-1 3-8 0,3-2 4 0,-1-1-4 16,-1-1 4-16,0-1 5 0,-1-1-5 0,2 1 0 0,-1 0 0 16,-1 0 0-16,0-2 1 0,0 0-10 0,1 0 1 15,0-2 0-15,-1 0-9 0,1 0 18 0,-5 0-18 0,3-1 17 16,-2 2-16-16,0-1 20 0,-4-1-12 0,2 1 0 15,-3-1 0-15,2 0 4 0,0 3 0 0,-2-4-13 0,-2 2 21 16,0-1-8-16,-1-1 0 0,0 1 0 0,1-1-8 16,-1 1 4-16,0-2 4 0,0 3 0 0,-2-2-8 15,-3 1 16-15,4 1-16 0,0 1 16 0,1-1-16 0,-2 2 16 16,2 0-8-16,-2 2 0 0,-1 0 0 0,2-1-4 16,0 2 0-16,0 1-9 0,0 1-7 0,-1 1-13 15,1 2 5-15,-2-1-16 0,1 0 0 0,-2 2-26 0,1-1 4 16,0 2-29-16,-3 0-58 0,0 2-44 0,0-2 5 15,-2-2 28-15,3 2 14 0</inkml:trace>
  <inkml:trace contextRef="#ctx0" brushRef="#br0" timeOffset="130062.61">25879 15468 91 0,'0'-2'82'0,"0"-1"0"0,0 0-4 16,0 0-17-16,5-2 15 0,-1 0-37 0,-1-1 8 0,2 1-4 15,2-1 1-15,-1-1-4 0,3-1 7 0,-1 2-10 16,4-1 7-16,-4-1-18 0,1 2 14 0,0 0-14 16,-1 0-3-16,2 0 18 0,-1 0-3 0,-1 2-8 0,-1 2 0 0,-1 1-3 15,0-1-4-15,-3 1 0 0,0-1 1 0,2 2-1 16,0 0 1-16,-2 3 3 0,2 2-7 0,-4-2 4 15,6 1 0-15,-3 1-16 0,1 0 16 0,2 3-12 0,0 0-8 16,-2 1 17-16,2 2-1 0,-3-1-20 0,3 0 21 16,-1 1-5-16,0-1 1 0,-3 4-21 0,1-2 21 0,-1 0-1 15,2 3 1-15,-2-3-21 0,-2 3 13 0,-1 0 8 16,0-2 0-16,0 2 0 0,2 2-13 0,-4-4 9 16,7 2 0-16,-5 0 0 0,0-1-13 0,-5 1 0 0,5-2 5 15,-3 1-1-15,2-2-4 0,-1 1 5 0,-1-1-1 16,3-1-4-16,0 2 4 0,-3-4-4 0,1 2 0 15,0-1 0-15,2-2 0 0,2 1 0 0,-5-2 0 0,4 1-4 16,-1 1 0-16,-3-3 4 0,0 0-22 0,1 1 0 16,-2-1 0-16,1-1-3 0,1 1-14 0,1 0 2 0,1-3-17 15,-4 1-3-15,3-1-11 0,-2 0-15 0,-1 0-21 16,3-1-32-16,-1-2-49 0,2 1-15 0,-2-1 14 0,-1-1 36 16,3 1 18-16</inkml:trace>
  <inkml:trace contextRef="#ctx0" brushRef="#br0" timeOffset="130834.79">25879 15687 105 0,'0'-3'100'16,"2"0"-25"-16,-4 1 0 0,5-1 4 0,2 0-4 0,-1-1-28 15,1-2 7-15,3 1 4 0,0 1-18 0,5-2 15 16,0 0-18-16,4 0 15 0,0-2-1 0,5 0-6 0,0 0 0 16,4-3 1-16,1 1-4 0,1-1-4 0,7-1-3 15,-4 2-4-15,1-1-11 0,0-1 11 0,-1 3-7 0,-1-1-4 16,0 1 4-16,-6 1-16 0,2 2 12 0,-3 0-12 15,-2 2 0-15,-4 1-8 0,0 1 4 0,0-1 0 16,-4 3 0-16,-4-1 1 0,0 1-1 0,-1 0 0 0,-2 0 0 16,-3 1 0-16,-1-1 0 0,-2 0 0 0,2 0 13 15,-2-1-13-15,0 1 8 0,-2 0 1 0,2 0-1 16,0 0-4-16,0 0 1 0,0 0-1 0,0 0-4 0,0 0-16 16,0 0 20-16,0 0-4 0,0 0-16 0,0 0 3 15,0 1 1-15,0 1 16 0,-3-1 1 0,3 2-22 0,0 0 5 16,-2 0 0-16,-3 2 20 0,4-2-4 0,-4 1 1 0,1 1-18 15,0-2 18-15,0 0-18 0,2 0 1 0,0 1 16 16,-3-2 1-16,2-2-5 0,2 3-17 0,-2 0 13 16,3-1 9-16,0-2-1 0,0 4-4 0,-2-4 1 0,2 3-1 15,-1-2-8-15,1 2-9 0,0 3 17 0,-2-3 0 16,2-1-16-16,-1 2 20 0,-1 1-4 0,0-2-8 0,2 1 8 16,0 1 1-16,-1-2-10 0,1 0 10 0,-2 1-1 15,4-1 0-15,-4 0-17 0,0 2 1 0,4-2-1 16,-4 1 22-16,2 0-22 0,2 0 5 0,1 2 16 0,1-2 0 15,-1 0-8-15,0 3 0 0,4-1 9 0,-2-1-1 16,2 3-8-16,1 0-8 0,1-1 16 0,-1 1-16 0,-2 0 8 16,2 2-9-16,2-3 18 0,-2 1-18 0,0-1 18 15,-2 1-18-15,3-2 18 0,-2 1-18 0,-3-1 18 16,3-1-1-16,-1 1-16 0,2-1-1 0,-3 0 22 0,-2 0-5 16,2-4 1-16,-2 4-1 0,2-3-3 0,-5 0-1 15,1 0 0-15,-1-1 0 0,3 4-16 0,-3-5 20 0,0 3-4 16,0-2 1-16,0 2-1 0,-3 0 0 0,3 2 0 15,-1-1-16-15,-2 1 16 0,-1-1 4 0,-1-1-3 16,-1 2-1-16,0 1 0 0,-4-1-21 0,1 0 21 0,-1 1-8 16,-4 0-9-16,5-1-4 0,-3 1 22 0,2-2-10 15,-2 2-3-15,3-1-5 0,-4-4-8 0,5 1 0 0,0-1 1 16,1 1-25-16,0-2 0 0,2 0-3 0,1-2-8 0,0 1-18 16,0-2-22-16,-1-2-35 0,4 1-57 0,-2-2-8 15,3-2 16-15,-4 1 27 0,4-2 21 0</inkml:trace>
  <inkml:trace contextRef="#ctx0" brushRef="#br0" timeOffset="131176.8899">26421 15394 123 0,'3'0'128'0,"2"0"-6"0,0 0-15 15,-2 0 9-15,3 0-15 0,2 0-24 0,0 0-3 0,2 0-7 16,2 0 0-16,0 0-3 0,1 1-6 0,-1-1-4 15,1 0-23-15,2 0 12 0,0 2-7 0,0-2-4 0,4 0-4 16,-5-3-4-16,7 3-11 0,-7-3-9 0,3-1-8 16,1 1-5-16,-2-2-11 0,-2 2-28 0,2 0 4 0,-5 0 1 15,1-1-23-15,0 2-15 0,-3 1-66 0,-1 1-37 16,0-2-23-16,0 2 24 0,-2 0 23 0</inkml:trace>
  <inkml:trace contextRef="#ctx0" brushRef="#br0" timeOffset="131782.44">26864 15703 52 0,'0'3'89'0,"-1"-1"-11"0,1 2 11 16,0-4-6-16,0 1-19 0,0 1-13 0,1 0-1 16,2-2-3-16,-1 0-3 0,4 0 6 0,-1 0-57 0,0 0 51 15,3-2 0-15,1 2-4 0,0 2 1 0,4-2-4 16,-4 0-15-16,3 0 5 0,2 0 6 0,-2 0-14 15,3 0 8-15,-1 3-1 0,0-3 5 0,3 0-1 0,-4 0 9 16,4 1 0-16,0-1-16 0,0-1 17 0,-1 1-16 16,-1 3 0-16,1-2 16 0,0-2-11 0,-1 1-1 15,-2 0-3-15,0 1-8 0,0-1-1 0,-1 0 14 0,0 0-9 16,-2 0 0-16,2-1 1 0,-4 1-5 0,1 0-4 16,-3 0-4-16,1 0-9 0,-2 0 13 0,-1 0-4 0,0 0 0 15,-4 0-5-15,2 0 5 0,-2 0-9 0,2 0 0 16,-2 0 14-16,-2 0-14 0,2 0-9 0,0 0-14 0,-2 0 15 15,4 0-19-15,-4 0-12 0,-2 0 5 0,1 0-17 16,2 0-19-16,-4 0-15 0,-2 0-3 0,2 0-32 16,-2 0-54-16,1 0-47 0,-2 0 26 0,3-3 26 0,-3 3 23 15,0-3 11-15</inkml:trace>
  <inkml:trace contextRef="#ctx0" brushRef="#br0" timeOffset="132260.25">27001 15507 87 0,'2'0'72'16,"1"0"-12"-16,0 0 4 0,-3 0 1 0,4 1-1 15,-3 1-14-15,-1 2-6 0,4 1-12 0,-1 1 15 16,-3 0 0-16,4 0-11 0,-1 4 4 0,-1-1 1 0,1 2-5 15,0 1 8-15,0-2 1 0,6 2-1 0,-6 0-10 16,0 2 4-16,4-1-1 0,0 1-2 0,-1-2 3 0,-2 3-3 16,0-2 7-16,2 2-3 0,1 0-15 0,-4-1 16 0,0 0-12 15,0 2-12-15,-3-1 20 0,2 0-7 0,0 0-4 16,-2-2 0-16,1 2-4 0,-2-3-13 0,1 0 9 0,0 0 0 16,-2-1-4-16,4-2-1 0,-1 0-3 0,-1-2 0 15,0-1 4-15,3 0-5 0,-3-1-21 0,0-2 13 16,0-2-17-16,0-1-9 0,4 2-3 0,-4-2-30 15,2 0-3-15,-2-2-22 0,0 2-26 0,0-4-51 0,0 1-55 16,0 0 8-16,0-2 18 0,4 2 32 0,-1-3 23 0</inkml:trace>
  <inkml:trace contextRef="#ctx0" brushRef="#br0" timeOffset="133309.66">27791 15559 87 0,'0'2'75'0,"0"-2"-4"15,0 1-3-15,0 0-3 0,0 1-12 0,0 1-2 0,0 2-12 16,0-5-3-16,0 4 8 0,0-1-5 0,0 0-2 16,0 2-12-16,0-2 4 0,0 0-3 0,0 0 0 15,1 0-1-15,4-1 5 0,-4 2-4 0,2 0 3 0,-1 2-3 16,1-2-7-16,0 1 15 0,1 3-19 0,1-3 22 0,-2 3-14 16,-2 0 4-16,4-1-4 0,-4 2 0 0,1 0 0 15,1 0 4-15,0 2-4 0,1 1-7 0,-1 0 7 0,-2-2 9 16,3 4-4-16,0-2-16 0,2 1-4 0,1 1 16 15,-6-2 0-15,6 1-20 0,-4 2 4 0,3-3 17 16,-2 2-21-16,-2 1 17 0,5-2-17 0,-7 1 17 0,1-2-5 16,1 4 1-16,3-2-17 0,-5 1 17 0,0 0 0 15,0 3 0-15,-2-2-4 0,4 1 0 0,-2 1-5 16,0 3 1-16,1-5-18 0,-1 4 14 0,-1-1-5 0,1-2-9 16,0-1 0-16,-2 1 14 0,-1-2 3 0,0 0 1 15,3-2-9-15,-3-1-9 0,-1-3 1 0,2 2-1 0,-5-2 13 16,7-2-4-16,-5 1 5 0,4-2-5 0,1 0-9 15,-2-2 5-15,-1 1-1 0,1-1 1 0,-3 1 0 0,2-2 0 16,2-2 12-16,-5 0-4 0,1 1 9 0,-1-2-13 16,1 2-8-16,0-1 3 0,-3-1 1 0,2 0 0 15,-1 0 0-15,-1-1-1 0,4 2 1 0,-7-1 13 0,6 0-5 16,-1 2-8-16,-2-4 8 0,2 1-4 0,-1-3-4 16,1 3 8-16,-1-3 9 0,3-1-5 0,-2-1 1 0,-1 0 0 15,2-1-5-15,-1-1 0 0,1-2 1 0,0 0-5 16,-1 2-18-16,3-3 5 0,-2 2 22 0,2 0-5 15,2-1 1-15,-1-1-1 0,0 1-21 0,2 1 21 0,0-2 0 16,-1 2 1-16,1-3-1 0,0 2 0 0,1-1 1 16,1 1-1-16,0 0 0 0,1-1-21 0,2 3 21 0,-2-4 1 15,4 3-23-15,1-3 23 0,0 2-1 0,4-1-8 16,-2 1-44-16,2-2 44 0,-3 0 21 0,4 3-8 0,-2-5 8 16,3 2 0-16,-1 2-12 0,-2 1 3 0,3-2 1 15,-1 4-5-15,-1-1 5 0,-1 1-4 0,1 1 3 0,-2 1-3 16,0 2-1-16,0 0-4 0,-1 0 0 0,-3 0 0 15,1 2 5-15,-2-2-5 0,-2 1 4 0,1 0-8 0,-2 2-10 16,-2-1 14-16,1 1-4 0,-1-3 4 0,0 0-9 16,0 3-26-16,0 0 5 0,-1 0-8 0,2-4-25 15,-2-1-7-15,1 1-27 0,0-2-36 0,-2-2-80 0,-2 1-12 16,4-1 34-16,-3-4 15 0,-1 2 29 0,-1-2 16 16</inkml:trace>
  <inkml:trace contextRef="#ctx0" brushRef="#br0" timeOffset="133505.14">27801 15355 87 0,'0'0'89'0,"0"0"4"0,-3 0-21 0,5 0 6 16,-4 0-20-16,2 2-11 0,0-4-22 0,0 2 4 0,2 2-11 15,-1 1-11-15,-1 1-7 0,0 1-14 0,2 1-33 16,-2 0-65-16,3 1-45 0,0 0 18 0</inkml:trace>
  <inkml:trace contextRef="#ctx0" brushRef="#br0" timeOffset="134302.3">28712 15454 59 0,'0'0'96'15,"0"0"-14"-15,-1 3-11 0,1 0 12 0,1 0-4 16,-1 2-40-16,0-3 15 0,-3 3-14 0,2 0-4 16,-1-1-3-16,-1 2 0 0,0-1-4 0,-1 1 0 0,0 0-3 15,-2-2-4-15,-1 4 4 0,2-1 0 0,1 1-4 16,-4 1-7-16,2 0 15 0,-2 1-8 0,0-2-11 0,3 2 16 15,-3 1-5-15,-1-2-18 0,1 0 19 0,-1 1-4 16,0-2 0-16,1 1-19 0,-1-2 15 0,2 1 1 0,0-1-9 16,-1-1 5-16,0 2-16 0,0-3 16 0,2 0-12 15,-1 0 11-15,-1-1-3 0,5 2 0 0,-2-1-1 16,-2-1 1-16,3-1 0 0,3 0-20 0,-1 0 20 0,1-1 0 16,1-2 0-16,0 3 0 0,0-3-4 0,0 0 3 15,0 0-3-15,0 3 0 0,0-3 0 0,0 1 0 16,1 1-8-16,1-1-8 0,3-1 1 0,-4 2-1 0,7-1 20 15,-3-1-20-15,1 0 20 0,1 0-16 0,2 0 16 16,-1-3-4-16,-2 5-12 0,1-2 16 0,2 0-16 0,-1 0 8 16,-2 0 0-16,2 0 0 0,0 0 0 0,0 0 4 15,0 0-4-15,0-2 12 0,1 2-12 0,-1 0-8 0,2 0 19 16,-2 0-18-16,1 0 7 0,0 0 0 0,1 0 7 16,1 0-14-16,-2 0 7 0,1 0 0 0,1 0 7 0,-2 0-14 15,1 0 7-15,1 0 0 0,-2 0 7 0,0 0-14 16,0 0 18-16,-1 0-18 0,-2 0 14 0,1-1-14 15,-3 1 14-15,2 0-18 0,-4 0 11 0,3-2 7 0,-4 2-10 16,-1 0-13-16,2 0 16 0,-2-1 0 0,0-1-12 16,0 4 0-16,0-2-15 0,-2-3 4 0,4 3-15 0,-4 0-16 15,2-3-17-15,0 1-22 0,0-2-43 0,0-1-49 16,0 4 16-16,0-5 15 0,0 1 11 0</inkml:trace>
  <inkml:trace contextRef="#ctx0" brushRef="#br0" timeOffset="134723.17">28741 15486 105 0,'0'1'86'0,"0"0"-15"16,0 1-7-16,0 1-3 0,0 0 4 0,2 0-19 16,-2 2-20-16,3-2 13 0,-2 1-17 0,2 2 14 0,2-3-18 15,-2 2 15-15,0 1 0 0,4-2-4 0,-2 2-7 16,-2 2 0-16,4-1-4 0,-2 2 4 0,0-1-3 16,0 2 3-16,0 1 0 0,-1-1 12 0,1 2-8 0,-1 2 8 15,0-1-19-15,-3 0 11 0,3 1 4 0,-3 1 1 16,1-1-4-16,-2 2 0 0,1-1 8 0,-1 2 0 0,0-2-4 15,-1 1-3-15,1 1-16 0,1-1 0 0,-2-1 12 16,2 3-16-16,-1-3 12 0,0-1 0 0,4 1-16 0,-3-5 13 16,2 4-17-16,-1-4 16 0,-2-1-20 0,2 0 21 15,0-3-13-15,-4-1 0 0,4 0-12 0,-2-1 16 16,0-1-8-16,0-2-8 0,-2-1-1 0,2 2-7 0,0-2-5 16,0 0-15-16,0 0-4 0,0 0-4 0,0 0-27 15,0-2-6-15,0-1-48 0,0-2-49 0,0 0-30 0,2 0 20 16,2-1 12-16,-1 0 37 0</inkml:trace>
  <inkml:trace contextRef="#ctx0" brushRef="#br0" timeOffset="135223.5">29191 15544 48 0,'2'-1'75'15,"0"2"-4"-15,1-2 8 0,-3 2-11 0,1-1-11 0,-1 0 0 16,0 0-17-16,0 1-4 0,2 1 11 0,0 0-11 16,-2 2 7-16,1 1 1 0,-2 2 0 0,1-2-11 15,0 5 15-15,0-2-4 0,3 2-3 0,-3-1 0 0,1 2-3 16,4-2-12-16,-2 2 1 0,2-1-1 0,-2 2-7 15,3-2 12-15,-1 2-8 0,2 0 4 0,-5-1-3 0,5 1-1 16,-2-2 9-16,-2 4-16 0,-2-3 12 0,3 0-16 16,-3 1 12-16,1 0-8 0,1-3 5 0,-1 1-21 0,2 0 16 15,-1-1-16-15,-3-2 12 0,3-1-16 0,-3 0 12 16,2-1 1-16,0-1-9 0,-2-1-5 0,3 3-7 0,-3-6-8 16,0 1-29-16,0-1 1 0,1 2-19 0,-2-2 0 15,2 2-2-15,-1-2-25 0,2 0-55 0,0 0-41 0,-6-2 2 16,6 2 27-16,-4 0 18 0</inkml:trace>
  <inkml:trace contextRef="#ctx0" brushRef="#br0" timeOffset="135471.96">29671 15891 69 0,'-5'6'118'0,"2"-2"0"0,-4 4-4 0,1-2-20 16,-1 1 7-16,-2-2-29 0,3 2-17 0,-1 1 11 0,1-2-14 15,-2 1-4-15,4 1 1 0,-4-4-8 0,3 2-3 16,-2 0-15-16,0 0-12 0,0 2 12 0,3-2-15 16,-3-2-16-16,1 2-7 0,0 0-19 0,-1 0-4 0,2 0-26 15,1-2-33-15,0 0-46 0,0-3-45 0,-1 1 19 16,5-2 19-16,-1 0 18 0</inkml:trace>
  <inkml:trace contextRef="#ctx0" brushRef="#br0" timeOffset="136676.28">30304 15588 52 0,'2'-3'71'0,"0"3"-3"15,-4-2-4-15,4 2-3 0,-2-3-4 0,0-1-11 16,0 1-17-16,0 0 14 0,0 1 0 0,0-1-10 16,0 3 7-16,0-4-11 0,0 1-8 0,0 0 8 0,0 0 1 15,-4 1-5-15,3 2 5 0,-2-1-5 0,-1-1-3 16,3 0 0-16,-4 1-3 0,1-2-1 0,-3-1-3 16,4 2 0-16,-2-1 0 0,0 2-4 0,2-3 1 0,0 2 6 15,0 2-14-15,-2 0 15 0,2-2-19 0,-2 2 15 16,2 0-8-16,-2 0-3 0,-1 0 0 0,0 0 0 0,0 0 0 15,1 0-1-15,-3 0 1 0,-1 0-8 0,1 2 16 16,1 0-20-16,1 2 12 0,-2-1 0 0,-1 0 0 0,1 1-12 16,-1 2 8-16,0 0 4 0,1 2 0 0,3-1-1 15,-1 1 1-15,0-1 0 0,0 1 0 0,1-1-8 16,-2 1 19-16,4 1-15 0,-2 0 0 0,4 0 23 0,-1 1-15 16,1 1 7-16,-4-2 5 0,5 1-1 0,-1-2 4 0,2 2-11 15,5-2 4-15,-3 1-5 0,2 0 1 0,-2-2 4 16,4 0 4-16,-1 0-4 0,3-6-8 0,-1 2 0 0,4 0 8 15,-2-1-4-15,0-2 0 0,1 0 0 0,0-2-4 16,0-1 1-16,3 0-1 0,-2-1 0 0,-1 0-12 0,3 0 4 16,-5-2 0-16,3 0 4 0,-2-3-8 0,2 0 0 15,-4 0 0-15,1 0 0 0,-3-1-1 0,-1 2 1 16,-2-2 0-16,1 1 4 0,-4 0 8 0,1 0-8 0,1 1 9 16,-2 1-9-16,-2-1-4 0,2 2 4 0,0 2 0 15,-1-2-5-15,1 1 14 0,1 2-13 0,-1 0-1 16,0 2 5-16,0 1 0 0,0-2 0 0,-1 1-4 0,1 1 4 15,0 0 0-15,0 0 0 0,0 1-4 0,0 1 4 16,0-4 0-16,0 4 4 0,0-2-4 0,0 1 4 0,0 2-4 16,0 0 13-16,0 2-13 0,1 1 8 0,2 0-8 15,-1 1 0-15,4 1 0 0,-5-1 12 0,4 2-12 16,2 0 4-16,-2 0-12 0,1 1 12 0,1 0 4 0,0 0 1 16,-1-1-9-16,1 0 8 0,0 2 0 0,0-1 1 15,-1-1-1-15,-1 2 0 0,1-2 1 0,-2 1 3 0,2 1-20 16,-2-1 4-16,-2 2 4 0,0-1 0 0,-2 1 12 15,1-2 5-15,1 1 0 0,-2 1 0 0,0-2 0 0,-2 2 1 16,2-3-5-16,-1 0 0 0,-1-1 4 0,0 2 5 16,1-2 1-16,-1 2-15 0,-3-2 1 0,3-2 0 15,-3 3 1-15,0-3-1 0,-1 1-5 0,1-1-4 0,-2 0 14 16,0 2-14-16,0-4 4 0,1 1-4 0,-1-1 0 0,-3 2 0 16,2-3 10-16,0 2-15 0,0-2-9 0,-1-2 10 15,0 1-1-15,1-1 5 0,-1-1-4 0,0 2-5 16,1-2-5-16,-2 1 0 0,1-2-12 0,-1-1-1 0,1 4 1 15,-4-2 0-15,4 1-8 0,-3-4-9 0,-2 3 18 16,3 0-25-16,-1 0 13 0,1 0-3 0,-2 0 0 0,0 0-4 16,2 0-11-16,0-1-3 0,2-2 0 0,2 0-14 15,4 3-3-15,-2-3-14 0,2-1-10 0,-1-1-28 16,4-1-31-16,-2-2-4 0,4-1 5 0</inkml:trace>
  <inkml:trace contextRef="#ctx0" brushRef="#br0" timeOffset="137344.09">30763 15553 98 0,'0'2'78'0,"0"1"-6"16,0-2-4-16,0 2 3 0,0 0-6 0,0 2-33 15,0-2-3-15,0 1 7 0,0-1-4 0,0 0-3 0,0-1-3 16,0 1-5-16,-2 0-2 0,-1-3-1 0,1 1 0 16,-2 1-11-16,-1 1-3 0,2-2 14 0,-2 5-3 15,1-4-15-15,2-1 15 0,-3 1-15 0,3 1 0 0,1 1 14 16,-2 2-14-16,-2-4 0 0,4 2 8 0,-2 1-1 16,1 0 11-16,0 0-3 0,-1 1-8 0,1 0 1 0,1-1-1 15,1 1 8-15,-2 0-19 0,2-1 8 0,0 2 7 16,2-3-7-16,-1 3 0 0,1-2-1 0,1 0 1 15,2 1 0-15,-2 0-1 0,5-2-3 0,-2 1 8 0,2-1-8 16,0 1-8-16,3 1 8 0,-1-3 0 0,-2 1 8 16,3 0-8-16,0 1-8 0,-2 0 8 0,4 1 12 0,-4 0-20 15,3 0 12-15,-3 2 3 0,0-1-7 0,0 0 12 16,0 2 6-16,-1 2-6 0,0-4 3 0,-5 1-8 16,3 0 1-16,0 0 14 0,1 1 1 0,-4-3-8 0,0 0 0 15,-1 0-7-15,3-1 7 0,-5 1 8 0,3 1 1 0,-3-4-9 16,0 2 4-16,0-2-3 0,0 0 4 0,0 0 3 15,0 1 1-15,-3 1-8 0,-1-1 16 0,1 1-20 0,-2-2 16 16,-1 3 1-16,-2-2-5 0,-1 1-3 0,1 4 0 16,-5-5-5-16,2 1 1 0,0-2-21 0,-3 1 16 15,3-3-20-15,-2 4 16 0,4-3-20 0,-3-1 16 0,0-1-12 16,1 0-5-16,3 0-4 0,0-1 1 0,0 1-29 16,3-3 0-16,-3-1-3 0,3 0-23 0,1-2-26 0,-1 0-21 15,1-1-68-15,0-2-19 0,1 0 25 0,-2 0 9 16,2-2 21-16</inkml:trace>
  <inkml:trace contextRef="#ctx0" brushRef="#br0" timeOffset="137668.73">30785 15519 148 0,'13'1'132'0,"0"-1"-7"0,-1 2-17 0,4-4-7 0,0 2-3 15,1 0-25-15,2 0-6 0,0 0-8 0,2 0-7 16,-1 0-14-16,-1 0 11 0,0 0-11 0,2 0-7 15,-1 0-4-15,-2 0-4 0,0 0-7 0,-1 0-8 0,0 0 0 16,-3 0-12-16,-2 0-16 0,0 0-15 0,-4 0 8 16,-1 0-26-16,-2 0 3 0,-2 0-25 0,-3 0-25 0,-1 0-43 15,-3 0-27-15,0 0-3 0,-4 0 23 0,-1 0 22 16</inkml:trace>
  <inkml:trace contextRef="#ctx0" brushRef="#br0" timeOffset="139118.14">26067 16375 55 0,'0'2'89'16,"0"-2"-14"-16,-1 0 11 0,1 0-7 0,0 0-18 0,0-2-8 16,0 1-17-16,0 2 8 0,1-1-1 0,4 0-3 15,-1 0 0-15,0 0-3 0,1 0-1 0,-1 0 1 0,4 0-4 16,1-1 8-16,0 1-19 0,0 0 16 0,0 0-1 16,1 0-11-16,1 0-7 0,2 0 8 0,-1 0-4 15,0 0 0-15,2 0 0 0,0 0-4 0,2 0 1 0,0 0-1 16,-1 0 1-16,3 0 7 0,1 3-7 0,-1-3 0 0,2 1 0 15,0 2-12-15,1-3 16 0,-4 3 0 0,7 0-16 16,-1 0 0-16,-3-1 21 0,2 1-4 0,-2-3-21 0,-1 3 21 16,3-1-21-16,-1 0 13 0,0 1-5 0,2-2-7 15,-1 1-1-15,2-2 0 0,-2 0 13 0,4 0-8 16,-1 0 3-16,2 3 10 0,-2-4-13 0,0-1-1 0,-1 2 1 16,5 0-5-16,-3 0 1 0,3 0 8 0,-2 0-9 15,1 0 1-15,0 0-1 0,2 0 0 0,0 0-4 16,4 2 0-16,-4-2 9 0,0 1-9 0,0 1 0 0,0-1 9 15,1 1-9-15,-1 1-9 0,1 0 9 0,-5-1 0 16,3 3 0-16,0-3 0 0,-2 1 0 0,-1 0 0 0,1 0 0 16,0 0 9-16,0-1-9 0,0 2 0 0,-2-3 0 15,2 1 0-15,-2-1 0 0,4-1-4 0,-2 0-1 16,-1 0 14-16,1 0-13 0,2 0 13 0,-4 0-14 0,4-1-4 16,1 1 9-16,-3 1 0 0,3-1-4 0,-2 0 4 15,0 0 9-15,4 0-9 0,-2 0 0 0,2-1 0 0,-2 1-5 16,5 0 14-16,-4 0-9 0,4 0 0 0,-2 0 0 15,6 0-4-15,-2 0-1 0,3-2 14 0,-2-1-4 0,2 0-1 16,2 0-8-16,-3-1 8 0,4-1-8 0,-2 1-1 0,0-2 1 16,0 1 4-16,-1-1 4 0,1 6-4 15,-2-1 5-15,1-1-10 0,0 2 1 0,-1-2-1 0,0 2 5 16,1 0-4-16,0 0 4 0,1 2 0 0,-2-2-13 0,3 0 13 16,1 0 0-16,-1-2 0 0,-3 2 0 0,4 0 8 15,0 0 1-15,-2 0-13 0,1 0 4 0,0 0-5 0,0-1 5 16,-1-2 9-16,1 3-13 0,2 0 4 0,-3 0-5 15,-1-1 5-15,0 1 0 0,2 0 0 0,-3-1 9 16,4-1-9-16,-2 4-4 0,0-1-9 0,-2-1 13 0,3 0 0 16,-3-1 0-16,1 1 0 0,1 1 0 0,0-1 0 15,0 0 0-15,0 1 0 0,0-1 0 0,2 0 8 16,-2 0 1-16,2 0-4 0,1 0-10 0,-1 2 1 0,2-4 4 16,0 2-13-16,-2 0 4 0,1 0 18 0,-1 0-9 15,1 0 0-15,-2 0 0 0,1 0-5 0,0 0 14 0,0 0-9 16,-4 0 9-16,2 0-9 0,-1 0 0 0,-4 0 9 15,3 0-23-15,-2 0 14 0,1 0 0 0,-5 0 9 16,0 0-9-16,2 0 9 0,-2 0-13 0,-1 0 4 0,0 0-5 16,-1 0 5-16,-2 0 0 0,1 0-4 0,-2 0 4 15,-1 0-5-15,-2 0 1 0,-1 0 13 0,-2 0-9 0,-1 0 4 16,-1 0 1-16,-5 0-5 0,2 0 0 0,-9 0-5 16,1 0-4-16,-1 0 1 0,-5 0-14 0,-1 0 0 15,-2 0-17-15,-5 0 5 0,-1-1-20 0,-2-2-12 0,0 3 1 16,0 0-19-16,-4-3-1 0,-1 1-42 0,-4-1-41 15,4 0-36-15,-4 3 5 0,0-3 24 0,-1 3 39 0</inkml:trace>
  <inkml:trace contextRef="#ctx0" brushRef="#br0" timeOffset="143116.5799">26012 17061 94 0,'0'-6'72'0,"1"3"-5"16,-1-2-9-16,2-1 2 0,-1 3-9 0,3 2-19 0,-1-2 7 16,-5 0 1-16,4 3-15 0,-2 0-3 0,0-3 14 15,1 3-18-15,1 0 18 0,-4 0-21 0,4 0-1 16,-4 0 19-16,1-2-4 0,1 2-18 0,3 0 11 0,-3 0 0 16,0 0-3-16,0 2-1 0,2-2 4 0,-2 3 0 15,0-3-3-15,1 3-4 0,-1 0-4 0,4 1 15 0,-6-1-14 16,5 2 14-16,-3 1-19 0,2-3 20 0,-4 4-20 15,4-2 20-15,-2 1-19 0,0 1 18 0,1-1-10 0,-2 2 3 16,2-1 0-16,-2 2-11 0,1 2 11 0,0-1 9 0,1-1-13 16,-1 3 1-16,0-3 0 0,3 3-4 15,-1-1 0-15,-1-1 0 0,2 1 0 0,2 1-4 0,-2-3 0 16,2 0 8-16,0 0-8 0,-2 0 8 0,3-2-8 0,1-1 1 16,-2 2-14-16,-1-2 10 0,4-3-1 0,-2 1 8 15,2-1-8-15,0-1 0 0,0 1 0 0,5-2 0 16,0 1 0-16,-3-2-4 0,0 1 9 0,1 1-5 0,2 0-4 15,-4 0 0-15,1 0 8 0,-1 2-8 0,-1-1 4 16,-2 2 9-16,1-1-22 0,-1 2 9 0,-1 0-4 0,-1-2 17 16,0 1-1-16,-1 0-3 0,0-1-1 0,-3 1-8 15,0-1-8-15,2-2 16 0,-2 1-16 0,0 0 16 16,0 0-16-16,0 0 20 0,0-1-8 0,-2 2-8 0,2-3 17 16,2 2-17-16,-2 0 21 0,-3 2 0 0,-1-1 0 15,1 1-22-15,-2-2 10 0,-1 3 3 0,2-2 1 0,-1 1 0 16,-3 1-5-16,1-2 0 0,0-1 5 0,0 3 8 15,1-3-17-15,-1 2 0 0,3-2 14 0,-4-1-14 16,2 2 0-16,1-4 0 0,0 3 4 0,-1 0-4 0,0 0 0 16,-1-2 9-16,4 2-14 0,-2-3 5 0,0 3 0 15,-1-3 0-15,-2 2 0 0,2-1 0 0,0 1-4 0,1-2-9 16,-2-2 4-16,0 5 9 0,0-1-22 0,3-1 18 16,-5-1-5-16,6 0-8 0,-3 2-13 0,3-1 5 0,0-2-26 15,0 2 6-15,-2-1-8 0,2 0 1 0,-1-3-12 0,1 3-14 16,-3 0-10-16,5-3-40 0,-4 2-49 15,0-4-8-15,2 1-6 0,1-2 30 0,-1 1 29 0</inkml:trace>
  <inkml:trace contextRef="#ctx0" brushRef="#br0" timeOffset="143564.77">25982 17067 59 0,'0'0'107'16,"0"0"-4"-16,0 1-3 0,1-1-7 0,1-1-10 0,1-1-7 15,0-1-3-15,2 4-4 0,-2-2-10 0,2 1-11 16,3-4 8-16,-4 1 0 0,6 0-7 0,-2 0 1 16,1 1 4-16,-1-1-20 0,4 3 6 0,0-1-9 0,1-1 9 15,-2-1-8-15,5 0 0 0,-4 2-3 0,2-1-1 0,-1 1-3 16,3 1-4-16,-5-2 0 0,0 1-4 0,2-4 0 15,-4 4-13-15,2 1 17 0,-3 0-12 0,2-3 0 16,-2 3 8-16,-1 0-4 0,0-2-13 0,-1 4 0 0,1-4 4 16,-1 2-4-16,1 0-17 0,-3 0-9 0,2-1 0 15,-1 2-12-15,1-1-16 0,-1-1-12 0,-1-2-22 0,0 1-34 16,1-1-53-16,-2 1-25 0,2-2 0 0,-1 0 17 16,2-1 22-16,1 0 25 0</inkml:trace>
  <inkml:trace contextRef="#ctx0" brushRef="#br0" timeOffset="148774.3599">29066 17458 59 0,'0'0'103'0,"0"0"4"0,0 0-7 0,0 0 8 16,4 0-22-16,-3 0-13 0,2 0-4 0,1 0-3 16,0-2 0-16,4 2 4 0,-2-1-6 0,2 1-19 0,2 0 20 15,2 0-4-15,0 0-2 0,0-1-12 0,-1 1-11 0,4 0 8 16,0 1 1-16,0-1-8 0,-1-1-4 0,0-1 5 16,2 2-4-16,-2-1-13 0,0 1 18 0,-1-2-22 15,-2 1 19-15,0 1-27 0,-1 0 17 0,-1-2-7 0,0 2-6 16,-1 0-4-16,-1 0 0 0,-1 2-9 0,3-2-18 15,0-2 9-15,-5 2-36 0,3 0 1 0,-1 0-21 16,-2 0-7-16,1 0-11 0,-1 0-42 0,-4 0-62 0,1 0-49 16,1 0 21-16,-2 0 35 0,3 0 22 0,-1 0 8 15</inkml:trace>
  <inkml:trace contextRef="#ctx0" brushRef="#br0" timeOffset="149584.3299">29778 17191 84 0,'5'3'82'0,"-4"2"3"16,-1-2-13-16,2 3-11 0,-2 1 14 0,2-1-39 15,1 3 18-15,-2-1-7 0,4 1-7 0,-4-2 0 0,2 4-4 16,2-4 1-16,2 4 7 0,-2-2-4 0,3 1 1 15,2 1 0-15,-6-1-19 0,2 1 8 0,2 1 11 0,0 0-10 16,1-2 3-16,-2 3-11 0,1 1 8 0,-2-2 11 16,2 2-2-16,-2 1-21 0,2 0 21 0,0-2 0 0,-4 2-8 15,1 2 1-15,-2-2-5 0,1 0 6 0,-3 1-5 16,1 2 5-16,0 0-5 0,-2-1-11 0,0 1 8 0,1 0 9 16,-1 1-13-16,0 1-4 0,0-1-1 0,0 1-3 15,2-2 0-15,-2 1-1 0,1-4-4 0,-1 2 1 0,0-1-1 16,0-1 0-16,-1-3-4 0,1 0 4 0,0-3-4 15,-2 2-10-15,-1-2 24 0,0 0-5 0,1 0 0 16,-4-2 0-16,1 2-4 0,-4-1-20 0,1-1 1 0,0 2 23 16,-5-1-23-16,4-1 18 0,1-1-18 0,-5 2 9 15,2-1 9-15,1-1-23 0,2 0 14 0,-2-1 9 0,-2-1-13 16,4 0-1-16,-2-2 0 0,2 0 0 0,-2-1 1 16,2 1 13-16,0-2-9 0,4 0 10 0,-5 0-10 0,2 0-5 15,4-2 14-15,-4 1-9 0,2-3-4 0,1 3 13 16,-1-2-9-16,0-3-5 0,-1 2 15 0,1-3-15 15,2 0 0-15,0 0 1 0,-2-1 13 0,2-1-14 0,0 0 1 16,-3 0-1-16,4-1 5 0,0 1-14 0,1-3 23 16,-1 1-4-16,2-1-10 0,0 0-9 0,0-2 9 0,0 1 0 15,0 1 1-15,2-3-1 0,-2 0 0 0,0 0 5 16,3 2 0-16,0-2-4 0,3-2 4 0,-3 2-5 16,4 2 14-16,-1-1 1 0,2-1-15 0,3 2 14 0,-1-1-4 15,-2 4 0-15,2-2-15 0,0 1 10 0,-2 2 10 16,1 2-15-16,1-4 5 0,-2 5 10 0,3 0-15 0,-3 2 5 15,0-1 9-15,0 1-4 0,1 2-10 0,-1 1 5 0,-2-1 0 16,2 1 5-16,-3 1 0 0,3 0-10 0,-3 0 0 16,1 0-4-16,1 0 4 0,-3 1 0 0,4-2-4 15,-3-2 4-15,3 0-9 0,0-1-4 0,1 0-1 0,-3 3-17 16,1-2-13-16,-1 0-4 0,-1-2-33 0,1-1 3 16,-1 3-39-16,0-1-35 0,-5 1-48 0,3-2-16 15,-2 1 29-15,-1-4 24 0,4 0 14 0</inkml:trace>
  <inkml:trace contextRef="#ctx0" brushRef="#br0" timeOffset="149897.5">29851 16786 80 0,'-3'-1'107'0,"-1"1"-7"16,3-2-7-16,-2 0-11 0,-2 1 1 0,2 1-36 0,-3 5-3 15,-1-4-4-15,4 2-8 0,0 2-2 0,-4-2-5 16,4 3-3-16,-3 0-3 0,0 3-1 0,-2 0-3 15,0 1 3-15,0-2-21 0,-1 2 3 0,1 1 3 0,-2-3-6 16,1 2-23-16,-3 0 0 0,4 1-22 0,-1-3-43 16,0 2-79-16,4-3 2 0,-3 2 21 0</inkml:trace>
  <inkml:trace contextRef="#ctx0" brushRef="#br0" timeOffset="151078.28">30741 17223 76 0,'2'0'75'0,"-2"0"-3"16,-4 0-1-16,4 0-6 0,0 0 6 0,0 0-35 15,0 0 4-15,0 0 6 0,0-3-20 0,0 3 14 0,-3 0-19 16,2 0 12-16,-1 0-8 0,-1 0-3 0,-1 0 0 16,3 0-3-16,-7-2-1 0,5 2 8 0,-2 2-12 15,4-2 1-15,-3 0 7 0,0 0-11 0,0 0 0 0,3 0-7 16,-7 3 11-16,7 0 0 0,-6 0 7 0,6 1 1 15,-3-1-12-15,0 2 0 0,0 2 4 0,3 1 19 16,-4 1-7-16,1-2 7 0,-1 2 1 0,2 2 11 0,3 1-14 16,-4 0 19-16,3 1-11 0,1 2 4 0,-2 0-3 15,1 0-8-15,1 2 17 0,0 1-25 0,0-2 22 0,1 2-21 16,-2-1 17-16,2-1-21 0,-2-1 18 0,1 0-26 16,1-1 0-16,2-4-1 0,1 4 19 0,-3-4-22 0,6 1 18 15,-3-4-24-15,2 1 20 0,1-1-24 0,-1-1 24 16,2-1-24-16,0-2 19 0,-2 0-14 0,1-2 15 15,2 0-6-15,0-3-19 0,0-1-4 0,2-2 23 0,-1-1-24 16,2 0 25-16,-1-1-5 0,1 1 0 0,3-3 0 0,-1-2-5 16,-3-1-20-16,0 2 25 0,5-1-5 0,-6 1 0 15,2-4-20-15,-6 2 20 0,2-1-20 0,0-1 25 0,-2 2-5 16,-4-1-10-16,1 0 10 0,-1 0-20 0,-6 1 25 16,4 0-25-16,-1-1 0 0,-2-1 5 0,-3 2 20 15,1 0 0-15,-2-1 0 0,1 2-5 0,1-1 0 0,-5 2 0 16,3-1 0-16,-3 1-25 0,1 1 0 0,3 0 15 15,-2 1-4-15,0-1 9 0,-1 2 0 0,2-1 0 0,1 1-15 16,-2 1 0-16,1-2-18 0,0 2 14 0,0 2 5 16,3-3-10-16,-1 3-3 0,0 3-19 0,-1-1-3 15,1 1-13-15,2-1 19 0,-2 2-12 0,0 0-3 0,0 3 0 16,2 0-14-16,-3 1 12 0,5 1-14 0,-2 0-22 16,1 1-39-16,0-2-53 0,1 2-8 0,1 2 24 15,0-4 21-15,1 2 12 0</inkml:trace>
  <inkml:trace contextRef="#ctx0" brushRef="#br0" timeOffset="151408.3">31135 17567 105 0,'0'8'125'0,"0"-3"-14"0,0 4 10 0,0-3-12 15,0 1-4-15,0-3-29 0,0 3-2 0,0-3-8 0,-2 2 2 16,-1 0 3-16,-1 0-6 0,3 0 1 0,-2 0-4 16,-3 0-6-16,1 2-12 0,-1-2 5 0,-1 0-8 15,-4 1-4-15,3 1-3 0,2-2-9 0,-1 1-3 0,-3 1-1 16,2 0-8-16,-2 0-8 0,2-3-14 0,-3 4-8 15,5-5 4-15,-1 2-9 0,-1 0-7 0,2-5-22 0,0 3 14 16,1-3-12-16,0-1-27 0,4 0 1 0,-2 0-18 16,3-1-40-16,-2-3-49 0,0 2-22 0,2-3 28 0,2 2 12 15,3-1 14-15</inkml:trace>
  <inkml:trace contextRef="#ctx0" brushRef="#br0" timeOffset="152250.2">31338 17324 62 0,'-6'-2'93'16,"2"0"-4"-16,-3-1 4 0,1 2-3 0,-1-2-8 16,1 0-20-16,0-1-5 0,-1 0 5 0,3 0-7 0,-1-2-7 15,3 1-4-15,-4-1-4 0,6 0-21 0,-1-2 7 16,-1 0 8-16,1 0-4 0,1 1-4 0,0-1-3 0,1 1-4 15,-1-2 0-15,-1 0-4 0,4 0-3 0,-2 1-1 16,4-2 1-16,-4 2-4 0,2-2-20 0,2 0 24 0,-2 3-12 16,2 0-8-16,2-1 0 0,-1 1 20 0,-2-1-20 15,1 1 20-15,-1 2-24 0,0 1 4 0,3-1 20 16,-4 4-20-16,3-1 20 0,0 1-20 0,-1-4 0 0,2 5 20 16,-3 0-20-16,2-1 20 0,-2 1-1 0,0 0-18 15,3 1 18-15,-4-2 1 0,2 1 0 0,0 1-20 0,-4 4 23 16,4-2-19-16,-2 1 1 0,2 2 10 0,-2 2 1 15,0-1 8-15,0 2-12 0,2 0 4 0,-2 3-1 0,2-3 1 16,-1 0-4-16,1 0 4 0,-3 2 0 0,-1-2 0 16,-1 0 4-16,4-2 0 0,-4 4 0 0,0-4 0 0,0 2 12 15,0 0-12-15,-4 0 8 0,1-2 1 0,2 3-21 16,-3-1 0-16,0-2 20 0,-1 2-20 0,-1-1 17 16,1 1-17-16,-1-2 16 0,-2 2-20 0,2 0 21 0,-2-1-5 15,3-1-20-15,-2 2 21 0,-1 0-22 0,2 0 1 16,2 0 25-16,-3 2-13 0,1-1-13 0,1 1 14 15,2 0-10-15,-3 3 18 0,1-3 0 0,3 4-22 0,1-2 22 16,-1 1-22-16,1 1 22 0,1-2-9 0,0-1-8 16,0 2 21-16,1-1-21 0,2 1 21 0,4-1 0 0,-6-2-21 15,7-1 12-15,-2 1 1 0,2-2 0 0,2 0 8 16,2-3-13-16,0 0 5 0,0-3-5 0,1 0 5 0,0-2-4 16,2 1-1-16,-2-4-8 0,1-1 8 0,1-1 0 15,-2-2 1-15,0-2-1 0,3 2 1 0,-5-1-5 0,0-3 4 16,2 2-4-16,-4-3 0 0,-1 2 0 0,2-1 14 15,-4-1-14-15,-1 2 0 0,-4 0-9 0,1-1 13 0,0 1 1 16,-2-2-1-16,-5 2 0 0,0-1 1 0,-1-1-14 16,-5-1 13-16,0 3 1 0,3-3-1 0,-6 0-4 0,1 0 5 15,-3 0-10-15,2 0 5 0,-2 0-4 0,3 0-1 16,-2 0-3-16,2 2 8 0,2 1-14 0,-3 0-12 16,6-2-1-16,-5 4 19 0,5-1-14 0,0 1-4 0,2 1-4 15,-1 3-3-15,5-1-13 0,0 3 9 0,0 0-16 16,1-1-15-16,1 1 17 0,0 1-16 0,0 1 2 0,0-1-33 15,1 0-66-15,-1 2-19 0,0-4 0 0,4 2 7 16,2 0 23-16</inkml:trace>
  <inkml:trace contextRef="#ctx0" brushRef="#br0" timeOffset="153011.13">31854 17215 87 0,'5'-3'82'0,"1"2"-10"0,0-2 10 0,2 0-3 16,0 1-4-16,1 2-39 0,-2-1 3 0,3 1 8 0,-1-2-10 16,-1 2 6-16,-3 2 1 0,3-2 4 0,-4 0-1 15,4 0-21-15,-3 3 19 0,0 0-1 0,-1 1-10 0,0-1 0 16,0 5-4-16,1-2 1 0,1 3-1 0,-3 1 1 15,2 1-4-15,-2 1-11 0,2 0 11 0,-1-2 4 16,-1 3-15-16,-2 1 16 0,-1-2-20 0,0 2 20 0,3-2-12 16,-3 0 0-16,2 1 9 0,-2-2 0 0,-5 1-21 15,4-1 21-15,-2 2-12 0,1 0 4 0,-1-2-4 16,-1 2 0-16,0 2 0 0,-1-1-4 0,-3 1 0 0,2 0 5 16,-1-2-10-16,-1 2 6 0,4 0-1 0,-6 0-9 15,6-1 5-15,-1-1 0 0,-2-1-4 0,2-1-1 0,1-3 0 16,4 0 1-16,-6 0-1 0,4-2 1 0,1 0-1 15,-3-3-4-15,3 0 5 0,-4-2 0 0,2 2-5 16,-1-3 13-16,3 0-13 0,-7 1 0 0,5-1 0 0,-2-1 0 16,-1 1-4-16,3 0 4 0,-5 0 0 0,2-4 0 15,3 1 0-15,-2 0 0 0,0-2-5 0,-2 2 1 16,3-3-1-16,-1 0-4 0,2 0-9 0,-3-1 0 0,6-1 18 0,-2 1 0 16,0-1 0-16,1 0-13 0,1 0-9 0,0 0 22 15,0 1 0-15,0-2-9 0,0 0 9 0,1 3 0 16,-1 0-17-16,4 0 21 0,-4 0 0 0,3 3-21 0,0-4 13 15,0 3 12-15,0 3-16 0,2-5 12 0,0 6 0 16,-4-2 1-16,6 1 8 0,-6 1-5 0,3 0 6 0,0 0 17 16,4 0-18-16,-2 1 23 0,2-2 1 0,0 1 4 15,3 0-12-15,-1 0 4 0,1 1 6 0,0 1 5 0,3 1-9 16,0 0 1-16,-1-2-16 0,1 2 22 0,0 2-31 16,-2-2 27-16,0 3-6 0,1-2-15 0,1-3-17 15,-3 4 22-15,0-5-11 0,-2 2-5 0,1-1-12 0,0 1-10 16,-1-2-7-16,-1 0-26 0,2 0-9 0,-2-2-35 15,-1 4-20-15,0-5-40 0,1 4-64 0,-4-1-68 16,4 0 30-16,-2-1 34 0,-1-1 33 0,2 2 12 0,-2-5 12 16</inkml:trace>
  <inkml:trace contextRef="#ctx0" brushRef="#br0" timeOffset="153692.3199">32341 17170 69 0,'0'6'100'0,"0"-1"-21"0,0 2 14 0,0-1-15 0,0 0 1 16,0 2-25-16,0-3 1 0,0 3-5 0,0 1 1 16,0-1-10-16,0 1 14 0,0 0 0 0,0 1-14 15,0-1 0-15,0 2-7 0,0-1 11 0,0 0-3 0,0 1-4 16,3 0-7-16,-1 1 15 0,-1-2-18 0,3 1 7 15,0-2-15-15,-1 1 20 0,2 1-24 0,0-4 16 0,1 1-48 16,1 1 32-16,-1-3 9 0,0-2-5 0,0 1-3 16,3-2-1-16,0-2 9 0,-1 1-12 0,1-2-5 0,1 1-8 15,1-1 9-15,-2 0-14 0,4-1 14 0,-4 1-1 16,-1 1 1-16,2-1 8 0,1 3-21 0,-3 0 8 16,-3-1 13-16,3 1-21 0,-2 1 8 0,-3 0 13 0,-2 1-12 15,4 1-10-15,-2-1 10 0,1 1 8 0,-3-2 0 0,2 2 0 16,1 0-22-16,-4-3 22 0,1 3-4 0,4 0 0 15,-2-2-9-15,-3 1 9 0,0 0 0 0,1 2-5 0,1-2-8 16,0 1-1-16,-2 0 5 0,0 1 0 0,1-1 0 16,-1 1 0-16,0 1 5 0,2 0 12 0,-2-1 1 15,0 2 1-15,-5-2-10 0,2 3-9 0,-2-3 23 0,-1-1-23 16,1 3 23-16,-1-1-23 0,-2-1 18 0,-1-1-18 16,1 2 19-16,0-2-24 0,3 2 24 0,-2-1-23 0,0 0 18 15,-1-1-24-15,1 0 25 0,2-1-15 0,1 0-10 16,-2 2 24-16,-1-1-23 0,1-2 23 0,-1-1-14 15,0 0 0-15,1 0 0 0,-3-1 0 0,3 1 0 0,-2 0-5 16,-3-2 1-16,5 1-6 0,-4-1 1 0,-1-1-6 16,2 0-8-16,-1 1 4 0,-1-1-17 0,0 2-14 15,2 0-8-15,-4-6-11 0,4 3-7 0,-1 0-2 0,-1-5-27 16,3 4-28-16,0-2-65 0,-1-4-30 0,3 1 36 0,1-1 23 16,-2-2 23-16,2 2 0 0</inkml:trace>
  <inkml:trace contextRef="#ctx0" brushRef="#br0" timeOffset="154009.99">32346 17203 116 0,'12'-4'125'0,"-1"4"3"0,2-3-13 0,3-1 11 0,-2 2-6 16,3-4-24-16,1 6-7 0,-1-3-14 0,0 3-11 16,-4 0-7-16,4-2-2 0,-4 2-9 0,3 0-2 0,-3 0-8 15,-4 0 0-15,4 2-4 0,-5-2-11 0,-2-2-17 16,1 2-12-16,2 0 0 0,-4 0-17 0,-2 0-19 0,-2 0-4 15,3 0-19-15,-3 0-3 0,-1 0-48 0,0 0-35 16,-1 0-44-16,-3 2 16 0,0 1 20 0,-4-2 11 16</inkml:trace>
  <inkml:trace contextRef="#ctx0" brushRef="#br0" timeOffset="154641.03">27669 18625 123 0,'4'0'103'0,"1"-4"-6"0,-3 0 7 0,3 2-18 16,-1-3 11-16,3 1-21 0,-2 2-2 0,1 2-8 0,-2-1 19 15,3-3-14-15,-2 0-3 0,3 1 1 0,1 0-7 16,-3 0-3-16,2 0-3 0,5-1-8 0,-4-1-7 0,1-1-4 16,2 0-4-16,1 2 5 0,-2 1-12 0,0-3-9 15,2-2 0-15,-1 4-8 0,1-2 0 0,-5-2-5 16,5 4 0-16,-2-5-8 0,-2 1-18 0,1 1-12 0,-1-1 0 15,-2 2-21-15,1 0-6 0,-1 2-20 0,0 0-30 16,-3 0-27-16,-2 1-61 0,1 2-9 0,-3 1 10 0,4-2 30 16,-4 2 28-16</inkml:trace>
  <inkml:trace contextRef="#ctx0" brushRef="#br0" timeOffset="154881.66">27819 18807 91 0,'11'-5'114'0,"-1"1"11"0,1-2-10 0,1-1-22 0,-1 0-13 15,1 0-8-15,3-2-10 0,0 0-7 0,0-2-22 0,0 2 12 16,0-1-12-16,1-1-18 0,0 1-7 0,3-1-12 15,-3-1-26-15,4 2-14 0,-4-4-63 0,3 4-64 16,-1-1-12-16,-3 1 25 0,6 1 12 0</inkml:trace>
  <inkml:trace contextRef="#ctx0" brushRef="#br0" timeOffset="158403.37">25683 15188 87 0,'1'-2'86'0,"-1"2"-4"0,0-2 4 16,0-2-4-16,-1 2-3 0,1 2-39 0,1-3 7 15,1 3-11-15,1-3 4 0,1 1-4 0,-4 1-7 0,1-3 8 16,-1 1-4-16,2 1-4 0,-1-2-6 0,-1 0-1 16,0 3 15-16,0-2-18 0,-1 3 14 0,1 0-10 0,0 0 7 15,0 0-19-15,0-3 16 0,0 3 0 0,0 5-4 16,0-1-12-16,0-1-3 0,-2 0 0 0,1 2 7 0,-3 0-3 15,-1 3-1-15,2 1 1 0,-2 0 0 0,-1 3 0 16,-1-4 3-16,-2 2 1 0,1-1 0 0,-1 3 8 16,1-1 0-16,0-1-16 0,2 1 16 0,-2-1-20 0,0 2 16 15,2-3-16-15,-1 3 17 0,3 0-5 0,-2 0 1 0,-1 0-21 16,2 0 12-16,2 2 4 0,-3-1 1 0,2 2-17 16,0-1 16-16,-4 1 1 0,3-2-5 0,1 2 1 15,-3-1-1-15,1 1 1 0,-3 0-1 0,4-1-4 0,-3 0 5 16,1 1-5-16,0 0 0 0,2-1 1 0,-2 2-1 15,1-2 0-15,0 1 1 0,0 1-5 0,-1-1-13 0,2 1 21 16,-1 0-3-16,1 0-18 0,-1 1 21 0,1 1-21 16,2-3 22-16,2 3 0 0,-3-2-1 0,4 1-3 15,0-1-18-15,0 1 21 0,-1-1-3 0,2 1-5 0,-1 1-13 16,-1-3 8-16,-2 4 14 0,-1-1-22 0,1 2 22 16,-2-1-1-16,-1 1 1 0,2 1 0 0,-3 0-5 0,1 0-8 15,-2-1 4-15,0 2 8 0,3-3 1 0,-1 2-13 16,-1 0-5-16,0-1 0 0,1 1 1 0,1-2-1 15,2-1 22-15,-1 0-9 0,3 2-4 0,-1-4 13 0,0 2-13 16,2-1 5-16,0 1-5 0,0-2 8 0,0 0-8 16,0 1 0-16,0 0 0 0,0-2 14 0,-1 1-10 0,-1 2 0 15,2-1 1-15,0 1-5 0,0 0 0 0,0 0 4 16,0 0-4-16,0 1 5 0,0 1-5 0,0-1 0 0,0-1 0 16,0 2-5-16,0-1 5 0,0 1 0 0,3 1 0 15,-1-3 0-15,1 3 0 0,2-2 0 0,-2 2 0 0,4-1 0 16,-1 2 0-16,2-3 0 0,0 1 0 0,-2 1-9 15,3 0 14-15,-2 2-5 0,1-2 0 0,-2 1 9 0,3-1-9 16,-1 2-14-16,-1-2 19 0,1 3-10 0,-2-2-3 16,3 1 12-16,-1 1-4 0,1-3 0 0,-5 1 4 15,5 1 1-15,-1-1-5 0,1 1 0 0,0-2 4 0,0 1-4 16,1-1 0-16,2 0-4 0,-4 0 4 0,4 0 0 16,0-3 0-16,1 1 0 0,-4 1 0 0,5-2 0 0,-2 0 4 15,0 0-4-15,-1-1 0 0,1-2 0 0,-2 3 0 16,3-5 9-16,-2 2-13 0,2-1-1 0,-4-4 1 15,1 3 8-15,1 0-4 0,-3-3-31 0,1-1 1 0,0 0-5 16,-2-1-28-16,-1 1-36 0,-1-3-38 0,0-2-79 16,-1-1-14-16,0-3 26 0,-3 3 28 0,1-4 18 0,-2-1 5 15</inkml:trace>
  <inkml:trace contextRef="#ctx0" brushRef="#br0" timeOffset="159922.73">32940 15226 101 0,'5'8'68'0,"-2"-1"0"15,2-3-7-15,3 3 7 0,-3-3-4 0,5 5-32 16,-3-3 1-16,3 2 6 0,-1-1-17 0,-1 1 18 0,1 0-22 16,4 0 18-16,-4 1-3 0,1 0 0 0,2 1-4 15,0 0-11-15,-1 0 1 0,1 1 6 0,-1-1-10 16,1 2 0-16,-3-1 0 0,2-1-1 0,-1 2 1 0,0 0-11 16,-2 0 7-16,1 2 0 0,1-2 0 0,-2 1 1 15,0 1-1-15,2 1 0 0,1-2-3 0,-2 2 3 16,-1 0 4-16,3-1-8 0,-1 1 1 0,-1-1 7 0,0 2 0 15,1-1-3-15,-2-2-1 0,1 2 0 0,-1 0-49 16,0 0 54-16,2-1-13 0,-2 1-6 0,1 0 6 0,-2 1 13 16,1 1-1-16,2-1-4 0,-2 2 1 0,1 2-4 15,1-1-1-15,-2-1-14 0,0 2 18 0,5-1-19 16,-4 3 20-16,-1 0-12 0,2-1-8 0,1 0 20 0,-2 0-8 16,-1 0-8-16,3-2 4 0,-1 2 8 0,-4 1-1 0,1-2-7 15,2 0 12-15,-4-3 0 0,1 0 7 0,-1 1-7 16,0 0-12-16,1-1 12 0,-3-1-12 0,2 1 0 15,-5-2 0-15,3 1 7 0,2-2 1 0,-4 2-4 0,4-1 4 16,1 0-4-16,-1 2 0 0,0-4 0 0,-4 5 8 16,2-4-8-16,1 1 0 0,-3 1-4 0,-1-1 0 0,2 3 4 15,0-2-4-15,-2 0 0 0,-2 0 0 0,0 1 4 16,-3-1-4-16,4 2 0 0,-2 0 4 0,-1 0-4 0,0 0 4 16,-2 2-4-16,-2-1 4 0,1 1-4 0,-1-1 0 15,1 1 0-15,0 4-4 0,1-3 8 0,-2 3 0 0,-1 0 0 16,4 1 0-16,-2-1 0 0,-1 2 0 0,2-1-4 15,-2 2 4-15,0-3-4 0,2 2 4 0,-1-2 0 16,0 0-12-16,1-3 12 0,-2 4 0 0,-1-2-4 0,5-2 0 16,-5 0 4-16,2 1-4 0,1-2 0 0,1 1 0 15,-4 0 0-15,2-2 0 0,1 0 0 0,-1 1 0 16,3-2 0-16,-5 1 0 0,4 1 0 0,-3-2 0 0,0 0 0 16,0 0 0-16,-2 0 0 0,4 2 0 0,-4-2 0 15,0 0 0-15,2 0 0 0,-4 1 0 0,2-1 0 16,-2 2 0-16,3-1 0 0,-4 1-8 0,5-1 8 0,-1 0 0 15,-2 1 0-15,3 0 0 0,-2 1 0 0,0-2 4 16,1-1-4-16,0 0 4 0,0 0-12 0,-1 0 8 0,2-2 0 0,-2 1 0 16,3-2 0-16,-3-1 0 0,1 1 0 0,-1-1 0 15,1 2-8-15,-1-6 12 0,-1 5 0 0,2-3 0 16,-4 2 0-16,1-1 0 0,-1 0 0 0,0 0 0 0,0 0 0 16,4-1 0-16,-4 0 0 0,2-1-4 0,2 1 4 15,-2-5 0-15,4 1 0 0,-1-1 1 0,4-1-1 16,2 0 0-16,0-1 0 0,-2-4 0 0,4 0 12 0,-2 1 1 15,2-2-1-15,0 2 1 0,0-4-4 0,2 2-1 16,-2 0-3-16,0 0-1 0,0-2-25 0,-2 1 17 0,2 0-17 16,0-2-8-16,0 0-8 0,2-2-28 0,-2 2-39 15,4-3-32-15,-2-1-102 0,1-1 21 0,0 1 11 0,1 1 27 16,-1-2 18-16</inkml:trace>
  <inkml:trace contextRef="#ctx0" brushRef="#br0" timeOffset="210937.61">26613 17070 48 0,'0'0'75'0,"0"0"-4"0,0-3-14 0,1 3 4 0,-1-2-4 15,2 2-28-15,-2 0 0 0,0 0 6 0,2-2-13 16,1 1 14-16,-3-2-7 0,0 2 3 0,1 1-10 0,-2-3 7 15,2 6 0-15,-2-6-4 0,1 0 1 0,0 3-4 16,1-2 0-16,-2 2 0 0,1 2-11 0,0-4-7 16,0 4 10-16,0-4 8 0,0 2-7 0,0 2 0 0,0-4 0 0,0 2-4 15,0 0-4-15,0 0 4 0,0 0 1 16,0 0-1-16,0 0 0 0,0 0-3 0,0 0 10 0,0 0-10 16,0 0 3-16,-3 0 8 0,1 0-12 0,-1 0 1 0,-1 0-4 15,1 0 11-15,0 0-7 0,0 2 7 0,0-2-19 16,-2 1 19-16,2 1-3 0,1 2-1 0,-1-1 1 15,2 0-1-15,-1-1 1 0,0 2-4 0,2-2-1 0,-3 1 1 16,0 0 0-16,0-2 0 0,0 2-1 0,-3 0 1 16,2-3-20-16,1 3 20 0,-2-1-8 0,1 1 0 0,-1 1 8 15,5-1 0-15,-3 2-8 0,-1-2 8 0,2 0 0 16,2 0-12-16,-4 1-4 0,1-1 8 0,3 0 8 16,0 0-8-16,0 2-8 0,-1-1 4 0,-3-1 8 0,4 2 8 15,0-1-9-15,-3 1 1 0,2 1 0 0,2-2 8 16,-2 2 0-16,-3-2-12 0,3 3 4 0,-1-1 0 0,-3-1 0 15,4 2-4-15,1 2 4 0,0-4 0 0,0 2-4 16,-3 0 4-16,1-1 0 0,2 2 0 0,0-2 0 16,0 1 0-16,2 1-4 0,-4-3 0 0,2 3 4 0,0 0-12 15,0-1 12-15,0 1 0 0,0-1 0 0,0 1 0 16,0-1 0-16,0 2 12 0,0-1-8 0,0-1 0 0,0 1 0 16,0-1 0-16,0 1-12 0,0 1 8 0,0-2 4 15,0 1 1-15,0-2-5 0,0 1 8 0,0-1-12 16,0 0 12-16,0 0-12 0,0 2 8 0,0-4 1 0,0 2-1 15,0-1-12-15,0 1 0 0,2-1 4 0,-2 2 8 16,3-3 0-16,-2 2-12 0,2 2 4 0,1-4 8 0,-1 2 1 16,0-1-5-16,0-1-12 0,1 2-5 0,-4-1 5 0,4-1 16 15,0 2-4-15,-4-1 5 0,4-1-18 0,-1-1 1 16,-1 0 20-16,1 2-20 0,0-4 21 0,0 1-22 16,2-2 18-16,-2 1-5 0,1-1 0 0,2 2-12 0,-3-2 16 15,2 0 0-15,-1 1-16 0,0-2 16 0,-1 1-16 16,2 2 16-16,1 0-16 0,-3-2 16 0,2 0 1 15,-4 0-18-15,2 3 1 0,2-3 16 0,-3 0-16 0,0 2 20 16,1-2-20-16,-3 0 16 0,0 0-16 0,6 0 21 0,-6 1-1 16,1-2 1-16,1 1-22 0,-1 0 22 0,3 0-17 15,0 0 21-15,0 0-21 0,-3 0 16 0,3 0 1 16,-4 0-17-16,4 0 17 0,-2 0-18 0,2 0 10 0,-4 0-1 16,2 0 9-16,-1 0-22 0,1 0 9 0,1 0 0 15,-3 0 13-15,5 0-4 0,-5 0-18 0,2 0 18 16,-2 0-9-16,3 0-9 0,0 0 1 0,-3-2 21 0,3-1-9 15,-1 0-13-15,2 3 14 0,-1-1-14 0,1-1 9 16,-4-2 13-16,1 4-22 0,1-5 22 0,0 2-21 0,1 1 21 16,-2 1-9-16,-1-2-13 0,0-1 22 0,0-1-4 15,-1 2-18-15,2 1 1 0,1-2 8 0,0 3 13 16,-2-5-5-16,0 3-8 0,1-2 14 0,-1 1-6 0,0-2 1 16,3 3-13-16,1-4 4 0,-4 0 0 0,0 3 4 15,0-1-4-15,2-1 0 0,-4 0 0 0,4 3 0 0,0-3 0 16,0 2 0-16,-4-2 0 0,0 0 0 0,4 1 14 0,-2-2-14 15,2 2 4-15,-2 0-4 0,0 0 5 16,0-1 3-16,-2 1-12 0,2-1 8 0,0-1 1 0,0 4 13 16,0-3-9-16,0 1 0 0,0-1-4 0,0 2-10 0,0-1 23 15,0-1-13-15,0 2-10 0,0-1 19 0,0 1-9 16,0-1-1-16,0 1-13 0,0 1 9 0,0-1 14 0,0 0-14 16,0 0 9-16,0 1-59 0,0 0 63 0,0-2-17 15,0 2 18-15,0-1-10 0,0 1 1 0,0-2-10 16,0 2 19-16,0-1-9 0,0 1-1 0,0 0 1 0,0 0 0 15,0 1-1-15,0-1 1 0,0 0-10 0,0 2 19 16,0 1-9-16,-2-3-5 0,0 3 10 0,0-3-10 0,0 0-10 16,2 1 20-16,-1-1-1 0,-1 0-18 0,2 0 18 15,-1-1-9-15,-1 1 0 0,4-2 10 0,-2 2-10 0,0-1 9 16,1 1-9-16,-4-2-5 0,1 2 15 0,-1 0 0 16,3-1-10-16,-3 1-5 0,1 0 10 0,2-2-10 15,-1 2 14-15,1 0-23 0,-4 0 19 0,6-1 4 0,-2 1-23 16,2 0 19-16,-6-1-10 0,4 2 15 0,-1-1-1 15,1 1-14-15,-2 2 10 0,2-1-5 0,-1 1 5 16,1 0-19-16,0 0 23 0,0 0 1 0,0 0 0 0,0-2-1 16,0 4 1-16,0-2-5 0,-5 0 0 0,5 0 0 15,0-2 0-15,-3 2 0 0,3 0 0 0,0 0 0 0,0 0-5 16,0-1 0-16,-3-1 0 0,5 2 5 0,-2 0-5 16,-2-3-20-16,0 3 0 0,2-2 15 0,-1 2 15 0,-1-1-5 15,2 1 0-15,-1 0 0 0,1 0 0 0,0-1-25 16,-4-1 25-16,4 4 0 0,-3-2-5 0,1-2 0 15,4 2 0-15,-5 0-15 0,1-1 15 0,1 1-14 0,-4 0-1 16,5 1-4-16,-1-1-1 0,-2 0 1 0,1-1-28 0,0 1 15 16,-3 0-23-16,5 3-2 0,-3-2-22 0,2 0 3 15,-3 3 2-15,3 0-15 0,1 1-30 0,0-1-34 0,-2 1-37 16,1 1-22-16,1 0 28 0,0-2 23 0,0 1 18 16</inkml:trace>
  <inkml:trace contextRef="#ctx0" brushRef="#br0" timeOffset="211565.54">27058 17602 59 0,'2'-6'92'0,"-1"5"8"0,-1-2-3 16,0 0-4-16,-1 0 4 0,2 1-17 0,-1 1-22 15,0 1 15-15,0-3-15 0,2 0-10 0,0 3 8 0,-2 1-7 16,0-1-1-16,0 2 2 0,1-4-4 0,-2 1-4 16,1 1-15-16,0 0 16 0,1 0-11 0,-1 0-12 0,-1 0 16 15,1 0-8-15,0 0 0 0,0 0-3 0,0 0 8 16,0 3-12-16,-2 1 4 0,-1 1 0 0,0 1-4 16,-3-2 5-16,3 3-4 0,-1 0-1 0,-1 2 14 0,-1 0-21 15,0 0 17-15,-2-3-8 0,2 1-10 0,2-1 19 0,-4 0-4 16,5 2 0-16,-4-2-23 0,0 1 9 0,-1-1 10 15,3 1-5-15,1 0-4 0,-2 2-1 0,1-5-23 0,3 4-1 16,1-2 15-16,-3 1-29 0,4-4 4 0,0 2 1 16,-1-2-32-16,1 0 0 0,1-1-16 0,-1-2 10 15,0 2-21-15,0-2 3 0,0 0-15 0,0-3-22 0,0 2-31 16,0-2-38-16,0 0-39 0,0-2 32 0,4-1 23 16,-1-1 22-16,2 1 15 0</inkml:trace>
  <inkml:trace contextRef="#ctx0" brushRef="#br0" timeOffset="212722.01">27512 17079 76 0,'-4'4'90'0,"-1"1"-12"0,2-1-10 15,-1 1 14-15,-1-1-3 0,2-1-21 0,2 2-15 16,-4-1 1-16,2 1-1 0,-2-1 1 0,2 1-4 16,-2 1 0-16,0-2-3 0,2 1-11 0,-3 1 15 0,2 0-4 15,0 0 0-15,0 1-3 0,-1-1-11 0,0 2-8 16,-3-1-4-16,4-1 12 0,-1 2-4 0,-2-1 1 0,2-1-1 16,-1 2 0-16,-1-1-3 0,-2 1 3 0,1 1-3 15,-1-2 3-15,3 2 1 0,-1-1-4 0,-1 1 0 16,0-1 8-16,2 0-8 0,0 1-12 0,1 0 0 0,0-1 20 15,2-1-20-15,2-1 12 0,-3 0 1 0,2 0-1 16,2 0-20-16,0-1 21 0,-2-4-22 0,0 3 18 0,2-2-1 16,0-2-8-16,2 2 9 0,-4-1-5 0,4-1 1 15,-2 0-1-15,-2 0-4 0,2-1 0 0,0 4-16 0,0-3 20 16,0 0-4-16,0 1 1 0,0-2-18 0,0 1 0 16,0 0 5-16,0 1 0 0,0-1-1 0,0 0 1 15,0-1 4-15,0 1 0 0,0 0 0 0,0 0 0 0,4 0-1 16,-2 0 1-16,2 0 0 0,-1 0 0 0,0 0 4 15,2 0-4-15,0 0 20 0,-2 0-3 0,2 0-13 16,1 0 8-16,-2 0-16 0,0 0 20 0,-1 0-3 0,-2 0-1 0,4-2-8 16,0 2 8-16,-2-1-16 0,3 1 4 0,-1-2 12 15,0 0-12-15,0 1 8 0,0 1-8 0,-1 0-9 16,4 0 22-16,-3 0-22 0,-1-1 22 0,1 2-9 0,-1-2-13 16,0 1 21-16,4 1-8 0,-5-1 9 0,2-1-9 15,0 1-4-15,-2 0 12 0,2 0-4 0,1 0 0 16,-2 1-8-16,0 0 0 0,1-1 8 0,-1 4-8 0,1-4 0 15,-2 3-9-15,3 0 5 0,1-2 8 0,-6 1 8 16,6-1 1-16,-4-1-1 0,2 0-4 0,0 3 0 0,-3-4 0 16,5 2-4-16,-6-1-8 0,3-1 4 0,-3-2 4 15,1 3-8-15,-1-2 3 0,-1 1-7 0,0-2 0 16,0 0-5-16,0 3 9 0,0-5-13 0,0 2 1 0,-1 2-4 16,1-4-12-16,1 1-8 0,-1 2-11 0,-3-1-26 15,2 0-14-15,-3 0-25 0,3-3-20 0,-4 2-31 0,-1-1-1 16,1-2 11-16,0 2 25 0</inkml:trace>
  <inkml:trace contextRef="#ctx0" brushRef="#br0" timeOffset="213167.24">27461 17121 76 0,'4'6'72'0,"2"1"-8"0,-6-1-10 15,5 0 6-15,-2 2 8 0,0-1-28 0,2 2 6 0,-1 2-2 16,0-1-1-16,1-1-3 0,-2 3 3 0,0-1-10 15,2 2 11-15,-2 0-4 0,1 1 8 0,0 0 0 0,-1 1-19 16,2-2-3-16,-4 2 16 0,1 0-1 0,-1-1 1 16,1 4-8-16,0-5 16 0,-2 4-19 0,0-2 12 15,1 0-4-15,-1 0 5 0,2-1-8 0,-1 0 0 0,3 0 9 16,-3 1-7-16,2-2-1 0,-1 2 6 0,-1-1-9 16,1-1 1-16,-2 0-17 0,1 0-1 0,-2-1-3 0,1 0 17 15,0-3 1-15,-2 0-5 0,2-2-4 0,0-1-4 16,2 0 0-16,-2-3-5 0,0-1-4 0,0 1-1 15,-2-2-18-15,4-1-10 0,-2-1 0 0,0 1-23 0,1 0 5 16,-1-2-8-16,0 1-26 0,0-3-2 0,0 2-15 16,-1-4 6-16,-1 0-10 0,1 0-29 0,-4-2-42 15,4 0-34-15,-1 0-6 0,-1-3 27 0,1 1 22 0,1 0 18 0</inkml:trace>
  <inkml:trace contextRef="#ctx0" brushRef="#br0" timeOffset="213985.27">27746 17133 76 0,'-3'-3'68'0,"5"3"0"0,-6 0-11 16,4 0 0-16,-1-2-7 0,1 1-17 0,-3 1-5 0,-2 0 5 15,4-2-5-15,1 2-6 0,0 0 3 0,-5 0-3 0,3 0-4 16,-1-1 4-16,0 1-4 0,-2 1-11 0,5-1 15 16,-3 0-19-16,1 2 19 0,-1-2-18 0,-1 1 14 15,4-1-18-15,0 3 18 0,-4 0-18 0,3 0 19 0,1 2-1 16,-2-1 0-16,4 2 1 0,-4 0 3 0,2 2-11 15,-1-1-4-15,-3 5 15 0,3-3-3 0,1 3 14 0,-2 0 1 16,1 1 3-16,-3 1-10 0,4 0 7 0,-1 1-4 16,-1 1 5-16,2 0 7 0,0 1-15 0,0 0 20 0,2-1-19 15,-4 1 20-15,2-1-12 0,0 2-8 0,0 0 1 16,0 0-4-16,0-3 0 0,0 3 8 0,2-3-3 16,-1-1 4-16,3-1-17 0,-1-1 5 0,2-1-5 0,-1-1 1 15,6-2-9-15,-4-2 4 0,4-4-4 0,-2 0-4 16,2 0 3-16,-2-2-8 0,4-2-8 0,-3-2 12 0,0-1-4 15,0-1 0-15,0-1 0 0,-1 1 0 0,0-2 9 16,-3 2-14-16,-1-1 5 0,2-1 0 0,-4 2 0 16,-1-1 0-16,1 5 0 0,-2-4 0 0,2 3 0 0,-2-1 0 15,-4 1 5-15,3-2-5 0,-2 2-9 0,-2 0 0 16,4-1 14-16,-1 1-5 0,-1-2 0 0,0-1 0 0,-1 2-5 16,1-1 5-16,3-1 9 0,-1-1-13 0,-3 1-10 15,1-1 10-15,2 2-10 0,-7-3 23 0,3 1-13 16,2-1 4-16,-3 2-5 0,-2 0 5 0,-5 2-4 0,7 1 4 15,-2 0 9-15,-1-1-14 0,-3 3 14 0,3 1-18 0,-4 0 9 16,4 0 0-16,-3-1 9 0,2 2-9 0,-1-1 0 16,2 0 9-16,0 0-13 0,0 0 4 0,2 0-5 0,-1 3-8 15,2-1 13-15,2 1-4 0,-1-2 12 0,3 4-12 16,-1-1 4-16,1-1-13 0,-1 2 13 0,1-1 0 0,2 2-22 16,0-3 9-16,0 2-22 0,0-1-11 0,0 2-13 15,-1-3 2-15,1 2-20 0,0-2-42 0,1 1-38 16,-2 1-51-16,2-5-4 0,3 1 18 0,-1 0 40 0,2 1 19 15</inkml:trace>
  <inkml:trace contextRef="#ctx0" brushRef="#br0" timeOffset="214583.66">27844 17215 69 0,'4'-6'82'0,"0"3"4"0,2-4-4 0,1 4-21 16,-2-2 18-16,1 1-29 0,0 1-3 0,0-2 0 0,1 2 0 16,-4 0-3-16,2 3 7 0,-2-1-11 0,3-1 8 15,-1 2-18-15,3 0 10 0,-3 0-2 0,3 0-4 16,-3 0-1-16,2 0-2 0,-1 0-5 0,2 0 1 16,-3 2-11-16,2-1-9 0,-1 2-3 0,-2 0 4 0,4 2 7 15,-3-1 1-15,2 2 3 0,0-1-11 0,-2 4 0 16,2-2 0-16,1-1 0 0,-4 2-5 0,2-1 1 0,2 2 8 15,-4 0-8-15,2 0 0 0,-3 0 0 0,-1 0 0 16,1 2 0-16,-3-1 4 0,2 1 0 0,-2-1 4 0,2 2 4 16,-4 0-8-16,2 2 4 0,-2-1 0 0,4 1 20 15,-4-1 1-15,2 1-4 0,0 1-12 0,-2 0-9 16,2 0 13-16,0-1 4 0,0 0 1 0,0 1-14 0,-1 0 1 16,1 0-8-16,0 0 8 0,0 2 0 0,0 1 0 15,0-2 0-15,0 1-4 0,0 1 4 0,-2 0-4 0,-1 0 0 16,1 0 0-16,-1 0-1 0,2 1 1 0,1-2 0 15,-2-3 1-15,0 2-1 0,1-3-5 0,1 1 1 0,0-2-5 16,0-2 0-16,0-1-5 0,1-1 14 0,-1-1-13 16,-1-1-1-16,1-1-4 0,0-2-14 0,0 0-3 15,0 0-5-15,0-2 4 0,0-1-7 0,0 0-18 0,0 0-6 16,0-1 0-16,-4-4-19 0,1 1 5 0,-1-4-2 0,1 2-26 16,0 0-36-16,-2-3-41 0,-2-3-22 0,2 0 12 15,1-1 33-15,-2 1 22 0</inkml:trace>
  <inkml:trace contextRef="#ctx0" brushRef="#br0" timeOffset="-214144.94">27901 17419 66 0,'5'-4'100'16,"1"-1"-8"-16,2 1-9 0,2-1-12 0,-2 1 8 16,1-1-25-16,4 1 0 0,-4-1-3 0,2 2-11 15,2-3 4-15,-2 2 7 0,1 1-3 0,1-2-4 0,1 2 1 16,1-1-22-16,-2 1 14 0,1 0-3 0,-2-2-4 15,2 2-3-15,-1 0-12 0,1-1-11 0,-3 1 0 0,1-2 0 16,0 2 0-16,-2 0 11 0,-1 2-3 0,0-2-12 0,-4 0 0 16,2 1 7-16,-4 1-7 0,-1 1 0 0,1-2 12 15,-2 2-4-15,1 0 7 0,1 0 1 0,-3 0-8 16,-3 0 4-16,6 0-1 0,-6 0-7 0,6 0 16 0,-3 0-4 16,1 0-8-16,-1 0 0 0,0 0 0 0,0 0 0 15,0 0 4-15,0 0-4 0,-1 0 0 0,1 0-4 0,0 0 8 16,0 0-12-16,0 0 4 0,0 0 8 0,0 0-8 15,0 0-4-15,0 0 4 0,0 0-4 0,0 0 0 0,0 0 0 16,0 2 9-16,0-2-9 0,0 1 0 0,0 1 0 16,0 1 0-16,0-3 0 0,0 3 0 0,0-2 8 15,0 2-8-15,0 0-4 0,0-1 12 0,0 2-8 0,0-4 0 16,0 2-4-16,0 1 0 0,0 1 12 0,0-1-8 16,0 0 0-16,0 2 0 0,0-1-4 0,0-1 12 15,0 3-8-15,0-1 0 0,0 2 0 0,1-1 8 0,2-1-12 16,1 1 0-16,1-1 4 0,-2 2 0 0,2-1 0 15,-1 1 0-15,5-1 4 0,0 0 0 0,-1 0 0 0,0 0 0 16,1 2 1-16,-4-3-1 0,3 2 4 0,-2 0-16 16,2 1 16-16,0-2 4 0,-4 0-7 0,1-2-1 15,2 4-13-15,-1-2 18 0,-2-2-5 0,1 2-12 0,-2-1 8 16,1-1-5-16,-3 0 14 0,1 3-5 0,0-4-12 16,-2 0 8-16,0 1-5 0,1-1 1 0,-2 0 17 0,1 2-17 15,0-2 16-15,-2 2-16 0,4 0 16 0,-2-3-16 16,0 1 17-16,0 4-22 0,-4-4 22 0,4 2-21 0,-1-2 16 15,-3 3-16-15,3-5 16 0,-2 2-16 0,-1 0 16 16,0 3-16-16,-2 0 16 0,-1-2 0 0,4 1-16 0,-3 0 16 16,1 2-20-16,-3-2 20 0,2 2-20 0,-1-1 20 15,-1 2-16-15,4-5 16 0,-4 1-8 0,2 2-13 0,-1-1 18 16,1-4-14-16,-1 2 1 0,0-1-5 0,0-1-7 16,3 1 3-16,-1-2-20 0,0 0-19 0,-3 1-8 0,4-4 9 15,0-1-26-15,1 2-33 0,-2-4-20 0,0 2-46 16,2-5-12-16,2 1 13 0,-4-2 33 0</inkml:trace>
  <inkml:trace contextRef="#ctx0" brushRef="#br0" timeOffset="-213817.3">28111 17260 126 0,'5'2'132'0,"2"-1"8"0,1-4 0 0,1 0-6 16,2 2-6-16,-1-1-36 0,4-3-6 0,0 3-10 0,0-1-7 15,1-2-3-15,2 2 1 0,-1-2-15 0,-1 3-8 0,1-1-7 16,2 0-4-16,-2-2-8 0,-1 2 4 0,0 0-29 16,0 0-8-16,0-1-5 0,-1-1-20 0,-1-1-20 0,-1 3-20 15,-2-3-38-15,-1 2-43 0,0-1-51 0,-2 1-18 16,-2-1 47-16,-4 1 15 0,1 2 18 0</inkml:trace>
  <inkml:trace contextRef="#ctx0" brushRef="#br0" timeOffset="-101278.9299">779 5931 59 0,'0'1'35'0,"0"-4"-24"0,0 0-22 0,0 2-21 16</inkml:trace>
  <inkml:trace contextRef="#ctx0" brushRef="#br0" timeOffset="-100300.34">768 5886 94 0,'0'0'68'0,"0"0"-7"15,0 0-4-15,0 0-14 0,0 0-7 0,0 0-22 0,0 0 0 16,0 0 1-16,0 0 17 0,0 0-4 0,0 0-6 16,0 0-4-16,0 0 0 0,0 0 0 0,0 0 4 0,0 0-1 15,0 0-3-15,0 0-3 0,0 0-8 0,0 0 8 16,0 0-4-16,0 0 10 0,0 0-10 0,0 0 7 0,0 0-10 16,0 0-1-16,0 0 0 0,0 0 4 0,0 0 8 15,0 0-19-15,0 0 11 0,3 0 7 0,-1 0 0 16,1 0-10-16,0 0 3 0,2 0 7 0,1 0 1 0,2 0-1 15,-2 0-3-15,4 0 0 0,-1 0-12 0,-1 0 12 16,2 0-11-16,2 0 0 0,-1 0 0 0,2 0-1 0,1 0 1 16,1 0-11-16,2 0 10 0,-3-2-3 0,3 2 4 15,2-3-4-15,-1 3 0 0,2 0 4 0,-4-3-4 16,5 3 11-16,-1-1-7 0,-2 1-4 0,2-2-8 0,2 4 8 16,-4-4 0-16,2 4 4 0,-2-4 7 0,1 1-11 15,1 4 0-15,-2-5 0 0,2 2 0 0,-4 0 0 0,3 0 0 16,-3 0 0-16,-2-1 0 0,2-2-7 0,-2 3 7 15,-1 0 0-15,1 0 0 0,-3 0 0 0,0-3 4 0,-3 1-12 16,2-1 12-16,-2 0-4 0,1 0 0 0,-3 2 0 16,1-2 11-16,-1-2-7 0,-3 0-4 0,3 0 0 0,-1 3 4 15,-3 1-4-15,-1-1 0 0,1 1 0 0,-2 1 0 16,0 0 0-16,0 0 0 0,0 0 0 0,0 0 3 16,0 0-3-16,-2 0 0 0,4 0 0 0,-2 0 0 0,0 0 0 15,0 0 12-15,0 0-9 0,0 3 1 0,0 0-4 16,0-2 4-16,-2 2-4 0,2 2 0 0,-1-2 0 15,-1 1 0-15,-1 2 0 0,0 0 0 0,-2-1 11 0,0 1-11 16,1 1 0-16,-3 1 0 0,1 2 0 0,-3-2 0 16,2 4 0-16,-1 0 4 0,0 1-4 0,-4 2 11 0,2 0 1 15,-1 0-12-15,0 0 0 0,-2 3-8 0,-1-1 12 16,3 2 0-16,-2-2-4 0,-1 1 4 0,-2 0-4 0,2 0 3 16,0 0 9-16,-2 0-1 0,0 0-11 0,-1 0 0 15,2 0 0-15,-3-2 0 0,2 2 0 0,-2 0 8 0,0-1 0 16,0-1-1-16,1 1 1 0,1-2 0 0,-1 1-5 15,1-1-6-15,0-3-5 0,1 2 12 0,2-2-8 0,-2 0 0 16,3 0 0-16,-1-2 0 0,0 1 1 0,1-1 10 16,-1-1-18-16,1 0 18 0,0 0-10 0,3 0 3 0,-2-1 0 15,1-1-4-15,-1-1 11 0,3 2 1 0,0-2-8 16,2-2-4-16,-1-1 12 0,0-1-12 0,2 1 0 16,2-3 0-16,0 1 12 0,1 1-8 0,2-4 0 0,-3 2-4 15,1-1 0-15,2-1 12 0,0-1-12 0,0 3 12 16,0-1-20-16,0-1 20 0,0-2-12 0,-1 1 0 0,-1-2 4 15,5 2-3-15,-3 0-1 0,-1-3 0 0,1 3 0 16,0-1 12-16,1 1-12 0,1-2 0 0,-2 5 4 16,3-3 0-16,-1 2 0 0,1 1 0 0,0-3 0 0,2 3-8 15,-1 0 8-15,1 0 12 0,-3 0-12 0,3 0 11 16,-1 0 1-16,1-2-12 0,0 2 11 0,1 0 1 0,2 3 0 16,0-1-1-16,2 0 5 0,-1 0-20 0,-1 3 4 15,3-2 19-15,1 1-7 0,1 2 0 0,1-3 3 16,-1 3 1-16,0-1-4 0,1-2 4 0,0 1 0 0,2-1 8 15,-2-3 0-15,2 2-4 0,-3 1-12 0,2 0-8 0,-2-2 13 16,1 2-13-16,-3-2 16 0,1-1 0 0,0 2-3 16,-2 1-1-16,-1-1-4 0,2 1-12 0,-1-3-4 0,-2 0-4 15,4 1-5-15,-2 1 1 0,1-2-9 0,1 1-19 16,1-2-8-16,-2 1-42 0,0 1-48 0,0-2-67 0,0 1-13 16,-1 1 42-16,-2-1 8 0,1-1 30 0</inkml:trace>
  <inkml:trace contextRef="#ctx0" brushRef="#br0" timeOffset="-99845.47">1533 6481 84 0,'0'0'75'0,"0"0"7"0,0 2-15 15,0-1-2-15,0 2-4 0,0 2-33 0,0-1 19 16,0 1-4-16,0 1-3 0,-2 1-4 0,1 4 1 0,-2-2-5 15,-2 0-2-15,2 2-12 0,-2 2-7 0,-1 0 7 16,1 1 1-16,0 1 10 0,-2 0-11 0,2 3-3 0,2-3-11 16,-2 4 11-16,0 1-4 0,0 1 0 0,-1-2 0 15,1 1 0-15,2-1 1 0,-3 1-5 0,1-2 1 16,2 1 10-16,0-1-14 0,-1-3 0 0,0 0 11 0,2-1-11 16,1-2-4-16,1-2 3 0,-2 1 9 0,2-2-9 15,0-2-3-15,0-1 0 0,0 0 4 0,0-1-4 0,0-4 0 16,0 1 0-16,0-1 0 0,0 0 0 0,-1-1-4 15,1-1 12-15,-2-2-16 0,2 0-14 0,0-3 14 16,0-1-7-16,0-1-15 0,-2-2-11 0,2-4-3 0,-1-1-48 16,4-3-39-16,-3-1-46 0,0-4 16 0,0 0 0 15</inkml:trace>
  <inkml:trace contextRef="#ctx0" brushRef="#br0" timeOffset="-99542.28">1498 6496 80 0,'3'0'79'0,"-1"0"-15"16,3-1-4-16,0 5 5 0,1-1-22 0,-3 0-11 0,3 2 7 15,-1 0-6-15,3 2-4 0,-1-1-1 0,-1 1 1 16,1 2-11-16,0 0 1 0,-1 0 10 0,1 0 7 16,0 2-11-16,1-1 5 0,-3 1-1 0,2 2-3 0,-1 0 10 15,0 1-17-15,-1 1-1 0,1 0 19 0,-1 0 1 16,0 3-4-16,1-3-1 0,0 2 2 0,-1-1-5 0,0 1-7 15,-2 1-15-15,2-3 11 0,-2 1-4 0,3-1 1 16,-3 0-12-16,2-1 11 0,-2-1 1 0,-1 0-4 0,-1-2 7 16,1 0-11-16,3-2 0 0,-3 1-4 0,-1-2-12 15,-1-1 12-15,2-1 0 0,-2 0 4 0,0-1-12 16,1-1-16-16,-1-2 1 0,-1-1-9 0,-1 1-7 0,2-2-30 16,-1 0-30-16,-1 1-35 0,-3-4-65 0,3 0 11 15,-2 0 2-15,-1-1 39 0</inkml:trace>
  <inkml:trace contextRef="#ctx0" brushRef="#br0" timeOffset="-99284.16">1416 6805 123 0,'0'2'107'0,"-3"-1"-7"0,3 1-7 0,0-2 4 16,0 1-14-16,0 1-10 0,0 0-26 0,3 0 8 0,-6-2 7 16,6 0-13-16,-1 3-1 0,1-3-7 0,2 3-3 15,2 0-4-15,0 0 8 0,1-1-15 0,0-2-4 16,4 0-3-16,1 1-1 0,-3-2-7 0,4-2-8 0,-1 0-4 16,-1-5-28-16,2 2-26 0,0-1-26 0,-1-2-48 15,-2 1-74-15,0-1-8 0,-1 0 27 0,-2 1 22 0</inkml:trace>
  <inkml:trace contextRef="#ctx0" brushRef="#br0" timeOffset="-98734.3">1879 6487 84 0,'0'5'71'0,"0"-1"-3"16,0 4-11-16,0-2 7 0,0 1-3 0,0 1-21 16,0 2-5-16,0-2 9 0,0 2-1 0,0 1-3 15,0-1-4-15,0 1 0 0,2 1-3 0,0 1-7 0,-2-1-1 0,1 3 1 16,1 0 0-16,1 0-4 0,-3 2 11 0,0-2-11 15,2 3 4-15,-2-2 8 0,1 2-4 0,-2 0-19 16,2-1 1-16,-1 1-1 0,3-2 12 0,-6-1 7 0,3 2-22 16,5-2 19-16,-5 1-23 0,1-1 11 0,-1-1-3 15,2 1 7-15,-2-2-7 0,0-1 7 0,1 0-23 16,-1-1 20-16,2-1-24 0,-4 1 12 0,4-3 0 0,-2 0-12 16,0 0 12-16,-2-4 12 0,2 2-24 0,0-3 19 15,0-1-18-15,0 1 18 0,0-3-22 0,0 0 18 0,2 0-7 16,-2 1-3-16,0-2-17 0,0-1 0 0,2 1-7 15,-2-4 0-15,0 2-15 0,1-2-30 0,-1 0-14 0,0-3-51 16,-3-2-34-16,3 1-6 0,0-5 2 0,0 2 39 16</inkml:trace>
  <inkml:trace contextRef="#ctx0" brushRef="#br0" timeOffset="-98168.95">1873 6592 94 0,'5'-6'75'0,"0"0"0"0,-2 0-14 0,3 2 14 16,2-2-3-16,-3 1-18 0,1-1-15 0,2 2 1 0,-3-1 0 16,2 1-4-16,2-2 0 0,-1 0 12 0,-2 3-11 15,3-2-4-15,-1 2 0 0,2 1 8 0,-3 1-4 0,0 0-22 16,1-1 4-16,-2 2 14 0,1 0-18 0,2 2 20 15,-3-2-13-15,1 0-2 0,-1 0 6 0,0 1-22 0,-1 2 23 16,1-1-11-16,-3 2-1 0,2-1-3 0,-1 2 0 16,-3-1-12-16,1 2 12 0,-2 2-5 0,1-3 1 15,2 2 0-15,-3-1 0 0,0 3 0 0,0-3 0 0,-4 2 0 16,1 0 0-16,-1 3-4 0,-1-4 0 0,2 4 0 16,-3-1 0-16,1 2 0 0,-1-1 0 0,0-1 0 15,-2 1-4-15,3 1 0 0,0-2 0 0,3 1 0 0,0-3 0 16,0 0 0-16,2 0 0 0,-3 1 0 0,3-2 0 15,0-1 8-15,0 0-8 0,3 0 8 0,1 1-20 0,1 0 12 16,-3-1 0-16,3 4 0 0,-1-2 0 0,3 1 0 16,2 0 0-16,1 1 0 0,-1 2 0 0,-1 0 4 15,3 0 0-15,-3-1 4 0,2 1-4 0,-1 0 4 0,1-2 8 16,-1 0-8-16,-1 0 1 0,0 0-1 0,-2-2-8 0,-1-1 24 16,0 1-3-16,-2-2-9 0,1 1-12 0,-2-2 25 15,-2-1-25-15,1 1 26 0,-1-1-26 0,-1-1 21 0,1 2 0 16,0-2-4-16,-6 0-21 0,3 2 21 0,1 0-4 15,-4-2-4-15,-1 2 0 0,-1 0-14 0,-2 2 10 0,-2-3-23 16,-2 2 18-16,0 0-21 0,1-1 21 0,-1 1-26 16,-2-2 9-16,2-1 0 0,1 0 0 0,-2 0 0 15,0-3-4-15,3 2 1 0,-1-2-1 0,3 1 5 16,0-2-25-16,2 1 1 0,1 0-4 0,1-2-11 0,3-1-34 16,0 0-22-16,1-1-45 0,2-2-53 0,2-2 29 15,1-1 1-15,3-1 40 0</inkml:trace>
  <inkml:trace contextRef="#ctx0" brushRef="#br0" timeOffset="-97623.56">2503 6730 69 0,'-2'0'82'0,"2"0"-3"16,0 0-11-16,0 0 10 0,0 0-2 0,0 0-26 0,0 0-3 15,0 0-15-15,0 0-10 0,0 0 3 0,0 0 8 16,0 0 0-16,0 0-4 0,0 0 0 0,2 0 1 0,1 0-1 15,0 0 8-15,1 0-11 0,1 0-8 0,0 0 1 16,1 0 0-16,-1 0 3 0,4 0-3 0,-2 0 0 16,-1 0 18-16,-1 2-21 0,0 1 10 0,4-3 1 0,-3 3-4 15,-1-2-4-15,2 2-7 0,-1 2 4 0,0-2-1 0,0 1-3 16,1-2 0-16,-1-2-1 0,-1 1-3 0,1 3 4 16,-1-4-4-16,0 2 0 0,-2-2-4 0,0-2 0 15,2 2 4-15,1-1-12 0,-1 2-4 0,-4-2 0 0,-1 0-8 16,2-4-31-16,-1 2 4 0,-1-1-34 0,2 1-32 15,-2-3-47-15,-2-2-48 0,-1 0 27 0,-3 1 6 0,0 1 28 16</inkml:trace>
  <inkml:trace contextRef="#ctx0" brushRef="#br0" timeOffset="-97364.39">2453 6522 69 0,'5'1'107'0,"-2"1"-7"0,4 1-7 15,-2-3-3-15,2 4-7 0,-2-1-15 0,1-3-17 0,2 0-4 16,-1 1-6-16,2-1-8 0,2 0-4 0,-1 2 4 15,2-5-22-15,-1 3-7 0,-1-4-34 0,2-2-50 0,0 1-80 16,0 2-24-16,-1-4 12 0,-3 1 23 0</inkml:trace>
  <inkml:trace contextRef="#ctx0" brushRef="#br0" timeOffset="-96579.95">3163 6370 91 0,'0'2'82'0,"0"2"0"16,0 1-14-16,0 0-11 0,0 2-3 0,0 0-4 0,0 2-3 16,0 0-4-16,0 0-3 0,0 0-4 0,0 0-3 15,0 0 0-15,0 0-11 0,0 0-11 0,0 2 7 16,0-2-3-16,0 0-1 0,0 0 8 0,0 0-11 0,0-2 0 15,0 1-11-15,2-1 15 0,-2-2-7 0,3 1 6 16,-1-2-21-16,-1-1 18 0,2 0-7 0,2-1 7 0,-2-2-7 16,1 1 7-16,3-1-11 0,-5 0 7 0,4 0-7 15,-1-1 8-15,-2 1-1 0,2 0 1 0,3 0-1 0,-5 0 1 16,5 0-12-16,-2 0 12 0,1 0-5 0,0 0 1 16,0 0 4-16,-1 0-1 0,1 1 12 0,-1-1-12 15,3 2-3-15,-2 1 4 0,-1-1-1 0,0 3 5 0,2 0-1 16,-3 1 12-16,1-2 0 0,-1 2 8 0,0-1-12 0,1 1-11 15,-2-2 15-15,0 2-3 0,-3-1-5 16,1 0 13-16,0 2-12 0,-2-3-4 0,1 2 12 0,-1 0 0 0,0 2-12 16,0-1 8-16,-1 1-3 0,-1-2-1 0,2 1 0 15,2 1-16-15,-4 0 0 0,-1 0 0 0,1 1 0 16,-3 0 21-16,-1 0-21 0,2 0 21 0,-3 2-21 0,2-1-4 16,-1 0 24-16,-3 0-3 0,2 2 0 0,1-3-4 15,-2 1-22-15,0 1 1 0,4-4 21 0,-5 4-22 16,5-4 1-16,-3 1 3 0,1 0-3 0,0-3 4 0,-1 3 8 15,3-5-8-15,-1 1 16 0,0 2-20 0,-1-6 0 16,1 2-17-16,-1-1 4 0,1-1 0 0,0 0-12 0,-2 2-23 16,0-4-16-16,1 2-6 0,1-3-56 0,-3 0-53 15,0 0-21-15,2-1 10 0,0-1 40 0,-1-1 23 0</inkml:trace>
  <inkml:trace contextRef="#ctx0" brushRef="#br0" timeOffset="-96245.66">3133 6468 87 0,'3'-2'100'0,"1"-1"4"0,-1 3-15 0,2-2-3 16,-2 0-3-16,-2 2-18 0,3-2 4 0,2 1-3 15,-2-1-22-15,1 2 7 0,0-3 1 0,0 3 0 16,1-3 5-16,3 2-16 0,-2-1 1 0,4-1-7 0,0-1 0 16,-3 2-8-16,2 1 8 0,0-2-15 0,1 3 0 15,-1-5-8-15,1 4 0 0,0-1-8 0,0-1-4 0,2 2 0 16,-5-1-12-16,3-1-24 0,-2 0-7 0,1 3-19 15,-4-4-46-15,-1 2-75 0,4-1-29 0,-6-1 28 16,-3 4 27-16,2 0 17 0</inkml:trace>
  <inkml:trace contextRef="#ctx0" brushRef="#br0" timeOffset="-95538.38">3603 6461 59 0,'0'0'75'0,"0"2"-4"0,0 0-7 15,0-2-3-15,-3 0-4 0,1 0-17 0,-1 1-8 0,1-1 0 16,-1 2-3-16,-1 1-4 0,0 0 1 0,0-2-5 16,-1 1 1-16,0 0-11 0,0 3 14 0,2 0-10 15,-3-1 6-15,3 2-17 0,-4-1 14 0,4-2-10 0,-2 3-5 16,2 0 12-16,-2 0-11 0,4 0-8 0,-5-2 8 15,4 2-1-15,-1 2 1 0,1-1 7 0,1-1-18 0,1 2 18 16,0 2-11-16,-2-2 11 0,1 1-11 0,-1 0 0 0,2 1-4 16,2 1 0-16,-2 1 12 0,0 0-8 0,-2 1 18 15,2 1 0-15,0-1 1 0,-2 2-1 0,4-1-7 16,-2 2 0-16,2-2-11 0,-2 1 11 0,1-3 1 0,2 1-1 16,-1-1 0-16,3 0-4 0,-2-1 12 0,3-1-19 15,0-2 8-15,-1-1-1 0,0 2 1 0,3-4-1 0,-2-1 1 16,0 0 7-16,1-2-8 0,1 1-3 0,1-3 0 15,-1 0-1-15,2-5-3 0,-1 3 0 0,2-4 12 0,0 1-12 16,3-4 0-16,-4 0 0 0,3-1 0 0,-1-1 0 16,-1-1 0-16,-1 0 7 0,1 3-7 0,-3-1 0 15,0-2 8-15,-1 1-8 0,-2 2 0 0,2-1 0 0,-4 1 11 16,-3 0-11-16,1 1 4 0,1-2 0 0,-2 2 7 16,0-2-14-16,0 2 3 0,0-1 23 0,-3 0-16 15,0-1 1-15,1 1 11 0,-1-2 4 0,-2 2 1 0,-1 0 11 16,1 0-8-16,-1-1 9 0,-1 2 0 0,1-2-12 15,0 1-12-15,0 1 4 0,-1 1 21 0,-1-1-12 0,5 1 4 16,-5-1-4-16,2 2-4 0,1 2 0 0,5-2 5 16,-5 1-13-16,-1 2 0 0,4 3-4 0,2-3-5 0,0 3-13 15,-3-1 9-15,3 1 5 0,0 0-10 0,0 0-16 16,-3 1-14-16,6-1-15 0,-3 0 4 0,0 0-12 0,0-1-22 16,0 1 1-16,0 0-60 0,0 0-45 0,0 0-33 15,0 0 15-15,0 1 41 0,3 2 15 0</inkml:trace>
  <inkml:trace contextRef="#ctx0" brushRef="#br0" timeOffset="-94983.76">4205 6940 101 0,'0'2'97'0,"0"-2"3"0,0 0-4 16,0 0-10-16,0-2-3 0,0 4-18 0,0-2-14 0,0 0-14 15,0-2 3-15,0 2 4 0,0 0-4 0,0 2-14 16,0-2-3-16,0 0-5 0,0 0 8 0,0 3-14 0,0-1-5 15,0 0-7-15,0 0-4 0,0-2-26 0,0 1-14 16,-3 1-67-16,0-2-81 0,0 1 12 0,0 1 19 16,-1-2 22-16</inkml:trace>
  <inkml:trace contextRef="#ctx0" brushRef="#br0" timeOffset="-93238.01">5143 6378 84 0,'-3'1'85'0,"-1"1"-3"0,-2-2-14 15,2 0 0-15,-1 0 4 0,0-2-18 0,0 4-4 16,0-5-3-16,-1 3-3 0,0-5-4 0,1 2 0 0,-1-3-7 16,1 2 0-16,0-2-7 0,-1-2-4 0,0 1 0 15,3-3 4-15,1 2-11 0,0-2 0 0,1 0-4 0,-1-2 8 16,2 0-12-16,0 0 8 0,0-1-11 0,0 2 7 15,0-2 1-15,3-2-12 0,-4 3 0 0,4 0 0 16,0-2 0-16,0 2 0 0,3 2 0 0,1-4-4 0,1 4 4 16,0-4 0-16,1 3 0 0,-1-2-8 0,3 3 8 15,-3-3 0-15,3 3 0 0,-3-1 0 0,0 1 0 0,1 1 0 16,-1 2 0-16,-3 1 0 0,2 0 0 0,-3 4 0 16,4-1 12-16,-5 2-12 0,0 1 0 0,2 3 3 0,-2 1-3 15,1 2 12-15,0-1-8 0,-2 5-1 0,4-2 1 16,-3 0-4-16,0 3 12 0,2 1-9 0,-2 0 1 0,1-1 8 15,-1 0-12-15,-2 0 11 0,1 1 1 0,-2 0-1 16,4-1 1-16,-4-1-1 0,0 2-7 0,0-1 8 0,0 1-9 16,-4-2 5-16,4 1-12 0,0 1 4 0,-3-2 16 15,0 1-16-15,-1 1 8 0,-2-1-1 0,1 0 9 0,-4 1-20 16,3-1 12-16,-1 1 11 0,-3-2-11 0,1 1 0 16,1-1 0-16,0 1 0 0,2-1 0 0,-3-1 0 15,1 2 0-15,1-1 8 0,-1-1-8 0,-1 2 8 0,4-1-8 16,-3-1-4-16,3 2 8 0,1-1-8 0,-2-1-4 15,4 1 4-15,-1 1-4 0,1-2 12 0,2 0-8 16,0 0-4-16,0 2 4 0,0-1-4 0,0-2 0 0,0 2 0 16,2 1 13-16,1-1-21 0,-1 1 24 0,0-2-12 15,3 3-8-15,-2-3 20 0,2-2-7 0,0 4 3 0,1-4-16 16,2 1 20-16,-3-2-11 0,1-2 7 0,-1-1 1 16,3 0-1-16,0-3 1 0,0 2-5 0,1-4 1 15,-1-1-1-15,3-1-3 0,0-2-1 0,-1-3 0 0,2 0 0 16,-2-2 1-16,4 1-1 0,-3-2 0 0,-1-1 1 0,-1 0-1 15,-1 3 0-15,0-3 1 0,-3 2-5 0,-2 2 4 16,0 1-21-16,0-1 21 0,-1 3 5 0,-4-1-1 0,-2-1 1 16,0 2 0-16,0 2-5 0,-1-4 0 0,0 2 1 15,0 2-23-15,-2-3 5 0,0 2 0 0,-1 0 0 16,0-1 22-16,-1 0 0 0,1 0-1 0,-2 2-3 0,2-1-23 16,-1 1 23-16,-2 1-23 0,3 0 23 0,0-2-1 15,0 2-4-15,2-1-4 0,1 4-14 0,0 0-3 0,2-3-9 16,0 1 5-16,2 2-8 0,-1-3-20 0,2 3 0 15,0 0-23-15,0-1-10 0,0 1-40 0,0-5-61 0,2 2-22 16,-4 0 11-16,2-1 41 0,2-1 14 0</inkml:trace>
  <inkml:trace contextRef="#ctx0" brushRef="#br0" timeOffset="-92026.62">5510 6169 91 0,'0'0'75'0,"0"0"-4"15,0 0-3-15,0 0 3 0,0 0-10 0,0 0-10 0,0 0-8 16,0 0-3-16,0 0-1 0,0 0-2 0,0 0-5 15,0 0-17-15,0 0-4 0,0 0 0 0,0 0 0 16,0 0 11-16,0 0 3 0,0 0-3 0,0 0-7 0,0 0 3 16,0 0 1-16,0 0-12 0,0 0 1 0,0 0 6 15,0 0-17-15,0 0 10 0,0 0 8 0,0 0-19 0,0 0 8 16,0 0 11-16,0 0-11 0,0 0 7 0,0 0-7 16,0 0-12-16,0 0 12 0,0 2 0 0,0-2-1 15,0 0-3-15,0 0 0 0,0 0 4 0,0 1 7 0,0-1-7 16,0 0-4-16,0 2 0 0,0-2 4 0,0 0 0 15,0 0-1-15,0 0 1 0,0 0 0 0,0 0 0 0,0 0 7 16,0 1-11-16,0-1 0 0,0-1 11 0,0 1-7 16,0 0 0-16,0 0 7 0,0 0-11 0,0 0 0 0,0 0 11 15,0 0-11-15,0 0 0 0,1 0 0 0,-1 0 0 16,0 0 4-16,0 0-4 0,0 0 0 0,2 0 0 16,-1 0 4-16,-1 0-4 0,0 0 0 0,0 0 0 0,0 0 0 15,0 1 0-15,0-1 0 0,0 0 0 0,2 0 11 16,0 0-11-16,-4 0 12 0,2 2-5 0,0 0 5 0,0 0-4 15,2 1-1-15,-2-1 1 0,0 1 0 0,1 0-1 0,-4 1 1 16,3-1 0-16,0 3-4 0,0-6-1 0,0 3 1 16,0 0-8-16,0 0 8 0,0 2 0 0,0-1 0 15,0 1 0-15,0-2 0 0,0 2 0 0,0 0 0 0,0 1-1 16,0-1-14-16,0 1 7 0,0-2 12 0,0 2-20 16,0-2 4-16,0 3 20 0,0-3-16 0,0 2 12 15,0 0 11-15,0 0-19 0,0 2 12 0,0-1 0 0,0-1-1 16,0 3 1-16,0-3 0 0,0 2 0 0,0-2-4 15,0 0 0-15,0 1-8 0,0-1 8 0,0-3-4 0,0 2 0 16,0-1 0-16,0-2 0 0,0-1 0 0,0 0-8 16,0-1 8-16,0 2 8 0,0-2-8 0,3 0-4 0,-1-2 0 15,1 2-8-15,3 0 12 0,0 0-4 0,-1 0-8 16,2 0 8-16,1 0 0 0,1 0 0 0,2 0 0 16,-3 0 4-16,3 0-4 0,0 0 4 0,-3 0-12 0,3 0 8 15,-3 0 0-15,0 0 0 0,0 0 0 0,1 4 4 16,-1-3 8-16,0 2-12 0,-1 0 0 0,0 2 0 0,0-3 0 15,1 3 4-15,-2 0-4 0,3 1 4 0,-2-2-4 16,-1-2 0-16,-1 1 0 0,-2 0 0 0,3 1 0 16,-1-1 12-16,-2 0-12 0,0 0 0 0,-1 0 0 0,-2-1 0 15,1-1 0-15,-1 4 0 0,2-1 0 0,-2-1 12 0,0 0-8 16,0-1-4-16,-2 1 0 0,1 0 0 16,2 1 0-16,-1 2 0 0,0-1 0 0,0-2 0 0,0 1 0 15,0-1 0-15,0 3 0 0,-1-1 0 0,1-1 0 0,-3 1 0 16,-1-1 4-16,1 1 9 0,0-1-9 0,-3 2 8 15,1-1-16-15,0 1 0 0,1-2 12 0,-1 2 8 16,0-1-3-16,-1-2-1 0,0 1 1 0,2 1-5 0,-2-1 0 16,1-1 1-16,0 0-1 0,-2 0-4 0,0-2 0 0,1 3 1 15,1-1-1-15,0-2-4 0,-2-1 0 0,2 2-13 16,0-2 13-16,-1 1-25 0,1-1 4 0,-3 2 5 0,2-1-13 16,-2-2-16-16,3 1-7 0,-4 1-20 0,1-1-5 15,0-1-46-15,0-1-37 0,-1-2-35 0,2 2-3 16,1-4 37-16,-1 2 4 0</inkml:trace>
  <inkml:trace contextRef="#ctx0" brushRef="#br0" timeOffset="-91705.7899">5536 6204 123 0,'4'0'103'0,"0"-2"1"0,1 2 3 0,2-1-6 15,-3 1-21-15,1 0-1 0,1-2-13 0,4 2-3 0,-2 0-8 16,3-2-3-16,-2 2-3 0,1-1-7 0,1 0-4 15,-2-2-8-15,1 0-3 0,4 1 0 0,-4 1-7 16,2-2-5-16,-4 1-7 0,2 2 0 0,-4-4-12 0,3 4-27 16,-1 0-12-16,-3 0-26 0,0 0-59 0,-3-2-78 15,-1 1 6-15,1 1 25 0,-1 0 21 0,-1-2 19 0</inkml:trace>
  <inkml:trace contextRef="#ctx0" brushRef="#br0" timeOffset="-91356.2099">6038 6678 109 0,'-2'10'96'0,"-3"4"-14"0,2 1 4 0,0-2 7 16,-5 2-14-16,2 0-25 0,1 0-3 0,-3 3-4 15,-3-3-6-15,5 2-1 0,-1-1-11 0,1-1 1 0,1-3 3 16,-2 0-11-16,2-2 4 0,3 0-14 0,-1-1 3 15,3-5-8-15,-2-1-3 0,1-1-8 0,1-1-3 0,0 1-27 16,-2-4-44-16,2-1-61 0,-1-3-42 0,-3 0 9 0,1-1 11 16</inkml:trace>
  <inkml:trace contextRef="#ctx0" brushRef="#br0" timeOffset="-89952.9">6463 6336 101 0,'0'-5'79'0,"0"2"-8"0,0-1-10 0,0-1-4 16,0 2 15-16,0-2-22 0,0 1-21 0,0 1 14 15,0 0 1-15,0-1-19 0,0 2 8 0,0 1-1 0,0-1 1 16,0 1-11-16,0-1 11 0,0 2 8 0,0 0-4 16,0 0 0-16,0 0-19 0,0 0 16 0,0-1-19 15,0-1 15-15,-2 2-19 0,-1-1 8 0,0-1-11 0,-3 2 11 16,3-1 8-16,-2 1-23 0,2 0 19 0,-4 0-12 16,1-2-11-16,-2 2 19 0,4-1-22 0,-1 1 10 15,0 0 9-15,0-2-20 0,0 1 19 0,-1-1-18 0,0 2 6 16,1-3-6-16,0 4 6 0,0-2 9 0,2-2-8 15,-3 2-4-15,3 1 12 0,-2 0-20 0,2 0 20 0,1 0-20 16,1-2 16-16,-2 4 0 0,-1-4-1 0,4 2 1 16,-3 2-23-16,3-4 15 0,-3 2 7 0,3 0-18 0,-4 0 18 15,2 0-7-15,-1 2-11 0,3 1 19 0,0-1-20 16,-2 3 24-16,2 0-5 0,0-1-14 0,-3 4 18 16,5-1-19-16,-1 2 12 0,-2 2 4 0,2-1 0 0,-1 1 0 15,0-1 0-15,-1 2 4 0,1-1 0 0,0-1 0 16,1 1 8-16,-1 1-8 0,2-2-4 0,3-1 12 0,-1 0-4 15,1-1-11-15,0-2 11 0,1 0-20 0,2-1 0 16,1 0 4-16,-1-2 8 0,4-1 8 0,-2-4-3 16,-2 1-1-16,2-2-12 0,2-2 0 0,1-1 8 0,-3-1-3 15,2-2-10-15,-2 0 1 0,-1 0-4 0,2-3 0 0,0 1-1 16,-1-1 1-16,-1 2 0 0,-1 1 4 0,-3 0 0 16,-2 1 4-16,-1 1 8 0,1 1-12 0,-1-1 4 15,-2 3 0-15,-3 0 0 0,-1 1 4 0,4 1 0 0,-3 1-8 16,3-1 20-16,0 2-20 0,0-2 21 0,0 2-21 15,-2-1 16-15,1 1-8 0,2-1 0 0,1 2 1 0,-2-2-10 16,0-1 10-16,0 2 7 0,-2-1-16 0,2 1 16 16,0 0-16-16,0 0 21 0,0 0-4 0,0 1-22 0,0-2 22 15,0 1-22-15,0 0 22 0,0 0-4 0,0 0-22 16,0 0 21-16,0 0-16 0,0 0 16 0,0 0-16 16,0 0 8-16,0 0 8 0,0 0 1 0,0 0-1 0,0 0-20 15,0 0 20-15,0 0-21 0,0 0 22 0,0 0-60 16,0 0 64-16,0 0-22 0,0 0 22 0,0 0 0 0,0 0-9 15,0 0-13-15,0 0 1 0,2 0 21 0,0 0-9 16,-1 0 0-16,1 0 0 0,0 0-12 0,1 0 21 16,1 1-13-16,-1 2-9 0,0-2 22 0,4 3-13 0,-6-1-9 15,3 0 22-15,-1 0-4 0,-3 1-18 0,6 2 22 16,-6-1-22-16,2-1 22 0,1 0-4 0,-2 1-18 16,-1 0 9-16,2 1 13 0,-1 1-4 0,1-1-1 0,3-1 1 15,-5 2 0-15,0-1-22 0,3 2 21 0,-1-1-21 0,1-1 22 16,0 3-22-16,-3-3 13 0,2 2 9 0,-4-1-22 15,4 1 21-15,-1-1-21 0,1 1 0 0,-2-2 5 0,3 1 16 16,-3 1-16-16,1-1-1 0,1 1 22 0,-2-1-21 16,0-1-1-16,0 2 22 0,0-1-22 0,0 1 1 0,0-2 21 15,0 2-22-15,0-1 1 0,1-1 3 0,-2 1-3 16,1-1 4-16,0 2-1 0,0-1 1 0,0-2 0 0,0 1 0 16,0 1 0-16,0-2 4 0,0 1-5 0,0-1 1 15,0 0 0-15,-2 1 0 0,-2-1 21 0,4-1-22 16,-2 2 1-16,-1-1 0 0,0-1 21 0,0 2-21 0,1-1 16 15,-1-1 1-15,-2 2-22 0,2-1 1 0,1 1 21 16,-4-3-22-16,3 2 22 0,0 0-22 0,0 1 1 16,1-3 21-16,-3 1-13 0,0 1-9 0,4 0 18 0,1-2-1 15,-3 2 1-15,-2-1-22 0,4-3 0 0,-4 2 22 16,2 0-1-16,-4 2 1 0,6-2-5 0,-3-2 0 0,-2 2 0 16,0-1 1-16,1 1-1 0,2 0-8 0,-2 1 8 15,2 0-4-15,-2-2 0 0,-1 3 0 0,1-2-9 0,1 3 9 16,-3-2 0-16,1 1 0 0,-1-1 0 0,3 1 0 15,-4-1 0-15,5 2 0 0,-4-1 0 0,2-2 0 16,1 1 0-16,-2-1 0 0,1 2 0 0,0-2 0 0,0-2 5 16,0 1-5-16,1 1 4 0,-2-3 0 0,1 1-12 0,0-1 12 15,0 1 0-15,2-2-12 0,-2 1 3 0,-1 0 10 16,3 0-18-16,-2 1 17 0,2-2 0 0,0 1 1 16,1 0-18-16,-1 0 21 0,1 0-3 0,2 0-18 0,0 0 21 15,0 0-20-15,0 0 20 0,0 0-4 0,0 0-16 16,0 0 16-16,-1 0 0 0,2 0 0 0,-1 0-4 0,0-3 0 15,0 3-12-15,0 0-5 0,0-1-4 0,0-2-9 16,0 3 10-16,-1-3-9 0,1-2-20 0,0 5 5 16,0-3-12-16,0 0-14 0,0-1-11 0,0 1-37 0,-2 0-56 15,2-2-37-15,0 1 27 0,0-1 31 0,0 2 13 16</inkml:trace>
  <inkml:trace contextRef="#ctx0" brushRef="#br0" timeOffset="-87295.22">6825 6345 52 0,'0'0'67'0,"2"0"-13"0,-2 0 3 16,-2 0 0-16,2 0-14 0,0 0-11 0,0 0-3 15,0 0-1-15,0 0 1 0,0 0-4 0,0 0 4 16,0 0 7-16,0 0 0 0,0 0 0 0,0 0-18 0,0 0 15 16,0 0-18-16,0 0-1 0,0 0 8 0,0 0 11 15,0 0-22-15,0 0 0 0,0 0 11 0,0 0-4 16,0 0 4-16,0 0-11 0,0 0 1 0,0 0-1 0,2-2 0 15,-1 1-4-15,2-2-11 0,2 0 12 0,-2-2-1 0,4 2-3 16,0-1 0-16,-2-2-1 0,5 1-6 0,-2-1 6 16,-2 2 1-16,3-1 0 0,-2 2 7 0,-1-1-11 0,1 1 0 15,-1 1 0-15,-2 1 0 0,1 1 11 0,0 0-11 16,0-2 4-16,0 4 4 0,-2-1-8 0,3 1 0 16,-3 2 0-16,2-1 0 0,0 0 0 0,-2 2 3 0,2-1 1 15,-2 4 0-15,3-2 7 0,-1 0-7 0,0 1-4 16,-2-2 11-16,0 2-7 0,-1-1-12 0,1-1 12 0,-3 1 0 15,1 1 0-15,-1-4-1 0,0 3 1 0,0 0 0 16,0 0 0-16,-1-1 11 0,1 1-8 0,0-2-3 16,0 2 0-16,-2-1 4 0,-1 0-5 0,1 3 1 0,-1-3 4 15,0 1-4-15,-2 0-8 0,2 0 0 0,0 0 12 16,-2 0 7-16,2 0-4 0,0 0 1 0,0 0-1 16,0-2 1-16,-1 2 0 0,1 0-1 0,0-3 1 0,0 2-1 15,-2-1 1-15,5-2 0 0,-6-1-20 0,4 2 20 0,2-3-16 16,0 2 12-16,0-2-12 0,0 0 19 0,0 1-7 15,0-2 0-15,0-1-4 0,-1 4 0 0,2-1 4 16,-1-4-4-16,0 3-12 0,-1 0 20 0,1 0-8 0,0 0-12 16,0 0 8-16,0 0 8 0,0 0-20 0,1-3 12 0,1 0 0 15,1-1 8-15,0 2-20 0,2-2 0 0,-2-1 16 16,3 2 0-16,-1-1-4 0,0-1 0 0,1 2-4 0,0 0 0 16,-1 2 0-16,0 1 0 0,1-2 0 0,-4 2 0 15,4-1 1-15,-1 1-1 0,-2 0 4 0,3 1 0 16,-2 1 0-16,0 0 0 0,-2 2 0 0,3-1 0 0,0 1 4 15,1 2-1-15,-2 2 1 0,0-1 0 0,0 2 0 16,-4 0 0-16,4 0-8 0,-1-1 8 0,-2-1-16 16,1 2 1-16,-2-1 3 0,0 2 0 0,2-4 4 0,-4 2 0 15,2-2 20-15,2 0-8 0,-4 1-1 0,2-1 1 16,0 0-4-16,0 0 4 0,-2-1 0 0,1 2-4 0,-4 2 4 16,3-4-4-16,-4 2 0 0,1 2 4 0,-2-1 0 15,0-1 0-15,-2 2-4 0,-1 0 0 0,2-1 4 16,0 0 0-16,0 0 4 0,0 0-8 0,-1 1 8 0,0-5-12 15,0 4-8-15,0-2 20 0,1-5-12 0,0 2 0 16,0-1 4-16,-1-1-4 0,1-1 4 0,0 0 4 0,0 0 1 16,2-3-14-16,-2 2-3 0,0-4 0 0,3 3 0 15,-4 0-4-15,3-3-4 0,-1 2 4 0,1-3-12 0,-1-1-12 16,0 1-19-16,2 0 9 0,0 1-20 0,0 1-21 16,0-2-36-16,1 1-75 0,1-2 10 0,1 1 20 0,1 3 29 15</inkml:trace>
  <inkml:trace contextRef="#ctx0" brushRef="#br0" timeOffset="-85388.12">7625 5695 69 0,'0'0'79'0,"0"-2"-15"0,2 2-10 0,-2 0-4 0,-2 2 7 16,0-2-21-16,2 2 7 0,0-1-11 0,2 1-3 15,-2 1-11-15,0 0 7 0,0-2 8 0,0 5-15 16,-2-1 11-16,4-2-11 0,-2 3 7 0,2-2-21 0,-2 2 18 16,0-1-19-16,0-1 16 0,0 2-1 0,0 0-3 15,0-1-1-15,0 2 1 0,0-1-4 0,0 0 0 0,0 3-4 16,0-1 4-16,0 2-3 0,-2-2-1 0,2 2 1 0,-4-1-1 16,0 5-14-16,1-4 18 0,3 4-11 0,-3-2-8 15,-2 3 16-15,2-2-5 0,0 2 12 0,-1 2-19 16,0-1 12-16,1-1-4 0,3 0-1 0,0 0 1 0,-3 0 0 15,0-1 7-15,1 1-7 0,0-2-1 0,2 1 1 16,0-1-4-16,-3-1 0 0,0 0 0 0,1 2 0 0,-1-4 11 16,0 2-11-16,0-2-7 0,3 0 7 0,-5 0 0 15,2-1 11-15,0 0-11 0,0 0 0 0,0 0 0 0,-2-1 0 16,1 2 0-16,1-1 0 0,3-1-7 0,-4 2 7 16,1-2 0-16,1 2 0 0,-1-2 0 0,3 1 0 15,-2-2 3-15,2 2 9 0,-3-1-12 0,1-2-12 0,-2 1 20 16,4 1-16-16,-2-1 8 0,0-1 8 0,2 2-1 15,-1-2-7-15,2 0 0 0,-4 1 0 0,3-1 0 0,0 0 8 16,0 0-8-16,-3 0 0 0,3 0-4 0,-3 0 12 16,0 0-8-16,3-1 7 0,-3 1-7 0,5 1-4 15,-6-2 12-15,4 2-12 0,-6-1 0 0,4 2 8 0,-3-2 0 16,4 3-8-16,-2-2 0 0,-3 0 8 0,2 3 0 0,-2-3-8 16,6 2-11-16,-2-1 15 0,2-1 4 15,-3 1-8-15,3-1 0 0,-3 1 1 0,3-2 3 0,0 1 7 16,0-1-3-16,-2 2-8 0,-1-2-7 0,-3 0 7 0,5 0 0 15,-1 1-7-15,2-1 19 0,-2 2-1 0,-1 1-11 16,-2-3 12-16,1 1-12 0,2 1 4 0,0 2 4 0,1-2-8 16,-1 2 8-16,-1-1-8 0,-3 1 4 0,6 0 8 15,-2-2-5-15,1 3-6 0,2-2 6 0,-2 2-6 16,-1-3 6-16,2 0 1 0,-1 2-15 0,2-2 15 0,-1-2-8 16,0 2-7-16,-1-2-1 0,1 1 12 0,-2-1 0 15,5-1 0-15,-4 1 8 0,1-2-1 0,0 1 1 0,0 1-12 16,0-2 0-16,-2 2 8 0,0-3 0 0,2 2 0 15,0-2-1-15,0 2-10 0,-1 0-8 0,-1 0 0 0,2-2 11 16,0 0 0-16,-1 1-10 0,2 1 17 0,-1-2 1 16,-1 0 0-16,1 0-4 0,-2 0 0 0,2-2 0 15,0-1 0-15,-2 0 0 0,-1 3 0 0,3 0 0 0,-2-1 0 16,1-2 0-16,1 1 0 0,-2 2 0 0,4 0 0 16,-4 1 0-16,2 0 0 0,0-3 0 0,2 1 0 15,-2-2 0-15,-2 0 0 0,2 1 0 0,0 1 0 0,0-2 0 16,0-2 0-16,0 2 0 0,0-1 0 0,0 1 3 15,0 1-3-15,0-1 4 0,0 0-4 0,0 0 0 0,0 0 4 16,0 0 0-16,0-1-12 0,0 1 4 0,0 0-7 0,0 0 0 16,0 0 4-16,2 0 18 0,1 0-4 15,0 0-14-15,2 0 18 0,0 0-11 0,0 0-7 0,2-2 10 0,0 1 1 16,-1-3 7-16,4 4-7 0,-4-2 0 0,2-1 7 16,-2 1-11-16,1-1 0 0,-3 2 11 0,4-1-22 15,-2 2 18-15,-1 0-14 0,0 0 11 0,0-1-1 0,-2 2 1 16,5-1 0-16,-2-1-12 0,-1 2 12 0,3-1 0 15,0 0 0-15,1-1-1 0,1 1-10 0,-2 0 11 16,2 0 3-16,0-2-11 0,1-1 8 0,0 2 0 0,-3-2 0 16,2 3-12-16,2-2 19 0,-1-2-7 0,-1 2 0 15,1-1 0-15,0 2-4 0,-1 1 3 0,0-2-3 16,2 2-7-16,-1-2 7 0,0 0 0 0,-2-1 0 0,1 3 0 16,2 0 0-16,-2 0 0 0,-2-3 4 0,3 3-1 15,-2 0 1-15,1-2 0 0,-1 2-4 0,1-3 0 0,-1 3 0 16,2-3 0-16,-3 0 0 0,2 2 4 0,-1 1 3 15,1-3-3-15,-2 0 0 0,-2 3-1 0,3-3 1 0,-1 3 0 16,-1-2 0-16,1 2 0 0,-1-1-1 0,0-1 9 16,-1-1-8-16,-1 0-12 0,1 3 4 0,2-4 4 0,-3 2 0 15,1-1 0-15,-1 3 12 0,1-3-9 0,0 1-3 0,1 1 8 16,-1-2 0-16,-1 3-8 0,-2-3 0 16,2 3 0-16,3 0 0 0,-4 0 0 0,1-1 0 0,-2-1 0 15,1 4 0-15,-1-4 0 0,3 1 0 0,-3 1 7 0,2-2-11 16,-2 2 1-16,2 0-1 0,0 0 11 0,1 0-7 15,0-1-3-15,0 1 3 0,1 0 0 0,-1 0-4 0,1-3 4 16,3 1 0-16,-3-1-4 0,1 2 4 0,3 1 0 16,-3-3 0-16,1 1 8 0,-1 1-1 0,3-1-7 15,-3 2 0-15,2 0 0 0,-1 2 0 0,1-2 0 0,-2 0-4 16,0-2 12-16,2 4-8 0,-2-2-4 0,1-2 4 16,1 2-4-16,-2 0 12 0,0 2-8 0,0-2 0 15,1 1 0-15,0-1 0 0,-1 0 0 0,-2 0 0 0,1 2 0 16,0-2 0-16,-1 0-11 0,-1 1 11 0,0-1 0 15,1 0 0-15,-3 2 0 0,2-2 0 0,-2 0 0 0,0 1 0 16,1-2 0-16,-1 1 7 0,-2 0-7 0,3 1-4 16,-2-2 1-16,2 1 6 0,-1 0-3 0,-2 0 8 0,4 0-8 15,-2 0 0-15,2 0 0 0,-2 0-4 0,5 0 12 16,-3 0-8-16,3 0-4 0,-3 0 12 0,1 0-8 16,2 0 7-16,-2 0-7 0,2 0 8 0,0 0-8 0,1 0 4 15,3 0-8-15,-1 0 0 0,1 0 0 0,-1 0-45 16,3 0 53-16,-1 0 7 0,0 0-11 0,3 0 0 0,-2 1 0 15,0 0 4-15,1 1-4 0,-2-2 7 0,0 3-7 16,1 0-3-16,-4-1 10 0,4 2-7 0,-5-1 0 16,3 0 0-16,-6-2 8 0,3 1-8 0,-2 1 0 0,-2-1 8 15,-2-2-8-15,-2 3-8 0,1-3 8 0,0 0 4 0,-2 0 11 16,0 0-11-16,0 0 11 0,-2 0-3 16,2 0-4-16,-2 0-1 0,4 0-3 0,-2-3 0 0,0 1-4 15,0-1-15-15,0 0-9 0,0 0-18 0,0 0-3 0,0-3-53 16,-2-2-87-16,2 1-14 0,0-2 23 0,0 2 11 15,0-1 26-15</inkml:trace>
  <inkml:trace contextRef="#ctx0" brushRef="#br0" timeOffset="-59293.21">8078 6120 69 0,'0'0'72'0,"0"0"-8"16,0 0-3-16,0 0-22 0,0 0 0 0,0 0-21 15,0 0 0-15,0 0 7 0,0 0-3 0,0 0 6 0,0 0-3 16,0 0-3-16,0 0-11 0,0 0 0 0,0 0-1 16,0 0 1-16,0 0 0 0,0 0 0 0,0 0 3 15,0 0 8-15,0 0-7 0,0 0 3 0,0 0 7 0,0 0 0 16,0 0 1-16,0 0 0 0,0 0-12 0,0 0 1 0,0 0 3 15,0 0 1-15,0 0-5 0,0 0 1 0,0-2-4 16,0 1 4-16,0 1 0 0,0 0-4 0,0-3-11 0,0 1 7 16,0-1 1-16,0-2-12 0,0 3 11 0,1-4 1 15,1 3-1-15,2-2-3 0,-2 1 4 0,2-2-1 16,-2 3-3-16,3 0 0 0,-2-2-12 0,2 1 12 0,1 1 0 16,0-2-12-16,-1 1 19 0,-2-1-7 0,2 1 0 15,0 1 0-15,0 0-1 0,1 0-3 0,-3-1-7 0,3 0 7 16,-1 3 0-16,0-1 4 0,0 2-1 0,0-1-3 15,1 1 0-15,-2 0 0 0,1-2-7 0,0 4 7 0,0-2 0 16,-2 3 4-16,3-2-12 0,-1 1 12 0,0 0 0 16,-1 3 7-16,1 0-7 0,0-1-4 0,1 0 3 15,-1 4-3-15,-2-2 4 0,2-1-4 0,0-1-7 0,-2 1 7 16,2 1 3-16,-4-3-3 0,4 1 0 0,-2 1-7 16,-2-1 11-16,-1 1-1 0,0-1-3 0,2 1 0 0,-2 1 4 15,0-1 0-15,0 2 0 0,0 0 7 0,0 1-7 16,-2 1-1-16,2-2 1 0,0 1-4 0,0 1-7 15,0 0 10-15,0 0 1 0,0-2 0 0,0 4-4 0,-1-4 4 16,-2 2 11-16,-2 0-15 0,2-1-4 0,0 0 12 0,-2 2 3 16,0-2 1-16,-1-1-1 0,-2 2 1 0,2-2-1 15,1 1 1-15,0-1-9 0,0 1 9 0,-1-2-20 16,0 1 20-16,3-2-1 0,-4 2 1 0,3-1-4 0,-1 2 0 16,0-2-1-16,-1-2 1 0,1 2 0 0,2-1 0 15,-2-1-20-15,0 0 4 0,2-2 0 0,-3 1 5 0,1 0-1 16,1-1 0-16,0-1 0 0,1 1 4 0,0-2 19 15,-2 0 1-15,5 0-12 0,-2 0 0 0,-2 0-12 16,1 0 15-16,1-2-3 0,1 2 0 0,-1 0-12 0,-1 0 12 16,3 0 0-16,-2 0 0 0,-1 0 0 0,0 0 0 15,3 0-12-15,0 0 12 0,-2 0 0 0,-1 0-4 16,1 0-12-16,2 0 24 0,0 0-12 0,0 0 0 0,0 0-12 16,0 0 12-16,-3 0 0 0,3 0 0 0,0-1 0 15,0-1 0-15,-1 2-4 0,-1 0 0 0,-1-1 12 0,3-1-8 16,-1-1 0-16,1 1-4 0,-2 0 0 0,2-1 12 15,-1 3-8-15,1-3 0 0,1 3-4 0,-1-5 0 0,0 5 0 16,0 0 4-16,0 0-4 0,0-1 0 0,0-1 0 0,0-1 13 16,0 0-13-16,0 2 0 0,0-2 8 0,0 1-8 15,0-1-4-15,0-1 0 0,0-1 4 0,0 4-4 0,0-2 4 16,0 0-5-16,2 0 5 0,-1 1 0 0,4-4 0 16,-1 6 9-16,-2-3-1 0,4 0 0 0,-1 0-12 15,2 2 0-15,0-1 4 0,0 1-4 0,-2-3-49 0,-1 4 65 16,1-1-12-16,3-2 12 0,-2 3-12 0,-1 0 0 15,1 0 0-15,2 0 8 0,-2-3-8 0,1 3 0 16,-1 0-12-16,2-1 12 0,-3 2 0 0,4-1 0 0,-2-1 0 16,-1 1 0-16,2 0-8 0,1 0 8 0,-4 0 0 15,3 0 0-15,-1 0 0 0,0 0 0 0,-1 0 0 0,1 0 0 16,-1 0 0-16,-1 0 0 0,-2 0 0 0,3 1 0 16,-1 1 0-16,-2 1 0 0,-1-1 0 0,3 3 0 15,-2-3 0-15,-1 4 12 0,2-2-12 0,-2 2-4 0,-2-1 12 16,0-1-8-16,0-1 0 0,4 2 0 0,-2-1-4 15,1-1 0-15,-3-1 0 0,3 1 4 0,-3-2 0 0,0 2 0 16,5 0 0-16,-2-3 0 0,-1 2 0 0,-2-2 0 16,2 0 0-16,-4 0-12 0,4 1 8 0,-1-1 4 0,2 0 8 15,-3 0-12-15,0 0-4 0,0 0-16 0,0 2 16 16,2-2-20-16,-2 3-8 0,0-3-7 0,0 0-23 16,0 0-33-16,0 1-73 0,-2 1-36 0,2-4 13 0,0 1 34 15,2-2 26-15</inkml:trace>
  <inkml:trace contextRef="#ctx0" brushRef="#br0" timeOffset="-57875.34">8985 5976 84 0,'-2'0'67'0,"2"0"1"16,-3 0-4-16,1 0-14 0,-2 0 19 0,2 0-34 16,-1-2 1-16,-2 0-3 0,1 1-12 0,-1-2 8 0,-2 2 7 15,1-1 0-15,0-1 1 0,1 2-5 0,-1-1 1 16,-2 1-11-16,0 2 8 0,0-2-12 0,-2 1 0 0,1 0 1 15,0 0-1-15,-1 0-3 0,2 1 0 0,-3-2 0 16,3 1 0-16,-1 0-4 0,-2 0-4 0,3 0 1 16,0 1-1-16,-1-1 12 0,1 2-11 0,-2-1-5 0,2 1 12 15,0-2-15-15,-1 1 0 0,2 4 4 0,-1-3-4 0,-2 2 0 16,2-1 0-16,-1 0 0 0,0-3 4 0,3 3-4 16,1 1 0-16,-3 2 0 0,3-3 0 0,-4 0 0 15,4 2 0-15,0-1 11 0,1 1-7 0,-1 1-4 0,0 0 0 16,-1 1 11-16,5-1-18 0,-4 1 11 0,1 1-1 15,0 1 1-15,0 2 0 0,3-2-4 0,-4 3 0 0,2 0 11 16,2 0 12-16,-1 0 0 0,0 0 0 0,2 0-19 16,-1 0 8-16,1-1 3 0,1 0 1 0,-2 1-1 15,4-3 1-15,0 0 0 0,0 0 3 0,2-2-7 0,0 1 0 16,1 0 4-16,2-4-12 0,1 1 4 0,1-2-4 0,1-2 0 16,3 1 4-16,-3-2-4 0,6-3-4 0,-2 0 0 15,0-2-8-15,3-2 8 0,-1-1 0 0,1-2 0 16,-1 2 0-16,-1-5-12 0,1 2 12 0,-1-2-4 15,-3 1 0-15,0-1-8 0,-3 2 8 0,0-3 4 0,-2 4 8 16,1-2-20-16,-4 1 16 0,0 2-4 0,1 0 0 0,-6 0 0 16,2 1 4-16,0 3 0 0,-2-3-12 15,1 2 12-15,-1 2-12 0,0-2 12 0,0 6 0 0,-1-5 0 16,-1 2 0-16,2 0-8 0,2 2 8 0,-2 1 0 0,0-2 0 16,0 1 0-16,0 1-4 0,0 0 4 0,-2-3 0 15,2 3 0-15,0 0 0 0,0 0 0 0,0-2-4 16,0 1 0-16,0 1 4 0,0 0 0 0,0 0-4 0,0 0 0 15,0 0 0-15,0 0 0 0,0 0 0 0,0 0 0 0,0 0 0 16,3 0 0-16,-1 0 12 0,-1 0-12 0,3-2 0 16,-4 2-4-16,2-3 4 0,-2 3 0 0,2 0 0 0,0 0 0 15,-1 0 0-15,-1-2 0 0,-1 1 0 0,-1 1 0 16,2 0 0-16,2 0 0 0,-1 1 0 0,1-1 0 16,-2-1 0-16,0 1 0 0,1 0 12 0,1 0-12 0,-2 0 0 15,3 3 8-15,-3-3-8 0,0 2-4 0,3 1 4 16,-1 0 0-16,1 0 0 0,0 0 0 0,-1 1 0 0,2 1 0 15,-2 1 0-15,0-2 0 0,-1 5 8 0,1-4-8 16,-1-1 0-16,-1 4 0 0,0-2 0 0,0 2 12 0,0 2-12 16,-1-2 8-16,2 0-8 0,-1 1 0 0,2 0 9 15,0 0-9-15,-2 0-4 0,0 0-1 0,1 0 1 16,2-1 4-16,-1 2 9 0,0-2-14 0,-4 2 5 0,7-2 0 16,-5 2 0-16,1-2 0 0,3 0 0 0,0 0 0 15,-4 0-4-15,0 1 4 0,0-2 0 0,0 1 4 16,3-1 5-16,-3 1-9 0,0-1 0 0,0 1 0 0,0-1 12 15,-3 1-12-15,-1 0 0 0,0 2 0 0,1-2 0 16,-2 2 0-16,1-3 0 0,-3 4 12 0,2-2-12 16,-4 0 4-16,1 0-4 0,2-2 0 0,-1 1 13 0,0 1-13 0,0-2 0 15,1-1 0-15,-2 3-9 0,0-3 22 0,0 1-13 16,0 0 0-16,3-3 4 0,-4 2-12 0,1 0-1 16,2-1 22-16,-1-1-9 0,-2 0-12 0,3 1 12 0,-1-2 8 15,-1-1 1-15,2 2-5 0,-2-1 0 0,2-2 1 16,0 1-1-16,-1-2-4 0,1 0-8 0,0 0 0 0,3 2 8 15,-1-2-12-15,-2-2-5 0,6 2 13 0,-2 0 9 16,2 0-1-16,-3 0-4 0,3 0 0 0,-1 0 1 16,-1 0-1-16,0 0-4 0,2 0-9 0,0 0 9 0,-2 0-8 15,0 0 8-15,2 0-8 0,-2 0-5 0,2 0 1 16,-1 0-1-16,2 0 1 0,-1 0-1 0,-3 0 1 16,3 0-4-16,0 0-1 0,-3 0-11 0,1 0 8 0,1 0 4 15,1 0-16-15,0 0-4 0,-2 0 1 0,2 0-19 16,0 0-4-16,-1 0 1 0,-1 0-3 0,4 0-30 0,-1 0-49 15,-1-3-43-15,2 2 6 0,-1-2 19 0,4 0 14 16</inkml:trace>
  <inkml:trace contextRef="#ctx0" brushRef="#br0" timeOffset="-57158.24">9428 6397 101 0,'-4'2'82'0,"4"1"-14"16,-4-2 14-16,0 2-21 0,1 0 15 0,-3 2-22 15,0 1-4-15,4-2-6 0,-1 2-12 0,-2-1 1 0,-1-1 7 16,-2 2-11-16,0 0 1 0,2-1-12 0,-2 0 8 16,-1 2-8-16,1-3 4 0,-2 2-14 0,0 0 7 15,1 0-1-15,0-1 1 0,0-1-3 0,-1 2-5 0,0-1 1 16,2 0-5-16,-1 0 1 0,1 0 0 0,1-1-15 0,1 1 3 16,0-4-18-16,0 2-8 0,-1-1-17 0,4-1-34 15,-2-1-64-15,0 0-27 0,2 0 15 0,-3 0 22 0</inkml:trace>
  <inkml:trace contextRef="#ctx0" brushRef="#br0" timeOffset="-55211.73">9777 6102 91 0,'0'0'68'0,"0"0"-8"0,0 0 1 15,0 0-4-15,0 0-3 0,0 0-18 0,0 0-1 16,0 0-9-16,3 0 13 0,0 0-14 0,-1 0 15 0,1 0-4 16,0-3-3-16,2 0-18 0,0-2 14 0,1 2 0 15,-3-3-14-15,5 0-8 0,-3 0 8 0,1-1 7 0,2-1-4 16,-2-2 0-16,2 1-3 0,0 1 0 0,0 1-11 16,0-3-12-16,0 3 5 0,-2-2-1 0,2 0 0 15,0 3 0-15,-2 0 1 0,1-1-1 0,-1 2 0 0,1 1 1 16,-1-1-1-16,0 2 4 0,0 0 0 0,-1 2-4 15,0 1 12-15,3-2 6 0,-2 2 1 0,-1 0-4 0,0 0 0 16,0 0-3-16,-1 2-19 0,2-1 11 0,-1 1 7 16,-2-1-7-16,2 2-7 0,-2 2-1 0,-1-1 19 0,3 1-3 15,-1-1-8-15,-4 4-11 0,3-4 3 0,0 5 12 16,1-3 7-16,-1 0-3 0,0 1-1 0,0 1-18 16,2 0 3-16,-5-1 1 0,2 2 0 0,1 0-1 0,0-1 5 15,-2 0-1-15,-1 2 0 0,0 0 4 0,0-1-4 16,-1 2 4-16,1-1 0 0,0 1 19 0,1-1-12 15,-2 2 1-15,1-2-5 0,-3 3 12 0,1-3-11 0,-1 2 3 16,0-1-3-16,-2 1 4 0,0 0-1 0,0-2 1 16,-1 1-1-16,-3 1 1 0,2-2-1 0,1 1-3 0,0-2 3 15,-2 0 1-15,2 1 7 0,-1-2-8 0,2 0-3 16,-1 0 0-16,-2 0 0 0,0-1 11 0,2 1-8 16,-2-1 1-16,0-1 0 0,0 2-12 0,0-1 19 0,0-1-11 15,-1 2-8-15,1-2 19 0,0 0-11 0,2 0-8 16,-2 0 0-16,3-2 12 0,-3 1 7 0,5-1 1 0,-2 1-5 15,1-4-18-15,2 1 3 0,1-1 0 0,-1-1 4 0,2 2 0 16,-1-2 0-16,1 0 11 0,0-2 13 0,0 2-5 16,0-1-4-16,1 2 1 0,-1-1-12 0,-1 0-12 0,1 0 4 15,0 0 0-15,0-1 0 0,0-2 1 0,0 1-1 16,0-2 0-16,0 1 12 0,0 0-1 0,0-2-11 16,0 0 1-16,0 1 3 0,0-2-4 0,0 3 0 0,0-2 12 15,0 1-1-15,0 0-11 0,1-1 1 0,2 0-1 16,-1 1 19-16,2 0 1 0,1-1-4 0,-2-1-5 0,2 2-7 15,0-2-7-15,1 1 14 0,2-1-18 0,-3 2 19 16,-2-1-8-16,3 2 0 0,-1-3-8 0,0 3 16 16,1-1-8-16,-1 1-8 0,0-2 16 0,-1 3-20 0,0 1 20 15,0-3-20-15,2 2 24 0,-2 2-12 0,0-1 7 16,0 1-18-16,-1-2 19 0,-2 4-20 0,3-2 20 16,-1-2-8-16,0 2-8 0,0 2 16 0,2-1-8 0,-4 1-8 15,4-1 20-15,-2 2-20 0,0 0 19 0,2 2-18 16,-1-2 18-16,-1 1-11 0,1 2 0 0,-1-1 0 0,0-2 0 15,-1 3-7-15,1-2-1 0,0-1 12 0,1 2 7 16,-1 1 1-16,0-2-4 0,3 1 4 0,-3 1-4 0,0-2-4 16,2 0-16-16,2 3 12 0,-4-1 8 0,3-1-20 0,0 0 0 15,-1 1 12-15,0-1 0 0,0 1-8 16,1-2 0-16,-1 2 12 0,2 0-4 0,-2-1-8 0,2 1 12 0,-2-2-4 16,1 2-7-16,0-1 18 0,0-1-11 0,-1 1 12 15,0-1-12-15,1-2 0 0,-2-1 8 0,3 1-12 16,-2 1-8-16,-2 0 12 0,2-3 0 0,-2 1-12 0,2-1 1 15,-2 0 3-15,0 2 0 0,-3 2 16 0,0-1-8 16,2-1-16-16,-1-2-7 0,1-2-8 0,-2 4-23 16,0-2-14-16,0 1-52 0,-2-1-67 0,5-1-5 0,-1-4 20 15,1 1 29-15,-1 1 18 0</inkml:trace>
  <inkml:trace contextRef="#ctx0" brushRef="#br0" timeOffset="-52554.7199">10476 6094 59 0,'0'0'78'0,"-2"0"-3"0,2 0-7 0,0 0 7 15,0 0-14-15,0 0-29 0,0 0 0 0,0 0 4 0,0 0 8 16,0 0-5-16,0 0-2 0,0 0-5 0,0 0 1 0,0 0-4 16,2 0 1-16,-2 0-23 0,3-1 19 0,0-1-12 15,2 2 1-15,-2-1 0 0,3-3 0 0,-2 0-4 16,2 1 0-16,0-1 0 0,0-3-4 0,4 2 1 0,-4 2-1 15,1-2 1-15,-1-1-1 0,3 0 1 0,-1 2-16 0,-1-1 12 16,4-1 0-16,-3 3-1 0,1-1 1 0,-1 1 0 16,3-2 0-16,-1 1-1 0,-1 2-3 0,2-2 0 0,-3 1 0 15,3 3 4-15,-2-2 0 0,1 2 0 0,-2 0-1 16,-1-1-3-16,2 1 4 0,-1 0 0 0,-2-2-12 0,-1 5 8 16,3 2-7-16,-4-2 18 0,3 0-7 0,-4 1-4 15,2 2 0-15,-2 2 4 0,3-1-4 0,-6 2 3 16,2 2 1-16,2-2 0 0,-4 1 0 0,2-1-4 0,-2 2 3 15,0-1 1-15,0 1-4 0,0 1 15 16,0-2-11-16,2 1 0 0,-1-2 11 0,-2 3-11 0,1-3 11 0,-2 3 0 16,2 0 1-16,0 0-1 0,0-2 0 0,-2 2 1 15,-2 2-5-15,-1-2 5 0,1 1-20 0,-3-1 0 16,2 0 0-16,-3 0 12 0,-1 2 7 0,1-2-7 0,2-2 8 16,-2 1-8-16,0-1 3 0,0-1-7 0,0 0 0 15,3-1-4-15,-4 1 4 0,4-3 8 0,0 0-4 16,-3 0-4-16,3-2-4 0,1 1 0 0,-2-2 8 0,1 0-8 15,-1-2 4-15,1 1-4 0,-2-2 4 0,1 1-12 16,0-1 12-16,-1 0-12 0,-1 0 12 0,-1 2 0 0,1-2 4 16,2 1 0-16,-2 2 12 0,0-1-12 0,2-1 0 0,-1 1 4 15,1-1-4-15,4 1 4 0,1-1 9 0,-1-1-1 16,2 0-4-16,-3 0 5 0,3 0-4 0,0-1-5 16,0 2 1-16,0-2-1 0,3 1-3 0,-3 0-1 0,-3-2 1 15,3-1-5-15,3-1 0 0,-1-1 1 0,1-1-1 16,0 2 0-16,2-4-4 0,0 1-8 0,1 1-9 0,0-3 0 15,1 3 17-15,1-1 8 0,-2 2-21 0,0-1 1 16,0 1-1-16,1 1 13 0,-1 1 9 0,-1-2-1 16,4 1 0-16,-6-1 1 0,2 5-22 0,2-2 1 0,-2 1 20 15,1 0-21-15,0 1 5 0,-1 0 21 0,0-2-22 16,-1 2 1-16,3 2 8 0,0-2 12 0,-2 0-3 16,3 0-9-16,-3 0 8 0,3 0-20 0,1 0 20 0,-1 0 0 15,0 1 1-15,0 2-1 0,0 0 1 0,0 0-1 16,-2 2 1-16,2-1-1 0,-2 2-16 0,2 2-1 0,-3 0 14 15,0 2-1-15,1-4-8 0,0 3-1 0,-1-2 1 16,1 1 13-16,-1-1 8 0,-1-1-13 0,0 2-13 0,2-4 1 16,1 2 4-16,-4-2-5 0,3-2 1 0,-1 0-1 15,0-1 18-15,4 1-14 0,-2-2-20 0,-1 0-8 0,-1 0-29 16,2 0-31-16,-2-2-68 0,0 1-77 0,0-3 11 16,-2 3 35-16,-3-3 28 0,3-1 25 0</inkml:trace>
  <inkml:trace contextRef="#ctx0" brushRef="#br0" timeOffset="-51898.3">11353 5739 84 0,'-3'0'78'16,"-1"0"-7"-16,1-2-6 0,-2 7-1 0,1-5-14 0,1 3-3 15,0 1-15-15,1-1 11 0,-4 0-3 0,0 2 0 16,3 1 0-16,-2 1-11 0,3 1 0 0,2-1-3 0,-4-1-1 16,0 3 5-16,1-1 6 0,0 2-6 0,-1 1 7 15,4-1-3-15,-2 1-19 0,2 1 3 0,-2-2 1 16,-1 1 15-16,3 2-7 0,2-2-12 0,1 2 8 0,3-2 0 15,-1 1 8-15,-2-2-12 0,0-1 0 0,2 0 1 16,1 0-4-16,2 0-1 0,0-3 1 0,0 2 0 0,-1-3 0 16,3 0 8-16,-2 0-16 0,0-4 4 0,5 2 8 15,-1-3-4-15,0 2 1 0,2-1-1 0,-1-4-16 16,0 2 4-16,0-5 0 0,1 1-12 0,-1-1 12 0,0 0-4 16,1 0 12-16,-3-4 1 0,0 1-5 0,0-3 0 15,-1 0 1-15,-1 0-1 0,-1-2-4 0,-3 1 5 0,1-3-5 16,-4 3 4-16,1 0-4 0,-1-2 1 0,-2 1-1 15,0 1 0-15,0 1-17 0,0 1 5 0,-3 1 21 0,-1 2-9 16,-1 1 0-16,2 1-8 0,-5-1 21 0,2 3-26 16,-2 0 14-16,-3 1 7 0,0 1-20 0,0-1-1 15,1 3 14-15,0-1-14 0,0 1 1 0,0 0-1 0,-2-2 18 16,2 2-5-16,-1-2-4 0,2 1-17 0,-2 0-4 0,1 1 0 16,-1-2-12-16,2 1-20 0,-1 1-7 0,-1 0 0 15,0 0-10-15,1 0-45 0,-2 3-80 0,2 1-13 0,-1-2 24 16,-1 2 12-16,-1-1 30 0</inkml:trace>
  <inkml:trace contextRef="#ctx0" brushRef="#br0" timeOffset="-50261.74">5051 7239 52 0,'2'0'78'0,"1"0"-3"0,2 0-7 16,-2 0-4-16,3 0-3 0,0-2-18 0,1 2 4 15,-1-3-19-15,-1 3 16 0,1 0-5 0,0 0-10 0,1-1-14 16,1 1 18-16,1-4-23 0,-1 4 20 0,2 0-1 16,-1 0-3-16,4 0-4 0,0-1-11 0,-1-2 3 0,2 2 8 15,2-1-10-15,-2-1-1 0,3 2-11 0,0-2 11 16,1 1 0-16,0-1 0 0,-1-1 0 0,2 4 0 16,0-2 1-16,0-2-1 0,2 2 0 0,-1 2 0 0,2-3 8 15,-1 3-11-15,1-3 10 0,-1 3 1 0,5 0-11 0,-2-2-8 16,3 1 19-16,0 1-15 0,0-1 11 0,3-2-19 15,2 3 20-15,-1-3-24 0,-1 1 12 0,2-1-12 16,1 0 4-16,-3 0 20 0,2 2-5 0,-2-2 1 0,2 3-5 16,-2 0 1-16,-2-2 0 0,2 2-1 0,-2 2-3 15,1-2-8-15,-4 1-7 0,2-2 7 0,-3 1 0 0,3 0-7 16,-4 0 3-16,1 0 19 0,-2 1-3 0,0-1 0 16,0 0 0-16,0 0-1 0,-1 0-3 0,3 0 0 15,-2 0 0-15,1 0 0 0,0 2 0 0,2-2 0 0,2-2-1 16,1 2-18-16,1 0 19 0,1 0-20 0,0 0 20 15,0 0 0-15,3 0-12 0,0 0 4 0,1 0 8 0,-3 2 0 16,1-1 0-16,-2 0 0 0,0 3 0 0,-2-3 0 16,-1 4-20-16,2-2 20 0,-4 0-19 0,2 1 18 0,-3-1-6 15,1 0 6-15,0 2-6 0,0-5 6 0,2 0-6 16,-3 1 6-16,2 1-6 0,-1-2-1 0,2 0 8 16,-1 0-1-16,1 0-6 0,2 0-1 0,-2-2 0 0,1 2 12 15,2 2-12-15,2-2 8 0,-2 0-8 0,2 0 8 16,-1 0-16-16,1 0 20 0,2 0-20 0,-2 3 1 15,1 0 18-15,-3-2 1 0,0 2-12 0,0 0 12 0,0 2 0 16,0-2-20-16,-1 1 20 0,0-4-1 0,1 3-18 0,0-3 19 16,0 2-1-16,-2-2-18 0,4 0 18 15,-2 0-3-15,3 1-8 0,-1-1 8 0,1 0-19 0,1 2 23 0,-2-2-20 16,4 3 20-16,-1-3-20 0,3 1 20 0,-3 1 0 16,6-2-12-16,-3 0-8 0,3 0 20 0,-1 0 0 15,2 0-12-15,1 0 8 0,-2-2-1 0,-1 2 1 0,-1 0-8 16,1 0 1-16,-2 0-1 0,-4 0-8 0,1 0 20 15,-1 0-12-15,-3 2 8 0,1-1-16 0,-4 2 20 0,2-1-20 16,-1-1 20-16,1 1 0 0,-2-1-8 0,0 1-12 16,3-1 20-16,0 1-8 0,-1-2 8 0,5-2-20 0,-2 2 20 15,5-1-12-15,-1 2 12 0,2-2-20 0,-1 1 8 16,3 1 12-16,-3-1 0 0,2 0-4 0,-1 0-1 16,-1-1-6-16,-1 1-1 0,-1 0-8 0,-1 0 20 0,-2 0-12 15,-2 0-8-15,1 0 20 0,-2 0-8 0,-2 0 8 16,3 0-12-16,-3 0-8 0,2 0 20 0,-3 0-16 0,3 0 8 15,2 0 8-15,-2 0-19 0,6 0 18 0,-1-2 1 16,1-1-20-16,2 2 20 0,0-4-19 0,2 2 18 16,-1-1-7-16,1 1 8 0,1-2-20 0,-2 3 5 0,-4 0 14 15,0 0 1-15,-3 1 0 0,-1 1-8 0,-1 0 8 0,-1 0-12 16,-2 0 11-16,-1 0-10 0,-2 1-9 0,0-2 20 16,1 1-4-16,-1 0-16 0,1 0 20 0,-2 0-20 15,2 0 20-15,0 0-4 0,0 0-16 0,0 0 20 0,2-2-20 16,-1-1 20-16,-1 2-20 0,0-1 12 0,2-1-11 15,-2 0 3-15,-1 2 16 0,-3-2 0 0,3 3-1 0,-4-3 1 16,-1 3-12-16,-2 0 8 0,-1 0-16 0,-2 0 20 16,-1 0-12-16,-2 1 12 0,-1-2-20 0,-2 1 5 15,-2 0-1-15,3 0 0 0,-4 0 1 0,0 0 3 0,-2 0 0 16,0 0 0-16,-3 0 12 0,2 0 7 0,-2 0-3 0,0 0-1 16,0 0 1-16,0 0-4 0,0 0-1 0,0 0-3 15,-2 0 0-15,2 0-16 0,2 0-11 0,-2 0-11 16,-2 0-35-16,-1-2-73 0,-2-1-71 0,-1 3 26 0,-2-1 29 15,0-1 8-15</inkml:trace>
  <inkml:trace contextRef="#ctx0" brushRef="#br0" timeOffset="-23204.99">5149 7888 48 0,'2'-1'75'0,"-2"-3"-4"16,-2 0 1-16,2 1 6 0,-1 0-3 0,2 3-35 16,1-1-1-16,-2-1 15 0,0 2-7 0,0 0-3 15,0 0-4-15,0 0 0 0,0 0 0 0,3 2 4 0,-1-4-3 16,-4 2-4-16,4 0-4 0,-2 0 1 0,0 0-4 16,1 0-4-16,-1 0-3 0,3 0-19 0,-1 0 0 0,-4 0 15 15,-1 0 0-15,8 0-19 0,-4 3 0 0,1-1 0 16,-2 1 0-16,3 2 19 0,-3 0-19 0,0 3 19 0,0-1-19 15,0 2 20-15,2 3-9 0,-2-1-7 0,-2 1 8 16,2-1 3-16,0 3 1 0,0-2 0 0,0 0-5 0,-3 2 13 16,3-4-12-16,0 3-4 0,-2-2 0 0,1 0 0 15,-1-1 0-15,2-1 0 0,-3-1-4 0,3-1 4 0,-1-2-4 16,2-1 12-16,-2-1-16 0,2-1 4 0,-1-1 0 16,0 1 0-16,0-2 0 0,0 0 0 0,0-2 0 15,3 2 9-15,0 0-9 0,-1-3 0 0,4 2-4 0,-1-2 4 16,0 0-4-16,0 1 4 0,4-2 4 0,-3-1-12 15,2 4 4-15,-3-2-4 0,3 1-4 0,-2 1 12 0,1 1 8 16,-1 0 0-16,-1 0 1 0,2 0-1 0,-2 1 1 16,2 4-1-16,-1-2-3 0,0 0-1 0,2 1 0 15,0 1 1-15,-3 1-1 0,3-1-3 0,3 3-1 0,-2-2 0 16,-2 0 0-16,1 2 1 0,2-2-1 0,-2-1 0 16,2 2 0-16,-2-3-4 0,-2 2 0 0,2 0 0 15,-3 0-4-15,1-1 8 0,0 2 1 0,-4-2-5 0,-2-1 4 16,3 2 0-16,-3 0 1 0,0-1-1 0,0 1 0 15,0-2 1-15,0 2-1 0,0-1 0 0,-2-1 1 0,2 2-1 16,2-1 0-16,-2-1-4 0,0 2 5 0,-3-1-23 0,1-1 23 16,-2 1-1-16,2-1 0 0,-2 1 1 0,-1 1-1 15,0-2 0-15,-2 2 1 0,1 0-5 0,-3 0-18 16,1 0 1-16,0 0 4 0,-3 2 4 0,0-2 1 0,0 0-1 16,-2 0 22-16,2 0-22 0,-3-2 1 0,1 2-1 15,0-1 1-15,-4-1 12 0,4-2 9 0,-1 1 0 0,0 0-5 16,2-2-16-16,0 1 16 0,-2 1 1 0,6-2-22 15,-3-1 17-15,3 0-21 0,2 0 4 0,-2 0-8 0,3 0-8 16,2 0 4-16,-2-1-4 0,0-2-21 0,1 0-2 16,-1-3-24-16,2 1 2 0,1-2-3 0,-1-1-59 15,0 3-31-15,-2-5-29 0,5 1 23 0,-2 0 23 0,1 1 14 16</inkml:trace>
  <inkml:trace contextRef="#ctx0" brushRef="#br0" timeOffset="-22853.43">5004 7984 105 0,'4'-3'107'16,"-1"2"-3"-16,2-2-1 0,2 1-13 0,-1-1 11 0,2 0-21 15,1 2-7-15,-2-2 1 0,1 3-11 0,2-2 12 16,0-1-23-16,0 3-2 0,2 0 11 0,-2 0-2 16,3 0-28-16,1 0 9 0,-1 0-8 0,-1 0 8 0,2 0-24 15,0-3 21-15,2 0-24 0,-2 0 7 0,1 2 5 16,0-2-25-16,0-2 13 0,-2 2-9 0,2-3-25 15,-2 2 0-15,3-1-20 0,-2-1-28 0,-2 2-15 0,1-1-10 16,1 1-39-16,-6-2-61 0,2 0-7 0,-2 3 25 16,1-2 18-16,-4 3 23 0</inkml:trace>
  <inkml:trace contextRef="#ctx0" brushRef="#br0" timeOffset="-22109.41">5623 7947 48 0,'-9'4'68'0,"3"3"-4"0,-2-2-3 0,3 1-11 0,-6 0-11 15,3 0-18-15,3 0 8 0,-1-1 7 0,-3 2-7 16,2-2-4-16,1 1 3 0,1-1-2 0,0 2-1 0,-1-1 0 15,0-1-7-15,1 3 0 0,2-3 0 0,1 2 19 16,1 2-1-16,-1-1-10 0,-1-1-1 0,1 1 1 0,2 2 7 16,0-2 0-16,0 4 0 0,0-2 8 0,2 2 1 15,-4 0-24-15,2-1 12 0,0 2-3 0,5 1 0 0,-5-2-4 16,3 3 7-16,0-2-10 0,2 2-1 0,0 0-4 16,4-1-3-16,-4-1 0 0,3-1 0 0,2-1-1 15,-1 1 1-15,2-3 0 0,0-2-4 0,0 1 0 0,-1-2 0 16,-1-2 8-16,2-2-8 0,0-1-4 0,-4 1 4 15,3-1 0-15,-3-2 0 0,1-2 0 0,0-1 0 0,1 0 8 16,-1 1-8-16,0-3 5 0,0 1-9 0,1-2-4 16,-1 1 12-16,1-1-8 0,0-1 8 0,-3 0-12 0,2 1 13 15,-3 0-5-15,1-2 0 0,0 1 1 0,-3 0-13 16,2 0 4-16,-2-2 8 0,-1 2-16 0,0-2-1 16,-2 0 13-16,1-1 5 0,-1 1-1 0,0 0 0 0,2-1 1 15,-4-2-5-15,2 2 0 0,-1 1 0 0,2-2 1 16,-1 1-18-16,0-1 17 0,0 3 0 0,0-1-8 0,0 0-8 15,-3 2 20-15,1 0-16 0,-1 1 16 0,-2-1-8 0,1 0-8 16,-4 3 20-16,2-1-20 0,-4-1 20 16,2 2-20-16,-3-1 25 0,3 1-26 0,-1-1 22 0,-1 2-21 15,2-1-1-15,0-1 22 0,2 2-22 0,-3-2 22 0,4 3-21 16,-1-2 20-16,-1 2-20 0,4 2 8 0,1-1 8 16,-2 1-25-16,2-1 22 0,-1 2-18 0,2 0 0 15,1 0-7-15,0 0 7 0,-2 0-28 0,4 2 16 0,-1-4-15 16,-2 2-8-16,-1 0 8 0,2 0-7 0,0 0-15 15,0 0-3-15,0 0 4 0,0 0-14 0,0 0-28 0,0 2-47 16,0-1-24-16,0 2 13 0,0 0 14 0,0 2 19 16</inkml:trace>
  <inkml:trace contextRef="#ctx0" brushRef="#br0" timeOffset="-21318.53">6193 8367 62 0,'0'3'89'0,"0"-1"11"16,0 3-3-16,-2 0-4 0,2 1 4 0,0 1-21 0,0 1-4 16,0 1-20-16,0-3 14 0,-1 4-15 0,1-1-3 15,-2 0 1-15,2-1-4 0,-3 1-3 0,-1 0-8 16,1-3-3-16,-3 4 0 0,3-2-8 0,-3 2 4 0,1-4-3 15,-2-1-9-15,3 2 1 0,-4 1 8 0,2 0-16 0,-1-1-4 16,2 0-4-16,-4 1 0 0,1-2-8 0,2-2-8 16,-1 5-16-16,-1-3-3 0,1 0-8 0,-1-1-14 15,1 1-1-15,1-2-2 0,-2-1-37 0,4 0-24 0,-1-2-36 16,3 1-12-16,-1-2 15 0,1 2 15 0</inkml:trace>
  <inkml:trace contextRef="#ctx0" brushRef="#br0" timeOffset="-20086.72">6488 7965 66 0,'5'-5'71'16,"1"3"0"-16,1-2-3 0,-1 3-7 0,0-1 0 15,1-2-22-15,-1 1 4 0,-1-1 1 0,4 3-23 0,-4-2 12 16,-2 3 3-16,2-1-18 0,-2-1 18 0,0 1-18 0,-1 1 19 15,-2 0-8-15,0 0-3 0,0 1 3 16,0-1-3-16,0 0 0 0,-2 0 7 0,2-1-3 0,0 1-4 16,0 0 1-16,0 0-5 0,0 1 1 0,0 2-4 0,0 0-19 15,0-2 19-15,0 4-19 0,-1-2 15 0,1 0 0 16,0 2-3-16,0-1-16 0,-2 2 0 0,0-1 16 0,1-2-16 16,-2 1 0-16,-1 2 16 0,1-1-1 0,0-1-19 15,-3 2 20-15,0 2-20 0,-1-1 4 0,-1 2 16 16,-1-1-20-16,-1 2 20 0,2 0-20 0,-4 1 4 0,1-1 0 15,0 1 4-15,0 1 12 0,0-1 3 0,1 1 1 16,-1 0-1-16,0-2-11 0,3 1-8 0,2-2 1 0,0 0-1 16,2 0 0-16,-2-2 0 0,1 1 4 0,3-2 8 15,1 0 7-15,1-2-3 0,-2-1-20 0,2 0 4 16,0-1 8-16,2 1 4 0,-2-3 8 0,0 1-5 0,3-1-7 16,-1 0 8-16,1 0-8 0,0 0-4 0,2 0 12 15,-2-1-8-15,5 1-4 0,-4 0 4 0,3 0-4 0,1 0 4 16,-2 0 0-16,3 0 0 0,-2 0-4 0,1 0 4 15,0 0-4-15,1 0 4 0,1 0 0 0,-4 0 0 0,2 0-12 16,3 0 12-16,-3 0-12 0,3 0 20 0,2 0-8 0,-4 0-4 16,4 0 0-16,-2 0 0 0,0 0 4 15,1 0 0-15,0 0-4 0,-3 0 0 0,2 0 0 0,0 0 0 16,-3 0 0-16,3 0 4 0,-3 0-4 0,0 0 0 0,0 0 4 16,1 0 8-16,-2 0-8 0,1 0 0 0,1 0-4 15,-1 0 0-15,-2 0 8 0,1 0-8 0,2 0 0 0,-3 0-4 16,-1 0 0-16,0 0 0 0,0 0 0 0,-2 0-12 15,0 0 8-15,2 0 4 0,-4-3-4 0,1 1-20 16,-2-1-12-16,0 2 1 0,0-2-23 0,0-2 5 0,0 1-19 16,-6 1-76-16,1-2-24 0,0-1 6 0,-1 4 6 15,-2 0 21-15,-1-4 18 0</inkml:trace>
  <inkml:trace contextRef="#ctx0" brushRef="#br0" timeOffset="-19699.95">6578 7947 59 0,'0'6'89'0,"0"-1"-4"0,0 2-13 15,2 0-8-15,-1 2 4 0,3 2-28 0,-1-2 7 16,2 1 0-16,-2 1-4 0,3-2 0 0,0 3-3 0,-1-2 4 16,-2 1-11-16,2 2 0 0,0-1-3 0,0 0-1 15,0 2 8-15,-1-1 5 0,-1 1-12 0,2 1 7 0,-5-2-10 16,3 2-1-16,-3 1-3 0,0-2 0 0,3 3-3 16,-3-1 3-16,0-1 4 0,0 0-7 0,-3 2-5 15,3-4 1-15,0 4-4 0,0-2 0 0,-1 0-4 0,-1 0 0 16,-1 0 8-16,1-2-8 0,-3 2-4 0,1-3 0 15,1 0 8-15,1 2-20 0,-1-4 8 0,1 1-4 0,2-2-4 16,-1 1-16-16,1-5 12 0,-2 4-20 0,4-5 1 16,-2 1-12-16,1-2-15 0,-1 1-11 0,4-2-6 15,-1-1-29-15,0-1-50 0,3-1-24 0,0-1 13 0,2 1 22 16,2-5 15-16</inkml:trace>
  <inkml:trace contextRef="#ctx0" brushRef="#br0" timeOffset="-19136.57">6885 8028 101 0,'8'-5'65'16,"0"-3"2"-16,2 1 1 0,0 1 0 0,2-1 4 15,-1-1-22-15,3-1-3 0,-3 2-4 0,1 1-21 0,1-1 0 16,0 2 18-16,-2-1-4 0,2 3-10 0,-2 1-12 15,-2 0 8-15,1 1 0 0,-1 1 4 0,-1 1 7 0,0 3 0 16,-1 0 1-16,0 2-4 0,-1 2 0 0,-1-2-4 16,0 3-18-16,0 0-1 0,0 1 1 0,-2 1-4 0,3-1-1 15,-3 1 20-15,2 2-4 0,0-4 0 0,-2 3-3 16,0-2-1-16,2 3-3 0,-1-1-1 0,1-1-3 16,-2 2 0-16,-1 2 0 0,-2-2-1 0,3-1 1 0,-3 2 0 15,0 2-4-15,0-1 0 0,0 1 0 0,-3 2 0 0,1-1 0 16,-1 2-1-16,0-2-10 0,0 3-5 0,-2-4 20 15,2 1-4-15,0 2 0 0,1-1-1 0,-1 0 1 0,3-3 0 16,0 2-4-16,0-2 4 0,0 0 0 0,0 0-4 16,-2 0 0-16,1-2 0 0,-1 1-4 0,-1-4 4 15,0 0-4-15,-3 1 4 0,4 0-11 0,-2-2-9 0,-1 1 0 16,0-1 20-16,2 0-3 0,-2-1-1 0,0 0-16 16,2-1 1-16,3 0-4 0,-3 1 8 0,3-1-24 0,-1-1 17 15,1-1-16-15,0-1-7 0,0-1-4 0,1-1 5 16,-2-2-22-16,-3 1-44 0,1 1-46 0,0-2-5 0,3-3 7 15,-2 1 19-15</inkml:trace>
  <inkml:trace contextRef="#ctx0" brushRef="#br0" timeOffset="-18835.84">6858 8283 87 0,'8'0'114'0,"-1"0"8"0,-1 0-8 0,3 0-2 15,1 0-11-15,1 0-24 0,1-2-8 0,-2 2 5 0,3 2-7 16,-1-2-7-16,3 0-11 0,0 0-10 0,0 0 7 15,0 0-15-15,1-2 4 0,2 2-12 0,-1 0-7 0,2 0-8 16,0 0-8-16,-3 0-8 0,3 0-27 0,-2 0-28 16,1-3-2-16,-1 3-30 0,-1-2-65 0,-1 0-30 0,0-1 14 15,-4-2 29-15,5 1 8 0</inkml:trace>
  <inkml:trace contextRef="#ctx0" brushRef="#br0" timeOffset="-17442.7">7843 7617 69 0,'0'0'72'16,"0"1"-8"-16,0-2-3 0,2 1-15 0,-1 0-7 15,1 0-10-15,1 1 3 0,0 2-14 0,-1-3-7 0,3 0 10 16,-3 1 5-16,1 3-12 0,-2-4 0 0,-1 3 1 16,3 0-1-16,-1 1-3 0,-2-2-7 0,0 0 7 0,0 3-1 15,0 0 5-15,1 1-4 0,-2 0 0 0,2 1-1 16,-1 1 1-16,0-1 7 0,-1 2-10 0,1 2-1 16,0-1 0-16,0 1-3 0,0 1 10 0,0 0-10 0,0 0 3 15,0 1 1-15,0 2 3 0,0-1-11 0,0-1 3 16,0 2 8-16,-5 3 0 0,4-2-11 0,-2 2 4 0,-1-1 3 15,-1 1 1-15,1 3-1 0,-1-2-11 0,-3 1-3 16,2-1 7-16,-1 1 11 0,1 1-4 0,1-1-18 16,0-1 11-16,-1 1 8 0,3-2-16 0,-2 1 16 0,2-1-8 15,2 0 7-15,-3 0-7 0,3-1 0 0,-1-1-7 16,-3 1 14-16,1-1-7 0,2-1 0 0,-1 2 0 0,-2-4 0 16,2 3 0-16,-2 0-11 0,0-1 18 0,-2 1-7 15,1 1 8-15,2-2-5 0,-2 1-14 0,1 0 19 16,-1 1-8-16,-2 0 7 0,3 1-11 0,-1-2 12 0,1 1-12 15,0-1 8-15,-1 2-1 0,2-1-6 0,-1 1 6 0,0-2 1 16,-2 2 0-16,4-3-1 0,-3 2 1 0,3-4 0 16,-2 2-4-16,2-3 0 0,0 0 0 0,0-2 0 0,1 1 0 15,0-4 0-15,2 0 0 0,0-1 0 0,0 0 0 16,0-2 0-16,0-1 0 0,0-1 0 0,0 1 0 16,0-2 0-16,0 1 0 0,0-1 0 0,0 2 0 0,0 0 0 15,0-1 0-15,0 1 0 0,0 0 0 0,0 0 0 16,0-2-11-16,0 3 3 0,0-2-3 0,0 0 4 0,0-2 0 15,0 1 7-15,0-1-8 0,0 0 8 0,0-1-7 16,0-1 0-16,0 4-1 0,2-4 1 0,3 2 3 16,-2 2 1-16,2-2-1 0,0-2 0 0,1 0 1 0,-2 0-1 15,3 0 11-15,-1 1-10 0,1-1-1 0,-1 1 11 16,-2-2-10-16,1 1-1 0,0 1 0 0,0 1 1 0,1 0-1 16,0 0 4-16,2-2 7 0,-3 2-7 0,3 0 0 15,1 0 0-15,-1 2 0 0,2-4 0 0,1 0 0 0,0 1 4 16,2-2-4-16,-1 0 0 0,1 0 0 0,1 0 0 15,0 2 0-15,2-2 0 0,-3 1 0 0,4 1 7 16,-3-1-7-16,-1 2-3 0,3 0 3 0,-2 2 7 0,0-2-7 16,-2 1 0-16,2-2 11 0,-2 1-7 0,-2 0-4 0,2 0-4 15,0 0 4-15,2 0 0 0,-3 0 0 0,2 0 11 16,-1 0-7-16,4 0 14 0,-2 0-18 0,1 0 0 0,2 0 18 16,-1 0-3-16,1 0 0 0,-1 0-4 0,4-3 0 15,-1 1-4-15,-1-1 1 0,2 0-1 0,2 0 0 16,-2 0 1-16,3-1-19 0,1-1 11 0,1 4 7 0,-1-4 1 15,1 4-5-15,0 1-14 0,2-2 0 0,0 2 18 16,-3 0-18-16,1 0 22 0,4 0-3 0,-6 0-16 0,1 0 16 16,1 0-1-16,-1 0 1 0,0 0-19 0,-2 0 18 15,2 0-7-15,-2 0-11 0,0 0 3 0,-2 0 16 16,1 0-1-16,0 0 1 0,-1 0-19 0,-1 0-1 0,0 0 1 16,2 0 4-16,-4 0 0 0,0 0-1 0,1 0 1 15,-2 0 3-15,0 3 8 0,-1-3-1 0,1 0 9 16,0 2-16-16,-2-1 0 0,2-1 0 0,-2 3 1 0,2-3 10 15,-2 3 8-15,2-3-19 0,2 0 1 0,-3 2-1 16,1-1 0-16,1-2 15 0,1 2 0 0,-1 2-18 0,2-3 18 16,0 0 0-16,3 0-18 0,-3 0-1 0,-1 2 16 15,4-4-16-15,-2 2 1 0,0 0 18 0,-2 2-11 0,3-4 4 16,-4 2 3-16,4 0-14 0,-4 0 14 0,2 0-14 16,0-2 14-16,-3 2-7 0,1 0 8 0,-4 0-16 15,3-1 16-15,-4 1-16 0,1 0 19 0,-2-1-14 0,-3 1 10 16,2 0-7-16,-3 2 7 0,1 0 1 0,-1 0 11 0,-1 1-4 15,2-3-4-15,-2 3-4 0,1 0 5 16,-1-3-5-16,2 3 1 0,0 1 7 0,-2-2-4 0,0-2-3 16,-1 0-12-16,2 0 0 0,-1 1-7 0,-3-1-16 0,-2-1-3 15,-1 2-7-15,2-1-22 0,-2-1-37 0,2 1-53 16,-2 0-24-16,-4 0 19 0,3 0 15 0</inkml:trace>
  <inkml:trace contextRef="#ctx0" brushRef="#br0" timeOffset="13347.59">8431 8122 87 0,'2'0'72'16,"0"0"-5"-16,-1 0-2 0,-2 0-5 0,1 0 8 0,1 0-28 15,-1 0-1-15,2 0 8 0,-2 0-3 0,0 0-1 16,1 0 1-16,-2 0-12 0,1 0 1 0,0 0 0 16,0 0 0-16,0 0 0 0,0 0 4 0,0 0 1 0,0 0-12 15,0 0-11-15,0 0 15 0,0 0-4 0,0 0 1 16,0 0-4-16,0 0-4 0,0 0-4 0,1 0 0 0,-1 0 1 15,0 0-1-15,0 0-3 0,0 0 0 0,2 0-1 16,-2 0-7-16,2 0-8 0,-2 0 0 0,0 0 12 0,0 0 0 16,1 0 4-16,1 0-1 0,-2 0 5 0,0 0 0 15,0 0 0-15,0 0-8 0,3 0 20 0,-3 0 0 16,0 0 0-16,0 0 1 0,2 0-4 0,-2 0-9 0,1 0-12 16,-1 0 5-16,3 0 7 0,-3 0 9 0,3 0 1 15,0 0-9-15,1 0-4 0,0 0-9 0,-2 0 5 0,5 0-1 16,-1 0 1-16,1 0 0 0,-2 0-5 0,3 0 5 15,0 0-5-15,3 0 5 0,-3 0-14 0,2 0 10 0,-1 0-1 16,2-3 1-16,0 3-1 0,0 0 0 0,2 0 1 16,-3-1-1-16,2 1 1 0,1-2-1 0,-1 2 1 0,-2 0-10 15,4-1 23-15,-1 2-14 0,-2-1 1 0,3-1-1 16,-1 1 1-16,-2 0-1 0,3 0 1 0,-1 0 0 16,-1 0-1-16,1 0 1 0,1 0 4 0,-3 0 9 0,2 0-13 15,-1 0-1-15,0 0 1 0,0 0-1 0,-1 0 15 16,-1 0-14-16,-2 0-1 0,1 0 15 0,-1 0 0 0,-3 0-14 15,1 0-10-15,-1 0 24 0,-4 0 0 0,1 0 6 16,1 0-1-16,-3 0-9 0,0 0-10 0,0 0 15 16,2 0 0-16,-1 1 1 0,-1-1-6 0,2 0 0 0,0 0 1 15,-1 0 10-15,-1 0-15 0,3 0-6 0,-3 0-5 16,0 2 11-16,0-2-38 0,0-2-9 0,0 2 10 0,0 0-45 16,0 0-17-16,0 0-24 0,0 0-65 0,-3 0-43 15,0-3-61-15,1 2 39 0,-1-3 42 0,0 0 16 16,-3 0 30-16,3 1 12 0</inkml:trace>
  <inkml:trace contextRef="#ctx0" brushRef="#br0" timeOffset="15591.05">9746 7755 101 0,'0'0'100'0,"0"0"-7"0,0-3-18 15,0 0 4-15,0 0-3 0,0 1-19 0,0 2 9 0,0-1-1 16,-2 1-3-16,0-3 1 0,-1 3-11 0,0-2-4 16,1 2 1-16,-4 0 4 0,4 2 0 0,-4-4-3 0,0 2 1 15,1 0-4-15,0-1-23 0,-1 4 16 0,1-2-20 16,-1 2 21-16,-2 0-13 0,2 2-3 0,-2-2-13 16,1 1 13-16,-2 1-4 0,1-1 1 0,0 2-10 0,0-1 1 15,-1-1 0-15,2-1 0 0,1 1-4 0,-2 1-1 16,-1 0 1-16,2 1 0 0,1-2-1 0,-2 2-3 0,2-1-1 15,0 2 1-15,-1-1-1 0,1 0 0 0,-1 3 1 16,3-3-5-16,-2 3 0 0,1 0 4 0,0-1-4 16,0 2-9-16,0 2 9 0,4-1 9 0,-4 2-4 0,5 0 4 15,-4 1 0-15,2 0 4 0,0 2-4 0,2-1 5 16,-1 1 13-16,1-2 0 0,0 1 1 0,-2 0 1 0,2 0-10 16,2 0 9-16,1-1-8 0,0-2-1 0,2-1-4 15,1 2 0-15,-1-3 0 0,3-2 0 0,1 0-15 0,1 0 10 16,1-3 5-16,-2 0-4 0,5-3-1 0,-2 0 0 15,2-1 1-15,0-4-1 0,2 1-5 0,0-2 1 0,2-2-1 16,-1 0 0-16,1-4 0 0,-2 0 1 0,3 0-17 16,-4-3 11-16,3-1 5 0,-5 1-5 0,3-2 0 0,-5 1 0 15,1 1-10-15,-2-1-1 0,-2 1 17 0,0 0-1 16,-5 2 0-16,0-1 0 0,-3 1 1 0,0 1-1 0,-2-1 0 16,-1 1 1-16,-3-1 4 0,3 1-4 0,-3-1 5 15,1 1-6-15,-2-1 6 0,1 1 0 0,0-1-6 16,0 2 6-16,-1-3-5 0,2 3 5 0,-1-1 0 0,0 2 0 15,3-2-11-15,-2 2 29 0,0 1 0 0,2 1-29 16,-2 1 0-16,0 2 23 0,1 0-29 0,2 2 24 16,-2-1-30-16,0 2 24 0,1 0-6 0,0 0-30 0,0 2-5 15,1 1-22-15,-1-1-16 0,1-2 14 0,1 2-41 16,1 1 0-16,-3 0-11 0,3 0 0 0,0 2 0 0,0-1-5 16,3-1-5-16,-6 0-47 0,6-3-48 0,-6 3-15 15,3-1 26-15,0-1 34 0,0 2 11 0,0-1 18 16</inkml:trace>
  <inkml:trace contextRef="#ctx0" brushRef="#br0" timeOffset="15930.19">10054 8203 134 0,'-8'9'128'0,"1"-1"-24"0,1 2-4 0,0-2 5 0,-2 2-15 15,2-1-10-15,-1 2 5 0,4-1-22 0,-3 1-7 16,-2-1 15-16,2-1-6 0,2 0-8 0,-2-1-6 0,1 0-4 15,2 0-3-15,0-2-8 0,2 0-20 0,-1-3 17 16,2-1-5-16,-2-1-3 0,2 1-8 0,0-1-9 0,0-1-21 16,2 0 1-16,-2 0-21 0,0-3-40 0,0-3-15 0,-2 4-28 15,2-3-62-15,0-1-44 0,0-2 27 16,0-1 26-16,0-1 19 0,0-4 15 0</inkml:trace>
  <inkml:trace contextRef="#ctx0" brushRef="#br0" timeOffset="17335.99">10672 7738 91 0,'3'-1'82'0,"0"1"-7"0,-5 0 3 0,2-2-2 16,2 4-5-16,-2-6-20 0,2 4-12 0,-1 0-10 0,-2-1 0 15,2 0 7-15,-2 1-3 0,-1 0 0 0,2 0 0 16,0 0-4-16,0 0-10 0,0 0 6 0,0 0 5 0,0 0 3 16,0 0-3-16,0 0 0 0,0 0-4 0,0 0 1 15,0 0-1-15,0 0-3 0,0 0 0 0,0 0-4 0,0 0 0 16,0 0 1-16,0 0-1 0,0 0-4 0,0 0-7 16,0 0-8-16,0 0 8 0,0 0 4 0,0 0 11 15,0 0-11-15,0 0 4 0,0 0 0 0,0 0 8 0,0 0 0 16,0 0 4-16,0 0 1 0,0 0-21 0,0 0 0 15,0 0 21-15,0 0-21 0,0 0 21 0,-2 0-12 0,1 0 0 16,-1 0-4-16,-2 0-1 0,-1 0-12 0,2-3 13 0,0 3 0 16,-4 0 0-16,4-2-13 0,-3 1 9 0,0 1-1 15,1 0-8-15,0-2 9 0,0 1 0 0,-1-1-1 16,0 1 1-16,1 1 0 0,0-2 0 0,0 4-5 0,-1-4 1 16,1 2-1-16,-1-2 1 0,0 2-1 0,1 0 1 15,2 0-1-15,-2 2 5 0,0-2 4 0,-1-2-8 0,1 2 9 16,2 0-23-16,-2 0 18 0,2 0-5 0,0 0 10 15,0 0-14-15,-2 0 14 0,1 0-14 0,2 0 0 16,-1 2 9-16,1 0-9 0,-1 2 0 0,0-2-5 0,0 2 5 16,3 0 0-16,-4 1 9 0,4 1-13 0,-3 2 13 15,0-1-9-15,3-1 9 0,-2 1 1 0,2 1-15 16,0 0-4-16,2 1 13 0,-4-2 15 0,2 2 0 0,0 2-24 16,0-2 29-16,0 0-10 0,2 1-14 0,1 3 29 15,0-3-5-15,-1 2-9 0,1 0 0 0,2 0 10 0,1-1-15 16,2 3-10-16,0 0 15 0,-2-2-5 0,2 0 11 15,0 0-16-15,0-2 0 0,0 1 0 0,0-3 6 0,1 2-6 16,-2-4 0-16,1-2 1 0,-2-1 4 0,3-1-5 16,1-1 1-16,-2-2-1 0,4-2 0 0,-4-1-5 15,4-1 6-15,0-3-6 0,1-2 0 0,-2 2 0 0,1-2 0 16,1-4 0-16,-2-1 0 0,0 0 0 0,-1 0 0 16,-1 0 0-16,-1 2 0 0,-2-2 0 0,-1 0 0 0,2 3 5 15,-1 0-5-15,-5 0 5 0,2 1-5 0,-3 4 0 0,2-2 0 16,-2 0 0-16,0 3 0 0,0-1 0 0,0 0 0 15,-2 3 6-15,2-1 5 0,0-1-11 0,0 3 0 16,0-1 0-16,0-1 0 0,0 2 0 0,0 2 0 0,0-1 5 16,0 1-5-16,0-1 5 0,0 2 12 0,0 0-17 15,0 0 16-15,0-1-16 0,0-1 17 0,0 2 0 0,0 0 0 16,0-1 0-16,0 1 0 0,0-2-5 0,0 2-1 16,0 0 1-16,0-1-18 0,0 2 6 0,0 1-6 15,0-4 6-15,0 2 12 0,0 0-18 0,0 0 0 0,0 0 12 16,0 0 0-16,0 0 0 0,0 0-18 0,0 0-5 15,0 0 11-15,0 2 17 0,0-1-5 0,0 1 0 16,0-1 0-16,0 4 0 0,2-2-18 0,-2 0-5 0,0 1 17 16,3 1-6-16,-3 0 17 0,3 0-5 0,-1 0-12 15,1-1 1-15,-3 2 10 0,5-1-10 0,-3 1 10 0,-1-1 1 16,4 0 0-16,-4 3-12 0,4-1-11 0,-2-1 11 16,-1 2 6-16,4 1 12 0,-6 0-7 0,2-2-10 0,3 2-1 15,-4 2 17-15,4-2-16 0,-2 3-1 0,-2-2 6 0,3 2 0 16,-3 0 0-16,-1-1 11 0,2 1 1 15,-2 0 0-15,0-2-6 0,2 2 0 0,-2-1 0 0,0-1 0 16,-2-1 0-16,2 2 0 0,0-2 0 0,0 1 0 0,0-1 0 16,0 2 0-16,0-2 0 0,0 0-6 0,0 0 6 15,0 0 0-15,0 0 0 0,0 0-12 0,-2-2 12 16,1 2 0-16,-3-1 0 0,1 2 1 0,-3-1-1 0,0 0 0 16,-2 0 0-16,1 2 0 0,-3-2 1 0,0 3-1 15,2-2 0-15,-3 1-25 0,0-2 1 0,1 0 5 0,-2 2 32 16,2-3-31-16,1 1 5 0,-2 0 1 0,0 0 0 15,0 0 25-15,-2-1-32 0,5-1 1 0,-3 2 6 0,-1-2 24 16,2-2-30-16,2 1 0 0,-3-1 0 0,2-2 18 16,0-2-6-16,0 0-24 0,1 1-6 0,-1-2 6 15,2 0-33-15,0-2-10 0,0 1 2 0,2-2 2 0,-1 0-23 16,1 2 3-16,-1-1-25 0,1-1-13 0,1-1 10 16,0 0-50-16,-2-3-32 0,1 4-45 0,-2-3 17 0,2 2 30 15,0 1 26-15,0-2 19 0</inkml:trace>
  <inkml:trace contextRef="#ctx0" brushRef="#br0" timeOffset="18773.93">11021 7813 130 0,'0'0'86'0,"0"0"6"0,2-1-2 15,-2 2-4-15,0-1-3 0,3 0-29 0,-1-3 1 16,-1 1-4-16,3 0 7 0,0-3 1 0,1 2-3 15,-2-3-4-15,-3 0 1 0,3 2 4 0,2-2-4 0,-2 1-2 16,2-1-5-16,0 2-18 0,-2 2-4 0,-1 1 8 16,2-1-12-16,-1 2 16 0,2-1-23 0,0-2 11 0,-2 3-3 15,3-3 4-15,-2 1-5 0,0 4-15 0,2-5-5 16,4 0 0-16,-4 1 0 0,-1 1 21 0,3-1-21 16,-2 2 0-16,1-1 0 0,-1 1 17 0,0 0 0 0,0 1 0 15,-1 2 0-15,-2 0-21 0,2-1 8 0,-1 1 13 16,-3 1-8-16,2 1 8 0,-3 1-8 0,5 0 0 0,-4 3 0 15,1-3 0-15,-1 1 0 0,-1 2 0 0,0 0-1 16,-1 0 10-16,2 0-13 0,-2 0 4 0,2 0-4 16,-2 0-1-16,1 1 10 0,0 0-10 0,0-2 1 0,-3 2-5 15,0 0 5-15,0-1 8 0,1 0 1 0,-3 0 0 16,5 0 0-16,-5 0 1 0,2-1-1 0,-2 1-24 16,1-2 25-16,-1-1-11 0,2 2-8 0,-2-2 23 0,2-2-24 0,-2 2 24 15,-3 0-24-15,5 0 1 0,-1-3 4 0,2 3 24 16,-3-3-29-16,4 2 24 0,-3-5-23 0,4 2 13 15,-1 0-14-15,1-2 25 0,0 0 0 0,0 0-5 0,0 2-25 16,-2-4 30-16,2 2-5 0,0-2-10 0,2 2 0 16,-2 2 11-16,-2-2-16 0,2 0 0 0,0 0-10 0,0 0 20 15,0-2-10-15,0 0 0 0,0-1-10 0,0 1-1 16,0-1 22-16,2 0-1 0,-2-2-26 0,1 3 16 0,3-3 11 16,-1 1-27-16,0 1 27 0,0 1-27 0,2-1 16 15,-1 2 0-15,3-1 0 0,-4 2 10 0,4-1-10 16,-3 1 0-16,2 0-15 0,-1 0 25 0,0 0 1 0,1 0-17 15,1 0-9-15,-1 0 25 0,0 0-25 0,1 0 25 16,-3 1-25-16,3 2 25 0,0 0 0 0,0 0 1 16,-1 0-27-16,-1 2 26 0,1-1-25 0,3 2 25 0,-4-1 1 15,0 1-1-15,0-2-5 0,1 2-20 0,0-1 9 16,-1 0 17-16,-2 0-27 0,-1 1 16 0,1-1 11 0,0 0-27 16,-1 2 26-16,-2-1-20 0,0 1 10 0,2-1 10 15,-4 2-20-15,2-1 10 0,0-1 10 0,2 3-10 16,-4-3-10-16,2 0 26 0,0 1-16 0,0 1-11 0,0-3 16 15,-2 2 1-15,-2-1-1 0,0 2 15 0,-2-1-9 0,-2-2 4 16,0 3 1-16,-1-3 11 0,-4 1 0 0,2 2 0 16,-2-2 0-16,1 0 1 0,2 0 1 0,1 0-6 0,-4-2-23 15,2 1 0-15,0-4 0 0,3 3 0 0,0-2 0 16,-1 0 23-16,-1 1-5 0,2-3 0 0,0 0-30 16,-2 0 24-16,3-2 0 0,-1 2 0 0,2 2-6 0,-1-2-6 15,1 0-6-15,0 0-18 0,1-3 0 0,0 3-23 16,2-4 19-16,3 3-17 0,-3-3-21 0,1-1-2 0,2-1-24 15,0 0-1-15,-1 0-24 0,1-2-16 0,1 3-20 16,-1-4-53-16,-1 0-50 0,2 1 27 0,2 0 29 16,-1 0 28-16,1 0 11 0,2-1 26 0</inkml:trace>
  <inkml:trace contextRef="#ctx0" brushRef="#br0" timeOffset="19740.8299">11606 7744 66 0,'0'0'96'0,"0"0"-7"0,0 0-7 16,0 0-3-16,-3 0-3 0,1 2-22 0,-1-1-4 0,2-1-3 15,-4 3-10-15,2 0-5 0,0-1-2 0,1-1-1 16,-3 2-3-16,1 0 7 0,0 2-7 0,1-4-4 0,0 1-4 16,-3 2 8-16,3-2-11 0,1-1 0 0,-4 4 8 15,4-2-12-15,1 1-7 0,-3-1 7 0,1 2-3 0,0-2 3 16,0 3 4-16,0-2 0 0,0 2 1 16,0-1-13-16,1 2 1 0,-3-1 8 0,2-1-1 0,1 2 1 15,1-1-20-15,-2 2 4 0,3-1 4 0,0 1 0 0,-5 0 4 16,4 0 11-16,-3 1 5 0,4 0-1 0,-3 0 0 0,-2 2-3 15,2 0 4-15,3-1-5 0,-3 0-7 0,1 2 12 16,-1 0 4-16,3-1 0 0,0-1-12 0,-1 2 8 16,1-1-12-16,1-1 4 0,-1 1 5 0,-1 1-1 0,-1-2-12 15,2 1 0-15,2-1 8 0,-2 1 1 0,0-1-1 16,-2-1-3-16,2 2-1 0,3-1 0 0,0-1 1 0,-1 2-1 16,1-1 0-16,0 0-12 0,1 0-8 0,0 0 20 15,0-1 0-15,2 0 1 0,0 0-1 0,-1-1-20 0,-2-1 12 16,4 1 8-16,-3-3 1 0,2 2-1 0,1-4-4 15,-1 1 1-15,-1-2-1 0,4 2 0 0,-3-2 0 16,1-1 1-16,-1-1-1 0,1 2 0 0,0-2 1 0,0-2-1 16,-1 2-13-16,-1 0-4 0,1 0 5 0,2 0-1 15,-2-3 22-15,-1 1-21 0,0 0 3 0,3-3 1 16,0 1 13-16,-4-1-1 0,1-1 9 0,2-1 1 0,-1 0-14 16,0-1 0-16,-1 3 1 0,0-2 8 0,-1-1-9 15,0 2-4-15,0-1 13 0,0 1-8 0,0 1-5 0,-1-2 8 16,0 2-16-16,-1-1 12 0,-2 0 0 0,3 2 1 15,-3-2-1-15,0 1 1 0,0 2-1 0,0-4 1 0,0 4-1 16,0-2 1-16,0 0-1 0,-3 1 9 0,3 0-8 16,-2-1-1-16,-1 0 1 0,2 1-5 0,-4 0 0 0,2 1 5 15,0-2-5-15,-2 1 13 0,0-1-13 0,2 2 0 16,-2-1 5-16,2 0-5 0,-3 2 0 0,1-3 0 0,0 2 4 16,1 0-4-16,-3 2 5 0,2-1-5 0,-2 1 4 15,0-1-4-15,1 2 5 0,-1 0-5 0,0 0 0 0,2 0 5 16,0 0-5-16,-1 2 4 0,1-4 1 0,-1 2-5 15,0 0 0-15,1 0 0 0,0 0 0 0,0 0 0 16,0 0 0-16,1 0 0 0,-2 0 0 0,-1 0 4 0,2 2-4 16,1-1 0-16,-1 1 5 0,0 1-5 0,-1 0 0 15,1 0 9-15,2 1-18 0,3 1 9 0,-5-1 0 16,5 1 9-16,-3-2-13 0,1-1-1 0,2 3 0 0,0-2 1 16,0 0-5-16,0-1-1 0,-1 1-8 0,-1-2 5 15,4 0-28-15,-4-1-8 0,7 2-16 0,-3-2-15 0,1 0-51 16,0-2-43-16,0 2-72 0,4-1 26 0,-1-3 21 15,2 1 34-15,1-2 26 0</inkml:trace>
  <inkml:trace contextRef="#ctx0" brushRef="#br0" timeOffset="20367.9">12003 7529 59 0,'0'2'85'0,"0"-2"-3"0,0 0-10 16,0 0 10-16,0 0-3 0,-2 0-22 0,2 2-2 0,0-1-12 15,-3 2 0-15,-1-3-3 0,1 5-3 0,1-1 7 16,-3-1 0-16,1 2 0 0,0 1-3 0,1 1-3 15,-2-1-8-15,-1 0 0 0,3 2 0 0,0 2 0 0,0 1 1 16,-2-2 0-16,2 3 11 0,1 1-2 0,0-2-13 0,-1 1-7 16,3 0 20-16,-1 3-12 0,-1-2-12 0,2-3 21 15,0 3-13-15,3-1-11 0,0-2 8 0,-1 1-1 16,3-2-3-16,-2 0 9 0,2-2-22 0,3-1 17 0,-1-1-21 16,3-2 0-16,0 0 9 0,0-2-1 0,0 1 1 15,0-1 0-15,2-2-14 0,-1-4 14 0,-3 2 0 0,5 0-1 16,-5-3-3-16,0 0-1 0,1 2 0 0,-1-3 5 15,-2-1-4-15,1-1-1 0,-4 0 5 0,3 1 0 0,-4 1 4 16,-1-1 14-16,1-1 0 0,-2-1 1 0,1 1 4 16,-4-2-13-16,0 1-10 0,-3-1 20 0,1-2-15 15,0 3 0-15,-1-1-14 0,-2-3 20 0,0 1-1 0,0 1-24 16,-1-2 20-16,2 3-5 0,-2 1 0 0,4 1-5 16,-1 2-10-16,-1 4-25 0,3-4-4 0,-1 5-23 0,-1 2 1 15,4-2-13-15,-2 4-15 0,-1-2-19 0,1 1-4 16,-3 2-42-16,1 3-59 0,1-3-26 0,-2 4 30 15,-1 1 24-15,1 1 23 0,-1 2 18 0</inkml:trace>
  <inkml:trace contextRef="#ctx0" brushRef="#br0" timeOffset="37958.39">713 8962 59 0,'0'0'71'0,"0"2"-21"0,0-2 18 0,0 0-11 0,0-2-3 15,0 2-19-15,0 0-13 0,0 0-1 0,0 0 12 16,0 0 6-16,0 0-3 0,0 0-10 0,0 0-12 0,0 0 11 16,0 0 8-16,0 0-4 0,0 0-22 0,0 0 22 15,0 0-3-15,0 0-4 0,0 0-22 0,0 0 18 0,0 0 1 16,0 0-1-16,0 0-3 0,0 0-1 0,1 0 1 16,1 0 0-16,-2 0-4 0,3 0 0 0,-1 0 0 15,2 0-3-15,-1 0-8 0,-1 0 0 0,4 0 0 0,-4 0-8 16,3 0 12-16,-2 0-4 0,2 0 4 0,1 0 0 0,-2 0-1 15,3 0 1-15,-2 0 0 0,1 0 0 16,2 0-1-16,-2 0 1 0,2 0 0 0,0 0 0 0,1 0-1 16,3 0 1-16,-3 0 0 0,2 0 0 0,0 0-1 0,2 0 1 15,1 0 0-15,1 0 11 0,0 0-23 0,-2 0 8 16,4 0 4-16,-1 0-4 0,1 0 4 0,-1 0-4 0,3 0 4 16,-2 0-1-16,1-1-3 0,-1-1 0 0,1-1 0 15,-1 0 0-15,-1 0 0 0,1 0 0 0,-4-1 0 16,3 1 4-16,-5 1-4 0,1-1 0 0,0 1-7 0,-3 2 7 15,0 0 0-15,-2-1 11 0,-1 1-11 0,1 1 0 16,-1-1 0-16,-2 0 0 0,1 2 11 0,-2-2-18 0,2 5 7 16,-5-5 0-16,2 1 0 0,1 2 0 0,0 0 0 15,0 0 0-15,-1-2 0 0,1 1 0 0,-3-2 0 0,5 2 0 16,-4-4 0-16,1 5 0 0,1-3 0 0,-3-1 0 16,0-1 11-16,0 2-11 0,0 0 11 0,0 0-7 15,0 0-4-15,0 3 15 0,0-1 1 0,0-1-1 0,0 2 0 16,0-1-3-16,0 3-1 0,0 0 1 0,-3 0-4 15,1 1-1-15,1-1 1 0,-4 0 0 0,2 0 0 16,0 1-5-16,-2 0 1 0,0 0 0 0,-1 0 0 0,-1 0 0 16,0 1 0-16,2-2 0 0,-1 2-12 0,-1 1 12 0,-2 0-20 15,1 2 20-15,0 0 0 0,-3 1 0 0,-2 1 0 16,2-1 0-16,-1 2 0 0,-1 2 4 0,0 0-4 16,-4-1-1-16,4 3 1 0,-4 1-15 0,1-1-1 0,2 1 12 15,-1 0 8-15,-2 0-8 0,4 1-12 0,-4-2 0 16,4 1 24-16,1-2 0 0,-1 1-4 0,2-3-8 0,0 3-8 15,0-5 0-15,2 2 20 0,-1-2-1 0,4-2 1 16,-2 2-12-16,-2-1 8 0,1-1 0 0,-1 2-20 0,1-3 12 16,1 3 12-16,-2-3-12 0,2 1-8 0,-1 0 0 15,1-2 12-15,0 0 4 0,2 1-12 0,-2-3 12 0,3 0 0 16,0-1 0-16,1 1 0 0,2-3 4 0,0 1-8 16,1-2 4-16,-1-1 0 0,1 1 0 0,1-2 24 15,0 0-24-15,0 0 21 0,1 0-9 0,-1 0-16 0,0 0 21 16,0-2-12-16,0 4-13 0,-1-2 21 0,1-2-21 15,0-1-5-15,0 0 5 0,0-1 0 0,0 0 9 16,0-1-9-16,0-1 21 0,0-1-4 0,1 2-26 0,2-3 5 16,-1 3 21-16,1 0-4 0,2 0-9 0,-2 1 9 15,2-2-13-15,3 1 9 0,-2 1-22 0,2-1 4 0,-3 1 18 16,3-2-18-16,1 1 1 0,1 1 20 0,-2 0-12 16,1 3-8-16,2 0 21 0,-3-2-13 0,3 3-9 15,0 0 22-15,1-2-22 0,-2 2 22 0,0 2-21 0,3 1 21 16,1-1-9-16,-3 2-13 0,1 0 14 0,0 1 12 0,-1 1-4 15,1 1-9-15,1 1 1 0,-1 1 8 0,-4-2-9 16,4 0 1-16,-3 1-5 0,0 0 4 0,1-1 0 0,-2 1-12 16,1-1-1-16,-2-2 13 0,1-1-4 0,-2 1 5 15,2-1 3-15,-2-3-3 0,2 1-10 0,0-2-34 16,0 0 9-16,0 0-43 0,-2 0-6 0,2 0-10 0,1-2-53 16,-2 2-83-16,-1 0 4 0,-1 0 11 0,0 0 27 15,-2-1 36-15,0 0 19 0</inkml:trace>
  <inkml:trace contextRef="#ctx0" brushRef="#br0" timeOffset="38434.63">1445 9430 66 0,'0'2'96'16,"0"-2"-25"-16,-2 1 8 0,2 4 7 0,0-1-7 15,0 1-22-15,-2 2-10 0,1 1 0 0,-2 1-3 0,-1 1-4 16,-2 2 0-16,2 2-3 0,-3-2-33 0,2 1 25 16,-1 1 19-16,-2-1-22 0,2 2 19 0,1 2-8 15,-1-2-18-15,-1 0 8 0,0 3-1 0,2-3-11 0,-1 1 8 16,1-1 0-16,0 1 1 0,-3 1-1 0,2-3-4 16,1 1 13-16,0-2-1 0,2 1-11 0,-2-2 0 0,2-2 8 15,-1 1-4-15,2-2 0 0,1-2-3 0,1 2-5 16,-2-3 1-16,2-1-5 0,0-1 1 0,0 0-5 15,0-2 0-15,0 0 1 0,0-1-5 0,0-1-13 0,0 0-7 16,0 0 7-16,0 0 1 0,0-1 0 0,0-3 4 16,0-1-29-16,0 0-8 0,0-1 5 0,0-1-12 15,0-4 1-15,0-1-23 0,0-1-22 0,2-3-36 0,-2 0-42 16,1-2-30-16,2 0 21 0,0-1 11 0,2-3 39 0</inkml:trace>
  <inkml:trace contextRef="#ctx0" brushRef="#br0" timeOffset="38751.78">1431 9426 66 0,'2'1'68'0,"2"-1"6"16,-1 2-13-16,0 1-11 0,0 0 7 0,2 1-17 16,-2-1-4-16,2 5 10 0,1-2-2 0,-1 1-5 0,3 1 1 15,-5 2 0-15,2 1-4 0,0-4-6 0,1 4-1 16,-2-1-3-16,1 2 3 0,0-1 0 0,0 1 1 15,0 0 7-15,1 0-18 0,-2 1 0 0,1-2-1 0,-2 1 1 16,2 1 0-16,-3-2 7 0,3 2 1 0,1 1-12 16,-3-2 4-16,2 1 1 0,-2-1 7 0,0 0-12 0,0 2 8 15,-1-1-15-15,1-1 12 0,0 0-5 0,-1 0-19 16,-2-1 20-16,3-2-12 0,0 0 8 0,-3 0-4 16,1-2-8-16,1 1 8 0,0-2-12 0,-2 0 12 0,-2-2-4 15,5 0-4-15,-3-2-4 0,0 1-4 0,-1-3-8 16,2 2-27-16,-1-2 12 0,-1 0-20 0,1 0-25 0,0 0-18 15,-2 0-33-15,-1-2-66 0,0 2-5 0,-3 0 40 16,1-1 1-16</inkml:trace>
  <inkml:trace contextRef="#ctx0" brushRef="#br0" timeOffset="39034.03">1253 9739 62 0,'0'0'107'0,"2"0"-21"0,1 0 7 0,-1 0 0 16,-1 0 11-16,4 0-28 0,0 0 0 0,0 0-10 0,2 0 15 15,1 0-3-15,0 0-3 0,3 0-22 0,-3 0 16 16,2 0-26-16,-1 0 15 0,2 0-6 0,-1 0-12 0,1 0-8 15,3 0 5-15,-1 0-25 0,-1-3 13 0,3 0-25 16,-1 0-17-16,-3 0-7 0,2-1-37 0,-1-1-23 16,-1 1-40-16,0-2-103 0,-3-1 7 0,0 2 36 0,-3 0 23 15,0 1 0-15</inkml:trace>
  <inkml:trace contextRef="#ctx0" brushRef="#br0" timeOffset="39624.44">1788 9460 84 0,'0'-3'75'0,"0"2"-15"0,1-1 4 15,3 1-3-15,-4 1-14 0,0 0-19 0,1 0 1 16,2 1-4-16,-4 1 11 0,-1 0-11 0,5 0 8 0,-1 0-8 15,-2 1 8-15,0 1-4 0,0 1 0 0,2 2 0 16,0-1 0-16,-4 3-3 0,2-3 0 0,2 3-8 16,-6 0-7-16,4 2 7 0,0-1 1 0,0 2-1 0,0 0-3 15,0 0 4-15,0 0 3 0,0 0-10 0,0 0 3 16,0 0-4-16,0 0 0 0,4 0 8 0,-4-1-12 0,2 1-10 16,0-1 10-16,-1 0 8 0,2 1 1 0,-1-1-24 0,-2-1 23 15,3 2-11-15,-3-1 0 0,0-1 11 0,0 1-19 16,0-1 20-16,0 1-1 0,0-2-4 0,0 1 1 0,0-1-4 15,0-1-1-15,0 2 5 0,0-2-4 0,0-1 0 16,0-1-1-16,0 0 1 0,0 0-4 0,0-1 0 16,0-1 0-16,0-1 0 0,0 1 0 0,0-2 0 0,0-2 0 15,0 2-1-15,0-1 1 0,0-1 0 0,0 0-4 16,0 0 4-16,0 0-4 0,0-1 0 0,0 1 0 0,0 0 0 16,0 0 0-16,0 0-4 0,0 0-4 0,0-2 1 15,0-1-17-15,0-1-15 0,0-1-3 0,-3 1 11 0,3-2-14 16,0-2-8-16,-3 0 4 0,3 0-21 0,-3-2-41 15,-1 0-20-15,-2-1-13 0,3 1-21 0,2 0 26 16</inkml:trace>
  <inkml:trace contextRef="#ctx0" brushRef="#br0" timeOffset="40437.1199">1791 9510 98 0,'3'-5'75'0,"0"2"-4"0,3-1-3 0,-2 0-4 16,-1-1 5-16,3 0-30 0,-3 1 4 0,2 0 1 0,-2-1-5 16,5 0-2-16,-3 2-19 0,1-3-4 0,-1 2 1 15,0-1 18-15,1 1 0 0,0 2-11 0,1 1-4 0,1-2-11 16,-2-2 8-16,0 4-11 0,0 1 10 0,2-2 9 15,-3 2-12-15,2 0 0 0,0 2 0 0,1-4-4 16,-4 1 1-16,0 2-1 0,3-1 1 0,0 2-1 0,-2 1 1 16,0 0-4-16,0 1-1 0,-2 1 1 0,2-1 0 15,1 2 0-15,-3 0-1 0,-2 2 1 0,1 2 11 0,0-4-11 16,-1 1-4-16,-1 1 4 0,0 1 7 0,0-1-11 16,0 1 0-16,0 0-8 0,-1 0 12 0,1 0 7 15,1 0 1-15,-1 1-12 0,0-1 0 0,0 2 11 0,0-2-11 16,-3 0 0-16,0 0 12 0,0 0-5 0,-2 0-11 15,2 0 4-15,0-2-3 0,-2 2 3 0,0-1-4 0,-1-1 4 16,0 1 7-16,1-1 1 0,0-2-12 0,4 1-7 16,-2-2 11-16,1-1 0 0,2 2 0 0,-2-4 0 0,2 2 11 15,0-3-3-15,0 3-1 0,0-3-7 0,0 0 0 16,0 0 12-16,0 0-12 0,0 2 11 0,0-2 1 16,0 0-4-16,0 0-1 0,0 0-7 0,0-2 8 0,0 2 0 15,0 0-1-15,0 0-3 0,0 0-19 0,0-1 11 16,0-1-4-16,0-1 4 0,0 0-3 0,0 0 3 0,2-1-4 15,0-1 1-15,1-1 7 0,0 2-12 0,0-1 4 16,2 0-3-16,-1 1 3 0,-1 3 1 0,4-1-1 0,-4 1 1 16,-3-1 3-16,2 2 8 0,1 0-12 0,0 0 4 15,2 0 0-15,-2 0 4 0,0 2-3 0,2-4-1 0,0 5-7 16,-2-1 11-16,5 1 0 0,-1-1 0 0,0 3 0 16,-1 0 0-16,2-1 0 0,-1 4 0 0,0-2 0 15,1 0 0-15,0 0 3 0,-1 0 1 0,2-2 0 0,-4 4 0 16,1-2 11-16,-1 0-8 0,-3 1-7 0,1 1 4 15,-2-1 0-15,1-1 0 0,1 2 19 0,-3-1 0 0,0 1-4 16,0-1 0-16,-3 1-19 0,3-1 0 0,0 0 0 16,-2 0 4-16,2-1 19 0,0-1-7 0,-1 2-5 15,-2-1-7-15,-1-2 12 0,1 2-1 0,0-1 9 0,-2 1-12 16,-1-2 0-16,0 1 0 0,1-1 8 0,-3 1-12 16,3 1 12-16,0 0-12 0,-4-2 0 0,4 1 0 15,-3-1-4-15,0-1 0 0,3 0 0 0,-4 2-4 0,0-4 4 16,0 1 1-16,-1 0-5 0,3 0 12 0,-1 0-4 0,-1-2-8 15,-2 0-4-15,1 1 4 0,2-1 0 0,-1-1-4 16,1 2 0-16,-2-1 8 0,1 0-25 0,3 0 9 0,-2-1-12 16,1 1-4-16,1 0 12 0,0 0-20 0,-2 0 1 15,5-2-12-15,-2 0-15 0,2 0-14 0,-2-1-22 16,3-2-50-16,2 1-48 0,-4-4 12 0,4 2 27 0,-2-1 4 16</inkml:trace>
  <inkml:trace contextRef="#ctx0" brushRef="#br0" timeOffset="41234.5899">2521 9787 62 0,'0'2'104'0,"0"-1"-12"0,0-1-6 16,0-1-7-16,0 1-11 0,0 0-25 0,0 0 1 15,0 0 6-15,0 0-13 0,0 0-1 0,0 0 1 0,0 0 7 16,0 0-11-16,0 0 7 0,0 0 1 0,2 0 0 16,-2 0-3-16,3 0-20 0,0 0 9 0,-1 0 7 15,1 0-7-15,2 0-4 0,-1 0 0 0,1 0-12 0,0 0 9 16,-2 0-1-16,4 0 1 0,-4 0-5 0,4 0 13 16,-3 0-12-16,0 0-4 0,1 0 0 0,2 1 0 0,-3-1-4 15,4 2 12-15,-3-2-12 0,1 1 0 0,1-1 0 16,-3 1 0-16,6 1-4 0,-4 0 13 0,-1-2-13 15,1 0 8-15,2 0-20 0,-2 0 12 0,1 0 8 0,-1 0-12 16,2 1 9-16,-5-2-9 0,3 1 8 0,1 0-8 16,-2 0 0-16,-1 0 8 0,1 0-12 0,-2 0 12 15,2 0-12-15,-2 0 12 0,0 0-12 0,-3 0 0 0,3 0 0 16,-3 0 8-16,2 0-12 0,1 0 4 0,-3 0 8 0,3 0-12 16,-3 0-5-16,2 0-3 0,1 0-1 0,-1 0-7 15,-1 0-20-15,5-4-8 0,-6 3-22 0,0-2-27 16,2 0-53-16,-4 0-52 0,4 0-1 0,-2-3 25 0,-2 0 39 15</inkml:trace>
  <inkml:trace contextRef="#ctx0" brushRef="#br0" timeOffset="41741.81">2559 9537 80 0,'-1'0'64'0,"4"0"8"0,-1 0-5 16,1 0 9-16,-3 0-5 0,3 0-21 0,3 0-17 0,-3 0 14 15,2 1-18-15,0 1 0 0,1 1 14 0,-3-2-10 16,3 1 0-16,-1 1-4 0,0-2 8 0,3 0-12 15,-2 3 1-15,4-3 7 0,-2-1 1 0,1 0-4 0,-1-1 0 16,3 1-4-16,0 1-18 0,2-2 14 0,-2 2-18 16,0-1 15-16,1-1-19 0,0 1 12 0,-1 0-5 15,1 0-7-15,0 0 16 0,0-2-20 0,-2 0 19 0,-1 0-19 16,2-1 16-16,-1 3-20 0,-1-2 20 0,2 2-9 16,-3-1-3-16,0-1 8 0,0 1-19 0,0 1 7 0,-2-2-8 15,2 4-3-15,-3-4-4 0,1-1 0 0,0 1-19 16,-3 1-7-16,2 0-22 0,0-2-18 0,-3 0-51 15,1 0-44-15,-3 1 8 0,2-2 11 0</inkml:trace>
  <inkml:trace contextRef="#ctx0" brushRef="#br0" timeOffset="74893.2899">3462 9546 98 0,'0'-2'82'0,"0"-1"7"0,0 0-3 0,0 2-7 16,0-4-4-16,0 4-21 0,0-1 1 0,0-1 6 15,0 2 1-15,0-1-18 0,0 1 15 0,0-1-11 0,0 1-3 16,0-1 0-16,0 1 8 0,0 1-3 0,0 0-20 16,0 0 17-16,0 0-4 0,0 0-20 0,0-5 17 15,-1 7-12-15,-1-5-4 0,2 3-12 0,-3 0 21 0,0-3-1 16,-2 1 1-16,3-1-12 0,-4 0 0 0,1 2 0 16,-1-1 1-16,1-1 8 0,0 0-17 0,-3 2 0 0,2-4 0 15,0 5-5-15,-2-3-8 0,0 2 0 0,2-3 14 16,-4-1-6-16,4 3 1 0,-4-2 0 0,2-1-4 15,-1 1-1-15,1-2 1 0,2 1-1 0,-1 1 0 0,-2-1-8 16,1 1 0-16,3-1 12 0,-1 1 1 0,-2-1-4 16,4 1-1-16,-1-1-4 0,0-1 5 0,2 2 0 0,-1-1-5 15,3-1 4-15,1 0 1 0,-2 0-1 0,2 0-4 16,0 0 0-16,0-3 0 0,0 2 0 0,0-2 0 16,0-2 0-16,0 2 0 0,0 0-4 0,2-3 4 0,-2 3-5 15,3 0-4-15,2 0 4 0,-2-1 5 0,4 2 0 16,-3 1 0-16,4 1 0 0,-2-1-4 0,-1 2 4 0,3 2 0 15,-3-2 0-15,4-1 0 0,-4 5 0 0,0-4 0 0,3 2 0 16,-1 0 0-16,0 2 4 0,1-1-13 0,0 2 9 16,-1-1 0-16,1 1 9 0,2 0-4 0,-2-4-5 15,1 6 0-15,-1 0 0 0,0-2 0 0,0 0 0 0,0 0 0 16,0 0 0-16,0 0 0 0,0 0 0 0,1 1 0 16,-2 2 0-16,-1 0 0 0,0 2 0 0,2-2 0 0,-2 1 0 15,1 1 0-15,-2-1 0 0,-1 2 5 0,2-1-1 16,-1-1 1-16,-5 2-1 0,3-2 1 0,1 1 4 15,-4-3-5-15,1 2-8 0,-1 1 13 0,0-1-4 0,0-2 4 16,0-2 9-16,-1 4 1 0,2-1-5 0,-1 2 0 16,-3-2 1-16,1 1-6 0,-1 2 1 0,-2-1-1 15,-2 0-13-15,0 3-6 0,-1 2 20 0,0-3-15 0,-4 0-5 16,4 2 20-16,-2-1-1 0,-2 2-18 0,4-1 9 16,-2 0 9-16,-2 0 1 0,4 0-24 0,-2 2 23 0,1-1-23 15,-2 1 23-15,1 1-23 0,1-2 14 0,-1 2-10 16,1 0 20-16,-2 1-10 0,3 0 0 0,0 0 0 0,1 0-10 15,-2-2 20-15,3 3-15 0,0-1 15 0,-1-1-10 16,2 0-5-16,-1 0 15 0,2 0-20 0,0 0 20 16,1 0-1-16,1 0-23 0,1-1 23 0,1 1 1 0,-2-2-15 15,2 2 10-15,0-1-10 0,0-1 10 0,2-2-19 0,-2 0-1 16,0 2 25-16,0-3-10 0,-2 1 9 0,2-1 1 16,0 0 0-16,2-2-25 0,1 1 20 0,0 1-19 0,1-2 9 15,-1 1 14-15,0-1 1 0,3 1-24 0,0 0 23 16,-1-2 1-16,2 1-25 0,-1-1 25 0,1-1-10 15,0-1-10-15,-2-1 1 0,3 1 18 0,1-2-18 0,-1 1 23 16,0-1-14-16,0-1-9 0,3-1 23 0,-3-1-4 16,3 0-10-16,0 0 0 0,0-1-10 0,0-1 20 0,0-2-20 15,0 1 20-15,2-2-20 0,-2 0 25 0,0 1-25 16,0 1 20-16,-3-3-20 0,0 2 20 0,0 0-10 16,1 0-10-16,-4 0 10 0,0-1 15 0,-2 1-25 0,0-1 20 15,-1 1-20-15,-2-1 20 0,1-1-20 0,-1 3 20 16,0-2-10-16,0 0-10 0,0 0 20 0,0-1-10 15,0 2 0-15,-3-2-10 0,0 1 0 0,0 0 25 0,-2 1-25 16,0-2 25-16,0 2-25 0,-2-1 24 0,-1 0-23 16,0 3 18-16,0-1-18 0,0-1-1 0,2 2 25 0,-2-1-11 15,0 1-13-15,-1-1 23 0,0 2-23 0,0-1 23 16,0 2 1-16,-1-1-25 0,2-1 25 0,0 2-30 0,-4-1 25 16,4 1 0-16,0 1-10 0,-2 1-15 0,4-1 20 15,0 1-20-15,1 1 15 0,0 0-24 0,3 0 4 0,-4 0 1 16,5 0-14-16,-1 0-19 0,2 0-7 0,0-2-21 15,0 2-24-15,0-1 0 0,0 1-25 0,0-2-35 0,0-1-55 16,2 2 3-16,-2-2 10 0,3-2 45 0,1 2 1 16</inkml:trace>
  <inkml:trace contextRef="#ctx0" brushRef="#br0" timeOffset="76029.19">3829 9274 52 0,'2'-1'74'0,"-4"1"-6"0,2 0-4 16,0 0-3-16,0 0-4 0,0-2-21 0,-1 0 0 15,2 2-7-15,-1-1 0 0,0 2 7 0,0 1-7 16,0-2 3-16,0-2 1 0,0 2-4 0,0 0 0 0,0 2-4 15,0 1 1-15,3-3-11 0,0 2-8 0,-3 1 0 16,2 0 1-16,-2 0-1 0,0 1 15 0,1 1-7 0,-1-1-1 16,2-2 1-16,-4 2 0 0,2 2 0 0,-1 0 0 15,1-1 0-15,1 0 0 0,1 2 7 0,-2-1-7 0,0 1 0 16,0-1 8-16,0 5-1 0,0-2 1 0,0 0 0 0,0 1-8 16,3 0 1-16,-6 1-1 0,6 1 1 0,-1-3-13 15,1 2 13-15,-2-2 7 0,1 0 1 0,3-2-13 16,-2 2 1-16,2-3 0 0,-5 2-4 0,6-4 0 0,-5 2 0 15,3-1 0-15,-1-2 4 0,0 3 4 0,0-5-12 16,2 1 0-16,-3-1 0 0,1-1 0 0,4 0 0 16,-2 2 8-16,-1-2-12 0,4-2-4 0,-5 2-4 0,6-1 12 15,-3 2 8-15,-1-1-12 0,3 0 0 0,-1 0 0 16,0 0 0-16,0-1 0 0,-1 1 8 0,2-3-12 0,1 3 4 16,-4-2 0-16,1 1 0 0,1 1 4 0,-1-2-4 15,2 1 0-15,0 1 4 0,0 0 4 0,-3 0-8 16,4 0 8-16,-1 0 1 0,0 3-13 0,0 0 12 0,1-3-12 15,-2 3 4-15,1 1 0 0,-2-1 8 0,3 2-8 16,-2-1 0-16,-1 2 0 0,-1-1 0 0,4 0 0 0,-4-1 0 16,1 0 0-16,-1 1 0 0,0-1 0 0,1 1 0 15,0-2 0-15,-3 0 0 0,2 0 4 0,0 1-4 0,-3-1 0 16,1 0 12-16,0 0-12 0,-3 0 0 0,2 2 17 16,-1-1-5-16,-1-1 1 0,3 0-18 0,-3 2 22 15,0-2 0-15,0 2 0 0,0 0 0 0,0-2 0 0,0 2 0 16,0 0-9-16,0 0 5 0,2 0-4 0,-7 1 4 15,4 0 0-15,-2-2 0 0,-1 2 0 0,1 0 1 0,-2 0-5 16,-1 0 4-16,1 0 0 0,-4 2-4 0,1-2 10 16,1 1-1-16,-1-1-14 0,-1 0 6 0,1 2-6 0,0-2 1 15,-1-2 4-15,1 3 0 0,0-2 1 0,0 0 4 16,-1-1 0-16,-1 2-5 0,4-3 1 0,-1 2-1 0,-2-2 1 16,1 1 0-16,2 1-6 0,-2-4 1 0,0-1 0 15,3 2 0-15,-3-1 0 0,2-1-10 0,-2 0 0 16,2 0 5-16,-2 0 5 0,1 0-5 0,1-1 0 0,-3 1 0 15,1 0-10-15,1 0 1 0,-1 0 13 0,-1 0-13 16,0 0 4-16,-1 0 5 0,1 0 5 0,-1 0-15 0,2 0 1 16,-4 0-1-16,4 0 5 0,-2 0-4 0,-1 0 14 15,0 0-1-15,0 0-4 0,0 0 0 0,1 0 0 0,1 0 0 16,-4 0-9-16,4 0-1 0,1 0 15 0,-3 0-5 16,3 0 0-16,0 0 0 0,1 0-9 0,-2-2-1 15,5 2 1-15,0-1 0 0,-2-1-5 0,1 2 0 0,2-2 0 16,1 1-13-16,1 0-4 0,-2-2-5 0,1 1 5 15,1 1-8-15,-1-1 5 0,1 4-17 0,2-4-11 16,-1-1 1-16,2 0-19 0,-5 5-6 0,3-6-37 0,-2 3-57 16,2-2-29-16,-2 2 25 0,2-4 5 0,0 1 36 15</inkml:trace>
  <inkml:trace contextRef="#ctx0" brushRef="#br0" timeOffset="76679.97">3751 9292 126 0,'0'2'93'0,"-1"-4"-7"0,1 2-4 16,0 0-7-16,3 0-3 0,0 0-17 0,-1 0-12 0,3 0-3 16,-2-1-11-16,0 1 15 0,6 0-11 0,-4-3 7 15,3-2-10-15,0 2 7 0,3 0 0 0,-2-1-14 0,3-2-1 16,0 1 1-16,1-1 18 0,2 1-10 0,-2 0-1 16,3 0-3-16,-2 4 0 0,2-1 4 0,-5 1 8 15,4-1-3-15,-1 2-12 0,-2-2 0 0,1 4 8 0,0-2-16 16,-1 0 17-16,-1 2-21 0,1-4 17 0,0 2-8 15,-1 0-13-15,0 0 9 0,2 0 0 0,-2 0 0 16,1 0 0-16,0 0 0 0,-3 0-4 0,4 0 4 0,-2 0-8 16,-3 0 8-16,3 0-3 0,-2 0 3 0,-2 0-3 15,-1 0 3-15,2 0 11 0,-4 0-1 0,-2 0 0 0,1 0-13 16,-1 0-4-16,-2-2 18 0,0 1-19 0,0 1 1 16,0 0 23-16,0 0-23 0,0 0 19 0,-2 0-9 0,2-1 0 15,0 1 0-15,3-2-5 0,-3 5 1 0,2-3-6 16,1-1 0-16,-3 1 0 0,0 0 1 0,2 0-1 15,0 0 11-15,-1 0-15 0,1 0-6 0,-4 0 0 0,4 0 0 16,-4 0-6-16,2 0-9 0,0 0 15 0,2 0-32 16,-4 0-4-16,2 0-34 0,0 0-3 0,0 0-30 0,0 0-13 15,0 0-38-15,0 0-77 0,0 0-33 0,0 1 24 0,0-1 48 16,0 0 20-16,-3 1 4 0</inkml:trace>
  <inkml:trace contextRef="#ctx0" brushRef="#br0" timeOffset="78897.73">4498 9828 48 0,'1'0'96'0,"-1"0"-3"0,-1 0-7 0,1 0-4 15,-2 0-3-15,4 0-25 0,-4 0-14 0,2 0 3 16,0 0 1-16,0 0 10 0,0 0 1 0,0 0-3 16,0 0-19-16,0 1 19 0,0-1-11 0,-3 4-3 0,1-2-1 15,-1 4 1-15,-2-3-3 0,-1 4 0 0,0 1-1 16,-2 1-14-16,0-1 19 0,-1-1-3 0,-1 4-4 0,-1-2-4 16,3 1-16-16,0-1 4 0,-1 0 9 0,2-1-5 15,-2 1-3-15,1-3-1 0,3 1-3 0,0-1-5 0,-1 0-12 16,2-1-4-16,0-5-1 0,3 3-7 0,-1 0-5 15,1-3-12-15,1 0 1 0,-2 0-12 0,2 0-24 16,3-2-21-16,-1-2-30 0,1-4-41 0,-1 5-60 0,4-4 33 16,-2-4 19-16,1 1 21 0</inkml:trace>
  <inkml:trace contextRef="#ctx0" brushRef="#br0" timeOffset="79948.7399">4861 9373 48 0,'2'0'61'0,"-2"0"3"15,0 0-4-15,-2 0 5 0,2-1-4 0,2 2-29 0,-2-1-7 16,-2 0 7-16,4 0-7 0,-2 0-3 0,3 0-4 16,-1 0 0-16,-2-1-4 0,3 1 1 0,-3 0-4 15,2 0-11-15,-2 0 7 0,1 0 0 0,1 0 0 0,-2 0 0 16,0 0-7-16,0 0 8 0,0 0-1 0,0 0 0 15,0 0-7-15,0 0 18 0,0 0-7 0,1 0-11 16,-2 0 11-16,1 0 11 0,1 0-15 0,-1 0 0 0,0 0 1 16,0 0 14-16,0 0 0 0,0 0-4 0,2 0 0 15,1 1 1-15,-3-1-5 0,1 2 1 0,-5 1-11 0,7 0-8 16,-2-1 4-16,1 2-4 0,-2-1 4 0,1 1 0 0,1-1 0 16,-4 1 15-16,2-2 0 0,2 1-8 0,-2-1 8 15,0 1-7-15,0-3-5 0,3 3 5 0,-3 1-1 0,0-1 1 16,0 0-1-16,2 2 4 0,-2 1 4 0,0 0-7 15,0 0 7-15,2-2 4 0,-4 5-12 0,2-6 4 16,0 5 8-16,0-4-3 0,0 2-1 0,0-3 0 0,3 2-3 16,-3-2-1-16,0-1 1 0,3 2-1 0,-3 0 1 15,2-1-5-15,0 0-14 0,-2 0 3 0,1 2 15 0,-1-2-14 16,0 1 18-16,2-1-7 0,-2 2-12 0,0-1 19 16,0-1-7-16,0 2 0 0,0-2-8 0,0 2 16 15,1-1-8-15,-1 0-8 0,-1 1 7 0,1 0 1 0,0 0 0 16,0 0 4-16,0 1-4 0,0 0 0 0,0 0-4 15,0-2 4-15,0 3-4 0,0 1 4 0,0-3-4 16,0 2 0-16,0 1 4 0,0-2-4 0,0 1 4 0,0-1 8 16,0 1-12-16,0 0 4 0,0 0 0 0,0-1 9 15,0 0-13-15,1 0 4 0,-1 0 8 0,0-1 1 0,2 1-5 16,-2-2 1-16,4 2-1 0,0 0-16 0,-4-3 21 16,1 3-22-16,1-1 18 0,-4-1-17 0,4 2 21 0,-1-1-13 15,-1-1-8-15,2 1 16 0,-4-2-16 0,2-2 17 16,0 2-22-16,0 1 1 0,0-2 4 0,2-2 16 15,-2 0-16-15,-2 3 0 0,2-3 21 0,0 0-4 0,0 2-22 16,0 1 22-16,0-3-9 0,0 1-4 0,0 1 0 0,0 2-13 16,0-3 5-16,0-1 16 0,0 0-8 0,0 4-8 15,0-4-13-15,0 0 0 0,0 0-33 0,-1 0-4 0,1 0-14 16,-3-4-27-16,-1 6-13 0,0-2-57 0,-1-2-44 16,2 0 21-16,-2-3 9 0,2 1 41 0</inkml:trace>
  <inkml:trace contextRef="#ctx0" brushRef="#br0" timeOffset="81269.58">5048 9412 98 0,'2'0'71'0,"-1"0"-3"0,2 0-4 16,-1 0-3-16,3 0 7 0,-2 0-32 0,1 0-7 15,1 0 0-15,2-3 14 0,-3 2-11 0,1-2 8 0,0-1-14 16,1 0 14-16,0 0-18 0,1-1 7 0,1 0 0 16,-3-2 8-16,2 3-7 0,1-1-5 0,0 1 1 0,-1-2 4 15,0 1-15-15,0 1 0 0,-1 0 0 0,1 3 15 16,0-3-3-16,-1 2-4 0,1 2 0 0,-1-3-4 15,-1 3 0-15,0 0-11 0,1 0-8 0,-1 0 8 0,1 2 3 16,-3-4 9-16,2 4-5 0,-2-4-3 0,3 5 0 16,-3-3-5-16,-1 3 1 0,3 1 4 0,-5 0 0 0,5-3-4 15,-4 4 0-15,3-1 4 0,-3 1 0 0,1-1 0 16,-1 2 0-16,1-3 0 0,0 2-4 0,-2-1 0 16,4-1 0-16,-4 2 8 0,0-1-7 0,0 2 7 0,0-1 0 15,0-1 5-15,3 1-21 0,-1 1 0 0,-1-2 25 16,-1 2-21-16,0 2 21 0,0-2-20 0,0 3 12 0,2-2 4 15,-4 1-8-15,2-1 0 0,-3 1 4 0,0 0-8 16,1 0-14-16,-2 0 14 0,1-1 0 0,1 1-5 0,-1-2 5 16,0 0-5-16,3-2 9 0,-5 2-8 0,2 0-1 15,-1-1 1-15,1-2-1 0,-1 1-13 0,1 2 9 0,0-3 0 16,1 2 0-16,-3-1 0 0,0 0 0 0,5 1 0 16,-1 0 0-16,-3-1 5 0,3-1-10 0,-1 1 5 0,-2 0 0 15,2-1 5-15,2 1-1 0,-3-2 1 0,3 1-1 16,-1-3-4-16,-1 1 0 0,2 2 5 0,0-3-5 15,-2 0 4-15,2 0-4 0,0 0 0 0,0 0 0 0,0 0 0 16,0 0 0-16,-1 0 0 0,-1 0 0 0,2 0 9 16,0 0 0-16,2 0-5 0,-2 0-8 0,0 0-1 15,-2 0 10-15,2 0-10 0,0 0 1 0,0 0-1 0,0 2 10 16,0-2-1-16,0 0-8 0,0 0-1 0,0 0-8 16,0 0 18-16,0 1-5 0,0-1-14 0,3 0 10 0,-3 0-10 15,4-1 14-15,-3 1 9 0,2 0-9 0,-3 0 0 16,2 0-9-16,2 0 9 0,1 0 0 0,-2 0 9 0,1 0-22 15,-3 0 13-15,2 0 9 0,-1 0-9 0,3 0-13 16,-2 0 21-16,1 0-8 0,-1 0-8 0,-1 0 8 16,1 0 0-16,1 0 0 0,-1 0 13 0,-3 0-13 0,3 0 0 15,-3 0 0-15,2 0 0 0,2 0 0 0,-4 0 0 16,4 0 0-16,-2 0 0 0,0 0-9 0,1 0 9 0,2 1 0 16,0-1 9-16,-2 2-9 0,0 1 0 0,0-3 0 0,2 3 0 15,0 1-9-15,-2-1 13 0,0 0-4 0,0 3 0 16,-1-4 0-16,3 3 0 0,-2 0-8 0,2-2 21 0,1 3-13 15,-2-1 0-15,0-3-9 0,-1 3 13 0,0 1 1 16,0-3-14-16,2 1 9 0,-2 1 0 0,0-2 0 16,0 2-9-16,-3-1 14 0,2-3 8 0,-2 3-9 0,0-1 1 15,1 0-1-15,-1 1-13 0,0 0 9 0,0 1 0 16,0-2 14-16,-1 0-14 0,1 2 0 0,0 2 4 0,0-2-4 16,0 1 5-16,0-1-5 0,0 0 0 0,0 1 4 15,0 0-4-15,0 0 0 0,0 0 4 0,0 1-4 16,0-2 5-16,0 1-5 0,0-1 0 0,0 0 4 0,-2 2-4 15,1-3 5-15,1 1-5 0,-2 1-9 0,2-2 22 16,0 1-13-16,-3-1 0 0,3 2 0 0,-1-1 5 16,-4-2 0-16,8 2-5 0,-6 0-5 0,0-2 5 0,-2 2-9 15,3-2 9-15,-1 3 0 0,0-3 0 0,-2 0 0 16,2 0 0-16,0 1 0 0,-2 0 0 0,4 0 0 0,-3-3 0 16,1 2 0-16,0-1 0 0,-2 1 0 0,4 0 0 0,-4-2 0 15,0 4-9-15,1-4 9 0,0 1 0 16,0-1 0-16,-1 4 0 0,0-5 0 0,-1 3 0 0,0-1-9 15,1-2 9-15,-2 2 0 0,1-2 0 0,-3 0 0 0,4 2 4 16,-3-2-4-16,1 0 0 0,-2 0 0 0,1 0-4 16,2-2 4-16,-2 2-13 0,0 0 13 0,2 0 4 0,-2 0 1 15,0 0 3-15,3 0-8 0,-2-2 0 0,0 2 0 16,1-2 0-16,-1-1 0 0,1 1 0 0,0 2 0 16,1-1 0-16,0-1-8 0,0 2 8 0,2-3 4 0,-2 5-4 15,3-4 0-15,0 2-4 0,0 2-1 0,-1-4 10 16,0 2-10-16,3-1 1 0,0 1-10 0,0-2-17 0,0 2-25 15,0 0 1-15,0-2-25 0,-2 2-1 0,2 0-27 16,0 0-12-16,2 0-50 0,-4-1-51 0,2-2 29 16,0 3 9-16,0-3 30 0</inkml:trace>
  <inkml:trace contextRef="#ctx0" brushRef="#br0" timeOffset="83543.55">6172 9007 98 0,'0'-4'78'0,"0"1"-13"0,2 3-1 16,-2-2-3-16,0 2-4 0,-2 0-25 0,4 0-3 0,-2 0 0 15,0 0 0-15,0-1 14 0,0 1-18 0,3 1 15 16,-6-1-22-16,3 0 11 0,0 0 1 0,0 0-5 16,0 0-3-16,3 0 0 0,-3-1-3 0,1 1-1 0,-1 0 1 15,0 0-1-15,0 0 1 0,0 0 3 0,0 0-3 16,0 1-4-16,0-1-4 0,0 2 4 0,0-2-4 0,0 3 0 16,0-2 4-16,2 3 4 0,-2 0 0 0,0 0 0 15,0 1 1-15,0-1-1 0,0 2 0 0,-2 0-4 0,2 1 5 16,0 0-1-16,0-1-11 0,0 1 12 0,0-1-9 15,0 0 1-15,0 3 0 0,-4-1 0 0,2 0-4 16,-1 0-8-16,0 0 8 0,1 2 0 0,-1 1 4 0,0-1-4 16,1 0 8-16,-1 1-8 0,1 0 4 0,1-1-4 15,1 2 4-15,-2 0 5 0,1 0-1 0,1 2 0 16,0-3 1-16,0 0-17 0,0 1-4 0,-5 2 20 0,2-2 1 16,3 1-13-16,-3-1-8 0,1 0 0 0,2-1 4 15,-3 1 0-15,0 1 17 0,0 1-17 0,-1-1 0 0,1 1 0 16,0-1 21-16,-1 1-21 0,-1-2 12 0,3 3-3 15,-3-2 12-15,2 2-4 0,3-1-17 0,-5-1 18 16,5 1-10-16,-3-1 1 0,3-1-13 0,-3 2 21 0,3-1-26 16,-4-2 14-16,2 1 8 0,2 0-13 0,-5-2 0 15,4 0-9-15,-3-2 13 0,4 2-4 0,-3-2-8 0,3 0 12 16,-3-1-4-16,1 2-9 0,2-3 14 0,0 0-5 0,0 0-9 16,0 0 13-16,0 0-4 0,0 0 5 0,-3-1 3 15,3 1-8-15,0 0-8 0,-1-2-1 0,-1 2 13 16,0 0-4-16,-2 0-8 0,2 0-1 0,1 0 13 0,-1 0-12 15,2 1 3-15,-3 1 1 0,0-3 17 0,1 4 0 16,-1-3 0-16,-2 1-4 0,3 1-9 0,-1-1 9 0,-1 2-9 16,-1-1-14-16,2-1 23 0,0 1-9 0,-2 1-9 15,5-2 18-15,-2 1-18 0,-1 1 5 0,0-3 13 0,1 1-9 16,-2 2 0-16,2-1 0 0,-2 1-9 0,2-5 18 16,0 2-18-16,-1 2 18 0,3-4-9 0,-5 1-9 15,5 1 18-15,-1 0-61 0,1-3 65 0,-2 1-9 0,2 1-13 16,0-1 22-16,-2 2-8 0,1-3 3 0,-1 3-3 15,2-1-5-15,-3 1 0 0,3-3 0 0,-3 2 8 16,2 0-8-16,-2 1 0 0,-1 0-8 0,1 0 8 0,0 2 8 16,1-1-8-16,-3 1-13 0,5-2 13 0,-3-1 0 15,3 5 9-15,0-4-22 0,0 0 13 0,-3-2 9 0,-1 2-9 16,4-1-9-16,0-2 9 0,0 1 9 0,-4-1-18 0,3 0 18 16,1 2-9-16,-2-5-9 0,1 2 18 15,1-2-18-15,1 2 9 0,-2-2 9 0,-3 0-18 0,6 2 9 16,-2 2 9-16,0-4-18 0,-2 0 22 0,2 0-13 0,0 0-9 15,0 0 18-15,-1 3-22 0,1-1 13 0,1-2 0 16,-1 0-9-16,0-2 18 0,0 2-18 0,0 2 9 0,-1-2 9 16,1 0-18-16,0 0 18 0,0-2-18 0,0 4 18 15,0-1-18-15,0-1 18 0,0 0-18 0,0 0 18 16,0 0-18-16,0 3 18 0,0-2-9 0,0-1-9 0,0 0 1 16,0-1 8-16,1 2 13 0,1-1-22 0,1 0 18 15,-1 0-18-15,3 0 9 0,-1 0 13 0,-1 0-22 0,2 0 9 16,1 0 13-16,1-2-13 0,-2-3 0 0,1 2 5 15,-2 3-14-15,3-3 9 0,-1-2 0 0,2 0 0 0,0 2 0 16,0-2 4-16,-2 1-4 0,1 1-8 0,2 0 21 16,-1 1-13-16,0-1 4 0,0 0 0 0,0 3-4 15,0 0 0-15,0 0 5 0,0 0-14 0,-1 0 9 0,1 0 9 16,0 0-18-16,0 0 9 0,1 0 0 0,-2 0 4 16,-1 0-12-16,2 0 21 0,1 0-13 0,-2 2 0 0,1-2 4 15,-2 0-4-15,3 0 5 0,0 0-14 0,0 1 9 16,2 2 9-16,-1-3-18 0,-1 2 9 0,2-2 9 15,0 0-49-15,0 0 45 0,2 0-10 0,-2 0 18 0,3 3-21 16,-3-6 8-16,2 3 0 0,-1 0 0 0,1 0 0 16,0 0 13-16,-2 0-5 0,2 0-16 0,-1 0 8 0,-4 0 13 15,2 0-22-15,0 0 9 0,0 0 0 0,-3 0 9 0,-1 0-9 16,3 0-9-16,-1 0 9 0,-1 0 9 0,1 0-18 16,2 0 9-16,-3 0 13 0,-1 0-13 0,5 0-9 15,-1 0 18-15,-1 0-9 0,-1 0-9 0,1 0 9 0,3 0 9 16,-3 0-9-16,4 0-9 0,-2 0 9 0,1 0-8 15,-2 0 12-15,1 0-13 0,2 0 9 0,-4 0 13 0,2 0-8 16,2 0-14-16,-5 0 9 0,3 0 0 0,1 3 0 16,-2-3 9-16,1 0-9 0,0 3-9 0,0-2 9 15,-1-1 0-15,2 3 4 0,-2-3-4 0,2 0-8 0,-2 5 21 16,-2-7-22-16,4 7 18 0,-2-2-18 0,0-2 9 16,0 0 0-16,0 1 9 0,0-2-9 0,2 2-9 0,-4-1 18 15,3-2-9-15,0 5-9 0,0-5 9 0,-3-1 4 16,5 4-4-16,-4-1 5 0,-1-2 4 0,2 1-9 15,2 1 0-15,-4 1-5 0,2-1 14 0,1 1-9 0,-3 1 0 16,0-1 0-16,3 0 0 0,-3 1 0 0,0 0 0 16,1 0-9-16,2-3 9 0,-3 2 0 0,0-2 0 0,4 1-9 15,-2-1 14-15,0 0-5 0,0 4-9 0,2 0 9 0,-3-3 0 16,2 2-9-16,2 3 14 0,-1-3-1 16,-2 3-4-16,1-4 4 0,3 2 1 0,-1 2-1 0,-2-4-4 15,3 0-9-15,1 2 9 0,-3-1 0 0,1-2 0 0,1 2 5 16,-1-1-1-16,2-1-13 0,0-1 5 0,-1 0 8 15,0 3-8-15,1-3 17 0,0 0-13 0,0-1-4 0,3 1 4 16,-2-2 13-16,0 2-9 0,1 3-4 0,-1-3-8 16,1 0 16-16,0 0-8 0,-2 0-8 0,0 0 8 15,0 1 0-15,-2 1 4 0,1-2 5 0,0 0-9 0,-1-2 0 16,1 4-5-16,-1-2 14 0,1 0-13 0,-1 2 4 16,2-2 9-16,-2 0-9 0,1 0 0 0,1 0 9 15,-1 0-23-15,-1 0 14 0,1 0 9 0,-2 1-9 0,1-1 9 16,1-1-13-16,-1 1 4 0,1 1 9 0,-1-1-14 15,0 0 5-15,1 2 0 0,-3-2-13 0,3 0 22 0,-1 0-9 16,-2 1 9-16,1 1-23 0,0-1 10 0,2-1-5 16,-3 2 9-16,0-2 4 0,1 3 5 0,0-3-9 0,-3 1 0 15,2 0 0-15,-1-1 9 0,-1-1-9 0,2 4 5 16,-3-5-5-16,2 6 4 0,-3-3-4 0,1-1 9 16,0 0 9-16,-3 0-13 0,3 2 4 0,-2 1 9 0,-1-2-14 15,-2-1 1-15,2 2 0 0,-5-2 8 0,3-2-13 0,-3 4 5 16,3-2-5-16,-3 1 5 0,0-1-5 0,-1-1 0 15,1 1 4-15,0 0-8 0,-2 0-1 0,2 0-9 16,0 0-4-16,0 0 0 0,0 0-23 0,0 0-8 0,0 0-33 16,0 0-27-16,-3 0-57 0,1 0-70 0,-1-2 6 15,-2 1 15-15,-1-1 32 0,0-1 29 0,-2 0 15 0</inkml:trace>
  <inkml:trace contextRef="#ctx0" brushRef="#br0" timeOffset="103020.09">6423 9321 73 0,'0'0'96'15,"0"0"-7"-15,0 0-3 0,0 0-18 0,0 0 4 0,0 0-22 16,0 0 8-16,0 0-14 0,0 0-12 0,0 0 16 16,0 0-12-16,2 0-3 0,-1 0 8 0,1-3-1 0,1 1 1 15,1 2-18-15,-1 0-1 0,0-3 19 0,-1 3-7 16,1-3-3-16,0 3-1 0,-3-2 1 0,0 0 4 15,0 2 4-15,4-3 0 0,0 0-3 0,-3 3-4 0,2-2-8 16,2-1-8-16,-2 3 13 0,2-3-13 0,0-1 9 16,3 4-5-16,-2-3-20 0,0 0 21 0,-1 1-12 0,2 1-9 15,0-1 16-15,-2 1-7 0,3-2-1 0,-5 3-12 0,5 0 21 16,0-2-13-16,-2 2-8 0,1 2 17 0,-4-6-22 16,5 3 22-16,-2 2-9 0,0-2 1 0,-1 2-14 15,2-2 5-15,-3 1 21 0,2 0-13 0,-4 0 1 0,1-1-10 16,0 2 10-16,1-1-1 0,0 0 9 0,-2 0-22 15,3 1 9-15,-2 1 5 0,1 0 3 0,1-1-16 0,0 2 8 16,3 0 4-16,-5 0-13 0,4 2 18 0,-1-1-22 16,0 2 22-16,-1-3-18 0,0 2 18 0,-1-1-22 15,1 2 4-15,0-3 0 0,-4 2 22 0,2-1-8 0,-3 2-10 16,2-3 18-16,-2 2-21 0,0-3 12 0,0 3-4 16,0-2 4-16,0 2 1 0,-2-2 8 0,2 1-9 0,0 1-8 15,-1-1 8-15,-1-1 0 0,-1 2 1 0,-1-1-1 16,0 1 9-16,1 1-8 0,-3-1-5 0,1 0 4 15,0 3-4-15,-2-4-9 0,2 2 9 0,0-1 13 0,0 1-13 16,2 0 0-16,-2-2 5 0,0 1-14 0,-1 1 9 16,0-2 4-16,3 1 1 0,-4-1-5 0,2 1 0 0,2-3 4 15,-3 3-4-15,2 0 5 0,-3-2-5 0,2 1 4 16,-3 1 1-16,1-4 4 0,0 4-1 0,-1-2 15 16,0 1-5-16,1 1 5 0,-1-2 0 0,1 1-9 0,2 1-9 15,-4-1 18-15,3-1-18 0,1 2 14 0,0-4 10 0,2-1 0 16,-2 3-10-16,2-3 1 0,0 0-5 0,0 0 5 15,3 0-5-15,0 0-10 0,0 0 16 0,0-1-1 16,0 2 12-16,0-1-11 0,2 0-10 0,-4 0 21 0,2 0 1 16,0 0-28-16,0 0 29 0,0 0-6 0,0-1-28 15,0 1 29-15,0 0-6 0,0 0 1 0,0 0 0 0,0 0-30 16,0 0 30-16,0 0-30 0,0 0 0 0,0 0 30 16,0 0-30-16,0 0 0 0,2 0 24 0,-1 0-24 0,4 0 24 15,-4 0 1-15,4-2-7 0,-2 1 0 0,2-2 1 16,0 3 0-16,-2-2-7 0,3-1 1 0,-3 3-1 15,2-1-25-15,-2-1 25 0,2 1 1 0,-2 1-1 0,2 0 0 16,-2-2-18-16,3 2 18 0,2 0-6 0,-3 0 0 16,0-1 0-16,1-1 0 0,0 2 0 0,-1 0 0 0,2 0 0 15,-1-1-26-15,0 2 1 0,0-2 31 0,-1 1-30 16,3-2 5-16,-1 5 25 0,-1-3-24 0,3 3 30 16,-1-1-12-16,0 1 6 0,0-1-24 0,1 2 30 0,1 0-30 15,-2-1 30-15,3 2 0 0,-2-1-30 0,1-1 30 16,-1-1-6-16,-1-1-12 0,0 1 0 0,0-1 12 0,0 1-24 15,-2 1 24-15,1-2-24 0,-2 0 24 0,-2-1 0 0,0 2-12 16,3 3-12-16,-6-5 24 0,1 3-12 0,1 0 0 16,-2-2 0-16,2-1-12 0,-2 2 24 0,0 0-12 15,1 3 12-15,-1-5 0 0,-1 2-24 0,2-1 24 0,-1 2-12 16,0 0 0-16,0-1-12 0,-1 2 24 0,1 2-12 16,0-3 0-16,0 0-11 0,0 2 29 0,0-1-12 0,0 1-12 15,0-1 24-15,0 1-30 0,0-3 30 0,0 3-12 16,0 0 0-16,0-1-12 0,0 0 24 0,-2 1-12 15,2 0 0-15,0-1-12 0,-3-2 24 0,1 2-12 0,1-1-12 16,-4 2 12-16,5-4-11 0,-4 2 28 0,0-1-17 16,4 1-11-16,-3-1 22 0,0 2-22 0,1-1 22 0,-1 1-11 15,0-2-11-15,-3 2 22 0,0-1-11 0,2 0-11 16,-1 2 11-16,-1-1 11 0,1 0-11 0,-4 0-11 0,3-1 22 16,-1 1-11-16,1-1-11 0,-2 2 28 0,5-3-29 15,-5 2 24-15,3 0-12 0,2-1-12 0,-2 0 30 16,2-1-30-16,-3 2 18 0,3-1 5 0,1-1-22 15,-1 1 11-15,-2-2 11 0,2 1-11 0,-2-2 12 0,0 1-18 16,1 1 0-16,-4 0 18 0,6 2-18 0,-2-3-11 0,-5 2 17 16,2-1 11-16,2 1 1 0,-1-2-6 0,1 3 6 15,-5 0-6-15,3-3-12 0,-1 2 0 0,-4 0 0 0,2 0 6 16,0-3 12-16,4 2-12 0,-4-2 12 0,3 3-6 16,-2-3 0-16,3 0 0 0,0 2-12 0,-2-2 6 0,3-1 12 15,-1 0-6-15,1 1 0 0,0 1 0 0,0 0 0 16,-2-3 0-16,2 2 0 0,0-2 0 0,-1 1-24 15,2 1 12-15,3-3 12 0,-1 1 6 0,-4-1-6 0,5 0 0 16,-1-2-24-16,2 3 12 0,-1-1-12 0,-1 1 30 16,2 2-12-16,0-3 0 0,-3 0 0 0,-2 2-18 0,5-3 30 15,-2 2 0-15,2-1-30 0,-1 1 30 0,-3-1-30 16,3-1 30-16,1 2-12 0,-6-4-18 0,6 5 30 0,0 1-30 16,-3-2 30-16,3 2-12 0,-2 0-18 0,1-1 18 15,1 2-6-15,0-1-6 0,0 0-12 0,0 0-5 16,0 0-22-16,0 0 1 0,0 0-14 0,0 0-4 0,0 0-28 15,0 0 0-15,0 0-15 0,0 0-26 0,0 0-26 16,0 0-64-16,0 0-27 0,1 0 26 0,2 0 48 16,5 0 11-16,-3 0 23 0</inkml:trace>
  <inkml:trace contextRef="#ctx0" brushRef="#br0" timeOffset="104259.86">7133 9442 101 0,'0'-1'75'0,"0"2"-3"0,0-1-4 16,-4 0-8-16,4-3-2 0,-2 3-19 0,-1 2-3 16,0-5-3-16,1 3 6 0,-1 0-2 0,-2-2-19 0,4 2 0 15,-1-1 18-15,0 1-10 0,2 0-1 0,0 0 1 16,-3 0-4-16,0 0 0 0,0 0 11 0,0 0-7 0,2 0 7 16,-4 0-18-16,-2 0 15 0,2 0 0 0,-1 3 0 15,0-3-11-15,1 1 0 0,2 1 8 0,-2-2-4 16,2 1-8-16,-2 1 9 0,2 1-9 0,-1 0 1 0,0 0-1 15,1-3 1-15,-2 1-4 0,5 1-1 0,-4-2 1 16,2 2 0-16,-1 0-4 0,1 1 0 0,-1-1 0 0,1 1 0 16,-2-2 8-16,2 2-12 0,-1 1 0 0,0 0 8 0,3 0-12 15,-2 1 4-15,-1-5-4 0,2 4 4 16,-1 1 0-16,2-4 0 0,-2 2-4 0,-1 2 4 0,1-1-4 16,-1 1 4-16,-3-1 8 0,5 2 0 0,1 0-3 0,-5 0-1 15,2 0 0-15,-2 0 0 0,5 0 0 0,-2 2-3 16,2-3 3-16,0 3-12 0,-1-2-9 0,1 2 9 15,-2-2 12-15,2 0-12 0,2 1 8 0,-4-1 5 0,0 0-9 16,1 2 4-16,1-1-8 0,0 0 16 0,-2 1-16 0,2 0 21 16,0-1-22-16,-1 2 22 0,1-2-21 0,0 1 21 15,1 1-22-15,-1-1 14 0,0-1-13 0,0 1 4 16,-1-2 8-16,1 0-8 0,3 1 0 0,0-2 17 0,-1-1 0 16,1 2 0-16,2-3-4 0,-2 2 0 0,3-2-5 15,0 1 1-15,-1 0 0 0,2 1-18 0,-3-2 18 16,1 2-1-16,0-1 1 0,1 1-13 0,-1-1-9 0,0 1 13 15,-1-1 8-15,1 1 1 0,0-4-5 0,1 2 5 16,0 3-13-16,-1-3-9 0,0 1 0 0,-2 0 0 0,4-4 4 16,-1 4 0-16,0-4 1 0,-1 3-1 0,0-1 5 15,0-2 17-15,-1 0 0 0,2 0-13 0,-1 0-9 16,0 0 13-16,-2 1 9 0,2-2-21 0,1 1-1 0,-4 0 0 16,5 0 5-16,-2 0 0 0,-2 0 0 0,-1 0 12 15,1 0-4-15,1 0 14 0,-3 0-5 0,2 0-9 0,2 0-13 16,-2-2 22-16,0-1-8 0,0 0 8 0,2 2 0 15,0-3-9-15,-2 0 5 0,2 0-9 0,2-1 0 0,-3 1 0 16,2-2-9-16,-3 0 9 0,2 1 0 0,-2 0 0 16,-1-2 9-16,0 1 0 0,0 0-9 0,-2 0 0 0,2 0 0 15,-2 1 0-15,0-2 0 0,0 1 0 0,-2 0 0 16,2-1 0-16,0-1 0 0,0 2 0 0,0-3 0 0,0 0 0 16,-2 0-5-16,0-1 14 0,-1-1 0 0,1 1-9 15,-1-1-13-15,-2 1 22 0,2-1 0 0,0-1-14 0,-2 3 14 16,-3-1-13-16,4 0 4 0,-1 2 0 0,-2 0 0 15,2-1 0-15,-2 0 9 0,2 0-9 0,-1 2 0 16,-1-2 0-16,2 1 0 0,-2 1 0 0,4-1 0 0,-2 2 0 16,3 0 0-16,-1 0 4 0,0 2 5 0,0-1-5 15,1 3 1-15,-1 1-1 0,3 0 6 0,-3 1-10 0,-2-2 0 16,5 2 0-16,-3 0 0 0,3 0 4 0,-1 2-8 16,-1-2-1-16,-1 0 0 0,1 0-4 0,-3 1-4 15,4 0 9-15,-1 3-28 0,-1-1 6 0,1 1-9 0,-1-2 5 16,0 3-8-16,3-1-21 0,-1 0-2 0,1 2-4 15,0-3-15-15,0 2-17 0,1-2-40 0,-1 1-27 0,0-4-37 16,3 5 21-16,-1-2 22 0,1 1 19 0</inkml:trace>
  <inkml:trace contextRef="#ctx0" brushRef="#br0" timeOffset="105067.67">7521 9789 52 0,'0'0'92'0,"0"0"-17"0,0 0 0 16,0 0 0-16,0 0-3 0,0 0-22 0,0 0-3 0,0 0-4 15,0 0-3-15,0 0-4 0,0 0-17 0,0 0 10 16,0 0-7-16,0 0 0 0,0 0 0 0,0 0 0 0,0 0-4 15,0 3 0-15,0-2 5 0,0 0-1 0,0 3 0 16,0-3-3-16,0 2-1 0,0 0 9 0,0-1-1 0,0 1-19 16,0-1 1-16,0 2-1 0,0-3 1 0,0 2 15 15,0 0 0-15,0 0 0 0,-3-1-4 0,1 2-4 0,-1 1-15 16,1-2 0-16,1 1 0 0,-3-2 12 0,3 2-5 16,-4-1-7-16,2 2 4 0,3-1 16 0,-3 2-5 15,3-1-3-15,-3-2 0 0,1 1-1 0,-4 2 1 0,4-1 0 16,-4-1 0-16,1 1 8 0,-1 1-16 0,0-2 16 15,2 2-8-15,-4-1-12 0,5 0 8 0,-3-1 12 0,3 0-12 16,1-2-4-16,1 2 0 0,-1-1 0 0,2-2-4 16,-1-1 0-16,1 2-4 0,-2-2-4 0,2 2 0 15,-2-2-8-15,2 0-24 0,-3 1-8 0,3-2-14 0,-5 1-12 16,2 0-43-16,-2 0-47 0,1 1-69 0,4-1 67 16,-5-1 12-16,2 1 19 0</inkml:trace>
  <inkml:trace contextRef="#ctx0" brushRef="#br0" timeOffset="106584.83">7883 9369 66 0,'0'-2'75'0,"0"2"-8"16,0-1-2-16,0-2-1 0,0 0-7 0,0 0-10 0,0 1-11 16,0-1-7-16,0 0-8 0,0 2 12 0,0-3-8 15,0 0 4-15,0 1-18 0,0 3 3 0,0 0-3 16,0-1 18-16,0 2 0 0,0-1-3 0,3 0 0 0,-3-1-1 15,3 1-10-15,-1 1 7 0,1-1-7 0,-1 2 0 16,-1-1 7-16,-1-1-11 0,6 4 4 0,-3-4-4 16,-3 4 0-16,0-3 4 0,0 4 8 0,2-2-1 0,0 0-3 15,1 1 0-15,-2 1 0 0,4 1-4 0,-3-3 0 16,0 4 1-16,2-1-1 0,-4-1-4 0,6 0 1 0,-6 2 3 16,3 0 1-16,-3-1-8 0,2 2-12 0,0-1 15 0,-1 2 1 15,-1-1 0-15,0 1 0 0,2-2-1 0,-2 4 1 16,0-2 0-16,2 0 0 0,-1 0 12 0,-1 0-12 15,0 1 4-15,0-1 4 0,2 0 0 0,-2 2 1 0,-2-2-1 16,5 1 1-16,-1 1-21 0,0-1 0 0,-2 1 20 16,1-1-16-16,2-1 17 0,-1 2 0 0,-2-3-4 0,4 3 9 15,-4-2-9-15,2 0 0 0,-1-1-4 0,1 2 0 16,1-2 0-16,-1-1 5 0,-2 1-5 0,0 1 5 16,5-3-9-16,-4 1 4 0,1-1-4 0,-2 0 0 0,2-1 0 15,-2-1-4-15,0-1 4 0,1 2 4 0,2-2-13 16,-1-2 5-16,-2 1 9 0,0-1-5 0,2-1-9 15,0 0 0-15,-2 0 0 0,0 0 9 0,0 0 1 0,-2 0-1 16,0-1-14-16,4 1 5 0,-2 1 5 0,0-1-14 16,0 0-1-16,0 0 1 0,0 0-5 0,0 0 5 0,-2-1-14 15,2 1-4-15,-3 0-9 0,0 0-8 0,1 0 5 16,-1 0-12-16,-2 0-21 0,3 0-2 0,-3 0-18 0,4 0-22 16,-2-2-61-16,-2-1-29 0,4 0 4 0,-1-2 24 15,2 1 18-15,-1-2 23 0</inkml:trace>
  <inkml:trace contextRef="#ctx0" brushRef="#br0" timeOffset="107669.19">8213 9400 59 0,'0'0'71'0,"0"-3"-3"0,0 3-8 0,2 0 1 0,-1 0-4 15,-2 0-21-15,1 0-3 0,1 0-5 0,-1-1-3 16,0 1 1-16,2 0-1 0,-2 1 0 0,0-2-3 0,0 1 0 15,0 0 7-15,0 0 0 0,0 0 0 0,0 1 0 16,2-1-11-16,-4 3-7 0,4-2 0 0,-1 3 11 16,2 0-3-16,-1-1-1 0,0 3 8 0,-1-1-8 0,-1 1-3 15,2-2-7-15,-1 4 18 0,-1-2-15 0,0-2 12 16,0 2-8-16,-1 0 7 0,2 0 1 0,-1 0-4 0,0 0 0 16,0 2-15-16,2 1 3 0,-2-2 20 0,0 1-8 15,0 1-11-15,0 0 11 0,0 0 1 0,-2 0-1 16,2 0-3-16,0 1 11 0,0-2 1 0,0-1 0 0,0 2-4 15,0-1 0-15,0-1-4 0,0-1 1 0,0 0-5 16,0-1 0-16,0-1 1 0,2-1 0 0,0-1-5 0,-2-1 1 16,4 1-18-16,-1-2-3 0,0 0 21 0,-1 0-1 15,1 0-8-15,0-2 5 0,2 2-18 0,-1 0 14 0,0 0 3 16,4 0-16-16,-3 0-1 0,-2 0 18 0,3 0-1 16,-1 0 1-16,4 0-22 0,-6 0 21 0,2 0 1 15,2 0-5-15,-1 0-17 0,-3 0 22 0,3 0-1 0,-3 0-20 16,2 0 20-16,2 0-21 0,-4 0 22 0,3 0-18 15,-1 0 1-15,-1 0-1 0,1 0 9 0,0 0 13 0,2 0-21 16,-1 0 8-16,2 2-9 0,-4-2 13 0,4 1-12 16,-3 2 0-16,3 0 12 0,1 2 4 0,-1-4-16 0,-1 4 8 15,-1-2-9-15,3 2 22 0,-4-1-21 0,0 0-1 16,2-2 13-16,-1-1-12 0,-2 2 21 0,1-1-18 0,-2 1 18 16,1-1-9-16,-3 0-8 0,-1 1 21 0,2 0-21 15,-1 0-1-15,-1 2 1 0,0-3 21 0,0 3-21 16,0 0 0-16,0-2 16 0,-1 1-16 0,2-1 17 0,1 0-22 15,0 0 22-15,1 2-21 0,-2-2 20 0,1 1-7 16,-2-1-14-16,3 0 22 0,-3 0-22 0,1 0 22 0,-1 2-21 16,0-3 20-16,0 3-20 0,-1-2 21 0,-5 2-22 15,6-1 22-15,-3-1-22 0,-1 3 5 0,0-1-4 16,0 0 3-16,-1 2 1 0,-2-1 0 0,1-2 21 0,2 1-13 16,1-1 9-16,-2 2 0 0,4-3-4 0,-1 1-1 15,-1-2 1-15,0 1-9 0,1 0 9 0,-1-3-1 0,0 3 1 16,-2-3-4-16,2 2-1 0,0 1 0 0,-4-1-17 15,-2 2 0-15,6 0 22 0,-2-2 0 0,-1-1-1 0,-1 2-3 16,-1-3-1-16,1 6 1 0,0-4-19 0,-1 1 10 16,2-3 0-16,-2 0 12 0,2 1 1 0,0 1-13 15,-3 1-1-15,6 0 1 0,-6-1 13 0,3-2-5 0,-1 0 1 16,2-1-1-16,-2 2 1 0,5 1-1 0,-4 1-8 0,1-4 8 16,-1 1 1-16,4-2-14 0,-3 4 9 0,-1-2 0 15,6 0-9-15,-6 0 0 0,1 1 9 0,2-1 0 0,0-1-5 16,-1 1 1-16,1-2 0 0,-4 0-5 0,3 0 0 15,1 2-17-15,-3-2 17 0,4 1-12 0,-1-1-1 16,1-1-3-16,-1 0 4 0,3 2-8 0,0-1-17 0,-3-1-3 16,3 2-27-16,0-4-19 0,0 1-31 0,-2 1-40 15,-2-2-39-15,4 1 17 0,-3-1 23 0,1-3 19 16</inkml:trace>
  <inkml:trace contextRef="#ctx0" brushRef="#br0" timeOffset="108179.91">8191 9411 52 0,'0'-2'92'0,"0"2"1"0,0 0 0 0,2 0-14 16,-2 0 7-16,1 0-36 0,-1 0 4 0,2 0 1 16,1 0 7-16,0 2 0 0,3-2-11 0,-1 0 1 15,0 1 0-15,1-1-14 0,1 0 7 0,-2 0 8 0,5 0-3 16,-5 3 0-16,2-3-3 0,-1 0-3 0,3 2-4 16,-1 0-16-16,0 0-8 0,-3 0 0 0,4 1-3 0,-1-2-1 15,-1 2 17-15,-4-3-4 0,5 2-5 0,-2-4 1 16,-1 4-4-16,-2-2 0 0,3 1-4 0,1-2-17 15,0 1 17-15,-2 0-13 0,0 0 4 0,3 0-21 0,0 0 4 16,1 0-4-16,-1-2-4 0,0 2-21 0,0-3-3 16,0 2 0-16,-2 1 1 0,1-2 0 0,-1 2-27 15,3-1-25-15,-4 1-59 0,-3-2-37 0,-1 2-4 0,4 0 27 0,-2 2 19 16,2 1 18-16</inkml:trace>
  <inkml:trace contextRef="#ctx0" brushRef="#br0" timeOffset="109935.53">8971 9471 98 0,'0'-2'78'15,"0"2"-3"-15,0-1-3 0,0 1 3 0,0 0-21 0,0 1-18 16,0-1-4-16,0 0 15 0,0 0-4 0,0-1-3 16,0 1 0-16,0 0-3 0,0 0-8 0,0 0-3 0,-2 0-1 15,-1 0 1-15,3 0-4 0,-5 0-3 0,2 0 10 16,1 0-10-16,-4 0 0 0,2 0-4 0,0 0 0 0,-4 0-8 15,5 0 16-15,0 0 0 0,-2 0-1 0,0 0-3 16,1 0 1-16,-1 0-1 0,0 0-4 0,1 0-7 0,-3 1-8 16,4 1 19-16,-5-2-7 0,2 3 7 0,1-1-7 15,-1 3-4-15,1-2 4 0,-3 2-5 0,2-2 5 0,3 1-4 16,-2-1 0-16,-2 0-4 0,3 0 4 0,-2 0-4 16,1-1 0-16,2 1 0 0,-1-3 4 0,1 3-4 0,0-2 0 15,0 2-4-15,0 0 12 0,-2-3-8 0,2 5-4 16,-2-1 0-16,2 1 0 0,1-2 0 0,-1 1 4 15,0 1-4-15,-2-1 4 0,2-1-4 0,-3 2 0 0,4 1 0 16,-2-2 0-16,0 1 0 0,1-1 0 0,-2 1 0 16,2 2 0-16,1-2 0 0,-1 1 0 0,-1-1 0 0,1 2 0 15,-2-1 0-15,2 1 0 0,0-1 0 0,-1-1 4 16,1 4-4-16,1-3 0 0,-5 0 0 0,7 0 0 16,-2 1 0-16,2-2 4 0,0 0-4 0,0 3 0 0,0-3 0 15,0 2 0-15,0-2-4 0,0 1 4 0,0-1 0 16,0 2 0-16,0-3 0 0,0 2 0 0,0 0-8 0,0 0 12 15,0-1-4-15,0 0 4 0,0 2-4 0,0-3 0 16,0 3 0-16,0-2 0 0,0 3 0 0,0-3 4 16,2 2-12-16,2-1 8 0,-1 1 0 0,-3-1 0 0,4 2 0 15,-1-1 4-15,0-1 0 0,2 2-4 0,0-2 0 0,-4 1 0 16,1 0-8-16,-2 0 8 0,4-1 0 0,-2-1 0 16,1 2 4-16,0-3-12 0,-1 2 8 0,1-1 0 0,0-1 0 15,-1 1 0-15,3-2 0 0,0 1 4 0,-1-1-12 16,-1 0 8-16,0 0 4 0,-1 0 0 0,1 0 0 15,0 0 0-15,1-2-4 0,-1 3 0 0,0-1 0 0,0 0 0 16,2 0 8-16,-4 0-8 0,4 1 0 0,-2-1 0 16,-1 0 0-16,1 0 0 0,0 0 0 0,0-3 0 0,1 2 4 15,0 1-4-15,-1 0 0 0,0-2 0 0,2-1 0 16,-2 3 0-16,2-1 0 0,0-1 0 0,-2 4 0 16,3-2 0-16,-3-1-8 0,1 0 8 0,0 0 0 0,0 1 12 15,2 1-8-15,-1-4 4 0,1 3-4 0,-3 0-8 16,2-2 8-16,1-1 8 0,-1 2-7 0,-2 0-1 15,3-1-13-15,-1-1 22 0,0 0-13 0,-2 2 4 0,0-2 0 16,2-2 0-16,-2 2-4 0,3 0 0 0,-2 2 4 16,0-2-4-16,0-2 4 0,0 2-4 0,-2 0 0 0,4 0 0 15,0 0 0-15,-2-1 0 0,0-1 0 0,1 0 0 16,0 1 0-16,0 0 8 0,0-4-8 0,2 2 0 0,-4 0 0 16,1-2 0-16,0 4 0 0,-2-2-4 0,1 2-8 0,-1-2 20 15,-2-2-8-15,3 4 0 0,0-1 0 0,0 1 4 16,-3-2-8-16,3 0 0 0,-1 1 4 0,1 2-4 0,0-3 4 15,0 0 0-15,1 0-4 0,-4-2 4 0,1 1 0 16,-1 3 0-16,0-2 0 0,2-2 0 0,-2 4 0 16,-2-4 0-16,2 4 0 0,0 1 0 0,0-2 0 0,0 2-4 15,0-3 0-15,0 2 4 0,0-2 0 0,0 0-4 16,0-1 4-16,0 2 8 0,0-3-8 0,0 1 0 16,0-1 0-16,0 1 0 0,0-1 0 0,0 2 0 0,0 0 0 15,0-1 0-15,0 0-8 0,0 0 16 0,0 1-8 16,0-1-8-16,0 2 16 0,0-1-8 0,0 0 0 0,0-1-8 15,0 2 12-15,0-1-4 0,0-1 0 0,0 0 0 16,-3 2 0-16,3-3 0 0,-3 1 0 0,1-1 8 16,-1 3-8-16,1-3 0 0,-1 0 0 0,3 2 0 0,-6 3 0 15,5-3-8-15,1 2 8 0,-3-3 0 0,3 2 12 16,-2-1-12-16,2 1 0 0,-2 2 8 0,1 0-8 0,-1 0 0 16,2-3 8-16,-5 2-12 0,2 1 13 0,1 1-9 15,-1-1 0-15,3 0 0 0,-3 0 0 0,0 0-5 0,0 0 5 16,0 0 0-16,0 0 0 0,1 0 0 0,0 0-8 15,2 0 0-15,-3 0 8 0,2 0 0 0,-3 0 0 16,3 0 0-16,1 0 0 0,-2 0 0 0,1 0 8 0,1 0-8 16,-4 0 0-16,0 0 8 0,-1 0-8 0,2 0-4 0,3 0 13 15,-5 0-9-15,0 0 0 0,2 0 0 0,0 0 0 16,-3 0 0-16,3 0 0 0,-2 0 0 0,3 3 0 16,-4-1 0-16,3 1 0 0,-2-1 0 0,2 2 0 0,-2-3-5 15,2 2 5-15,-2 0 0 0,2 0 0 0,0-1 0 16,-2-2 0-16,3 0-12 0,-1 0 20 0,-1 0 1 0,2 3-18 15,-1-1 5-15,0 0 4 0,-2 0 8 0,2 1-12 16,0 1 4-16,-1 1 9 0,0-3-1 0,-2 3-8 16,1 0 0-16,-2-2 0 0,3 0 8 0,-1-2-12 0,0 2 0 15,-1 0 0-15,1 0 12 0,2 0-8 0,-2 0 0 16,4 0 0-16,-1 0-4 0,0-3 0 0,2 2 0 0,-1 1-1 16,1-3 1-16,0 0 0 0,0 0 0 0,1 0 0 15,-1 0 4-15,0 0-4 0,-3-2 4 0,3 4 0 0,0 1 8 16,0 0-20-16,-1-2 12 0,1 2 8 0,0 0-49 15,0-1 41-15,0-1 0 0,-2 1-4 0,4-1 0 16,-2 1 0-16,0-4-4 0,0 2 0 0,0 0 0 0,0 2 4 16,0-1-8-16,0-1-4 0,0 3-16 0,0-3-3 15,0 2-5-15,0-2-14 0,0 1-11 0,0-1-33 16,0 2-39-16,0-4-35 0,0 2-9 0,0 0 27 0,0-1 12 16</inkml:trace>
  <inkml:trace contextRef="#ctx0" brushRef="#br0" timeOffset="112428.73">9478 9157 91 0,'2'0'64'0,"-2"-1"0"0,0 1-3 0,-2 0 0 16,2 0-4-16,0 0-25 0,0 0 11 0,0 0-21 15,0 0 3-15,0 0 7 0,0 0-10 0,0 0-11 0,0 0 14 16,0 0-17-16,0 0 13 0,0 0-17 0,0 0 14 16,0 0-18-16,0 0 18 0,0 0-11 0,0 0 1 15,0 0-1-15,0 0 0 0,0 0 1 0,0 0-1 0,0 0 0 16,0 0-7-16,0 0 8 0,0 0 6 0,0 0 5 16,0 1-12-16,0 0 8 0,0 1-1 0,0 1 1 0,0 0-8 15,0-1 1-15,0 1-1 0,0 0 8 0,0-1-11 16,0 3-1-16,-2-2 1 0,1 0-8 0,-1-1 1 0,2 1-1 15,0-1 19-15,-1 3-12 0,1-3-6 0,-3 4-1 16,3-3 4-16,0 1 7 0,0 1-3 0,0-5 11 16,0 6-8-16,0-3-3 0,0 2 4 0,0 0-1 0,0 1 1 15,0-1-1-15,0 1 1 0,0-2-1 0,0-1 1 16,0 4 3-16,0-2-4 0,3-2 1 0,-3 2-1 16,0-2 1-16,0-3 7 0,1 4-7 0,2-4-5 0,-1 3 13 15,1 0-1-15,-1-3 0 0,1 3-3 0,0-1-1 16,2 1 1-16,0 1-1 0,1-3-3 0,-3 3 0 15,2 0-1-15,-3-4 1 0,1 3 0 0,0 2 0 0,3-3-1 0,-4 2 1 16,2-3 0-16,-2-1-4 0,1 3-8 0,0-3 8 16,-1 0 4-16,4 3-8 0,-2-3 8 0,-4 0-1 15,3 0 1-15,0-1 0 0,0 1-4 0,3 1 4 0,-3-1-4 16,-1-1 0-16,3 1-4 0,-2 1 4 0,-3-2-4 16,6 1-4-16,-2 0 12 0,0 0-8 0,-2 0 0 0,-1 0 0 15,1 0 0-15,-1 0 0 0,1 0 4 0,0 0-4 16,-1 0 0-16,-1 0 0 0,3 0 0 0,-1 0 4 15,1 0-4-15,-1 0 4 0,1 0 0 0,0 0 0 0,2 0 0 16,-1 0 0-16,1-3 0 0,0 1 0 0,-2 2 0 16,-1-3 0-16,1 1 0 0,0 2 0 0,3-1-4 0,-3 0 12 15,-1-2-12-15,1 0 0 0,-1 4-4 0,-2-1 4 16,2-1 0-16,-2-1 0 0,4-1 0 0,-2 2 0 16,-2-1 0-16,0 2 0 0,0 0 0 0,0-2 0 0,2 2 12 15,1-5-8-15,0 5 8 0,-3-2-8 0,3 1 0 16,-6-4 0-16,7 4 1 0,-1-1 3 0,-3-1 8 0,2 3-4 15,0-6 1-15,-2 6-1 0,-2-3 1 0,4 2-5 16,-2-1 0-16,1-1 1 0,-1 2-1 0,-1-3 1 16,2 3-1-16,-2-3 1 0,1 4-5 0,0-3 0 0,0 1-12 15,0 2 12-15,0 0 0 0,0-1 0 0,0-1 1 0,0 1-1 16,1-3-21-16,-1 3 4 0,0-3 0 0,0 2 22 16,0-2-5-16,0-1 0 0,0-1 1 0,0 3-1 0,0-3 0 15,2 3 0-15,-4-1 1 0,2-1-1 0,0 4 0 16,0-1-4-16,0-2 4 0,0 4-12 0,0-2-5 15,0 2 13-15,0 0 9 0,0 0-1 0,0-1-4 0,0 1-16 16,0 0-1-16,0-4 4 0,0 8 1 0,0-6-1 16,0-1 22-16,0 0-4 0,0 2-1 0,0 1 1 0,0-2-1 15,0-1 1-15,0 3-5 0,0-3 0 0,0 2 1 16,0-1-1-16,0 2 0 0,0 0 1 0,0-2-1 16,0 1-4-16,0-2 0 0,0 2 4 0,0 1 1 0,0 0-1 15,0-2-17-15,0 2 0 0,0-3 4 0,-3 3 1 16,1-1 3-16,2 2 1 0,0-2 21 0,-1 2-4 0,-1-1 0 15,-2-1-21-15,4-1 21 0,-2 1-5 0,2-1-16 16,0 2 16-16,0 0-8 0,0-2 9 0,-1 2 0 16,2 0-9-16,-2-2 4 0,2-1 1 0,-4 3-19 0,2 0 14 15,-1-3 9-15,2 3-13 0,-2-2 13 0,-1 2-9 16,2-1-9-16,-1-1 18 0,-3 2-9 0,5 0 4 0,-2 0-13 16,-1-1 0-16,-1 2 14 0,1-2-1 0,1 1 1 15,-1-2-1-15,-2 2 0 0,3 2 1 0,-1-2-1 0,0 0 1 16,1 0-5-16,-2-2 0 0,2 2 4 0,-2 0-13 15,1-3 9-15,-1 2 0 0,1-1 9 0,-2-1-22 0,2 2 22 16,-2-1-27-16,-2 1 5 0,2 1-13 0,-2-2 8 16,1 1-12-16,-2 2-12 0,-3-1-21 0,0 2-7 0,1 1-42 15,-4 3-36-15,-2-2-81 0,-1 1 20 0,0 1 25 16,-2 1 23-16,-2 4 18 0</inkml:trace>
  <inkml:trace contextRef="#ctx0" brushRef="#br0" timeOffset="117895.98">4058 11263 91 0,'-2'-1'75'0,"2"-1"-4"16,0 2 0-16,0 0 5 0,0 0-1 0,0 0-25 16,0 0-10-16,0 0 10 0,0 0 5 0,0 0 7 0,0 0 0 15,0 0-7-15,0 0-3 0,0 0 0 0,0 0-3 16,0 0 0-16,0 0 4 0,0 0-3 0,0 0-22 0,0 0 15 16,0 0-24-16,0 0 17 0,0 0-12 0,0 0 0 0,0 0-4 15,0 0-8-15,0 0 17 0,0 0-21 0,0 0 0 16,0 0 21-16,2 0-21 0,1 0 21 0,-1 0 1 15,1 0-13-15,0 0 0 0,2 0 0 0,-2 3 5 0,3-3-5 16,-1 0 5-16,0 3 9 0,1-3-5 0,-2 0 2 16,0 3-10-16,4-1 0 0,-2-1-9 0,1-1 19 0,2-1-23 15,2 3 18-15,-1 2-9 0,1-3 10 0,3 1-24 16,2-1 19-16,-2-1-23 0,2-1 23 0,1 2-24 16,-1-1 20-16,3 2-25 0,-2-2 25 0,1-2-20 0,2 2 19 15,-2 0-23-15,1 0 23 0,1 0-24 0,-2 0 25 16,1 0-25-16,-3 0 25 0,1 0-20 0,-1 0 20 0,1 0-25 15,-4 0 30-15,3 3-25 0,-5-1 20 0,1 1-20 16,-1 0 15-16,-1-2-15 0,1 0 15 0,-3 1 0 0,-2 0 0 16,2-2 0-16,0 1 1 0,-2-1-1 0,-1 0 0 15,-2-1 11-15,2 1-16 0,-2 0 1 0,2 0 4 16,-2 0-5-16,-3 0 1 0,1 0-1 0,1 0 0 0,-2 0 1 16,0 0 4-16,0 0-4 0,0 0-1 0,-2 0 6 15,1 0 0-15,2 0 0 0,-1 0 0 0,-1-4 5 0,-1 3 1 16,-2 0 0-16,1-2-17 0,-2-2 0 0,0 2-61 15,-3 0 77-15,3-2 1 0,-4 0-17 0,-1-3 6 16,2 3-6-16,-1 0 0 0,0-3 0 0,1 2 0 0,0-1-6 16,-3-1 6-16,3-1-6 0,-2 0 6 0,1 0-5 0,1 2 5 15,0-2-6-15,0-2 17 0,0 1-16 0,0 1-1 16,2-2 1-16,-1 1-1 0,0 1 6 0,2-4-5 16,0 5 5-16,0-4 0 0,1 3-6 0,-1 0 1 0,5-2-1 15,-2 4 1-15,1-2 5 0,-1 1-5 0,2-1-1 16,-3 2 1-16,3-1-1 0,3 1-15 0,-3-2 26 0,0-2-26 15,0 4 32-15,0-4-17 0,0-1-9 0,2 0 20 16,1 0-26-16,0-1 26 0,2 1-5 0,0-2 0 16,1 2 0-16,-1 0 0 0,4 3-21 0,-2-3 1 0,2 5 25 15,-1-2-21-15,-2 1 1 0,-1 1 0 0,3 0 5 16,-3 3 10-16,2-2 10 0,0 3 0 0,-1-2-20 0,1 0 0 16,-3 2 0-16,1-2 0 0,3 5 5 0,-3-3 0 15,1 1 0-15,-1 0 0 0,1 2 0 0,2-3 0 0,-2 0 1 16,1 3-1-16,2-2 0 0,-1 2 15 0,1-4-10 15,1 4-5-15,2-2 14 0,1 1 11 0,1-4-5 16,1 2 0-16,0 0-25 0,0-1 0 0,2 2 25 0,-3-1-15 16,5 3 10-16,-6-3-20 0,4 0 20 0,-4 2-25 15,-2 1 30-15,3 1-15 0,-4-1-10 0,2 2 0 0,-4-1 0 16,2-2 25-16,-2-1-15 0,1 2-5 0,-1 0 15 0,0 0-20 16,1 3 20-16,-1-3-20 0,2 0 20 15,-2 0-25-15,3 1 0 0,-2 1 5 0,1 1 25 0,1 0-5 16,-2 0-10-16,1 2 10 0,-1-2-20 0,-1 1 0 0,0 1 25 15,2-1-25-15,-4 1 0 0,2 1 15 0,-2-2-10 16,-1 1 20-16,3 0-20 0,-5 2 25 0,2-1-10 16,-4-1 5-16,1 2-10 0,0 0-10 0,1 1 10 0,-3-1 10 15,3 2-25-15,-3-1 10 0,0 1 10 0,3-2-20 16,-1 2 26-16,3-1-6 0,-1 1 0 0,1-2 0 0,-2 2-25 16,2-1 25-16,-2-1-25 0,2 2 25 0,-2 2-25 15,3-4 10-15,-3 2 15 0,0 2 0 0,-3 1-10 0,2-1 0 16,-2 0 10-16,2 0-10 0,-2-1 6 0,0 2-22 15,0-3 26-15,-2 3-25 0,2 0 25 0,0-3-10 16,0 0 11-16,0 0-17 0,0 2-9 0,0-4 10 0,0 0 15 16,0 1 0-16,0 0-25 0,0-1 10 0,0-1 0 15,-2 2-11-15,1-1 16 0,-1-1 11 0,-1 0-1 0,-1 0 0 16,2 0-5-16,-1 0 0 0,1 0 1 0,-3 0-1 16,2 0 0-16,0 0-26 0,0 0 26 0,0 0-20 15,-1 0 10-15,4 0 15 0,-4 0 0 0,-1 0-30 0,2-3 30 16,1 3-25-16,1-1 25 0,-1 1-25 0,1-3 25 15,-1 1-26-15,2 1 27 0,-2-2-27 0,2-1 27 16,0 2-1-16,-3 0-26 0,5-4 27 0,-4 3-27 0,4-3 27 16,-4 0-1-16,4 2-26 0,-2-2 6 0,0 0 0 15,-2-2 25-15,2 2 1 0,0 0-27 0,0 0 22 0,0 0-11 16,0 0-11-16,0 0 1 0,0 0 0 0,0 0 15 0,0 0-15 16,0 0 5-16,0 0 20 0,0 0-15 0,0 0 5 15,0 0 11-15,0 0-27 0,0 0 16 0,0 0 11 16,0 0-6-16,0 0 0 0,0 0 1 0,0 0-1 0,3 0-10 15,-1 0 0-15,0 0 0 0,-1 0 0 0,2 0 11 16,2 0-16-16,-2 0 5 0,3 0 10 0,-1 0-15 0,0 0 15 16,0 0-4-16,-2 0-12 0,3 0-9 0,-1 0 9 15,3 0 17-15,-3 0-11 0,1 0-16 0,1 0 16 0,0 0 0 16,1-3 11-16,0 0-11 0,-1 3-16 0,3-1 26 16,-2-3-25-16,2 2 15 0,2-1 10 0,-2-2-10 15,1 2-16-15,1-1 16 0,1 0 11 0,1 3-1 0,-2-3-10 16,0 2-15-16,2 1 25 0,-2-2-26 0,2 1 16 15,-3 2-10-15,0 0 10 0,0 0 10 0,0 0-20 0,0 0 26 16,0 0-16-16,-1 0 0 0,-1-1-11 0,2 2 11 16,-3-1 0-16,2 0 16 0,2 0-11 0,-4 0 6 15,2 0-1-15,-1 0 1 0,1 0-1 0,-1-1 1 0,-1 1-6 16,1 0-10-16,1 0 0 0,-3 0-1 0,2 0 6 16,-3 0 0-16,-1 0-5 0,-2 0 5 0,4 0 0 0,-3 0-16 15,-2 0 16-15,-2 0-5 0,6 0 15 0,-6 0-15 16,0 0 5-16,0 0-26 0,1 0 15 0,-1 0-25 15,-1 0-9-15,1 0-34 0,0 0-34 0,1 0-35 0,-2 0-62 16,1-2-63-16,0-1 25 0,0 0 36 0,0-1 28 0,-2-1 26 16,2 2 12-16</inkml:trace>
  <inkml:trace contextRef="#ctx0" brushRef="#br3" timeOffset="146370.3599">333 5305 52 0,'0'-1'60'0,"0"-3"-3"0,-3 2-14 0,3-1 7 15,0 0-14-15,-2 1-22 0,2-2 7 0,0-1-10 16,-1 5 0-16,-1-4 0 0,2 4-4 0,0-3 11 16,0 0-15-16,0 3 12 0,0 0-12 0,0-3 12 0,0 3-15 15,0 1 3-15,0-2 12 0,0 1-23 0,0-2 5 16,0 4-1-16,0-2 4 0,0 0 0 0,0 0 4 16,0 0-1-16,0 0 1 0,0 0 0 0,0 0-1 0,0 0 1 15,0 0 10-15,0 0 8 0,0 0-1 0,0 0-10 16,0 0 7-16,0 0-11 0,0 0-10 0,0 0 6 0,0 0 12 15,0 0-12-15,0 0 8 0,0 0-18 0,0 0 18 16,0 0 0-16,0 0-22 0,0 0 22 0,0 0-11 16,0 0 0-16,0 3 0 0,0-2 7 0,2 2 0 0,1 0 0 15,0 0-7-15,0 2-3 0,2-1 10 0,0 1 0 0,0-1-10 16,1 1-12-16,0-2 4 0,2 1 0 0,-3 1 11 16,0-1-7-16,2 1 11 0,-2-1 7 0,2 1-11 0,-1 1 7 15,2-3 0-15,1 3-11 0,-2-2-6 0,1 1-1 16,-2-1 4-16,5-1-1 0,-2 2 1 0,1-4 11 15,1 4-1-15,-2-4-10 0,3-1 0 0,0 2 21 0,-1-1-3 16,2-1-11-16,-1 2 11 0,0-4 0 0,3 2-4 16,-2-1-7-16,1 1-11 0,1 0 0 0,0 0 1 15,1 0 2-15,-2 0 19 0,2 0 0 0,0 0 0 0,0 0-4 16,-1 0-7-16,2 0 0 0,1 0-11 0,-3 0 0 16,2 0 22-16,-1 0-4 0,3 0-17 0,-2 0 20 0,2 0-20 15,0 0 17-15,0 0-7 0,3 0-11 0,-1 0 11 16,2 0 11-16,0 0-11 0,0 0 7 0,3 0-7 0,-3 0-11 15,0 1 22-15,2 1-11 0,-2 1 7 0,3-2-18 16,-3 2 19-16,-2 1-8 0,1 1 7 0,0 0-11 16,-4-2 4-16,2 2 0 0,2 0-11 0,-4 0 19 0,1-2-1 15,-2 1-11-15,2 1 4 0,0-1 0 0,0-1 0 16,0-1 0-16,0-1 0 0,2 1-3 0,-1-2 3 0,-1 0 0 16,3 0-11-16,-1 0 11 0,1 0 0 0,-1 0 7 0,1 0-7 15,1 0-7-15,-2 0 7 0,1 0 7 0,2 0 0 16,-1 0-7-16,-2 0 0 0,1 0 0 0,2 0-11 15,1 0 11-15,-3 0 0 0,4 0 0 0,-1 0 11 0,0 0-11 16,-1 0-11-16,0 0 11 0,3 0 0 0,-2 0 0 16,0 0 0-16,0 0 0 0,-2 0 8 0,0 0-8 0,-1 0 0 15,0 0-11-15,-2 1 11 0,0 2 7 0,-1 0-18 16,0 0 18-16,-2 2 1 0,1-1-8 0,-1 2 7 16,-1-1-11-16,1 1 4 0,-2-2 8 0,2 2-12 0,-4-1 11 15,4-1-21-15,-4 2 3 0,2-1 0 0,0 2 4 16,-1-4 18-16,0 3-4 0,2-1-7 0,-2 1 0 0,2-2-4 15,0 2-3-15,-1-1 7 0,2-2-11 0,0 2 4 16,-1 0 11-16,1-2-4 0,1 0-8 0,2-1 1 16,-1 1 0-16,0-3 3 0,0 0 1 0,1 0-1 0,1 1 0 15,1-1 1-15,2-1 3 0,-2 1-4 0,5 0 11 16,-2 0 8-16,-1 0-22 0,3-2 3 0,-2 1 0 0,3-2 1 16,-2 1-1-16,-1-1 1 0,0 0 3 0,1 0-4 15,-3-1 0-15,0 1 22 0,2 0-21 0,-1 1-1 16,-1-1 11-16,-2 1 8 0,1-2-1 0,2 4-3 0,-2-3 0 0,-1 3-4 15,-1-1 0-15,2 1 1 0,-3-3-1 16,2 3-3-16,-1 0-1 0,-1-3-10 0,3 1-8 0,-4 2 19 16,1 0 0-16,-1-3-19 0,3 3 1 0,0 0 10 0,-1-3-10 15,1 2 10-15,1-1 0 0,-2-1 12 0,0 2-23 16,2-2 12-16,0 1 10 0,0 2 0 0,-1-1 0 16,-1-1-18-16,2 2 19 0,-3-2-1 0,0 2-3 0,3 2-1 15,-4-2 1-15,0 0-1 0,2 0 1 0,-1 2-18 16,-1-2 17-16,-2 1-17 0,5 1 3 0,-4-2 18 15,4 1-3-15,1 1-1 0,-3-2-17 0,3 0-1 0,0 1 1 16,-1-2 0-16,1 2 10 0,0-2 8 0,-3 1-1 16,3 0 1-16,0 0-11 0,-1 0 10 0,-4 0 1 0,4 0-19 15,-5 0 5-15,4 0-1 0,-3 0 18 0,-1 0-7 16,0 1 0-16,-2 2-11 0,2-1 18 0,-3-1-17 16,1 4 20-16,0-2-10 0,-1 0 0 0,1 0 8 0,1 1-19 15,2-1 18-15,-1-2-11 0,4 1 8 0,-1-2-8 0,0 0-3 16,2 0-4-16,1 0-6 0,0 0-30 0,0 0-7 15,3 0-17-15,-1 0-19 0,0 0 5 0</inkml:trace>
  <inkml:trace contextRef="#ctx0" brushRef="#br3" timeOffset="146990.51">7880 5502 59 0,'1'-2'67'15,"1"2"-6"-15,-2 0-7 0,0 2-4 0,-2-2-4 0,-1-2-21 16,0 4-14-16,-2-2 3 0,-1-3-17 0,1 3-33 15,0-2-39-15,-3-1-54 0</inkml:trace>
  <inkml:trace contextRef="#ctx0" brushRef="#br3" timeOffset="153173.14">4578 5486 80 0,'3'0'64'0,"5"0"-7"0,-1 0-3 0,2 0-4 16,-1 2-4-16,2-2-17 0,1 2-4 0,0-2-50 15,0-2 50-15,1 4-11 0,1-1-6 0,0-1-1 0,1 0 18 16,2 2-4-16,1-4 1 0,-2 2-4 0,0 2-18 16,4-2 18-16,-1 0-11 0,0-2 8 0,2 1-8 15,0-1 0-15,-1-1 0 0,-3 0-10 0,3 0 10 0,-3 0-7 16,4 3 7-16,-4-3 11 0,3 2-10 15,-2-1-5-15,-1 2 1 0,0 0-1 0,0 0 5 0,1 0-1 0,-4 0-3 16,4 2-1-16,-2-4 1 0,0 2-1 0,-2 2 1 16,1-1-4-16,-1 2 0 0,1 0 4 0,0 0-4 15,2 1 3-15,-2 0 8 0,1-1-7 0,0 1-4 0,0-1-7 16,0-1 17-16,0 0-10 0,2 0 0 0,-1-2 0 16,1 0 0-16,-1 2-7 0,0-2 7 0,0 1 0 15,1-2 4-15,2 2-1 0,-1 1 1 0,0-2-11 0,2 3 7 16,-2-3 0-16,1 0 3 0,1 1-3 0,0 2 0 15,0-1 0-15,1 2 4 0,1-4 0 0,-2 3-4 0,1-1 0 16,1-2 0-16,2 3 0 0,0 0 0 0,-2-2 0 16,2 1 11-16,1-2-11 0,0 0 0 0,0 1 0 0,1-1 0 15,1-1 0-15,0 2 0 0,1-2 0 0,-1 1 0 0,3 0 7 16,-2 0-7-16,-1 0 0 0,2-3 0 0,-4 3 0 16,-1-3 0-16,3 0-4 0,-4 3 4 0,-1-2-3 15,1 2 3-15,-3-1 0 0,1-1 0 0,-2-1 0 0,-2 6 0 16,2-3 0-16,0 0 0 0,0 0 0 0,-1 0 0 15,0 0 0-15,4 0 0 0,-4 0 0 0,4 0 0 16,2 0 0-16,-2 0 0 0,3 0 0 0,1 0 0 0,0 0 0 16,1 0 0-16,-3 0 7 0,3 0-7 0,0 0-4 15,1 0 4-15,-2-3 8 0,0 2-8 0,0 1 0 0,0-2 7 16,-3 1-11-16,0-1 1 0,1 1-1 0,-3 1 0 16,1-3 1-16,2 3 3 0,-4 0 0 0,1 0-4 0,-1-3 11 15,2-1-14-15,-1 4 7 0,-2-2 0 0,3-1 7 16,-3 1-10-16,2 2 10 0,-1-3-7 0,-1 2 7 15,3 1-10-15,-1 0-1 0,-2-2 0 0,1 1 4 0,1 1-3 16,-2 1 3-16,3-4 0 0,-2 1 0 0,3 0 7 16,-3 0-7-16,4 1 0 0,-3-2 0 0,4 3-4 0,0-3 12 15,-1 0-12-15,1-1 0 0,-1 4 1 0,1-2-1 16,0-1 11-16,1 1-7 0,-3-2 0 0,1 1-3 0,-2-2-1 16,2 5 0-16,-1-4 4 0,-2 2 0 0,1-2-3 15,2 1 3-15,-5 0 0 0,3 1 0 0,-3 0 0 0,0 1 11 16,2 1-11-16,-1-1-8 0,-2-1 8 0,-1 2 8 15,1 0-1-15,0 0-7 0,0 2-4 0,-2-2 1 16,2 0-1-16,-5 0 0 0,6 0 4 0,-4-2 0 0,2 2 0 16,-3-1 0-16,3-1 0 0,-2 1 0 0,4-1 0 15,-3 2 0-15,1-1 0 0,2 1 0 0,-3-2 0 0,2 2 0 16,0 0 8-16,-1 0-8 0,5 0 0 0,-4 0 0 16,2 0-4-16,-4 0 4 0,5 0 0 0,-1 0 0 0,0 0 0 15,0 0 0-15,0 0 0 0,1 0 7 0,1 0-7 16,-1 0 0-16,-1 0-3 0,2 0-1 0,0 0 4 15,-1 0 0-15,0 0 7 0,-1 0-7 0,1 0-3 0,-1 0-1 16,-1 0 4-16,-1 0 0 0,2 0-4 0,-4 0 4 16,1 0 0-16,1 0 0 0,-4 0 0 0,2 0 0 0,-2 0 0 15,2 0 0-15,-3 0 0 0,1 0 0 0,0 0 8 16,0 0-8-16,0 0 0 0,1 0 0 0,0 0 7 16,0 0-7-16,0 0 0 0,0 0 0 0,0 0-11 0,0 0 18 15,0 0-7-15,0 0 0 0,-1 0 0 0,0 0 0 16,2 2 0-16,-2-1 0 0,-1 1-3 0,3 1 3 0,-2 0 0 15,0-1 0-15,-1 3 0 0,3-2 7 0,0-1-18 16,-1 4 11-16,1-6 7 0,2 0-7 0,-2 1 0 0,4-1 0 16,-1 0 0-16,0 0 0 0,1 0 0 0,-1-1-3 15,1 4 3-15,0-2 0 0,2-1 7 0,-3 0-7 0,0 2 0 16,0-2-4-16,0 0 12 0,1 1-8 0,-2-1-4 16,-1 0 0-16,1 0 4 0,1-1 0 0,-1 1-3 0,-3 0 10 15,2 0-11-15,-1 0 12 0,3 0-8 0,-3 0-4 16,1 0 4-16,-1 0-4 0,1 0 4 0,2 0 8 15,-3 0-8-15,1 0 0 0,0 0-4 0,0 0 4 0,-3 0 0 16,3 0 0-16,-1 0 7 0,0 0-7 0,-1 0-3 16,0 0 3-16,1-3 7 0,0 1-7 0,0 1-4 0,1-1 4 15,-3-1 0-15,2 2 0 0,0-1-3 0,1 1 3 16,-1-2 0-16,3 1 7 0,-2 2-7 0,-1-2 0 0,0 0-4 16,0 2 4-16,1 0 0 0,1 0 0 0,-1-3 8 15,1 3-12-15,0 0 0 0,0-2 4 0,-1-1 0 16,2 3 0-16,0 0 0 0,0 0 0 0,-2 0 0 0,-1-1 0 15,1 2 0-15,0-2 0 0,1 1 0 0,-3 0 0 16,2 0 8-16,-1 0-8 0,3 0-4 0,-2 0 4 16,1 0 0-16,0 0 0 0,0 0 0 0,-1 0-4 0,1 0 12 15,2 0-8-15,-2 0 0 0,-2 0-4 0,2 0 11 16,-3 0-7-16,2 0-3 0,-4 0-1 0,2 0 0 0,-2 0 12 16,1 0-8-16,-2 0 0 0,0 0 0 0,-1 0-4 0,0 0 0 15,-1 0 4-15,2 0 0 0,0 0 0 16,0 1 8-16,-1-1-8 0,0 0 0 0,2 2-4 0,-2-2 4 15,3 1-4-15,-1-1 12 0,0 2-8 0,-1-2-4 0,1 0 4 16,1 0 0-16,-3 0 0 0,2 0 0 0,1-2 0 16,-3 4 0-16,3-2 7 0,-3 0-7 0,1 0 0 15,0 0 0-15,-2 0 0 0,2 3-3 0,-1-3 3 0,-3 1 0 16,5-1 7-16,-2 0-11 0,0 1 4 0,1 1-3 16,1-2 3-16,1 2 0 0,2-4 0 0,0 2-4 0,0-2 4 15,1 2 0-15,-1 0 0 0,3 0 0 0,-3 0 0 16,3 0 0-16,-3 0 0 0,3 0 0 0,-4 0 0 15,1 0 0-15,0 0 7 0,-2 0-10 0,2 0 3 0,-3 0 7 16,1 2-7-16,0 0 0 0,1-1 0 0,0 1 0 16,0-1 0-16,0 2 0 0,0-1-4 0,0 1 4 0,-2-2-3 15,3 4 3-15,0-5 0 0,-1 0 0 0,0 0 0 16,0 1 0-16,0-1 7 0,2 0-7 0,-2 0 0 0,0 2-4 16,0-4 4-16,0 4-3 0,0-1 3 0,0 2 7 15,-4-1-7-15,3 1 0 0,-1 0 0 0,0-1-4 16,-1 2 4-16,1 0-3 0,0-1 3 0,-2 0 0 0,0-1 0 15,3 2 0-15,-1-1 0 0,2-1 7 0,-2-1-7 16,0 2-4-16,-2 0 4 0,3-1 0 0,0 2-3 0,-1-1 3 16,1-1 7-16,-1 1-11 0,1 0 4 0,0-3-7 15,2 4 14-15,-2-1-7 0,1 0 0 0,2 0 0 16,0-1-3-16,-1 2 3 0,2-1 0 0,-2 0 0 0,1 2 0 16,-3 1 0-16,5-3 0 0,-3 2 0 0,0 0 0 0,0-2 0 15,-1 2 0-15,3-1 0 0,-1 1-8 0,0-1 16 16,1 1-8-16,-1-1 0 0,-1 1 0 0,1-1 7 15,1 2-7-15,-1-1 0 0,-1-1 0 0,2 2 0 0,-4-1 0 16,0 0-4-16,0 2 1 0,0-1-1 0,1 1 4 16,-3-2 0-16,1 4 0 0,-2-2 0 0,0 1 0 0,0 0 0 15,2 2 0-15,-4-3 0 0,1 2 0 0,1 1-4 16,-3 0 4-16,1-2 8 0,1 2-8 0,-1 0 0 0,2-1 0 16,-3 3 7-16,3-3-11 0,-3 3 1 0,3 0-1 15,2-1 11-15,-2 2-7 0,-1-1 0 0,0 2 0 0,3-1 0 16,-2 0 0-16,0 3 0 0,2-4 0 0,1 1 0 15,-3 1 8-15,3 1-8 0,-2-2-4 0,-3 4 0 16,3-4 1-16,0 2 3 0,-1 0 7 0,1 0-7 0,-2 0-4 16,4 1 4-16,-6 1 0 0,2 0 0 0,2-2 0 15,-1 3 0-15,-3-3 8 0,0 1-12 0,1 1 0 0,-1-1-3 16,2 1 7-16,-7-2 0 0,6 3 0 0,-2-2 0 0,-2 1 0 16,0-1 7-16,1-1-7 0,-2 3 0 15,-1-3 0-15,-1 2 0 0,0 1 0 0,1-3 0 16,-1 1 0-16,2 1 0 0,-2-1 0 0,1-1 0 0,-1 3 0 15,-1-1 0-15,1 1-3 0,0 0 10 0,0-2-7 0,-2 2 0 16,0 2 0-16,4-1-7 0,-4 2 3 0,-2 0 4 16,0 1 0-16,4 1 7 0,-2-2-7 0,2 3 0 0,-2 1-3 15,0 0 10-15,0-1-7 0,-2 0-4 0,2 1 4 16,0-2-3-16,0 1 3 0,0-1 0 0,0 0 7 0,-2 0-11 16,-2-1 1-16,4 1-1 0,-2-2 0 0,1-1 12 15,1 2-8-15,-2-3 7 0,2 1-11 0,-3-1 1 0,0-1-1 16,1 0 4-16,2 2-4 0,0-2 4 0,0-2 0 15,-3 2 0-15,1 0 0 0,2 0-3 0,-3-3 3 16,3 2 0-16,2 1 0 0,-1 0 0 0,-2 0 0 0,-1 0 0 16,2 0 0-16,2 0 0 0,-6 3 0 0,1-2 0 15,-1 1 0-15,2 1 0 0,-1 0 0 0,2-1 0 16,-3 3 0-16,0 0 0 0,2-1 0 0,-3 1 0 0,0-2 0 16,4-1 0-16,-4 3 0 0,2 0 0 0,0-1 0 15,-2-1 0-15,2 0 7 0,1-1-7 0,-3-1-4 0,1 0 12 16,-2 1-12-16,-1 0 0 0,4-1 4 0,-2-1 0 15,2 0 0-15,-3 0 0 0,0-1 0 0,-1-1 0 16,2 1 0-16,-1-1 0 0,1 2 0 0,2-3 0 0,-3 2 0 16,0-3 0-16,1 2 0 0,0-1 0 0,-1 0 0 0,0 0 0 15,-1-1 0-15,2-1 8 0,-1 2-8 0,-1-2 0 16,0 2 0-16,-1 0-4 0,3-1 4 0,-3 1 0 0,2-2 0 16,-3 1 0-16,2 1 4 0,-1 1 3 0,0-2-7 15,-1 2 0-15,-1-1 0 0,2 0 0 0,-2 0 0 0,0 2 7 16,-1-1-7-16,0-1-3 0,-2 0 10 0,3 2-14 15,-2-1 14-15,1-1-14 0,-2 0 7 0,1 0 7 16,0 0-7-16,0 0 0 0,1 2 0 0,-3-2-7 0,1-1 14 16,0 2-14-16,-1-1 14 0,1-2-7 0,1 2 0 15,-1-1 0-15,-1-1 0 0,1 1-7 0,0 1 14 0,1-3-7 16,-1 3 0-16,-1-3-4 0,5 1 12 0,-4 1-12 16,0-1 11-16,2 0-14 0,0 0 7 0,0 0-7 15,0-1 7-15,-2 2-8 0,4-2 8 0,-2 1-7 0,-2-1 18 16,4 2-11-16,-3-1 0 0,2 0 0 0,0 0-7 15,0 0 7-15,-2 0 11 0,2 0-11 0,-2 2-8 16,2-2 8-16,2 2 8 0,-3-3-16 0,2 3 16 0,-1 0-16 16,1 2 16-16,0-2-1 0,-3 3-11 0,4-2 4 15,-3 2 8-15,3 0-8 0,0-1 0 0,-2 2 0 0,0 1-4 16,0-2 4-16,2 1 7 0,-1 1-14 0,1-4 7 0,0 2 7 16,-1 0-7-16,-1 0 0 0,2 2-3 0,0-1-1 15,-1-1 11-15,3 2-14 0,-2-4 7 0,1 4 7 0,-2-4-7 16,3 2 0-16,-2 2-3 0,1-2 3 0,1-2 0 15,-2 2 0-15,0-2 7 0,2 1-18 0,-1 0 11 16,-2-4-7-16,0 5 14 0,0-3-14 0,0 0 14 0,1 1-11 16,-1-2 12-16,-2 1-19 0,3 0 18 0,2-2-7 15,-6 3 0-15,3-3-7 0,-1 1 14 0,2-1-7 16,-4 1-7-16,4-1 14 0,0 1-7 0,-3-1-7 0,0 1 14 16,3-2-14-16,-2 1 14 0,0 1-7 0,0-1-7 15,0 1 14-15,-2-1-14 0,2 2 7 0,-2-1 3 0,2 1-3 16,-3-2 0-16,1 4 4 0,1-1-4 0,-2-1 0 15,1 3 0-15,-1-1 0 0,-1-1 0 0,3 2 7 16,-5 2 1-16,3-2-8 0,0-1-4 0,-1 3 11 0,-2-4-7 16,2 3 8-16,-2-1-1 0,-1 1-3 0,1-1-8 15,-1 0 0-15,-2-1 1 0,1 1 10 0,0 0-3 0,0 0-1 16,-4 0 1-16,3-2 0 0,-2 2-12 0,-1-1 5 16,0-1-1-16,0 2 8 0,1-2-8 0,-1 2 0 0,-3-2 1 15,3 0-1-15,-2 2 0 0,1-3 4 0,-1 3 0 0,3-3 0 16,-1 2 8-16,0-1-8 0,2 1-4 15,0-1-7-15,-2 1 18 0,2-1-7 0,2-1 0 0,-4 2-11 16,0-3 19-16,3 5-8 0,-3-3 0 0,0 2 0 0,1-3 0 16,-1 5-11-16,0-2 18 0,1-2-7 0,-1 2 0 15,0 0 0-15,3-1-11 0,-3-1 18 0,0-1-7 0,2 0 8 16,0 0-8-16,-2-3 0 0,2 2 0 0,-1-4 0 16,1 2 0-16,-2-3 0 0,1 0 0 0,0-3-4 15,-2 3 11-15,2-1-18 0,1-4 19 0,-4 2-8 0,2-2 0 16,1 1 0-16,-1-2 0 0,0 0 0 0,-2-1 7 15,2-1-7-15,0-1 0 0,-2 2-11 0,2-1 7 16,-2 0 12-16,4 1-8 0,-4 0 0 0,5-1 0 0,-5 2 0 16,4 0 0-16,-3 0-4 0,2 0 11 0,-3-2-7 15,5 3 0-15,-3-3 0 0,-4 4-11 0,3-2 19 0,0-2-1 16,-4 3-7-16,4 0 0 0,-4-1 7 0,0 3 1 16,-1-3-1-16,1 1-3 0,-3 1-12 0,3-1 5 0,-3 1 6 15,0 2 1-15,0-2 0 0,0 1-1 0,-2-1 1 16,2 0 0-16,0 1-1 0,0 1-3 0,1-2 4 15,-1 1 0-15,-1 0-4 0,2-2-8 0,-1 1-3 0,0 1 8 16,2-1 10-16,1-3-3 0,0 3-1 0,0-2 5 16,1 2-1-16,0-2 0 0,1-2 1 0,-2 2-19 0,3-1 18 15,-1-2-14-15,1 1 18 0,-3 1-19 0,0-2 1 0,2 1 18 16,-2-1-4-16,1 2-14 0,-1-1 0 0,-2-2-1 16,2 2 19-16,-3-1-18 0,1 2 0 0,1-4 18 15,-4 4-19-15,2-4 1 0,-3 4 18 0,2-4 0 16,-3 2-18-16,0 0 18 0,1 0-4 0,-2 0-14 0,0 0-1 15,2 0 1-15,0 0 0 0,-1 0 3 0,1 0 0 16,1 0 1-16,-1 0-1 0,0 0 0 0,1 0 19 0,1 0-4 16,-1 0-15-16,-1 0 1 0,0 2 17 0,0-1-21 15,-2 2 3-15,2 0 12 0,-2 0 3 0,0 0 0 0,0 0 0 16,0 0-4-16,-1 3 1 0,-2-3-1 0,3 0 1 16,-1 0-1-16,1 2 0 0,-1-5-3 0,0 4 0 0,1-3-15 15,0 1 0-15,3 1 18 0,-1 0 0 0,3-1-18 16,0 1 19-16,2-2-19 0,1 1 18 0,3-1-18 15,0 2 11-15,-1-3 0 0,1 3 7 0,-1-3-18 0,0 0 4 16,1 0 7-16,-1 0 11 0,1 0-11 0,0 0-8 16,0 2 20-16,-1-1-12 0,0-1 0 0,1 0 7 0,1 0-18 15,0 2 11-15,-2-2 0 0,0 0-8 0,-2 1 1 16,3 1 18-16,0-1-11 0,-1-1 0 0,0 0-7 16,1 3-1-16,-3 0 1 0,5-1 0 0,-2 1-1 0,-1 0 4 15,3 0 1-15,-2 0 6 0,2 0 1 0,0 0-8 0,0 0 16 16,4-2-9-16,-2 1-10 0,1-1 11 0,0 2-1 15,3 0 1-15,0-3 7 0,2 2-4 0,-2 0 1 16,1 2-1-16,0 0 1 0,0-1-5 0,0 2-6 0,0-3-8 16,-1 3-1-16,-2 0 5 0,2 2 7 0,1-2 7 15,-3-1 1-15,1 2-1 0,-1 0 1 0,1-1-1 0,-2 1-3 16,3 0 0-16,-1 0-19 0,-1 0 11 0,1 0-7 16,-1 0 11-16,1-2 7 0,3 2-10 0,-5-2-9 15,3 3 5-15,0-4 0 0,-1 3 10 0,3-2-3 0,-3 1 8 16,2-1-1-16,-2 1 1 0,1-1-1 0,-3 1-3 15,3-1-1-15,-3 2 1 0,2-2 0 0,-2 3 0 0,-1-3-4 16,2 3 3-16,-3 0 1 0,1 0-11 0,2-1-5 16,-2 0 1-16,2-1 0 0,1 2 4 0,-2-2 14 0,3 1 1 15,-1 0-1-15,3-2 0 0,-2 2-3 0,2 0 0 16,2 0 0-16,0 2-1 0,-1-2 1 0,1 3 0 16,2-3-12-16,-3 1-7 0,1-1 12 0,2 2 6 0,-2-1-6 15,2 2-8-15,-1-2-1 0,0 0 12 0,2 2 8 16,-1-2-12-16,-1 2-7 0,2 0 4 0,1-1-1 0,0 0 16 15,-3 2-1-15,3-2 0 0,0 0 1 0,1 2-1 16,-2 1-18-16,1-2 19 0,2 0-8 0,-1 1-4 16,0 3-7-16,-1-4 18 0,1 3-7 0,1-2-11 0,-2 2 11 15,4-1-7-15,0-3-1 0,-2 3 1 0,1 0 11 0,2-1 3 16,1-1-7-16,-1 2-7 0,0-1 18 0,2-2-22 16,1 2 22-16,-2-1-19 0,2 0 19 0,0 2-11 0,0-2-7 15,2 1 0-15,-4 1 18 0,4-1-19 0,-4 1 16 16,2 1-16-16,0 0 16 0,-1 0-16 0,1 1 16 15,-2 1-16-15,2-2 8 0,-2 3 11 0,-1-4-3 0,-2 6-1 16,2-3 1-16,0 1-1 0,0 1-3 0,-2-1-15 16,1 2-1-16,0-2 1 0,-2 1 19 0,3 1-1 0,-1 1 1 15,1-2-5-15,0 1 5 0,0 1-5 0,3 0 1 16,-3-3 0-16,0 3-12 0,3-2-6 0,-2 2 2 0,-1 0 20 16,1 0-19-16,-1 0 0 0,2 0 3 0,-1 0 1 15,0 2-1-15,2 1 1 0,0-2 18 0,-3 1-18 16,5-1 18-16,-2-1-19 0,1 2 1 0,-1-4 18 0,0 2-18 15,0 0-1-15,-1 0 19 0,2 0-18 0,3 0 18 16,-3 0-18-16,2-1-1 0,2-2 19 0,-2 1-18 16,2 1 0-16,1-2-1 0,-1 0 23 0,0 1-22 0,0-1 3 15,0 2 15-15,-1-2-18 0,4 0 18 0,-3-2 0 16,-1 4 0-16,3-2-18 0,-2 0 7 0,2-2 7 0,0 2 0 16,-1 0 1-16,-1-1-8 0,1-1 7 0,2 1-18 15,-2-1 0-15,-1 2 4 0,3-3 14 0,-3 2 0 16,1 0 1-16,0 2-1 0,1-4-3 0,-2 3 0 0,-1 1-1 15,4-1 1-15,-5 2-19 0,2-2 4 0,0 1 11 0,0 1 7 16,-1-2-18-16,1 3 0 0,1-2 4 0,-1 2-1 16,-2-1 20-16,2 1-1 0,-2-2-4 0,2 2 0 0,-2 0 1 15,-3 0-1-15,3 2-18 0,-1-2 19 0,-1 1-12 16,-1-1-7-16,2 0 18 0,-2 2-18 0,1-1 18 16,1-1-7-16,1 0 0 0,0 0 8 0,1-1-8 0,-1-1 4 15,0 2-16-15,0-1 20 0,3-3-19 0,-1 3 18 16,-5-2-18-16,5 0 11 0,-5 2 7 0,3-2 1 15,-1 1-4-15,1-1-1 0,0-1 1 0,0 1 0 0,-1 1-1 16,1 1 1-16,0-1 0 0,-2-1 0 0,1 3-1 16,1-3-10-16,-3 3-8 0,2 2 19 0,-2-2-1 0,0 3 1 15,0 0-19-15,0 0 19 0,-2-1 0 0,4 5-1 16,-2-4-14-16,0 3 0 0,0-2 0 0,2 0 0 0,-1 0 18 16,-1-1 1-16,3 0-1 0,-1-2-18 0,1 1 18 15,0-1-18-15,2-1 19 0,-2-1-1 0,2 1-18 0,-2-2 18 16,0 1-18-16,2-1 19 0,0 2-19 0,-2-1 18 15,3-2-18-15,-3 1 18 0,2-1-14 0,1 2 14 16,-1-3-14-16,-2 3 0 0,3-2 14 0,1 0-14 0,-1-1-1 16,-1-1 12-16,3 1 3 0,1-2-7 0,-1 0 0 0,2 0 8 15,1 0-16-15,-2-2 1 0,4-1-1 16,1-1 1-16,-1 1 0 0,2-2 18 0,0 2 0 0,2-3-4 16,-2 0-14-16,2 1-1 0,-3 0 20 0,3 0-5 0,-2-1 0 15,0 0-18-15,-2 2 19 0,1-2-1 0,1 0 0 16,-4 1-14-16,3 1-4 0,-1-1 11 0,-1 0 11 0,1 1-4 15,-1 0-18-15,3-1 4 0,-4 1 0 0,5 1 18 16,-5-2-19-16,4 2 16 0,-2 0-16 0,3-1 19 16,-5-2-18-16,2 4 14 0,1-2 1 0,-3 1-1 0,3 1-18 15,-3 1 18-15,-1-2-14 0,1 1 14 0,-2 4-14 16,-1-4 14-16,0 5-7 0,0-1 8 0,-2 1-1 0,-1 0 1 16,2-1-19-16,0 3 18 0,-2 0-18 0,0 1 18 15,1-3-18-15,1 3 11 0,-1-3-11 0,0 3 11 0,2-3 0 16,-3 2 7-16,3 0-14 0,1-2 7 0,-2 0 11 15,2 2-22-15,-1-2 22 0,1-1-3 0,-1 2-1 16,0-3 0-16,3 2 1 0,-3-2-4 0,0 1-16 0,1 0 20 16,1-2-12-16,-2 1-7 0,2 1 11 0,0-2 7 15,0 1-10-15,0 0-8 0,0 0 18 0,3-2-18 0,0 2 3 16,-4-1 1-16,6-2 18 0,-1 2-18 0,0 0-1 16,0-3 19-16,2 2-18 0,0-1 0 0,-2-1 18 15,3 3-8-15,1-3 5 0,1 2-1 0,0-2 1 0,-2 1-8 16,2 1 7-16,0 0-3 0,0 0 0 0,0 1-1 15,-1 0 5-15,0-1-4 0,-3 1-16 0,2 1 16 16,-2 1-4-16,0-1-4 0,-2 2-44 0,1-1 59 0,0-1-11 0,-1 1 4 16,-2 0-12-16,2 2 20 0,1-1-9 0,-1 0-10 15,2-2 14-15,-4 1-7 0,5-2-7 0,-3 1 7 16,0-1 0-16,2-1-11 0,-2-1 3 0,1 1 19 0,-1-1-3 16,2 1-4-16,-2-1 3 0,3-1-18 0,-3 2 18 15,0-1-14-15,1-1 7 0,-2 2 7 0,2-2-18 16,-1 2 19-16,-2-1-16 0,2 0 19 0,0 1-18 0,-1-1 18 15,-1 1-11-15,2-2-7 0,-2 1 7 0,0 1 7 16,1-1-14-16,-2-1 14 0,1 0-18 0,0 2 11 16,0-1 0-16,-1-1 0 0,2 0 7 0,-4 2-18 0,2-1 11 15,-1 1 0-15,1-1 0 0,-2-1 0 0,1 2 8 0,-1-2-16 16,0 1 1-16,-1 1-1 0,-1-1 1 0,3 0 3 16,-4 1 1-16,3-1-1 0,-2 1 0 0,2 0 0 15,0-1 19-15,0 1-11 0,0 2 7 0,1-2 0 0,-1-1-3 16,2 1-16-16,-1-1 1 0,2 2-1 0,-3-1 5 15,3 1 14-15,-1 0-8 0,-1 0 9 0,2-1-5 0,0 3-7 16,-1-3 7-16,2 4 1 0,1-3-1 0,-2 3-18 16,0-2 19-16,2 0-8 0,1 3 7 0,-1-3-18 15,-2-1 18-15,3 3-18 0,-1-3 11 0,1 2 8 0,-1-1-8 16,1-2 7-16,0 1-18 0,2 0 18 0,-5 0-7 16,3 0 0-16,0 0 4 0,-1-2-15 0,3 1 18 0,-3-1-18 15,-1 0 19-15,1 0-8 0,-2 0-12 0,1-1 9 0,-2 2 10 16,0-2-7-16,0 0 8 0,0 0-8 0,-2 1 7 15,0 1-18-15,0-1 11 0,0-1-4 0,-2 2 4 16,3-1 8-16,-4-1-20 0,3 2 12 0,-1-1 0 0,-1-1-3 16,0 0 3-16,0 0 0 0,-1 0 7 0,0 0-7 15,0 0 0-15,0 0-11 0,1-1 7 0,-3 1 4 16,0-2-7-16,0 2 18 0,-3 0-11 0,2-1 0 0,-1 2-7 16,1-2 7-16,0 1 0 0,-2 0 7 0,0 0-18 15,0 0 11-15,-2 0-8 0,4 0 1 0,-1 0 0 0,-1 0 14 16,0 0-7-16,0 0-7 0,-1-2-1 0,1 2 5 15,0 0 10-15,0 0 4 0,0 0 0 0,0 0-3 16,0-1-8-16,0 1-8 0,0 0 1 0,0 0-1 0,0 0 5 16,0 0 3-16,0 0-4 0,0 1 8 0,0-1 7 15,0 2 0-15,0-2-4 0,0 1-18 0,0-1 4 0,0 3-1 16,0-3 19-16,0 3 1 0,-2-1-5 0,0-1-3 16,-1 1 3-16,0 1 1 0,0 0-20 0,0 0 20 15,-1 1-8-15,0-1 7 0,-1 0-18 0,0 0 19 0,2 0-1 16,0 2 1-16,1-2-5 0,-3 1-14 0,2-1 7 15,-1 0-7-15,1 0 0 0,0 0 18 0,-1-1-18 0,1 1 0 16,-2-2 11-16,2-1 0 0,0 3 8 0,-3-3-20 16,4 2 5-16,-4-1 18 0,4 1-3 0,-1-2-20 0,-2 0 20 15,2 0-1-15,0-2 1 0,-2 2-1 0,2-1-7 0,0-1-15 16,-2 1 23-16,2-1-19 0,0 1 11 0,1-2-8 16,-3 1-3-16,2 2 22 0,3-3-3 0,-6 0-1 15,6 2 0-15,-3-2-18 0,3 1 19 0,-1-2-19 0,-3 1 18 16,1 1-18-16,3-1 11 0,0-1-8 0,-5 1 8 15,4 1 8-15,-3-1-12 0,1 0 12 0,-3 2-1 0,3-2-18 16,0 1 11-16,-2-1-4 0,2 2 12 0,-4-2-1 16,1 0-18-16,0 1 18 0,1 1-18 0,0-2 19 15,-1 1-20-15,-2-1 20 0,0 0-8 0,0 1 7 0,2 0-18 16,-2-1 19-16,2-2-1 0,-2 2 0 0,3-1-10 16,0-2-1-16,0 0-7 0,-2-2 0 0,2 1 3 0,0-1 19 15,0-1-7-15,-1 0 7 0,4 1-3 0,-2-1-1 16,-1-1 1-16,1 1-8 0,2 0 7 0,-3 0-18 15,3 1 11-15,-1 1-11 0,-2-2 0 0,2 3-1 0,0-1 5 16,0-1 0-16,0 4-1 0,-2-2 1 0,0 1 11 16,4 2 7-16,-1 0-4 0,-1-3-7 0,1 3-22 0,-1-1-26 15,0 1-40-15,-3-2-75 0,1-1-6 0,0 2 5 16,-1-2 24-16</inkml:trace>
  <inkml:trace contextRef="#ctx0" brushRef="#br0" timeOffset="197105.04">366 16188 98 0,'0'1'78'0,"0"1"15"15,0-2-21-15,0 0 3 0,0 1 7 0,0-2-28 16,0 1-3-16,0 0 0 0,0 0-4 0,0 1-10 0,0-2-1 15,0 1 16-15,0 0-12 0,0 0-10 0,0 0 15 16,0 0-4-16,0 0-22 0,0 0 15 0,0 0 0 0,0 0-15 16,0 0 1-16,0 0-17 0,0 0 5 0,0 0 8 15,0 0 7-15,0 0-4 0,0 0-3 0,0 0-20 0,2 0 20 16,-2-3-1-16,3 1-3 0,0 1-20 0,2-3 20 16,-2 2-24-16,3-1 4 0,1 0 20 0,-1 0-20 15,2 0 20-15,-3 1-4 0,2 0 0 0,0 1 0 0,1 0-8 16,0 1 0-16,1 0 0 0,-1 0 8 0,2 0-8 15,-1 0-12-15,1 0 20 0,-1-2-8 0,2 2-12 16,0 2 20-16,-1-2-8 0,1-2 8 0,-2 2-20 0,3 0 8 16,-2 0 4-16,0 0 0 0,0 0 0 0,2 0-4 15,-1 0 4-15,-1 0 0 0,4 0 0 0,-3-3 8 0,5 2-20 16,-2-4 0-16,0 0 20 0,0 3 0 0,2-3 0 0,-3 1-12 16,1 2 0-16,2-2 8 0,-5 1 0 0,1 1 0 15,-2 1 0-15,-2 1-8 0,1 0-12 0,-2 0 12 16,-1 1 0-16,-1 2 12 0,0-1-8 0,-4 1-12 0,1 0 12 15,-2 0 8-15,2 1-20 0,-2 0 20 0,0 1-20 16,0 0 12-16,0-1 0 0,0-1 0 0,-2 0 8 0,2-1-16 16,2-1 16-16,-2 1-8 0,0 1 0 0,0 0-35 15,0 1 39-15,-2-1 0 0,-1 2-8 0,-2 1 19 0,0 0-18 16,-1 3 6-16,-1 0-3 0,-2 0 4 0,0 0 0 16,-3 0 8-16,0 2-20 0,2 2 20 0,-4-3-24 15,3 4 12-15,0-2 0 0,-3 3 12 0,1 0-20 0,-1-2 16 16,1 2-8-16,2 2 0 0,-3-2-12 0,-1 0 24 15,2-1-24-15,-2 3 0 0,1-3 5 0,1 1-1 16,-2 0 0-16,2-1 0 0,-3 0 4 0,2 1-4 0,1-1 5 16,-1-1 18-16,1 1 1 0,-1-1-4 0,0-1-1 0,0 2-3 15,3-4-20-15,-1 1 12 0,-3-1-7 0,5 0 18 16,-1-2-7-16,2 1-12 0,2-3 20 0,-1-3-8 16,1 2-12-16,2-4 8 0,3 2 12 0,-4-1-20 15,6-2 20-15,-2 0-20 0,2 1 8 0,0-1 0 0,0 0 0 0,0 0 0 16,0 1 0-16,0-1 12 0,-3-1-12 0,6 2 4 15,-3-1-16-15,0 0 12 0,0 0-4 0,-3 0 12 16,0-1-20-16,3 1 20 0,0-3-12 0,0 3-8 0,0-4 20 16,-2 1-24-16,2-2 1 0,0 1 23 0,-1-1-24 15,2-1 24-15,1 2-20 0,-1-2 12 0,1 3 8 0,1-2-20 16,-1 4 12-16,3-2-12 0,-2-1 5 0,2 0-1 16,2 3 23-16,0-2-22 0,-4 1 18 0,5 1 1 15,-3-1-20-15,4-1 20 0,-3 1-20 0,1 2 20 0,1-1-20 16,1 1 12-16,1-1 12 0,-1 1-12 0,2-2 3 15,-1 2-3-15,-1 0 12 0,2 0-20 0,0 0 12 16,-1 0 0-16,2 2-8 0,-1 0 8 0,-1 0 4 0,2 1 0 16,-2 0-4-16,1 3 4 0,0-2-4 0,-1 1 0 15,-1 1 0-15,2 0 0 0,-3-1-4 0,-1-2 0 0,-1 1 12 16,3 1-3-16,-4-1-13 0,3-4 0 0,-3 5 8 16,2-2-12-16,0-2-13 0,1 2-15 0,0 0-4 0,-3 0-4 15,4-3-27-15,-1 1-33 0,-2-1-66 0,1 2-59 16,0-2 37-16,-4 0 23 0,4 2 11 0,-4 1 26 15</inkml:trace>
  <inkml:trace contextRef="#ctx0" brushRef="#br0" timeOffset="197603.43">1016 16618 84 0,'2'-1'78'0,"1"1"8"16,-3 1-15-16,0-1-6 0,0 0 17 0,-3 0-39 0,4 2 4 15,1 1 0-15,-5 1-3 0,1 0-5 0,-1 3-2 16,0-1-4-16,-2 3 7 0,-1 0-10 0,1 3-8 16,-1 1 0-16,1-2-3 0,-3 4-1 0,2 0 1 0,0 1 15 15,-1 1-19-15,-1 1 18 0,2 0-21 0,-2 1-1 16,0-1 16-16,2 0-8 0,-1 0 8 0,0 2-23 0,0-5 11 15,-1 0 4-15,5 1-19 0,-2-5 0 0,-1 1 20 0,3 0-24 16,-2-2 12-16,2-1-1 0,1-1 9 0,1-5-20 16,1 1 8-16,-2 1 0 0,1-4 4 0,-3 1-4 15,4-2 11-15,0 1-23 0,2-2 12 0,-4 1 8 0,1 0-12 16,1 0 0-16,-2 0 0 0,4 0 8 0,-4 0-28 16,4 0 5-16,-2-3-13 0,0-1 1 0,0 0-27 0,1-3 5 15,3-1-23-15,-3-4-14 0,2-1-36 0,-3-2-67 16,5-3-1-16,0-2 36 0,1 1 0 0</inkml:trace>
  <inkml:trace contextRef="#ctx0" brushRef="#br0" timeOffset="197941.54">1051 16606 94 0,'5'-1'57'0,"1"1"15"0,-1 0-15 16,-1 0-11-16,1 0 15 0,-2 0-32 0,1-2 0 0,-1 2-4 15,2-1-4-15,-1 4-10 0,-1 0 11 0,2 0-1 0,-5 1 12 16,5 2-12-16,-2 2 12 0,2-1 0 0,-2 4-4 16,-1-1 4-16,5 3-11 0,-4 1 3 0,2 0 5 15,0 1 6-15,3 1 5 0,-3 0-7 0,1 1-1 0,-1 2-10 16,1-1 14-16,-1 2-2 0,0-2-1 0,1 1 8 16,-2 1 1-16,1-2-4 0,0 0-8 0,-3-1-3 0,4-1-16 15,-6-1 0-15,2 0 20 0,-2 0-24 0,3-3 0 16,-3-1 16-16,0-1 1 0,0 1-25 0,0-4 20 15,0 2 1-15,-3-1-25 0,3-1 21 0,0-2-5 0,3 1-20 16,-3-1 20-16,0 0-12 0,0-3 0 0,0 1-4 16,0 1-4-16,0-2-5 0,0-2-7 0,3 1 3 15,-3-1-20-15,-3 0-7 0,3 0-20 0,0-1-7 0,0 2-33 16,0-1-65-16,0-3-52 0,-5 0 37 0,2 0 19 0,0 0 18 16,-2-3 12-16</inkml:trace>
  <inkml:trace contextRef="#ctx0" brushRef="#br0" timeOffset="198214.16">839 16890 55 0,'-1'0'136'16,"-1"0"-8"-16,0 1-17 0,2-1 4 0,0 0-13 15,0 2-26-15,0-1-3 0,2-1 5 0,-2-1-4 0,2 1-17 16,-1 1 15-16,1-1-7 0,5 0-6 0,-2 0 4 16,5-3-7-16,-2-1-3 0,4 2-8 0,1-2-12 0,4-1 14 15,-2 2-5-15,2-3-16 0,2 0-8 0,0 0-18 16,1-1 0-16,0 1-18 0,2 1-12 0,-2-2-30 0,-1 1-35 16,2 3-26-16,-5-3-74 0,1-2-41 0,-4 4 28 15,2-1 28-15,-7-1 22 0,0 2 1 0</inkml:trace>
  <inkml:trace contextRef="#ctx0" brushRef="#br0" timeOffset="198787.23">1481 16651 55 0,'0'-2'86'15,"0"2"3"-15,0 0-3 0,0 0-4 0,0 0-7 16,0 0-39-16,0 0-3 0,0 0 10 0,0 0 4 0,0 0-22 16,0 2 15-16,0 1-10 0,0 0-1 0,0 2-7 15,0 1 0-15,0 0-4 0,0 1 1 0,0 2-1 0,0 2-3 16,0 1 0-16,0-1 0 0,0 2 11 0,0-1 0 15,0 4 0-15,0-2-3 0,0 2 0 0,2-1-1 16,-1 2-22-16,-1-1 19 0,0 2-19 0,2-3 20 0,1 3-20 16,-1-1 19-16,-2 1-19 0,4-2 15 0,-4-1-19 15,0 0 24-15,0 2-24 0,3-1 19 0,-1-2-19 16,-4-1 20-16,2 1-20 0,0-1 19 0,0-2 1 0,0-3-24 16,0 2 24-16,0-2-24 0,2-1 0 0,-4-1 12 0,2-2 8 15,0-1-20-15,0-1 20 0,0-1-24 0,0-1 24 16,0 2-24-16,0-2 24 0,0 0-4 0,0-2-1 15,0 2-22-15,0-1 19 0,0 2-4 0,0-1-12 0,0-1-4 16,0-2-7-16,0-2-4 0,0 1-19 0,0-1 0 16,0-4-3-16,-3 2-37 0,-1-4-36 0,2-1-74 0,-1-1 5 15,0-1 20-15,-1-1 39 0</inkml:trace>
  <inkml:trace contextRef="#ctx0" brushRef="#br0" timeOffset="199352.72">1491 16644 84 0,'7'-6'75'0,"-4"-1"-4"0,2 3-7 16,-2 1-3-16,2-1-4 0,0-1-21 0,-2 3-4 15,3 1-3-15,-1 0 11 0,0 1-4 0,1 0-14 0,-1 0 10 16,0 1-3-16,1-2-3 0,0 1-1 0,-1 1-17 15,0-2-5-15,1 1 19 0,2 0-18 0,-3 0 14 16,1 0 1-16,-1 0-19 0,0 0 0 0,2 1 0 0,-2 0 18 0,0 3-18 16,-2-1 0-16,0 1 0 0,2 1 4 0,-2-1 7 15,-1 2 0-15,0 0 0 0,-2 2 4 0,1-2-1 16,-1 1 1-16,0 1 0 0,0-2 8 0,0 2-12 0,-1 0 0 16,-4 1 4-16,5-1 4 0,-3 2 0 0,-1 1 0 15,1-2-4-15,0 0 0 0,1 0 0 0,-1-2-19 16,0 1 8-16,1-1 0 0,2-1 8 0,0 0-5 0,0-2-11 15,0 1 4-15,0-3 8 0,0 1 0 0,0-2-12 16,0 2 4-16,0 0 8 0,0-1-5 0,0-1-10 0,0 2 7 16,0 0 7-16,0 2-3 0,0 1 0 0,0 0-15 15,4 1 11-15,-3 0 11 0,4 0 1 0,-2 3-20 16,0 1 23-16,4-4-7 0,-2 4 4 0,2-2-1 0,-2 1-7 16,0-1 12-16,1 2-4 0,-3-1 3 0,2-1 9 15,1 0-12-15,-4-1 4 0,3 2 8 0,-4-4 0 0,1 0 0 16,-2 0 1-16,1-1-21 0,-1-1 4 0,0 2 21 15,0-3 0-15,0 2-4 0,-1-2-21 0,1 3 21 16,0-2 1-16,0 1-5 0,0-1-12 0,0 1-1 0,-5 2-12 16,2-2 13-16,0 1-14 0,-5 0 14 0,3-2-5 15,-1 1 1-15,-2 1 8 0,0-3-5 0,2-1-3 0,-1 2-5 16,1-3-5-16,0-1-16 0,-2 2-14 0,3-2 9 16,-1 0-29-16,3 0 1 0,-4-2-15 0,4 2 13 0,-3 0-19 15,3 0-11-15,-2 0-24 0,2-1-55 0,1-3-47 0,1 0 25 16,-1 0 12-16,2-1 39 0</inkml:trace>
  <inkml:trace contextRef="#ctx0" brushRef="#br0" timeOffset="199789.8599">1930 16834 109 0,'1'0'92'15,"1"0"-6"-15,1 0-4 0,1 0-21 0,-1 0 15 16,0-3-22-16,2 3-22 0,2 0 19 0,1 0-11 0,-3 0-7 16,0 0 0-16,1-1 0 0,2 1-8 0,-2 0 5 15,1 0-8-15,-1 0 4 0,1 0-8 0,0 0 5 16,0 0 3-16,1 0-3 0,0 0-12 0,-1 0 0 0,0 0 4 15,-1 0 0-15,1 0 1 0,-3 0-16 0,4 0 3 0,-2 0 5 16,-1 0-16-16,0 0-3 0,-2 0 0 0,0-3-20 16,-1 1-14-16,2-1-22 0,-4 0-51 0,2-1-74 15,-2-1 12-15,0 1 30 0,0-1 14 0</inkml:trace>
  <inkml:trace contextRef="#ctx0" brushRef="#br0" timeOffset="200145.91">1881 16560 126 0,'2'1'104'0,"1"1"-18"0,0-1 7 0,3 1-7 16,0-1-10-16,1 2-22 0,-1 0 4 0,2 0 4 0,1-1-22 15,0-1-7-15,0 1 15 0,2-2-7 0,-3 3-18 16,3-3-5-16,0 0 12 0,0 0-18 0,-1 0-5 15,2-2 4-15,-2 4-11 0,-2-2-11 0,1 0-8 0,-1 0-18 16,-2 0-8-16,1 0-55 0,-4 0-71 0,-1 0-6 16,2 0 20-16,-4 3 0 0</inkml:trace>
  <inkml:trace contextRef="#ctx0" brushRef="#br0" timeOffset="201746.62">2635 16413 69 0,'5'-12'75'15,"1"-1"-7"-15,-1 2-4 0,-2 0-3 0,5-1-4 16,-3 0-17-16,-1 1-4 0,3 1 7 0,-2 1 0 0,1 0-21 16,-3 0-1-16,5 2 19 0,-3-1-22 0,0 1 8 15,-2 2-1-15,2 1-3 0,-1-1 0 0,2 2-11 0,-1 0 19 16,-2 2-12-16,2 1-3 0,-2-2-1 0,4 2-2 15,-1 0-1-15,0 0 3 0,-1 2-2 0,-2 1-1 0,4 1-4 16,-1-2-7-16,0 1 11 0,-1 3-3 0,1 0 3 16,-1 1-3-16,0 2 3 0,0 0 0 0,-1 2 0 0,1-1 8 15,-2 0-8-15,0 1 1 0,0 1-8 0,-1 0 18 16,3 2 1-16,-5-2 0 0,3 2-19 0,-3 2 19 0,0-3-19 16,0 1 19-16,2 2-19 0,-2-1 19 0,0 3-3 15,1-1-1-15,-2-1-3 0,1 1-8 0,-2-1-4 0,2 2 4 16,-3 0-4-16,1-1 8 0,-1-1-8 0,0 2 0 15,0-1 0-15,1-1 0 0,-1 1-4 0,1-1 0 16,2 1 4-16,-3-1-4 0,-1 1 0 0,2-1 4 0,0 2-4 16,-1-1 0-16,3-2 0 0,-6 0 4 0,1 0-52 15,0 1 56-15,0-2 0 0,3-1-4 0,2-1 0 0,-5 0-4 16,5-3 4-16,0 1-12 0,0-2 12 0,-2 1 4 16,4-3 0-16,-2-1-4 0,0 1-8 0,0-3-12 15,0 1 16-15,0-1-24 0,-2 0 4 0,-1 0-7 0,1-1-12 16,2-1-4-16,-3-1-33 0,3 0-26 0,-3 2-68 15,-2-5-34-15,0 0 25 0,-2-2 21 0,4-1 26 16</inkml:trace>
  <inkml:trace contextRef="#ctx0" brushRef="#br0" timeOffset="202110.64">2626 16651 62 0,'0'0'114'0,"0"-2"-14"15,0 1-3-15,0-3-4 0,0 1-10 0,-2 0-4 16,2 0-21-16,0-1-3 0,0 0 8 0,0 0-1 0,3-1 5 15,1 0 1-15,0 4-23 0,1-2 9 0,1-1-4 0,1 1-11 16,2 0 8-16,0-1-3 0,3 2-4 0,-1-3 0 16,1 1-7-16,-2 1 4 0,4-2-7 0,-3 2-9 15,0 2 8-15,2-1 1 0,-2 1-8 0,1-2-5 0,1 1-4 16,-2-1 1-16,2 0-6 0,-2 0 1 0,0 2-4 16,0-2-5-16,2-3 0 0,-1 4-31 0,-4-1 0 0,0 3-8 15,0-3-28-15,1 3-8 0,-2-3-30 0,-4 3-71 0,-1-3-73 16,1 3 33-16,-3-1 29 0,0-2 29 0,0 1 1 15</inkml:trace>
  <inkml:trace contextRef="#ctx0" brushRef="#br0" timeOffset="203076.63">3046 16377 109 0,'2'-3'92'15,"-1"-2"-13"-15,3 2-15 0,-1-1 15 0,2-2-14 0,1 0-11 16,0 0-15-16,0 0 8 0,1 1-14 0,1-1-8 16,-2 2 5-16,0-1-1 0,1 0-3 0,-1 1-1 15,-1 3-3-15,1-2 0 0,0 1 1 0,-1 1-5 0,2 1 1 16,-1 0-4-16,2 1 0 0,-2 4 0 0,-1-2 0 15,3 3 0-15,-2-2-12 0,2 1 12 0,0 0-11 16,0 3 19-16,-2 0-4 0,2 1-19 0,-2-3 19 0,-1 1-19 16,2 1 0-16,-3-1 23 0,-1 1-19 0,2-2 19 15,-5 1-23-15,1 1 11 0,1-2-3 0,-2 1 15 0,0 1-11 16,0-1 3-16,0 1 13 0,-3 1-13 0,3-2 1 16,-5 1 0-16,1 0 12 0,2 0-8 0,-3 1 4 0,0-1 0 15,2 2-20-15,-3-2 4 0,1-2 21 0,1 1-25 16,2 1 13-16,-1-2 8 0,1-1-17 0,1 0 21 15,-1 0-12-15,0-1 0 0,1-4 0 0,1 2-8 0,0-1 12 16,0 0 1-16,-2-1 0 0,2 2-5 0,-1-4 1 16,1 2 0-16,0-1 9 0,-2 1-13 0,2 0-1 15,0 0-4-15,-3 0-9 0,0 0 19 0,1 0-1 0,-2 0-4 16,2 0-4-16,0 0-15 0,1-1 0 0,-1-2 1 16,-1 1-1-16,1-1-4 0,2 0-1 0,0 0-13 0,0 0 10 15,0-1-19-15,2-1 23 0,-2 1-22 0,0-1 17 16,0 2-16-16,0-1 4 0,2 1-5 0,1 0 2 0,-2-2-9 15,3 2 13-15,-3 0 4 0,5 2 4 0,-4-1 1 16,3 1 0-16,-4 1-9 0,2 0 13 0,1 0 0 0,-3 0 4 16,4 0 0-16,-2 1 0 0,2-2 4 0,-2 1 8 15,2 0-8-15,-1 0 0 0,3 1-8 0,-4 2 12 0,3 0 0 16,-1 0 0-16,1 0 0 0,-1 0-8 0,0 3 8 16,1-1 0-16,0 1 0 0,-1 0 8 0,0-2-4 0,1 2 0 15,-2 0 4-15,-1 2-4 0,0-1 4 0,1-1 0 16,-2 0 0-16,-1 3 4 0,1-1 8 0,0-3 1 15,-2 3-1-15,1 1-20 0,-1-1 21 0,2-1-21 0,-4 1 20 16,2-1-15-16,2 2-1 0,-2-3 21 0,0 3-8 16,0-1 4-16,0 2-4 0,-2-2 9 0,2 1-5 0,0 0 5 15,-1 0 10-15,-1 1-1 0,-1-2-21 0,-3 2 22 16,1-2 1-16,0-1 1 0,-1-1-5 0,1 0-14 16,-4 3 1-16,1-3 4 0,1-1-4 0,1-1 0 0,-2 2 5 15,1 0-4-15,-2-1-1 0,1-1-4 0,-1-1-1 16,1-1-4-16,2-2-16 0,-2 0 15 0,0 3 1 0,0-3-6 15,2 0 0-15,1-3 1 0,-1 3-17 0,-2-2 16 16,2 2-5-16,-1 0-5 0,2-2 5 0,-1 0-11 16,0-1-10-16,0-2-15 0,-1 1-15 0,2 1-13 0,-1-2 6 15,0-1-13-15,1 0-16 0,5 0 4 0,-5 0 1 0,4 5-22 16,-1-1-17-16,0-2-12 0,1 0-53 0,1 2-29 16,0-1 16-16,0 0 12 0,1 1 41 0,-2 1 17 15</inkml:trace>
  <inkml:trace contextRef="#ctx0" brushRef="#br0" timeOffset="203377.81">3461 16913 98 0,'-2'7'118'0,"-1"0"3"0,0 1-6 0,-2-2-25 16,2 1 11-16,-4 1-32 0,1 1-7 0,-2 1-3 0,3-1-7 16,-1 2-7-16,1-1-8 0,-4 1 1 0,4 1 0 0,-1-2-12 15,1 1-3-15,0-1-7 0,2-2 7 16,1 1-8-16,2-2-26 0,-4-4-16 0,4 0-8 0,0-1-26 15,0-1-62-15,0-2-83 0,0-1 3 0,4-2 24 0,-8-2 33 16</inkml:trace>
  <inkml:trace contextRef="#ctx0" brushRef="#br0" timeOffset="204512.25">3786 16351 48 0,'-3'0'86'16,"1"0"-4"-16,2 0-11 0,-3-1 11 0,0 1-21 0,0 0-3 16,-3 0-22-16,4 3 7 0,-1-2 4 0,0 1-7 15,0 2-4-15,-4 1-3 0,2-1-4 0,-1 1 1 0,3 1-5 16,-3-2 5-16,4 2-8 0,-4-1 4 0,4 1 4 15,0-2 0-15,-1 2-19 0,-1-1 19 0,1 1-19 16,0-2 19-16,-1 2-18 0,1 2 14 0,-2-1 1 0,2 1-11 16,-2-1-9-16,-2 1 9 0,4 1-1 0,-4-3-3 15,2 1 3-15,2 2 1 0,0-1-4 0,-2-1-12 0,1 1 8 16,2-2-1-16,1 1 1 0,-1 1 0 0,-1-1 0 16,3 1 0-16,-4-1 0 0,4 2 0 0,0-1 0 15,0-1 0-15,0 2 0 0,-1 0 8 0,-1-1-8 16,2 2 4-16,2-1 8 0,-4 2 1 0,4-2-5 0,-2 1 0 0,0-2 1 15,0 2-1-15,-2-1-3 0,4 2 4 0,1-2-5 16,0 0 1-16,-1 0 0 0,3 1-18 0,-1-2 22 16,2 2-21-16,1-1 13 0,1 0-1 0,0 0 1 0,-2 0 8 15,0-1-8-15,-1 1-1 0,2-2 1 0,-3-1 0 16,4 3-5-16,-3-3 5 0,1-1 8 0,-1 2-12 0,-2-3-1 16,4 1 10-16,0 1-14 0,-2-3 4 0,1 0 1 15,-1 2-5-15,0-4 0 0,1 1 4 0,0-2-4 16,-1 0 0-16,-2 0 0 0,4 0 4 0,-2 0-4 0,2 0 5 15,-2 0-5-15,0 0 4 0,1 0-4 0,-1 0 0 16,1 0 5-16,-1 0 9 0,3 0-14 0,-5 0 0 0,4 0 9 16,-1 0-14-16,0 0 5 0,-1-2-9 0,0-1 14 15,-1 1-5-15,1 1 0 0,0-5 0 0,1 2 4 16,-5-1-4-16,3-1-9 0,-1 0 14 0,0-2-5 0,2 3 4 16,-2-3 10-16,0 2-14 0,-1-3 4 0,2 3-4 15,-4 0-4-15,5-1 8 0,-5-1-4 0,3 1 5 0,-3 1-5 16,2-2 4-16,-2 2-4 0,2 0 5 0,-4 0 9 15,4 2 0-15,-1-2-5 0,-1 1 0 0,0-1 1 16,-1 2-1-16,2 1-14 0,-2-2 5 0,1 0-4 0,-2 1 4 16,0 1 9-16,-1-1-9 0,0 1 5 0,-1-2 9 0,0 2 0 15,1-1 1-15,-2 1-10 0,1-2-15 0,-3 3 24 16,2 1 1-16,1-2-25 0,1-1 5 0,-2 2 1 0,2-1 18 16,-2 2-9-16,-2-2 10 0,0 1-25 0,2 0 24 15,-1-3-23-15,-1 3 18 0,1 1-18 0,-5 1 23 16,5-2-23-16,-1 2 9 0,-2-3-10 0,1 3 24 0,0 0 1 15,-2 0-15-15,1 2-10 0,3-4 25 0,-2 2-25 16,1 0 20-16,3-1-25 0,-6 1 30 0,4 1-25 0,-2-1 20 16,3 0-10-16,-1 0 10 0,0 2-10 0,-1-1-15 15,1 2 25-15,-2 0 0 0,0 0-25 0,2 2 25 16,1-1-25-16,0 1 20 0,-1-1-25 0,1 2 20 0,2-1-14 16,2-2-1-16,-1 0 25 0,2 0-20 0,-1-2 1 15,-1 0 4-15,2-1-10 0,0 2-27 0,3-2 18 0,-3 0-3 16,0 0-5-16,0 0-22 0,2 0-21 0,-1-2-11 15,2 1-13-15,-3 1-2 0,5 0-60 0,-5 0-58 16,5 0-1-16,-4 0 35 0,2 0 17 0,-1-1 11 0</inkml:trace>
  <inkml:trace contextRef="#ctx0" brushRef="#br0" timeOffset="206679.04">4321 16612 84 0,'0'0'78'0,"0"0"-7"0,3 1 8 0,-3-2-4 0,4 1-3 16,-2 0-18-16,1 1-4 0,0-2-21 0,1 1 4 0,-1 0 7 15,2 0-4-15,-2 0 12 0,-2 0-12 0,3 0 1 16,2 0 4-16,-3 0-4 0,0 0 0 0,2 0-3 0,-2 0 0 16,2 0-4-16,0 0 0 0,1 0 1 0,-3 0-4 15,3 0-12-15,-1 0 1 0,2 0-1 0,0 0 1 16,-2 0 0-16,3 0-1 0,-2 0-3 0,2 0 4 0,1 0 0 15,1 0 0-15,-2 0-4 0,3 0-4 0,0 0 0 16,-1 0 4-16,2 0 0 0,-2 0 16 0,1 0 5 16,1 0-4-16,0 0 0 0,0 0-12 0,-1 0 4 0,1 0-4 15,0 0 0-15,-1 0 0 0,2 0 0 0,1 0 1 16,-3 0-5-16,3 0-9 0,-1 0 22 0,-1 0-3 0,0 0-14 16,-1 0 8-16,1 0-8 0,-4 0 10 0,0 0-15 15,-1 0 1-15,0 0-5 0,0 0 0 0,-4 0 13 16,0 0-13-16,2 0 5 0,-3 0-5 0,1 0 0 0,-3 0 0 15,1 0 0-15,-1 0-5 0,0 0 5 0,0 0-9 16,0 0 0-16,3 0 9 0,-6 0-4 0,3 0-28 0,0 0 5 16,0 0-17-16,0 0-21 0,-3 0-3 0,2 0-10 15,-3 0-43-15,-4 0-31 0,3 0-63 0,-5 0 5 0,0-1 26 16,0-2 22-16,-2 0 12 0</inkml:trace>
  <inkml:trace contextRef="#ctx0" brushRef="#br0" timeOffset="207239.8199">4521 16356 52 0,'0'0'71'0,"2"0"7"0,-2 0-13 0,0 3-8 16,0-2 0-16,0 2-25 0,0 2 1 0,-2-1-8 0,4 1 3 15,0-1-2-15,-2 2 6 0,1 0-3 0,-1 2 0 0,0-3-7 16,2 0-1-16,-2 3 1 0,3-3-4 0,-3 2 1 16,0 0-1-16,0 0 0 0,0 1-3 0,0 1 0 0,0-1-1 15,0 2-3-15,0-1 4 0,0 3-4 0,0-1 0 16,0 1 0-16,0 1-7 0,0-1-8 0,0 2 19 0,0 2-8 16,0-1 1-16,0 2 3 0,0-1 4 0,0 1 0 15,0-1 11-15,2-1-7 0,-1 2 7 0,1-1-3 16,-2 0 0-16,3-2-4 0,-3 0 0 0,2 1-15 0,2-1 15 15,-1 0 0-15,-1-2 0 0,-2 2-19 0,0-2 8 16,0-2 11-16,1 2-7 0,-2-1 0 0,2-1 0 0,-1-2-1 16,0-2 1-16,-1 1-4 0,1 1 4 0,0-1-4 15,0-2 0-15,0-1 0 0,0 1-4 0,0-4 4 0,0 2-4 16,0-2 0-16,0-1 0 0,0 2-4 0,0-2 12 16,0-2-12-16,0 2-4 0,1 0 0 0,-1-1-20 15,0 2-4-15,0-1 4 0,0 0-3 0,2 0-35 0,-2 0-11 16,0-2-48-16,-2-1-68 0,2 0-3 0,-1-2 12 15,1 2 26-15,-2-3 8 0</inkml:trace>
  <inkml:trace contextRef="#ctx0" brushRef="#br0" timeOffset="-192949.57">5407 16424 84 0,'-3'-1'71'0,"7"0"0"0,-4-2-6 0,2 3 3 16,1-3 0-16,-3 0-18 0,0 1-3 0,0-1-4 15,3 3-18-15,-1 0 8 0,0-2-4 0,-4 1-7 0,4 0 14 16,-4 1-21-16,2 0 7 0,0 0 0 0,2 0 0 16,-2 1-4-16,-2-1 0 0,2-1 1 0,0 1-4 15,0 0-1-15,0 0 1 0,0 0-4 0,0 0 4 0,0 0-3 16,0 0-5-16,0 0 12 0,0 0-12 0,0 0 5 16,0 1 3-16,0-1-12 0,0 3 1 0,0-1 4 0,-2 1 3 15,-1 1 0-15,1 1 1 0,-1-1-12 0,-1 2 0 16,-1 2-4-16,0-3 8 0,-1 5-4 0,-1-2 0 0,-2 0 0 15,3 1 4-15,-2-1-4 0,1 1 0 0,1 1 0 16,-5-1 7-16,5 0-11 0,-2 0 1 0,-1 0 3 16,1 0-4-16,0 2 4 0,1-4 7 0,-2 4-7 0,3-2 0 15,-4-2 0-15,3 1-3 0,-2 0 3 0,3 0-4 16,-2 1 4-16,1-1 0 0,-2-1 0 0,3 1 0 16,-2-1-12-16,3 1 9 0,-3-2-1 0,2 1 4 0,1 2 0 15,-1-1 0-15,1-1 0 0,0-1 0 0,-2 0 7 16,2 0-10-16,-2 0 6 0,4 2-6 0,-2-1 6 0,2-4-3 15,0 2 4-15,3-1-8 0,-3-1 4 0,2 1 8 16,1-2-12-16,-2 0 8 0,4-2 4 0,-2 0-12 0,0 3 8 16,1-3-8-16,-2 0 0 0,1 0 4 0,0 0 8 15,0 0-12-15,0 0 4 0,0 0 7 0,0 1-10 0,0-1 3 16,0-1-4-16,0 1 8 0,0 0 3 0,0 0 1 16,0 0-12-16,0 0 4 0,0 0 0 0,0 0 4 0,0 0 0 15,1 0-4-15,2 0 11 0,0 0-11 0,0 0 8 16,2 0 7-16,0 0-3 0,2 0 3 0,-3 0 0 15,4 0-3-15,3 0 0 0,-4 0-1 0,2 0-15 0,0 0 1 16,1 0 18-16,1-3 1 0,-2 3-8 0,4-2-1 16,-2 0 9-16,2-2-8 0,-2 0 0 0,1-1 0 0,1 2 0 15,0-3 0-15,-2 5 0 0,0-2 0 0,1-3 0 16,0 4 0-16,-3-3 0 0,0 5-4 0,1 0 0 16,0-1 0-16,-1 1 0 0,-1 0 4 0,-2 0-4 0,1 0 0 15,0 3 0-15,-2 2 12 0,0-5-3 0,0 0-9 16,-2 3-4-16,0-3 0 0,-1 3 8 0,-1 1-8 0,-1-2-4 15,2-2 0-15,-2 0 4 0,0-2-8 0,0 4-5 16,0-1-11-16,0-1-4 0,-2 0 8 0,2-1-32 16,2-1-3-16,-2-1-14 0,0-1-19 0,0 1-21 0,-2 0-61 15,-1-2-40-15,0 1 38 0,-2 1 7 0,2-3 33 16</inkml:trace>
  <inkml:trace contextRef="#ctx0" brushRef="#br0" timeOffset="-192324.91">5369 16480 76 0,'0'0'68'0,"3"0"-21"16,-3 0-5-16,0 0 16 0,0 0-5 0,3 0-35 0,-3 0 11 16,0 0-8-16,3 0 4 0,-3 0 0 0,3 0-17 15,-4 0 13-15,4 0-17 0,2 0 14 0,-5 0-7 0,3 0-1 16,-1 1-10-16,1 1 11 0,0 0 0 0,-1 1 0 15,-2 0 3-15,1 0 8 0,-1 1 0 0,0-1 0 0,2 2-1 16,-2-1-13-16,3 1 13 0,-3-1 1 0,-3-1-14 16,7 2 14-16,-2-1-19 0,-2 2 19 0,0 0-14 15,0 0-1-15,0 0 0 0,1 2 23 0,-1 1-12 0,2 0 1 16,-2 0 3-16,0 0 0 0,0 3-3 0,0-2 11 16,0 2 0-16,0 0 0 0,0 0 0 0,0 1-3 0,0 1-4 15,0-2 0-15,0 2 0 0,0-1 1 0,0 1-1 16,0-1 0-16,0 0-3 0,0 1 4 0,0 0 4 0,0-2 0 15,0 3 0-15,0-3 1 0,0 1-21 0,0-1 0 16,0 0 17-16,0 0-17 0,0 0 17 0,0-1-21 16,0 0 9-16,0-1 8 0,3 0-21 0,-3 1 17 0,2-2-17 15,0 0 17-15,-1 0-22 0,1-2 10 0,-1 1 7 16,1-2-16-16,-2 0 17 0,3 1 0 0,-1-2 0 0,1-2-4 16,-3 3-1-16,3-2-21 0,-3 2 5 0,0-3 8 15,1 3 8-15,-1-3-8 0,0 3-13 0,0-1 22 16,0-2-22-16,-1 3 22 0,1-2-22 0,0-2 0 0,0-2 21 15,0 3-25-15,0 0 17 0,0-3-13 0,0 0-4 16,0 0-4-16,0 0-8 0,0 0 4 0,0 0-12 0,0 0-8 16,0 0-31-16,-3 0-3 0,0 0-6 0,1 0-18 0,-1 0-50 15,1-3-48-15,1 0 3 0,-1-2 37 0,1 2 4 16</inkml:trace>
  <inkml:trace contextRef="#ctx0" brushRef="#br0" timeOffset="-191191.64">5653 16627 55 0,'3'-6'68'0,"2"2"-4"15,-3-1-18-15,4-1 12 0,-2 2 2 0,-1 1-35 16,-2 1 11-16,1-1 0 0,0 0 4 0,2-1 3 0,-2 1-3 16,1 1-1-16,0-1-17 0,0 3 0 0,-1-1-4 15,1 1 18-15,2-2-10 0,0-1 0 0,-1 3-12 0,-1 0 8 16,0 0-3-16,2 1-1 0,-2 1 1 0,2-2-1 15,0 3-3-15,3-3 7 0,-4 3-11 0,1-1-3 16,0 2-1-16,0 1 5 0,0-1-1 0,1 1-4 0,-2-1 1 16,1 1 3-16,0-1 8 0,0 2 0 0,0 0 0 15,-2-2 0-15,3 1 0 0,0 1 0 0,-2 1-19 0,0 0 0 16,-2 0 4-16,1 2 15 0,-1-3-19 0,1 0 19 16,1 2-19-16,-1 1 16 0,-1-2-1 0,0 1-7 15,-2 0 0-15,0 2 0 0,3-3-12 0,-3 2 20 16,0-1-9-16,0 1-10 0,0 1 14 0,0-4-19 0,-2 2 20 15,2-1-20-15,0 1 20 0,-1 1-20 0,1-2 8 16,-2-1 12-16,-3 2-20 0,1-1 0 0,1-1 20 0,-4 3-20 16,3-1 8-16,-3 2 12 0,-2-2-20 0,4 2 8 15,-3 1 12-15,0-1-12 0,2 1-8 0,-2 1 20 0,0 1-4 16,0 1-8-16,-3-2-12 0,3-1 4 0,0 3 12 0,2-3-4 16,-3-1 0-16,4 1 12 0,-2-1-12 0,1-2 0 15,1-1 4-15,0-1-4 0,1-1 12 0,4 1-12 16,-3-3 0-16,0-2 8 0,-1-1-8 0,3 3 0 0,-2-3 0 15,-1-2 4-15,4 2-4 0,-1 0 0 0,-3-1-8 16,-3 1 8-16,4 0 4 0,-2 0 8 0,2 0-12 0,0-1 4 16,-2 1-4-16,3-3 4 0,-3 0-4 0,-1 0 0 15,2 0 0-15,0-1 0 0,1 0 0 0,-2 0 0 0,2 1 0 16,0 0 0-16,-3-2 0 0,3 1 0 0,1 1 0 16,1 0-8-16,1 0 8 0,-2 0 4 0,2 1-4 15,-2-1 0-15,4 0 8 0,-2 2-20 0,2-2 12 0,-4 0 0 16,2 0 0-16,2-1 8 0,-1 2 0 0,-1-1-4 15,3-3 0-15,-1 3-8 0,-2-1 0 0,6-1 0 0,-6 2-8 16,5-2 16-16,-4 2-4 0,1-1 0 0,1 4-12 16,2-3 20-16,-2-2-12 0,0 4-8 0,5-2 8 15,-2 0 12-15,1-1-16 0,-2 0 16 0,1 0-8 0,1 1 0 16,3 1-12-16,-3-4-35 0,-1 3 58 0,3-1-15 16,-2 1 16-16,-3-2-8 0,6 5-12 0,-2-3 8 0,-2 2 0 15,2-1 12-15,-3-2-8 0,1 4 0 0,2 0 4 0,-2 0-8 16,-1 0-8-16,3 0 8 0,-2 0 0 15,-1 0 0-15,1 0 0 0,-1 0 4 0,2 3-4 0,-1-3 0 16,0 3 0-16,0-1 4 0,-1 0 0 0,2 0-4 0,-3 4 8 16,2-3-4-16,-1 1 4 0,0 1 4 0,1-2-12 15,-4 4 4-15,3-4-4 0,-4 2 0 0,3 2 4 16,-2-1-4-16,2-1 0 0,-3-1 0 0,2 1 4 0,1 1 0 16,-1-2-4-16,-2 1 4 0,4-2 0 0,-2 1 0 15,-1 0-4-15,1 0 8 0,2-1-8 0,-1-3 4 0,-2 4 0 16,-2-1-12-16,3 0 8 0,0 0 0 0,-1 2 0 15,1-2 0-15,-1-2-4 0,3 1 0 0,-4 2-4 16,2-1-12-16,0-3 16 0,0 2-24 0,-3-1 0 0,0-1-3 16,2 0-8-16,-2 0-15 0,0 0 0 0,0 2-14 15,-2-2 12-15,4 1-30 0,-4 1-24 0,2-1-53 0,0 1-10 16,0-2 9-16,0 0 21 0</inkml:trace>
  <inkml:trace contextRef="#ctx0" brushRef="#br0" timeOffset="-190406.61">6156 17146 48 0,'2'0'68'0,"-4"0"-22"0,4 0 8 15,-2 0-15-15,1 0 0 0,-2 0-3 0,2 0-18 0,-1 0 14 16,-1 0-21-16,1 0 17 0,0 0-20 0,0 0 10 16,0 0-1-16,0 0-9 0,0 0 6 0,0 0 0 0,0 0-10 15,0 0 7-15,0 0 3 0,0 0-10 0,0 0 7 16,0 0-1-16,0 0 5 0,1 2-4 0,-1-1 3 0,0 2-3 16,0-1 0-16,0 0 0 0,2 0 3 15,-2 3-3-15,0-2 4 0,0 1-8 0,-2 0 0 0,2 0 0 16,0-1 4-16,0 3 15 0,0-2-19 0,0 2 12 0,-1 0-1 15,-2 0 4-15,-1 2 0 0,1 1-4 0,0-2 5 16,-3 1-9-16,1 0 1 0,2 0 7 0,-2 1 1 16,0-1-12-16,2-1 0 0,2-1-3 0,1 0 3 0,-2-1-7 15,-1-4 3-15,3 4-3 0,0-3-4 0,0 2 4 16,3-4-8-16,-3 1-11 0,0-1 11 0,0 0-14 0,-3 0-12 16,3 0-8-16,0 2 5 0,0-2-22 0,0-2-7 0,0 2-51 15,0-1-46-15,0 1 2 0,0-2 14 0</inkml:trace>
  <inkml:trace contextRef="#ctx0" brushRef="#br0" timeOffset="-188340.22">6294 16635 52 0,'3'-5'82'0,"2"1"-11"15,-2-1-3-15,0 1-4 0,-3-2-7 0,2 3-17 0,1-3-8 16,0 1 0-16,-1 1-10 0,1-1 14 0,-3 1-18 15,0-1 0-15,0 2-3 0,0-1 6 0,5 1-10 0,-1 0 15 16,-1 1-5-16,2 1-17 0,-2 1 14 0,0-3 1 16,2 1-19-16,0-1 14 0,3 2-14 0,-4-1 15 15,1 1-19-15,0-2 19 0,0 1-19 0,1 1 15 0,0-2 0 16,1 3-18-16,-1 0 18 0,-1 0-15 0,1 0 15 16,3 0-7-16,-2 0 0 0,-1 1-12 0,1-2 19 0,0 1-7 15,1 0-11-15,0 0 14 0,-1 0-14 0,2 0 14 16,-1 0-14-16,0 1 18 0,2 1-8 0,-1 2 8 15,-3-1-7-15,2 0 3 0,0 2 1 0,0-1-1 16,-2 1 4-16,-1 2-14 0,0 1 10 0,1-2 8 0,0 1-11 16,-1 1 3-16,0 0 0 0,-2 2-7 0,2 0 8 0,-3 2-1 15,1 0 1-15,-2 0 3 0,-1 0-3 0,0-1-1 16,2 2 1-16,-4-1 7 0,4 0 3 0,-2 3 1 0,0-4-15 16,0 2 0-16,3 2 7 0,-2-1-7 0,-1-1 11 15,0 2-11-15,2 2 0 0,-2-3 19 0,-2 2-12 0,4-1 1 16,-4 0-1-16,2 0-11 0,-4-1 0 0,4 2 20 15,0-3-5-15,0 2 1 0,-2-2-5 0,1 1 1 16,-4-3-4-16,5 2-8 0,-3 1 12 0,0-5-20 0,3 4 16 16,-2-4-1-16,0 1 1 0,-3-2 0 0,5 2-20 15,-1-2 20-15,2 1 0 0,-4-1 0 0,3-1-4 0,-4 0 0 16,2 0 0-16,-1-1 0 0,0-1 0 0,1 2-12 16,2-3 12-16,-5 1 0 0,2-1 0 0,0-2-20 0,3 1 20 15,-2-3 0-15,2 1-12 0,0 1-8 0,-1-2 20 16,1 0-4-16,-2 0 0 0,2 0-20 0,0-2 16 15,2 4-19-15,-2-4-1 0,0 2-10 0,0 3 10 0,-3-3-14 16,3 0 0-16,0 0-7 0,-5 0-27 0,4 0-17 16,-1 0-10-16,2-1-50 0,-5-2-30 0,4 0 10 15,-4-3 20-15</inkml:trace>
  <inkml:trace contextRef="#ctx0" brushRef="#br0" timeOffset="-187939.3">6313 16864 66 0,'3'-1'89'0,"2"1"4"16,1 0-22-16,0-2-3 0,1-1 7 0,1 0-21 16,0 0 1-16,1 2-5 0,-1-4-3 0,2 4 1 0,0-2 3 15,0-1-7-15,1 2 0 0,0 0-18 0,-1 2 15 16,1 0-11-16,0 0 0 0,0 0-15 0,-2 2 15 15,1-4-18-15,-1 2 14 0,1 0-18 0,1 0 15 0,-2-1-19 16,-1 1 15-16,0 0-19 0,1-2 16 0,1 1-9 16,0-2-18-16,2 0 3 0,-1-2 4 0,-1 1-30 0,4-4-1 15,-1 2-10-15,1-3-23 0,-3 0-17 0,3 0-48 0,-3 0-44 16,-1 2 4-16,-1-4 5 0,1 5 40 0</inkml:trace>
  <inkml:trace contextRef="#ctx0" brushRef="#br0" timeOffset="-186714.3599">6955 16647 73 0,'-2'0'57'0,"-3"0"7"0,5 0 0 0,-4 0-10 15,2 0 0-15,2 0-22 0,-1 0-3 0,-2 1-4 16,3 0 0-16,0 1-4 0,-4-2 1 0,1 2-4 0,0-1 0 15,1 1 11-15,1-2-18 0,-3 1 7 0,0 2 0 16,2-1 7-16,-4-4-3 0,0 5 0 0,2 0 0 16,4-1-4-16,-3 0-3 0,0 2 0 0,1-3-1 0,-2 2 1 15,2-1-19-15,-1-1 19 0,0 4-4 0,0-3-15 16,0 2 1-16,-1-1-1 0,1-3 4 0,0 3 0 0,1 1 0 16,-1 0 0-16,2 1 0 0,-3 0 11 0,4-1 7 15,-4-1-6-15,1 3-12 0,1-1 7 0,-1 2 4 16,1-1-4-16,-1 2 1 0,-2-4-1 0,1 4 1 0,0-2-1 15,0 0-3-15,4 1 3 0,-2-1-3 0,1 1 0 16,1-2 0-16,-2 1 3 0,2 2-3 0,0-2-4 0,0 1-4 16,-1 0 4-16,-1 0 8 0,0 0-8 0,1 1 3 15,-1-1 5-15,2 2-8 0,0 0 7 0,0 0-7 0,0 2 4 16,-3-4-4-16,6 4 8 0,-3-3-8 0,0 5 7 16,0-4-3-16,0 1 0 0,0-1 7 0,0-1 0 0,0 0-11 15,0 2 4-15,0-2 7 0,0-1-11 0,0 0 4 16,0 1-8-16,0-2 8 0,0 0-4 0,0 1 0 0,0-2 4 15,0 2-4-15,0-1 0 0,0 2 0 0,0-2 4 16,3 0-8-16,-1 0 4 0,1 1 4 0,-1-1 0 0,3 0-4 16,1 0-8-16,-3 0 12 0,3 0-4 0,-3-1 0 15,2-1 0-15,0 2 0 0,1-1 4 0,-3-2-8 16,2 1 4-16,0-1 7 0,0 2-7 0,1-2 0 0,0 0-3 16,-3 0 3-16,5-1 0 0,-5 0 3 0,2 1 1 15,2-3-4-15,-1 2 12 0,-2-2-1 0,3 0 1 16,-2 0-9-16,1 0-10 0,-1 0 3 0,2 0 0 0,0 0 19 15,-1 0 1-15,-1 0-9 0,4 0 5 0,-4 0-16 16,2 0 20-16,-1 0-9 0,2 0-11 0,-1 0 20 0,0-2-12 16,1-1 0-16,-2 0-8 0,2 0 8 0,0 0 0 15,-2-1 7-15,1 1-19 0,-1-2 20 0,2-1-20 16,-3 2 20-16,-2 1-20 0,3 1 20 0,-4 0-20 0,0 1 12 16,1-2 8-16,-2 2-16 0,-1-2 20 0,0 0-20 15,0 1 8-15,3-1 3 0,-3 0-3 0,-3-1 0 0,8-2 0 16,-4 1 0-16,-1 0 0 0,0 1 4 0,0-2-4 15,2 0-4-15,-2 0 0 0,-2 2 0 0,2-2 0 0,2 0 4 16,-4 0-4-16,2 0 4 0,0-2-4 0,0 2 4 16,0 2-4-16,0-3 0 0,0 2-8 0,-3-1 12 0,0 3-12 15,0-2 8-15,0-1 8 0,0 2-8 0,-2-1 0 16,0 1-8-16,0-1 8 0,-4 1-4 0,3-2 12 0,2 0-8 16,-2 0-12-16,1 1 8 0,-2-1 4 0,2 3-4 15,0-1 0-15,0 1 4 0,0 1-4 0,0 1 4 16,2-1 0-16,-3 2 0 0,2-2 8 0,0 2 0 0,-2 0-20 15,1 0 20-15,-1 0-20 0,-2 2 8 0,3 0 0 16,-1-1 0-16,-2 2 1 0,0 2 3 0,0 0 0 0,0 0 7 16,2-2-18-16,-3 3 18 0,1 0-14 0,1-1 7 15,-1 1 0-15,-1 0 7 0,3-2 1 0,-2 1 0 0,1 1 0 16,-2-1 0-16,3 2 0 0,-1 0-8 0,1-1 0 16,-1 0 0-16,0 2 0 0,2-4 0 0,2 4 0 15,-2-2 0-15,3-2 8 0,1 1 0 0,-1-1-12 0,0 1 4 16,2-2 4-16,0 1 0 0,-1-2-4 0,1-1 0 15,1-1-12-15,1 0 4 0,-4 3-24 0,2-3 5 16,0 0 0-16,-1 0-31 0,1 0 0 0,3-1-17 0,-3 2-30 16,0-1-53-16,0 0-38 0,2 0 13 0,1 0 30 15,0-1 25-15</inkml:trace>
  <inkml:trace contextRef="#ctx0" brushRef="#br0" timeOffset="-182980.9">4907 16578 55 0,'0'0'64'16,"0"0"-3"-16,0 0-18 0,0 0-4 0,0 0 0 15,0 0-3-15,0 0-7 0,0 0-4 0,0 0 7 16,0 0-10-16,0 0-1 0,0 0 4 0,0 0-7 0,0 0 0 16,0 0 4-16,0-2 0 0,0 2-4 0,0 0 0 15,0 0 7-15,0-2-3 0,0 2 0 0,0 0-1 0,0-1-2 16,0 1-5-16,0 0 1 0,0 1 0 0,0-2-8 15,0 1 8-15,0 0-4 0,0 0-8 0,0 0-6 0,0 0 10 16,0 0 8-16,0 0-1 0,2 0 1 0,-2 0-15 16,2 3 15-16,2-3-8 0,-1 3 4 0,-3 2 1 15,2-2-5-15,-1 0 4 0,1 1 0 0,-2 2 1 0,2 2 6 16,1-3-3-16,0 0 0 0,-3 3 8 0,2-4-12 16,1 4 4-16,0-1-11 0,0 1 0 0,3 1 15 0,-3-1 0 15,4 2 0-15,-6 0 0 0,3-1-19 0,-3 3 0 16,4-3 12-16,-2 2 7 0,0-1-57 0,0 1 61 15,0 0-8-15,-3 0 1 0,2-2-12 0,1 0 3 0,-1 2 13 16,3-2 0-16,-4 1-13 0,3-1 1 0,-3 2 0 16,1-2 0-16,-1 1 0 0,4-1 0 0,-2 2-4 15,-2-1 4-15,1 1-4 0,1-2 4 0,-3 0-4 0,0 1 0 16,2-1-8-16,-2 1 12 0,1 1 8 0,-1-2-16 0,0 0 4 16,0 1-4-16,-1 1 0 0,1 0-8 0,0-2 12 15,0 1-4-15,0 2 8 0,0-3-8 0,0 2 4 16,0-2-4-16,0 1 4 0,0 1 8 0,0-1 0 0,0 1-16 15,0-2 4-15,0 0 0 0,-2-1 4 0,-1 2-8 16,1-3-4-16,1-1 0 0,-2 0 12 0,0 0 8 0,1 0-12 16,1-1 4-16,-4 1-4 0,2-2 0 0,3-1 4 15,-2 0-4-15,2 2 0 0,-2-2 0 0,-1 1 0 0,0-1 0 16,0 2 0-16,-2-2 0 0,2 1 4 0,0-1-4 16,-3 2 0-16,1-2 4 0,-2 0-4 0,4 0 0 0,-3 0-8 15,1-1 8-15,1 3 0 0,-1-2 0 0,0-1 0 16,2 1 4-16,0 0 0 0,-3-1-4 0,2 2 9 15,0-3-13-15,0-1 4 0,4 2-5 0,-1-2 5 0,-1 1 0 16,-1-1 0-16,1 0 0 0,2 2 5 0,0-2-5 16,-3 0 0-16,3 1 8 0,-3-1-8 0,1 0 0 0,-2 2 4 15,1-4 8-15,1 2-12 0,1 0 0 0,-1 0 0 16,0 0 0-16,2 0 0 0,-1 0 0 0,-1-1 0 0,2-1 12 16,-5 1-20-16,2-2 8 0,0 1 13 0,-3-2-5 15,3 1-8-15,-2-2 0 0,0-1 0 0,2 2 8 16,0-2 0-16,-4 1-3 0,1-2-10 0,3 1 1 0,3-2 0 15,-5 2 8-15,2-1-12 0,0-1 4 0,1 1-9 16,1-1 13-16,-1-1-4 0,2 2 4 0,0-1-4 0,0-1 0 16,-2 1 0-16,2 0 0 0,2 0 4 0,-2 2 0 15,0-1 0-15,0-1 0 0,0 2 0 0,0-1-4 0,0 0 4 16,0 2-4-16,-2-1 4 0,2-2 8 0,4 4-12 16,-3-2 4-16,1-2 8 0,3 4-12 0,-2-2 4 0,2 1-4 15,-2 0 4-15,4 1 0 0,-2-2-4 0,0 2 4 16,0-1 0-16,0-1 4 0,-2 2-4 0,3-1-4 0,-3 1 16 15,2-2-8-15,0 1 0 0,1 1-4 0,2-2 8 16,-2 1 9-16,1 1-9 0,-1-1 5 0,2 2-17 16,3-1 8-16,-3-1 12 0,0 2 1 0,3-2-13 0,-2 3-8 15,1-1 0-15,-1 0 12 0,1 0 1 0,-2 0-18 16,0 1 22-16,1 2-21 0,-1-2 20 0,-2 2-20 16,-1-1 21-16,0 1-22 0,-1 0 1 0,-2 1 20 0,1-3-20 15,-3 0 16-15,5 1-20 0,-5-1 20 0,0 1-4 16,0-1-4-16,0 1-8 0,3-4-17 0,-3 2 4 0,2 0-29 15,-1 0-11-15,1-1-15 0,-4-1-26 0,4-4-51 16,-2 2-66-16,0-1 19 0,-2-1 24 0,-1 0 15 0,2-1 18 16</inkml:trace>
  <inkml:trace contextRef="#ctx0" brushRef="#br0" timeOffset="-182455.06">5051 16006 91 0,'0'2'89'0,"0"-4"11"0,0 2-4 16,0 0-13-16,0 0 0 0,0 0-15 0,0 0-2 0,0 0-8 16,0 0-18-16,0 0 15 0,0 0-21 0,0 0 14 15,-3 0-22-15,3 0 15 0,-2 0-18 0,2 2 3 16,-3-2-3-16,0 1 8 0,1 2-20 0,-2 2 5 0,1-2 7 15,-4 1-19-15,6 2 3 0,-4 2 1 0,0-2 4 16,2 1-28-16,-5 2 8 0,5-1-15 0,-3-1 0 16,-1 2-26-16,1 0-1 0,-2 2-28 0,0-2-26 0,0 1-53 15,-1 1-42-15,-2 0 31 0,1 3 25 0</inkml:trace>
  <inkml:trace contextRef="#ctx0" brushRef="#br0" timeOffset="-181466.9199">3263 17712 55 0,'-2'-3'61'0,"2"0"6"0,0 1 1 0,0 1 0 16,0-1-3-16,0 2-19 0,0 0-42 0,0 0 35 15,0 0 12-15,0 0-12 0,0 0 1 0,0 0-4 0,0 0-3 16,0 0-11-16,0 0 14 0,0 0-14 0,0 0 0 16,0 0 0-16,0 0 0 0,0 0-3 0,0 0-4 15,0 2-1-15,0-2-3 0,0 0 1 0,0 0 2 0,0 0-2 16,0 1 3-16,0-4 3 0,0 3-10 0,0 0-1 15,0 3 5-15,-1-1-9 0,-3 1 5 0,3-3-4 0,-1 3-8 16,-4 1 11-16,3 2-3 0,-2 0 4 0,0 0 3 16,-1 3 0-16,1-1-3 0,-1-1-8 0,1 1 0 15,1 4-4-15,-1-2 4 0,0-1 4 0,0 0-4 0,-1 0-4 16,3 2 4-16,-2-2 4 0,2 0-8 0,-2-2 4 0,2 4 4 16,0-2 0-16,1 0-4 0,1 1 0 0,-3-2-4 15,2 2 4-15,2-2 0 0,0 2 4 0,-2-1 0 16,2 2-4-16,2-4 0 0,-2 2 0 0,-2-1 0 0,2-1 3 15,0 2 13-15,0 0-20 0,2 0 19 0,2-1-15 16,-1 2 19-16,0 1 0 0,-1-2 1 0,3 3-1 0,0 0 4 16,1 1 1-16,0-1-12 0,2-1 3 0,-3 2 1 15,1-1 4-15,-1-1-4 0,3 2 12 0,-2 1-20 16,0-5 20-16,1 2-3 0,2 0-21 0,-3-2 16 0,1 2-20 16,1-3 21-16,-2 0-21 0,2 0 16 0,0-1-20 15,-2-2 8-15,-1-2 9 0,4 1-9 0,-4-3 8 16,3 1-3-16,-3-2-5 0,3 2-12 0,-1-2-5 0,3 0-8 15,-3-2 9-15,3-1-29 0,-2 3 8 0,0-3-19 0,2 0 4 16,1 0-19-16,-2 0 2 0,1-2-23 0,1 3-36 16,-2-4-53-16,1 3-18 0,1 0 8 0,0-1 23 15</inkml:trace>
  <inkml:trace contextRef="#ctx0" brushRef="#br0" timeOffset="-178220.11">3486 17890 69 0,'0'-1'79'0,"0"1"-8"0,0-2-3 0,0 1-7 16,0-1 0-16,0 2-15 0,0 2-13 0,0-4-1 15,0 2 0-15,0 0-10 0,0-1 14 0,0 1-10 0,0 1 10 16,3-1-18-16,-1 0 11 0,-1 0 1 0,5 0-1 16,-4 0 0-16,4-1-3 0,-1 1 4 0,0 0 7 0,3 0-19 15,1-3 16-15,-2 3-8 0,-1-3-11 0,4 0 16 16,0 1-5-16,-3 1 1 0,4-1-4 0,0-1-19 0,-3 2 15 15,3 1-19-15,1 0 19 0,1-3-19 0,1 3 20 16,-1 1-5-16,-2-1 1 0,3-1 0 0,-1 1-5 0,3 1 1 16,-2-2 0-16,2 1-4 0,-3 0-8 0,2 0 4 15,0 0-4-15,0 0 4 0,0 0-4 0,0 0 12 0,-2 0-16 16,3 3 12-16,-3-3-8 0,1 1 4 0,0-1-4 16,-3 0 4-16,3 3-4 0,-4-3 0 0,1 0-48 15,1 2 52-15,-2-1 4 0,-2-2-4 0,3 2 4 0,-3-2-4 16,-2 1 4-16,-1 1-4 0,1-4 0 0,-3 3-4 15,-1 2 8-15,-1-2 8 0,-1 0-8 0,2 0 0 0,-2 0 8 16,0-2 0-16,0 2-16 0,-3 0 25 0,3 0-1 16,0 0 1-16,0 0 0 0,0 0 0 0,0 0-3 15,0 0-14-15,0 0 5 0,0 0 4 0,0 0-13 0,0 0 5 16,-3 0 4-16,1-2 0 0,-1 1-4 0,0-2-1 16,-2-1 1-16,2 1-26 0,-2 1 25 0,0-4-3 0,1 3-1 15,-2-4-21-15,1 4 12 0,3-2 1 0,-4 1-9 16,1-2 22-16,0 3-22 0,0-2 21 0,-1 1-21 15,0-2 22-15,1 1-22 0,0-1 22 0,-1 0-22 0,0 0 4 16,3 0 22-16,-4-1-13 0,3 2 0 0,-3-2-13 0,4-1 22 16,-3 2-9-16,1-1 0 0,2-4-13 0,0 4 0 15,1-2 21-15,-3 1-8 0,2-2-12 0,1-1 20 0,2 2-21 16,-1-3 22-16,1 2-22 0,0-1 22 0,0-1-5 16,0 2-17-16,-2 1-4 0,2-2 13 0,2-2 8 15,-2 2-12-15,0 1-1 0,1-1 9 0,1 1-12 0,3-1 7 16,-2 2-7-16,2 0 8 0,0-1 4 0,2 2-9 15,1-1-3-15,-1 1 4 0,1 1-5 0,1 0 5 0,-1-1 0 16,0 1 0-16,2-1 12 0,0 1-8 0,0 1-4 16,0 1-5-16,-1 1 13 0,0-2-4 0,1 3 0 15,1 1 4-15,-3 2-4 0,0-3 4 0,-3 3 8 0,4 0-8 16,-3 0-4-16,2 0 0 0,-1 3 4 0,2 0-4 16,-3-1 0-16,-1 1 4 0,3 1-4 0,1-1 4 0,-1 2 0 15,-1 1 12-15,1-2-16 0,1 2 0 0,-1-1 8 16,0 1-4-16,0-2 0 0,1 1 0 0,-4 1-4 0,3-2 4 15,0 4 0-15,-2-2 0 0,0 0 0 0,1 0 0 16,-1 0 0-16,1 1 0 0,-1-1 0 0,-3 0 0 16,5 2 0-16,-5-1 0 0,2 2 0 0,0-1 0 15,1 1 12-15,-3 1-12 0,0 1 4 0,2-1-4 0,-3 2-4 16,1 0 0-16,-2 0 4 0,1 0 4 0,1 0-8 0,-1 0 8 16,1-1-4-16,-3-2 8 0,3 1-8 0,-2 1-4 15,2-1 0-15,-1-1 0 0,-2 2 0 0,0-2 8 16,3 0-4-16,-3 0 4 0,0 1-4 0,-1-1 0 0,2 0-4 15,-2 0 4-15,-1 2 0 0,2-4-8 0,2 2 12 16,-2-1-4-16,0-1-8 0,0-1 12 0,0 2-4 0,-2 1 4 16,2-3 8-16,0 0-4 0,0 1-8 0,0-1 4 0,0-1-8 15,0 1 4-15,0-2-8 0,0 2 12 0,0-3-4 16,0-1 0-16,0 1 4 0,0-3-8 0,0 1 0 16,0-1 4-16,0 0-4 0,0 0-4 0,0 0 8 0,0 0-4 15,0-1 4-15,0 1 0 0,0 0 0 0,0 1-4 16,0-1 0-16,0 0 4 0,3 0 0 0,-1-1 0 15,1 1-8-15,0 0 8 0,2 0 0 0,0 0 4 0,1 0-4 16,2 0-8-16,0 0 0 0,2 0 12 0,-1 0-4 16,-1 0 4-16,3 0 8 0,0 0-12 0,0 0-8 0,0 0 16 15,3 0-8-15,1 0 4 0,-3 0-4 0,1 0-8 16,1 0 12-16,-3 0-4 0,-1 0 0 0,2 0 4 16,-2 0-4-16,-2 0-8 0,-2 0 16 0,2 0-4 0,-3 0-4 15,-2 0 4-15,-2 0-4 0,1 0 4 0,1 0 8 16,-3 0-12-16,0 0-8 0,2 0 8 0,1 0-4 15,0 0 0-15,-3-3-16 0,6 1 12 0,-3-1-28 0,-1 2-4 16,-2-3-26-16,3 0 4 0,-1 0-34 0,-2-1-31 16,0-1-60-16,0 2-12 0,0-2 30 0,-2 1 9 0</inkml:trace>
  <inkml:trace contextRef="#ctx0" brushRef="#br0" timeOffset="-177426.4199">4901 17466 91 0,'0'0'78'0,"0"0"-10"16,0 1-4-16,0-2-10 0,0 1 3 0,2 0-17 15,-2 0-4-15,1 0-8 0,1 0 1 0,1 0 0 0,1 0 7 16,0 0 8-16,0 0-12 0,1 0 1 0,0 0-3 16,-2 0-1-16,2 0-3 0,1 1-1 0,-1 1 9 0,1 2 3 15,-1-1-4-15,0 2 1 0,1 1 0 0,0-1-19 16,-1 2 0-16,1 2 16 0,-1 0-16 0,2-3 8 0,0 4 0 15,-2-2-11-15,-2 2 7 0,4-2-4 0,-4 0 1 16,2 2-4-16,1 0 0 0,-3-2-1 0,3 2 5 16,-1 1-8-16,-2-4 0 0,2 2 4 0,0 0-4 0,1-1-4 15,0 1 0-15,-2 0 0 0,0 0 0 0,1-2 4 16,-2 1-8-16,3 0 4 0,-6 2-4 0,5-3 8 0,-2 4-8 16,1-2 0-16,-4 0 0 0,3 1 8 0,-3 1-4 15,0 1-4-15,1-2 0 0,-1 2 0 0,2-1 0 16,-2 1 4-16,0 0-4 0,-2 0 4 0,2 0 4 0,0-2-8 15,0 1 0-15,0-1-8 0,0 2 12 0,0-3-4 16,0 2 4-16,0 1 0 0,0-2-4 0,0 2 4 0,-3-1-4 16,0-1-4-16,-2 2-4 0,2 0 12 0,-3 0 0 0,1-1-4 15,-3 2-8-15,0-2 0 0,-3 2 0 0,2-1 0 16,1 0 12-16,0 2 0 0,0-3-4 0,-2 2 0 0,1-3-8 16,3 2 4-16,0-3 8 0,1 0-4 0,0-1 0 15,2-2 4-15,1 0-4 0,0-5 4 0,1 2-4 16,1-3 4-16,0 2-4 0,0-2 4 0,0 1 0 0,0-2-4 15,1-1-4-15,-2 2 0 0,1 0 0 0,0 0 0 16,0 0 0-16,0 0-4 0,0 0 0 0,0 0-12 16,0 0 12-16,0 0-20 0,0 0 4 0,0 0 1 0,0 0 0 15,0 0-5-15,0 0-14 0,0 0-8 0,1 0-3 16,1-2-10-16,1 1-38 0,-3 1-34 0,2-3-46 0,1-1 5 16,0 1 26-16,2 1 15 0</inkml:trace>
  <inkml:trace contextRef="#ctx0" brushRef="#br0" timeOffset="-174247.02">10028 9807 84 0,'0'-3'64'16,"0"1"-4"-16,0-1-2 0,0-2-1 0,0 3-4 0,0 0-24 15,3 1 3-15,-3 1-7 0,0-3-10 0,0 3 10 16,0 0 7-16,0 0-6 0,0 0-5 0,0 0 8 16,0 1 0-16,2-2 0 0,-4 1-3 0,2 0-52 0,0 0 41 15,0 0-1-15,0 0-3 0,0 0 19 0,0 0-23 16,0 0 15-16,0 0 0 0,0 0-11 0,0 0 7 16,0 0-7-16,0 0 4 0,0 0-7 0,0 0 6 0,0 0-6 15,0 0-1-15,0 0 1 0,0 1-12 0,0 1 11 16,0-1 1-16,0 3-1 0,0-2 4 0,0 1-3 0,0 0-1 15,0 2 1-15,0-2 3 0,0 3 8 0,0-3-4 0,0 1 4 16,0 1-16-16,0 0 9 0,2 2 11 0,-2-1-4 16,2 1-16-16,-2 1 1 0,1 0 0 0,1 2 15 15,1 0 0-15,-3 1 1 0,3-1-1 0,-1-1-11 0,1 0 0 16,-3 2 7-16,3-1 1 0,-1-1-1 0,1 0-3 16,-2 0-8-16,-2-1 0 0,4-2 0 0,-3 0 4 0,-2 1 0 15,2-1 0-15,0-1 0 0,2 0 0 0,1 0-4 16,0-2 0-16,-3 0 4 0,2 0 0 0,-4 1 0 15,4-2 0-15,0 3 0 0,1-4 0 0,-2 2-8 0,-1-3 4 16,0 2 12-16,-1-1-12 0,2-1 13 0,-1 0-1 16,2 2-16-16,1 2 17 0,-3-4-1 0,-1 2-3 0,2-4-1 15,-1 4 1-15,0-1-1 0,2 2-3 0,-2-3-1 16,1 2 1-16,-2-2-1 0,-1-2-4 0,2 2 1 16,0 2-1-16,0-2 0 0,0 0 0 0,0 0 1 0,0-2-1 15,0 2 0-15,0 0-4 0,0 0 0 0,0 0 0 16,2 0 0-16,-1 0 5 0,-1 0-1 0,2 0-4 0,2 0 4 15,-1 0-4-15,-1-1 0 0,1-2 0 0,2 0 0 16,0 0-13-16,-2-2 18 0,2 2-1 0,1-3 0 16,0 0-4-16,-1-1 0 0,0 0 0 0,1 0 5 0,2 1-5 15,0 0 0-15,0-3 0 0,0 2 0 0,1-1 0 0,-1 2 0 16,2-2 0-16,2 0 0 0,-2 0 0 0,1-1 0 16,1 0 0-16,0 2-9 0,-1-1-8 0,1 1 21 15,1-2 0-15,0 1 1 0,-2-1-1 0,0 2 0 0,1-1 1 16,0 1-18-16,0-1 21 0,-1-1-16 0,2 1 8 15,1-2 13-15,-3 3-22 0,2-4 22 0,0 4-9 0,-1-4 5 16,1 2 0-16,-2-1-5 0,1 2 0 0,0-1 1 16,-3 3-1-16,0-2 1 0,1 1-1 0,-4 3 5 0,1-1 0 15,-2 2 0-15,-4 2 0 0,4-1-1 0,-4 1 10 16,-1 1-4-16,0 0-14 0,2 0-9 0,-4 0 14 16,2 0-5-16,0 1 0 0,-1-2-5 0,1 1-4 0,1 0 0 15,-1 0-9-15,0 1-17 0,0 2-9 0,0 0-16 16,-1 0-7-16,1 0-32 0,0 2-21 0,-2 0-42 0,-2 0-66 15,0 1 5-15,-2 2 43 0,-2-1 23 0,0-2 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1-09T07:05:22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2834 3994 73 0,'-1'0'61'0,"1"-1"-4"0,-3 2-18 16,1-2 11-16,0 1 3 0,-1-3-20 0,2 3-1 15,-4-2-11-15,2 4-10 0,1-4 21 0,-1 1-10 0,2-1 0 16,-1 1-4-16,-1 1 0 0,1-2 0 0,-1 2 0 15,0 0 7-15,3-1-10 0,-2-1-8 0,1 2 15 16,-3-1-12-16,0 1 1 0,1 0-3 0,3-3-8 0,-3 3 7 16,1-2 0-16,-1 2 0 0,-2 0-3 0,3 0 3 0,-4-1-3 15,3 2 7-15,-5-2-7 0,2 1-4 0,3 1 0 16,-4-1 3-16,4-1-3 0,-3 1-7 0,1 0 18 16,0 0-11-16,1 0 0 0,0 0 0 0,-1 0 0 0,2 0 0 15,-4 1 0-15,2 1 0 0,2 1-7 0,-2-2 7 16,2 2 0-16,-2-1-8 0,2 2 19 0,1 1-11 0,-1-2 0 15,0 1 0-15,0-1 0 0,1-1-7 0,2 2 18 16,-3-2-18-16,0 2 10 0,1 2 1 0,1-3-4 0,-4 3 0 16,0-1 0-16,-1 1 0 0,4 0 0 0,1 3 0 15,-4-5 4-15,2 4-15 0,3-1 11 0,-2 0 3 16,2 0-3-16,0 0 0 0,0 1 4 0,0-1-4 0,0 0 0 16,-3 3 0-16,3-1 0 0,3 0 0 0,-3-2 11 15,0 4-11-15,-3-2 0 0,3 1 0 0,0 2 0 16,3-1 0-16,-1 1 0 0,1 0 7 0,0 0-7 0,0 0-11 15,2 1 19-15,0 1-8 0,-2 1-4 0,3-4 4 16,-1 2 0-16,-2 0 0 0,1-1-4 0,0 0 15 0,-1-1-11 16,2-1 0-16,-4 1 0 0,3-1 0 0,-3 1 0 15,1-1 0-15,-2-1 0 0,1 2 0 0,3-1 8 16,-4-1-8-16,1 2 7 0,1-1-11 0,1 1 12 0,-3-1-12 16,2 2 4-16,4-3 7 0,-5 1 1 0,1 1-12 15,-4-2-7-15,4 0 4 0,-2 0 7 0,0 0 7 0,0 0 0 16,0 0 1-16,0-1-1 0,-2 1 0 0,4-2-10 0,-2 1 3 15,0 1 7-15,-2 0-7 0,1-3-7 0,-4 1 10 16,4 1 5-16,-4-1-1 0,5 1 0 0,-3-2-18 0,-2 0 19 16,0-1-1-16,0 0-18 0,2 0 18 0,-3 1 1 15,1-2-19-15,2 1 18 0,-2-2-18 0,-1 1 18 16,3-1-18-16,1 0 15 0,-2-3-11 0,2 2-4 0,-1-1-4 16,1-1-14-16,-1 0-8 0,0 0 11 0,1 0-10 15,-3-3-65-15,2 0-46 0,-2-1-4 0,-1-1 16 0</inkml:trace>
  <inkml:trace contextRef="#ctx0" brushRef="#br0" timeOffset="380.89">2423 4417 87 0,'7'0'72'0,"-1"-4"6"16,5 1 4-16,0 0-3 0,2-2-4 0,1 5-21 0,0 0-21 15,2-3-1-15,0 0 15 0,1 3-10 0,1-1-5 16,1 1-2-16,1 0-1 0,-4 0-7 0,3 0 0 0,-1-2 0 16,0 1-3-16,-3 1-5 0,2-3 1 0,-4-2-4 15,2 5 0-15,-5-4 8 0,2-1-23 0,-2 1 12 16,-4 1 7-16,1 0-26 0,0-2 14 0,-2 2-3 0,0 3-3 16,-3-1-9-16,-1-1-14 0,-1 1 0 0,2 1-7 15,-2-2-7-15,0 1-23 0,-2-4-93 0,1 1-13 0,-3-1 15 16,1-1 22-16</inkml:trace>
  <inkml:trace contextRef="#ctx0" brushRef="#br0" timeOffset="2267.32">2958 3498 94 0,'-8'-3'65'15,"-3"1"-5"-15,3 1 1 0,0-2-4 0,0 1-10 16,-3 2-19-16,1-3 1 0,1 3-4 0,-2-2 0 0,0-2 0 16,-2 4-3-16,2-1 7 0,0-1-11 0,0 2 7 15,0 0-10-15,0 0-1 0,-2 0 1 0,2-1-4 0,0 2 0 16,-1-1-1-16,2 0 9 0,-4 2-8 0,3 1 7 15,-2-1-3-15,-3 3-1 0,2 0 1 0,-2 1 0 0,0 0-4 16,-1 1 0-16,3 0 0 0,-5 4 0 0,4-3-4 16,-2-1 1-16,0 2-1 0,-1 0 0 0,1 0 1 15,1 2-1-15,-4-4-3 0,2 4 0 0,1-2-1 0,0 0 1 16,1 0 0-16,-3 1-1 0,4-1 1 0,-2 0 0 16,1 0 0-16,1 0-23 0,-2 0 4 0,2 0 11 0,0 0-7 15,0 2 0-15,-1-2 19 0,2 0-8 0,-1 0 7 16,1-2 0-16,0 2-18 0,0 0 19 0,3 0-19 15,-2 0 11-15,-1 0 7 0,3-1 0 0,-2 1 1 0,2 0-4 16,0 0-1-16,0 0 1 0,0 1 0 0,1-2-1 16,-2 1 1-16,2 0 0 0,-1 0 0 0,2 1-4 0,-1 1 0 15,-1-2 3-15,0 3-3 0,3-5 0 0,-2 4 0 0,0-1 0 16,-1 1 0-16,2 1 0 0,2-2-7 0,-3 2-1 16,4-1 12-16,-2 1 0 0,-1-2 0 0,2 2-4 15,-1 0 0-15,0 0 0 0,2-1 3 0,-2 2-3 0,2 0 0 16,1 0 0-16,0-1 0 0,0 1 0 0,-1 2 0 15,2-1 4-15,0 1-4 0,3 3 0 0,-1-2 0 16,2 2 0-16,0-2 0 0,-3 2 0 0,1 2 0 0,1-1-15 16,1-1 8-16,0 2 10 0,0-2 1 0,-2 0 0 15,2 0 0-15,0 0-1 0,-1 0 1 0,2-1-4 0,1 1-15 16,4-2 0-16,-6 1 4 0,0-2 7 0,5 1 12 16,0-2-19-16,0 1 11 0,1-2-11 0,0 1 0 0,-1-2 3 15,1 1 19-15,-1-1-18 0,4 0 18 0,-4 0 0 16,1 0-4-16,1-1 1 0,-2 1-1 0,4-2 1 15,-1 1-5-15,-2-1 1 0,2 1 0 0,3-1 0 0,-3 1-1 16,0-1 1-16,3 1 0 0,-3-2 0 0,2 0-4 16,-1 0-12-16,0 1-3 0,1-1 19 0,-2 0-11 0,3 0 14 15,-2 0-3-15,3 0 0 0,-3 2-1 0,2-1 1 16,-1-1 0-16,2 2 0 0,-1-1-4 0,2 2-8 16,-4-2 12-16,3 1 0 0,-2-2-4 0,0 2 0 0,0-2 0 15,0 1 0-15,0 1-19 0,0 1 4 0,2 0 0 0,-1-2 4 16,-1 1 18-16,1-2 1 0,0 1-1 0,0 1-3 15,1-1 0-15,0-1-1 0,0 0 1 0,1 0 0 0,-2-3 0 16,0 3-1-16,0-1 1 0,0 0 0 0,0 2-4 16,0-3 0-16,1 1-4 0,-2 1-3 0,2 0-1 15,-3-3 12-15,4 1 0 0,-4 1-19 0,2-1 18 0,0-1 1 16,1 2 0-16,-2-4 0 0,0 1-1 0,1-1 1 16,0 1 0-16,2-1 0 0,-2-1-19 0,1-1 0 0,0-1 0 15,0 0 4-15,1-1 11 0,0 4 7 0,2-4-18 16,-4 1 11-16,5-1-7 0,-3 0 18 0,2 0-22 15,-2 2 11-15,3-1 7 0,-2-1 0 0,2 2 1 0,-3-4-1 16,2 2 1-16,0 3-1 0,-2-4-3 0,2 2-19 16,-2-2 22-16,3 1-10 0,-2 1-8 0,2-1-1 0,-2 0 1 15,0 2 22-15,1-2-11 0,0-3-11 0,-2 3 22 16,2 0-11-16,0 0-7 0,-1 0 18 0,-1 0-18 16,1-2 18-16,0 2-19 0,-1-3 20 0,-1 0-20 0,1 0 8 15,3-1 0-15,-3-1 0 0,-2 1 4 0,3-4-4 16,-1 4 11-16,-3 1-7 0,2-5-12 0,-1 5 19 0,0-3-18 15,-3 2 11-15,1-1-1 0,2-1 9 0,-3 0-12 16,0 0 11-16,3 0-11 0,-3-1 11 0,2-2-11 16,-2 1 11-16,1 1-11 0,0-1 0 0,0 1 0 0,1-2 0 0,-3 1-11 15,2 2 11-15,-2-3 0 0,2 0 11 0,-3 2-11 16,1-1-11-16,1-1 11 0,-1 2 4 0,0-1-4 16,-1 1 0-16,-1-1 0 0,0 1 0 0,2 1 0 0,-2 0 0 15,-2-2 11-15,4 2-11 0,-4 0 0 0,2-1 0 16,0 1 0-16,1 0 8 0,-2-3-8 0,3 3 0 15,-2-3 7-15,1 0-7 0,0 1-4 0,-1-1 4 0,3-1 8 16,-2 1-19-16,-1-2 3 0,3 2 12 0,-2 0 0 16,1 0-4-16,-1 0 3 0,-1 0 1 0,2 2-4 0,-2-2 0 15,2 1 0-15,-3-1 0 0,1 2 0 0,0-1 0 16,-1-1 0-16,1 1 0 0,-2 1 0 0,-1-2 0 16,1 2 0-16,0-2 0 0,2 1 4 0,-3-1-4 0,-1 0 4 15,3 0-4-15,-2-1 3 0,3 1-3 0,-3 0 12 16,1-2-12-16,-1 1 0 0,-1-1 3 0,1 1-3 0,-2 1 0 15,3-3 0-15,-3 1 12 0,0 1-12 0,0-1 0 16,0 1 3-16,-2-1-3 0,2-1 0 0,2 2 12 16,-4-1-24-16,2-1 12 0,0 0 0 0,0 2 0 0,0-2 12 15,0-2-12-15,0 2 0 0,0 0 0 0,0 0 0 16,0-1 0-16,0 1 0 0,0-2 0 0,0 0 0 0,0 3 0 16,-3-3 0-16,3 0 0 0,-3 0 0 0,1 2 0 0,-1-2 0 15,-2 2 0-15,1 0 11 0,1-1-11 0,-4 1 0 16,3-3 0-16,0 1 0 0,1 2 12 0,0-1-12 15,1 1 0-15,-2-1 0 0,1 0 0 0,-2 0 0 0,2 1 0 16,0 0 0-16,-1 0 0 0,-1 1 11 0,2-2-11 16,-1 2 0-16,1 1 0 0,-2-1 11 0,0-1-11 0,0 3 12 15,-1 0-24-15,0-1 12 0,-2 0 12 0,3 0-12 16,-3 3 0-16,2-2 11 0,-3 1-11 0,0-1 0 16,3 2 12-16,-2-1-12 0,-3 1 8 0,3 1-20 0,0-2 12 15,-3 1 8-15,2-1-8 0,1 1 7 0,-3-2-7 16,3 1 8-16,-3 1-8 0,0-2-11 0,1 1 18 0,-1 0-7 15,0 0 8-15,0 0 0 0,0 1-12 0,0-1-8 16,-2-1 20-16,-1 2-8 0,0-1 0 0,1 1 0 16,-1-1-12-16,-2-1 9 0,0 2 3 0,0-1 7 0,-1 1 1 15,-2-2-12-15,3 1-4 0,-1 2 8 0,-1 0-11 16,1 0-12-16,1-1 8 0,-3 4-4 0,3-3-12 0,-1 1 1 16,4 2 8-16,-4 2 7 0,4-2-15 0,1-1-4 15,-1 3-7-15,1 0-6 0,2 1 10 0,5-2-7 0,-1 2-40 16,-3 0-56-16,4 0-18 0,-2-1 15 0,4 2 11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1-09T07:06:30.170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4169 5401 94 0,'3'0'79'0,"-6"0"6"0,3 0-17 16,0 0 11-16,0 0-18 0,0 0-3 0,0 0-11 15,0 0-4-15,0 0 0 0,0 0-3 0,0-1 1 0,0-1-1 16,0 2 8-16,0-1-4 0,0-1-18 0,0-1 8 16,0 0-1-16,0 0-10 0,0 2 18 0,-3-2-10 15,1-2-4-15,1 2-8 0,-3 0 0 0,3-1 0 0,-4 1 1 16,2 0-5-16,0 0-3 0,-3-2 0 0,1 2-1 16,3 0 1-16,-4-1-4 0,4-1 0 0,-3-1 0 0,2 3-4 15,-2-1 4-15,-1-1-4 0,2-1 0 0,-3 2 4 16,2-2 0-16,-1 2 0 0,0 0 0 0,0 1 0 15,1 3 4-15,-2-4-4 0,2 2 4 0,-2 1-4 0,4-1-8 16,-2 2 4-16,0-1 9 0,0 1 7 0,-1 0 1 16,1-2-5-16,-1 0 1 0,1 4-21 0,-1-5-1 15,1 2 1-15,-1 1 8 0,-2 0-8 0,3 0 0 0,0 0 0 16,-1-2 12-16,1 1 5 0,0 1-1 0,-1-2-12 16,0 4 13-16,1-1-5 0,0-2-16 0,-1 4 16 0,-2-3 1 15,2 2-22-15,1 2 21 0,-1-1-20 0,-1 1 20 16,0-1 1-16,2 3-1 0,0-1 1 0,0 1-22 0,-1-2 21 15,0 0-3-15,3 3-18 0,-4-4 21 0,7 1-3 16,-5 2-18-16,4-1 21 0,-2 1-12 0,1-2 4 0,2 2-13 16,-2-1 22-16,1 2-22 0,1-1 22 0,-2 2-22 0,1 0 13 15,1 2-8-15,-2-2 20 0,2 3-20 0,-3 0 25 16,2 1-22-16,-1-2 22 0,4 2-17 0,-4 0 9 16,4 0 8-16,-4 0-21 0,2-1 21 0,0 1-9 0,3-3 1 15,0 1-5-15,0 1 5 0,-1-2-13 0,4-3 8 16,-1 0 13-16,0 1-12 0,3-2-1 0,1-2-4 15,2-2 0-15,-1-2 13 0,2-1-4 0,-2-1-5 0,7-3 1 16,-6-1-5-16,7-2-27 0,-4-3 23 0,5-2-22 16,-5-1 9-16,2-1-1 0,2-1 10 0,-3-1-1 0,1-1-12 15,0-1 4-15,-3 2 0 0,0-1 5 0,-1 1-1 16,-4 0 1-16,3 3 16 0,-3 0-12 0,-2 0 4 16,-1 4 0-16,-2-1 4 0,0 5 8 0,0-2-8 0,-1 1 4 15,-1 4 13-15,-1 0-1 0,0 2 1 0,0 0-13 16,-1 2-8-16,1-1 25 0,-2 1-4 0,2 0 0 0,2 1-21 15,-2-1 21-15,0 0-26 0,0 0 22 0,0 0-21 16,-2 0 21-16,2-1-22 0,0 1 22 0,0 3 0 16,0-1-9-16,0 2-12 0,0-1-1 0,0 0 13 0,0 3-12 0,0-2 3 15,2 2 10-15,-1 0 12 0,-1 3-8 16,0-3-14-16,0 0 14 0,3 2 0 0,-1-2 4 0,3 1-4 16,-5 1-1-16,3 2 1 0,-3-2-4 0,3 1 4 0,2 0-5 15,1 1 5-15,-6 1-5 0,2-1 1 0,1 1-1 16,0-1 1-16,0 1-1 0,-1-1 1 0,3 2-5 15,-4 0 5-15,-1 2-5 0,2-1 4 0,1 1-4 0,0-1 0 16,-3 2 0-16,2-1 5 0,1 1-5 0,-2 0 0 16,1 0 0-16,-2-1-9 0,1 2 9 0,1-1 0 15,-2 0 0-15,3 0 0 0,-3-2-10 0,0 2 10 0,2-1 0 16,-4 1 0-16,4 0 0 0,-2-2 5 0,0 2-5 16,0-1 0-16,2-1-40 0,-4 2 44 0,2 0 5 0,0-1-9 15,0-1 4-15,0-2 1 0,0 2-5 0,-2 1 0 16,1-2 0-16,-3 1 0 0,3-1 0 0,-2 0 0 0,-2 0 0 15,1 2 13-15,0-2-13 0,-2 1 0 0,1 2 0 16,0-2 0-16,-1 1 0 0,2 0 0 0,-1-1 0 16,-2 1 0-16,2-1 0 0,1 1 0 0,-4-1 5 0,5-1-5 15,-2-1-9-15,2-1 13 0,-4-1-4 0,4-1 0 16,-2-1 14-16,-1 1-14 0,3-1 0 0,0-1 0 0,-2-3 0 16,0 2 5-16,2-4-5 0,0 2 4 0,1-1-4 15,-2-1 5-15,2-1-1 0,-2 2 10 0,0-4-5 0,1 2 0 16,-2 0-9-16,0 0 0 0,2 0 5 0,-4 0 4 15,0 0 10-15,1-3-24 0,-1 2 15 0,4-4 13 0,-4 1-23 16,2-1 19-16,0-2-23 0,-1-1 4 0,1-1 19 16,-3-1-24-16,5-2 24 0,-2 1-14 0,0-1-10 0,4-1-4 15,-1-1 23-15,1 1 1 0,1-2-10 0,0 0 9 16,1 1-24-16,1-1 20 0,-1 0-10 0,4 0 10 16,0 0-10-16,-2 1-10 0,5 1 0 0,-2 0 20 0,2-2-10 15,0 1 10-15,1 1-20 0,1-2 0 0,0 3 1 16,0 0 18-16,0 0-18 0,0 1-1 0,0 1 0 0,0 0 5 15,0 2 20-15,1 2-25 0,-3 1 1 0,1 2 4 16,-1 2 19-16,1-1 1 0,1 1-5 0,-2 1-1 16,3 0-4-16,-2-2-5 0,1 4-19 0,1-2-6 0,0 0 1 15,-3-3-18-15,3 0-46 0,0 1-10 0,-3-2-18 16,3 1-48-16,-3-2-75 0,0 1-8 0,0-2 35 0,1 0 36 16,-2-2 15-16,-1 2 7 0</inkml:trace>
  <inkml:trace contextRef="#ctx0" brushRef="#br0" timeOffset="585.42">4629 4933 59 0,'8'0'82'0,"-2"0"-7"0,2 0-11 16,-1 0 0-16,-1 2-6 0,3-1-19 0,-4-1-7 15,3 2 15-15,2 1-18 0,0 1 0 0,-3-1 0 16,1 2 11-16,1 2-8 0,-1 1-6 0,2-2 7 0,-1 3 7 0,0 1-7 16,1 1-7-16,-2-1 0 0,1 1 7 15,1 2 1-15,0 1-4 0,-1 1 0 0,0 0-8 0,1 1 1 16,-2 1-4-16,4 2 0 0,-4 1 0 0,2-1-3 0,-1 4-1 15,2-2-19-15,-3 0-30 0,3 2 34 0,-3 0 0 16,-1 1 0-16,-1 2 19 0,2 1-8 0,-4-2-11 0,3 4 20 16,-2-1-9-16,-4 1-11 0,1 1 20 0,3 1-5 15,-1 1-7-15,-4-2-12 0,3 1 20 0,-1 1-1 16,1-1-3-16,-3-1-20 0,2 0 20 0,-1-1-8 0,1 1-4 16,-2-2 4-16,0 2-4 0,0-3 0 0,-2 2 4 15,-1-4 4-15,-2 2-8 0,4-1-12 0,-4-2 12 16,-1-1 8-16,-1 0-16 0,1 0 8 0,-2-4 8 0,-3 1-8 15,5-1-4-15,-1-2-12 0,-1-2 12 0,-1-2-11 16,1 1-21-16,0-4-2 0,2-2-39 0,-2-2-18 0,0-2-64 16,3-1-49-16,-3-1 24 0,1-4 16 0,2-3 18 15</inkml:trace>
  <inkml:trace contextRef="#ctx0" brushRef="#br0" timeOffset="1865.53">6795 4845 55 0,'0'0'75'0,"0"0"-14"0,0 0-11 15,0 0 7-15,1 0-7 0,1 0-29 0,-2 0 8 0,2 0-4 16,-1 0 7-16,-1 0-10 0,2 0-1 0,3 0 1 16,-4 0 0-16,-1 0 7 0,0 0-8 0,2 1 1 15,-2-1 0-15,0 0 3 0,0 0 0 0,0 0 1 0,0 3 0 16,0-2-1-16,0 1-10 0,0-2-8 0,0 2 19 15,0-4-11-15,0 4-1 0,0-2-2 0,0 0-1 0,0 0 7 16,0 1-7-16,0-2 0 0,0 1-11 0,0 3 8 0,0-3-1 16,0 3 1-16,2-2-1 0,-2 1-10 0,1-2 10 15,-1 1-3-15,0-2 0 0,2 2 3 0,-4-1-3 16,2 0 11-16,0 0-8 0,0 0 1 0,2-1-1 0,-2 1 8 16,-2 0-7-16,2 1 11 0,2 2-11 0,-2-3-8 15,3 3 0-15,-1-3 11 0,-2 2 0 0,4 1 9 0,-1 0-20 16,0 0 11-16,1 0 8 0,-1-2-3 0,-2 4-1 15,4-1-3-15,-3 1-1 0,1 1-3 0,5-2 4 0,-5 4-4 16,0-1 0-16,2 2-1 0,-2 0 1 0,2 0 0 16,-2 1 0-16,3 4 0 0,0 0-8 0,-1 1 0 15,0 1 0-15,0-1 4 0,1 3 0 0,2 0 0 0,-2 3 0 16,1 0 4-16,-1 2 0 0,2-2 0 0,-2 1 0 16,2 1 0-16,0 2-4 0,0-1 4 0,-2 2 8 0,1 1 0 15,-1 0-12-15,0 0 4 0,2 0-4 0,-2 1 1 16,1-1 7-16,-1 0-12 0,-1-1 4 0,1 1-4 15,0-2 4-15,-1-1 8 0,2-1 1 0,-1-1-13 0,0 2-4 16,-1-3-1-16,0-1 1 0,-2-1 0 0,3-1 4 16,-1 0 0-16,-2-5 17 0,-3 3-1 0,3-4 1 15,2 1-9-15,-4-2-12 0,1-1 4 0,-2-2 8 0,0-1 9 16,0-1-4-16,0 0-17 0,2 0-1 0,-1-1 14 16,1-2 4-16,-4 0-22 0,2 0 1 0,0-3-1 0,2 1 5 15,-1 1 0-15,1-1 4 0,-2-2 0 0,0 1 0 0,3-2 0 16,-1 2 21-16,1-1-21 0,-3-5 17 0,3 3 0 15,-1-5-4-15,2 2 0 0,1-1-22 0,0-4 22 0,0 2-22 16,0-4 1-16,1-1-1 0,0 1 5 0,2-2 17 16,0 0-22-16,-2-3 1 0,5 0 3 0,-3-3 22 15,2-4-4-15,1-1 0 0,-2-1-13 0,1-5-8 0,4-1 12 16,-3-3 9-16,0-3-22 0,3-1 22 0,-4-4-8 16,5-1-1-16,-3 0-8 0,2 0 12 0,0-1 1 15,-3 4 4-15,0 1-4 0,0 5 4 0,-3 2-4 0,2 2 0 16,-2 7 4-16,-2 0 1 0,-3 7 0 0,2 0-5 15,-2 5-5-15,2 0 10 0,-4 2-14 0,1 4 0 16,-1-2 0-16,3 1 0 0,-3 1-9 0,4 2-5 0,0-2 0 16,-2 2-21-16,3 1-10 0,-1 2-2 0,1 1-26 0,-1-1-14 15,0 1-14-15,0-1-52 0,-1 2-56 0,1 0-5 16,0 0 19-16,-2 0 23 0,0 5 14 0,2-5 23 16</inkml:trace>
  <inkml:trace contextRef="#ctx0" brushRef="#br0" timeOffset="2506.42">7806 5847 69 0,'0'1'79'0,"0"-2"3"0,0 2-14 0,0-1-7 15,0 0-4-15,0 0-21 0,0 0-4 0,0 0-3 16,0 0-4-16,0 0-3 0,0 0-4 0,0 0 7 15,0 0-10-15,0 2-1 0,0-2-3 0,-2 3 7 0,-1 1-11 16,1-1 1-16,-3 5-8 0,1-1 3 0,-1 2 12 16,-2 2-12-16,1-1-3 0,-2-1 4 0,-1 5 0 0,2-1-1 15,0 0 8-15,0 1-7 0,-1 0 3 0,3 1 1 16,-4-1 3-16,3 2 0 0,1 0 0 0,-3 1 0 16,3-1 0-16,-1 1 0 0,-2 1 0 0,2 0-19 0,-1 0 1 15,1-2 18-15,-3 2-15 0,2-2 19 0,1 1-19 16,0 0 19-16,-2 1-15 0,3-3 15 0,0-2-15 0,-1 2 18 15,1-3-18-15,0 0 8 0,1-3-1 0,-1 2 4 16,4-4-3-16,-1 2-5 0,0-4 1 0,2 1 4 16,-1-5-5-16,1 2 1 0,0-1-4 0,0-1 0 0,1-1 0 15,-1 0-4-15,0 0 4 0,0-3-3 0,-1 0-9 16,1-3-10-16,1 0-30 0,1 0-10 0,1-4-51 0,0-2-43 16,2-2-12-16,-1-1 18 0,1-4 18 0</inkml:trace>
  <inkml:trace contextRef="#ctx0" brushRef="#br0" timeOffset="2876.67">7816 5917 91 0,'5'11'82'0,"0"-1"-4"0,0-1 15 16,0 2-10-16,2 1-4 0,-2 0-22 0,-2-2-2 0,4 5 3 16,-2-1 7-16,2 1-2 0,-1 1-8 0,-1-2-3 15,2 1 0-15,-4 1 9 0,3 2-20 0,0-1 17 16,-1 1-4-16,0-2-11 0,0 2-3 0,-2-1 0 0,3-1-4 16,-4 2-3-16,4-1-1 0,-1-1-3 0,-2 1-4 15,2-1 9-15,0-1-13 0,-1-2 1 0,-2 1 4 16,4-2-13-16,-3 0-5 0,2-1-8 0,-2-3 9 0,0 2-5 15,1-3 5-15,-3 1-4 0,-1 1-1 0,2-3-8 16,-1-2 8-16,-1 2 0 0,0-1-4 0,0-1 0 0,0 1 0 16,0-1 0-16,-1-1-4 0,1 0-14 0,1-2-3 0,-1 1 12 15,0-2-21-15,-3 2-17 0,-2-2-16 0,2 0-27 16,-2 0-22-16,-1 0-35 0,-3 0-52 0,1-4-10 16,-2 3 17-16,-1-3 27 0,0 1 16 0</inkml:trace>
  <inkml:trace contextRef="#ctx0" brushRef="#br0" timeOffset="3157.91">7593 6270 91 0,'2'0'114'0,"-2"0"-11"0,0 0-2 16,0 0-12-16,0 0 9 0,1 0-22 0,1 0 1 0,3 0 7 16,0 0-2-16,1 0-11 0,-1 0-3 0,6-2-3 15,-2 1-7-15,3 1-3 0,0-2-3 0,1-1-4 16,2 0-7-16,-2-2-4 0,1 1-8 0,2-2-8 0,1 0 0 16,-2 0-34-16,2-1-16 0,-1-1-9 0,0 2-23 0,-3 0-27 15,2 0-53-15,-2 0-33 0,-2 2-40 0,3-1 15 16,-4 0 26-16,2 1 20 0,-1 3 10 0</inkml:trace>
  <inkml:trace contextRef="#ctx0" brushRef="#br0" timeOffset="3683.62">8190 5892 48 0,'0'0'89'0,"0"0"-7"0,1 1 4 0,-2-2-7 0,2 1-1 0,-1 0-20 16,2 0-4-16,-1 1-7 0,-1-1-11 0,0 2 8 15,0 0-4-15,2 3 12 0,0 0-16 0,-1 1-6 16,-1 1 0-16,2 1 7 0,-1 2 4 0,3-1-7 0,-2 5-4 16,0-3 1-16,-2 5-5 0,0-1 1 0,3 0 0 15,-3 1 8-15,0 2-3 0,0 0-1 0,0 2 1 0,-3-1-4 16,3 1-20-16,3-1 0 0,0 1 0 0,-3-1 20 15,0 1-20-15,0-2 17 0,0 0-9 0,0 0-11 16,2 0 15-16,-2-2-7 0,2-1-1 0,-4 2-12 16,0-2 21-16,2 0-21 0,-3-2 21 0,0 2-12 0,3-3 8 15,0 0-13-15,0-1-12 0,-2 1 3 0,0-2 1 16,0-1 0-16,2 0 0 0,0-3 12 0,0 0 5 0,4-1-5 16,-6-3 1-16,2 2-5 0,0-3-21 0,-2-1 0 15,2 0 13-15,0 0-13 0,0 0-4 0,0-1-17 0,0-1-7 16,0-2 8-16,0 2-23 0,0-2-15 0,0-2-19 15,0-2-46-15,0-1-53 0,0-3-11 0,0 0 24 16,0-1 15-16,0-1 26 0</inkml:trace>
  <inkml:trace contextRef="#ctx0" brushRef="#br0" timeOffset="4371.5">8202 5908 116 0,'8'-6'100'0,"0"-1"-4"16,-2 1-10-16,1 1-4 0,-1-2 1 0,2-2-21 15,-2 4 3-15,2-1-3 0,0 2 1 0,0-1-4 0,0 0-11 16,-2 0-10-16,2 2 3 0,0 1 1 0,0 1 7 15,-2 1-6-15,2 0-9 0,0 0 2 0,0-2-1 16,-2 4 1-16,2 1-4 0,1 0 0 0,-2 1-3 0,1 1-5 16,-3 1-20-16,4 1 21 0,-4 2-21 0,1 3 17 15,-1-3-8-15,-2 5-13 0,-1-4 21 0,-2 1-26 0,1 2 14 16,1-1-1-16,-2 0 1 0,0 0 8 0,0-1-13 0,-2 2 9 16,-1-1-22-16,3-1 22 0,-3 2-21 0,-2-2 21 15,2 1 0-15,-2-2-5 0,0 1-16 0,-2 1 16 16,0-3-8-16,-1 1 0 0,3-1 0 0,-2 0 0 0,2 0-8 15,2 0 16-15,1-1-16 0,-2-2 16 0,-1 1-8 16,3-1-13-16,-1-3 22 0,1 3-22 0,2-6 4 16,0 3 18-16,0-1-22 0,0-2 0 0,-4 0 17 0,4 0 1 15,0 0-22-15,0 0 8 0,0 0 9 0,0-2-4 16,0-1-13-16,0 3 4 0,0-3 9 0,0 0-9 0,0 0 5 16,4-1-4-16,-2 2 12 0,-2-1-9 0,0 0 9 15,0 0-8-15,1 3 4 0,1 0 8 0,1 0-8 0,1 0 4 16,0 0 8-16,-2 0 0 0,3 3 1 0,2 0-1 15,1 0 5-15,0-1-18 0,2 4 10 0,-1-1-5 0,-1 2 0 16,2 2 21-16,1 1-21 0,-2-1 8 0,1 3 13 16,2 0-4-16,-2-1 1 0,1 2-10 0,-2 1-3 15,3-2-1-15,-3 3 0 0,0-2 1 0,-1-1-1 0,0 2 0 16,-3-1 5-16,0-1-5 0,1-1 1 0,-3 1-1 16,-1-2 9-16,-1 1-4 0,-1-2 0 0,2 0 0 0,-5 0 9 15,3-2-9-15,-5 1-5 0,2-1 15 0,-5-1-15 0,3 0 1 16,-3-1-5-16,-1 2 4 0,-4-1 1 15,2-1-5-15,-1-1 0 0,-4 2 0 0,3-1 0 0,-1-1 0 16,-2 1 0-16,3-4-5 0,1 4 1 0,-4-4-5 0,0 1 4 16,2-2-9-16,-1 1-8 0,3-1-31 0,-1 2-12 15,1-2 1-15,2 0-23 0,1 0-6 0,2-3-26 16,0-2-34-16,2 1-67 0,0-2 13 0,5 0 23 0,-3-5 23 16,1 2 29-16</inkml:trace>
  <inkml:trace contextRef="#ctx0" brushRef="#br0" timeOffset="4910.79">9813 5979 48 0,'3'0'103'0,"2"0"-3"0,-2 0-3 0,4 0-15 16,-1 0 8-16,2 0-36 0,0 0 0 0,0 1-3 15,3-1 19-15,-2 2-4 0,-1 1-7 0,2 0-3 0,2-2 7 16,-2 2-21-16,2 2 0 0,-4-2 8 0,4 0-8 16,-3-2-42-16,0 2 59 0,-1 1-15 0,1-2-4 0,0 0-12 15,-3-1 5-15,2 1-5 0,-3-2-3 0,1 1 0 16,2-1 5-16,-3 2-13 0,1-2-5 0,-1 0 1 16,1 0-26-16,-1-3 1 0,-1 3-14 0,0-5-24 0,-1 2-7 15,-3 0-20-15,2-1-18 0,-1-1-55 0,1-1-67 16,-2 0 5-16,-3 0 28 0,-1 0 23 0,-1 2 26 0</inkml:trace>
  <inkml:trace contextRef="#ctx0" brushRef="#br0" timeOffset="5193.22">9836 5688 166 0,'0'0'146'0,"0"1"1"0,0-1-3 16,1 0-6-16,5 3 2 0,-1-3-28 0,0 0-9 0,5 1-10 15,-1 1-6-15,2-2-11 0,3 0-27 0,0 0-7 16,2 0 4-16,2 0-20 0,-2 0-18 0,1 0-21 0,0 0-42 15,-1-3-31-15,1 0-31 0,-2 2-89 0,-1-2-33 16,-3 0 31-16,0 0 28 0,-2-2 23 0,-1 1 14 16</inkml:trace>
  <inkml:trace contextRef="#ctx0" brushRef="#br0" timeOffset="6489.28">11897 4572 69 0,'0'1'86'0,"0"4"-4"0,0-2-11 0,0-3 12 15,4 3-4-15,-3-2-40 0,5 2 15 16,-1-1-10-16,0-2-12 0,1 0 8 0,1 1 0 0,2-1 4 16,0-1-11-16,0 2 8 0,0-1-4 0,0-1 0 0,1 1-3 15,2 0-1-15,-2 0-18 0,1 0 0 0,3 0-3 16,-3 0 14-16,-1 0-18 0,4 0 11 0,-1 0-11 0,-1 0 15 15,1 0-19-15,3 0 15 0,-4 0-19 0,6 0 15 16,-4 0-15-16,3 0 16 0,1 0-16 0,-1 0 15 16,2 0-19-16,-1 0 8 0,-1 0 0 0,4 0 12 0,-1 0-20 15,-4 0 8-15,4 0 8 0,-1 0-8 0,-1 0-12 16,1 0 19-16,-2 0-18 0,2 0 14 0,2 0 1 0,-7 0-8 16,3 0-8-16,-1 0 16 0,-2 0-16 0,-1-2 16 15,0 0-16-15,-1 2 16 0,-2 0-16 0,-2-1 8 0,1 1 8 16,-1 0-19-16,-3 0 18 0,1 0 1 0,-1 0 0 15,-4 0-20-15,2 0 1 0,-3 0 3 0,0 0 19 16,0 0-18-16,0 0 18 0,0 0-7 0,0 0 8 0,0 0-12 16,0 0-8-16,0 0 20 0,0 0-20 0,0 1 20 15,0 3-8-15,0-3 0 0,-3 2-4 0,2 2 0 16,-4-2 0-16,2 1 4 0,-2 1-4 0,-1-1 4 0,1 2-12 16,-1 0 8-16,-3-1 0 0,1 1-8 0,-1 1 12 15,0-1-4-15,0 2 4 0,1 1 8 0,0-2-12 0,-3 4-8 16,1-1 12-16,-1 1-4 0,2-1 8 0,-2 2-8 0,-1 0 0 15,0 3 8-15,2-1-8 0,-4-2 0 0,3 3 0 16,-2-1 0-16,1 2 0 0,-3-1-12 0,0 1 20 16,2 1-12-16,-2-1 4 0,0 1 0 0,-4 0 0 0,5 3 8 15,-5-2-8-15,3 2 0 0,-3-3 0 0,2 5 0 16,-1-4-8-16,1 1 12 0,1 1-8 0,-1-1 8 0,2-2 4 16,0-1 0-16,2 1 0 0,-1-2 8 0,6 0-8 15,-3-3 0-15,2 0 0 0,2 0 8 0,4-5-16 16,1 1 0-16,-4-2 12 0,6-3 9 0,-2-2-1 0,2 2-3 15,0-3-21-15,0 0 20 0,0 0 1 0,2 0-4 16,-4-3-1-16,2 2-3 0,4-4-1 0,-1 1-4 0,0-1 1 16,2-2-10-16,2-1-7 0,-2-2 12 0,2-1-5 15,-1 1 10-15,2-2-1 0,0 3-8 0,-2 0 8 16,4 0 0-16,-4 3 0 0,3-2 1 0,-2 4-1 0,1 1 0 16,1 1 0-16,0 1 1 0,-1 1-18 0,2 0 0 15,-1 3 22-15,1 0 3 0,0 1-3 0,0 4-13 0,0-1 21 16,1 1-9-16,2 1 5 0,1 1 5 0,0 4 8 0,0-1-9 15,2-1 10-15,-2-1-14 0,4 2 5 0,-1-1 1 16,2 0-10-16,-3 0 9 0,1-3-18 0,1 0 5 16,1-1-10-16,-4-1-13 0,3-1 0 0,-1-3-32 0,-2 0-16 15,-3-1-45-15,-1-2-68 0,1-2-73 0,0 1 6 16,-4-4 42-16,-2 0 24 0,-1 0 27 0,3-1 10 16</inkml:trace>
  <inkml:trace contextRef="#ctx0" brushRef="#br0" timeOffset="6966.27">12898 5172 98 0,'0'0'107'0,"0"0"-7"0,0 1-14 0,0 1-7 0,0 1-4 16,0-2-21-16,0 2-3 0,0 1-7 0,-2 3-4 15,2-1 8-15,-1 1-8 0,-4 1 4 0,2 3 1 16,0-1-4-16,-2 2-11 0,-1 0 12 0,-1 1-12 0,-2 4-3 16,4-1 3-16,-4 4 1 0,-1-2 4 0,1 3-7 15,-1 0-1-15,2 1-11 0,-1 4 20 0,-2-2-20 16,1 0 20-16,2-2-3 0,-1 2-17 0,1-1-4 0,0-2 17 16,-1-2-8-16,1 1 4 0,1-2-8 0,3-2-4 15,-1-1-5-15,0-3 5 0,2 0 4 0,2-3-8 0,-1-3 4 16,2 0-4-16,-1-3-22 0,1 0 13 0,0 0-18 15,0-3 18-15,0-3-8 0,3-1-18 0,-2-1-20 0,2-1 4 16,-1-1-11-16,1-2-28 0,0-3-14 0,0-2-25 16,0-3-46-16,2-2-47 0,0-2 18 0,-2 2 26 15,2-5 12-15</inkml:trace>
  <inkml:trace contextRef="#ctx0" brushRef="#br0" timeOffset="7272.28">12878 5134 80 0,'3'3'96'0,"-1"2"-21"0,2-1 0 0,2 2 11 15,-3 0-14-15,2 2-18 0,0 2-3 0,3 2-4 16,-2 0 0-16,0 2 8 0,-1-1 0 0,3 5 0 0,0-2-7 16,-2 4 1-16,-1-1-1 0,3 1-6 0,-3 1 19 15,0 2-7-15,2-1-7 0,-2 1 8 0,0-1-3 0,0 1 0 16,0-1-7-16,1 1 14 0,2-1-4 0,-5-1-4 15,0 0-3-15,3-3-3 0,-2 0-4 0,0-3-5 0,-2 2-8 16,1-4 1-16,0 1-15 0,0-4 10 0,0 1-5 16,-3-4-24-16,2 0 20 0,1 0-25 0,0-1 0 15,-3-1 20-15,2-3-5 0,0 1-20 0,-1-1 1 0,-1-1-10 16,0 1 0-16,0-2-13 0,0 0-41 0,-1 0-6 16,-3-2-10-16,-2-1-47 0,4 0-37 0,-4-3-66 0,-2 0 19 15,2-2 30-15,-2 0 23 0,-2-3 22 0,-2 1 18 16</inkml:trace>
  <inkml:trace contextRef="#ctx0" brushRef="#br0" timeOffset="7509.72">12724 5538 123 0,'0'-2'139'0,"0"4"-35"0,2-1 28 0,1 1 9 16,2-1-6-16,4 2-17 0,-2-3-9 0,2 0-14 16,3 2-10-16,-2-1-18 0,6-1 9 0,-2-1-23 15,3-1 9-15,-1-2-12 0,0 2-29 0,0-2-4 0,1 1-34 16,1-2-42-16,-1-1-15 0,-2-1-63 0,2 1-76 16,-3 0-25-16,3-2 34 0,-1 2 28 0,0-3 18 0,0 3 19 15</inkml:trace>
  <inkml:trace contextRef="#ctx0" brushRef="#br0" timeOffset="8030.37">13214 5229 123 0,'0'-2'82'0,"0"2"11"0,2 0-25 0,-2 0 14 16,-2 0-21-16,2 0-18 0,0 0 8 0,0 0-4 15,0 0-3-15,0 0-11 0,0 0-11 0,0 2 7 0,0-1 4 16,0 2 8-16,0 0-4 0,0 2-19 0,0 1 20 16,0 0-20-16,0 1 16 0,0 1-19 0,0 1 19 15,0 1-11-15,0-1 0 0,2 3 0 0,-2 0 0 0,0-1-3 16,0 1 11-16,0 1-8 0,0 2-7 0,0-1 16 16,0 1 0-16,2 1 0 0,-2-1 0 0,-2 0 1 0,2 2 0 15,0-1-4-15,0 1-8 0,0-1 0 0,0 1-4 16,0-1 0-16,-2 2-4 0,2-3 0 0,0 2 0 0,0-2 0 15,0 1-4-15,-3-2 4 0,3 0-4 0,0-1 0 0,0-1-5 16,0-2 1-16,0 1-1 0,0-1 5 0,-3-2-4 16,3 1-1-16,-2-3-4 0,-1 0-9 0,3-3 14 15,0 0-5-15,-1-2 4 0,1 2-4 0,-2-3 0 0,2 2-4 16,2-2 8-16,-2-2-26 0,-2 2 13 0,4-3-9 16,-2 0-12-16,0 0-22 0,-2-3-12 0,2-1-18 0,0-2-47 15,0-2-42-15,0-1-58 0,0-1 24 0,0-1 25 16,0-1 15-16,0-2 19 0</inkml:trace>
  <inkml:trace contextRef="#ctx0" brushRef="#br0" timeOffset="8689.51">13254 5179 76 0,'6'-6'83'0,"0"-1"-9"0,2 1 1 16,-1 0 4-16,-1 0-18 0,3 0-3 0,-2 1-22 0,-1 1 18 16,2-2-11-16,0 1 4 0,-2 4 5 0,2-1-5 0,0 2 1 15,1-1-18-15,0-1 7 0,-3 2 8 0,5 0 0 16,-3 0-11-16,0 3-8 0,-2 0 12 0,3 0-7 15,-1 1 0-15,-1 4 8 0,-1-2-16 0,1 3 13 0,0 0-16 16,-4 3 16-16,-1-1-20 0,1 1 20 0,-1 0 1 16,-1 1-4-16,-1-1-8 0,0 0-12 0,0-1 8 15,0 1 0-15,-1-2 0 0,-1 2 1 0,4-2-5 0,-4 0-12 16,-1-2 8-16,1 2 0 0,-2-3 0 0,-2 1-4 16,-1 1 0-16,2-2 0 0,-1 1-5 0,0-4 1 0,-4 4-1 15,4-2 0-15,-2-2 1 0,1 2-1 0,0-3 1 16,1 2-14-16,-1-4 13 0,2 1-4 0,0-2 0 0,1 1 0 15,-1-1 0-15,2 0-4 0,2 0-1 0,-1 0 5 16,0 0 0-16,2-1-13 0,0 1 9 0,0 1-1 16,0-2 1-16,2-2-1 0,-2 1 1 0,2-1-1 0,-1 0 1 15,1 0 0-15,1 2-1 0,1-1 1 0,1 1 4 16,0-2 0-16,1 3 0 0,-1 0-22 0,4 0 5 0,-1 3 4 16,-1-2 4-16,-1 5 0 0,3-4 5 0,-1 1 13 15,2 1-1-15,-2 2-12 0,1 0 4 0,-1 2 22 16,2-1-14-16,-1 2 1 0,-1-1 0 0,0 1-1 0,0 0 1 15,0 1 0-15,-2 0 0 0,0 0 0 0,-1 0 0 0,-3 2 0 16,1 2-1-16,-3-4 1 0,2 1 0 0,-2 2 5 16,0-2-5-16,-2-1 5 0,-1 2-10 0,0-1 24 0,-2 1-23 15,2-2 23-15,-4 1 0 0,1-2 6 0,-2 0-5 16,0 0-15-16,0-2-4 0,-1 1 10 0,1-1 0 16,-2 1 0-16,1-2-5 0,0-3-4 0,1 1-1 0,0 1-15 15,-2-2 10-15,-1 0 0 0,3-3-25 0,-1 0-16 16,-1 1-4-16,2-1-38 0,-1-1-6 0,-2 1-25 0,1 0-29 15,2 0-55-15,-2 0-53 0,0 0 4 0,0 0 27 16,1 0 35-16,1 0 29 0,-2 0 9 0</inkml:trace>
  <inkml:trace contextRef="#ctx0" brushRef="#br0" timeOffset="9853.68">10811 6081 66 0,'3'0'93'0,"2"0"-15"0,-2 0-3 16,3 0 4-16,-1 3-4 0,0-3-21 0,1 2-14 15,-1 0-11-15,0-2 0 0,4 2 7 0,-1-1 0 0,2-1-3 16,-1 2 7-16,2-1-10 0,2-1-1 0,3 0-3 15,-2 0-4-15,5-1 0 0,0 1-3 0,0 0-4 16,1 0 0-16,2-2 0 0,-1-1-4 0,4 1 8 0,-1 0-8 16,1 0 8-16,2 1-4 0,-1-1 0 0,-1 1 1 15,3-1-1-15,-1 1-11 0,0 1-8 0,1 0 4 0,-1 0 0 16,-1 1-4-16,2-2 19 0,-1 1 1 0,0 1-20 16,-2-1 0-16,2 0 0 0,0 3 20 0,-2-1-20 15,-1 1 15-15,1 1 1 0,1-2-1 0,-1 2-3 0,-3 1 0 16,3-2 0-16,1 1-1 0,-1 1-3 0,0-1 0 15,2-2 0-15,-3 2 0 0,3 1-4 0,1-2 0 16,-1 0-16-16,3-2 1 0,-1-1 3 0,1 2 1 0,0-1 18 16,1-1 1-16,1 2-19 0,1-2-1 0,0 0 20 15,1 0-1-15,0 1-3 0,4 2 0 0,-2-1-15 0,-1 1-1 16,0 0 4-16,2 0 1 0,-3-3 14 0,4 3-7 0,-3-2 8 16,1 1 0-16,-2-1-1 0,-1-1-3 0,0 0 0 15,4 0 0-15,-6 0 0 0,4-1 0 0,-1 1 0 16,0-2 0-16,-1 4-1 0,0-2-3 0,0 0 0 0,2 0 0 15,0 0 0-15,1 0 0 0,2 0 0 0,-3-2 0 16,1 2-7-16,2 0 3 0,0 0-12 0,-3 0 20 0,3 0 0 16,-2 0-19-16,-1 0 18 0,0 3-14 0,1 0 19 15,-2-1-20-15,-3 1 20 0,1 1-20 0,2 1 12 0,-4-1-8 16,4 1 16-16,-4 1-16 0,1-1 16 0,-1 0-8 16,2-2-8-16,0 0 8 0,-1-1 8 0,4-2 0 15,-2 1-20-15,2 1 20 0,2-2-20 0,-1 0 20 0,3 0-19 16,-1 0 18-16,2 0-18 0,2-2 18 0,-2 2-7 15,0 0-7-15,-1 0 14 0,2 0 1 0,-3 0-16 0,2 0 16 16,-1 0-8-16,-1 0 0 0,0 0 0 0,-1 0-8 16,1 0 8-16,-1 2 8 0,0-2-16 0,1 0 16 15,-2 0-16-15,5 0 16 0,-3 0-16 0,0 0 16 0,3 0-16 16,0 1 20-16,0-1-20 0,2-1 20 0,0 1-20 16,-2 1 16-16,1-1-16 0,0 3 16 0,-1-3 0 15,0 0-12-15,-2 3-4 0,-1-3 16 0,0 2-8 0,2-2-12 16,-6 1 20-16,1-1 0 0,0 0-20 0,-2-1 20 15,-1 2-20-15,0-1 20 0,-2-1-20 0,-2 1 20 0,-3 1-4 16,1 2-16-16,-4-1 8 0,-2 1-3 0,-2 0 3 0,-4 1-11 16,2-1-1-16,-8 2-26 0,1-1 1 0,-5 0-19 15,-3-2-40-15,-1 0-40 0,-3-2-40 0,-4 1 0 16,-2 1 30-16</inkml:trace>
  <inkml:trace contextRef="#ctx0" brushRef="#br0" timeOffset="11182.71">11108 6636 87 0,'2'0'96'0,"-4"0"-13"0,5 1-12 0,-3-1 4 16,2 0 1-16,1 0-26 0,2 0 1 0,-2 2-4 0,5-2-4 15,-2 0-3-15,2-2-7 0,2 2-3 0,-1 0-5 16,2-1 8-16,1-1-10 0,0 1-5 0,-1-3 1 16,5 4-8-16,-2-2 0 0,-1-1 8 0,3 1-8 0,-4 1-11 15,4-2 8-15,-2 3 7 0,0 0-8 0,-1 0-3 16,1 1 0-16,-3-2-1 0,-1 1 12 0,2 1-7 15,0-2 7-15,-3 1-11 0,0 0 4 0,1 1-5 0,0 1 13 16,0-1-1-16,-1 1 0 0,0-1-3 0,2-1 3 16,0 2-3-16,-3 0-8 0,3-2-8 0,-3 2 0 15,0-2 4-15,2-2 0 0,-1 4 0 0,-1-4 0 0,-2 4 4 16,2-2-4-16,1 0 19 0,-4-2-15 0,2 2 15 16,-1 0-7-16,-1 0-4 0,2 0 0 0,-3 0 3 0,1 0-7 15,-1 0 0-15,-2 0 0 0,3 0 0 0,-2 0 0 16,1 0 8-16,-2 0-8 0,1 0 0 0,0 0-12 0,-1 0 0 15,-2 0 20-15,0 0-8 0,0 0 0 0,2 0 0 16,-4 0-12-16,2 0 12 0,2 0 0 0,-4 0-4 16,2 0 0-16,0 0 4 0,0 0-4 0,0 0 0 0,0 0 4 15,0 0 0-15,0 0-4 0,0 0 0 0,0 0 4 0,0 0-4 16,0 0 0-16,0 0 0 0,0 0 0 0,0 0 4 16,0 2 0-16,0-2 0 0,0 2 0 0,0-1 0 0,0 2-4 15,-2 2 0-15,1-1 0 0,-3-1 0 0,1 2 4 16,-3 1-4-16,3-2 0 0,-2 2-8 0,-1-1 8 15,-1 1 0-15,0 1 0 0,2-1 0 0,-3-1 0 0,3 4 0 16,-3 0 0-16,2 0 0 0,-2 0 0 0,0 1 0 16,0 4 0-16,-1-2 0 0,-1-2 0 0,1 4 0 15,-2 1 0-15,1 0 4 0,-1-2-4 0,0 3 0 0,0 1 0 16,1 0 0-16,-3-2 0 0,1 3 0 0,-2 0-4 16,3-2 12-16,-3 2-12 0,0-1 4 0,-1-1-8 0,0-1 8 15,2 0 0-15,-1 0 0 0,1 0 4 0,-1-3-4 16,1 0 0-16,3 0 0 0,-2-3 0 0,1 2 0 0,4-2 4 15,-2 0-4-15,1-2 0 0,0-1 0 0,3 2 0 16,1-5 0-16,-1 0 4 0,1-2-4 0,2 1-8 0,0-1 12 16,1-1 0-16,-1 0 0 0,2 0-4 0,0 0 0 15,0-1 0-15,0 1 0 0,0 0 0 0,2-2 0 16,-4-1 0-16,2 0 0 0,2-3 0 0,-2 3-8 0,3-3 12 16,0 0-4-16,0 0 0 0,2-1-8 0,-1 1 20 0,1-1-12 15,0 2-8-15,0 0 8 0,1-1 0 16,3 2 0-16,-5-1 0 0,2 1 0 0,-1-1 0 0,3 1 0 15,3-1 0-15,-5 4 0 0,4-2 4 0,-1 1-4 0,1 2 4 16,-1-1 0-16,4-1 0 0,-1 2 4 0,-2 0 8 16,4 3-4-16,-1 0 21 0,1-1-8 0,-1 4 4 15,2-2 0-15,-2 2 5 0,0 0 0 0,3 3 5 0,-2 0-22 16,-2 0 18-16,1-1 1 0,1 1-27 0,-3-2 18 16,1 2-9-16,-2-3-4 0,0-1-5 0,-2 1-13 0,1-2 13 15,-1-1-23-15,0 0-22 0,-1-1-5 0,-1-2-12 16,0 1-38-16,-3 1-38 0,2-2-43 0,-2-3-62 0,1 1 1 15,0-1 26-15,-2 0 24 0,-2-1 29 0,3 1 12 16</inkml:trace>
  <inkml:trace contextRef="#ctx0" brushRef="#br0" timeOffset="11546.8">11815 7017 94 0,'1'1'104'0,"-1"1"-22"0,0-1 4 0,-1 2-7 16,1-1 0-16,0 1-25 0,0 1-4 0,-2 2 8 0,-2 2-3 15,2 1-7-15,-1 1 0 0,0 1-4 0,-2-1-14 16,0 2 15-16,-1-1-8 0,0 1 1 0,-2 1 0 0,3 1 8 15,-3 1 1-15,2-2-55 0,-3 2 39 0,0-1 0 16,1 4-3-16,-1-3 0 0,1 1 8 0,-1 2-4 0,1-1-3 16,-2-1-1-16,2-1 5 0,0 2-12 0,4-2-12 15,-6-2 7-15,4-2-3 0,1-1 8 0,4-1-12 16,-1-1 8-16,0-2-21 0,2-1 12 0,-1 0-21 0,1-3-4 16,0-1 0-16,0 1 13 0,1-2-17 0,-1-2-17 15,2-1-11-15,-2-2-4 0,3-2-3 0,0 0-23 16,-1-4-14-16,1 0-32 0,-1-2-28 0,-1-2-37 0,3-1 3 15,-2-1 22-15,2-1 29 0</inkml:trace>
  <inkml:trace contextRef="#ctx0" brushRef="#br0" timeOffset="11848.16">11807 6988 87 0,'6'-1'75'0,"-1"4"-4"0,-2 0-6 0,2 1 3 15,0 2-7-15,-2 0-26 0,2 2-2 0,2-1 17 16,-2 4-3-16,-1-1-7 0,0 4 0 0,1-2 0 16,0 0 8-16,1 0-1 0,0 3 1 0,-1-2 0 0,0 2-14 15,-2-1 19-15,2 1 0 0,1 0 0 0,-3-2 1 16,2 4-19-16,1-1-4 0,-1 1 1 0,0-4 16 0,-2 2-12 16,2 0-3-16,-1 0-5 0,0-1-3 0,-3-1 0 15,2-1-4-15,1-1-4 0,-3 1 0 0,-1-3-5 16,0 0 10-16,2-2-22 0,-2 0 8 0,0 0-8 0,0-4 0 15,0 0 5-15,0-2-5 0,-2 1-18 0,2-4-3 16,0 2-4-16,0 2-5 0,0-4-24 0,0 2-23 0,-3-1-7 16,1 1-29-16,-1 1-35 0,-2-1-53 0,1-1-10 15,-2-2 39-15,-1 1 14 0,2-1 23 0</inkml:trace>
  <inkml:trace contextRef="#ctx0" brushRef="#br0" timeOffset="12102.48">11662 7314 144 0,'-4'0'136'0,"4"0"-11"0,0 0-10 15,0 0-7-15,0 0-6 0,0 0-14 0,4 0 1 16,-1 0-3-16,0 0-2 0,0 0-7 0,2 0 5 0,3-3-10 15,-2 1-7-15,2 2-8 0,2-1-6 0,-1-1-5 16,2 0-7-16,-1 1-26 0,2-2 0 0,-2 0-21 0,1 0-49 16,3 2-10-16,-3-1-49 0,2-4-66 0,-1 0-54 15,3 2 11-15,0-4 30 0,-2 1 26 0,4-1 19 16,-1 1 11-16</inkml:trace>
  <inkml:trace contextRef="#ctx0" brushRef="#br0" timeOffset="12597.2">12152 7042 59 0,'0'0'89'0,"0"0"11"0,0 0-22 0,0 0 1 16,0 0-4-16,0 0-21 0,0 0 1 0,0 0-8 0,0 0 0 16,0 2 8-16,0 1-4 0,0 0-18 0,0 0 15 15,0 3-18-15,0 1 7 0,0-1-3 0,0 3 0 0,0 0 4 16,0 2 4-16,0-2-12 0,0 3-7 0,0-2 8 15,0 1 9-15,0 2-17 0,0 1 13 0,0-1-16 0,0 2 8 16,0-1-12-16,0 1 0 0,-2 0 1 0,2 0 7 0,0-2 9 16,-3 2-8-16,3-3 0 0,-3 2-4 15,3-3 1-15,0 2-1 0,-1-3-4 0,1-2 1 0,1 2-1 16,-4-2-4-16,1 0 0 0,-1-1 1 0,3-1-5 0,0-2 0 16,0 2 4-16,-2-1-13 0,2-1 4 0,-3-1 1 15,3 2 4-15,0-4-4 0,0 2 4 0,3 0-5 0,-3 2-4 16,0-5 0-16,-3 4 0 0,2-1-4 0,1-3-1 15,0 3-4-15,-2-1 9 0,2-1-9 0,0-1-9 16,0-1-22-16,0-1-21 0,0 2-7 0,0-3-20 0,0-4-1 16,0 2-10-16,2-2-44 0,-2-2-27 0,0 0-39 15,0-3 17-15,1 1 13 0,2-1 29 0</inkml:trace>
  <inkml:trace contextRef="#ctx0" brushRef="#br0" timeOffset="13238.47">12161 7020 55 0,'8'-6'86'0,"-1"3"14"0,0-4-11 0,1 3-3 15,-1-3-4-15,1 4-17 0,-1-3 4 0,1 1-4 0,2 1-2 16,-2 2-12-16,0 1-10 0,0-1 7 0,0 1-7 15,0 1 0-15,1 0 1 0,-3 1-4 0,2 2 4 16,-1-1-4-16,0 2-3 0,1-1 0 0,-3 2-3 0,3-1-4 16,-2 2 0-16,0 3 0 0,-1-1-20 0,0-1 16 15,0 1 1-15,0 1-21 0,-2 1 13 0,0-2 7 0,-2 2-19 16,-1-1 7-16,3 2 5 0,-3-2 0 0,-3 1-13 16,3 0 9-16,-4 0-1 0,2 0 1 0,-2 1 0 15,0-1 0-15,-1-1 0 0,-1 0-4 0,0 2-1 0,-2-2 1 16,3 0-5-16,-3 0 5 0,3-2-4 0,-4 1-1 15,5-1 0-15,-3-2-12 0,2 2 12 0,2-2-4 0,-2-1 0 16,2 1 4-16,0-4-4 0,0 1 0 0,1-2 9 16,1 0-13-16,-1 1-14 0,2-1 9 0,0 0-12 15,0-1 21-15,0 1-5 0,0 0-21 0,-1 0 22 0,2-2-5 16,-1 2 5-16,0-1-13 0,0 1 4 0,0-3 1 16,0 3-5-16,0-2 17 0,0 2-9 0,2-1 14 0,1 1-1 15,0 0-17-15,3-2 5 0,-1 4 20 0,1-4-16 16,3 4 21-16,-2 1-21 0,3-2 12 0,-1 2-8 15,-1 0 4-15,3 2 9 0,-3-1 0 0,2 1 0 0,0 0-1 16,0 5 1-16,-2-3 0 0,3 1 13 0,-3-2-13 0,0 2 1 16,2 2-6-16,-3 0 1 0,-2-2 0 15,1 2 0-15,-1 1-4 0,-2-1 12 0,-3 1-8 0,2-2 1 16,0 1-6-16,-4-1 1 0,2 0 13 0,0 2-9 0,-2-2 9 16,-1 0 1-16,0-3 0 0,0 1 0 0,-2 1 4 15,-1-2-23-15,-2 1 24 0,0 1-9 0,-2-2 4 0,1 0-19 16,-2-2 20-16,1 1-5 0,-2 1 0 0,2-2-25 15,1 1 20-15,-1-4 0 0,-1 1-25 0,0-1 15 16,-1 1-10-16,2-2-20 0,-1-5-4 0,0 2-4 0,1-2-23 16,-1 0-8-16,0-3-2 0,3 2-12 0,0-1-18 0,0-1-9 15,2-4-44-15,0 0-29 0,1 3-25 0,2 0-3 16,1 0 31-16,1-2 23 0,-1 3 18 0</inkml:trace>
  <inkml:trace contextRef="#ctx0" brushRef="#br0" timeOffset="13805.46">12988 7216 94 0,'2'0'86'0,"-1"0"3"0,-1 2-7 0,-1-4-3 0,1 4 0 15,1-2-28-15,1 0-1 0,1-2-3 0,-1 2-3 16,1 0-4-16,2 0-3 0,0 0 0 0,1 0 0 16,0 0 14-16,2 0-6 0,0-3 0 0,1 2 5 0,-2-2-5 15,1 0-2-15,1 0-12 0,5 0 4 0,-2 1 0 16,-2 2-3-16,3-3-16 0,0 3 16 0,-1 0-8 0,3 0 0 15,-1 0-11-15,0 0 20 0,0 0-4 0,-1 0-9 0,-1 0 1 16,1 0 1-16,-2 0-1 0,2 3-8 0,-2 0 8 16,0 0 1-16,0 2 9 0,0-2-9 0,-1 1 4 0,-1-1-12 15,1 2-10-15,-4-1 6 0,3-3 12 0,-1 1-13 16,-1-2 1-16,-2 2-1 0,-1-2-5 0,2 0-8 16,-4 0 18-16,1 0-14 0,-3-2-14 0,3 2 0 0,-3 0 0 15,0-2-13-15,0 0 0 0,0-1-26 0,0 0-17 16,0-2-27-16,0 1-5 0,-3-2-33 0,0 0-61 15,-3-2-27-15,1 1 12 0,0-1 42 0,1 1 12 0,-3-1 18 16</inkml:trace>
  <inkml:trace contextRef="#ctx0" brushRef="#br0" timeOffset="14179.46">13168 6906 112 0,'0'3'93'0,"0"0"-7"0,0 0-4 0,0 1-3 15,0 2-4-15,0 2-28 0,0-2-3 0,0 4-44 16,0 1 43-16,0 2 12 0,3-1-8 0,-1 0-6 15,0 3 14-15,1 0-18 0,-1 3 8 0,2-1-4 0,-2 2 1 16,3 1-1-16,-2-1 9 0,1 1-3 0,-2 1-20 16,0-2 20-16,-2 1-19 0,1 1-4 0,-1-3 12 0,0 1-4 15,0-1 1-15,-1 0 4 0,-1-1-8 0,4 1-3 16,-2-3-14-16,0-2 10 0,0 1-5 0,0-1 0 16,0-2-4-16,0-1-4 0,0-1-1 0,-2-1 1 0,2-1-9 15,0-1-13-15,0-1-22 0,0-2 1 0,0-2-17 16,0 1-31-16,0-2-11 0,0 0-29 0,-2-2-50 0,-2 1-36 15,4-2-7-15,-2-2 36 0,2-2 14 0,0 1 33 16</inkml:trace>
  <inkml:trace contextRef="#ctx0" brushRef="#br0" timeOffset="15400.16">14049 6732 55 0,'-1'0'89'0,"2"-2"4"0,-2 2-14 0,2 0 3 16,-1 0-21-16,0 0-11 0,4 0 1 0,-3 0-8 15,2 0 1-15,0 0-5 0,2 0-9 0,-2 0 6 16,3 0 5-16,-1 0-12 0,0 0 1 0,0 0 3 0,2 0-3 16,-2 0 0-16,2-1-8 0,1 1 1 0,2-3-12 0,-1-1 0 15,0 4 8-15,3-1-19 0,-2 0 15 0,1-2 1 16,3 0-20-16,-2 1 0 0,2-1 0 0,-2 0 4 0,1 3 0 15,1 0 0-15,-1 0 0 0,-1-3 0 0,0 3 19 16,-1 0-19-16,0 0 0 0,-2 0 12 0,-1 0-8 16,1 1-1-16,1 1 20 0,-2 0-19 0,1-2 16 0,-1 1-1 15,-1-1-7-15,2 0-1 0,1 0-3 0,-2 3 0 16,0-3 0-16,1 2-4 0,0-4 3 0,-1 1-3 0,1 2 12 16,0-1-12-16,-1 0 0 0,0-1-12 0,-2 2 12 15,3-4 0-15,-4 0 0 0,3 3 0 0,-1-4-4 0,-1 1 0 16,3-2 0-16,-2 2 0 0,-1-3-4 0,2 5 4 15,0-5-4-15,0 4 0 0,-4 1 0 0,4-1 12 16,0 2-20-16,0-1 20 0,-3-1-8 0,1 4 4 0,-1-2-16 16,3 3 20-16,-5-3-4 0,-2 0-4 0,3 0-12 15,-4 0 8-15,1 0 12 0,-1 3-12 0,0 0 8 0,0-2 0 16,0 2-4-16,-1-3 0 0,1 3 4 0,0-1-8 16,0 1 8-16,0 0-16 0,0-3 16 0,0 0 0 15,0 0-4-15,0 0-12 0,0 1 16 0,0-1-16 0,0 2 20 16,0 1-16-16,0-2 16 0,0 2-8 0,-2 2 0 0,-3-1 0 15,4 1 8-15,-4 1-8 0,0 0-12 0,-1 1 20 16,1-1-8-16,-1-1-8 0,-1 1 16 0,-2 1-8 16,4 1 0-16,1-1 0 0,-3 1-8 0,0 1 16 0,0 0-16 15,2 0 8-15,1 0 8 0,-3 1-8 0,-2 1 0 16,3-1-12-16,-1 1 20 0,-1-1 0 0,2 1 0 0,-5 1-20 16,3 1 20-16,-2 1 0 0,0 1 0 0,-2 0-4 15,1 1-8-15,-1 2 8 0,0 0 4 0,-2 0-12 0,2 0 0 16,0 0 12-16,-2 1-12 0,1-1 4 0,-2 2 0 15,4-2 0-15,-3 0 8 0,2-1-12 0,0-1 4 16,-1 1 0-16,4-1 0 0,-4-1 0 0,4-3-8 0,-1 2 8 16,-1-2 0-16,6-2 0 0,-4 1 0 0,2-1 0 15,-1-2 0-15,2-2 4 0,-2 1-4 0,5-1 4 16,-2-1 0-16,0-2 0 0,1 1 0 0,1-2 4 0,-2-1 8 16,2-1-12-16,1 2 0 0,-1 1-4 0,2-3 8 15,1 0 4-15,0 0 0 0,-4 0 4 0,4-2 1 0,-3 4-21 16,3-5 20-16,3 1 0 0,-3-1-3 0,0-4-5 15,-3 2 0-15,3-1 1 0,3 0-5 0,1-3 0 0,-3 0 0 16,4-1-12-16,0 1-5 0,2-2 5 0,0 1-13 16,-1-1 13-16,2 1 0 0,5-1 0 0,-5 1 0 15,0 2 4-15,1-1-5 0,-1 2 1 0,0-1 4 0,0 4 0 16,1-2 0-16,-3 1 4 0,2 4-4 0,-3-2 4 0,2 3 0 16,-1-3 0-16,0 3 0 0,0 0 4 0,1 0-4 15,-1 0 4-15,2 3 0 0,-2 0 0 0,2-2 4 16,-1 2 9-16,2 2-9 0,-1-2-8 0,0 3 16 0,0-2 1 15,4 2-17-15,-2 2 21 0,-2-4-21 0,3 2 0 16,-2 0 4-16,1 0 0 0,1 0 0 0,-3-1 13 0,2 1-13 16,-1 0 17-16,0-2-8 0,-1 1-13 0,2-1 17 15,-1 1-9-15,-1-4 5 0,-1 2-8 0,2-1 3 16,0-1-3-16,-4-1-5 0,2 0-9 0,-3 0-21 0,4 0 0 16,-5 0-20-16,4 0-24 0,-6 0-39 0,-1 0-77 15,3-3-54-15,-3 2 25 0,0-2 29 0,0-1 39 0,2 0 9 16</inkml:trace>
  <inkml:trace contextRef="#ctx0" brushRef="#br0" timeOffset="16481.3299">15064 7090 48 0,'-5'-1'100'0,"2"1"-22"0,-2-3 8 16,-1 0 4-16,0 3-12 0,1-4-20 0,0 3-7 16,2 0-1-16,-2-1-3 0,1 4 8 0,-1-2-7 0,1-3-8 15,-3 4-10-15,4 1 14 0,-2-7-17 0,-1 7 14 16,1-4-4-16,0 2-6 0,1 0-5 0,-1 0-3 15,-2-1 4-15,1 1-4 0,0 0 1 0,-2 0-1 0,2 0 1 16,-3 3-5-16,-1-2 1 0,2 1-4 0,-2 0 0 16,1 2 0-16,3 0 4 0,-2 1 0 0,-1 0-4 0,2 3 1 15,2-2-5-15,-1 2 0 0,2-1 1 0,-2 2-1 0,3-1-16 16,-2 2 20-16,-1 1-16 0,5-1 25 16,-4 2-8-16,1 0 9 0,4 3-1 0,-3-1 14 0,3-1 0 15,-1 2 1-15,-1-1-9 0,2-2-8 0,-2 1 9 0,2-1 5 16,2-1-23-16,1-1 20 0,0-2-25 0,2-1 10 15,2-1 1-15,0-4-15 0,4 1 9 0,-1-2 1 0,4-2-15 16,1-4 20-16,0 1-30 0,0-5 20 0,3 1-25 16,-3-4 5-16,2-1 0 0,1-1-4 0,-1-1-6 0,-3-1 1 15,3-1 0-15,-1 1 5 0,-5 1-5 0,1 1 5 16,-2 1 0-16,-2-1 9 0,-3 4 0 0,0 1 10 16,-3 0-10-16,-1 1 5 0,1 4 14 0,-2 1-23 0,0 1 23 15,-2 1-9-15,2 1-1 0,0 0 1 0,-1 0 0 16,2-2-5-16,-1 4 0 0,0-2 4 0,2 0-4 15,-1 0 5-15,4 0-5 0,-5 1 14 0,1 2-4 0,4 0-20 16,-3 3 25-16,1-1-25 0,0 1 24 0,2 1-23 16,-2 2 23-16,0 0-23 0,-1 2 4 0,2-1 24 15,0-1-5-15,-3 2-18 0,4-2-1 0,-3 3 14 0,2 1-9 16,0-1 20-16,-1 2-25 0,0-3 24 0,-3 2-9 16,3 0 0-16,3 2 0 0,-3-1-15 0,-1-1 10 0,0 2 0 15,-1-2 10-15,-1 3-20 0,0-3 20 0,0 2-25 16,3 0 25-16,-3 0-25 0,0-1 25 0,-1 2-25 15,-1 1 10-15,2-1-10 0,-1 1 25 0,-3-1-25 0,1 2 20 0,-3 2-20 16,1-1 20-16,-1 1-20 0,0 1 20 16,-1-2-25-16,-4 1 25 0,3-1-20 0,2 1 0 0,-2-1 0 15,0-1 5-15,0-1 0 0,0-1 10 0,0-3 10 0,1 0 0 16,0-1-5-16,1-3-10 0,-1 1-10 0,-2-5 20 16,3 1 0-16,-1-2-10 0,-1 1 5 0,4-4 5 0,-5 1-10 15,0-1-10-15,3-1 15 0,-5 0-5 0,3 0-10 16,0 0 0-16,-1 0 15 0,-1-1 10 0,1-2-10 0,-1 0 1 15,1 1-1-15,1-1 5 0,2-1 0 0,-3-1 1 16,2-1-11-16,2-1 5 0,2-1 5 0,1-1-4 16,1 2-1-16,1-4 0 0,-2-1-5 0,4-3-10 0,1-1 10 15,0-1 0-15,2-2 0 0,2-1 0 0,0-1 0 16,-1-1 0-16,4-1 0 0,2 2 0 0,-2-1 0 16,2 1 0-16,-2 3 0 0,4 0 0 0,0 3 0 0,-4 1 0 15,6 1 0-15,-5 1 5 0,0 3 0 0,1-2-5 16,0 4 0-16,2-1 0 0,-3 2 5 0,0 0-5 0,3 2-5 15,-1-2 5-15,-1 1 0 0,1 1 5 0,0 1-10 16,1-1-5-16,0 0-27 0,2 1 1 0,-1 0-4 16,-2-1-24-16,0 0-45 0,1 0 0 0,1-2-34 0,-4 3-62 15,1-3-59-15,0-1 26 0,-2 2 30 0,2-3 28 16,-4 1 23-16,2 0 25 0</inkml:trace>
  <inkml:trace contextRef="#ctx0" brushRef="#br0" timeOffset="17037.16">16734 6297 151 0,'-5'3'147'0,"2"0"0"0,0-3-11 15,1 3-5-15,1 0-6 0,-1-2-40 0,2 2-6 16,-2 0-18-16,4-1 4 0,-2-2-11 0,2 0-7 0,-2 1 1 16,1 1-12-16,2-2-28 0,-1 0-12 0,1 0-12 15,0-2-28-15,-1 1-43 0,1 2-77 0,0-2-67 0,-1-2 35 16,-1-2 23-16,-1 1 23 0,-1-1 7 0</inkml:trace>
  <inkml:trace contextRef="#ctx0" brushRef="#br0" timeOffset="19171.87">17608 5254 94 0,'0'2'50'0,"3"-2"7"0,-3 0 0 16,0 0 1-16,2 0-15 0,-4 0-26 0,2 0 9 0,0 0-1 15,0 0-4-15,0 1 1 0,0-1-1 0,0 0-3 16,0 0 0-16,0-1 0 0,0 1-3 0,0 0-1 15,0 1 1-15,2-1-5 0,-2 0 1 0,0 0 0 0,0 2 0 16,0-1 0-16,2-1 7 0,-2 1-7 0,0-1-4 16,0 0 4-16,0 0 7 0,-2 0-3 0,2 0 0 15,0 0-1-15,0 0 1 0,0 0 0 0,0 0-1 0,0 0-17 16,0 0-1-16,0 0 19 0,0 0-8 0,0 0-7 16,0 0 7-16,0 0 8 0,0 0-8 0,0 0 1 0,0 0-1 15,0 0-3-15,0 0-8 0,0 0 19 0,0 0-19 0,0 0 8 16,0 0 7-16,0 0-7 0,0 0 0 0,0 0-1 15,0 0 1-15,0 0 0 0,0 0-4 0,0 0-8 0,0 0 8 16,0 0 0-16,0 0 4 0,0 0 0 0,0 0-12 16,0 0 8-16,0 0 11 0,0 0-7 0,0 0-11 15,0 0-1-15,0 0 19 0,0 0-7 0,0 0-4 0,0 0 0 16,0 0 0-16,0 0-7 0,0 0 7 0,0 0 11 16,0 0-19-16,0 0 12 0,0 0-11 0,0 0 10 0,0 0 1 15,0 0 0-15,0 0 0 0,0 0-1 0,0 0 1 16,0 0 7-16,0 0-7 0,0 0 0 0,0 0 0 15,0 0-1-15,0 0 1 0,0 0 0 0,0 0 0 0,0 0-1 16,0 0 1-16,0 0 4 0,0 0 7 0,0 0-8 16,0 0 4-16,0 0 8 0,0 0 0 0,0 0-3 15,0 0-1-15,0 0-7 0,0 0-8 0,0 0 19 0,0 0-8 16,0 0-11-16,0 0 20 0,0 0-20 0,0 0 11 16,0 0 1-16,0 0-1 0,0 0 1 0,0 0 0 0,0 0 0 15,0 0-5-15,0 0 5 0,0 0-4 0,0 0 0 16,0 0-4-16,0 0 0 0,0 0 4 0,0 0-4 0,0 0 0 15,0 0-4-15,0 0 4 0,0 0 8 0,0 0-8 0,0 0-4 16,0 2 4-16,0 1-4 0,0 0 0 0,0 2-4 16,0 0-4-16,0 2 4 0,0 0 0 0,0 2 12 0,0 0-4 15,0 0 0-15,0 0 0 0,0 0-8 0,2 2 12 16,-1-2 4-16,2 0-8 0,1 1-12 0,0-1 12 16,1 0-8-16,-1 2 12 0,1-1-4 0,0 1 0 0,2-2 0 15,-3 1 0-15,-2 2-4 0,2 0 4 0,0 0 0 16,-3 2 4-16,-1 1 0 0,3-2-8 0,1 2 0 15,-4 0 4-15,1 2 0 0,-2-1 9 0,2-1 3 0,-1 1 5 16,3 0-13-16,2 0 8 0,-2-1-16 0,-1 0 0 16,1-3 21-16,-3 3-4 0,6-1-17 0,-1-1 17 0,0 2-17 15,1 0 8-15,-2-3-3 0,-1 3 3 0,-2-2-4 16,4 3 13-16,-4 0 1 0,4-2-23 0,-2 2 10 16,0 1-1-16,-1-4-8 0,1 4 12 0,-1-1-12 0,0-1 8 15,1 2 1-15,-3-1-10 0,0-2 10 0,6 1-1 16,-6-2-13-16,1-1 14 0,1 2-14 0,-1-4 22 0,3-2 0 15,-3 2-4-15,2-4-9 0,-1 0 8 0,3 2-12 16,-3-4 4-16,-2 1-4 0,0 1-9 0,0-2 4 16,0-1 0-16,0 2 14 0,0-3-1 0,0 2-4 0,1 0 4 15,-1-1 5-15,0 0-9 0,0 2-9 0,0-2 9 16,0 0 9-16,0 0-9 0,2 0 0 0,-2 1 9 0,1-1-14 16,1 2 14-16,2-2-5 0,-2 0 1 0,-1 1-1 15,3-1-8-15,-3 0 8 0,1 2-13 0,0-1 5 0,-1 1 4 16,-2-1 4-16,2-1-8 0,-1 2 13 0,0-2-14 0,0 1-8 15,0-2 13-15,0 2 9 0,3-4-13 0,-3 2 4 16,4-1-5-16,-4 2 5 0,-2-1 0 0,5-1 0 16,-1 1 9-16,-1 1-9 0,-1 1-13 0,0-1 4 0,2 2 9 15,1 1 9-15,-6-4-9 0,6 2 0 0,-2 2-9 16,-1-3 14-16,-1 1-5 0,1-3 0 0,1 3 0 16,1-3 4-16,-2 1 5 0,3-2-14 0,-3 1-3 0,0-1 12 15,2 0 5-15,-2-1-1 0,1 1 1 0,3 0 0 16,-4 0 0-16,1 0-14 0,-1 0 5 0,2 0 0 0,1 0 0 15,-3 0 0-15,5 0 0 0,-4-3 5 0,5 1-1 16,-6-2 1-16,5 1-1 0,-2-2 1 0,2 1-1 16,-2-2 1-16,2 0 3 0,0 0 1 0,1-3 0 0,0 1-4 15,-1-1 9-15,2 2-19 0,-2-5 10 0,4 0 4 16,-1-2-5-16,-2 1 1 0,1-4-5 0,3 0 4 0,0-1-4 16,0-4 5-16,-1 1-5 0,2-4 5 0,-1-1-5 15,0-2 4-15,2-2-4 0,-1-2 5 0,1-1-5 0,-1 2 14 16,1-5-14-16,0 2 14 0,-1 2 0 0,2-1-5 15,-2 1-4-15,0 2 9 0,1-1 5 0,-4 4 0 16,2 0 1-16,-1 3 4 0,-1 1-9 0,-3 4 0 0,2-1 0 16,-3 4 0-16,2 1-5 0,1 0 0 0,-2 2 1 0,-4 2-6 15,4 0 5-15,-2 2-5 0,0 0 0 0,3-1-5 16,-2 2 11-16,-3 1-6 0,2-1-5 0,-1 1-26 16,1 1 16-16,0 3-16 0,-3-2-14 0,4 4-9 0,-4-1 0 15,0 1-31-15,0 1-2 0,1 0-36 0,-1 0 0 16,2 0-56-16,-4 1-73 0,-1-2 24 0,1 5 23 0,-2-1 24 15,0 2 19-15,1 2 21 0</inkml:trace>
  <inkml:trace contextRef="#ctx0" brushRef="#br0" timeOffset="20466.1299">18528 6093 87 0,'-1'-3'79'0,"-4"-2"-8"16,4 1 8-16,-1-4-15 0,2 3 4 0,-3 1-18 0,1 0-14 16,-1-1-7-16,-2 1 0 0,4-1 15 0,-3 2-8 15,1 0-3-15,2-1 0 0,-7 2 0 0,3-3 3 16,2 3-10-16,0 0-4 0,0 1 12 0,-1-1-5 0,0 1 1 16,-1-2-3-16,0 3-5 0,2 0 1 0,-2 0-4 15,2 0 0-15,-2 0-4 0,1-2-3 0,-2 4-16 0,2-4 19 16,0 2-3-16,-3 0-16 0,2 0 0 0,-3 0 19 15,2 0-19-15,2 0 20 0,-3 0-8 0,2 0 7 0,-1 2-19 16,-2-1 20-16,4 1-9 0,-3 2 1 0,2-1-12 0,-1 3 8 16,0-1 0-16,0-1 0 0,2 2 0 0,-1 0 0 15,2 0 0-15,-2-1 11 0,4 2-7 0,-2-1-12 16,1 0 12-16,2 2-8 0,-4 1 16 0,1 0 8 0,3 0-4 16,-2 1 4-16,0 1-8 0,2 1 8 0,-3 1 5 15,3-1 4-15,-2 0-4 0,2 3 4 0,0-3 5 16,0 2-8-16,0-4 1 0,0 2-18 0,2-1 17 0,-4-1-21 15,7-2 18-15,-1-1-18 0,-3-1 18 0,7-3-22 16,-2 0 17-16,2-1-12 0,0-4-10 0,4-1 13 0,0-3-8 16,3-1-5-16,0-2-5 0,0-3-4 0,0 0 0 15,0-2 0-15,0-1 0 0,-1-3 9 0,0 2-9 16,-1-1-5-16,-1 1 5 0,-4-1 0 0,1 4-9 0,0-1 14 16,-5 1 4-16,1 2 0 0,-2 4 4 0,-3-1 5 15,2 3 0-15,0 3 4 0,-2-1-3 0,0 3-6 0,0-2 1 16,-2 2 17-16,2 0 1 0,0 0-23 0,0 2 24 15,0-2-24-15,0 0 23 0,0 0-23 0,0-2 19 0,0 2-19 16,0 0 19-16,0 0-24 0,0 0 1 0,0 0 18 16,0 0-19-16,0 0 0 0,0 2 20 0,0-1-10 15,0 2-10-15,0 0 0 0,0 0 19 0,0 2-18 0,0 1 8 16,0 0 11-16,0 0-25 0,0 1 15 0,0 1-10 0,0-1 20 16,0 1-1-16,3 2 1 0,-1-2-25 0,1 1 1 15,0 1 23-15,2 1-24 0,-2 1 25 0,0-1 0 0,0 2 0 16,1-1-5-16,-1 0 0 0,-2 1 0 0,1 1 0 15,0 1 1-15,-2-2-6 0,1 2-21 0,-1 2 1 16,2-2 25-16,-1 1 0 0,1-1-15 0,-4 2 16 0,4-2-11 16,1 1 0-16,-2-1 0 0,-2 2 0 0,2-3 0 15,-1 0-16-15,0 1 16 0,-4-1 0 0,4-1-5 16,0 1 15-16,3-2-25 0,-3 1 25 0,-3-2-25 0,0 1 25 16,0-1-10-16,-1 0 0 0,1 1 0 0,-2-1-5 15,2 1 15-15,-2-2-10 0,-1 1-10 0,0 2 20 0,1-2-25 16,0 2 15-16,0-1 10 0,1 2-25 0,-2-2 25 15,1 0-20-15,0 0 10 0,-1-2 0 0,1 2 10 16,2-1-10-16,-5-1-10 0,5-1 20 0,-2-2-10 0,2 1-10 16,-2-2 20-16,0 0-20 0,2-3 10 0,-3 0 0 15,4 2 10-15,-4-4-20 0,3 1 25 0,0-2-25 0,-1 1 20 16,0-1-20-16,-4 0 0 0,3 0 10 0,0 2 15 16,1 0-25-16,-3-3 10 0,2 4 15 0,-2-1-25 0,0-1 25 15,1-1 1-15,-1 0-16 0,3 2 0 0,-4-1 0 16,3-1 5-16,1-1 0 0,0 2 0 0,-2-2 5 15,3-2-5-15,-5 1 1 0,3-2-6 0,5-2 5 0,-3 0 0 16,1-3-5-16,1 0 5 0,-1-3-5 0,2-2 0 16,0-1-10-16,0 0 10 0,0 2 10 0,3-2-10 0,-1-2 0 15,1 2 6-15,1 0-6 0,2-3 10 0,0 2-10 16,2 2 0-16,2 0 0 0,0 0 0 0,2-1 0 0,-1 1 0 16,1 0 0-16,3 1 0 0,-1 3 0 0,-2-1 0 15,4 1 5-15,-2 2-5 0,-1-1 0 0,3 2 0 0,-2-1 0 16,0 4-15-16,-1-2 15 0,1 4-6 0,1 1 1 15,-3-1-31-15,1 2 0 0,0-2-9 0,-1 2-23 0,-1 0-22 16,2 2-10-16,-1-5-26 0,-2 4-12 0,1-2-66 16,-2-2-39-16,0 3 18 0,0-1 29 0,-5-1 24 15,4 2 22-15,-6-1 25 0</inkml:trace>
  <inkml:trace contextRef="#ctx0" brushRef="#br0" timeOffset="21841.57">9666 9523 94 0,'0'0'82'0,"0"0"-10"15,0 2 3-15,0-4 0 0,0 2-18 0,0 0-3 0,0 0-11 16,0 0 8-16,0 0-22 0,0 0 15 0,0 0-12 16,0 0 1-16,0 0 0 0,0 0 4 0,0 0 0 0,0 0-4 15,2 3 1-15,0-3-4 0,-1 0 0 0,2 0 0 16,1 0-19-16,-1 2 0 0,0-2 16 0,4 3-8 0,-2-3 8 15,0 0-19-15,0-2 15 0,0 2-8 0,2 0 1 16,0 2-5-16,-1-2 1 0,2 0 0 0,-1 0 7 16,3 0-11-16,-2 0 0 0,0-2 0 0,0 4 0 0,0-1 0 15,0 0 8-15,0 1 8 0,1-2-12 0,-1 3 8 16,0 0-12-16,0-3 21 0,-2 3-17 0,2-1 17 0,0-2-21 16,-3 1 13-16,3-1-1 0,-4 0-3 0,3 2 0 15,-2-2 0-15,-2-2-4 0,3 2 0 0,-6 0 0 16,2 0-5-16,-2 0 1 0,4 0-5 0,-4 0 1 0,0 0-14 15,0 0 18-15,0 0-22 0,-1 2 17 0,-2-1-26 16,3-1 1-16,3 0-13 0,-3 1-25 0,0-1-23 0,-3 0-22 16,1 0-59-16,-2 2-59 0,0-2 14 0,-2-3 20 15,1-1 16-15,-1 1 36 0</inkml:trace>
  <inkml:trace contextRef="#ctx0" brushRef="#br0" timeOffset="22207.59">9633 9294 101 0,'0'0'93'0,"0"1"-4"0,2-1-3 0,-1 2-21 16,2-2 10-16,2 1-21 0,0-2-3 0,0 1 7 0,4 0-11 16,-2 0 5-16,2 1-5 0,0-1 1 0,1 0-7 15,-2-1-3-15,4 1-20 0,-2 0 12 0,1-2-3 0,2 2-4 16,-1-3-1-16,-2 2-6 0,4-1-12 0,-1 1-8 0,-1-1-4 15,-1-2 4-15,-1 4-7 0,2-3 3 0,-2 3-7 16,-2-2-23-16,3 2-3 0,-3 0-38 0,-2 0-49 16,-1-1-40-16,0 1-11 0,2 0 21 0,-2 0 19 0</inkml:trace>
  <inkml:trace contextRef="#ctx0" brushRef="#br0" timeOffset="42638.6">11064 9199 109 0,'-1'-1'96'0,"1"-1"-7"0,0 0-3 0,1 0-11 0,-2 0 1 16,1-1-15-16,0 0-10 0,-2 2 0 0,2-4 11 0,0 3-3 15,-2 0 0-15,-1-1 12 0,0-2-8 0,1 4 6 16,2-1-11-16,-3 2 0 0,3 0-3 0,-2-5 1 15,1 5-4-15,-1 0 10 0,-2 0-4 0,2 0-2 0,-2 0-4 16,0-4 1-16,-2 3-13 0,1 1-4 0,-4-2-3 16,4 1-5-16,-3-1 5 0,2-1-4 0,1 2 0 0,-3-3-20 15,4 2 11-15,-3-1 5 0,2-3-5 0,-1 1-5 16,-2-1 1-16,3 2-1 0,-1-1-5 0,0-1 6 16,-1-1 10-16,1 1-15 0,0-2-1 0,-1 1 1 0,3 1 0 15,-3-3-6-15,2 0 1 0,1 0 10 0,-1 0-11 16,2-2-5-16,3 2 0 0,-2-1 0 0,1-1 0 0,1 1 11 15,-2-1-11-15,2-1-5 0,0 3 5 0,2-3 0 16,-1 2 0-16,1-1-6 0,-2 1 6 0,5 1-5 0,-2-2 5 16,3 2 0-16,-1 0 0 0,0 0 0 0,1 0-6 15,2 2 6-15,1-2 0 0,-4 1 0 0,3 2 0 16,-2-1 11-16,-1-1-16 0,4 3 5 0,-1 0 0 0,-1 0 0 16,2 1 0-16,-3 2 0 0,4-1 0 0,-3 0-11 15,3 2 11-15,-2 1 0 0,0 0-11 0,2 1 17 16,-1-1-6-16,2 3 5 0,-3 0 6 0,5 0-11 0,-4 3 0 15,1-1 5-15,1 1 6 0,-2 1-11 0,1 0-11 0,-2-2 11 16,0 4 0-16,-2-2 0 0,1 1 6 0,-3-2-6 16,2 0 5-16,-1 0-5 0,-2 0 0 0,0 0 0 15,-3 0 0-15,2-1 6 0,1 0-6 0,-3 0 0 0,2 0 0 16,-2-1 0-16,0 1 0 0,0 1 11 0,0-2-11 16,0 1 11-16,0-1-11 0,2 1 0 0,-4-1 0 0,2 1 0 15,0 0 0-15,0 0 11 0,-2 1-11 0,-1 1 0 16,1 1 0-16,-1-2 0 0,-2 3 0 0,-1-1 0 0,0 2 11 15,0-1-11-15,-1 3 0 0,-1-1-5 0,1 2 5 16,-1-1 11-16,1 0-5 0,-1 2-6 0,-1-2 5 16,1 1-5-16,0 1 12 0,0-2-1 0,-3 0-11 0,3 1 12 15,0-1-1-15,-1 1 1 0,1 0-6 0,0 0 0 16,0-1 0-16,-1 0 0 0,-1 0-18 0,2 1-6 0,-3-2 18 16,3 1 12-16,0 0 0 0,0 0-18 0,-3-2 6 15,3-2 12-15,0 2-6 0,2-2 0 0,-3 0 0 0,2 1-18 16,1-2 12-16,1-1 12 0,0 2-6 0,-1-2 0 15,2-1 0-15,0 2 0 0,0-3 0 0,0 2 0 16,3 0 0-16,-1-1 0 0,-1-2 0 0,1 3-6 0,2-2 0 16,0 1-18-16,-1-1 30 0,2 1 0 0,-1 2-12 0,0-2-12 15,0 1 30-15,-1 0-24 0,2 1 19 16,2-1 11-16,1 0-5 0,-1 2-12 0,3 1 25 0,-1-2 7 16,2 1-13-16,2-1 1 0,-1 1 14 0,1-1 1 0,2 1-35 15,0-1 29-15,-3-1-14 0,6-3-22 0,-2 2 37 16,0-4-37-16,2 1 29 0,-1-1-29 0,1 0 31 0,2-1-8 15,-2-2-31-15,2-1 31 0,-2 0-15 0,2-2-16 16,0-1 32-16,-2 0-40 0,0 0 40 0,-1-3-40 0,1 2 40 16,-3-4-9-16,-1 2-30 0,1 2 30 0,-3-1-30 15,-2-1 38-15,-2 2-39 0,-1-1 40 0,-2-1-40 16,-1 3 41-16,2-2-42 0,-2 0 34 0,-3 0-34 0,-2-2 1 16,0 1 32-16,0-2-32 0,0 0 32 0,-4 0-32 15,1-1 1-15,0-2-1 0,0 1 40 0,-4-2-40 16,4 0 0-16,-2 0 40 0,1 1-40 0,1 1 40 0,0-1-40 15,2 2 39-15,-4 0-7 0,2 3 1 0,0 2-42 16,2 1 17-16,-5 3-7 0,6 1-9 0,-3-1 24 0,0 2 0 16,1 1-31-16,2 0-15 0,0 1 9 0,0 1-14 15,0-2-34-15,2 0-22 0,3-2-1 0,-4 2-30 16,4-1-2-16,0 1-16 0,0-2-4 0,-2-1-34 0,4 2-45 16,-2-2-28-16,0 0 20 0,0-2 35 0,0 4 29 0,0-2 29 15,0 1 15-15</inkml:trace>
  <inkml:trace contextRef="#ctx0" brushRef="#br0" timeOffset="43471.54">11532 8950 101 0,'0'0'107'15,"0"1"4"-15,0-2-14 0,0 1-4 0,0 0 1 16,0 0-25-16,0 0-3 0,0 0-4 0,0 0-10 0,0 1-1 16,0 1-13-16,0 1 7 0,0 0-4 0,0 2 13 15,0 0-4-15,0 0 0 0,-3 3-3 0,2 0-15 16,1 0 16-16,-4 2-20 0,4 1 21 0,-1 0-12 0,-1-1 9 15,0 1 1-15,1 1-4 0,1 0-4 0,0 0 1 16,0-3-23-16,0 3 1 0,0-3 5 0,0 0 18 16,-2 0-8-16,4 1-5 0,-2-2 1 0,0-1 0 0,0 1-5 15,0-1 1-15,0-1-5 0,0 0 0 0,0 0-5 0,-2-1-4 16,2-4-1-16,2 1 0 0,1-1-5 0,-1 1 0 16,3-2 1-16,-4 0-1 0,5 0 0 0,-1-2 0 15,1 2 1-15,-1 0-6 0,3-1 5 0,0 1-5 0,-2 0 0 16,0 0 5-16,1 0 0 0,1-2-5 0,1 2 11 15,-2 0-6-15,-1 0 1 0,2 0-6 0,-1 3 5 0,0 0 6 16,1-1-6-16,0 4 6 0,1-3 11 0,-2 1 0 16,2 2-17-16,-1 1 7 0,0 0 10 0,0-1-5 15,0 3 6-15,-2-3-6 0,3 0-5 0,-1 0 0 0,-1 1 0 16,-1-1 0-16,2 0 0 0,-3 0-6 0,1-1 0 0,-3 2 0 16,2-2 0-16,-2 1-24 0,-1 1 18 0,1-1 12 15,-2 0-24-15,-1 2 12 0,0-1 18 0,0 4 0 0,0-4-24 16,0 3 0-16,0 0 30 0,-1-2-11 0,2 2-13 15,-1 0 18-15,-4-2 1 0,2 2 0 0,-1-2 0 16,0 1 7-16,0-2-6 0,-2 1 6 0,-2 2 1 0,1-2 14 16,-1 1-13-16,-2 0 15 0,3 0-36 0,-2 1 7 15,0-1 30-15,2 0-29 0,-4 0 30 0,4 0 1 16,-3 0 1-16,1 0-14 0,0-2-25 0,-3 1 24 0,3-2 1 16,-2 0 1-16,2 0-8 0,-1-1-9 0,0-2 0 15,0 2 1-15,-1 0-18 0,0-2 17 0,0 0 1 0,1-1-27 16,1-2 36-16,-1 1-27 0,1 1 9 0,-1-2-9 15,0 0-18-15,3 0-44 0,-2 0-15 0,0-3-38 16,2 0 7-16,-2-2-53 0,2 2-26 0,-2-4-24 0,2-1-12 16,-1-2-35-16,-1-2-68 0,3-2 29 0,-1-2 37 0,0 1 37 15,1 0 39-15,2 0 20 0,1-2 21 0</inkml:trace>
  <inkml:trace contextRef="#ctx0" brushRef="#br0" timeOffset="43776.78">11461 9001 126 0,'3'-1'140'0,"0"1"6"0,1 1 2 15,0 1-18-15,2-2-2 0,1-3-1 0,-1 3-14 0,2-2 6 16,5 2 0-16,-2-1-18 0,1-1 8 0,1-1-5 16,1 0-5-16,2-1-1 0,0-1-16 0,1 2-1 15,0-1-14-15,1-1-8 0,-1-1-10 0,-1-1-4 0,2 2-16 16,-4-1-35-16,0 2-11 0,1-1-39 0,-3 2-31 16,-1-1-17-16,-3 2-29 0,-3 1-37 0,1-1-58 15,-5 1-59-15,1 1 41 0,0 0 26 0,-2 0 17 0,-2 0 42 16,0 3 4-16</inkml:trace>
  <inkml:trace contextRef="#ctx0" brushRef="#br0" timeOffset="44095.2">12310 9662 62 0,'-11'11'157'16,"0"-1"-10"-16,1 1 11 0,1 3-17 0,-1-4-6 0,4 2-20 15,-2 0-25-15,-1-1-7 0,1 1-5 0,0 1 0 16,1-2-2-16,1-1-7 0,-2 2-7 0,4-3-7 15,-5 2-12-15,0-2-8 0,3 0-22 0,-1-2-26 0,3 1-13 16,-3-5-13-16,-2 1-12 0,3-1-24 0,-2-1-26 16,1-1-45-16,0-2-52 0,0-2-27 0,1-2 26 0,-1-1 30 15,1-1 15-15,0 1 12 0</inkml:trace>
  <inkml:trace contextRef="#ctx0" brushRef="#br0" timeOffset="44673.32">12689 9006 112 0,'0'0'100'0,"2"0"-4"0,1 0-13 0,-3 0-4 15,0 0-4-15,0 1-17 0,4 0-4 0,-3 3-6 0,1 0 14 16,-2-1-7-16,1 2-7 0,-1 1 0 16,-1 0 5-16,2 0-4 0,2 3-7 0,-1-2 15 0,-4 0-3 15,2 3 1-15,0-2-11 0,0 5 0 0,2-1 0 0,-2 1 2 16,0 1 8-16,0 1 1 0,-2 1-12 0,2 2 9 16,0 2-8-16,0-1-12 0,0 2 14 0,0 0 0 0,0 0 2 15,0 1 5-15,0-2 2 0,0 3-4 0,0-1-20 16,0-2 27-16,0 1-25 0,0-3 11 0,0 0 1 15,0 0-5-15,0-2 2 0,0-1-6 0,0 2 0 0,0-7 1 16,0 4-5-16,2-4 0 0,-1-1-12 0,2 1 6 16,-3-2 8-16,4 0-21 0,-3-2 1 0,1-2 0 0,-1 2-1 15,1-1 1-15,1-3-7 0,-3 0 0 0,0 1-7 16,0-3 7-16,0 2-14 0,0-2 0 0,0 0-7 16,0 0-20-16,0 0 13 0,0-2-39 0,0 2-11 0,0 0-39 15,0-1-13-15,0-3-34 0,0-1-23 0,0-1-28 16,0-4-60-16,0 0-23 0,0-3 44 0,0-1 35 0,0-3 36 15,0 0 11-15,0-1 12 0</inkml:trace>
  <inkml:trace contextRef="#ctx0" brushRef="#br0" timeOffset="45565.67">12901 9093 105 0,'0'0'100'15,"0"0"-14"-15,0 0-1 0,3 0-6 0,-1-2-3 16,0 1-22-16,3-2-3 0,-1-2-4 0,2 1 0 0,-1-1-3 15,1-1 4-15,1-1-18 0,1 1-1 0,1-2 16 16,-1 1-11-16,0 1-8 0,0-1 8 0,1 0 0 16,-2 1 0-16,2 1-3 0,1 0 0 0,-4 0-8 0,4 1 16 15,-4 0-3-15,3 2 0 0,1-1-4 0,-4 3 0 16,2 0-3-16,1 0-5 0,-1 0-15 0,1 0 16 0,-6 3-13 16,4 1-8-16,3-1 21 0,-4 0-3 0,-1 2-14 15,3 0 1-15,-4 3-1 0,3-2 1 0,-2 0-1 0,-2 5 1 16,0-2 0-16,-1-3 4 0,-1 4-13 0,-1-1 8 15,0 0 5-15,2 0 1 0,-4 1-1 0,1 1 14 0,-2 0-1 16,-1-2 2-16,1 3 4 0,0-2 0 0,0-1-18 16,-4 3 20-16,1 0-20 0,0-1 10 0,1-1 5 15,-1 1-4-15,-2 1 0 0,0-2 10 0,0-1 1 0,0 0-4 16,2 3-11-16,-2-4-10 0,0 1-1 0,0 0 7 16,3-3-1-16,2 1 0 0,-1-1 1 0,2-1 22 0,-1 0-22 15,1 0 23-15,2-2-10 0,-1-1 12 0,-1-1-18 16,2-1 0-16,0 0-11 0,-2 0 18 0,2 2-5 0,-1-2-1 15,1 0-5-15,0-2 13 0,-2 4-20 0,2-2 1 16,0 0-8-16,0-2 8 0,0 1-7 0,0-2 0 16,0-4-7-16,3 2-7 0,1 0 7 0,0-1-34 0,1-4 1 15,1 2 13-15,-1-2 7 0,3 1-7 0,0-2 1 16,3 2-19-16,-2 2 1 0,0-1 1 0,-2-1 6 0,1 3 0 16,0 2 7-16,0-1 6 0,-3 4-1 0,4-1 7 15,-2 1 0-15,-3 1 0 0,1 0 5 0,0 3 0 16,-1-2 1-16,4 4 10 0,-4-2-5 0,0 3 6 0,3-1 11 15,-2 2 0-15,2 0 0 0,-2 2 0 0,3 2-11 16,-2-2 17-16,0 1-29 0,2-1 30 0,0 2 0 0,0-1-30 16,0 0 30-16,0 1 0 0,0 1-6 0,0-1-12 15,-2 1-6-15,2-1 0 0,-2 2 0 0,-1-1 0 0,0-1 7 16,-2 0 11-16,-1 1-12 0,-2 2 20 0,3-4-7 16,-2 0 7-16,-1 0 0 0,0-2 0 0,-1 3 1 0,-2 0 14 15,1-4 1-15,1 3 1 0,-1-2-7 0,-1 2 1 16,0 0 1-16,-1-2 1 0,0 2 0 0,-1 0-8 0,-3-1-31 15,0 0 0-15,3 0 0 0,-3 0 0 0,-1 0 8 16,1-1 33-16,0-1 0 0,-1 1-7 0,-4 1-42 0,2-2 25 16,1-1 8-16,-4 2-16 0,1-1-26 0,0-1 25 15,0 0 1-15,-3 0 0 0,3-1 17 0,-1-1-26 16,-2 1 0-16,2-4 17 0,1 1-25 0,2-1 8 0,-1-1 17 16,2 0-43-16,-1 0 35 0,0 0-9 0,0-1-18 15,3-2-34-15,2-2-15 0,-2 3-38 0,2-2-11 0,-1-2-35 16,2 0-21-16,-1-1-10 0,0-1-17 0,1-2-26 15,0 2-33-15,0-2-43 0,-1-1 35 0,2 1 25 16,1 2 38-16,-1-2 27 0,3 2 12 0,-1 1 32 0</inkml:trace>
  <inkml:trace contextRef="#ctx0" brushRef="#br0" timeOffset="47583.32">14674 8028 52 0,'0'0'78'0,"3"0"-3"0,-3 0-4 0,-3 0-3 15,1 1-3-15,4 1-15 0,-2 0-3 0,0 2-22 0,0-3 0 16,0 2 15-16,0 2-22 0,0-2 15 0,0 1-19 16,0 1 15-16,-2-1 0 0,2-1-3 0,0 3-8 15,0-1 1-15,0-1-1 0,0 2 0 0,-1 2 4 0,-1-1 8 16,-1 2-8-16,0-1 4 0,-1 0 4 0,0 2 4 16,0 1 0-16,-2 0-7 0,0 1-5 0,1-1 1 0,-1-1 0 15,1 0 1-15,0 3-1 0,-1-1 8 0,0 0 0 0,1 0-3 16,-1 0 0-16,1 2-12 0,2 0-8 0,-3 0 8 15,2 2-8-15,0-1 16 0,0 3 1 0,1 0-21 16,-2 0 20-16,1 0-19 0,0 1 7 0,-2 0-12 0,2 1 21 16,0 2-21-16,0-3 4 0,0 2 8 0,-2 0 1 15,0 0 4-15,1 2 0 0,0-2 8 0,-1 1-12 16,-1-1 5-16,3 0-1 0,-4 0 0 0,3 0 1 0,-1-1 0 16,-1-1-5-16,1 1 0 0,-1-1 1 0,0 1 0 15,1-2-1-15,1 0 1 0,-3 0 0 0,0 0 4 0,3-2 1 16,-1 2-19-16,0-1 4 0,-4-1-4 0,6 2-4 15,-4-2 13-15,1 0-9 0,2-1 0 0,-2 1 19 16,0-1-19-16,1 0 19 0,-1 1-10 0,0-3-13 0,2 2 13 16,0-2-14-16,-1 3 25 0,1-2-25 0,-1 1 24 15,0-1 1-15,1 1-6 0,-2-3-19 0,3 3 25 0,-1 0-25 16,0-2 10-16,-1 2 10 0,1-3-25 0,0 3 15 16,1-2 10-16,0 0 0 0,-2 2 0 0,2-2-5 0,1 2-10 15,-2-1-10-15,0 1 15 0,0-2 11 0,0 0-11 16,-1 1 0-16,1 0 0 0,-1-1 0 0,3-1-5 15,-2 0 5-15,-1 0 1 0,0-1-1 0,-1-2 11 0,2 1-11 16,2 1 0-16,-2-2 0 0,0-2 1 0,2 1-1 16,-1-1-5-16,2-1 5 0,-1 0 1 0,0 0-1 0,1 0 0 15,1 0-5-15,-2-1 0 0,-1 0 0 0,1 0-10 16,3 0 10-16,-3 1 0 0,-3-2 0 0,4 2 10 0,-2-1-10 16,-1 0 0-16,2 3 0 0,-1-3 0 0,-1 4 6 15,2-3-6-15,-3 0-11 0,3 1 11 0,0-1 0 0,-2 0 5 16,5 0-15-16,-2 0 10 0,-1-1 0 0,0-1 0 15,3 1 0-15,-3-1 0 0,3-1 0 0,-2 0-11 0,2-1 11 16,0 2 0-16,-3-4 11 0,0 3-11 0,3-1 0 16,3-2 0-16,-6 0 10 0,6 1-10 0,-6-2 0 15,3 1 0-15,0 3-5 0,-1-5 0 0,1 4-1 0,1-4 12 16,-1 2-6-16,0 2-6 0,0-2 1 0,0 0 5 16,-1 0-5-16,2 0 5 0,-1-2 10 0,0 2-10 0,3 0 0 15,-3 0 0-15,3 0 0 0,-1 0 11 0,-1 0-11 16,1 0-5-16,0 0-11 0,-1 0 5 0,4 0 11 15,0 0 0-15,-2 0 0 0,2 0 0 0,-1 0 0 0,3 0-10 16,-1 0 15-16,1 0-16 0,-1 0 1 0,3 0 15 16,-2 0 0-16,1 0 1 0,2 0-1 0,-2-1-5 0,0-1 0 15,2 2 0-15,-1-1 0 0,1 1 0 0,-2 0 0 16,-2-2 0-16,5 2 0 0,-3 0 0 0,0-2 0 16,1 4 0-16,-1-2 0 0,0 0 0 0,0 0 0 0,1 0 10 15,-1 0-10-15,1 0-5 0,-3 0 5 0,3 0-5 0,-2 0 5 16,-1 0 0-16,2 0 0 0,1 0 0 0,-1 0 0 15,0 0 0-15,1 0 0 0,1 0 0 0,1 0 0 0,2 0-11 16,-4 0 11-16,4 0 6 0,1 0-6 0,2 0 0 16,0 0 0-16,-2 0 0 0,3 0 10 0,1-2-15 15,2 1 0-15,-2 0-11 0,-1-2 11 0,4 0-11 0,-4 0 11 16,0 0-10-16,2-1-1 0,-3 0 21 0,1 0-25 16,-4 2 25-16,1-1 0 0,-1 3 0 0,-2-1-5 0,2 1 5 15,-4 0-25-15,-1 0 5 0,3 0 20 0,-3 0-20 16,0 1 10-16,3-2 15 0,-3 1-5 0,2 0-20 15,-1 0 25-15,2 0-5 0,2 0 0 0,1 0-5 0,-1 0 0 16,2 0 0-16,1 0-20 0,3 0 20 0,-3-2-25 16,3-1 20-16,0 2-9 0,0-1-1 0,1 2 1 0,-2-1 9 15,-1 1 0-15,-1-2-9 0,0 2-1 0,-2 0 6 16,0 0-10-16,-2 0 10 0,-2 0-1 0,3 0 6 16,-3 0-1-16,1 0 0 0,-5 0 1 0,4 2 4 0,-4-2-5 15,3 0 5-15,-2 0-4 0,1 0 4 0,0 0-5 16,1 0 5-16,0 0 0 0,1 1 0 0,-1-1 0 0,3-1-5 15,0 1 1-15,-1 0 4 0,2 0 0 0,-1 0 0 16,0 0 0-16,-3 0-18 0,4 0 13 0,-4 0 5 16,2 0 0-16,0 0-4 0,0 0-1 0,-1 3-4 0,-1-3 0 15,2 0 4-15,-1 2 1 0,-1-2 8 0,3 4 1 0,-3-4-10 16,2 3-3-16,-1-2 3 0,-1 2-4 0,0-3 9 16,3 2-4-16,-3-1-1 0,2-1 5 0,0 2 0 0,0-1 0 15,0 0-4-15,0 1 4 0,-1-2 9 0,2 0-5 16,0 2-8-16,-1-1 4 0,1 2-5 0,1 0-8 15,-1-1 17-15,1-2-21 0,1 1 21 0,-1-1-21 0,0 2 17 16,3-1 8-16,-5-1-3 0,6-1-18 0,-2 1 17 16,-2-2-17-16,4 2 13 0,-2 0 9 0,4 0-14 0,-1 0 10 15,0 2-10-15,0-2-3 0,2-2 8 0,-4 2 8 16,5-1-8-16,-2 1-8 0,-2 0-1 0,2 0 13 16,-3-2 9-16,3 2-13 0,-3 0 0 0,1 0 0 0,0-1 5 15,-4-1-1-15,2 4-4 0,-1-2 9 0,0-2-9 16,0 2 0-16,1 0 0 0,-5 0 0 0,3-3 9 0,-2 3-14 15,2 2 5-15,-2-5 0 0,1 3 0 0,-2-4 9 16,0 3-13-16,-1-3 4 0,-3 2 0 0,2 1 0 0,-3 1 4 16,1-2 0-16,0 1 5 0,-2 1 0 0,0-2 13 15,0 2-8-15,-4 0-10 0,1 2 24 0,2-2-5 16,-3 0 0-16,4 0-5 0,-3-2 1 0,-1 2 0 0,3 0-5 16,-3 0 1-16,2 0-6 0,4 0 1 0,-3 0 0 0,-1 0-25 15,3 0 20-15,-2 0-10 0,0 0-9 16,2 0 19-16,-2 0-5 0,0-1-15 0,2-1-4 0,-4-1-5 15,-1 0 6-15,2 2-33 0,-1-1 1 0,-2 2-8 0,1-4-28 16,0 2-19-16,-2 1-33 0,2-1-53 0,-3 0-46 16,-3 2 21-16,5 2 29 0,-4-2 22 0,0-2 19 0</inkml:trace>
  <inkml:trace contextRef="#ctx0" brushRef="#br0" timeOffset="49389.51">15034 8731 62 0,'5'-3'100'0,"1"0"-21"16,-3-1 10-16,2 2-10 0,0-1-4 0,0-1-21 0,0 2-3 16,-2-1-4-16,3 3 0 0,-2-1 4 0,1 1-3 0,0-2-15 15,0 1 15-15,1 1-22 0,0 0 18 0,1 1 1 16,-2-2-11-16,1 2 0 0,0-1-3 0,2-1 0 16,-2 1 7-16,1 3-7 0,-2-2-7 0,-1 2 11 0,4 0-19 15,-3 0 16-15,-2 2-20 0,-1-2 20 0,2 3-4 16,-2-2 1-16,0 1-4 0,-1 1-17 0,-1-2 0 0,2 1 9 15,-2-1 0-15,-2 2 8 0,2 0-12 0,2 0 4 16,-4 1 0-16,4 1 0 0,-5 0 5 0,1-1-9 0,-1 2 22 16,0 0-17-16,-1 2 22 0,0-1 1 15,-1-1-13-15,0 2 9 0,-1-1-4 0,0-1 1 0,2 1 0 16,0-2 1-16,-4 1 10 0,3 0-14 0,2-3-10 0,-2 3 0 16,2-3 22-16,0 0-27 0,-2 0 11 0,2-1 18 15,0-1-34-15,0-2 18 0,-2 2 11 0,2-1-28 0,0 0 0 16,1 0 12-16,0-3-6 0,-1 2 6 0,3-1 7 15,0-1-19-15,-3 2 7 0,3-1-6 0,0-1 0 0,1 0-13 16,-1-1 12-16,0 1 1 0,-1 3 0 0,2-3 0 16,-1-2-6-16,-1 4 13 0,1-2-14 0,0 3 1 15,0-3-7-15,0 0-7 0,0 0 14 0,0 0 0 0,0 0 0 16,0 0-7-16,0 0 6 0,0 0-6 0,0 0 7 16,0 0-7-16,0 0 0 0,0 0 0 0,0 0 0 0,0-3 0 15,1 0 0-15,1 1 0 0,1-2 7 0,2 1-7 16,0-2 0-16,1 1 0 0,0 1 0 0,2-2 0 0,0 0 0 15,-1 3 0-15,0 0 0 0,1 1 0 0,-1 1-14 16,1-2 21-16,-2 2-7 0,2 0 7 0,-2 0-7 16,1 2-14-16,1-2 21 0,-1 0-7 0,1 0 7 0,-1-2-7 15,-1 5 0-15,3 0 7 0,-4 0 13 0,1 0-20 16,-1 0 7-16,0 2 0 0,0 0 0 0,1 2 0 16,-1 0 14-16,0 0-21 0,-1 1 7 0,0-2 8 0,0 2-8 15,2 1 0-15,-6-2 15 0,2 2-22 0,-1-2 0 0,-1 3 7 16,2-1 0-16,-2 0 1 0,0-2 21 0,-2 4-29 15,2-4 31-15,0 2-31 0,0 0 0 0,0 0 38 0,-1-3 1 16,-1 2-8-16,-2-1 2 0,2 1-41 0,-2-3 40 16,-3 2 1-16,2 0-25 0,-3 1 9 0,1-4-8 0,-1 4 8 15,1-2-9-15,1 1-8 0,-3-2 17 0,1 1 1 16,0 0-1-16,0-2-8 0,-3-1 8 0,4 0-8 16,-2 0 9-16,-2-1-9 0,1-1 9 0,-1 1 0 0,-3-2-9 15,3 0 1-15,-3 0-1 0,1-2-28 0,0 4 19 16,-2-2 10-16,0-2-10 0,1 2 9 0,-2 0 0 0,4 0-9 15,-1-1 0-15,1-1-9 0,0 0 9 0,4 0 9 16,0-1-18-16,-2-2-46 0,3 1 28 0,-1-1-26 16,2-1-24-16,0 0 3 0,1 2-37 0,2-2 5 0,0-2-21 15,-1 0 0-15,4 3-34 0,-1 0 22 0,-1 1-6 16,4-2-15-16,-2 1 15 0,0 4-10 0,0-2-8 16,1 1-41-16,-1-3-21 0,-1 3-4 0,1-3 34 0,0 2 12 15,0 0 33-15,1 0 18 0</inkml:trace>
  <inkml:trace contextRef="#ctx0" brushRef="#br0" timeOffset="50214.54">15584 8809 98 0,'-1'0'100'0,"-1"0"-25"0,1 0 14 16,1 0-6-16,-2 0-22 0,0 0-11 0,-1 0-7 16,0 0 5-16,0 0-1 0,-2 0-11 0,2 0-6 0,0 0 6 15,0 0-6-15,0 0-8 0,-2 0 15 0,2 2 0 16,-1-1-22-16,0 1 19 0,1 2-12 0,0-3 1 15,-1 4-15-15,0-2 18 0,0 0-18 0,1 2 15 0,-2-4-19 16,1 1 7-16,2-2 1 0,-1 2-5 0,-2-2 13 16,2 2-9-16,0 1-3 0,0 0 0 0,-1 0-1 0,1 0-7 15,-3 1 8-15,3 3 0 0,-2-1 8 0,1-1-1 16,0 3-19-16,1-2 12 0,-2 2 0 0,1-2 0 16,-1 3 12-16,4 0-4 0,-3 0 12 0,1 0 0 0,1 1 4 15,2 1-15-15,-1-1 12 0,1 2 4 0,0 0-4 16,0 1 13-16,0 0 10 0,0 0-8 0,3 2-9 0,-5 0 10 15,6-1 1-15,-1 1 5 0,0-2 6 0,2 0-13 16,-1 3 1-16,4-3 6 0,-1-1-20 0,1-1 16 0,-1 1-9 16,1-1 6-16,0-1-22 0,-1-1 18 0,3-3-6 15,-3-2-22-15,-1 1 12 0,2-1-6 0,2-3 0 16,-2 1-12-16,-2-4 12 0,2 0 13 0,3-3-31 0,-3-1 24 16,2 0-11-16,0-3-19 0,1-2 12 0,-1 1-6 15,2-3 6-15,-2-1-6 0,1-1 0 0,0 2 0 16,-1-1 0-16,-1 2 0 0,-1-1 13 0,-2-1-26 0,1 2 13 15,-4 0 0-15,0 0 20 0,0 2-33 0,-3-1 32 0,0 0-13 16,2 1-12-16,-5 0 25 0,0-1-12 0,-1 2-1 16,0 2 1-16,2-3 6 0,-5 0-6 0,4 1 6 15,-3 0-7-15,2 1 1 0,-3 0 0 0,2-1 0 0,2 0-7 16,-2 1 0-16,1-2 0 0,-1 2 6 0,4 1 1 16,-4 1 0-16,1 0-7 0,3 1-14 0,-1 1 14 0,1 1 0 15,-1-2 14-15,0 5-21 0,2-1-20 0,-3 1 27 16,2-2-13-16,-4 2-27 0,2 0-11 0,0 0-30 0,-2 0 3 15,0 0-8-15,2 0-13 0,-2 3-11 0,4-1 1 16,-1 1-18-16,-1 0-4 0,0 0-22 0,3 1-10 0,-3-1-36 16,0 2-30-16,3 2 13 0,-2-1 29 0,0 0 18 15,1 0 19-15</inkml:trace>
  <inkml:trace contextRef="#ctx0" brushRef="#br0" timeOffset="50525.36">15932 9274 105 0,'-8'9'136'0,"0"3"-4"16,-4-1-3-16,4-1-6 0,-2 2-10 0,2-1-29 0,-2-1-6 15,2 1-11-15,-1-1-7 0,0-1-6 0,1 2-8 16,0-4-7-16,2 1-8 0,-2-1-19 0,5-1-20 0,-2-1-12 16,0 1-3-16,2-2-31 0,0-2-4 0,0-1-62 15,0 1-46-15,-2-2-34 0,4 0 27 0,-1-3 23 16,1 0 18-16</inkml:trace>
  <inkml:trace contextRef="#ctx0" brushRef="#br0" timeOffset="51924">16234 8752 66 0,'0'-1'96'16,"0"1"-21"-16,0 0 14 0,0 0-24 0,2 0 6 16,-2 0-9-16,0 0-15 0,0 0 0 0,0 0-4 0,0 0-3 15,0 0 0-15,0 0-7 0,0 0-7 0,2 0 7 0,-4 0-11 16,2 0-3-16,0 0 10 0,0 0-10 0,2 0 15 15,-2 0-12-15,0 0-3 0,0 0-11 0,0 1 18 0,1 1-11 16,-1-1-7-16,0 2 15 0,0 0-15 0,2 1 7 16,-4 0 4-16,2 2-3 0,0-2-9 0,2 2 17 15,-2 0-5-15,-2-1-7 0,2 2 11 0,0 1-7 0,3 0 20 16,-3 0-16-16,0 1 20 0,0 2-7 0,2-1 3 16,-2 2 2-16,0 0 12 0,4 0-20 0,-4 0 4 0,3 3 10 15,-3-2 0-15,0 1 1 0,2 3 1 0,1-4-4 16,-3 2 5-16,0 1 11 0,4-2-23 0,-4 1 0 15,1-1 22-15,-1-1-26 0,5 1 23 0,-5-4-33 0,0 2 29 16,0-1-16-16,2-3 1 0,-1 0 6 0,-1 0-17 16,0-1 0-16,2-2 6 0,-4 1-11 0,2-6-7 15,2 3 7-15,-1-1 7 0,1-2-7 0,-2 2 0 0,0-2-6 16,4 0-6-16,-2 0-7 0,-1 0-7 0,-1-2-25 16,2 4-19-16,-2-2-5 0,0-2-4 0,0 2-33 0,0 0-1 15,0-2-27-15,0-1-4 0,0 0-16 0,0 1 8 16,0-1-24-16,0-2-13 0,-3 0-31 0,1-3-16 0,-2 4 5 15,2-5 32-15,1 1 19 0,1 1 11 0</inkml:trace>
  <inkml:trace contextRef="#ctx0" brushRef="#br0" timeOffset="52511.36">16441 8769 62 0,'2'0'97'0,"0"-2"-15"16,-4 2 0-16,0 2-3 0,4 1-4 0,0-2-28 15,-2 2 7-15,0 0-7 0,0 1 0 0,0 1-3 16,0 1 0-16,0 1 14 0,0 0-6 0,0-1 0 0,0 1-3 15,0 2 0-15,0 0 8 0,0 0-19 0,0 3 1 16,0-1 16-16,0 1-12 0,0-1 1 0,0 0-8 16,0 3 1-16,0-2-5 0,0-2-3 0,0 0 1 0,0-2-5 15,0 1-4-15,0-3 0 0,1 2 10 0,-1-2-14 16,3-4-4-16,1 0 13 0,-1 1-12 0,0-3 4 0,3 2-10 16,0-1 1-16,2-1-4 0,-3-3 9 0,4 3-14 0,1-3 0 15,-2 1 0-15,3 1 0 0,0 1 0 16,-1-1 0-16,2 1 0 0,-2 0 13 0,-1-3-8 0,-1 3 13 15,3 3 0-15,-5-1 1 0,3 2 0 0,-5-3-15 0,2 4 25 16,-3 1-5-16,2-2 0 0,-1 2-14 0,0 2 14 16,-2-1 1-16,0 1-5 0,-1-3 0 0,2 3 6 15,-1-2 5-15,2 0-5 0,-4 0 1 0,0-1 0 0,0 2 0 16,0-2-5-16,0-1 0 0,0 2 1 0,0 2 0 16,0-2-23-16,-4 2 28 0,-1 0-28 0,4 3 0 0,-4-4 6 15,0 4 18-15,-2-1 12 0,0 2 0 0,1-1-18 16,-3 1 7-16,3 0-12 0,-2-3 6 0,1 2-13 0,0-3 13 15,2 1-6-15,0-1-58 0,1-2 65 0,-2-1-8 16,3 0 1-16,-2-2-6 0,3-1-1 0,0-1 1 16,-2 1-7-16,0-2-26 0,0 0-6 0,-2 0 13 0,1 0-31 15,0 0-4-15,-1 0-5 0,-1-3-21 0,-2 4-39 16,4-4-19-16,-3 0-29 0,2 0-15 0,-2-4-39 0,0-1-53 16,2-1 31-16,-1 0 43 0,1-3 16 0,0 3 23 15,1-3 18-15</inkml:trace>
  <inkml:trace contextRef="#ctx0" brushRef="#br0" timeOffset="52802.5899">16400 8806 73 0,'0'0'143'0,"0"-1"-8"0,2-1-9 16,-1-2 7-16,4 1-9 0,-2-2-25 0,4 4-2 15,-1-4 4-15,2 2-21 0,1-1 14 0,-1-1-7 16,2 1-14-16,-1 2-3 0,1 2-7 0,-2-2-8 0,1 1-7 16,-1-3 1-16,2 4-8 0,-2 0-19 0,2-2 6 15,-2 1-23-15,1-1-5 0,1-1-19 0,-2-1-22 0,0-1-17 16,0 2-43-16,1-1-29 0,-2-2-78 0,1-2-51 15,-3 2 34-15,2-2 22 0,-2 3 31 0,0-1 18 16</inkml:trace>
  <inkml:trace contextRef="#ctx0" brushRef="#br0" timeOffset="53593.32">17083 8685 69 0,'-3'3'82'16,"-5"-1"4"-16,4 2-7 0,-1 0-8 0,2-2-3 0,-1 2-21 16,-1-1-22-16,-2 0 15 0,2 3-18 0,2-3 14 15,-2 0-11-15,0 1-10 0,-1 0-1 0,0 0 8 0,1 1 11 16,-3-2-11-16,3 1-11 0,-1 1 15 0,-2-2-12 15,4 1 8-15,-3 2-7 0,2-1-4 0,2-1 4 0,-3 2-4 16,0 0 4-16,1 0 4 0,0 0-8 0,0 0-7 16,0 3 7-16,1-2 4 0,-4 1-4 0,3 1 12 0,-1 0-20 15,-1 2 20-15,1-1-19 0,0 0 3 0,1 3 1 16,-1 0 22-16,-1 0-7 0,2 0 4 0,2 0-4 0,2 1 16 16,-2 0 0-16,3-1 1 0,-2 3-4 0,2-1 0 15,0 0 5-15,0-1 4 0,5 2 9 0,-2 1-20 16,-2-1 17-16,1-1-20 0,3 2 17 0,0-2-21 0,3-3 9 15,-1 3 1-15,1-2 0 0,2-2-9 0,-2 2-4 16,1-1 5-16,2-4-5 0,-1 2 1 0,2-2-5 0,-2-2-5 16,0-1 0-16,2-1 11 0,-1-3-16 0,3 1-15 15,-2-4 15-15,-1-3-10 0,1 0 5 0,1-3 0 16,-1 1 6-16,0-2-11 0,-3 0-16 0,5 0 27 0,-6-2-11 16,0 2 0-16,0 1-6 0,-2 1-9 0,1 0 15 15,-3 1 10-15,-2 0-10 0,1 1-10 0,-3 0 10 0,2 3 10 16,-2-1-10-16,0 0 0 0,0 1 0 0,0-1 5 15,-2 0 6-15,2 0-1 0,-1-1 1 0,-1 1-6 16,-1-2 0-16,0-1-10 0,-2 3 0 0,0-4-11 0,-2 2 16 16,0-1 0-16,1 0 0 0,-4 0 0 0,2 0 0 0,0 0-10 15,-3 0 10-15,0 2 0 0,3-4 0 0,-3 2 0 16,-1 2 0-16,2 0 0 0,0 0 0 0,0 1 0 16,0 3 0-16,0-3 0 0,-2 3 5 0,4 0-21 0,0 0 11 15,-3 0 10-15,5 0-30 0,-4 0 19 0,2 0-24 16,-1 0 10-16,1 0-5 0,2 0-14 0,-1 0 10 0,2 0 5 15,1 0-4-15,2 0-9 0,1 0-18 0,-1 0-3 16,2 0-12-16,-3 0 6 0,6 0-7 0,-3 0-15 0,0 0-14 16,2 0-32-16,-4 0-64 0,2-1-21 0,2-2 22 15,1-1 26-15,1 2 19 0</inkml:trace>
  <inkml:trace contextRef="#ctx0" brushRef="#br0" timeOffset="54315.01">17442 8266 48 0,'0'0'86'0,"0"0"-12"16,-1 0 5-16,1-1-11 0,0 1-4 0,1 0-24 15,-2 0-11-15,1 0-1 0,-3 1 1 0,-1-1 0 0,1 3 15 16,3-1-8-16,-3 1 0 0,0 1 1 0,-1 1 10 16,1-1 1-16,2 2 0 0,-4 2-7 0,2-2 4 15,2 2 0-15,-3-3 8 0,0 3-3 0,2 1 0 0,0-2-3 16,2 2-16-16,-3 0 13 0,3 0-8 0,-2 0-4 16,2 0-7-16,2 0 3 0,-2 1-3 0,2 0 0 0,-4 0 0 15,2-1 1-15,2 0-5 0,-1 0 9 0,3-1-13 16,-3 1 9-16,4-3-12 0,-2 1-1 0,2 1 9 15,1-4-13-15,0 2 0 0,-1-3-5 0,0 3 5 0,0-4-4 16,2-1 4-16,-2 1 0 0,0-2 9 0,1 3-8 16,-1-6 8-16,4 3 1 0,-4 0-1 0,2 0-18 0,-1-3 19 15,0 3-19-15,4 0 19 0,-4-3-19 0,0 0 15 16,1 0-1-16,-1-3 6 0,2 1-1 0,-2 1 6 16,1-3 10-16,-2 2-15 0,-1-1 6 0,2 1 5 0,-3-4-10 15,2 3 11-15,-3-1 1 0,3 1-11 0,-4 0-6 0,3-2 1 16,-3-1-11-16,4 3 22 0,-1-4-22 0,-2 0 0 15,1 3-1-15,-3 0 24 0,3 1-23 0,-1-3 24 0,-2 1-24 16,0 1 30-16,2 2-12 0,-2-1 7 0,0 0-6 16,-2 2 7-16,0-1-6 0,2 0-13 0,0 0 13 15,-3 2 14-15,1-2 1 0,-1-1-88 0,-1 2 88 0,-1 1-14 16,0 0-20-16,1 1 0 0,-3-1 29 0,2-2-7 16,-1 3 0-16,2-3-7 0,-1 4-7 0,-2-2-23 0,2 0 1 15,1-1-23-15,-4 3-35 0,3-2 3 0,-1 2-19 16,-1 1-41-16,1 0-22 0,-5-2-28 0,3 2-2 15,0 3-42-15,-3 0-58 0,-1 2-19 0,-4-2 45 0,2 1 32 16,-4 3 29-16,2 1 25 0,-2 1 16 0</inkml:trace>
  <inkml:trace contextRef="#ctx0" brushRef="#br0" timeOffset="56456.05">10506 10341 55 0,'0'0'111'0,"3"1"-11"15,0 1-7-15,-1-2-4 0,2 0-3 0,1 0-28 16,0 1 7-16,1-1-14 0,-1-1 12 0,2 1-19 0,0 1 7 16,1-2 1-16,0 1-7 0,-1 0-3 0,3 0-1 15,0 0-6-15,1 0-1 0,-2 0 1 0,4 0-12 16,0 0 1-16,-4 0 15 0,4 0-11 0,1-2-12 0,-1 2 24 15,1 0-4-15,-1-1-11 0,0-3-5 0,2 3 1 16,-2 0 0-16,1 1 0 0,2-2 8 0,0 1-12 0,-2 1 0 16,3-2 1-16,-2 2-5 0,0 0 4 0,0 0-4 15,0 2 0-15,1-4 0 0,0 2-4 0,0-1-4 16,1-1-1-16,-1-1 5 0,1 3-4 0,-2-1-1 0,4 1 0 16,-1 0 1-16,-1-2-1 0,1 4-4 0,2-6 0 15,0 4 5-15,0 0-1 0,1 0 1 0,0-2-5 0,1-1 0 16,0 3 5-16,-3 0-5 0,5-3 4 0,-4 1-4 0,2 2 0 15,0-1 0-15,-1-1 0 0,0 2 0 0,1-1-9 16,0-1 14-16,-3-1 4 0,3 2-14 0,-2 1 1 0,1 0 4 16,-2-3 0-16,3 3 4 0,-4 0-8 0,0-2 4 15,3 4 0-15,-5-2 0 0,4 0 0 0,-4 0 0 16,5 0 4-16,-4 0-4 0,4 0 0 0,-2 0 0 0,1 0-4 16,-1 0 4-16,2-2 9 0,2 2-14 0,-3-1 5 15,3-4 9-15,1 4-13 0,-2-1 4 0,5-2 0 0,-2 1-5 16,1 0 1-16,0 0-1 0,3 3 5 0,-1-3-5 15,-1 1 1-15,3 2 4 0,0 0-5 0,-1 0 5 16,1 0 0-16,0 2 0 0,0-2-4 0,2 0-1 16,-1-2 1-16,1 2 4 0,1 0 4 0,-4-1-8 0,7-1-14 15,-8 0 23-15,5 0-10 0,-1-1-13 0,-1 0 5 16,-1 1 18-16,1-1-19 0,-1 0 23 0,-2 1-9 0,-1 2 5 16,0 0-10-16,0-1 10 0,-2 2-10 0,2 3 10 15,-5-1-1-15,2 0-17 0,1 1 17 0,0 0-8 0,-1 1 8 16,-3 1 1-16,4 0-23 0,0 0 9 0,-1-1-8 0,6-1 0 15,-2-2 17-15,-1 1-22 0,3-2 9 0,0 0 5 16,2-1-1-16,0 0 1 0,-1 0-1 0,2 0 1 0,-1-1-9 16,-2 0-8-16,3 1 13 0,-3 0-1 0,0-3 5 15,0 1 0-15,0 1 0 0,0 1-9 0,-3-2 5 16,1 2 12-16,-1-1-4 0,1-1 4 0,-3 2-4 0,0 0 0 16,4 0 4-16,-4 2-4 0,2-2 4 0,0 0 0 15,3-2-4-15,0 2 4 0,0-1-4 0,2-1-8 0,3-1 12 16,1-1 0-16,-2 1 0 0,5-2-4 0,-3 2 0 15,2-2 12-15,1 0-12 0,-2 0 0 0,1 2 0 16,0 0 4-16,-1 0 0 0,-2 2 0 0,-2-1 0 0,1 2 0 16,-3-1 0-16,-1 1 0 0,2 1-4 0,-4 2 4 15,2-2 0-15,-3 4-4 0,3-3 4 0,-1 1 0 16,-2-3 0-16,3 1 0 0,3 1-8 0,0-1 8 0,0 1 0 16,2-4 0-16,2 2 0 0,1-1 0 0,1 2-4 15,2-2 4-15,-1 1 0 0,-1-2 0 0,2 2 0 0,-3-1 0 16,2-1 0-16,-2-1 0 0,0 2 0 0,-2-1 4 15,-3 2-4-15,-1-2 0 0,0 1 0 0,-1 1 0 0,-1-1 0 16,-1 1 0-16,-1 1 0 0,2 0 8 0,-2-1-8 16,1-1-4-16,1 1 0 0,0 0 0 0,0 0 0 15,3 0 8-15,-3-3-20 0,5 3 8 0,-2 0 0 0,1 0 0 16,0 0 0-16,1-1 12 0,-1-1-20 0,-1-1 1 0,0 3 22 16,-1-1-18-16,-1 2 15 0,2-2-16 0,-6 1 20 15,3-2-20-15,-1 2 12 0,-2-1-12 0,-1 2 4 0,1 1 16 16,0-4-19-16,0 2 18 0,0 0-18 0,-2 0 3 15,2 0 0-15,0 0 0 0,0 0 1 0,1 0-1 16,1 0 16-16,-1 0-16 0,2 0 0 0,0 0 1 0,3 0-1 16,-3 0 16-16,4 0-1 0,-3 0 1 0,4 0-4 15,-2 2 0-15,-1-1 0 0,1-1-1 0,1 0 1 0,-1 3 0 16,0-1 0-16,1 1 0 0,-2 1 0 0,0-1-20 16,-2 0 20-16,1-3 0 0,1 3 0 0,-2 0-4 15,2 0 4-15,-2-2 0 0,0 1-4 0,1 0 0 0,-1-2-4 16,0 0 8-16,0 0 0 0,2 1-4 0,0-1 0 15,-2 3 3-15,1 0-3 0,2-1-11 0,2-2 15 0,-1 1-16 16,-1 2 16-16,0 0 0 0,4 0-16 0,-3 0 20 16,1-3-20-16,1 3 1 0,-3-3 18 0,2 5-14 0,-1-1-1 15,0-3 20-15,-2 3-1 0,3-1-11 0,-3-2 8 16,-1 4-16-16,2-2 12 0,-1-1-8 0,0 2 16 16,-1-4-20-16,1 1 12 0,1-1 0 0,-2 2 7 0,1-2-14 15,0 0 14-15,-2-2-15 0,1 5 8 0,1-3 8 16,-1 3 0-16,1-1-1 0,0 2 1 0,-1-1-4 0,1 0-8 15,1 2 0-15,-1-1 0 0,0 2 4 0,-1-3 0 16,2 0 4-16,-3-1-4 0,2 2-8 0,-2-2 4 0,0 1 8 16,0-1 0-16,0-2 0 0,-1 2 0 0,-1 0 8 15,0-2 0-15,-1 3 0 0,-1-2-12 0,2-1 4 16,-2 2 0-16,-1 1 9 0,-2-3-1 0,-2 4 0 0,0-1-7 16,-1-1-14-16,-4 1 22 0,1 0-17 0,-4 0 17 15,1 1-9-15,-3-1-8 0,-3-1 17 0,2-1-22 0,-4 1 22 16,-1 1-4-16,-2-3-22 0,-1 1 18 0,-2-1-22 15,1 0 9-15,-1 0-58 0,0 0 41 0,0 2-20 0,-1-4-19 16,-3 4-39-16,0-4-66 0,0 2-66 0,0 0 23 16,-6 0 29-16,4-1 21 0,-5-2 12 0</inkml:trace>
  <inkml:trace contextRef="#ctx0" brushRef="#br0" timeOffset="67171.53">10646 11494 55 0,'0'0'79'16,"0"0"-5"-16,-1 0 1 0,1 0-3 0,0 0 3 16,0 0-21-16,0 0 0 0,0 0-11 0,0 0 1 0,0 0-1 15,0 0 1-15,0-3-4 0,0 2-3 0,0-2 0 16,0 1-11-16,1-3-4 0,1 3 0 0,1-3-3 16,1-1 14-16,0 1-18 0,0 0-3 0,2-1 18 0,0 0-23 15,0 0 1-15,2-2-1 0,0 2 9 0,0-1-13 16,-2-1 1-16,2 1 19 0,2-1-19 0,-2 2 0 0,0-1 0 15,0-1 19-15,0 3-20 0,-1 0 13 0,0 0-1 16,-1 2 1-16,-1 2-1 0,0-1 1 0,1 1 0 16,-2 1 3-16,1 0 9 0,0 0 0 0,-2 1-4 0,4 2 0 0,-1 2 0 15,-2-2 1-15,3 2-21 0,-1 2 12 0,1 2 13 16,0 0-20-16,1 2 24 0,-1 2-12 0,-1 0 13 16,3 4-4-16,-2-3 9 0,-2 4 1 0,1 0 5 0,0 2-4 15,-4-1 1-15,1 3 0 0,-3-1 6 0,3 1 6 16,-1-1 1-16,-4 3-3 0,2-1-5 0,0-1-20 15,0 1 0-15,-3-1 6 0,3 1 12 0,0 1-27 0,-3-2 22 16,0-2-28-16,0 2 24 0,-1-2-30 0,0-1 12 16,-1 1-12-16,-2-2-6 0,0 0 0 0,2 1 0 15,-1-4 0-15,2 2 0 0,-1-1 0 0,2-3-6 0,-1 1-6 16,2-2 24-16,-1-1-24 0,3-2-24 0,-3 0 6 16,1-3-10-16,2 0-11 0,0-2-9 0,-3-2-4 0,0 0-34 15,1-2 5-15,1 2-16 0,1 0 1 0,-4-6-22 16,0 2-27-16,1-3-48 0,-2-1-37 0,5-1 29 0,-3-1 18 15,1 0 19-15,2-3 23 0</inkml:trace>
  <inkml:trace contextRef="#ctx0" brushRef="#br0" timeOffset="67464.28">10669 11778 94 0,'0'0'147'0,"0"0"-8"0,0-2-10 0,0-1 9 16,3 3 0-16,0 0-12 0,2-1-2 0,-2-4-13 16,3 5-1-16,2-5-10 0,0 5-5 0,0-2 7 0,3-1-9 15,2 0-7-15,-4-2-6 0,3 1-18 0,1 1 13 16,-1-2-29-16,2 1 1 0,-2-1 2 0,1-2-39 0,1-2 1 15,-1 1-16-15,1 1-11 0,-3-1-43 0,-1 1-19 16,2-2-36-16,-2 0-17 0,0 0-20 0,-3 1-38 16,1-1-53-16,-1 3-8 0,-3 0 38 0,4-1 20 0,-3 0 31 15,0 2 15-15</inkml:trace>
  <inkml:trace contextRef="#ctx0" brushRef="#br0" timeOffset="68365.7399">11218 11509 48 0,'-2'-1'114'0,"0"-1"0"0,2 1-14 0,0-2 1 16,4-1-7-16,0 0-40 0,-2-2 15 0,5 2-7 0,-2-2-11 16,0-2-10-16,0 4 3 0,3-4 1 0,1 2-4 15,1 2 1-15,-4-2-4 0,1 3 0 0,0-3 8 16,0 3-3-16,-1 1-19 0,0-3 7 0,2 5-11 0,-2-2 16 15,-1 0-8-15,2 2-12 0,-1-1 17 0,3 1-21 16,-2 0 21-16,-1 0-12 0,-1 0 0 0,3 0-13 0,-1-2 9 16,-2 5 0-16,3 0 4 0,-1 0-4 0,0 0 1 15,-2 0 3-15,0 3-3 0,0 2-5 0,0-1 5 0,-1 1 8 16,-2 1 2-16,1 0-1 0,-2-2-4 0,-1 4 0 16,2-1 0-16,-4 1 1 0,1-2-24 0,-4 2 0 0,2 0 24 15,-2 1-24-15,1-1 14 0,-1-1-14 0,-2 1 25 16,1-1-25-16,-3 0 19 0,-1 1-19 0,4 0 20 15,-2-2-25-15,2 0 25 0,-2-2-10 0,1 1-15 0,1-1 20 16,2-1-10-16,-3-1 0 0,5-3-15 0,-1 3 10 0,3 0 0 16,-1-4 15-16,-1 1-10 0,2 1-15 0,0-2 20 15,-2-1-5-15,-1 0-5 0,3 0 6 0,-3 1-17 16,0-1 22-16,0-1-27 0,1 2 26 0,1-1-25 0,-1-1 0 16,-1 1 20-16,3-1-25 0,2-2 0 0,-1 0 10 15,-1-2 5-15,-1 0-5 0,4 0-14 0,0-1 0 0,0 0-5 16,0-2 15-16,2 1-9 0,0-1 9 0,-1 2-19 15,1 2 6-15,2-3 23 0,0 5-19 0,-2-3 23 16,-2 2-18-16,2 3 23 0,0-1-10 0,-2-1-4 16,2 2 5-16,1 0-1 0,-1 0 1 0,-1 0-1 0,1 0 1 15,0 3 4-15,0 0 0 0,2-1 0 0,-2 3-4 0,3-1 8 16,-3 2 5-16,4-2 0 0,-4 5 0 0,2-1 17 16,-1 1 2-16,2-2-1 0,-2 2 1 0,2-1-19 15,-3-1 14-15,1 2 6 0,-1-1-5 0,1 2 0 0,-3 1 0 16,4-1-4-16,-3 1 10 0,-2-1 11 0,-2 2-5 0,2 2 0 15,-1-2 2-15,-1 3-11 0,0-2-11 0,0-1 29 16,0 0-28-16,0 1 23 0,-1-2-5 0,1 1 1 16,0-1 0-16,-2 1 7 0,0-1-5 0,-2 2 13 0,0-4-18 15,0 1 7-15,-4 2 8 0,3-1-6 0,-3-1 1 16,2-1 1-16,-3 2-7 0,1-3-14 0,1 2-23 0,-1-3 0 16,-1 2 39-16,1-1-8 0,-2-1 0 0,2 1-39 15,-4 0 32-15,2 0 1 0,-2-2-41 0,2 2 7 0,-1-4-7 16,-1 2 32-16,0-2 1 0,3 3-9 0,-2-4-8 15,1-2 0-15,2 2-33 0,-2-3-6 0,0 2-31 16,4-2 10-16,-3 1 2 0,0-1-26 0,3-3-30 0,0 0 0 16,1-1-11-16,0 1-9 0,-1-1-12 0,1-1-19 15,4 0-8-15,-3-3-31 0,4 0-20 0,0-2-31 16,0 3 31-16,0 0 32 0,0-1 20 0,0 1 29 0,4-1 8 16</inkml:trace>
  <inkml:trace contextRef="#ctx0" brushRef="#br0" timeOffset="68665.92">11891 11944 76 0,'-5'12'147'0,"2"-2"6"0,-2 3-2 0,0-1-13 0,-4 1 1 16,3-1-13-16,-1 3-17 0,1-1-2 0,-2-1-1 15,0 2-18-15,2-1 15 0,-1 1-19 0,0-3-19 0,-1 1 11 16,3 1-17-16,-1-1-8 0,-1-1-8 0,1 0-14 16,3-1-9-16,2-2-30 0,-1-2-19 0,0 1-33 15,2-5-25-15,0 0-16 0,0-2-16 0,0-2-65 0,0-2-57 16,2-3-9-16,-4-2 36 0,2-1 27 0,2-1 22 15,1-2 26-15</inkml:trace>
  <inkml:trace contextRef="#ctx0" brushRef="#br0" timeOffset="69675.78">12191 11529 73 0,'5'-2'107'0,"0"-1"-14"0,1 0 3 0,0 0-13 15,-1-3-4-15,0 2-25 0,3-1-3 0,-2-1-4 16,2-1-7-16,0 2 0 0,-2-1 4 0,2 0-3 0,2 3-19 16,-1-1 0-16,-1-1 19 0,0 4-18 0,1-2 11 15,1 3 0-15,-2-2 0 0,1 2 4 0,1 0 8 0,-2-1-15 16,0 2 16-16,1 1-3 0,-1 1 0 0,2-1-4 15,-3 2-7-15,3 2-8 0,-2 0 8 0,2 0-21 0,-1 1 9 16,-1 2 0-16,0 0-4 0,3 0 0 0,-5-1 1 16,0 2-1-16,1-1 9 0,-1-1-8 0,-1 1-5 0,-1 1 14 15,0 1-1-15,-3-1 2 0,2 1-19 0,-3 1 23 16,2-2-9-16,-2 2 10 0,0 0-9 0,0 0 0 16,0 3 1-16,-2-3-1 0,2 2 1 0,-1 1 0 0,-2-2 6 15,1 4-11-15,-3-1 6 0,2 0-10 0,-3 0 5 16,1 0 12-16,-1-1-17 0,-1 2-11 0,-1-1 1 15,2-1-1-15,0-1 1 0,1 1 22 0,-1-2-28 0,-1 0 22 16,1 0-11-16,-2 0 12 0,0-3-5 0,0 1-1 16,-2 1 1-16,2-1-6 0,-1-1 0 0,-1 1-24 0,2-2 0 15,0-2 0-15,0 4 6 0,0-4 24 0,-2 0-6 16,4 0 0-16,0-1-24 0,0-1 0 0,-1 3 0 16,2-3 6-16,-1-2 0 0,0 1 0 0,-2-1 30 0,3-1-24 15,0-1 18-15,-1 2 0 0,1-3 0 0,-2 0 0 16,3 0-6-16,-2 0 7 0,3 0-7 0,-4 0 0 0,4-1 1 15,1 1-7-15,2-2-12 0,-1 1 6 0,-1-2 6 0,2-2 1 16,0 1-1-16,0-4-12 0,0 1-13 0,0-1 0 16,0-2 25-16,0-1 0 0,2 2 1 0,-1-3-1 15,3 0-6-15,-1 0 0 0,2 0 0 0,0 0-13 0,1 2-11 16,2-4 30-16,-2 2-6 0,2 0-25 0,0 0 25 16,1 2-24-16,-1-2 30 0,0 3-12 0,0 1-18 0,1-1 18 15,-1 0 6-15,1 3-18 0,-2 2 30 0,1 1-12 16,0 1 6-16,0-1-18 0,-3 3 24 0,6-1 0 15,-3 2-24-15,1 4 0 0,2 0 24 0,-3 0-18 0,3 1 30 16,0 1-30-16,0 0 30 0,-3 0 0 0,5 4 1 16,-2 1 0-16,-3-3-6 0,3 1-19 0,-2-1 19 15,-2 3-19-15,2-1 7 0,-3-2 6 0,-1 1 6 0,0 1-5 16,0-4-1-16,-2 2-7 0,-3-1 1 0,3-1-7 16,-3 1 0-16,2-2-7 0,-2-1-12 0,0 2-27 0,3-3-18 15,-2 1-15-15,1-2-38 0,1 1-15 0,0-2-27 16,1-1-31-16,-1 1-67 0,0-2-36 0,3 1 35 0,-4-1 38 15,5-3 35-15,-2 0 10 0,5 0 18 0</inkml:trace>
  <inkml:trace contextRef="#ctx0" brushRef="#br0" timeOffset="70278.61">13168 11855 109 0,'-1'0'82'15,"2"2"-4"-15,-1-4-3 0,0 1 4 0,3 2 0 16,1-1-21-16,-3 0-4 0,4 0-3 0,-2 0 7 0,2 0 1 15,0 0-23-15,-1 0 12 0,1 0-3 0,0-1-4 16,1 1-3-16,-1 0-1 0,0 0-10 0,3 0-4 0,-2 0 8 16,2-1 3-16,-2 1 1 0,5-2-15 0,-1-1 3 15,0 0 5-15,0 0-12 0,-2 2 0 0,4-3 8 0,0 3 0 16,-1 0-16-16,0-1 16 0,2-1-15 0,-2 3 19 16,1 0 1-16,1 0-4 0,-2 3-8 0,3 0 13 0,-2 0 8 15,2 0 1-15,-5 0-17 0,4 0 0 0,-1 2 9 16,-2-3 10-16,1 3 0 0,0 1-23 0,-1-3 20 0,-1-3-24 15,0 3 5-15,1-3 0 0,-2 1 1 0,1-1 4 16,-1-1 1-16,-3 0-5 0,3-2 0 0,1 0-5 16,-4-2-9-16,0 4-17 0,-2-1 16 0,0-1 1 0,-1 0-1 15,0 0-16-15,-1 2 6 0,-1-1 10 0,0-1-5 16,0 0-30-16,-1 0 0 0,1 2-4 0,0-4-34 0,-2 1-2 16,0 1-25-16,-1-3-2 0,0 1-25 0,-2 1-24 15,-4 1-57-15,1-4-33 0,2 3 31 0,-6-2 25 16,3 0 15-16,0 2 23 0</inkml:trace>
  <inkml:trace contextRef="#ctx0" brushRef="#br0" timeOffset="70744.36">13361 11509 69 0,'4'3'86'0,"-1"0"3"0,0-1-7 15,-1 1-3-15,-1 1-7 0,-1 1-25 0,0-4 3 16,3 5-6-16,2-1-5 0,-5 1 1 0,0 0 1 0,0 1 3 16,0 2 0-16,3 0 0 0,-2 2-18 0,-1 1 4 15,2 1 4-15,-2 1 7 0,-2 1-7 0,4 1 0 16,-2 1 8-16,2 2-11 0,-4-1 16 0,0 3-16 0,4 2 17 16,-2-2 0-16,0 3-12 0,0-2 5 0,0 2 5 15,0 1 0-15,0-2 9 0,2 1-16 0,-2-1 10 0,1-1-5 16,4-1 2-16,-3 0-4 0,1-1-5 0,0-2-3 15,0-2 0-15,3-1-5 0,-4 0-4 0,0-4-5 16,-1-1 11-16,-1 1-16 0,2-4-5 0,-1-1-10 0,-1-1-5 16,0-4 0-16,-1 2-16 0,-1-1-39 0,4-1-4 15,-1-1-30-15,-1-3-15 0,0 0-22 0,-1-2-51 0,1 0-61 16,0-3-5-16,0 4 36 0,0-5 18 0,0 0 40 0,0 0 15 16</inkml:trace>
  <inkml:trace contextRef="#ctx0" brushRef="#br0" timeOffset="71617.6">13988 11676 84 0,'0'4'75'0,"0"3"-4"0,3-3 4 0,-3 2-11 0,3 1-6 0,1 2-23 16,0-3 1-16,-1 3 11 0,0 0-14 0,0 2 3 16,4-1 11-16,-3-1-11 0,-2 6 5 0,1-1-1 15,0 1-7-15,0 0 19 0,-3 1-19 0,2 2 12 0,-1-1 0 16,-1 2-4-16,2 1 13 0,-2-1-4 0,3-1-4 15,-1 2-3-15,-1-2-15 0,1 3 8 0,-2-3 4 0,3 1-4 16,-3-1-15-16,0 0 8 0,0 0-4 0,0 0 0 16,0 0-4-16,0 0-9 0,2 0 10 0,-4-2-5 0,2 3 0 15,0-3 0-15,0 1 1 0,0-1-5 0,-1-1 0 16,-1 2 0-16,2-4 1 0,-3 1 8 0,-2-1-9 16,2 1-8-16,0-1 13 0,-5-2-9 0,3 0 10 0,0 2-10 15,-1-1 0-15,1-1 0 0,-2 0 1 0,0 0-1 16,2-1 0-16,-1 1-13 0,0-4 18 0,2 0-19 15,-3 3 24-15,2-3-9 0,-3-1-15 0,3 0 24 0,-1-1-9 16,-2-1-10-16,3 1 19 0,-1-1 0 0,-1-1 1 16,0 2 0-16,1-3-10 0,-1 0 0 0,1 0 0 15,1-1-10-15,0-1 10 0,-1 2 0 0,1-2 6 0,2 0-6 16,-2 0 6-16,2-2-6 0,-2-1 1 0,4 1 4 0,-4 0 12 16,2-3-11-16,-2 1-5 0,2-1 11 0,-2-2-22 15,2-1 22-15,0-1-28 0,0 0 29 0,1 1-18 16,-2 0 1-16,2-2-1 0,0 0 1 0,2 0-17 0,0-1 28 15,0-1-17-15,0 2 0 0,0-2 0 0,0 1 0 0,2-2-6 16,4-1 0-16,-4 2 18 0,2-1-18 0,1-1 0 16,0 1 1-16,1-1-1 0,2 1 1 0,2-1-1 15,-4 1 0-15,2-3 1 0,3 3-1 0,-2 0 1 0,0-1-1 16,1 2 1-16,0 0 5 0,1 3 0 0,-2-1-6 16,1 0 6-16,0 3 0 0,0 1-11 0,0 0 11 0,0 2 6 15,0 1-1-15,0 1-5 0,0 1 6 0,-1-1-6 16,2 2 0-16,-1 0 0 0,-1 0 0 0,0 0 0 15,1 0 0-15,-2 2-6 0,1-4 1 0,-1 2-1 0,2 0 1 16,-4 0 16-16,0 0-22 0,2 0-16 0,-3 0-10 16,-2 0 11-16,2 0-16 0,-2 0 2 0,-3-1-19 15,2-2-37-15,-2-1-10 0,3 2-21 0,-3-1-32 0,0-3-52 16,0-1-44-16,-5 0 30 0,2-2 30 0,3-1 34 16,0 1 11-16</inkml:trace>
  <inkml:trace contextRef="#ctx0" brushRef="#br0" timeOffset="71922.88">14096 11137 69 0,'-12'-1'104'0,"4"4"-8"16,-2-2-6-16,1 3-8 0,1 0-10 0,0-1-25 0,2 1 3 15,-2 1-6-15,0-1-8 0,3 2-7 0,-3 0-25 16,2 0-8-16,0 0-10 0,0 0-26 0,1 0-44 0,-2 0-63 15,3 0-7-15,-4 1 8 0</inkml:trace>
  <inkml:trace contextRef="#ctx0" brushRef="#br0" timeOffset="72720">14724 11562 73 0,'2'0'103'0,"-2"0"-21"0,0 0-3 0,0 0 3 16,0 0-3-16,0 0-21 0,0 0 0 0,0 1 4 15,3 1-4-15,-3 2-3 0,-5 0-7 0,4 3-4 16,-2-1 1-16,-2 0 0 0,0 1-4 0,-3 4 5 0,4-1 4 16,-4 0-4-16,-1 1-15 0,-1 0 12 0,2-1 1 15,0 4 0-15,1-3-4 0,-2 5 10 0,1-4-13 0,2 1 1 16,-2 2 8-16,-3 2-20 0,3-4 13 0,-2 2-12 15,-1 2 8-15,2-2 11 0,-1 2-14 0,-1-1 5 0,2 0-4 16,-1-1 1-16,1 0 0 0,-1-2 0 0,2 1-4 0,3-3 0 16,-2-2 1-16,2 0-5 0,4-5 1 0,-1-1-17 15,0 0 12-15,1-2 5 0,1-1-11 0,0 2 1 16,0-4-6-16,0 2 11 0,1 0-10 0,-1-1 11 0,2 1-29 16,0 0 0-16,2-1 23 0,1-2-28 0,-1 1 17 15,1-2-6-15,0 1 0 0,2-2 0 0,-1 1 0 0,3-1 0 16,-2 1-6-16,-3-1-11 0,1 4 11 0,2 1 0 15,0-3 6-15,0 3 0 0,-3 0-5 0,1 0 5 0,4 0-6 16,-4-2 1-16,3 4 5 0,-3-2 0 0,5 0 0 16,-3 0 0-16,3 0 0 0,-2 0 0 0,1 0 11 15,2 0-11-15,-1 0 0 0,1 0 0 0,-2 0 0 0,3 0 0 16,-2 0 0-16,2 0 0 0,-3 0 11 0,3 0-11 16,-2 1 0-16,0-1-6 0,1 2 6 0,-3-2 0 15,0 0 0-15,0 0 0 0,-1 1 0 0,1-1-5 0,-1 1-1 16,-1-1-5-16,2-1-6 0,-2 0-5 0,0-2-5 15,-1 1-16-15,-1-1 17 0,-3-1-20 0,1-1 0 0,-1 1-23 16,1-2-12-16,-2 0-2 0,0-3-16 0,0 3-29 16,-3-1-32-16,0-1-52 0,-2-2-40 0,1 3 44 15,-2-2 28-15,1 0 22 0,-1 0 19 0</inkml:trace>
  <inkml:trace contextRef="#ctx0" brushRef="#br0" timeOffset="73123.81">14729 11587 69 0,'0'2'93'0,"0"-1"-7"0,0 1 10 16,0 1-13-16,0 1-8 0,0-1-32 0,2 0 15 15,-1 2-7-15,1 1-4 0,-2-2 4 0,4-1-3 0,-1 3-4 16,1-1 1-16,-1 1-12 0,0 1 8 0,0 1-7 16,-3-1-4-16,2 2 5 0,1 0 3 0,0 5-7 15,-1-1 7-15,4 1-2 0,-3 2-13 0,0 4 17 0,-3-2-8 16,2 3 0-16,1 3 5 0,0 1 0 0,-1 1 8 16,-2 1-15-16,2 0 4 0,-2 0 0 0,-2 1 1 0,2 1 0 15,2-2 0-15,-2-1 11 0,0 0-5 0,0-2 11 0,-2-1-14 16,2-3-4-16,0 0-5 0,0-4 11 15,0 0 6-15,0-3-5 0,0-1-4 0,0-3-4 0,0-2-6 16,0-2-5-16,0 1 0 0,0-4-22 0,0 1 6 0,0-2-12 16,0 0-11-16,0-1 6 0,2 0-22 0,-2 0-41 15,0 0-14-15,1 0-20 0,-1 0-28 0,0-1-53 16,0-3-57-16,0-1-28 0,0-1 37 0,3-1 33 0,-4-1 35 16,1-1 12-16,1-1 18 0</inkml:trace>
  <inkml:trace contextRef="#ctx0" brushRef="#br0" timeOffset="73964.4399">15142 11662 105 0,'8'-4'75'16,"1"-2"-4"-16,4-2 8 0,-5 2-7 0,3-2-1 16,0 1-20-16,-2 1-4 0,1-1-4 0,-1 1-10 15,2 1-1-15,-3 2 1 0,-1 0 0 0,0 2 7 0,0-1 1 16,-1 4-1-16,1-1 1 0,-3 4-18 0,2-1-1 16,-3 2 8-16,1 2 0 0,1-4 1 0,-2 5-5 0,0 0 1 15,2 1-4-15,-2 1 0 0,1 0 1 0,1-2-5 16,-5 3 8-16,3-2-11 0,-3 2 4 0,2 0 4 15,0 0-4-15,-2 2 0 0,0 1 0 0,0-2 0 0,-2 2-16 16,0 2 21-16,2-2 0 0,0 3-1 0,-3 1-19 16,0-2 11-16,-1 2 1 0,0-1 0 0,-2 2 0 0,1-1 0 15,-1-1 0-15,-1 0 0 0,-2 2-17 0,4-5 13 16,1 1 9-16,-3 1-9 0,1-4-4 0,-2 1 0 16,2-1 9-16,1-1-9 0,-2-1-1 0,1-1 1 0,-1-1 14 15,0 0 0-15,1-3 0 0,-1 0 5 0,1 2-5 16,0-4 6-16,1 1-1 0,-3-1-8 0,2-1-1 0,1 1-14 15,-1-2 15-15,1 0 0 0,0-2 0 0,0 1 11 16,2-1-11-16,-2 0-4 0,1 0 0 0,1 0 5 16,0-3 5-16,-1 0-4 0,0-1-11 0,2-1-6 0,0-1-5 15,2 0 0-15,-1-4-5 0,2-1-1 0,1-1-4 0,0-1 10 16,2-2-27-16,1 1 21 0,-2-1-25 0,3 0-1 16,2 0 1-16,-3 0 6 0,3 3 5 0,-3-1 20 0,3 2 0 15,-4 0 0-15,1 1 5 0,2 3-5 0,-1-1 0 16,0 2 0-16,-3 5 0 0,2-2 5 0,1 3-5 15,-1-4 0-15,0 4 5 0,3 0 0 0,-2 0 0 0,2 2-5 16,-1 1 5-16,2 0 0 0,0 0 0 0,-2 3-20 16,2 0 5-16,0 0 0 0,0 2 15 0,-1 1 5 15,2 1 0-15,-5-1 5 0,3 3-4 0,0-1 9 0,-3 1 17 16,1 0 0-16,0-2-21 0,-1 4 28 0,-2-2-11 16,-3-2 1-16,2 4 1 0,0-4-6 0,-2 1 13 0,0-4-18 15,0 4 0-15,0-4-5 0,-2 0-7 0,2 0 1 16,0-1 12-16,0-1-38 0,0 0 26 0,0-2-38 0,0 0 0 15,0-1-12-15,0-1-35 0,0 1-9 0,0-1-34 16,0-1-5-16,0 0-46 0,0 0-46 0,0 0-74 0,0-1 7 16,0-1 49-16,0 4 30 0,0-2 20 0,0 0 26 15,2 0 11-15</inkml:trace>
  <inkml:trace contextRef="#ctx0" brushRef="#br0" timeOffset="74199.58">15788 12400 73 0,'-10'15'139'0,"0"0"-7"0,-1 0 1 0,1 0-11 0,2-3-13 16,0 0-21-16,4 0-10 0,-2-1-7 0,4-1-23 15,0-2-2-15,-1 1-12 0,2-2 4 0,-1-2 1 16,0 1-8-16,2-2-15 0,-1 1-16 0,1 0 8 0,-3-1-24 15,-1-3-15-15,1 2-8 0,0-3-34 0,-3 0-47 16,4 0-57-16,2-3-27 0,-4-2 28 0,4 0 19 0,-4-3 21 16</inkml:trace>
  <inkml:trace contextRef="#ctx0" brushRef="#br0" timeOffset="74780.89">15956 11790 91 0,'5'-5'85'16,"-2"-1"-3"-16,5-1 8 0,0 1-11 0,0-2-8 0,4-1-24 16,-1 2-7-16,1-2 0 0,1-1-4 0,0 0-3 15,0 1 0-15,0-1 0 0,-1 2 11 0,-1 1-4 0,2 1 1 16,-1 0 0-16,-2 4-7 0,-2-1 3 0,2 0 1 15,-1 3 8-15,0 0-12 0,0 2 5 0,1 1-4 16,-2 0 8-16,2 3-19 0,-2-2 16 0,3 2-20 0,-2 0 4 16,1 2 9-16,-1 2-17 0,1 1 5 0,-2-1-1 15,2 1 5-15,-1 2 1 0,-5 1-5 0,3 0 0 0,-2 2 1 16,1 0-1-16,-3 4 14 0,-2-1-17 0,1 1 0 16,0 2 22-16,-2 1-8 0,0-1 0 0,-4-1 1 15,1 3 5-15,0 0 15 0,-3 0 1 0,3-1 2 0,0 2-20 16,-1-2 22-16,-4-1-9 0,5-1-16 0,-2 2 18 15,-1-4 1-15,3 2-10 0,3-1 6 0,-1-2-11 16,-1-3 1-16,2 1-6 0,0-2 1 0,0-2-7 0,0-2-5 16,0 0-1-16,2 0-20 0,-4-3 14 0,2-1-1 15,0 0-19-15,0 0 6 0,0-4 0 0,0-1-7 0,0 2 0 16,0-1-14-16,0-1-32 0,-2-1-37 0,2 0 10 0,-3 0-32 16,2-1-26-16,-3-4-27 0,1 4-30 0,-2-4-70 15,1-2-20-15,-1 0 27 0,2-1 38 0,0-2 28 0,-2-1 24 16,3 0 25-16</inkml:trace>
  <inkml:trace contextRef="#ctx0" brushRef="#br0" timeOffset="75466.25">16043 12087 119 0,'3'-5'111'0,"-3"2"-8"0,3-3 1 0,4 2-25 16,0-3 4-16,0 0-17 0,1 1-23 0,1-2 16 15,2 1-8-15,2-2-21 0,3 0 14 0,-4 0-3 0,6-3-18 16,-4 3 14-16,2-3-3 0,1 2-15 0,0 1 12 16,0-3-16-16,0-1-7 0,0 5 15 0,1-3-8 0,-2 1 1 15,2 2 3-15,0 1 24 0,-1 1-11 0,0-2 4 16,3 2-24-16,-2 3 0 0,3-1 0 0,-2 0-4 15,0 2 0-15,-3 0 0 0,3 1 0 0,-2-2 0 0,-3 3 1 16,-2-3 15-16,0 1-20 0,-2-3 9 0,-2 3-9 16,-1 0 4-16,0-1 0 0,-4 0 9 0,0 0 0 0,-3 3 4 15,3-1 4-15,-3-1-3 0,0 1 4 0,0 2 4 0,0 1-4 16,-3-2 1-16,3 0-5 0,0 0-3 0,0 0-1 16,0 0-14-16,0-2 5 0,0 2 5 0,0 0 5 15,0 0-5-15,0 2 0 0,0 1-24 0,0-3 6 0,0 3 18 16,0 0 0-16,-2 1-5 0,1-1 1 0,-1 0-1 15,-1 2-13-15,-2-1-6 0,4-1 10 0,-1-2 10 0,-1 3-6 16,2-3 1-16,-2 2 0 0,3-1 0 0,0-1-15 16,0-1 5-16,0 2 10 0,0-2-5 0,0 1 0 15,-2 2 0-15,-1 0 0 0,1-3 0 0,2 0 0 0,0 0-14 16,-2 3 4-16,2 0 10 0,-1-1-14 0,2 1 5 16,-2-2-1-16,2 3 1 0,-1 0 4 0,2 0 5 0,0 2-4 15,1 1 4-15,0-2-5 0,0 3 5 0,3 1 0 16,1 0 0-16,-1 0 5 0,2 1 9 0,0 1-24 0,-2 2 10 15,2-1 14-15,-1 3-9 0,3-1 9 0,-3 0-19 16,-1 0 5-16,2 1 0 0,-1-1 19 0,0-1 0 16,1-1 1-16,0 0-6 0,-3 0 1 0,4 0-1 0,-4-2-4 15,1 0 0-15,-4-2 0 0,1 0 0 0,-1 0 0 16,-1-1 0-16,-1-1-5 0,0 0 0 0,0-1 0 16,-3-1 0-16,0 2 0 0,1-1 1 0,-1 1-17 0,-2-2-9 15,2 2 15-15,-4-2 10 0,-1 3 0 0,1-1 0 0,-2-2-5 16,-2 1 0-16,0-1-5 0,2 1 0 0,-4-1-20 15,0 1-5-15,-3-4-4 0,3 1 0 0,-2-2-22 0,0 1 0 16,1 1-20-16,1-5-25 0,1 0-33 0,-4 0-74 16,3-5-47-16,2 1 30 0,2-1 36 0,-1-2 17 15,4-2 19-15,-2-2 17 0</inkml:trace>
  <inkml:trace contextRef="#ctx0" brushRef="#br0" timeOffset="75686.66">16514 11808 55 0,'11'-5'153'0,"-3"-1"-6"0,0 5 4 0,3 1-10 0,0 0-6 16,0-5-28-16,2 2-6 0,-1 3-6 0,1-1-14 15,1-2-7-15,-2 3-10 0,1 0-20 0,-3-4-15 16,1 4-9-16,0-2-36 0,-3 0-25 0,2 1-23 0,1-2-50 15,-3 1-66-15,-4-1-50 0,3 2 27 0,-1-3 23 16,2 2 23-16,-2-3 21 0</inkml:trace>
  <inkml:trace contextRef="#ctx0" brushRef="#br0" timeOffset="76260.03">17564 12064 62 0,'0'2'107'15,"0"-2"-7"-15,3 1 0 0,2-1-7 0,-4 0-6 16,2-1-29-16,2-3 11 0,0 4-7 0,2 0-4 0,-3-2-25 16,5 0 15-16,0-1-3 0,-3 0-4 0,0 2-7 0,0-1-7 15,2-1-5-15,-3 3 9 0,2-1-12 0,-1 1 0 16,3-2 1-16,-2 2-5 0,-1 0 4 0,0 0-3 0,4-2 0 16,-1 2-1-16,3 0 1 0,-2 0 4 0,1-1-4 15,1 1 12-15,0 1 0 0,3 1 0 0,-2-2 1 16,0 2-9-16,1-2 14 0,-2 3-22 0,0-3 9 0,2 1 0 15,-1 2 0-15,0-1 1 0,-4-1 8 0,4-2-13 16,-2 2 1-16,0-1-5 0,-3 2 0 0,1-4 1 0,-1 4-5 16,-3-4-1-16,2 2 6 0,-3 0-23 0,2 0 4 15,-3 0-12-15,-1 0 3 0,1-1-17 0,-3-2-12 16,2 0-4-16,-2 0-25 0,0-2-6 0,0-2-26 0,0 1-48 16,-2-2-55-16,-3 1-10 0,4-4 22 0,-2 4 26 15,-5-1 20-15</inkml:trace>
  <inkml:trace contextRef="#ctx0" brushRef="#br0" timeOffset="76676.88">17761 11725 116 0,'0'0'100'0,"-1"0"-11"0,-1 3-7 0,2-1-17 16,0-1 10-16,2 2-28 0,-2 0-3 0,0 2-5 0,0-1-2 16,-2 2-1-16,2 0-3 0,3-2 0 0,-1 4 8 15,1 0-12-15,-1 2 12 0,1 4 4 0,2-2 4 0,-2 4-4 16,0 1 20-16,2 1-7 0,-4 4 1 0,4 1-7 15,-3 1 4-15,-1 1 18 0,-1-1-8 0,2 2 3 16,-2 1-4-16,0-3 11 0,-2 3-2 0,6-2-3 0,-3-1-18 16,-1-1 7-16,0-1-4 0,3-2 2 0,1-1-4 15,-3-2-4-15,-1-2-4 0,3-2-6 0,3-4-4 0,-6 0-6 16,3-1 0-16,1-2-5 0,-4 0 6 0,1-5-44 16,3 0-11-16,-3 3-7 0,2-4-5 0,-1 0-35 15,-2 0-9-15,2 0-28 0,-2 0-30 0,1 0-11 0,-1-2-4 16,0 0-22-16,0 2-50 0,-1-1-27 0,2-2 26 15,-2 0 27-15,1 0 27 0,0 0 18 0,0-1 19 16</inkml:trace>
  <inkml:trace contextRef="#ctx0" brushRef="#br0" timeOffset="77537.5">18831 11742 123 0,'-4'3'82'0,"0"1"-4"0,-1-1 5 0,-2 2-4 16,3 0-4-16,0 0-17 0,-2 1-8 0,2-3 16 0,-1 5-4 16,0-4-18-16,0 1 4 0,2-2 0 0,-5 3 1 15,5-3-8-15,-2 1 0 0,2-1-6 0,0 2-1 0,0-2-7 16,-2 0 0-16,5-2 8 0,-2 1-8 0,1-1-3 15,1-1 0-15,0 2-4 0,-3-1-12 0,3-1 4 0,0 0 4 16,3 0-12-16,-3 0 4 0,-5 2-4 0,5 1 0 16,0-2 8-16,-3 2-8 0,3 2 4 0,-1 1 9 15,1-1-1-15,0 3-8 0,-4 1 9 0,3 0 0 0,1-1-22 16,-2 2 5-16,0-1 21 0,2 0 0 0,0 2-4 16,-1-1-8-16,-1-1-1 0,2 0-4 0,0-3-4 0,0 3-4 15,0-1 4-15,3-2 17 0,-3 0-8 0,2-2-1 16,1 1 10-16,1-1-10 0,-3 1-3 0,7-2-14 15,-2 0 22-15,1 0-9 0,2 0 1 0,-1-2-1 0,1-1 0 16,-1 3-4-16,0 0 5 0,3 0-1 0,-1-1 1 16,1 1 3-16,0 2-3 0,-2-1-1 0,3 0 1 0,0 2-1 15,-1 1 1-15,2-2-1 0,-4 1 1 0,1 1-1 16,1 0 0-16,-3 2 1 0,1-3-1 0,-2 0 1 16,0 1-1-16,0-1-4 0,-2 0 0 0,-4 0 5 0,2-2 0 15,-3 1-5-15,2 1 0 0,0-1 13 0,-2 1-8 0,0-2-1 16,-2 4 1-16,-3-2 4 0,4 0-4 0,-4 1 4 15,1 1 9-15,0-1 1 0,-4 2 0 0,0-1 0 0,-2 0 0 16,1 0-19-16,-4 1 19 0,4 0 1 0,-2 0-6 16,0-1 1-16,0-1 0 0,0 2-5 0,0-3 0 15,-1 2 0-15,2-2-5 0,0-2 0 0,0 2 0 0,1-4-5 16,1-1-10-16,0 0 10 0,3 1-5 0,-4-2-20 16,1 0-5-16,3-2 1 0,-3 0-38 0,-1-1-3 0,1-2-20 15,0 2-28-15,2-2-27 0,-5-2-62 0,1 0-44 16,4-1 27-16,-2-1 32 0,2 0 24 0,-1-1 18 15</inkml:trace>
  <inkml:trace contextRef="#ctx0" brushRef="#br0" timeOffset="78528.22">18712 11812 55 0,'3'0'107'0,"6"-3"-14"0,-4 0 3 0,0-1 8 16,4 0-21-16,1-1-22 0,1 0 16 0,-2 2-12 15,3-2-2-15,0-2-8 0,2 1 1 0,2 1 4 0,0 0 0 16,-2 0-18-16,4 1 16 0,-1 2-20 0,2-2 17 0,1 1-7 15,-2 0-4-15,-1 3-8 0,4 0 1 0,-4-2 5 16,2 4-13-16,0-4-4 0,0 2-4 0,3-3 1 16,-4 3-5-16,2-1-4 0,1-1 4 0,-2-1-8 0,0-1 0 15,0 1 0-15,-2-2-1 0,-1 1-3 0,1-2-1 16,-1 1 1-16,-3 2 8 0,0-3-8 0,-3 2-5 16,0 2 0-16,-2-1 0 0,1 2 0 0,-2 1 0 0,-2-2 4 15,-4 2 0-15,2 0-4 0,-1 0 0 0,0 2 0 16,-2-2 0-16,0 0 0 0,1-2 0 0,-1 2 0 0,2 0 0 15,-1 0 0-15,4 0 0 0,-5 0 0 0,1 0 0 16,2 0 0-16,-1 0 0 0,-2 0 5 0,0 0-5 0,2 0 0 16,-4 0 0-16,2 0 4 0,0 0-4 0,0 0 0 15,0 0 0-15,0 0 0 0,0 0 0 0,0 0 0 16,0 0 0-16,0 0 0 0,0 0-4 0,-2 0 8 0,-1 3-4 16,2 0-4-16,-4-3 4 0,2 3 0 0,0-2 0 15,-2 4-5-15,0-2 1 0,4 2 4 0,-3-4 0 16,0 3 0-16,4-2-4 0,-3 1-1 0,0 3 5 0,1-4 0 15,-1 1 0-15,3 1 0 0,-3 1 5 0,-2-5-5 0,3 6 0 16,-1 0 0-16,-2-2 0 0,4-1 0 0,-5 5 0 16,3 1 0-16,-1-3-9 0,-2 1 13 0,3 2-4 0,-1 1 5 15,0 1-1-15,-1 1 0 0,4 0 1 0,-2 2-5 16,1-1 4-16,0 0 1 0,2 4-1 0,-1 0 6 16,1-1-1-16,0 2-14 0,0 0 23 0,0 0-9 0,-2 0 1 15,5-1-6-15,-4 1 15 0,1 0-1 0,0 0-22 16,0-4 22-16,0 3 1 0,0-2 0 0,1-1 1 0,3-1-6 15,-3-1 6-15,2 0-1 0,2 0-4 0,-2-3 5 16,2 2-5-16,-1-4-10 0,3 2 10 0,-1-1-10 16,0-2 1-16,-1-1 9 0,1 0-10 0,3 0 5 0,0-4-10 15,-1 1 0-15,0 1 0 0,1-3 0 0,2 0 11 16,-3 0-11-16,3 0 0 0,3 0-16 0,-2-2 27 0,0 1-6 16,-1 2-5-16,0-2 5 0,2-2 0 0,-2 1 1 15,0-1-6-15,0 0 0 0,-1-1-11 0,-1-1-10 16,2 1 21-16,-3-1 0 0,0 1 0 0,1-1 0 0,-1 2-5 15,-1 0 0-15,-1-1 0 0,1 0 0 0,0 0 0 16,0 0-1-16,-1-1-19 0,0-1 15 0,0 0 10 0,-1 2-5 16,2-4 0-16,-3 2 0 0,3-1-10 0,-4-1 10 15,5-1 0-15,-4 0-10 0,0 0 15 0,0-1-9 0,1-2-6 16,0 0 15-16,-2 0-10 0,3 0 10 0,-1-2-9 16,-2-1 4-16,-1 1 0 0,-1 0 0 0,1-1 1 0,-2 0 13 15,0 1-23-15,0 1 14 0,0-1 9 0,0-1-9 16,0 3 0-16,-2-1-9 0,4 1 18 0,-2 1-18 0,0 1 18 15,0-1-9-15,-2-1-9 0,-1 0 18 0,3 2-18 16,-3-1 18-16,1 0-9 0,-1 1-9 0,-3 0 4 16,2-1 19-16,-3-1-18 0,1 3 8 0,-1-1 16 0,0 1-25 15,-3-2 19-15,2 0-19 0,-2 3 20 0,0-1-25 16,0 0 1-16,0 0-6 0,0 1 10 0,0-1-14 0,-1 2-9 16,2-1-32-16,-3 0-30 0,3 3-36 0,0-3-55 15,-3 2-81-15,4 0 19 0,-2 2 43 0,-2-1 5 0,4 2 34 16,-1 1 19-16</inkml:trace>
  <inkml:trace contextRef="#ctx0" brushRef="#br0" timeOffset="79803.83">10566 10875 87 0,'-3'-2'86'0,"0"2"-11"0,-2 0-4 16,-3 0 12-16,3 0-8 0,-3 3-18 0,2-3 1 16,1 3-3-16,-4 0 3 0,3 2-3 0,-2-1-4 0,1 4 1 15,-2-4-4-15,3 4-3 0,-1-1-15 0,-1-1 0 16,-1 2-3-16,1 1-1 0,0-3 1 0,0 1-4 15,-1 1-11-15,-1 1 7 0,0 0-3 0,-2 1-1 0,1 2-3 16,0 0 0-16,-3 2-1 0,1-1-3 0,-1 4 0 16,-1-2 0-16,-2 1 0 0,4 0 0 0,-1 2 0 15,0-1 4-15,0 1-4 0,1 0 4 0,0 0 8 0,1-1 0 16,1 1 0-16,1 0 1 0,1 1-17 0,-1-1 0 0,2 0 0 16,-1 0 4-16,1 2 17 0,3-1-21 0,-3 1 21 15,1-1 0-15,0 2-3 0,-1 2-10 0,3-3 10 0,0 3-9 16,-2 0 0-16,2 2 0 0,2-1 0 0,1 2 0 15,1-2 0-15,-1 3 0 0,2 1-4 0,-1-1 5 0,1 2-6 16,0-2 6-16,3 1 9 0,0 2-1 0,0 0 1 16,0 2 1-16,3 1-24 0,-1-2 4 0,2 2 25 15,1 0-1-15,2 0-9 0,3 1-9 0,-2 0 0 0,2-3 9 16,1 4-4-16,0-6 0 0,4 2-5 0,2-1 0 16,-2-2 0-16,6-3 5 0,-1 1-5 0,2 1-10 15,2-3-10-15,2-1-5 0,-1-1-35 0,1-1 1 0,5 0-22 16,-4 0-35-16,0-3-17 0,2-1-40 0,-2 2-72 0,-1-2-18 15,1-2 40-15,0 0 28 0,-2-1 6 0,1 0 36 16</inkml:trace>
  <inkml:trace contextRef="#ctx0" brushRef="#br0" timeOffset="80789.38">20347 11152 98 0,'1'2'68'0,"2"-1"-1"0,1 2 5 0,-1 0-11 15,3 2 0-15,-3-1-29 0,3 2 7 0,1 2 5 16,-2-1-1-16,1 2-18 0,0-1 8 0,2 2 0 0,-2 1-4 16,2 1 4-16,2 0-4 0,2 1 4 0,-4 2 4 0,5 2 0 15,1 1 0-15,1 0-7 0,-1 0-8 0,0 3 16 16,2 0-8-16,1 0 1 0,-3 1-1 0,2 3 9 0,0-2-8 16,-1 4 12-16,-3-2 0 0,-1 3-15 0,3 2 8 15,-4 0 8-15,-4 1 6 0,1 4-9 0,-4-1 22 16,3 1-11-16,-5 1-8 0,-1 1 13 0,0 3 3 0,0-3-9 15,-4 0 15-15,-1-2-22 0,0 2 1 0,-1-4 16 16,-1 0-3-16,-5-2-26 0,4 1 6 0,-3-5-5 0,-1 0 1 16,-1-1 6-16,-3-1-17 0,3-4 1 0,4 0 6 15,-4 0-6-15,4-4-6 0,-3-1-6 0,3-2-5 16,0-2-38-16,2-2 1 0,1 1-6 0,1-4 1 0,2-1-34 16,-2-1 3-16,1-3-9 0,2-2-22 0,0 4-20 15,2-6-31-15,-3 0-9 0,1 0-53 0,-1-4-58 16,-1 0 29-16,2-2 32 0,2-1 27 0,0-1 23 0,-3-2 17 15</inkml:trace>
  <inkml:trace contextRef="#ctx0" brushRef="#br0" timeOffset="81555.07">21486 10042 55 0,'-3'9'93'0,"2"-1"0"0,1-4-15 0,-3 1 1 16,3 1-4-16,0-4-28 0,3 0-4 0,1 1-3 0,1-1 0 16,-1-2-11-16,0-2 4 0,3-3-4 0,0 3 0 15,1-4 12-15,-1 0-1 0,-1-2 1 0,-3 2 0 16,1 0 0-16,-3-1-11 0,2 2 12 0,-1-1 11 0,-4 5-14 16,-4-3 7-16,1 3 5 0,0 2 5 0,-3 1 8 15,2 1 2-15,-2 0-20 0,-1 2 9 0,-1 0 1 0,1 2-4 16,1-1-3-16,0 0-3 0,1 1-4 0,3-1-5 15,-1 1-3-15,5-3 5 0,-3-1-15 0,2 0-14 0,1 0 10 16,1-2-5-16,2 1 5 0,2-5-9 0,-1 0-11 16,1-2 0-16,0-1 10 0,0-1 0 0,1 2-5 15,3-4 0-15,-4 2 6 0,0-1-6 0,-3-1 0 0,1 3-5 16,-1 1 6-16,-1 3-6 0,-2 0 0 0,-3 1 0 16,0-1 5-16,-3 5-5 0,5 1 0 0,-5 0-5 0,4 0-6 15,0-1-20-15,-1 4-5 0,1-2-19 0,2-2-27 0,-1 3-30 16,2 0-35-16,0-4-82 0,3-2-49 15,4 1 39-15,-3-2 31 0,5 1 28 0,0-3 19 0,0-2 22 16</inkml:trace>
  <inkml:trace contextRef="#ctx0" brushRef="#br0" timeOffset="82797.56">22617 9608 98 0,'0'2'75'0,"-3"1"-7"15,3-1-1-15,0 2-2 0,0-2-4 0,0 3-11 16,0 0-21-16,0 0 18 0,-1 1-18 0,1-4 14 16,0 3-10-16,1 1-1 0,-2-1 1 0,1 1-3 0,0-2 3 0,0 4 7 15,0-3-14-15,0 3 7 0,1 2 12 0,-1 0-7 16,0 0-1-16,0 1 1 0,0 1-3 0,0 1-1 16,0 1 20-16,0 1-15 0,0-2 9 0,0 5 0 0,0-2 4 15,0 1-6-15,0 0 16 0,0 1-20 0,0-2 19 16,0 2-13-16,0 2-8 0,0-4 14 0,0 1-12 0,2-1-4 15,-1 1-5-15,4-1 1 0,-4-1 0 0,2 0-4 16,1-1 0-16,-1-3-4 0,0 2-11 0,0-3 11 16,1 1-5-16,-3-2-15 0,1-2 20 0,-1 1-20 0,-1-1 10 15,0-2-5-15,0 0-11 0,0-1 5 0,0 0 1 16,0-4 10-16,0 3-21 0,0-3-1 0,0 3-5 0,0-1 0 16,0-4-5-16,0 1-27 0,0 1-9 0,0 0-29 15,0-2-7-15,0-1-33 0,2-1-13 0,-2-2-22 16,0-2-57-16,0-2-28 0,0-1 12 0,3-1 36 0,-2 0 25 15,1-3 21-15,1 0 15 0</inkml:trace>
  <inkml:trace contextRef="#ctx0" brushRef="#br0" timeOffset="83498.61">22888 9691 52 0,'0'2'99'15,"0"-1"-6"-15,0 1-21 0,0-1 10 0,-2 3-10 0,2 0-22 16,0 0 4-16,0 1-7 0,0 0 0 0,0 2 1 15,0-3-12-15,0 1 1 0,0 2 18 0,0-1-14 16,0 2 7-16,0-4-6 0,0 4-1 0,0 0-3 16,0 0 4-16,-2 2-11 0,-1-2 19 0,2 2-18 0,1 0 15 15,-4-1-3-15,1 1-4 0,2-1-3 0,1 0-4 0,-2 0-13 16,0-1 1-16,0-1-4 0,4 2 0 0,-2-3-4 16,0-1-13-16,4 1 12 0,-1-2 1 0,0-1-13 15,0-1 17-15,0-1-21 0,2-1 8 0,2 0 5 0,0 0-13 16,1-3 8-16,-1 2 0 0,-1-4 1 0,2 2 8 15,0-1-9-15,0 1-4 0,-2-2 4 0,3 4-12 0,-1-2 12 16,-1-1-13-16,1 4 14 0,-1-1-1 0,1 1 0 16,-3 0-4-16,3 1 13 0,0-1-8 0,0 2-1 0,-2-4 1 15,2 2-5-15,-1 0 0 0,3 2 0 0,-2-2 0 16,0 0 0-16,3 0 0 0,-3 2-9 0,2 1 13 0,1-2-13 16,-3 2 14-16,0-1-14 0,-2 1 13 0,3 0 1 15,-2 0-1-15,-3 0 1 0,3 0-1 0,-4-2 5 16,0 1-5-16,2 1 5 0,-4 1 0 0,-1-1 4 0,2 0 10 15,-2 2 0-15,0-2 0 0,0 4-19 0,0-4 1 16,-2 5 23-16,4-5-24 0,-4 3 20 0,2-2-10 16,-1 2-9-16,1-1 19 0,-5 2-10 0,2-1-14 0,0 1 25 15,0-2-11-15,-2 3-14 0,0 1 20 0,-1-2-5 16,-2 2-15-16,3 0 15 0,-3 0-5 0,3 0 0 0,-1 1 0 16,-2 1 1-16,0 0-1 0,4-2 0 0,-4 0 1 15,0-2 4-15,0 1-4 0,2-1 5 0,-1 1-6 0,0-3 1 16,0 0 11-16,1 0-17 0,1-1 0 0,-2 0 1 15,3 1-1-15,-2-2 6 0,-1 2 0 0,4-1-16 16,-3-1-1-16,2 0-5 0,-3-1-5 0,1-1 5 0,1 2-21 16,-3 0-15-16,1-1 5 0,1-2-3 0,0 1-14 15,-1 1-13-15,1-4-25 0,1-1-32 0,-1 3-7 0,2-3-50 16,-3-4-57-16,4-2 2 0,-2 1 37 0,3-2 25 16,1 1 25-16,-1-2 22 0</inkml:trace>
  <inkml:trace contextRef="#ctx0" brushRef="#br0" timeOffset="83832.75">22908 9670 52 0,'5'0'135'0,"-2"0"-17"0,4 0 11 16,-3 0-3-16,2-1 0 0,2-2-27 0,0 3-3 16,3-2 1-16,-1 0-10 0,-2 2 2 0,1 0-7 15,2-2 10-15,-3 2-6 0,3 0-7 0,-2 2-6 0,1-2-7 16,0 0-16-16,1 0 0 0,-2 0 6 0,2-2-18 15,0 2-14-15,0 0-29 0,1-3-19 0,2 1-33 0,-3-1-25 16,3-1-55-16,-5-2-64 0,3 0-62 0,0-2 15 16,-4-1 29-16,2 2 35 0,-3 1 23 0,1-2 15 0</inkml:trace>
  <inkml:trace contextRef="#ctx0" brushRef="#br0" timeOffset="84696.98">23983 9394 98 0,'0'6'96'0,"0"-1"-7"0,0-1-3 16,0 2-14-16,2 0 0 0,-1 2-22 0,3-1-3 0,-1 2 0 15,0-1 12-15,0 2-1 0,5 2-17 0,-4 0 10 16,1 2 5-16,2 1 8 0,-2 0-11 0,1 0 8 16,0 3 5-16,-1 1 8 0,0 1-14 0,-1 2 9 0,1 1-3 15,-2-1 14-15,5 2 11 0,-2 1-11 0,-1 0 3 16,0 2 3-16,-2-2 3 0,4 2-6 0,-1 0-3 15,-2 0 26-15,4-1-11 0,1-1-3 0,-5 2 12 0,5-1 5 16,-4-2-30-16,2 0 34 0,1-2-2 0,-1-2-3 0,0-2-12 16,1 0 4-16,-2 0-5 0,-3-2-26 0,5-4-30 15,-3 0 23-15,-4-1-31 0,4-1 0 0,2-2 22 16,-4-1-10-16,-3-1 1 0,3-3 1 0,-1-1 11 0,-2-1-33 16,2-1 0-16,2 2 12 0,-3-2-12 0,2-2 1 15,1 1-12-15,-3-2 0 0,6-2 23 0,-6 2-22 0,6-3-13 16,0 0 12-16,1-3-12 0,-1-2 24 0,-2 1-24 15,-1-3 0-15,5 1-12 0,-2-3 36 0,-1 0-36 16,5-2-24-16,-5 1-1 0,2-4-10 0,2 1 47 0,-1 1-58 16,1-2 58-16,0-1-35 0,0 0-11 0,2-3 13 0,0 2-12 15,1-2 23-15,-2 1-21 0,3-1 0 0,-1 1 1 16,0 0 0-16,2 0 1 0,-3 2 10 0,0 2 1 16,1 1 21-16,-4 3-50 0,0 0 1 0,0 3 21 0,-3 1 9 15,-1 2-9-15,1 2-26 0,-5 1-15 0,2 1-6 16,1-1-43-16,-3 3-37 0,1-1-1 0,-2-1-11 0,0 2-20 15,0 0-12-15,2 0-46 0,-2-1-48 0,1-1 16 16,-1 2 31-16,0-1 37 0,-1-1 38 0,2 4 12 0,-1-1 18 16</inkml:trace>
  <inkml:trace contextRef="#ctx0" brushRef="#br0" timeOffset="85186.23">24828 9817 84 0,'-12'5'110'0,"2"1"-6"16,-2-1 0-16,1 0-15 0,-3 1 12 0,5 1-25 0,-4 3-3 16,0-2-7-16,2 2 16 0,-1 2-8 0,0 0 2 15,1 0-4-15,1 1 6 0,1 2-11 0,0-1 21 16,1 2-14-16,3-1 1 0,-1 0 7 0,3 1-3 0,1 1-10 16,1 0-14-16,2-2 17 0,2 1-28 0,1-2 21 15,0-2-3-15,6 0-3 0,-2-2-21 0,5-1-11 0,0-4 13 16,2-2 0-16,5-3 1 0,1-5-5 0,0 1-18 15,2-2 12-15,1-5-5 0,-2 0-31 0,2-2 31 16,-2-2-32-16,0 2 26 0,-4-2-12 0,0 0-14 16,-5 4 27-16,-1-2-8 0,-3 1 14 0,-6 1 14 0,2 1-13 15,-5 1 20-15,0 1-26 0,-5-1 29 0,2 0-43 16,-4 2 36-16,-2-1-20 0,-1-1-9 0,2-1-6 0,-1 1-8 16,-2-3-15-16,1 0-15 0,1-1-35 0,0 2 3 15,-3-3-19-15,4 2 3 0,-1-1-27 0,3 1-1 0,-2-1-22 16,1 2 3-16,1-1-22 0,0 3-9 0,1 0-22 0,0 0-50 15,4 0-34-15,-3 3 29 0,3 0 33 0,1 0 24 16,0 1 23-16,0 1 21 0</inkml:trace>
  <inkml:trace contextRef="#ctx0" brushRef="#br0" timeOffset="85592.2399">25297 9423 52 0,'-1'12'96'0,"-1"0"0"0,-3 1-3 16,0-1-7-16,2 3 4 0,3 3-25 0,-1 0 11 0,-1 5 4 16,0 0 4-16,-1 2 9 0,0 0-7 0,-3 4 9 15,5 1-14-15,-3 0 14 0,4-1-15 0,-5 3 2 16,5-2-6-16,-3 0 2 0,2 0-8 0,1 0-15 0,0-1 0 16,0-1-7-16,0 1 5 0,0-3-24 0,0 0 16 15,0 0-14-15,1-3-16 0,-1 0 21 0,3-2-25 16,1 0 5-16,-4-3-6 0,1-3-4 0,3-3-17 0,-3 0-10 15,1-3 0-15,-1-1 0 0,-1-2-25 0,5-3-4 16,-5-1-28-16,0 0-20 0,4-4-14 0,-4 0-22 0,0-4-50 16,4-2-54-16,-3-1-1 0,1-1 27 0,1-5 22 15,-1 3 29-15,3-2 18 0</inkml:trace>
  <inkml:trace contextRef="#ctx0" brushRef="#br0" timeOffset="86064.1">25732 9414 73 0,'0'3'93'0,"0"1"-15"16,0-1 1-16,0 3 3 0,0-1 1 0,0 2-15 0,0 2 1 16,0 2 0-16,0-1-18 0,0 2 11 0,-5 2 1 15,5-2 12-15,-3 1-4 0,2 4-6 0,1-1 0 16,-2 2 9-16,0 0-18 0,1 0 0 0,1 3 1 0,-2-1 9 16,2-1 6-16,2 2-24 0,-2 2 14 0,0-2-4 15,0 1 11-15,0-1-21 0,0 0 24 0,0 0-2 0,-3 0-13 16,1 0 1-16,0-1 2 0,1 1 1 0,1-3-3 15,-2 1-10-15,0-2 0 0,2 1 2 0,-1-2-6 0,-1 2 2 16,4-4-6-16,-1 0 1 0,3 2 21 0,-1-4-4 16,2 1-7-16,-2-2-36 0,3-2 16 0,2 0-16 15,0-2 24-15,2-1 0 0,0 2-39 0,2-2 33 0,-1-3-9 16,1 1-40-16,-1-4 32 0,2 2-40 0,0-1 24 16,-2-1-8-16,3-3-32 0,-3 0-15 0,-1 0-14 0,2-1-18 15,-1-2-4-15,-1-2-29 0,-1 2 8 0,1-1-24 16,-4-3 10-16,3 3-4 0,-4-2-11 0,2 3-24 15,-6-3-37-15,1-1-23 0,-1 1-31 0,-1-2 34 0,0 4 12 16,0-2 34-16,0 1 26 0,-1 0 15 0</inkml:trace>
  <inkml:trace contextRef="#ctx0" brushRef="#br0" timeOffset="86348.4099">25530 9828 112 0,'8'-2'139'0,"1"-1"8"0,2 2-7 0,2-1-2 15,4-2-3-15,1 0-31 0,2 0 1 0,0 0-6 16,4-1-25-16,0 0 9 0,0 0-15 0,3 0 2 15,-1-1-8-15,1 2-6 0,-3-2-9 0,2 0-20 0,-1 1-10 16,-2-1-17-16,-2 2-13 0,-4-1-31 0,1 2-16 16,-6-1-40-16,0 2-38 0,-3-1-61 0,-4 0-44 0,-2 2 24 15,-2 1 35-15,-2-2 19 0,-2 2 30 0</inkml:trace>
  <inkml:trace contextRef="#ctx0" brushRef="#br0" timeOffset="87598.69">9228 14787 123 0,'0'3'110'0,"0"0"-6"0,0-5-7 0,0 5 11 16,0 0-11-16,0 0-20 0,3 0 0 0,-1 0-11 0,-2-1 12 15,0-1 1-15,3 1-3 0,0-2-14 0,1 1-4 16,-1-1 10-16,3 0-16 0,-1 0 22 0,-2-1-12 0,0 1-3 15,2 1-7-15,1-1 10 0,-1 0 1 0,-2 0-7 16,5 2 15-16,-2-2-13 0,-1 0 7 0,5 0-3 0,2 0 2 16,-1 0-4-16,-1-2 2 0,4 2 14 0,-3 0-4 15,6 0 4-15,-4 0-5 0,1 0 4 0,1 0-5 16,0 2-13-16,-2-1-12 0,0 1 8 0,1-1-6 0,0-1-8 16,-1 0-6-16,-2 2 0 0,-3-2 0 0,4 1 1 15,-2-1 0-15,0 0-8 0,0-1-8 0,-3 1-1 0,-1 0-26 16,2 0 27-16,-2 0-9 0,1 0 9 0,-1 0-18 15,-3 0-18-15,4 0-44 0,-3 0-23 0,-2 0-6 16,1 0-26-16,-2 0-44 0,-1 0-7 0,2 0-29 0,-2-2-40 16,-2-1-51-16,-2 2-46 0,-1-2 37 0,-1-2 45 0,4 1 30 15,-3-1 34-15,-1-2 16 0,0 1 30 16</inkml:trace>
  <inkml:trace contextRef="#ctx0" brushRef="#br0" timeOffset="87839.05">9258 14557 55 0,'0'0'143'0,"0"0"-4"0,2 3-6 0,1-1-18 16,2-2 12-16,1 1-35 0,4-1-19 0,2 0 2 15,4 0 0-15,2 0-25 0,2 0 8 0,1 2-8 16,4-5-19-16,-1 0-23 0,1 0-27 0,-1-1-32 0,1 3-45 16,-1-3-92-16,-4 1-28 0,1 1 28 0,-2-2 20 15,-2-1 14-15</inkml:trace>
  <inkml:trace contextRef="#ctx0" brushRef="#br0" timeOffset="108504.59">10968 13798 69 0,'1'-1'104'0,"-1"1"-22"0,0-2 14 16,0 1-10-16,2-2 1 0,1 0-19 0,0-1-10 15,-3 2 0-15,0-3 8 0,3 5-7 0,-3-4 4 0,0 2 12 16,2 1-22-16,-1 1 15 0,-1 0-2 0,-3-2-15 0,5 2 0 16,-2 2-7-16,1-2-4 0,-1-2-3 0,0 4-4 15,0-2-4-15,0-2 9 0,0 2-17 0,2 0 0 0,-2 0 1 16,-2 0-5-16,2 0 0 0,2 0-4 0,-1 0 5 15,-1 2 0-15,2 1-5 0,1-2 0 0,0 2 5 16,-3 3-8-16,2 0 17 0,0 2-4 0,-1 1 14 0,-1 0-13 16,-1 4-5-16,2-1 19 0,-1 0 1 0,-3 3-4 15,3 0 21-15,0 2-9 0,-2 0-5 0,1 0 7 16,-1 1-5-16,1 2 7 0,1-2-4 0,-2-2 1 0,2 2 0 16,0 0 15-16,0 0-24 0,-2-1 27 0,4 1-25 15,-4-3 14-15,4 1-12 0,-4-1 23 0,2 2-6 0,-1-4 3 16,1 2 1-16,0-3-15 0,0-1 10 0,0 1-16 15,-2-5 1-15,2 2 10 0,0-3-26 0,2-3-10 16,-2 0 10-16,-2 0-19 0,2-3 1 0,0 1-29 0,0-1-9 16,0 0-36-16,0-1-7 0,0 1-32 0,0-1-10 15,0 2-40-15,-1-1-17 0,-4 0-29 0,5 0-38 0,-1-1-19 16,-1-4-49-16,-1 2-19 0,1-3 53 0,-1 0 42 16,1-1 37-16,-1-1 19 0,3-2 13 0,0-1 31 0</inkml:trace>
  <inkml:trace contextRef="#ctx0" brushRef="#br0" timeOffset="109747.27">11323 13915 101 0,'3'0'72'15,"-3"-1"-4"-15,0-1-1 0,2-1 5 0,0 0 0 0,-1 0-36 16,-1 0 0-16,3 2 11 0,-1 1 0 0,-2-2 3 15,0 1 1-15,2-1-3 0,-2 2-11 0,0-1 7 0,-2 1-18 16,4 1 15-16,-2-1-4 0,-2-3-3 0,2 0-19 16,0 3 19-16,0 0-11 0,0-1 0 0,0 1-4 15,0-2-8-15,3 2 9 0,-1-3-9 0,0 0 1 0,-1 1 7 16,2 1 1-16,0-2-12 0,2-1 11 0,-2 1-3 16,0-2-12-16,2 2 12 0,-3-4 4 0,1 4-12 0,3-4 0 15,-4 3 0-15,5-2-4 0,-3 0 4 0,0 2-4 16,1-4 8-16,3 2-12 0,-2 0 4 0,-1-1 0 15,2 1 0-15,-1 0-4 0,-1-2 0 0,2 2 0 0,-2 0-8 16,2 0 12-16,-1 2 0 0,0-2-4 0,0 1 4 16,-1 1 8-16,0-1-12 0,1 0 4 0,-1 4 1 0,0 0-5 15,1-1 0-15,-3 1 0 0,2 1 4 0,0 0 0 16,-2 0 0-16,4 0-8 0,-4 1 16 0,1 2-8 16,1-2 8-16,0 3-7 0,-1 0 7 0,3-1-20 0,-1 3 20 15,0 2-8-15,-1-2-4 0,1 1-8 0,-2 1 20 16,2 2-16-16,-3-2 17 0,3 1-17 0,-1 0 16 0,-2 1-16 15,2 1 21-15,-2-1-5 0,1 1 1 0,-1 1 0 0,-2 0-18 16,1-2 22-16,-2 1 0 0,3-1 1 0,-3 2-14 16,0-3 13-16,0 5-8 0,0-4 0 0,0 2-1 15,-3 0 6-15,1-1-1 0,1 1 5 0,-1-1-5 0,-1 2 5 16,1 0 9-16,-4-1-9 0,1 0-13 0,0-1 23 16,-1 1-24-16,-2-2 20 0,3 0-10 0,2 1-14 0,-2 0 24 15,-1-1-15-15,0 1 1 0,-2-2 9 0,3 0-24 16,0 0 25-16,-1 1-25 0,-1-1 19 0,0-1-18 15,-1-1 18-15,2 2-24 0,-2-1 6 0,2-1 18 0,-1 1-24 16,2-1 25-16,-3 0-25 0,-1 3 25 0,4-3-25 16,-3 1 25-16,2-1-25 0,-3 2 25 0,1-1-15 0,1-1-10 15,-1 2 25-15,-1-1-25 0,1-1 5 0,2 1 20 16,-5-1 0-16,6-1-25 0,-3 0 25 0,2 1-25 16,1-2 25-16,0 0 0 0,-1-4 0 0,5 4-9 0,-3-3 4 15,4-2-5-15,-1 2-10 0,1 0 10 0,0-2 5 16,0 0-5-16,0 0 1 0,0 0-12 0,1-2 12 0,-2-1-1 15,1-3-46-15,0 3 51 0,0-1-5 0,0-2 5 16,0-2-5-16,0 2 1 0,0-3 9 0,0-1-15 0,0 4 6 16,0-5-6-16,0 4-11 0,0-4 11 0,0 2 16 15,1 2-16-15,3-1 5 0,-3-1 6 0,2-2-11 0,3 4 0 16,-1-4 10-16,3 3-15 0,-3-2 0 0,3 0 5 16,1 1 0-16,-3-1 0 0,3-1 10 0,-3 2-10 0,3-1 6 15,1 1-1-15,-4 1 0 0,3-1 1 0,-1 2-12 16,-1-1-4-16,-1 2 10 0,3 2-16 0,-4-1 16 15,0 1 0-15,1 1 10 0,-2 0 1 0,2 3-16 0,-3-2 5 16,2 1 5-16,-1 1-10 0,1 0 5 0,-2 0 0 16,2 0-6-16,2 0 6 0,-1 1-5 0,0-2 5 0,-1 4 0 15,1-2-11-15,2 2 11 0,-2 3 6 0,2-3-6 16,0 3 5-16,0 2 0 0,1-1 6 0,-2 2-6 16,-1 0 6-16,2 0 11 0,1 2 0 0,-2-2-11 0,-1 3 11 15,1-1 1-15,0 2 0 0,-2-1-23 0,2-2 28 16,-1 4 2-16,-1-2 0 0,-2 1-6 0,3-1-24 0,-1 3 24 15,-4-3-30-15,1-1 31 0,0 1-32 0,-1-3 14 16,2 1 11-16,1 1-30 0,-4-2-1 0,1-2 26 16,1-1-38-16,1-1-5 0,0-1-36 0,3-2-9 0,-1-1-24 15,-3-1-21-15,2 0-56 0,-2-3-27 0,1-3-84 16,1 2 7-16,-1-5 46 0,1 0 23 0,-1-2 39 0,-1 2 7 16,1-3 23-16</inkml:trace>
  <inkml:trace contextRef="#ctx0" brushRef="#br0" timeOffset="110328.4">11989 13779 109 0,'9'-9'92'15,"-1"1"-6"-15,0-2-18 0,0 2 14 0,1-1-17 0,0 1-15 16,-3 3 1-16,2 0-4 0,1 2 0 0,-2-2-6 15,-1 4-1-15,0 0 8 0,2-2-4 0,-2 3-11 16,-1 1-10-16,0-1-4 0,0 2 14 0,1 0-6 0,-1 2-16 16,1 2 19-16,0-2-22 0,-1 0 15 0,0 4-19 15,4 1 19-15,-2 2-19 0,-1-1 15 0,-1-1-19 0,1 1 15 16,2 1-15-16,-7 1 16 0,4 0-8 0,-1 2 11 16,-1-1-11-16,-2 2 0 0,-1 0 3 0,2 0 1 15,-2 2 4-15,0-1 8 0,0 4 4 0,2-2-4 0,-4 1 0 16,2 1 1-16,0-1-1 0,0 2-20 0,0 0 0 0,-2 0 5 15,-1-3 15-15,2 1-15 0,-3 1 16 0,1-1-13 16,0-1 1-16,-3 2 0 0,3-2 0 0,-2 0-1 16,0 0 1-16,0 1 0 0,2 2 0 0,-3-1-8 0,-2 1 12 15,3 0-4-15,0 0 5 0,1-1 0 0,-1-1-1 16,0 1 11-16,2-1-6 0,-1-1-17 0,2-1 13 0,-1-2-18 16,3-2 9-16,-4-1 10 0,1-1-28 0,2-2 23 15,1 0-24-15,0-2 24 0,-2-1-4 0,2-5-15 16,-2 3 0-16,2-4-4 0,0 3-5 0,0-3-14 0,2 0 10 15,-4 0-27-15,-1 0-8 0,0-3-29 0,3 1-27 16,-3-1-37-16,-2 0-49 0,2-1-44 0,0-2 27 0,-2-3 28 16,2 0 30-16,1-3 8 0</inkml:trace>
  <inkml:trace contextRef="#ctx0" brushRef="#br0" timeOffset="110627.6">11959 14143 76 0,'0'-2'143'0,"0"2"-11"0,0 2 8 0,0-4-3 15,3 1-5-15,-1 0-11 0,2-4-5 0,3 2-2 0,-1-1-5 16,2 1 19-16,3-2-8 0,-1 1 0 0,2-2-8 15,4 1 4-15,-3-1 7 0,2 2-14 0,0-1 5 16,0-1-10-16,2 0-7 0,-2 2-9 0,0-3-42 0,0 3 15 16,-2-2-54-16,1 3-7 0,0-1-55 0,-1 1-36 15,-2 0-32-15,0-2-22 0,0 2-31 0,-3 0-21 0,0-2-54 16,-2 4-52-16,2 0 42 0,-2-2 39 0,-4 3 19 16,4-2 20-16,-4 2 29 0,1 0 15 0</inkml:trace>
  <inkml:trace contextRef="#ctx0" brushRef="#br0" timeOffset="111557.5">12737 13794 59 0,'0'0'82'0,"0"0"10"0,0 0-2 0,0-3-19 16,0 3 15-16,0 0-28 0,-5-2 0 0,5 1 7 16,-3 1-3-16,0 0-18 0,1-2 7 0,-3 2 1 0,2-2 0 15,-2 4 4-15,-1-2 1 0,0-2-4 0,1 2-18 16,0 4 0-16,-1-3 19 0,0 1-10 0,-2 1 0 0,2 1-4 15,-1 0 1-15,-1 1 0 0,3 0 5 0,-1-1-8 16,0 4-12-16,0-5-5 0,1 1 1 0,0 2-5 16,-3-3 1-16,4 2 18 0,-1-2-23 0,0 3 19 0,0-2 0 15,0 1-5-15,-2-1-22 0,2 1 23 0,0-1 1 0,0 1-1 16,0 1-13-16,1-2 4 0,-1 2 1 0,1-1-5 16,-1-1 0-16,-2 2 10 0,4-2-15 0,1 1 1 15,-2 1-1-15,-1 0 0 0,2 0 0 0,-2 0 1 0,2 1-6 16,0 1 0-16,1-2 6 0,-1 3-1 0,1-1 1 15,-1 2 0-15,0-1 10 0,0 2 1 0,3-1 0 0,0 1 0 16,0-1-16-16,0 2 27 0,-3 0-27 0,3 2 6 16,0-1 11-16,3 1 12 0,0 1 1 0,0 0-12 0,2 0 13 15,0 0-19-15,1 1 1 0,1-1 0 0,2 1 0 16,0-2 1-16,1 0-14 0,2-1 7 0,-2 2 1 16,1-4 5-16,2-1-12 0,-2 2 7 0,1-4-8 0,0-1 1 15,0 0 14-15,2 0-21 0,-2-4 7 0,2-2 6 16,-2-2-20-16,0-1 7 0,2-2-6 0,-3-2-1 15,1 0-7-15,0-4-13 0,0 2 27 0,-1-6-7 16,-1 4-19-16,-2-1 26 0,2-1-20 0,-1 0 0 0,-3 0 1 16,0 3 0-16,0 0 32 0,-2 2-26 0,-3-1 26 0,1-1-13 15,-1 3-13-15,1-1 19 0,-2 2-19 0,-2-1 20 16,2 3-7-16,-3-1 0 0,2-2 0 0,1 1 0 16,0 0 19-16,-4 3-13 0,0-3-18 0,1 1 12 0,-2 1 0 15,0 0 19-15,0-2-32 0,2 2 13 0,-3-1-13 0,-2 1 32 16,0 0-19-16,3 1 7 0,-3 0-20 0,2 1 26 15,0 1-26-15,-2 0 13 0,1 0 0 0,0 0 19 0,-1 3-19 16,1 2 0-16,-1-1-13 0,2 2 13 0,-5-1 0 16,5 2 13-16,-2 2-26 0,-1 2 13 0,-1-1 0 15,2 1 0-15,0-1 13 0,-3 2 0 0,2 0-32 0,-1 2 0 16,-1-2 31-16,2 0-5 0,0 3-33 0,0-2 26 16,1-1-32-16,0-1 26 0,2 1-19 0,0 0-5 0,3-2-12 15,1-1-23-15,-1 0 3 0,3-1-10 0,-2-4-28 16,2-1-20-16,0 1-9 0,0-2-23 0,2 0-67 15,0-4-73-15,-1 0 37 0,2-2 47 0,2 1 25 0,-1-3 22 16,1 0 21-16</inkml:trace>
  <inkml:trace contextRef="#ctx0" brushRef="#br0" timeOffset="111959.99">13433 14332 151 0,'-7'11'136'0,"-2"-1"-4"15,-1 2-6-15,2-1-17 0,0 1 8 0,0 0-25 16,-1 0-14-16,3-2-7 0,-1 2-21 0,-1-1 7 0,2-1-7 15,0 1-7-15,1-4-7 0,4 2-20 0,-3-3-8 16,4 0-16-16,-3-3-40 0,3-1-2 0,0 1-47 0,0-3-69 16,0-2-61-16,0-1 28 0,0-1 23 0,0-5 30 15</inkml:trace>
  <inkml:trace contextRef="#ctx0" brushRef="#br0" timeOffset="112949.47">13964 13852 80 0,'4'0'86'0,"-8"-1"10"0,2 1-14 15,1 0 1-15,1-2-8 0,0 2-17 0,0 0-8 16,0 0-6-16,0 0 10 0,-2-1-10 0,-1 2-11 0,0-1 4 16,1 0 7-16,-1 0 1 0,0 0-4 0,1 0-3 15,-3 0-8-15,-1 0 0 0,3 0 1 0,-2 0-4 16,2 0 11-16,-2 0-7 0,2-1-3 0,-2-1-9 0,-1 1 17 16,-2 1 0-16,3-2-4 0,1-1 0 0,-1 3-3 0,0-1 0 15,-1 1-12-15,1-2-13 0,2 2 0 0,-2-1 0 16,2 2 21-16,-2-2-4 0,2 2-4 0,0-1 0 0,-2 0-4 15,2 0 0-15,-2 0 0 0,4 0-13 0,-2 0-8 16,1-1-1-16,0 4 22 0,1-2-13 0,-1 2-4 0,-4 2 12 16,3-1 14-16,1 3-9 0,1 0 5 0,-4 2 0 15,2 1 8-15,-2 2 20 0,3 0 0 0,-4-1-4 16,4 3 31-16,0 0 1 0,2 0-7 0,-2 1 2 0,2-1 2 16,0 2-14-16,2-1 7 0,0 0-4 0,2-3 14 15,0 1 11-15,-2-4-18 0,3 2-5 0,1-2 3 16,1-2-14-16,0-4 2 0,3 0-6 0,-1-1-8 0,2-4 10 15,0-1-8-15,2-3-24 0,1 2-26 0,2-4 1 16,0-4-8-16,-2 0 24 0,2 0-8 0,0-3-25 16,0-1-7-16,0-1-8 0,-1 1 0 0,-2-1 2 0,-1 2 7 15,-2-3 2-15,-2 5 6 0,1-2 9 0,-2 1-1 0,-1 4 1 16,-4-2 14-16,-1 4-7 0,-1-1 14 0,2 5 22 16,-2-1 0-16,0 3 1 0,0 1 0 0,0 0-30 15,-2 1 15-15,2 0-15 0,0 0 31 0,0 0-15 0,0 1-24 16,0-1 32-16,0 0-1 0,0-1-38 0,0 1 38 15,0 0-39-15,0 0 1 0,0 0 38 0,0 1-38 0,0-1-1 16,0 3 8-16,0-1 0 0,0 1 24 0,0 0 15 0,0 0-39 16,0 1 41-16,2 2-42 0,0-1 18 0,-1 1 23 15,2 3-40-15,3-5 41 0,-3 7-33 0,1-4 16 16,2 2 1-16,-1 0 9 0,1 1-9 0,0 1 0 0,-1 0 9 16,-2 1-8-16,5 0-1 0,-3-2 1 0,0 2 0 15,1 2 0-15,-3-3 0 0,2 3 1 0,-2 0-1 0,0-3-8 16,-1 2 27-16,1-1-27 0,-3-1 9 0,3 0-10 15,-3 1 20-15,0 0-19 0,-3-3 0 0,0 2 0 16,0 1 19-16,0-2-29 0,-6 4 30 0,0-4-19 0,1 3-1 16,-3-2 0-16,2 1 10 0,-4 0-20 0,3 0 21 15,-3 2-21-15,0-2 21 0,-1 0-32 0,2 0 1 16,-2 0 0-16,0 0-1 0,1 0 1 0,-2-2 31 0,2 1-32 16,-1-1 1-16,3-1-10 0,-1-1-1 0,0 1 1 15,1-3-9-15,-2-2-20 0,5-1-37 0,0-3-15 0,0 3-38 16,1-3 23-16,-1 2-23 0,0-2-33 0,1 0-13 15,0-4-17-15,0 3-13 0,1-3-19 0,1 1-55 0,-1-3-12 16,1 1 44-16,2-2 36 0,1-3 30 0,1 2 22 16,-1-2 20-16</inkml:trace>
  <inkml:trace contextRef="#ctx0" brushRef="#br0" timeOffset="113783.34">14617 13859 109 0,'0'2'78'0,"-2"0"15"15,2 1-4-15,0 1-3 0,0 1-7 0,0-3-17 0,0 5 7 16,0-4-18-16,0 1 11 0,-3 1-3 0,3 1 0 16,0-2-7-16,0 2 16 0,-3-2-3 0,3 4-11 15,-2-2 0-15,1 0-3 0,-1 0 1 0,2 0-4 0,0 2 1 16,0-1-3-16,-3-1-13 0,3 2 9 0,0-2-12 16,0 1 18-16,3-2-13 0,-3 1-17 0,-3 1 18 0,3-2-4 15,0 1 0-15,3-3-23 0,0 1-4 0,2 1 23 16,0-4-28-16,1 2 24 0,0-1-24 0,4-1 19 15,-1-1-19-15,2 2 19 0,1-4-24 0,0 2 20 0,-4 0-10 16,3 0-15-16,0 3 25 0,-1 0-1 0,-1 2-9 16,0-1-10-16,-2 1 25 0,1 2-10 0,-3 1 10 15,2-1 0-15,-3 4 11 0,0-1-11 0,-2 1 28 0,1-1-22 16,2 1 12-16,-3 1 7 0,-1 1-6 0,1-1 7 16,-2 2 8-16,0-3-18 0,0 2 7 0,0-1-5 0,1-2 0 15,-2 2-12-15,-2 0 28 0,-1 0 0 0,1 0 3 16,0 0 0-16,-2-1-12 0,0 1 8 0,-2-2-14 0,0 1 0 15,-1 0 2-15,0 0 0 0,1-1 1 0,-1 0-8 0,1-2 0 16,-1 2-7-16,-1-2-1 0,1-1-26 0,0 0 18 16,-1 1 0-16,1-2-9 0,0-2 0 0,1 2 0 15,1-5 10-15,-3 3-28 0,2-3 9 0,1-1-19 0,1 2-26 16,-1-2-43-16,0-2-29 0,1-1-10 0,0 0-43 16,0-4-25-16,1 1-18 0,-2-2-11 0,2-1-30 0,-2-1-69 15,1-4 24-15,0 1 54 0,-1-4 25 0,0 4 25 16,1-4 19-16,4 2 23 0</inkml:trace>
  <inkml:trace contextRef="#ctx0" brushRef="#br0" timeOffset="114035.67">14535 13950 144 0,'4'-5'139'0,"4"1"5"15,2 1-4-15,-1-2-10 0,2-1-5 0,3 3-36 16,-1-1-7-16,1-4-10 0,2 2-6 0,3 0-8 0,-3 0-11 16,5-1 1-16,-3-3-16 0,3 3-28 0,0 0-24 0,-1-1-32 15,-2-1-34-15,0 2-94 0,-1-1-50 0,-2 1 30 16,1-1 24-16,-4 2 26 0,1 0 18 0</inkml:trace>
  <inkml:trace contextRef="#ctx0" brushRef="#br0" timeOffset="115900.46">16704 12838 101 0,'0'0'79'0,"0"0"-11"0,-2 2 0 0,2 1 10 16,-1 0-17-16,-1 1-3 0,1 1-8 0,-1-1-3 0,0 2-3 16,-2 2 3-16,0-1-10 0,1 2 18 0,-2-3-22 15,1 3 18-15,1-1-10 0,-4 1 1 0,3 0-1 0,0 0 1 16,-1 0 3-16,2 2-14 0,-3 0 16 0,0 1-4 15,1 0 0-15,-1 2-11 0,1 1-8 0,-3 1 12 0,2 2-3 16,-1-2 4-16,3 2 9 0,-4 2 0 0,0 0-20 16,0-1 4-16,0 1 9 0,2 1-8 0,-3-2 5 0,0 2 5 15,1 0-4-15,-1 3 0 0,1-3 1 0,0 2 1 16,0 1-10-16,3-2 16 0,-4 3-15 0,3 3-14 0,-1-1 15 16,1-2-15-16,-2 1 21 0,4 0-27 0,-3 0 23 15,2 2-22-15,-1-2 22 0,0 1-5 0,0-5 1 16,-1 3-1-16,2-3-4 0,-1-1 0 0,1 2 0 0,-2-2-18 15,0-2 6-15,2 0 12 0,-1 1-18 0,-2-2-12 16,4-1 0-16,-3-1 18 0,2-1 13 0,-1 3-31 0,1-3 31 16,-3 0-19-16,4 0 1 0,-1 0-1 0,0 0-12 15,0 0-1-15,0 0 14 0,-2 0 12 0,2-1-13 16,0 2-6-16,0-1 7 0,2 0-7 0,-2 0 6 0,-1 0-6 16,2 2 7-16,-1-2-1 0,2 0 14 0,-4-1 0 15,2 2-20-15,1-3 0 0,-1 2 0 0,2-3 6 0,-2 0 1 16,0 2 0-16,2-4 0 0,-2 2-7 0,4 0 0 15,-2 0 0-15,1-4 0 0,-1 4 0 0,-2-5 6 0,5 4-6 16,-3-2 0-16,1 1 0 0,-1-2 7 0,0 2-7 16,-2-2 7-16,-1 1-7 0,2 0 7 0,0 1-7 15,1 1 0-15,-5-4 0 0,3 4 0 0,-1-1 0 0,1 1 0 16,-1-1 0-16,0 1 0 0,-2 1-14 0,0-2 14 0,2 2 7 16,-2-1-7-16,0-1 7 0,0 0-7 0,2-2 0 15,1 1 0-15,-2-1 0 0,4-1 0 0,0-1 0 0,0-1 0 16,0-1 0-16,3 1 0 0,-2-1-14 0,2 1 7 15,0-4 7-15,0 1 0 0,-3 1 7 0,3 1-20 16,0-1 13-16,-1 0 20 0,-3 0-20 0,1 2 0 0,0-2 0 16,0 1-14-16,-1 1 14 0,1-1 0 0,2-1 0 15,-2 2 0-15,-2-2 0 0,4-2 0 0,1 2 0 16,-2-1 0-16,2-1 0 0,-2-1 0 0,2 0 0 0,0 0 0 16,0 2 0-16,-1-4 14 0,1 2-14 0,0 0-7 15,1 0 7-15,-1 0-13 0,0 0 13 0,-1 0 0 0,1 0 0 16,0 0 0-16,0 0 0 0,0 0 0 0,0 0 0 15,0 0 0-15,0 0 0 0,0 0 0 0,1 2 0 0,-1-2 0 16,4 1 0-16,-4-1 0 0,3 2-14 0,0-1 21 16,3-1 0-16,-3 0-7 0,4 2-14 0,1-1 14 15,-5-2 0-15,6 2 0 0,-3-2 0 0,4 1 7 0,-4-2-7 16,4 2 20-16,-2 0-33 0,1 0 13 0,-4 0 6 16,4 0-19-16,-1 0 13 0,0 0 0 0,-1 0 0 0,0 0-14 15,0 0 14-15,-1 0-13 0,2 0 20 0,0 0-7 16,0 0 0-16,-2 0 6 0,2 0-6 0,1 0 0 15,1 0 0-15,0 0 0 0,0 0 0 0,-2 0 0 0,4-1 14 16,-2-2-1-16,2 1-13 0,-4-1-20 0,2 3 13 16,0-1-6-16,-2 1 13 0,0-2 13 0,3 1-13 0,-5-1 0 15,1 2-13-15,-1 2 20 0,2-2-1 0,-4 1-6 0,3-2 0 16,-1 1 0-16,1 1 0 0,0-1 0 0,0 2 0 16,1-1 0-16,1 1 7 0,2-1-7 0,0 1 0 15,2-2 0-15,0 1 0 0,-1 1 14 0,2-4-14 0,-1 4-7 16,1-4-13-16,-1 2 20 0,1 0 13 0,-3 0-13 15,1 0 14-15,1 0-21 0,-3 0 20 0,0 0-33 0,-1 0 13 16,1 0 7-16,-1 0 14 0,0 0-14 0,-1 0 13 16,-3 0-19-16,3 0 12 0,1 0-6 0,-2 0-6 0,-1-1-15 15,4-1 21-15,1-1 0 0,-3 3 14 0,1-3-14 16,-1 0 0-16,5 2-7 0,-4-4 0 0,4 4 21 16,-4-1-21-16,1 2 14 0,1-3-27 0,-2 2 26 0,1-1 1 15,1 2-27-15,-2 0 0 0,-1-2 34 0,0 2-8 16,3-1-12-16,-1 0 6 0,-2-1 0 0,-1 4 6 15,1-2-26-15,0 0 34 0,-1 0-34 0,2-5 26 0,-3 7-6 16,-1-5 14-16,2 1-8 0,1 1-26 0,-1-2 34 16,1 3-1-16,0-2-20 0,0 0 14 0,1 1-27 15,1 2 13-15,1-3 14 0,0 2-27 0,-1 1 1 0,1-2 32 16,0 2-33-16,0-2 1 0,-1 1 0 0,0 0 0 16,2-2 1-16,-3 1-1 0,-1-1 1 0,1 2 12 0,-2-1 12 15,-2 1 0-15,2-2 0 0,-2 1-6 0,1 1 0 0,-4 0 0 16,3-2 0-16,-2 4 0 0,0-2-6 0,2 0-6 15,-2 0-12-15,0 0 24 0,2 0-12 0,0 0 6 0,1 0 12 16,-1 0-6-16,4 0 0 0,-1 0 0 0,2 0 0 16,0 0-18-16,0 0 18 0,0 0-12 0,2 0-11 15,1 0 11-15,-2 0 18 0,2 0-12 0,-2 0 0 0,1 0 1 16,-1 0-1-16,-1 0 0 0,1 0 6 0,-2 0-6 16,0 0 1-16,-3 0 16 0,1 0-28 0,0 0 28 15,-1 0-11-15,-2 0 0 0,0 0 0 0,-2 0 0 0,5 0 0 16,-3 0-11-16,1 0 22 0,-1 0-11 0,1 0-11 0,0 0 22 15,3 0-11-15,-2 0 0 0,2 0 12 0,-2 0-18 16,4 0 0-16,-6 0 6 0,4 0 0 0,-3 0-5 16,2 0 5-16,-1 0-6 0,-2 0 6 0,1 0-6 0,-3 0 1 15,-1 0-1-15,1 0-5 0,-2 0-6 0,0 0 1 16,0 0-22-16,0 0-15 0,0 0-25 0,0 0 8 16,-2 0-21-16,4 0-29 0,-5 0-25 0,1 0-50 0,-3 0-64 15,1 0 12-15,-1 0 35 0,0 0 29 0,1 0 18 16,-3 0 15-16</inkml:trace>
  <inkml:trace contextRef="#ctx0" brushRef="#br0" timeOffset="117029.26">17287 13782 101 0,'-1'1'107'0,"1"-1"-14"16,0 0 0-16,1 1-3 0,1-2-11 0,1 1-21 0,2 0 15 15,-1-3-26-15,1 0 12 0,0 0-7 0,3 2-1 16,0-4-2-16,0 1 0 0,-2-2 4 0,2 0-19 16,1 1 16-16,-1-4-22 0,0 6 15 0,-1-1-20 0,0-1 17 15,1 1-4-15,-3 1-20 0,2 1 8 0,-1 1-12 16,-2 1 17-16,1-2-8 0,-2 2 4 0,2 0-9 0,0 0-12 16,-2 3 13-16,2-1 0 0,-1 1-4 0,1-2 0 15,-2 3 4-15,2 0 0 0,0 2 0 0,0 1 5 16,-5-1-9-16,3 2 23 0,1-1-19 0,-2 1 20 0,-2-1-10 15,0 1-9-15,0-1 15 0,2 2-5 0,-4 0 15 16,2 0-9-16,0-1 1 0,-4 1 5 0,2 0 6 0,-1 1 1 16,-2-1 2-16,0 1-28 0,0 1 1 0,-1 0 12 15,-3-1 0-15,2 1 12 0,-2-1-10 0,2 1-6 16,-2-1 0-16,4-2-5 0,-3-1 0 0,3 2 0 0,1-3-12 16,-4 2 13-16,3-4 0 0,2 1 0 0,0-4 15 0,0 2 0 15,1-3-13-15,2 2 1 0,-2-1-22 0,2-1 36 16,0 0 2-16,0-1 0 0,0 1 2 0,0-2-23 0,0 2-1 15,0 2 18-15,0-2-25 0,0 0-16 0,0 0 0 16,0 0 0-16,0 0 17 0,0-2 8 0,0 2-8 0,2 0-34 16,-2-1 34-16,3-1-43 0,0-1 35 0,2-2-42 15,0 3 0-15,4-4 0 0,-2 1 10 0,-1-1-1 16,2 0 24-16,1-1-23 0,-1 2-1 0,0 2 9 0,-1 0 0 16,0 0 0-16,1 2 0 0,-3-1 0 0,3 1 0 15,-3 1 1-15,3 0 7 0,-4 4-1 0,1-1 8 0,2 3-7 16,-3-1 7-16,4-1 7 0,-3 2 1 0,1 2-8 15,-1 1 0-15,-2 1 0 0,2 1 7 0,3-2 0 16,-5 1 0-16,0-1-14 0,0 2 37 0,-3-2-16 0,2 1 1 16,1-1-15-16,-3 1 31 0,0 0 0 0,0-2-31 15,0 0 39-15,0 1-8 0,0-3-14 0,0 2-17 16,0 0 8-16,2-1-8 0,-6-1 24 0,1 1-7 0,-2-1 16 16,2-1-16-16,-3 2 0 0,2-1-26 0,-3 2 9 15,1-2 0-15,-2-2 17 0,-2 4 0 0,2-3 18 0,0 2-17 16,2-3-10-16,-5 1 10 0,2-1 0 0,1 1 0 15,-3-1 9-15,0 2-8 0,2-3 9 0,0-1 0 0,-2 1-9 16,5 1 0-16,-1-2-10 0,-2-1 1 0,3 2 0 16,-1-3-1-16,2 0-18 0,1 0-1 0,-1-1 10 0,4-4-19 15,-1 4-57-15,1-2-6 0,-1 0-40 0,2-1 6 16,0 0-33-16,0 0-10 0,0-2 5 0,0-2-24 0,0 2-2 16,-2 0 9-16,-1 0-11 0,3-1-39 0,0 1-41 15,-2 0-4-15,2-2 33 0,0 0 33 0,0 1 28 0,0 1 15 16,0 0 28-16</inkml:trace>
  <inkml:trace contextRef="#ctx0" brushRef="#br0" timeOffset="117670.54">17951 13903 101 0,'-6'3'97'0,"-2"0"-22"15,0 0 14-15,-1 1-6 0,-1 0-4 0,-1 0-32 16,3 1 0-16,0 0 7 0,-3 2-3 0,0 0 0 0,2 2-14 16,-2 0 0-16,1 0 7 0,2 0 1 0,-1 2 8 15,1-1 0-15,2-1 0 0,-3 3-3 0,5-1 1 0,-2 1 4 16,3 0-3-16,3-2 21 0,-4 2-7 0,3 2-7 15,-1 1 27-15,2-3-2 0,3 3-6 0,2-2 8 0,3 2-3 16,-2-1 14-16,1-2-1 0,2 0 0 0,0-2-2 16,4-1-15-16,4 0-9 0,-1 0 3 0,2-3-12 15,-2-3-4-15,4-2 0 0,-2-1-12 0,2-1 16 0,0-3-30 16,1 1 0-16,0-7-7 0,1 2-24 0,-3-3 17 16,0-1 15-16,0-1-23 0,-2-1-18 0,0 1 26 0,-2-1-9 15,-3 1-16-15,0-1 0 0,-4 1-1 0,-4-1 42 16,1 1-16-16,-4-1 17 0,-1 2-17 0,-4 0 9 15,1 0 1-15,-4-1-27 0,-1 1 8 0,0 0-25 0,-1-2 17 16,-1 4 9-16,2-2-1 0,-4 1 1 0,2 1 0 16,1-2-27-16,-2 2 18 0,3 0 0 0,-2 1 0 0,1-1 0 15,1 0 9-15,0 3-9 0,0 1-9 0,1 0-17 0,0 0-34 16,1 2-32-16,3 1-12 0,-1 1-2 0,1 0-2 16,3 2-34-16,-2 0-2 0,2-1-8 0,0 1 11 15,0 1-12-15,0-1-3 0,0 0 9 0,2 0-14 0,-5 2-40 16,1 0-33-16,2-1 4 0,-1 2 30 0,-2 0 24 15,3 3 23-15,3-3 17 0</inkml:trace>
  <inkml:trace contextRef="#ctx0" brushRef="#br0" timeOffset="117855.04">18397 14195 159 0,'-6'11'128'0,"0"3"-24"0,-3-2 3 16,0 0-24-16,1 0 8 0,2 1-44 0,-2-2-6 16,0 4 10-16,0-2-18 0,0 2-29 0,0-3-8 0,-2 2-47 15,1-2-52-15,0 0-63 0,0-2-7 0,-1 1 23 16,4-3 15-16</inkml:trace>
  <inkml:trace contextRef="#ctx0" brushRef="#br0" timeOffset="118477.91">18818 13765 73 0,'0'3'103'0,"0"2"-6"0,0-2-4 16,0 3-4-16,0-2-10 0,0 4-3 0,0-1-3 15,0-1-11-15,0 2 4 0,0-1 0 0,-2 1-6 0,1 2 0 16,-3-1 12-16,1 3 5 0,-2 0 9 0,1 0-2 16,4 2-11-16,-5 2 14 0,0-1 3 0,2 0-24 0,3 3 6 15,-1-1-2-15,1 1 11 0,0 0-2 0,0-2-2 16,0 1-3-16,-2-1-14 0,5-1 20 0,-1 0-3 16,-2 0-4-16,1-3-3 0,3 2-5 0,-3-2-3 0,-1-2-7 15,3-1-4-15,-1 0-22 0,-2-1-14 0,0-2-1 16,4-1 24-16,-6 0-7 0,4-2-8 0,-2-1-7 0,-2-1-47 15,4-1 0-15,-2 2-29 0,0-2 8 0,4-2-33 16,-4 2-9-16,1-3-22 0,2 2-34 0,2-2-22 0,-5-1 8 16,3-1-21-16,2 0-21 0,-5-1-36 0,2-3-21 15,-2 0 37-15,5-1 22 0,-3 0 28 0,2 0 19 16,-1-1 11-16</inkml:trace>
  <inkml:trace contextRef="#ctx0" brushRef="#br0" timeOffset="118971.18">19112 13857 48 0,'-3'4'125'0,"0"2"-11"0,0-3-14 15,1 3-3-15,-1-1 8 0,1-1-26 0,-3 1-2 16,5 1-11-16,-1-2 15 0,1 2-2 0,0 0-15 16,0 0-11-16,-2 0 5 0,4 2-3 0,-2-2-12 0,-2 1 5 15,4 0-4-15,-2 1-3 0,0-2-4 0,3 2-4 16,-2-1 9-16,4-1-16 0,0 0-1 0,3 0-3 0,-2-3-5 16,2 3 1-16,0-3 8 0,4 2-17 0,-2-4 5 15,1 2 3-15,0 2-8 0,0-3 1 0,1 2 8 0,0 0 0 16,-1 2 0-16,0 0 1 0,-1 0-14 0,-4 2 28 15,1 1-10-15,0 1 6 0,-1 1 0 0,-4-1 6 16,0 1 0-16,-1 1-9 0,-1-2-1 0,2 4 22 0,-2-3 2 16,0 2-6-16,0-1 2 0,-2-1-5 0,1 2-11 15,-1-5 1-15,-3 2 0 0,4-2-6 0,-5 0 7 0,1-2 0 16,-2 2 1-16,-1-1 0 0,2-1 1 0,-5 2 0 0,3-2-6 16,-1 1 0-16,-1-2-20 0,1 1 0 0,-3 1 28 15,3-2-6-15,-2-2-22 0,1 1 8 0,0 1-8 16,2-4 0-16,-2 0-14 0,4 1 0 0,-3 0-15 0,2-2-21 15,1 0-12-15,-1 0-6 0,1 0-30 0,2-4 17 16,-1-1-22-16,1-3-44 0,1 3-7 0,0-2-14 16,1 0-13-16,-1-4-43 0,2 1-57 0,-4-2 14 0,2 1 51 15,3-2 17-15,-2 2 28 0,2 0 17 0</inkml:trace>
  <inkml:trace contextRef="#ctx0" brushRef="#br0" timeOffset="119237.47">19061 13858 148 0,'3'-1'164'0,"1"-2"-10"16,2 4-6-16,3-2-13 0,-2-2-7 0,1 0-27 15,0 1 6-15,1 1-11 0,2-4-1 0,0 4-19 16,5-1-6-16,-5-1 1 0,5-1-15 0,-2-1-4 0,3 2-16 16,-2-3-32-16,0 2-17 0,2-2-31 0,-4 1-59 15,0 1-42-15,0-2-95 0,-4-1-1 0,1 3 29 0,-4-2 31 16,3 5 17-16,-4-1 10 0</inkml:trace>
  <inkml:trace contextRef="#ctx0" brushRef="#br0" timeOffset="119864.5">19754 13741 105 0,'-6'3'78'15,"-1"0"-3"-15,1 0 11 0,-1 2-7 0,-2-1-22 16,1-1-3-16,2 0-3 0,-1 2-11 0,-2-2-4 15,1-2-3-15,2 4-4 0,-2-1-3 0,-1-1-1 0,0 2-3 16,5-2-3-16,-4 3-1 0,0-2-3 0,0 1 3 16,2 1-3-16,-1 0 0 0,2 1 0 0,-4 1 0 15,3-1 0-15,1 2 7 0,-1 2 1 0,-2-2-16 0,3 3 5 0,-1-2 10 16,1 2 5-16,-2 2 4 0,4 0 3 0,2 3-42 16,-4-2 63-16,2 2-16 0,3 1 12 0,0 0 1 15,0 1 9-15,-1 2-16 0,2-3 17 0,7 3-6 0,-7-1 0 16,2-1-3-16,6 1 1 0,-3-4 6 0,2 2-3 15,3-3-9-15,2 2-19 0,1-6 21 0,-2 3-14 0,4-2-5 16,-2-2-5-16,4 0-16 0,-4-7 22 0,3 1-21 16,-1-1 11-16,0-3-11 0,-2-3-6 0,3 0-10 15,-4-1-6-15,3-4 0 0,-5-1-11 0,0 2 22 0,2-2-10 16,-5 0-6-16,0-2 10 0,-5 2 6 0,0 0-5 16,2 0 5-16,-7-1 11 0,-1 2-11 0,-1 1 0 15,-1-2 0-15,-2 1 5 0,-2 1-5 0,-4 1 5 0,4 0-5 16,-7 0 6-16,2 0-6 0,-4 1 0 0,1 1 0 15,-2-1 0-15,1 4 0 0,-1-1 0 0,-1 1-6 0,2 1 1 16,0 0-6-16,3 0-10 0,1 0-10 0,1 0-15 16,1 0-14-16,4-2-8 0,0-1-25 0,0 0-2 0,5 0-18 15,0 0-5-15,1-1-27 0,1 1-45 0,-1-2-39 16,2-1 17-16,0 3 25 0,0 2 26 0,0-1 18 16</inkml:trace>
  <inkml:trace contextRef="#ctx0" brushRef="#br0" timeOffset="120362.67">20312 13448 76 0,'-5'13'118'15,"2"0"0"-15,3-1-21 0,-1 2 3 0,-3-1-13 16,4 2-7-16,-1 0-15 0,2 1-2 0,-1 0-15 0,4-3 3 15,-1 1-2-15,0-4-8 0,1 1 1 0,4-1-8 16,-3-1 1-16,5-3-8 0,1-2 0 0,1-2-4 0,2 0-3 16,-2-2 7-16,0-2-3 0,2-1 0 0,-1-3-4 15,1 2-4-15,-3-4 0 0,-1-1-4 0,1 5 0 0,-3-7 1 16,-2 2 3-16,1 0 0 0,-1 0-3 0,-6-3 16 16,1 3-4-16,1-1 4 0,-2 0-3 0,0 0 0 0,0-2 21 15,-2 0-2-15,-4-1-19 0,3-1 11 0,2-1-5 16,-6 2 5-16,4-2-9 0,-4 0-13 0,3 0 4 0,-5-1 0 15,0 2 1-15,5 0-6 0,-3 3 1 0,0 1-5 16,2 2 10-16,-2 1-10 0,4 1-30 0,-2 3 10 16,-1 0-25-16,-3 3-8 0,1 0-38 0,-2 0-23 15,-1 1-27-15,0 3-48 0,-4 0-88 0,0 1 27 0,-4 2 29 16,-2-1 27-16,-1 3 30 0,1 2 11 0</inkml:trace>
  <inkml:trace contextRef="#ctx0" brushRef="#br0" timeOffset="122041.33">10621 14865 59 0,'0'0'121'0,"0"0"-10"15,0 0 14-15,0 0-14 0,0 0-2 0,0 0-26 16,0 1-6-16,0 1 12 0,0-1-11 0,0 2-6 0,0-1-3 16,2 1-4-16,1 0 6 0,0 0-3 0,4-2-3 15,0 2-20-15,0-2 13 0,2 1-19 0,1-2 17 0,4 0-21 16,0 0 18-16,0 0-3 0,2-2-13 0,0 1-14 15,2 1 10-15,0 0 5 0,1-3-4 0,-1 0 1 16,4 2-5-16,-2 1 6 0,1-2 5 0,0 1-20 0,2 1 22 16,-2-3 0-16,4 3-21 0,-1 0 12 0,1 0 0 0,2 1 7 15,-1 1-5-15,0-4-12 0,4 2 12 0,1 2 1 16,-1-2 2-16,1 1-7 0,2-1 1 0,1 0 0 0,0 2 1 16,2-2-7-16,-1 0 1 0,2 0-7 0,-2 1 1 15,-1-1-22-15,4 0 29 0,-2 0 0 0,-1 2-14 16,-1-2 7-16,0 3-6 0,1-1-1 0,-1 0-23 0,0 0 8 15,2-1-7-15,-3 1-1 0,2-2 8 0,2 3 0 16,-1-3 15-16,1 1 0 0,0-1-22 0,3 0-1 0,0 2 1 16,2-4-1-16,-1 4 0 0,1-1-7 0,3-1 1 15,-4 0 6-15,2 0 16 0,0 3-23 0,-2-6 0 16,0 3 1-16,0 3-1 0,-3-3 8 0,0 0-7 0,-3 0 6 16,3 0 8-16,-2 3-7 0,-1-2 0 0,-2 3 0 15,4-1 0-15,-1 0 7 0,2-2 0 0,0-1 0 0,3 5 0 16,1-3 0-16,4 2 0 0,0-4-7 0,3 1 7 15,2-1 14-15,0 2-21 0,2-1 0 0,-1 1 0 0,4-1 7 16,-5-1-7-16,0-1 7 0,1 1-7 0,-1 0 7 16,-3 1 0-16,1 1 0 0,0-4 0 0,0 5 0 15,-2 0 0-15,4 0 0 0,-4 0 0 0,2 2 0 0,2-2 0 16,-2 2 0-16,3-1 0 0,0 2 0 0,1-2 0 0,0-1 0 16,-2 1 0-16,0-2 0 0,2 0-6 0,-1-1-8 15,-1-1 14-15,1 0 0 0,0 0 0 0,-3 0 0 0,5 2 0 16,-2-2 0-16,3 0 0 0,-4 3 7 0,4 1-7 15,1-1 0-15,0 2 0 0,0-2 0 0,0 1 0 16,-3 1 0-16,2-1 13 0,-4 2-19 0,3-1 6 0,-4-1 0 16,2 1 0-16,-2-2 0 0,0 3 0 0,-1 0 0 15,3-2 0-15,4 1-7 0,0-1 0 0,1-4 21 0,2 5-21 16,1-4 0-16,2 2 0 0,1-3-13 0,-1 0-1 16,2 0 21-16,0 2 7 0,-6-2-27 0,-4 0 20 15,5 0 7-15,-4 0-27 0,-2 0 13 0,0 3 14 0,2 0 0 16,-3 0-7-16,2 1 0 0,-2-3-27 0,2 3 8 15,1 2 0-15,-3-2 12 0,2 2 14 0,0-1-7 0,0-2 0 16,-3 1-32-16,2 1 25 0,-1-1-11 0,0 1-7 16,1-1 1-16,2-1 0 0,-1-1 6 0,1-1-6 15,2 2 1-15,0-1 5 0,3-2-5 0,0 0 6 0,0 1 1 16,-1 1-1-16,-1-1 11 0,1 2-10 0,-4 3 5 16,-3-1 5-16,2-1-10 0,-2 1 0 0,-6 2-5 0,5-1 21 15,-4-3 0-15,2 3-6 0,3-2 6 0,-3 0-5 0,5-3 0 16,1 1-21-16,0-1 20 0,6 1 1 15,-1-2 0-15,1 0 5 0,1 0-26 0,0 0 26 0,-1-2 0 16,3 2 0-16,-4 0-20 0,0 0 20 0,3 0-10 16,-3 0-10-16,-1 0 25 0,1 0-20 0,2 2 20 0,-4 2 0 15,2-1 0-15,-1 2 0 0,-1-2 0 0,-1 1-5 0,-3 2 0 16,0-1-20-16,-1 1 25 0,-1-2-25 0,-1 2 5 16,1-3 25-16,2 0-15 0,-2-1-9 0,0 1 23 15,0-3 1-15,4 1 0 0,-3 1-5 0,2-2 0 0,0 3 0 16,2-5-10-16,-5 4 10 0,-1-1 5 0,1 2-25 15,-6-3 25-15,-1 2 0 0,-3 1 0 0,-3 0-25 0,-3 1 25 16,-3-5-25-16,-4 5 25 0,-1-3-25 0,-5 1 25 16,-1 0-20-16,0 1 20 0,-6-2-20 0,3-1 20 0,-7 0 0 15,6 0-25-15,-6 3 25 0,2-3-25 0,-4 0 20 16,1 0-20-16,-2 0 20 0,-1 0-25 0,-3 3 15 16,-1-3-19-16,0 0-5 0,-1 2-9 0,-3-4-23 0,0 2-30 15,0 0-5-15,-6 0-27 0,1 0-23 0,-3-3-49 16,0-1-38-16,-3 1 17 0,0-1 21 0,-2 0 34 15,-5-2 19-15</inkml:trace>
  <inkml:trace contextRef="#ctx0" brushRef="#br0" timeOffset="153721.8499">11034 15567 62 0,'0'0'61'15,"0"0"-4"-15,2 0-4 0,-2-2-3 0,3 2-17 0,0 0-23 16,-2-2 8-16,-1 4 7 0,0-4-3 0,0 2-15 15,0-1 11-15,2 1 0 0,-2 0-4 0,1 1 0 16,-2-2-17-16,-1 1-1 0,2 0 1 0,0 0 17 0,0 0-3 16,0 0 0-16,0 0-19 0,0 0 1 0,0 0 18 15,0 0 0-15,0 0-18 0,0 0-1 0,2-1 1 16,-2 1 0-16,1 0 3 0,-1-3 15 0,2 3 0 0,1 0-11 16,-3-2-7-16,2-2 14 0,-2 2 0 0,2 1-3 15,-2-1-1-15,1 2-3 0,-2-3 0 0,2 3 0 0,-1-3 0 16,0 0 0-16,-3 3 0 0,5 0 0 0,-2 0 0 0,0 0 0 15,0-1-7-15,1-1-4 0,2 2 1 0,-3-1 10 16,0-1 7-16,0 4 0 0,2-4-11 0,-2 2-3 0,0-1 18 16,2-1-4-16,-2 4 0 0,0-4-14 0,-2 2 14 15,2 0 1-15,0 0-1 0,0 0 0 0,0-2-18 16,0 2 18-16,0 2-3 0,0-2 0 0,0 0-1 0,0 0 1 16,0-2-1-16,0 2-17 0,2 0 3 0,-2 0 18 15,0 0-10-15,0 0 10 0,0 0-3 0,0 0-1 16,0 0-14-16,0 0 1 0,0 0 17 0,0 0-7 0,0 0 7 15,0 0-14-15,0 0 18 0,0 0-19 0,0 0 19 16,0 0-14-16,0 0 13 0,0 0-13 0,0 0 14 0,0 0-8 16,0 0-10-16,0 0 0 0,0 0 0 0,0 0 17 15,0 0-17-15,0 0 18 0,0 0-18 0,0 0 18 0,0 0-19 16,0 0 19-16,0 0-18 0,0 0 0 0,0 0 10 16,0 0-10-16,0 0 14 0,0 0-14 0,0 0 11 15,0 0-11-15,0 0-1 0,0 0 19 0,0 0-7 0,1 0-11 16,-1 0 17-16,0 0-2 0,0 0-8 0,0 0-8 15,0 0 1-15,0 0 11 0,0 0-11 0,0 0 17 0,2 0-10 16,-4 0-7-16,2 2 14 0,0 0-14 0,0 1-4 0,0-2 8 16,0-1 3-16,0 2-7 0,0-2-33 0,0 4-17 15,0-4-26-15,0 2-49 0,0-2 0 0</inkml:trace>
  <inkml:trace contextRef="#ctx0" brushRef="#br0" timeOffset="154359.65">11099 15498 87 0,'-2'1'50'0,"2"-2"14"15,0 1-3-15,0 0-22 0,0-2 1 0,0 4-5 16,0-2-17-16,0 0 7 0,0 0 1 0,0 0-1 0,0 0 3 16,0 0 5-16,0 0-1 0,0 0 1 0,0-2-1 15,0 5-17-15,0-3-1 0,0 2 1 0,0 1 14 0,0-3-18 16,0 1 7-16,0 2 8 0,0-1-19 0,0-2 15 16,0 3-18-16,0-3 7 0,0 3 0 0,0-2 7 15,0 2-18-15,0 0 8 0,0 0 10 0,0 0-10 0,0 3-1 16,0 0 0-16,0-2 1 0,2 4-1 0,-2 0 4 15,0-1 1-15,0 2 3 0,0 2 0 0,2 2-8 0,0-2 8 16,-2 2 0-16,0 2 0 0,0 1 15 0,2 0-7 16,1 0 8-16,0 1-8 0,1 1-8 0,-1-3 1 15,-2 1-1-15,4 2-3 0,0-3 3 0,1 2 1 0,-3-2 0 16,-3 0-1-16,3 1-3 0,-3-1 4 0,2 0-4 16,-2 2 4-16,0-1 8 0,0 1-4 0,-2-1 4 0,2 2-7 15,-3-1 7-15,3 1-16 0,-1 0 17 0,-4-2-8 16,0-1-1-16,2 2 1 0,0-4-13 0,0-1 22 0,-4 0-13 15,6 0-13-15,-1-1 8 0,-1-4 9 0,3 1-21 16,0-3 4-16,0 0 9 0,2-3-14 0,-4-1-12 0,2 1 0 16,3-1-8-16,-1-4-26 0,-1-1-27 0,3-2-6 15,0-2-46-15,-2-2-67 0,4-2-28 0,-4 0 29 16,1-3 24-16,0-1 22 0,-1-1 18 0</inkml:trace>
  <inkml:trace contextRef="#ctx0" brushRef="#br0" timeOffset="155440.44">11394 15664 76 0,'0'-3'75'15,"2"0"-10"-15,1-1-15 0,1-2 3 0,0 0-3 0,2 0-21 16,2-2 0-16,0-1 6 0,0 2-13 0,1-1 3 16,1-1 8-16,-3 2-4 0,1 1-1 0,1 0-9 0,-3 0 10 15,2 1 0-15,-1 2-11 0,0 0-7 0,1 3 22 16,-3-1-11-16,3 1 7 0,0 1-3 0,-2 2 3 0,0 0 12 15,1 2-19-15,2 1 19 0,-3-2-7 0,-1 2 0 16,2 2 8-16,-1 2-12 0,-1-2-3 0,2 2 8 16,-2-2-12-16,0 0 1 0,0 2-1 0,0 0 1 0,1-2 4 15,-2 2-12-15,1 1-4 0,-3-1 0 0,1 1 16 16,0-1-3-16,-1 2-1 0,-2-1 1 0,0 2-21 16,0-1 21-16,0 2-4 0,0-1 0 0,0 0 0 0,3 0 0 15,-6 3-3-15,3-2 3 0,-2 0-3 0,2 0 4 16,-3 0 4-16,0 4 1 0,0-5-9 0,-1 5 0 0,-3-3 0 15,2 0 1-15,0-1-15 0,-1 1 20 0,1-1-20 0,-1 3 20 16,0-3-24-16,-1-2 19 0,2 2 0 0,-1-1-24 16,0-1 24-16,-2-2-23 0,3 1 18 0,-1-2 1 15,1 0-25-15,-3 0 25 0,2 0-25 0,0-2 24 0,1 1-4 16,-2-2-20-16,1 1 1 0,-2-1 18 0,2 0-9 16,-2 0-9-16,3-1 18 0,-2-2 1 0,-1 1-20 0,3 1 20 15,-2-4 0-15,1 1 0 0,0-1 0 0,0-1 0 16,1 0 0-16,-2 0-5 0,2 0 0 0,2 0 0 0,-3 0 0 15,2-1-5-15,0 1 0 0,1 0 0 0,-2-2 0 16,2-1-10-16,1 0-10 0,1-1 25 0,1 1-25 16,-2-2 25-16,2-2-20 0,0 1 0 0,-1-3 25 0,1 1-10 15,1 1 10-15,-1-1-25 0,0 0 25 0,0 0-25 16,0-1 25-16,0 0-25 0,0 0 25 0,0-3-25 0,0 2 20 16,2 0-19-16,-1-2 4 0,3 2 20 0,0-1-25 15,0 1 25-15,2-1-25 0,-1-1 25 0,2 0-15 16,-2 5-9-16,5-4 9 0,-4 1-10 0,0 1 11 0,-1 1-1 15,2 1 5-15,-1-1 0 0,-1 1 9 0,0 1-4 16,1 1-14-16,-2 2 4 0,1 0 5 0,0 0 9 16,-2 2-4-16,0 1 0 0,2 0 0 0,0 0 0 0,-1-2-1 15,-2 4 1-15,3-2 0 0,0 0 0 0,1 0-15 0,-3 0 5 16,6 0-9-16,-4 0 9 0,2 0 0 0,-1 0 5 16,3 0 0-16,-1 0 0 0,-1 0-9 0,1 0 9 15,-1 0-10-15,1 3 25 0,-3 1-6 0,3-1 1 0,0 0-1 16,-2 2 1-16,-1-1 0 0,1 2 0 0,-1 2-20 15,-2 0 0-15,3 0 30 0,-1 1-25 0,-2 0 24 0,2 2-9 16,0-1-15-16,-2 2 30 0,0 0-5 0,2 0-10 16,-2 0 10-16,0-1-9 0,0 1-1 0,-1 1 5 0,1 1-4 15,0-2-1-15,1 0 6 0,-1-2 11 0,-3 2-6 16,1 0-5-16,3-1-5 0,-3 0-5 0,5-1-1 0,-3-1-5 16,-1-2-5-16,1 1 5 0,0-1-6 0,1-2-5 15,1-1-10-15,-1-1-6 0,-1-1-15 0,-1-1 1 16,-1-1-20-16,2 0-17 0,-3 0-26 0,2 0-9 0,-2-3-33 15,0 0-78-15,0-4-38 0,0 2 32 0,0-1 30 16,2-1 35-16,1-1 11 0,-2-4 26 0</inkml:trace>
  <inkml:trace contextRef="#ctx0" brushRef="#br0" timeOffset="156597.2">11964 15646 73 0,'4'-3'78'0,"-1"0"4"0,2 0 4 0,-1-1-7 0,0 1-22 16,3-3-21-16,0 1 11 0,1-2-18 0,2-1-4 0,-2 1-3 15,1 1 18-15,-2-2-18 0,2 2 14 0,-2 2-10 16,2-2-12-16,-3 1 12 0,2 2 0 0,-3 2-1 0,3-1 1 15,-2 1 4-15,2 1-8 0,-5 1 19 0,4 2-18 16,0 0 11-16,0 2 0 0,-1-1-4 0,1 1 1 0,0 1 0 16,-1 0 4-16,-2 3-12 0,2 0 16 0,1-3-19 15,-4 4 8-15,0-4 8 0,1 3-8 0,-1-1 9 16,-1 1-13-16,0 0-7 0,-2 0 8 0,1 0 4 0,-1 1-8 16,0 1 5-16,0-1 0 0,0 1 8 0,-3-1-12 15,0 1 0-15,-3-1 9 0,4 2-3 0,-4-1-1 16,3-1-18-16,-4 1 9 0,1 1 10 0,-2-2-9 0,0 1 0 15,3-1-14-15,-1-1 24 0,0 0-10 0,-2-1 0 16,3-1-4-16,0 0 5 0,-1 0-5 0,1 0 0 0,2-1 0 16,-3-1-5-16,3 1 1 0,-2-2-1 0,3 0 0 15,1 0 1-15,-1-1-1 0,1 0 1 0,1-3-1 16,-2 3 11-16,2-3-15 0,0 1 4 0,0-1-4 0,0-1 5 16,2 1 5-16,-4 0-11 0,2 0 6 0,0 1-5 15,0-1-1-15,0-1-5 0,0 1 6 0,0-2-1 0,0 1-5 16,0-2 0-16,0 0 0 0,2-2 0 0,-1-1 6 0,2 2-12 15,-1-4-5-15,3 1 11 0,-2-2-5 0,3 3-28 16,0 0 6-16,-1-2 22 0,2 1-22 0,-2 1 27 16,-1-1-21-16,4 2 0 0,-5 2 26 0,3-2-25 0,-2 0-1 15,1 4 26-15,-1 0 1 0,2-1-22 0,-3 2 26 16,1 0-25-16,0 0 25 0,1 0-20 0,-3-1 20 0,4 4 1 16,0-3-22-16,-1 1 11 0,-2-1 11 0,4 3-22 15,-1-1 11-15,2 1 16 0,-4 0-27 0,3 3 11 0,1-4 6 16,-2 3-1-16,2 0 0 0,-2-1 0 0,2 4 0 15,-4-4 5-15,2 2 1 0,-4 2-1 0,4-2 1 16,-2 1-1-16,-2-1 6 0,-2 2 6 0,3-1-11 0,-3 1 5 16,0-1 6-16,2 1-11 0,-4 1 0 0,5-2 0 15,-3 1-11-15,-3-1 23 0,5-1-12 0,-1 2 1 16,-4 0-1-16,3 0-17 0,0 0 29 0,0-2-23 0,0 1 30 16,0-1-18-16,0 2 12 0,-3 2 0 0,3-2-18 15,-5 1-12-15,2 0 30 0,-3 0 1 0,0 0-6 0,1 0-26 16,-2 3 1-16,1-2 31 0,-3-1-5 0,4 0-8 15,-3 0 1-15,3 0 0 0,0 0-19 0,-1-1-7 0,3 1 0 16,-2-2 0-16,1-1 0 0,-3 2 20 0,4-2-1 16,-3-2 1-16,1 2-20 0,0-1 19 0,-1-2-6 15,1 0-13-15,-3-2 20 0,4 2 6 0,-3-3 6 0,4 3-19 16,-2-3-13-16,0 2-6 0,1 1 19 0,-1-3 13 0,1 1-1 16,-1-1-5-16,3 2-1 0,-3-1-6 0,4 1 0 15,-3-2-13-15,0 0-31 0,-1 0 13 0,2-2 0 16,0 4-5-16,-2-5-12 0,5 3 8 0,0 1-23 0,-2-1-2 15,-1 0 12-15,2-1-30 0,1 1 18 0,0-3-12 16,0 0-21-16,1 1 8 0,-1-2-5 0,0-1 6 0,0 1-13 16,0-1-14-16,0-1-46 0,3 0-36 0,-1-1-15 15,3 1 26-15,-2 0 26 0,3 0 18 0</inkml:trace>
  <inkml:trace contextRef="#ctx0" brushRef="#br0" timeOffset="157039.54">12615 16201 134 0,'1'11'124'0,"-1"1"-20"0,-3 0 14 0,2 0-9 16,-4 1-4-16,4-1-17 0,-4 2-7 0,2-4-3 0,0 2-7 15,-2-1-6-15,0-1-7 0,-1 1-8 0,1-4-3 16,2 1-3-16,1-1-8 0,-2-1-4 0,2 0-24 16,0-1 17-16,-1-2-25 0,3-2 8 0,-3 2-24 0,0-3-21 15,0 0-7-15,0 0-12 0,0 0-30 0,-1-3-74 16,-1 0-44-16,1-1 0 0,-3 1 24 0,1-3 23 0,5 0 17 15</inkml:trace>
  <inkml:trace contextRef="#ctx0" brushRef="#br0" timeOffset="159109.09">12938 15721 52 0,'1'0'85'0,"-1"0"-6"16,2 0-8-16,-2 0-3 0,-2 0 4 0,4 0-15 16,-4 0-3-16,2 0-11 0,2 0 4 0,1 0-7 0,-3 0-3 15,3 0-15-15,-1-1 7 0,2 1-3 0,-1 0-1 16,1 0 8-16,1-3-10 0,-4 1-5 0,1-1-3 0,-1-1 7 16,4-1-7-16,-2 1 0 0,2 2-3 0,-4-4 6 15,4 2-10-15,-2-1-1 0,1 0-3 0,0 3 11 16,0-3-3-16,0 1-1 0,0 1-11 0,0-2 4 0,-1 2-4 15,2-1 4-15,-2-1 3 0,2 2 1 0,-2-2-12 16,2 1-4-16,-2 0 8 0,3-1 4 0,-1 2-4 16,1-1 0-16,-2-2 0 0,2 3 0 0,0-2 0 0,0-1-4 0,1 2 4 15,-1-2 0-15,2 1 0 0,1 2 0 0,-2-1 0 16,-1 1 8-16,2 1-12 0,0-1 4 0,-2 2 4 16,2-1 4-16,-3 2-8 0,0 0 0 0,4 0 3 0,-2 0 1 15,-1 2-11-15,0-2 18 0,2 1-19 0,-2 2 5 16,-1-1-1-16,2 2 19 0,-1-1 0 0,3 2 1 0,-4-2-5 15,3 1 1-15,-2 1-1 0,-1-1 1 0,4-1-4 16,-2 2 0-16,1-2-1 0,-2 0 1 0,0 0 0 0,-1 1 0 16,1-1-4-16,-1 2 0 0,0-1 3 0,0 0-18 15,-1 1 19-15,1 0-1 0,-2 1-14 0,1-2 18 16,-3 2-7-16,1-1 0 0,-2 2 4 0,1-1-4 0,-1 0 4 16,0 0 4-16,0 2-4 0,0-2 0 0,0 1 0 15,0 1 8-15,-1-1-12 0,2 1 4 0,-1-2-4 16,0 1 4-16,0 1 0 0,0-1-4 0,0-1 4 0,0 2 8 15,0 0 1-15,-1 0-17 0,1 1 20 0,-2-1 5 16,1 2-4-16,-3-2 4 0,4 1-4 0,-5 0 0 0,2 1-8 16,-3 1 4-16,2 2-4 0,-1-5 0 0,-2 3 0 15,2 0 5-15,-4 3-5 0,5-3 0 0,-3 2 14 0,2-1-9 16,0-2-4-16,-1 1-1 0,0-1-4 0,1 1 0 16,2 1 1-16,-2-3-1 0,2 1 0 0,0 2-4 15,-4-3-1-15,1 3-13 0,0-1 23 0,1-1-9 0,0 2-1 16,-1 0 1-16,-2-3 4 0,2 2 1 0,1 0-15 0,0-1 0 15,-3 0 5-15,4-1 0 0,1 0 0 0,-2-1 0 16,2-1 0-16,-2-1 0 0,2 2 0 0,1-4 0 0,-3 2 0 16,4-1 0-16,-4 1 0 0,2-2 0 0,-2-1 0 15,0 2 0-15,1-2 0 0,0 0-9 0,-2 0 18 16,-1 1-13-16,0-4-1 0,2 3 14 0,0-1-9 0,-1 1 0 16,0-3 0-16,0 3-4 0,2 0 13 0,-2-2-9 15,1 2 0-15,-1 0-5 0,1-1 1 0,2-1-1 0,0 1 5 16,0-2 9-16,-2 3 1 0,3-3-10 0,-1 0-10 15,2 0 20-15,1-2-10 0,0 2 0 0,0 2 9 16,0-2-18-16,-4 0-1 0,4 0 20 0,-4 0-20 0,2 0 20 16,2 0-1-16,-3 0-9 0,2 1 0 0,-1-4-14 15,2 0 9-15,-2 2 1 0,1-2 13 0,-1-2 1 16,4 1-15-16,-2-2 0 0,0 1 0 0,0-2 1 0,0-2-6 16,-2 1 6-16,2 1-6 0,0-1 1 0,2 1 4 15,-2-1-4-15,1-2 5 0,1 1 4 0,0-2-5 0,1 2 0 16,0 0-22-16,1 0 23 0,0 2-10 0,2-4-8 15,-4 2 17-15,2 2 1 0,1-1-19 0,0 1 1 0,1-1 14 16,-3 1 8-16,2 1-18 0,1-2 23 0,-2 2-18 16,0-1 17-16,4 1-21 0,-2 0 21 0,-1 0-17 15,0-1 0-15,3 2 5 0,-2 0 16 0,0-1-16 0,-1 2-1 16,3 1 18-16,-3-2-5 0,-2 4-13 0,3-1 18 16,-1-1-18-16,0 3 18 0,0 0-18 0,-2-2 1 0,3 4 21 15,-1-2-18-15,-1-2 18 0,0 2-21 0,1 0 20 0,-2-1-20 16,2 6 21-16,-1-5-22 0,2 1 9 0,-1 2 13 15,-2-3-22-15,2 3 14 0,-2-3 3 0,2 5 1 16,-2-1-9-16,3-1-9 0,-1-1 14 0,0 1 3 0,0 0 1 16,-2-3 0-16,2 4-1 0,0-1-3 0,-1 2-10 15,1-2-8-15,0 0 5 0,-1 1 12 0,0-1-4 0,1 2-4 16,-4-1-5-16,5 2 18 0,-1 0-5 0,-2-1 5 16,0 1-5-16,2-3 5 0,-2 3-5 0,-1-2 0 15,1 1 10-15,0 0-14 0,-1 0 0 0,2 0 0 0,-1-2 4 16,-1 3 0-16,1-3 1 0,1 1-1 0,-3-1-4 15,4 2 5-15,-2-1-5 0,2-1 9 0,-1 2-5 0,-1-1 5 16,1 2 0-16,1-3-5 0,-2 2 5 0,0-1-4 16,0 1-10-16,0-1 10 0,-1 1 0 0,2-1 4 0,-1 1-5 15,-1-1 1-15,0 1-1 0,-1-1 1 0,3 1 9 16,-1-1-10-16,-2 1 5 0,4-1-9 0,-2 2 14 16,-1-3-9-16,2 2-5 0,-2-1 0 0,1 1 5 0,0-2-15 15,-1 1 10-15,1-1 0 0,-1 2 14 0,1-2-14 16,0 1 0-16,0 1 0 0,-1-2-4 0,4 0 4 15,-3 3-5-15,0-2 0 0,2 1 15 0,-2-1-15 0,1 1 0 16,-3-1-4-16,3 1-19 0,-3 1 1 0,2-2 4 0,0 2-12 16,-3 0-9-16,3-1-4 0,-3-1-24 0,0 2-11 15,0 0-38-15,3 0-74 0,-3-3-44 0,-1 2 31 0,-1-1 27 16,4 2 24-16,-1-3 18 0</inkml:trace>
  <inkml:trace contextRef="#ctx0" brushRef="#br0" timeOffset="162553.4199">14264 16030 109 0,'0'0'107'0,"0"3"-11"0,-3-5-6 0,5 4-8 0,-2-2 1 15,1 0-32-15,-1 0 14 0,0 0-21 0,-1 0 14 16,1 0-3-16,0 2-3 0,0-4-11 0,0 2 1 0,0 0-5 16,0 0 5-16,0 0-4 0,1 0 1 0,4 0-16 15,1 0 16-15,0 0-12 0,2 0-11 0,1 0 16 16,1-3 0-16,2 0-20 0,0 0 16 0,2 2-3 0,-1-2-1 16,1 0-12-16,1-1-7 0,0 0 19 0,-2 1-19 15,4 2 7-15,-4-1 5 0,4 2-5 0,-2 0 5 16,0 0 0-16,1-1 9 0,-2 1 0 0,2 1-13 0,0-1 13 15,-2 0-13-15,0 2 14 0,2-2-5 0,-3 1-17 16,4-1 18-16,-4 3-10 0,3-3 1 0,-2 0-5 0,0 2 0 16,-1-1 1-16,-1-1-1 0,1 0 0 0,0 1-4 15,-4-2 0-15,1 1-1 0,2-3 1 0,-5 3-5 16,-1-1 0-16,1-1 0 0,-1-1 0 0,2 0-5 0,-4 0 1 16,-2 0-10-16,1 0-14 0,-3 0-9 0,3 3 1 15,-3-4-9-15,0 1 2 0,2-3-22 0,-4 3-23 16,-1-2-2-16,0 2-29 0,-2 0-63 0,2-3-45 0,-5-1 23 15,2-1 27-15,-2 4 16 0,0-2 26 0</inkml:trace>
  <inkml:trace contextRef="#ctx0" brushRef="#br0" timeOffset="162893.16">14555 15648 105 0,'-2'3'103'0,"-4"0"-6"0,2 1 7 16,0 2-7-16,4 0-18 0,0 3-3 0,0 0-10 15,0 2-4-15,0 1 8 0,0 1 1 0,0 1-19 0,2 2 20 16,1 2-7-16,0 2 5 0,-1 1-11 0,2 0 21 15,0 4-2-15,-1 1-12 0,0 1 2 0,0-1-11 16,0 2 5-16,2 0 11 0,-5-1-8 0,3-1-2 0,-1-1-9 16,2 1-4-16,0-4-3 0,-1 1-5 0,0-5-4 15,0 0-11-15,2-3-22 0,-2-3-10 0,2 1-6 16,-2-1-16-16,2-3-37 0,-1-1-23 0,-2-4-21 0,0 2-9 0,-2-4-29 16,1-1-60-16,-1 1-69 0,0-2 27 15,-1 1 33-15,1-1 35 0,0-3 19 0,-2 0 25 0</inkml:trace>
  <inkml:trace contextRef="#ctx0" brushRef="#br0" timeOffset="163668.16">15425 15664 105 0,'0'3'78'0,"0"0"-3"0,0 2 0 0,0-3-3 0,1 3-4 16,1 0-21-16,1-2-18 0,0 1 0 0,-1 1 14 0,1-1-7 16,2 2-7-16,-1 2 8 0,1 1-4 0,0 0 11 15,-2 1 8-15,-3 2-4 0,3 0 0 0,-1 3-3 0,0-1 20 16,-2 2-19-16,1 1 8 0,1 1-3 0,-2 0 0 15,0-2 5-15,-2 3 1 0,4 1 5 0,-2 1-4 16,0 0 2-16,0 3-12 0,0 0 1 0,0 0-8 0,0 0 0 16,0 2-4-16,0 1-4 0,0 0 1 0,0-2-5 15,0 2 0-15,0 0-4 0,0-1-5 0,0-2 0 16,0 1 1-16,0 1-6 0,0-4 1 0,0 2-6 0,0-2 1 16,-2 1-1-16,-1-3 1 0,1-2 0 0,-2 0-6 15,0 0 0-15,-1 0-5 0,-2-3 6 0,2 1-1 0,0-4-5 16,-3 2 6-16,3-2 10 0,1 0-16 0,-4-1 5 15,0-1 12-15,5-2-17 0,-4-1 0 0,3 0 0 0,-4-3 0 16,0 0 0-16,3-3 0 0,-3 1 0 0,-1-1 16 16,3-1-10-16,-2-3 0 0,0 0 10 0,-2-1-27 15,1-1 28-15,-1-2-28 0,1 1 22 0,3-3-5 0,-4-2-6 16,2-1 0-16,0-1 0 0,2-1 0 0,1-1-6 16,0-2 0-16,4 1 1 0,-3-2-1 0,4 0 6 0,-1-1-5 15,2 1-1-15,1-2 6 0,1 1 11 0,2-1-11 16,0 1-5-16,3 1 5 0,-1-2 0 0,3-1 11 15,1 2-11-15,2-1 0 0,-2 1 5 0,5 1-5 0,-4 0 0 16,2-1 12-16,1 5-7 0,-1-1 1 0,0 3 0 0,-1 1 0 16,3 2-18-16,-3 2 29 0,0 4-11 0,0-1 0 15,0 2 0-15,-2 2-6 0,0 0 0 0,1 0-12 0,-2-2 24 16,-2 4-12-16,3-2 0 0,-3 1-6 0,0-2 0 16,-2 1-17-16,2 0 0 0,-5-3-16 0,2 0-31 15,-2 0-45-15,0-2-22 0,-1-1-69 0,0-1-88 0,-2-2 9 16,0-3 47-16,0-2 30 0,0-4 21 0,0 3 26 15,0-4 26-15</inkml:trace>
  <inkml:trace contextRef="#ctx0" brushRef="#br0" timeOffset="163851.71">15526 15234 119 0,'-6'-5'132'0,"-1"2"-28"0,1 0 7 0,1 3-28 16,2-3 7-16,3 3-43 0,-1 0 8 0,1 3-11 16,1 0-18-16,2-2-11 0,-1 3-26 0,4 0-15 0,-1 2-44 15,-2 0-93-15,2 0-9 0,0 2 18 0,1-1 11 16</inkml:trace>
  <inkml:trace contextRef="#ctx0" brushRef="#br0" timeOffset="164514.19">16501 15531 66 0,'2'0'89'16,"-2"0"11"-16,-3 1-18 0,0 1-10 0,1 1 7 0,-2 1-29 15,0 0 1-15,1 1-8 0,-3 3 1 0,1-1-4 16,-3 4 7-16,-1-1-3 0,2 1-18 0,1-1 15 0,-2 2-4 16,-3 2-18-16,3-1-1 0,-2 2 1 0,1-1 19 15,-2-1-12-15,1 4 1 0,-2-2 0 0,2-2-1 0,-1 4-2 16,0-2-1-16,-1 0 4 0,2 0 4 0,-2 1-3 16,0-1 0-16,3 0-8 0,-2 0-12 0,1-1 16 0,2 1-16 15,-2-2 12-15,2 1-16 0,3 1-4 0,-2-5 21 16,1-1-21-16,3 1 16 0,2-2-16 0,-3-2 17 0,4 0-21 15,-3-1 8-15,3-2-8 0,0 0 16 0,0 0 0 16,0-2-7-16,0-1 7 0,3 2-12 0,-3-2-8 16,-3 0 16-16,3 0 0 0,3-3-8 0,2 0-12 0,-2-2 20 15,2 0-20-15,1 0 3 0,1-1 9 0,1 0 0 16,-2 0-8-16,5-3 16 0,-2 0-16 0,-1 1 16 16,1 2-8-16,0 2 9 0,-1-4-1 0,2 4-4 0,-2-2-8 15,2 4-4-15,-4-4 16 0,5 5 0 0,-3-1 1 16,2 1-1-16,-1 1-20 0,-1 0 20 0,0 0-4 0,0 0-12 15,1 0 16-15,-1 0-4 0,0 0-4 0,0 0 0 16,1 0 0-16,1 3-12 0,-3-3 20 0,2 1-12 16,-1 2-9-16,-2-3 22 0,2 3-18 0,-1-1 1 0,-1-1 16 15,0-1-3-15,0 3-14 0,1-5 1 0,-1 1-13 16,0 1 5-16,1-3-21 0,-3 0-16 0,3-3-3 0,-2 2-27 16,2-1-44-16,-2-2-49 0,-3-3-37 0,-1 0 22 15,1 1 22-15,-1-1 23 0</inkml:trace>
  <inkml:trace contextRef="#ctx0" brushRef="#br0" timeOffset="164870.07">16519 15595 101 0,'0'5'82'0,"0"-1"-14"0,0-1 14 0,0 3-17 0,0 3-1 16,0-4-10-16,0 2 4 0,0 2 7 0,0 3 1 15,0-1-4-15,0 2 0 0,0 2-2 0,0 0 18 16,0 3 1-16,3 0-10 0,0 0 1 0,-1 3-7 0,-1 0 13 16,2 0-19-16,1 0 9 0,0 2 2 0,-2-2-8 15,1 1 2-15,2 1-13 0,-2-3 1 0,-3 1 11 16,5 1-13-16,-4-1-4 0,2-2-9 0,-3 1 0 0,0-1-4 15,0-2-5-15,0-1-15 0,0-1 15 0,-1 0-15 16,2-3-6-16,-1 0-5 0,2-1-11 0,-4-1-10 0,2-2-16 16,0-1 1-16,0-1-4 0,0-1-14 0,2-1-19 0,-2-1-33 15,3 0-6-15,0-3-28 0,-3 2-55 0,2-6-56 16,1 0 10-16,1 1 41 0,-1-1 24 0,3-2 12 16,-2-2 28-16</inkml:trace>
  <inkml:trace contextRef="#ctx0" brushRef="#br0" timeOffset="165723.44">16968 15681 98 0,'8'-5'100'0,"-3"-1"-7"0,2 2-8 0,0-1-2 15,-1 0 7-15,1 4-29 0,-3 0-3 0,4-2 4 16,-2 3-3-16,1 0-19 0,-1 0 16 0,-1 0-4 0,2 0-11 15,-2 0-3-15,3 3-4 0,-1-1 8 0,0 2 8 16,-2 2-19-16,2 0-3 0,-1 1 15 0,0 2-19 0,2 2 8 16,-2-1 0-16,1 4-4 0,-2-2 5 0,0 3-8 15,-1-2 4-15,1 1-8 0,-4 1 4 0,1 1-3 0,-1 1-1 16,-1 1 5-16,0 0 4 0,0-2-3 0,0 2-5 16,-3 0-9-16,2 2 24 0,-4 1-5 0,1-2-23 15,0 2 5-15,-2-2 0 0,-1 3-5 0,-2-4 15 0,1-1 4 16,0 3-13-16,0-2-1 0,1-1 1 0,0-1-15 15,-1-2 14-15,0-1 6 0,3 0-10 0,-4-2 10 0,3 1-5 16,-2 0-10-16,1-3 10 0,-2 0 1 0,1-3-11 16,3 2 5-16,-1-2 1 0,-2-2-11 0,4-1 0 15,-1-1 0-15,3-2 0 0,-3 1 0 0,2 1-11 0,-2-5 11 16,4 0 0-16,-5-2-10 0,1 1 0 0,2-2 15 16,-1-2-5-16,1 1 5 0,-2-3-15 0,2 0-1 0,3-3 1 15,-1 1 26-15,1 0-6 0,0-2-15 0,0 0 5 0,0 1 5 16,0-2 0-16,1 2-5 0,2-1-15 0,1 1 9 15,-1-1-9-15,0 2 10 0,4-1-10 0,0 1-5 16,1-1 5-16,-2 5-9 0,4-3 4 0,-1 4 6 0,1-3-1 16,0 5 1-16,-1-3 4 0,0 5 1 0,3 2 4 15,-2-1 10-15,2 0 0 0,-3 1-5 0,2 4-10 16,-1-1 20-16,-2 2-6 0,1 1 1 0,0 2-10 0,-1-1-37 16,1 3 70-16,0 0 1 0,-5 2-10 0,4 1-10 15,-3 1 1-15,3 1 0 0,-2-2 14 0,-1 3 1 0,1-2-5 16,-1 1 0-16,0-2-5 0,3 0 1 0,-4 0-6 15,1 0 0-15,0-3-4 0,2 0-6 0,-3 0 5 16,2-2-16-16,-1-2-30 0,0 1-9 0,-2-2-38 0,0-1-38 16,2-1-16-16,-2-2-55 0,1 1-78 0,-4-1 27 15,2 0 36-15,2-1 21 0,-3 1 30 0,2 0 11 0</inkml:trace>
  <inkml:trace contextRef="#ctx0" brushRef="#br0" timeOffset="165938.8499">17641 16248 105 0,'-8'12'114'0,"1"-2"-14"0,-1 1 8 0,1-2-22 0,1 0 8 16,0 1-25-16,0-1-7 0,1 0-7 0,0 2-8 15,2-4-6-15,-1 1-4 0,1-1-22 0,3 2 15 0,-1-1-15 16,1-1-11-16,0 1-11 0,-3-2-5 0,3 0-21 15,0 0-27-15,3-3-47 0,-8 0-75 0,5 0 3 0,0-3 21 16,0 1 23-16</inkml:trace>
  <inkml:trace contextRef="#ctx0" brushRef="#br0" timeOffset="166485.71">18021 15676 84 0,'6'-7'99'0,"4"-2"-20"0,-1 0 10 16,-1 0-3-16,5 0-10 0,-4 1-22 0,1-1 0 16,1 0 4-16,-2 3-18 0,1-1 12 0,1 2-1 0,-3 1-3 15,1 2-3-15,-2 1-12 0,2-1 5 0,-3 4-4 16,2-1 0-16,-1 4 0 0,0 1 9 0,-2 1-20 15,2 1 0-15,-1-1 16 0,0 2-19 0,2 2 16 0,-2 1-8 16,-1 1 0-16,2 1-4 0,-1-1-7 0,0 2 15 16,-3 2 2-16,4-1-9 0,-4 2 0 0,-2 0-4 0,3 3 5 15,-3-1 8-15,1 2 1 0,-2 1-4 0,0-1-9 16,1 4-8-16,-1-2 18 0,0 1-23 0,-1 2 0 0,2 0 0 16,-2-1 19-16,1 2-23 0,-2-1 23 0,-1-1-9 15,0 1-5-15,0 0-14 0,-1-3 24 0,0-2-4 16,-4 2-6-16,5-3 1 0,-4-1 0 0,3-1-5 0,-1-1 0 15,0-1 0-15,-1-2-5 0,4-2 0 0,2-1-5 16,-1 0-25-16,-1-4 20 0,2 1-25 0,-1-2 1 16,1-5-5-16,1 1-37 0,-2 0 2 0,1-3-33 0,0 0-22 15,-4-3-52-15,1 0-73 0,2-5 10 0,-3 1 32 16,-1-1 34-16,2-2 15 0,-3-1 9 0</inkml:trace>
  <inkml:trace contextRef="#ctx0" brushRef="#br0" timeOffset="167133.9">18021 15934 126 0,'8'-9'86'0,"3"0"10"0,-2-1-13 0,7 2-15 15,0-4 4-15,0 2-22 0,3-1 1 0,0-1-4 16,3 2-3-16,-3-2 4 0,3 3-8 0,0-3-3 0,-1 3-4 16,1-2-3-16,0 4-4 0,-3-2-3 0,3 1-5 15,-3 1-3-15,-1 2 0 0,0-1-11 0,-2 0 8 16,2 2-12-16,-6 1 3 0,2-2-3 0,-1 5 4 0,0-3 4 16,-4 2-1-16,-1 1-7 0,0 0-7 0,-2 0 7 15,1 0 7-15,-3 0-7 0,1 0-7 0,-1 0 11 16,-3 0 7-16,2 0-3 0,-3 0-1 0,3 0 1 0,-1 0-12 0,-2 0 4 15,0 0 8-15,0 0-1 0,0 0 1 16,0 0 4-16,-2 0-16 0,2 0 15 0,0 0-3 0,0 0 7 16,0 0-7-16,0 0 0 0,0 1-8 0,0 2 15 15,0 0-3-15,-4-1-12 0,2 1 8 0,2 0 0 0,0 3 0 16,-1-2-12-16,-1-1 8 0,0 2 3 0,2-2-3 0,-5 1 0 16,2-1 8-16,5 0-8 0,-2 0-4 0,-3-1-8 15,1-1 8-15,-1 1 0 0,4 1 0 0,-4-2 0 16,2 1-8-16,1 0 8 0,1-2 0 0,-2 2 8 0,1 1-16 15,0-1 8-15,3-1 12 0,0 4-12 0,0-4 0 16,2 3 4-16,0 0-12 0,0-1 8 0,2 1 0 16,0 1 4-16,-1-1 8 0,2 4-8 0,0 1 0 0,-2-3 4 15,1 1 8-15,-1 0-8 0,0 3 8 0,2 0 8 16,2 1-12-16,-6-1 17 0,4 1-21 0,0 1 12 0,-2-1 9 16,2 2-12-16,-1 0-1 0,-4 0 1 0,0 3-8 15,3-4 8-15,-3 3-5 0,4-2 1 0,-4-2 0 16,-1 2-4-16,-1-1 4 0,1-1-5 0,-2-1 5 0,0-1-4 15,3-2 0-15,-3 1-5 0,0 0 5 0,-1-1-5 16,-1 1 1-16,0-1-5 0,1-1 4 0,-4 2 5 0,3-1-9 16,-3-1-4-16,-1-1 4 0,0 0-5 0,-2 2 1 15,-2-4 4-15,2 0-9 0,-1 1-22 0,1-4-16 16,0 0-9-16,-4 2-14 0,2-2-28 0,-1-2-64 0,-3-2-73 16,3-1 18-16,-5 1 25 0,5-1 27 0,-5-2 15 0,5-1 15 15</inkml:trace>
  <inkml:trace contextRef="#ctx0" brushRef="#br0" timeOffset="167449.06">18506 15615 55 0,'3'-2'128'0,"4"2"-20"0,-2 0 10 0,2 0-3 15,1 0-11-15,4 0-20 0,-2 0 0 0,3 0-17 0,0 0 11 16,3 0-7-16,-2 0-14 0,2 0-11 0,1 0-7 16,2 0 8-16,1-1 0 0,-2-2-15 0,1 3-12 15,0-2 8-15,-5-1 4 0,3 1-7 0,-2 0-9 0,-2 0-16 16,-3 1-8-16,0-2-8 0,-2 3-17 0,-4 0 9 15,0 0-68-15,-3 0 57 0,1 0-23 0,-2 0-12 0,0 0-62 16,-3 0-56-16,3 0-5 0,-6 0 25 0,2-2 17 0,3 1 9 16</inkml:trace>
  <inkml:trace contextRef="#ctx0" brushRef="#br0" timeOffset="169574.03">9258 17681 55 0,'0'0'86'0,"0"0"-4"0,0 2 3 0,0-2-6 0,0-3-4 15,0 3-21-15,0 0-3 0,0 0-11 0,0 0 0 16,0 0-1-16,0 0-2 0,0 0-4 0,0 0-4 0,0 0 1 16,0 0 7-16,0 0 0 0,3 0 0 0,-3 0-3 15,2 0-16-15,1 0-3 0,0-1 0 0,2 1 20 16,0 0-5-16,-2 0-11 0,3-2 0 0,-3 2 1 0,-1-3-1 16,1 0-3-16,-1 2-9 0,1-1 9 0,0 4 11 0,1-4 5 15,0 1-4-15,2 1 4 0,-1-2-8 0,0 2-8 16,3 0 21-16,0 2 0 0,3-2-12 0,0 0 4 15,-3 0 1-15,4 0-4 0,-2 0 17 0,4 3-17 0,-1 0 19 16,1 0-23-16,0-2 19 0,-2 2-23 0,3 0 10 16,-4 0-9-16,5-1 9 0,-3 2 1 0,2-4 0 0,-7 0 0 15,5 0-9-15,-2 2 0 0,0-4 5 0,-1 2 1 16,-1 0-11-16,1-1 6 0,-2 2-5 0,0-5 0 0,-1 2-6 16,0-1 1-16,-3 0 0 0,3 0 0 0,-4 3-6 15,2-1-5-15,-1 1 0 0,-4-3-5 0,2 1-6 0,-2 2 5 16,1 0-10-16,-1 0-26 0,0 0-10 0,0 0-23 15,-1-3-21-15,-1 0-25 0,2 0-36 0,0 0-78 16,-4-3-40-16,1 2 41 0,-2-3 37 0,2 3 21 0,-2-2 11 16,-2-2 33-16</inkml:trace>
  <inkml:trace contextRef="#ctx0" brushRef="#br0" timeOffset="169973.99">9301 17362 87 0,'0'0'100'0,"0"0"-7"0,3 0-11 0,-3 0 1 16,5 0-4-16,-2 0-18 0,5 3 11 0,-2-1-13 16,2-2 7-16,0 0 11 0,5 3-3 0,-2-2 1 15,5 2-21-15,-2-1 7 0,0 2 1 0,0-4-7 0,4 0 1 16,-1 0-8-16,0 1-3 0,1 1-8 0,1-2 1 15,1 0 0-15,0 0-4 0,2-3-17 0,0 2-4 0,-3-2 0 16,3 0-21-16,0-2-18 0,-1 2-30 0,-1-3-7 16,-1 2-23-16,0-2-45 0,0-2-100 0,-3 2 2 15,0 0 25-15,-2 0 21 0,0 0 26 0,-1-1 14 0</inkml:trace>
  <inkml:trace contextRef="#ctx0" brushRef="#br0" timeOffset="198549.69">10626 16890 52 0,'0'-2'85'0,"0"1"4"16,0-1-3-16,0 1-22 0,0 1 12 0,0 0-33 16,2 0 7-16,-2 0-3 0,0 1-3 0,0-2-4 0,0 1 3 15,0 0-6-15,1 0-8 0,-1 0 15 0,0 0-18 16,0 0-4-16,-1 0 1 0,1 0-5 0,0 0 16 15,0 0-4-15,0 0-19 0,0-3 16 0,0 3-23 0,1 0 18 16,1 0-18-16,-2 0 0 0,2 0 0 0,-1 0 15 16,-1 3-15-16,2 0 0 0,-2 1-1 0,1 4 1 0,-1-2 19 15,0 4-7-15,-1-2-1 0,2 5-11 0,-1-1 8 16,-1 0 3-16,1 0-3 0,0 3 4 0,0-3-5 16,0 2-3-16,0-1 0 0,0 2 0 0,0-3 0 0,0 0 0 15,0 0 0-15,0 2-4 0,0-1-8 0,0 1 0 0,0-2 0 16,0 0 12-16,1 1-12 0,1-2 12 0,2 1-4 15,-1 0 0-15,-1-2 0 0,1 1 0 0,-1-2 0 0,3 0 0 16,-4-2 0-16,1 1-4 0,0-1 4 0,-2-1 0 16,0 2 0-16,0-4 0 0,-2 2 8 0,2-1-12 15,0-1-8-15,0 0 12 0,0-2-4 0,0 0 4 0,0-1-4 16,0-1 4-16,0 0-4 0,0 0-4 0,0 0 0 16,0 0-12-16,0 0 8 0,0-1-20 0,0 1 12 15,-2 1-20-15,2-1-7 0,0 0 1 0,-3 0-20 0,0-3 9 16,3 1-3-16,0 0-45 0,-2-4-64 0,1 1-16 15,-1-1 16-15,2 0 18 0,0-1 15 0</inkml:trace>
  <inkml:trace contextRef="#ctx0" brushRef="#br0" timeOffset="199393.4799">10827 16999 48 0,'1'-6'61'0,"2"1"-4"0,1 0 18 0,1-1-15 15,1-2-10-15,0-1-14 0,3 2 0 0,0-1-4 16,-1-1 11-16,-2 2 1 0,5-4-1 0,-2 4-3 0,-2-2-15 15,2 1 8-15,-1 1 0 0,-2 1 0 0,-1-1-4 16,2 3 0-16,-1 1-3 0,-2 2 4 0,1-2 3 0,-2 3 1 16,2 1-4-16,-3 1 0 0,1 1-4 0,0 1-3 15,3 4-19-15,-3-2 18 0,1 1-2 0,0 1-5 16,-2-1 0-16,1 2-19 0,-3 0 4 0,4 0 0 0,0 0 0 16,-2-1 0-16,2-1 20 0,-1 2-20 0,1 2 11 0,-3-1 1 15,3-1 3-15,-3 0 1 0,1 3 0 0,-2-1-5 16,1 2 1-16,-1-2 4 0,-1 4-4 0,-1-4 4 15,2 2-4-15,-3-1 4 0,1 3 4 0,-1-2-12 0,1 1 0 16,-1-1 0-16,-3-1 8 0,0 2-12 0,3-2 5 16,-2 0 3-16,-2 0-8 0,4 0 8 0,-4-2 1 0,2 1-5 15,0-1-12-15,-1-1 4 0,1 0 8 0,-3-1 0 16,3-1-12-16,-1-1 4 0,0 0 0 0,-1-1 9 16,-2-1-1-16,3-4-12 0,-1 3 12 0,-1-2-4 0,1-1 0 15,0 0 1-15,1 0-1 0,-1 0-17 0,1 0 17 16,-2 0 1-16,2-1-1 0,1 1 0 0,-1 1 0 0,1-1-16 15,-3-1 16-15,2-2 0 0,1 0-17 0,0 0 18 16,2 0-18-16,-3 0 21 0,1 0 1 0,4-1-5 0,-1-1-17 16,-1 1 18-16,3 0-1 0,0 0 0 0,-2 1-8 15,2-1 0-15,0 1-1 0,4 0 1 0,-1-2 8 16,-2 1-12-16,4-1 4 0,-1 2 4 0,1-2 0 0,3 3 0 16,-3-1-13-16,4 1 22 0,-1 1-1 0,0-1-16 15,-1 1 20-15,0 1-16 0,1 0 21 0,-3 3 0 0,2 0 0 16,-1 0 4-16,0-1-13 0,2 3 5 0,-2 0-4 15,1 1-9-15,-1 1 9 0,3 1 4 0,-4 0-5 0,3 0 1 16,-3 0 0-16,4 1-14 0,-2-2 14 0,-1 1-4 16,-1-2-1-16,0 1 0 0,2-1 1 0,-4 0-1 0,2 0-4 15,0-2-4-15,0 3-18 0,0-4-4 0,-2 1 0 16,1-1-17-16,1-3-16 0,0 3-7 0,0-3-23 0,0 0 2 16,1 0-22-16,1 2-80 0,-2-6-20 0,3 3 21 15,0-3 19-15,2 1 26 0,-4-2 15 0</inkml:trace>
  <inkml:trace contextRef="#ctx0" brushRef="#br0" timeOffset="199925.5799">11176 16988 101 0,'7'-4'72'0,"1"-3"-4"16,1 2-1-16,-1 4-6 0,-2-2 0 0,4 1-14 15,1 2-15-15,-2 0 1 0,-1 0 3 0,5 0-4 16,-4 0-3-16,1 0-14 0,2 2-8 0,-2-4 18 0,1 2-3 15,0 2-3-15,-1-1-1 0,-2 2-3 0,2 0 3 16,-3 2-18-16,-1-1 0 0,1 2 4 0,0 2 21 0,-4-1-6 16,2 1-1-16,-3 2 1 0,-1-2-1 0,1 2 4 15,-2 1 8-15,0 2-7 0,2-2-12 0,-2 1 15 16,-2 1-18-16,2 1 18 0,-2-2 1 0,4 3-23 0,-2-2 19 16,0 2 0-16,0-1-19 0,0-1 19 0,0 2 0 15,0-1-11-15,0 1 3 0,-2-2 1 0,2 2-1 16,0 0-3-16,0 0 12 0,0 0-12 0,-1 0-4 0,-2-2-4 15,1 3 16-15,-1-4-12 0,-3 1-4 0,1 1 4 16,0-2-4-16,2 1 4 0,-3 1-4 0,-1-2 12 16,1 1-12-16,2 0 4 0,-1 1 5 0,-2 0-1 0,4-1 0 15,-2-1-16-15,2 3 4 0,-1-3 8 0,0 0-12 0,3 2 4 16,-1-5 8-16,1 0 1 0,-1-2-5 0,2-1-4 0,0-3-8 16,0 0-5-16,-5 0-11 0,5-3 3 15,2 2 5-15,-4-4-8 0,2 2-20 0,-1 0 0 0,1-4-10 16,-2-1-16-16,2 4 5 0,0-5-29 0,2 0-61 0,-2-2-28 15,0 1 18-15,0-2 7 0,0 0 19 0</inkml:trace>
  <inkml:trace contextRef="#ctx0" brushRef="#br0" timeOffset="200221.65">11124 17284 119 0,'5'0'129'16,"-2"-1"-18"-16,2-2 7 0,1 0-6 0,2 0 7 15,3 1-38-15,3-3 7 0,-1 1 2 0,1-2-18 0,4 3-15 16,-1-3-7-16,2 3 9 0,0-1-12 0,-2 4-3 15,2-3-4-15,0 3-7 0,-3-2-1 0,3 2-15 0,0 0 0 16,-3 0-26-16,3 0-7 0,0 0-21 0,-2 0-12 0,2-3-35 16,-3-1-21-16,3-1-70 0,-3 1-40 0,-1-1 22 15,0 1 21-15,0-2 33 0,-2 0 7 0</inkml:trace>
  <inkml:trace contextRef="#ctx0" brushRef="#br0" timeOffset="200997.9499">11913 16983 73 0,'-5'-2'75'15,"-2"1"-11"-15,3 1-10 0,-2 0 6 0,1 1-2 0,2-2-12 16,-3 2-10-16,0-1 7 0,1 0-3 0,-2-1 0 15,4 1-8-15,-2 0 1 0,0 0-19 0,-2 0 15 16,2 3-21-16,0-2-1 0,-1 2 0 0,1-2 19 0,0 3-22 16,-4-1-1-16,4 0 5 0,-3 1 14 0,3 2-4 15,-2-1 0-15,1-1-3 0,-1 1-19 0,2-1 19 0,0 1 0 16,-1-2-19-16,2 3 19 0,-1-2-11 0,0 1-1 16,0-2 1-16,2 3 0 0,-2-2 0 0,2 1 3 15,-1 1 0-15,-1 1 1 0,0 1-1 0,0 1 8 0,0 0 12 16,1 1-1-16,-1 1-4 0,-1 2 1 0,1 1 11 15,0 2-7-15,0-2 0 0,4 1 4 0,-1 3 0 0,1-2 8 16,1 0 1-16,-4 2-8 0,4 1-12 0,0-1 16 16,4-2-7-16,-4 1 0 0,1-1-5 0,1-1 1 15,3 0-16-15,-1 0 8 0,1-3 4 0,3 0 9 0,0-1-13 16,1-2 0-16,-1-2-4 0,5-1 5 0,-4 0-9 16,1-4-1-16,1 1 1 0,0-3 0 0,-1 1-4 0,2-2-1 15,-1-2 1-15,-1-2-1 0,2 1 0 0,0-4-4 16,0 2 5-16,-4 0-5 0,3-3 0 0,0 0 0 15,-3 0 4-15,-5 3-4 0,0-3 9 0,-1 3-4 0,0 0 0 16,-1 0-5-16,-1 0 4 0,-3 1 1 0,1 1-1 0,-4 0 5 16,3 1 10-16,0-2-1 0,-3 0-4 0,1 3-14 15,-2-4 0-15,-1 1 14 0,0 0-9 0,-1 1-1 0,3-2-13 16,-1 2 23-16,-1-1-9 0,2 1-5 0,0-1-10 16,0 1 20-16,-1 0-10 0,1 0 0 0,-2 3-10 15,3-1 20-15,0 1-10 0,-1 1-5 0,0-2-4 0,-2 2-1 16,2 0 6-16,-2 0 8 0,1 2-13 0,-2 2 4 15,3-2 1-15,-4 0-6 0,2 2 1 0,0 0 0 0,2 2-5 16,-2-2 1-16,3 3-10 0,0-1 14 0,1-2-22 16,2 1 4-16,2-1-8 0,-3-1-4 0,3 2-20 15,3-4 1-15,1 2 4 0,2-3-10 0,-2 2-23 0,4-1-3 16,-1 1-24-16,2-1-94 0,-1-1 11 0,5 2 24 16,-1-1 16-16,1 1 21 0</inkml:trace>
  <inkml:trace contextRef="#ctx0" brushRef="#br0" timeOffset="201184.47">12062 17467 109 0,'-6'7'121'0,"2"1"0"0,1 0-6 0,-2-2-10 0,1 1-8 16,-1 1-27-16,-2-1-12 0,1-2-6 0,2 2 0 0,0-4-15 15,-2 2 4-15,3 1-11 0,-2-2-7 0,2-1-11 16,-3 0-20-16,1 0-3 0,3 0-16 0,-2 0-18 15,2-1-18-15,0-2-66 0,2 1-35 0,-1-1-5 0,-1 0 11 16,2 0 26-16</inkml:trace>
  <inkml:trace contextRef="#ctx0" brushRef="#br0" timeOffset="202038.8799">12734 17058 80 0,'-5'-3'96'0,"0"0"4"0,-3-2-14 16,3 1 0-16,1 1 8 0,-2-2-26 0,3 1-2 0,-4 4-4 15,2-8-7-15,2 5 0 0,-2 0-7 0,-1 0-22 16,1 0 19-16,1 0-15 0,-1 0 0 0,0 0 1 15,0 0-4-15,0 0-4 0,-2 3-4 0,0-1 0 0,1-1 8 16,1 2-15-16,-1 0 0 0,-2 0-4 0,2 0-1 16,-1 0 5-16,1 2 4 0,-2-4-12 0,0 4 0 15,4 1 4-15,-5 0-4 0,2 1 0 0,-1 2 4 0,1 0-4 16,-1 1 8-16,2 3 4 0,-3 0 8 0,-1 4-16 16,4-4 25-16,-5 2-17 0,5 2 13 0,-2-1 0 0,1 1 4 15,2 1-11-15,-1-2 3 0,3 1-3 0,0-1 17 16,3 1 0-16,-2-2-21 0,4-2 18 0,1 1 0 0,0-1-8 15,3-2 0-15,2-1-4 0,2-1-24 0,-2-4 23 0,3 1-3 16,0-2-1-16,5 1-4 0,-4-2-6 0,3-5 1 16,1 2-25-16,-2-2 1 0,0 1 19 0,0-3-15 15,0 2 15-15,-2-2 0 0,0-2-5 0,-4 0 0 0,2 3 0 16,-4-2 0-16,2-1 0 0,-5 3 0 0,-2-1-5 16,1 1-15-16,-2 1 25 0,0 0 0 0,0 3-19 0,0 0 23 15,0 1-23-15,0-1 4 0,0 2 20 0,0 0-20 16,0 0 20-16,0 0-20 0,0 0 20 0,0 2-20 0,0-4 20 15,0 2-20-15,0 0 25 0,0 0-25 0,0 2 20 16,0 1-20-16,3-1 20 0,0 3-20 0,-1 0 20 16,1 2-20-16,2 1 20 0,-2 1-20 0,3 0 24 0,1 1-23 15,-1 1 23-15,-3 0-9 0,2 2 10 0,0-1-1 16,-1-1 6-16,1 2-5 0,-3 0-25 0,1-1 15 16,-1 0 0-16,-1 0 0 0,-1-1 10 0,2-2-10 0,-2 1-15 15,0-1 15-15,-2-1 10 0,2-1-25 0,0 1 15 16,0-1 0-16,-1-1 10 0,-3 2-25 0,1-1 10 0,-3-1 16 15,-2 2-27-15,0-1 16 0,-2 1 1 0,0-1-6 16,-2 1-11-16,0-1 22 0,-2 2-27 0,2-1-4 0,-2-1 25 16,0-2-30-16,3 2 0 0,-3-1 20 0,1 0-5 15,-1-1-19-15,4-2 0 0,-4-2 10 0,3 2-23 0,3 0 0 16,-3-3 15-16,3 0-13 0,0 0-5 0,2 0-11 16,1 0-4-16,-1-2 1 0,3 4-19 0,1-5-2 0,1 0 1 15,-1-1-10-15,2-1 5 0,0-1-47 0,0 2-31 16,0-4-23-16,3 2 23 0,2 0 16 0,-2-3 17 15</inkml:trace>
  <inkml:trace contextRef="#ctx0" brushRef="#br0" timeOffset="202514.13">12881 17181 62 0,'-2'0'93'0,"1"0"-7"0,-1 0-19 0,2 0-2 0,0 0 3 16,0 0-21-16,0 0-8 0,0 0-3 0,0 0-3 0,0 0-4 15,0 0-4-15,0 0-3 0,0 0-8 0,5 0 5 16,-2 3-19-16,0-2 0 0,0 2 7 0,3 0 8 15,-1 0-4-15,2 2 0 0,-1 1-4 0,0 0-7 0,0 0 4 16,-1 0 3-16,0 0-7 0,0 1-7 0,0-1 10 16,1 1 8-16,-2 0 4 0,1 2-4 0,0-2 4 0,0 1 3 15,1-1 4-15,0 2 12 0,-1-1 3 0,2 1 4 16,-3 1 0-16,-2-2-6 0,3 1-1 0,-4 0 12 0,3 0 0 16,0 0-3-16,-2 0-7 0,-2-2 12 0,0 4-12 15,1-2-12-15,-1 0 13 0,2-2 0 0,-2 4-3 16,1-4 0-16,-2 1 4 0,-1 1-3 0,4-2 0 0,-2-1-18 15,1 0-8-15,-5-3 0 0,2 2 9 0,0-1-9 16,-4-1 5-16,2 0 8 0,-1-2-17 0,-2 1 4 16,-1-2-9-16,-2 2-5 0,0-2-4 0,0 1 5 0,-2-1-10 15,2 0-9-15,-1 0-17 0,-1-1-8 0,0 2 5 16,0-1-25-16,4 0 1 0,-2 2-22 0,1-5-14 0,1-2 13 16,0 2-99-16,0-3-21 0,1 0 21 0,2-1 21 15,0-2 21-15,3 0 15 0</inkml:trace>
  <inkml:trace contextRef="#ctx0" brushRef="#br0" timeOffset="202715.5799">12801 17227 87 0,'0'0'139'0,"-1"-3"-10"0,2 2-11 15,-2-2-2-15,2-2-11 0,-1 2-28 0,5 0-4 16,-3 3-6-16,4-1-7 0,-1-2-11 0,4 0 4 0,1 3-18 15,1-3-5-15,5 3 5 0,0-2-23 0,-1 2 0 16,3 2-36-16,2-4-3 0,-1-1-31 0,-1 1-18 16,2 0-3-16,-2-1-109 0,1 0 6 0,0 0 13 0,-2 0 19 15,2-2 22-15</inkml:trace>
  <inkml:trace contextRef="#ctx0" brushRef="#br0" timeOffset="203590.3599">14141 16635 91 0,'0'0'89'0,"0"0"-7"16,0-2-18-16,0 2 15 0,0 2-22 0,0-1-3 0,0 1-21 16,0 2 7-16,-2 1-4 0,-1 1 0 0,2 1 0 15,-3 1-3-15,-2 1 4 0,0 2 3 0,0 0-3 0,1 1-4 16,-2 0-7-16,1-1 4 0,0 2-18 0,0-1 18 0,2 2-19 15,-1-1 0-15,-1 2 0 0,1 0 16 0,-4 2 0 16,1-1-1-16,-2 4-10 0,1 1-1 0,-2-2 1 0,1 3 3 16,-4 1-11-16,2 0 11 0,0 2 1 0,-2 1-5 15,3-2 1-15,-1 0-4 0,1-2 0 0,-2 2-4 16,0-1 0-16,2-2 12 0,-1 0-12 0,0 0 0 0,1-2 0 16,0 1 0-16,0-1-8 0,2-1 4 0,-4 2-4 15,4-2 0-15,-1 1 4 0,-1-1-4 0,3-1 4 16,0 1-4-16,2 0 4 0,-3 0 8 0,1-2 1 0,1 2-18 15,-2 0-3-15,3-1 8 0,-3-3 0 0,3 2 0 16,-2-1 0-16,2 0 0 0,-2-2 0 0,2-1 0 0,-1 0 4 16,-2 2-4-16,4-2-4 0,0 0 8 0,-1-2-4 15,1-1 0-15,-1 0 0 0,3-3-4 0,1-1 4 0,2-1-8 16,-1-2-4-16,-1-1 8 0,2-1 0 0,3-3 0 16,-1 2 0-16,1-4 4 0,3 1-4 0,-3-1-4 15,2 1 12-15,0-1-12 0,2 1 0 0,0-3 12 0,3 0-12 16,-2 3 0-16,1-3-12 0,-1 3 20 0,1-2-12 15,0 2 0-15,1 0 0 0,-2 0 0 0,2 0 1 0,2-1-1 16,-2 2 8-16,0 0 0 0,0 0 0 0,0 2 0 16,1-5 0-16,2 6 1 0,-4-5-1 0,2 5 0 15,3 0-8-15,-4 0-3 0,4 0 7 0,-1 0 8 0,0 0 0 16,2 0 0-16,-2 0 0 0,1 0-8 0,-1 0 4 0,1 0 8 16,0 0-4-16,4 0-7 0,-4 0-5 0,3 0 16 15,-1 0 0-15,3 0 0 0,0-3-12 0,3 1 0 16,4 0-3-16,-5 0 3 0,2-1-3 0,-1 0 3 0,2 0-3 15,-1 0-1-15,-2-3-3 0,-1 3 0 0,-1 2 0 16,-1-2-15-16,-1 1-4 0,-1-1-3 0,0 0 4 0,-2 2-19 16,0-2-3-16,-3 1-80 0,1-2-27 0,0 1 12 15,-2-2 11-15</inkml:trace>
  <inkml:trace contextRef="#ctx0" brushRef="#br0" timeOffset="204368.8499">14671 17196 62 0,'1'-4'86'0,"1"2"-8"0,1-3 4 0,1 1-17 16,0-1 10-16,1-1-28 0,-1 0 7 0,3 0-22 15,2 0 8-15,-1 0-4 0,0 2-7 0,-2-1-3 0,5 1 7 16,-1-1-4-16,-1 1 1 0,2 1-1 0,-1 0 1 16,-1 1-4-16,2 1 0 0,0 1-4 0,-2-2 1 15,0 2-8-15,0 2 15 0,-4 1-23 0,2 0 5 0,-1 1 18 16,1-1-3-16,-2 3-12 0,-1-2 0 0,0 1 1 16,-2 1-1-16,0 1-7 0,-2 0 11 0,1-3-3 15,-1 2-8-15,-1 0 8 0,-1 2-1 0,0-3 5 0,-2 3-4 16,-3 0-8-16,2 1 16 0,-1-2-8 0,0 2 0 0,-1-1 4 15,-1 0-8-15,2 2-12 0,-1-3 21 0,0 1-25 16,-1-1 20-16,3-1 1 0,4 0-22 0,-1-1 18 16,-1-1-1-16,2-1-20 0,1-2 16 0,-2 1 1 0,2 0-5 15,0-2-13-15,2 0 5 0,-1 0 0 0,-1 0 8 0,-1 0-12 16,2 0 0-16,4-2-1 0,-4 2 1 16,2 2 0-16,1-2 0 0,0 0 0 0,1 0-1 0,2-2 1 15,0 2 0-15,1 0 4 0,-3 0-4 0,2 0 0 0,-1 3 4 16,0-1 4-16,0 1-4 0,1 0 12 0,-1 1-12 15,3-1 4-15,-4 3 0 0,5 0 0 0,-2-2 4 0,-1 3-4 16,1-1 8-16,0 0 8 0,0 0 1 0,0 0-17 16,-2 1 20-16,-4-1-16 0,3 2 0 0,-4-3 25 15,-1 2-8-15,0 0 8 0,0-1-12 0,2 0 4 0,-5 2 1 16,-2-3-9-16,3 2 8 0,-4-1-3 0,4-2 4 16,-7 2-5-16,4-1 10 0,-3 1-18 0,0-2 4 0,-1 1 10 15,3-2-18-15,-1 1-1 0,-1-1 1 0,2 2 4 16,-2-2-9-16,2-3 0 0,-1 3-9 0,-3-3 0 15,2 1-9-15,1-1-18 0,-2 0 13 0,0-1-12 0,0-2-8 16,-2 3 4-16,2-2-20 0,1 2 9 0,0-1-3 16,2-1-11-16,-2-1 20 0,0 2-3 0,2-1-11 0,1 2 4 15,1 0 8-15,1 0-18 0,2-3 0 0,-2 0 16 16,1 3-62-16,2-1-28 0,0-2-21 0,0 1 2 0,0-1 21 16</inkml:trace>
  <inkml:trace contextRef="#ctx0" brushRef="#br0" timeOffset="204911.8899">15284 17208 48 0,'-6'3'93'0,"-1"1"-15"0,-2 1 4 0,-4-2-21 0,5 4 4 15,-1-1-15-15,0 3-3 0,0 0-26 0,1-1 15 16,-1-1-18-16,3 2-3 0,-1 0-1 0,3-1-3 0,-3 2 0 15,6-1-4-15,-4 1 1 0,2 1 17 0,3 1-3 16,-2-1-18-16,2 1-4 0,0-1 18 0,0 2-3 16,2-1-1-16,4-1 1 0,-3 0-4 0,2-1-11 0,0 0 15 15,1 0-15-15,1-2 11 0,0 0 3 0,1-1 5 16,2-1 10-16,-1-2 5 0,-1 1 0 0,0-2-8 0,0-3-11 16,1 3 11-16,-1-3 1 0,4 0-1 0,-2-2 5 0,2-1-8 15,0-2 0-15,2 1 1 0,-1-3-5 0,1 0 1 16,-1 0-5-16,3 0-3 0,-5-2 4 0,0-2 8 15,1 1 0-15,-4 1-4 0,1-2 0 0,-5 0 0 0,1 0 1 16,-4-1-5-16,2 1-16 0,-3-2 17 0,-3 1-1 16,2 0 1-16,-5 0 0 0,1 0-1 0,-2 1-3 0,-1 1 0 15,-1-1-5-15,1 2 1 0,-3 0-1 0,-1 2-25 16,2 1 17-16,0-2-17 0,-4 2-4 0,3 2-8 0,0-4 0 16,-1 5-20-16,0-1 0 0,0-2-27 0,2 3 2 15,2-2 4-15,0 2-6 0,-1 3-52 0,4-1-48 16,2-1-6-16,1 1 28 0,-1 1 7 0,3 0 15 0</inkml:trace>
  <inkml:trace contextRef="#ctx0" brushRef="#br0" timeOffset="205154.3599">15663 17538 69 0,'-9'6'104'0,"4"-1"-11"0,-3 0 0 15,-1 0-15-15,0 1-6 0,0 0-32 0,1-2 0 16,-1 1-4-16,1 1-7 0,2 1 7 0,-1-2-14 0,-2-1-15 16,4 2-7-16,-1-1 8 0,0 1-23 0,-1-1-18 15,2 0 4-15,-1 1-22 0,0-1-60 0,3-4-40 16,1 2 15-16,1 2 8 0</inkml:trace>
  <inkml:trace contextRef="#ctx0" brushRef="#br0" timeOffset="205602.6">16212 17238 55 0,'0'-2'75'0,"0"4"7"0,-1-4-14 16,1 2 11-16,0 0-11 0,0 3-25 0,0-1 7 0,0 4 4 15,0-2-7-15,0 4 15 0,0-1-18 0,0 2 18 16,0 2-7-16,0 1-3 0,0 1 8 0,0 0-4 0,0 1-14 16,0-2 15-16,0 3-22 0,0-1 16 0,0-2-4 15,0 3-23-15,0-2 16 0,0 2-20 0,0-3 17 16,0 2-25-16,0-1 8 0,0-2 9 0,0 1-25 0,0-3 21 15,0 1-25-15,0-2 9 0,0-1 3 0,0 1-20 16,1-5 4-16,-1 0-9 0,0-2-16 0,2 1 0 0,-2-2-20 16,4 1-7-16,-1-2-27 0,-1 1-14 0,0 0-63 15,-1-6-39-15,1 6 10 0,0-3 16 0,2-2 23 16,0 2 18-16</inkml:trace>
  <inkml:trace contextRef="#ctx0" brushRef="#br0" timeOffset="206004.53">16500 17231 84 0,'-9'5'103'16,"-1"0"-7"-16,5-2-3 0,-3 2-7 0,3 2-6 15,-4-4-23-15,8 3 5 0,-3-2-11 0,1 2-14 0,3-1-4 16,-1 1 14-16,2-2-21 0,-1 1 15 0,3-1-22 15,2 1 14-15,3 1-3 0,-2-2-3 0,2 1-20 16,0-1 8-16,1 2 8 0,3-1-23 0,-3 1 0 0,4 0 12 16,-2 0 3-16,0 0-7 0,0 1-12 0,-2 1 19 15,1-1-11-15,-1 2 4 0,-2 0-12 0,-1 2 4 0,1-3 19 16,-6 3-4-16,2-1-7 0,-3 0 12 0,0 2 3 16,2-2 8-16,-4 2-15 0,-1-3 4 0,3 2 16 15,0-1-16-15,-3-2 8 0,1 2 9 0,-3-1-13 0,2-1 1 16,-2-1-8-16,1-1 8 0,-1 0-8 0,1 0 0 15,-3-1-4-15,2 1-1 0,-1-5 6 0,1 2-10 16,-1-1-3-16,1-1-1 0,-3 2 0 0,0 0 1 0,-1-3 8 16,1 2-13-16,0-2-5 0,-2 3-16 0,1 0-5 15,0-2 0-15,-1-1 1 0,-1 1-17 0,3-1-16 0,-2-2-31 16,3 0-2-16,-3-2 5 0,2 1-58 0,3-3-53 16,-1-3 12-16,-1 1 8 0,2 1 27 0,-2-4 14 0</inkml:trace>
  <inkml:trace contextRef="#ctx0" brushRef="#br0" timeOffset="206188.04">16389 17287 126 0,'4'-3'75'15,"3"-1"11"-15,-4 1-7 0,2 1-22 0,1 1 11 0,-2-1-39 16,4 2 11-16,1-1-11 0,-1 1-8 0,2 0-6 15,0 0-15-15,2 1-4 0,0-1-10 0,-1 0-41 0,0-1-95 16,2 1 3-16,0 0 15 0</inkml:trace>
  <inkml:trace contextRef="#ctx0" brushRef="#br0" timeOffset="206785.44">17068 17176 94 0,'-8'0'93'0,"1"-2"-11"0,2 2-14 0,-4 0 14 15,4 0-3-15,-1 2-25 0,-1-2-10 0,3 0-4 0,-4-2 0 16,3 2-4-16,-1 0-3 0,-1 0 0 0,0 0 4 16,1 0-4-16,-1 0-11 0,2 0 0 0,2 2-11 0,-3 1 16 15,1-1-20-15,1 4 12 0,-1-2-4 0,1 4-8 16,0-1 20-16,4 2-20 0,-2 0 1 0,0 3-1 0,-2 0 20 15,-1 2-19-15,2-1 18 0,-2 2-18 0,2 0 7 16,1 3 12-16,1-1-11 0,-2 1 7 0,1 0 9 16,0 0-5-16,2 0 1 0,0 0-8 0,0 0-8 0,4 0 0 15,-1 0 16-15,-2-2-20 0,6 1 21 0,-1-4-21 16,0-1 21-16,5 0-4 0,-1-1-9 0,2-4-12 0,1-1 22 16,1-1-14-16,-1-4-3 0,3-1-9 0,-2 0 17 15,3-1 0-15,-5-2-21 0,2-2 17 0,-2-1 0 16,1-1 0-16,0-1-13 0,-4 1 0 0,-1-1-9 0,-3-1 13 15,-2 0 1-15,2 0-1 0,-5 0 0 0,-5 0 9 0,1 0-13 16,-3 2 0-16,1-1 5 0,-7-1-5 0,2 2 0 16,-2-1-9-16,-1 4 22 0,0-2-13 0,-2 0 5 15,3 1-5-15,-2 2-5 0,2 0 10 0,-3 1-32 0,3 1 14 16,1 1-21-16,-1-1 0 0,0 1-21 0,3 0-11 16,0 0 5-16,2 1-7 0,-2-1-11 0,4 0 10 0,0 0 0 15,1-1-21-15,4 1-36 0,-1 0-24 0,0 0-17 16,1 0 13-16,4 0 15 0,0 0 10 0</inkml:trace>
  <inkml:trace contextRef="#ctx0" brushRef="#br0" timeOffset="207209.52">17469 16995 73 0,'-5'0'100'0,"1"1"-22"0,0 1 8 16,3 1 0-16,-2 0 4 0,3 1-18 0,-4 2-3 0,4 0-22 15,0 2 15-15,-4-1-10 0,4 2-4 0,4-1 4 16,-4-1-11-16,0 2-4 0,5 0-3 0,-2-1 1 15,1-2-9-15,2 1 1 0,2-1-4 0,1-1-3 0,2-2-5 16,-1 0 1-16,4-2 0 0,-3-1-5 0,2 0 1 16,-1 0-4-16,1-1 4 0,-2-5-4 0,0 1 0 15,-1 0 0-15,2 0 0 0,-5-3 0 0,-1-1 4 0,-1 0 12 16,-1-1-16-16,-2-2 12 0,-4 1 13 0,1 0-8 16,-4 1-5-16,-1 0 10 0,0-1-1 0,-3 1 1 0,0-2 0 15,0 1-4-15,1 0 0 0,-5 1-4 0,4 0-13 16,-1 1 18-16,-2 1-23 0,2 1 10 0,0-1-9 0,-2 2-15 15,2 2-8-15,1 1-13 0,-4 0-21 0,2 3-21 16,0 0-32-16,-3 3 4 0,1 3-64 0,-2 1-70 16,-3 1 22-16,-3 2 25 0,1-1 27 0,-2 3 14 0,-7 1 16 15</inkml:trace>
  <inkml:trace contextRef="#ctx0" brushRef="#br0" timeOffset="208758.63">10326 17845 55 0,'12'-4'79'16,"-2"1"-8"-16,-1-4-3 0,2 3 7 0,2-2-11 16,1 0-17-16,0 2 7 0,1-1-7 0,-1 4 0 15,0-4 7-15,2 4-14 0,-2-1 8 0,2 2-12 0,0-1 1 16,1 1 7-16,-1 0-3 0,1 1-18 0,-1-1 14 15,2-1-3-15,-3 4-19 0,3-3 15 0,1-2-11 0,0 2 8 16,0 2-19-16,0-2 15 0,1 0-11 0,1 0-1 16,2 0-11-16,-3-2 8 0,3 1 7 0,-1-1-7 0,0 2 0 15,1 0 0-15,0-2-12 0,-1 1 8 0,-1 1 0 16,1-1 0-16,-1 1 0 0,2 0 7 0,-2 0-15 0,1 1 4 16,2-1-3-16,-1 1 6 0,1 3 1 0,0-1 8 15,1-2-8-15,4 2-12 0,-1 0 20 0,0 0-8 16,1-1-12-16,4-2 20 0,-3 1-12 0,3 1 0 0,2-2 8 15,-1-2-20-15,2 2 20 0,1 0-8 0,0-1-4 16,-1 1 0-16,-1 1 12 0,0-1-20 0,0 0 20 0,-2 0-20 16,-1 2 12-16,1-2 8 0,-3 1-20 0,-1 2 12 15,1 0 8-15,-2 0-16 0,0 3 8 0,3-3-8 0,-5 2 8 16,6 2 0-16,-2-4 12 0,0 3-8 0,3-4-12 16,2-1 8-16,3 1 8 0,1-2-20 0,1 0 24 15,-2 1-24-15,5-1 12 0,-1-1 0 0,1 1 0 0,1 0-8 16,-1 0 20-16,0-3-12 0,1 1 0 0,-1-1 8 15,-1 0-20-15,0 0 20 0,-1 0-8 0,1 0-8 0,-4 2 8 16,2-1 8-16,-2-1-16 0,1 3 8 0,-1 0 0 16,0 0 12-16,-1 0-24 0,2 2 12 0,-1-2 12 15,-2 0-20-15,2 0 12 0,3-2 4 0,-3 2-8 0,0 0 8 16,2 0 0-16,-1 0 0 0,2 0-4 0,-4 0 0 16,4 0-12-16,-2 0 4 0,1 0-8 0,-3 0 20 0,-1 0-4 15,3 0-8-15,-1 0 8 0,0 0 0 0,-1 0 0 16,0 2 0-16,0 1 0 0,-1-2 0 0,2 2-12 0,0 0 12 15,1 1 0-15,1 1-12 0,-2 0 0 0,-1 1 12 16,3 0 0-16,-2-3 0 0,-1 1-12 0,1 1 12 0,1-4-24 16,-4 2 20-16,1 0-20 0,-1-1 4 0,0-1 1 15,2-1 15-15,-1 0-8 0,-2 0-8 0,0 0 20 0,-1 0-19 16,2 0-1-16,0 0 20 0,-2 0-8 0,0 0 8 16,5-3-20-16,-4 3 13 0,3 0-9 0,-1 0 0 0,1-1 20 15,-1-1-19-15,2 2 18 0,-3 0-18 0,1 0 3 16,-1-1 16-16,-2 2-8 0,1-1 0 0,-3-1 7 15,-1 1 1-15,3 1-12 0,-4-1-3 0,1 3 3 0,-2-1 0 16,2-1 12-16,-3 4-5 0,3-2 1 0,-1 0 0 16,-1-1 0-16,2 0-4 0,0 1-15 0,0-3 11 15,0 2 0-15,2-2 8 0,-1 0-16 0,1 0 8 0,1 0 12 16,1-2-12-16,-1 4 4 0,0 1-11 0,0 0 18 16,1 0-7-16,0 1 0 0,0-1-11 0,0 2 19 15,-1-1-8-15,0 2 7 0,-1 0-7 0,1-3-7 0,1 2 14 16,-3-3 1-16,4 3-8 0,-2-2-12 0,1-1 20 15,0 1-19-15,2-2 18 0,-1 1-7 0,0-2-7 0,3 1 14 16,0-1-14-16,1 0 7 0,1-1 0 0,1 1 0 0,3 1 0 16,-1-2 0-16,2 1-8 0,0 0 16 15,0 0-16-15,-1 0 8 0,0 0 8 0,2 0-1 0,-5 0-14 0,2 1 14 16,-2 2-14-16,-2-2 14 0,1 1-7 0,2-2-7 16,-3 2 14-16,0-2-14 0,4 1 14 0,-4-1-14 15,3 2 14-15,1-4-7 0,4 2-11 0,-3-1 11 0,3-1 11 16,2 2-11-16,-1-2 0 0,1 1-7 0,-2-2 18 15,2 2 1-15,-4-2-1 0,0 1-3 0,-3 1-16 0,-2-1 20 16,-3 2-20-16,-6-1 20 0,1 1-5 0,-5 3-14 16,-2 0-1-16,-6 0 8 0,0-2-8 0,-3 3 20 15,-2 0-24-15,-3 0 1 0,-3 2 7 0,0-3-8 0,-5 5-7 16,0-5-4-16,-1 1-22 0,-4-1-23 0,-1 2 1 16,-2-4-106-16,-2 1-15 0,-3-2 23 0,0 1 19 0,-3 1 17 15</inkml:trace>
  <inkml:trace contextRef="#ctx0" brushRef="#br0" timeOffset="210489.8199">10792 18120 69 0,'3'1'82'16,"-6"-2"15"-16,3 1-22 0,0 0 4 0,0 0 3 0,0 0-24 15,0 0-1-15,0 0 5 0,0 0-18 0,0 0 14 16,0 0-21-16,0 0 18 0,0 0-21 0,0 0 14 0,0 0-10 15,0 0-1-15,0 0-3 0,0 0 1 0,0 1-5 16,0 1 5-16,0 1 0 0,0 1-11 0,0 1 15 0,0 1 1 16,0 1-20-16,0 1 20 0,0 1-7 0,0 0 0 15,0 1 0-15,0 1 5 0,0 0 4 0,0 2 1 0,0-1 1 16,-1-1-22-16,-2 3 14 0,1-2 0 0,0 1-4 16,2 3 1-16,-1-3 5 0,1 1-9 0,-4-1 5 15,4-1 5-15,-1 0-14 0,2 0 5 0,-1 0-9 0,0 0 5 16,0-3-10-16,0 0 10 0,-1 2 1 0,-1-4-16 15,5 1-6-15,-4-1 6 0,1-1-11 0,0-3 5 0,0 3-10 16,0-4-6-16,0-1 0 0,0 0-10 0,0-1-32 16,0 0 1-16,1 0-33 0,1 0-6 0,0 0-33 15,1-2-25-15,2-1 12 0,-1-2-109 0,1 1 4 0,0-2 29 16,-1 0 29-16,1-2 22 0,2-1 16 0,-1-1 18 16</inkml:trace>
  <inkml:trace contextRef="#ctx0" brushRef="#br0" timeOffset="211385.51">11004 18193 62 0,'0'0'100'16,"0"0"-14"-16,0 0 3 0,0 0-24 0,2-1 13 15,-2-1-24-15,1 2-7 0,1-3-3 0,2 0-15 0,-1 0 3 16,2-1-17-16,0 1 7 0,2-2-11 0,-1 1 15 15,0 1-19-15,0-2 8 0,1 1-1 0,-1 0 8 0,1 3-11 16,0 0 8-16,1-1-8 0,-1 1 7 0,-1 1-6 0,2 0-5 16,-2 0 0-16,-1 0 5 0,0 0-5 0,1 3 4 15,-3-5 1-15,3 4 3 0,-3 0-4 0,2 2 11 0,-2-3 1 16,2 4 0-16,-1 1 0 0,0-2 0 0,1 1-4 16,-1 1 0-16,-2-1-19 0,1 2 12 0,-3-1 7 0,3 1 0 15,-1-1-7-15,-2-1 0 0,0 1-4 0,0 0 3 16,0 0-11-16,0 1 12 0,0-1 4 0,0 0-4 15,0 0 0-15,0 0-4 0,-2 2 4 0,-1-2-4 0,0 1 12 16,1 1-8-16,-1-4-4 0,0 2 0 0,-3-1-4 16,1 1 13-16,4-2-17 0,-4 1 8 0,2-2-4 15,1 0-4-15,2 0-4 0,0-1 0 0,-2 2 0 0,2-3 20 16,0-1 0-16,0 2-3 0,-1-2-5 0,2 1 4 16,-1-2-16-16,0 2 0 0,0-1 0 0,0-1 4 0,0 1 17 15,0 0-22-15,0 0 1 0,0 0 0 0,0 0 8 16,0 0-8-16,0 0 21 0,0 0-21 0,0-2 16 15,0 2-4-15,0-3 1 0,0 0-5 0,2 2 0 0,1-2 0 16,-1 0-12-16,1 0 4 0,0 0 8 0,-3-1 0 16,2 3 0-16,1 0-12 0,0 1 4 0,-3-2 8 0,3 2-12 15,-3 0 3-15,3 2 10 0,-3-2-1 0,0-2 0 0,5 4 0 16,-5-2 0-16,3 0-12 0,2 1-5 0,0 2 9 16,-2 0 13-16,5-1-1 0,-4 1-4 0,1-2 0 15,3 4 5-15,-3-3-5 0,4 3 0 0,-2 0-16 0,-1-2-1 16,-1 0 5-16,1 1-1 0,3 2 1 0,-4-1 20 15,3 1 1-15,-3-2-5 0,0 1-16 0,3 1 21 0,-4-2-1 16,1 1-20-16,-3-2 25 0,-1 4-26 0,1-3 5 16,-2 3 21-16,2-1-21 0,-2 0 0 0,-2-2 21 15,2 2-22-15,0-1 5 0,0 0 5 0,0 0-1 0,0 0 0 16,0-1 13-16,0-2-4 0,-2 2-21 0,-2 1 21 16,0-1-22-16,0 1 22 0,0-3 0 0,-3 5-4 0,0-4-1 15,-2 0-21-15,-2 1 22 0,1 1-9 0,2-4-13 16,-1 2 22-16,-2-1-9 0,1-2-13 0,-2 1 13 0,2-1 0 15,2 0-9-15,0 2 9 0,-4-4 9 0,4 4-9 16,-2-1 0-16,1-2 0 0,3 1-13 0,-2 0 21 16,1 0-25-16,0 0 21 0,0 0-25 0,-1-3 4 0,3 1 0 15,1 2-9-15,0 0 1 0,2-3-29 0,-2 3 1 16,4-3-23-16,-3 0 1 0,3-1 5 0,-1-1 1 16,2 2-55-16,-1 0-50 0,0-1-4 0,2-2 20 0,-4 4 4 15,2-1 22-15</inkml:trace>
  <inkml:trace contextRef="#ctx0" brushRef="#br0" timeOffset="212521.61">11598 18205 73 0,'0'-3'68'0,"0"2"-4"16,0-2-3-16,0 1-11 0,0 1 3 0,0 1-13 0,0-2-8 15,0 2 0-15,0 0-3 0,0 0 3 0,0 2 8 16,0-5-4-16,0 4-3 0,0-2 0 0,0 1-23 15,0 0 20-15,0-2-8 0,0 2 7 0,0 0-11 0,0 0 1 16,0 0-5-16,0 0 1 0,0 0 0 0,0 0 0 16,0 0-4-16,0 0 0 0,0 0 0 0,0 0-4 0,0 0 1 15,0 0 3-15,0 0-3 0,0 0 10 0,0 0-6 16,0 0-5-16,0 0 1 0,0 0-5 0,-1 0 5 16,1 0-4-16,-5 0 7 0,2 0-7 0,0 0-4 0,1 0 0 15,-3 0 7-15,2 0 8 0,-2 0-11 0,-1 2 0 16,6-1 7-16,-6-1 1 0,5 0-16 0,-1 2-4 0,2-2 12 15,-2 3 8-15,1 0-16 0,1 0 4 0,0-1-4 16,0 0-4-16,-2 1 12 0,4-1 4 0,-4 4-8 0,2-5-4 16,0 2 8-16,0-3-4 0,-2 3-4 0,1 0 4 15,1 0 0-15,-2 2 4 0,-1-2-4 0,1 1 0 16,-1-1 7-16,0 3 1 0,-1 0 0 0,1 2-1 0,1-4 1 16,0 2 0-16,-1 0-1 0,3 0 1 0,-2 2 4 0,2-4-20 15,-1 2 0-15,1 0 12 0,1 0-12 0,-1-3 20 16,-1 2-20-16,4 1 20 0,-3-4-4 0,0 3-1 15,3-2 1-15,1 2 0 0,-1-1 0 0,1 2-5 0,1-1 1 16,-2-2 0-16,2 3 0 0,0-2-4 0,0 1 4 16,-2 1-4-16,1-2 4 0,-1 2-12 0,0 2 12 0,-3-3-16 15,0 3 1-15,2 1 18 0,-2-1-14 0,0 1 18 16,0-2-18-16,0 2 18 0,0 2-19 0,-2-4 20 16,2 4-20-16,2-4 20 0,0 2-20 0,-1-3 20 0,2 2-20 15,-1-4 20-15,1 1-20 0,2 1 20 0,-2-2-12 16,3-2-8-16,1-1 20 0,-2 0-20 0,1-1 0 0,2 2 20 15,-1 0-20-15,0-1 20 0,1-1-20 0,-2-1 16 16,4-1-20-16,-2 4 24 0,-2-1-20 0,2 2 20 0,1 0-20 16,-2-4 20-16,2 4-20 0,-1 0 0 0,0-2 20 15,-2 0-20-15,2 1 8 0,0 0-8 0,1-2 20 16,1-4-8-16,-2 2-12 0,3-1 20 0,-1 0-20 0,-1-2 8 16,2-2-8-16,0 1 20 0,-1-4-20 0,0 3 8 15,0-2 0-15,0-1 12 0,-1 2-20 0,-1-1 16 16,0 0-16-16,-2 2 19 0,-2 1-18 0,2-2 18 0,-3 2-7 0,-2-3 0 15,1 3 0-15,-2 0 0 0,0 0 0 0,0-2 0 16,0 0 0-16,0 0 0 0,0-1 0 0,0 0 0 16,0-3-12-16,0 3 12 0,0-3-12 0,0-1 8 0,0-1 0 15,0 1 4-15,0-1-12 0,0 1 12 0,0-1 0 16,0-1-12-16,0 2 12 0,0 1-8 0,0 1 8 16,-2-2 0-16,-1 5-8 0,0-2 16 0,-1 2-4 0,0 2 4 15,0 0 4-15,-1 2-8 0,0-1 0 0,-3 2 4 16,2 2 0-16,0-1-4 0,2 1-4 0,-2-2 0 0,1 1 4 15,2 1 1-15,-3-1-9 0,4-1 0 0,-2 1 0 16,0-2 0-16,1 0 0 0,0-1 0 0,1 2 0 0,-1 2-5 16,1-3-3-16,2 3 0 0,-3 0-4 0,3 1 0 15,-4 0 8-15,2 0-4 0,-1-2-24 0,0 5 16 16,1-3-20-16,2 3 1 0,-3-1-19 0,2-1 7 0,-1 2-10 16,0 0 8-16,2 2-22 0,0-1-14 0,0 1-58 15,0-2-24-15,0 1 10 0,-1 1 3 0,2-3 25 0</inkml:trace>
  <inkml:trace contextRef="#ctx0" brushRef="#br0" timeOffset="212894.61">12376 18374 119 0,'-3'7'114'0,"1"-1"1"0,-1-2-8 0,-1 2-10 15,1 0-6-15,-2 0-26 0,2 0-21 0,-2 0 4 16,2 0 4-16,-4 0-23 0,7 0 16 0,-3 2-11 0,-1-1-4 16,1 1 4-16,-1 1-23 0,-1-2 16 0,5 2-24 15,-3-1 1-15,-2 1 8 0,2 0 3 0,0 0-7 0,0-2-20 16,3 1-7-16,0-3 4 0,0 2-12 0,0 0-18 0,-1-3-4 16,1 4 1-16,-2-5-12 0,1 2-42 0,-3-4-54 15,1 1-3-15,3-1 13 0,-5 1 6 0</inkml:trace>
  <inkml:trace contextRef="#ctx0" brushRef="#br0" timeOffset="213839.01">12874 18154 55 0,'0'0'82'0,"0"0"7"0,0 0-3 16,0 0-22-16,-1 0 15 0,1 0-43 0,0 0 18 15,0 0-21-15,0 0 14 0,-2 0-4 0,-1 0-10 0,1 0 0 16,-1 2 0-16,-3 1-4 0,1 0 12 0,2 1-4 15,-2 1 0-15,-1 1-3 0,0 1-1 0,-2-1-18 0,0 2 0 16,3 2 20-16,0 1-5 0,-1-4-3 0,-2 4-19 16,2-2 15-16,0 0-19 0,-1 1 15 0,1-1-7 0,0 0 3 15,-1 2-7-15,3-4 8 0,-1-1-9 0,-2 2-7 16,1 1-7-16,0-3 11 0,-1 1 7 0,3-1-19 0,-4 2 8 16,2-1 4-16,-1-1 8 0,1 2-16 0,1-1 12 15,-1 1-4-15,0-3 4 0,-1 2 0 0,6-1-4 16,-3-2-12-16,3 2 12 0,-1-1-8 0,2-4 4 0,-1 5 4 15,1-3 0-15,0-1 0 0,0-1 0 0,1 1 0 16,-4-2 0-16,6 1 0 0,-4-1 0 0,1 0-4 0,0 2 4 16,0-4-4-16,0 1 4 0,0 1-8 0,3 0 4 15,-2 0 4-15,1 0-4 0,1 0 4 0,0 0-4 0,1-2-8 16,0 2 8-16,1 0 0 0,-2-1 0 0,3-1-8 16,-2 2 8-16,1-1-8 0,-1-1 8 0,2 2 0 15,1-3 0-15,-3 3 0 0,3-3 0 0,-1 3 4 0,0 0 0 16,2-1-12-16,-1 1 8 0,1 0 4 0,-1-2 0 15,1 1-4-15,0-1 4 0,0 1-4 0,1 2 0 0,1-2 4 16,-2 1-4-16,1-2 0 0,1 2 0 0,0-2 0 16,-1 2 0-16,0 0 0 0,-1 2 4 0,1-2 0 15,0 0-12-15,-1 0 12 0,0-2 0 0,1 1 0 0,0 0-4 16,1 1 0-16,-2-2 0 0,1 1 0 0,-1-2 0 16,0 0 0-16,0 1 0 0,0 2 0 0,-2 0 0 0,-1-3 4 15,-3 3-4-15,-1 0 0 0,1-2 0 0,-2 2 0 0,0 2 0 16,0-2 0-16,0 0 0 0,0 0 8 0,-2 0-24 15,4 0 16-15,-2 0-4 0,0-2-28 0,2 2 4 16,-2-1-23-16,0 0-7 0,0-2-3 0,0 0 4 0,1-2-7 16,-1 2-106-16,-3-3-16 0,3 0 24 0,0 0 9 15,0 0 17-15</inkml:trace>
  <inkml:trace contextRef="#ctx0" brushRef="#br0" timeOffset="214285.93">12911 18162 69 0,'2'0'57'0,"-2"0"4"15,-2 0-4-15,4 0 7 0,1 1-6 0,-2 2-22 0,2 0-1 16,-3 0 1-16,2-1-7 0,-1 2 14 0,-2 2 1 0,2 0-5 16,1 2-10-16,-2-1 4 0,1 1 0 0,-1-1-4 15,4 1 1-15,-3 1 10 0,-1 1-3 0,0-1 0 0,3 2-3 16,-3 1-4-16,2-2 0 0,0 2 0 0,-4 0-4 16,4-1 1-16,-2 2 0 0,3 1-8 0,-3-1 4 15,2 2-3-15,-2-2 3 0,1 3 8 0,-2-3-11 0,2 5 4 16,-1-1 8-16,-1 1-4 0,2 0-8 0,-2-2-12 15,2 2 0-15,-1-2 1 0,5 1-1 0,-5 1 20 0,4-1-23 16,-4-5 19-16,3 1-24 0,2-4 0 0,-1 2 21 16,-3-4 0-16,-1-1-12 0,2 0-1 0,-1-1-4 15,4-1-12-15,-6-2 16 0,5-1 1 0,-4 2-9 0,-1 0-17 16,2-3-4-16,4 2 4 0,-4-1-24 0,1 2 4 16,-2-3-8-16,0 2-3 0,0 4 0 0,0-5-3 0,1 0-18 15,-1 1-15-15,0 1 12 0,-1-3-62 0,1 0-37 16,0 0 4-16,0 2 6 0,0-2 15 0,0 0 21 15</inkml:trace>
  <inkml:trace contextRef="#ctx0" brushRef="#br0" timeOffset="-213701.4199">13869 17985 55 0,'0'0'75'0,"-1"0"0"0,1-2-7 16,1 0 0-16,-2 2-4 0,2 2-28 0,-1-2 14 16,-1 0-3-16,1 0-22 0,0 0 11 0,0 0 4 0,0 0-3 15,0 0-5-15,0 0-2 0,0 0-5 0,0 0-6 16,0 0-5-16,0 0-6 0,0 0 6 0,0 0 1 15,0 2-8-15,0-1 12 0,0 2-1 0,0 2-3 0,0-1 4 16,0 1-4-16,0 1 0 0,-2 1 0 0,0 1 0 16,-1-1 0-16,0 2-11 0,0-1 14 0,-1 0-6 0,1 2-5 15,-3-2 1-15,3 2 0 0,-2 0-1 0,0 1-3 16,2 1 7-16,-2 0 1 0,1-2-1 0,-1 2 1 16,0 0-20-16,-1 2 16 0,3-1 0 0,-2-1-1 0,0 2 1 15,0 1-8-15,-1-2-12 0,3 2 1 0,-2-1-1 16,1 1 5-16,-1 0-1 0,0-2 20 0,2 4-5 15,-3-2-14-15,1-2 18 0,0 2-3 0,0-1-16 0,2-2 0 16,0 1 1-16,0 1 14 0,-2-2-3 0,2 1-11 16,0-1 18-16,0-1-19 0,-1 2 20 0,3-1-4 0,-1-1-8 15,-1 0-12-15,1 2 20 0,2-3-1 0,-3 1-14 0,0-1 14 16,0-1 1-16,0 2-19 0,0-1 18 0,-2-1-3 16,3 0 0-16,2-1-16 0,-1-1 20 0,-1-1 0 15,1 0-20-15,1 2 16 0,0-4-15 0,1-1 18 0,-1 2-7 16,0-2-11-16,0-2 18 0,0 1-18 0,0-1 7 15,-1-1 4-15,1 0 0 0,0 2 0 0,0-2-11 0,0-2 18 16,0 2-14-16,0-1 3 0,0 2 4 0,0-1-4 16,1 0 0-16,2 0 12 0,-1 0-1 0,0 0-3 0,1 0 0 15,0 0 0-15,0-1-12 0,3 1 8 0,-3 0 0 16,-1 0 4-16,1 0-12 0,-3 0 5 0,3 0 3 16,1 0 7-16,-3 0-11 0,3 0 1 0,0 0 10 0,-2 0-3 15,4 0 0-15,0 0-12 0,-1 0 4 0,2 0 8 16,-1 0-11-16,1 0 3 0,2 0 11 0,-3 0 1 0,4 0-4 15,-1 0 0-15,0 0 0 0,-1 0-8 0,3 0-4 16,-1 0 0-16,-1 0 5 0,1-3-1 0,-1 3 4 16,3 0 0-16,-2 0 7 0,3 0 1 0,-3 0 0 0,4-2-12 15,-3 2 0-15,3-1 12 0,2 1-1 0,1 4-10 16,1-2 3-16,1-2 0 0,3 0 0 0,-3 1 0 16,4-1 0-16,-1 0 0 0,1 0-12 0,4 2 20 0,-4-2-8 15,3-2-12-15,0-2 20 0,-2 1-16 0,0 1 20 0,0 1-12 16,-1-1-12-16,1-1 5 0,-2 3 7 0,0-3-8 15,-1 3 19-15,-2-1 1 0,1 1-4 0,-1 0-16 16,-1 1 16-16,-1 1-16 0,1-1 19 0,-3 2-3 0,3 0-16 16,-1 0 16-16,-2 2-19 0,2-1 3 0,0-1 19 0,-1 0-18 15,1 2-1-15,-1-5 20 0,3 3-12 0,-3-3 7 16,3 0-7-16,0 0 8 0,-2 0-16 0,2 0 20 0,-1-3-20 16,2 6 16-16,-1-6-8 0,-3 3-12 0,3 3 20 15,-1-6-20-15,0 3 24 0,-2-3-24 0,2 3 24 16,0 0-24-16,-3 0 24 0,4-2-24 0,-5 2 20 0,3 0-16 15,-1-1 1-15,-2 2 7 0,4-1 11 0,-1 0-3 16,-1 0-20-16,1 0 5 0,1 0 18 0,2 0-18 0,2-3 18 16,-4 3-11-16,6-3 0 0,-1 3-11 0,-1-3 22 15,-1-1-11-15,3 1 0 0,-1 0 8 0,-1-2 0 16,-1 2-1-16,3 2-11 0,-4-1-7 0,1 1 19 0,-2-1-8 16,0 4-12-16,-2-2 20 0,2 3-1 0,-3-2-18 15,1 2-1-15,-1 0 5 0,0 0 10 0,0-1-3 0,1 2-7 16,-1-2-1-16,3 1 12 0,-2-2 0 0,3-1-12 15,-3 0 0-15,2 1 20 0,1-1-20 0,-1 0 1 16,2-1 18-16,1 4-19 0,0-3 20 0,-1 0-12 0,1 2 8 16,2 1-16-16,-1-2 0 0,0 4 20 0,0-4-5 15,-1 2-18-15,0 0 22 0,-1-3-11 0,3 3 8 16,-1 0-8-16,-1-1 8 0,1-2-20 0,0 0 5 0,-1 0 14 16,-1 0 1-16,5 0-20 0,-3 0 20 0,1 0-8 0,-1 0 8 15,1 0-20-15,2 0 20 0,-3 0-20 0,2 0 5 16,2 0 14-16,-3 0 1 0,2 0-19 0,-1 0 18 0,0-2-18 15,0 2-1-15,-1-3 20 0,2 3-20 0,-5-1 9 16,3-3 10-16,1 3 1 0,-5 0-12 0,2 1 12 16,1-2-1-16,-5 2-18 0,1-1 19 0,-2 2-1 0,-3-2-18 15,2 1 18-15,-2 3-7 0,-2-5-11 0,-2 2 19 16,-2-1-8-16,-1 1 0 0,-2 0-12 0,1 3 20 0,-3-2-12 16,-2-1-4-16,1 3 1 0,-1-3-1 0,-1 3-7 15,0-3-8-15,0 0 4 0,-1 2-15 0,1-1-15 0,0-2-11 16,0-1 1-16,-2 2-43 0,-2-6-62 0,1 5 10 15,0-7 7-15,-2 5 12 0</inkml:trace>
  <inkml:trace contextRef="#ctx0" brushRef="#br0" timeOffset="-195126.12">14498 18117 73 0,'0'-3'53'0,"0"-1"15"0,0 0-4 0,0 0-3 0,3-1-4 16,-3 0-28-16,4 0 0 0,-4 0-4 0,0 2 4 16,3 2 3-16,-3-1 0 0,1 0-13 0,-1 0 2 0,2 2-3 15,-2 0-3-15,-2 0 10 0,2 0-10 0,0 0-12 16,0 0 15-16,0 0-10 0,0-2 3 0,0 2-4 0,0 2 0 16,0-2-10-16,0 0 6 0,0-2 12 0,0 2-11 15,0 0-1-15,0 0-6 0,0 0 17 0,0 0-10 16,2 0 0-16,-2 0-8 0,2 2 15 0,-2-1-15 0,1 2 19 15,-1 0-19-15,2 2 4 0,-1 1 19 0,-1-2-16 16,2 4 19-16,1-1-11 0,-2 2 4 0,2 0 0 0,-3 0 0 16,0 0 3-16,2 2 1 0,1-2-4 0,2 0 0 0,-2 4 7 15,-3-4 1-15,0 3-12 0,4-1 12 0,-3 1-19 16,2-2 3-16,-1 1 20 0,-2 1-8 0,0-2-11 16,0 2 11-16,2-1 0 0,-2 1 4 0,0-2-7 0,-2 1 3 15,2-1-3-15,0 1-1 0,0-2 1 0,0 1-4 16,0-1 0-16,0-4 0 0,0 2-4 0,0-1 0 15,0-4-4-15,0-1 4 0,0 1-4 0,0 1-4 0,0-3 0 16,0 0 0-16,0 0-4 0,0 0 8 0,0-2-28 16,0 1-4-16,0 1 4 0,0-2 1 0,-3-1-12 0,1 0 0 15,-1 0-19-15,1 0-3 0,-1-3-3 0,-2 2-41 16,2-2-13-16,-2 0-46 0,-1-2-19 0,0 8 21 0,4-3 26 16</inkml:trace>
  <inkml:trace contextRef="#ctx0" brushRef="#br0" timeOffset="-194146.25">14968 18081 62 0,'-2'0'75'0,"2"0"0"0,-3-2-7 0,3 2-4 16,-3 0-6-16,1 0-23 0,2 0-2 0,-1 0-5 0,-1 0-2 15,0 0-5-15,2 0-3 0,-4 0 0 0,2 0 8 16,-1 0-15-16,3 0-1 0,-3 0 1 0,1-3 0 0,-2 3-4 16,0 0 4-16,-1 0-3 0,2-2-5 0,-1 2 4 15,2 0-3-15,-2 0 3 0,-3 0 1 0,2-1-12 16,-3 2 8-16,2-1-1 0,0 0 1 0,0 0 3 0,-3 2 4 15,2 1-11-15,1-1 4 0,-3 1-4 0,1 1 4 16,2 0-1-16,0 3 5 0,1-3-1 0,-3 3-14 0,2 0 18 16,1-1-15-16,-3 0 19 0,5 0-15 0,0-2 18 15,0 4 4-15,0-1-11 0,-1-1 7 0,1 3-3 0,3-1 4 16,0-1-4-16,0 4 11 0,0-1-8 0,-1 1 16 16,1-3-15-16,0 2 11 0,0 0-3 0,3-2 3 0,-2 0-3 15,1 0 4-15,1 0-8 0,2-3 8 0,0 0-11 16,1-2-1-16,3-1 5 0,-1 1 0 0,1-2-4 0,-2-1 0 15,-1 2-4-15,4-5 0 0,-2 0-4 0,3-2-12 16,-1 0 4-16,-1-3-4 0,0 2 0 0,1-2 9 0,0-2-1 16,0 1-12-16,2-5 4 0,-4 4-8 0,0-1 8 15,1 1-5-15,-3-1 5 0,-3 1-12 0,2 1 8 16,-2 0 4-16,-1 0 0 0,-2 3 0 0,2 0 4 0,-2 2 0 16,-4 3 0-16,4 0-8 0,0-1 17 0,-3 1-9 15,0 1-8-15,1 1 16 0,-1-1-8 0,3 0-4 16,-5 2 4-16,4-4-4 0,-1 2 0 0,1 0 0 0,-1 0 0 15,2 0 0-15,0 0 0 0,0 0 0 0,2 0 0 16,-4 0 0-16,4 0-12 0,-2 0 12 0,-2 0 0 0,2 2-8 16,0-1 12-16,0-1-4 0,2 1 0 0,-2 1-9 15,3 1 22-15,0 0-9 0,-3 2 0 0,3 0-8 0,-1 0 16 16,1 0-8-16,0 1-8 0,2 1 21 0,-5 4-17 16,6-5 8-16,-4 3-8 0,1-1 21 0,-2 2-9 15,1-2 1-15,3 2-13 0,-4 0 8 0,1 1 13 0,1-1-21 16,-1 1 0-16,0-1 9 0,-1-1-9 0,1 2 21 15,4-2-13-15,-6 0 5 0,0 0-4 0,0-2 4 0,0 4-4 16,0-5-1-16,1 0 5 0,-1 0-4 0,-1 1 0 16,1 1 4-16,-6-2 10 0,3 1-1 0,-1-2 1 15,-2 2-10-15,1-2 10 0,-3 1-23 0,-3-2 23 0,3 1-23 16,-1-1 0-16,-2 2 24 0,1-1-24 0,0-1 0 16,1 2 19-16,-2-1-24 0,1-1 0 0,-2 0 19 0,6 1-14 15,-2 0-4-15,1 1 4 0,-2-2-19 0,1 2-9 0,3-3 5 16,-3 2-9-16,1-4 18 0,0 4-22 0,2-2 18 15,-1-2-8-15,1 1-5 0,4-2-12 0,-4 0 13 16,4 0-16-16,-1 0 13 0,0-2-21 0,2-1 6 0,0 0-28 16,0 3-6-16,2-3 1 0,-2-1-40 0,0-2-38 15,2 1-45-15,2-1 20 0,-1-1 23 0,2 4 22 16</inkml:trace>
  <inkml:trace contextRef="#ctx0" brushRef="#br0" timeOffset="-193904.04">15262 18372 87 0,'-3'2'114'15,"0"2"1"-15,0 2-19 0,-1-3-2 0,1 1 10 0,-2 1-42 16,4-2 0-16,-3 3-14 0,3-1 10 0,-1 0-21 15,1 1 12-15,-1-1-27 0,2-1 5 0,0 1 3 16,0-2-27-16,2-2 1 0,-4 1-15 0,4 1-19 0,-2-3-4 16,-2 1-33-16,2-1-40 0,0 0-57 0,0-3-16 15,0-1 16-15,0 1 25 0</inkml:trace>
  <inkml:trace contextRef="#ctx0" brushRef="#br0" timeOffset="-193296.1">15504 18072 55 0,'4'-2'71'0,"-4"2"-3"0,3 0-7 0,-1 0-4 0,-2 0-7 16,3 0-18-16,1 0-3 0,-3 0-4 0,-1 0 0 15,3 0-3-15,-3 2-1 0,0-2-6 0,0 1 10 0,0 2-7 16,0 0 15-16,0 2-8 0,-1 1-10 0,2 0 17 16,1 0-21-16,0 1 0 0,-2-1 18 0,1 5-21 15,2-6 17-15,-3 3-6 0,4 1 3 0,-2-3 0 0,-2 3 0 16,2-1-11-16,-2 1-4 0,2-2 1 0,1 2 3 16,-3 0 0-16,-2 0 11 0,5 1-10 0,-1 0 3 0,0 3 7 15,-2-2 1-15,0 1-1 0,0-1-3 0,4 3-15 16,-5-2 0-16,2 2 0 0,-1-2-1 0,0 0 5 15,0-2 0-15,2 1 15 0,0-1-8 0,-1-2-11 0,-1-1 7 16,0-1 5-16,0 2-1 0,0-7-3 0,2 5-1 16,-2-4 1-16,-2 2-4 0,2-4 0 0,0 2 0 0,0-1-1 15,0 2 1-15,0-1 0 0,0-1-4 0,0 2 0 16,0-4 4-16,0 5-4 0,0-4-4 0,0 2 0 0,0-2 4 16,0 4 8-16,0-4-12 0,0 0 0 0,0 2 8 15,0-1-12-15,0 1-12 0,0-5 8 0,0 4 4 0,0 1-16 16,0-2-3-16,0 0 7 0,0 0-7 0,0 0-4 15,0-2-8-15,0 2-3 0,0 0-15 0,0 0-4 0,3 0-43 16,-3-3-40-16,2 0-52 0,1 0 20 0,2 0 22 16,-1-1 18-16</inkml:trace>
  <inkml:trace contextRef="#ctx0" brushRef="#br0" timeOffset="-192285.02">15989 18073 91 0,'2'0'71'0,"-4"0"-7"0,2 0 1 16,0 0-1-16,0 0-7 0,0 0-17 0,0 0-15 0,0 0 18 16,0 0-3-16,-3 0-11 0,1 1 7 0,-1 3-18 0,0-1 0 15,0 0 15-15,-2 1 0 0,-1 2-11 0,-2 0 0 16,3 2-4-16,-3-1 0 0,-1 2-3 0,3-2 0 15,-1 1 0-15,1 1-1 0,-1-1 1 0,-2 1 0 0,1-2-8 16,3 2 8-16,-1-1-3 0,0 1-5 0,1-2 1 16,0 2-1-16,-1-1 1 0,-1-1 3 0,0 4-4 0,2-4 5 15,0 1 6-15,0 1-2 0,-1-2-1 0,0 3 0 16,0 0 0-16,-1 0-19 0,2-1 4 0,-1 3 16 0,1-1-1 16,-1-2-19-16,3 0 0 0,-3-2 4 0,2 1 0 15,1-2 12-15,3 0 7 0,-3-2-3 0,3-2-16 16,0 1 15-16,0-2-7 0,0-1 0 0,0 2-1 0,0-4-11 15,0 2 8-15,0 0 0 0,0-3 0 0,0 2 8 16,2 1-8-16,-1 0 0 0,2-2 0 0,-3-1 0 16,0 2-1-16,2-1-10 0,-2-1 7 0,2 2 0 0,-1 2 7 15,4-2-14-15,-6-1 14 0,1 4-14 0,1-5 14 16,2 3-7-16,2-3-11 0,-1 3 19 0,1-3-8 0,0-2 0 16,2 5 7-16,-3-4-7 0,2 1-11 0,1-2 18 15,-1 1-18-15,1 4 11 0,-1-2-12 0,1-1 20 16,-3 0-8-16,2 2-12 0,-1-2 20 0,0 0-8 0,2 3-8 15,-2-2 16-15,2 2-20 0,-1-1 4 0,-1-1 20 16,2 2-20-16,1 2 8 0,-1-2 0 0,-1 0 0 0,2 0-8 16,1 0 20-16,-2 0-20 0,1 0 20 0,-2 0-8 0,3 0 0 15,1 0-12-15,-3 0 8 0,2 0 0 0,-1 0 12 16,1 0-20-16,-1 0 16 0,1 0-16 0,-2 0 16 16,-1 0-16-16,-1 0 8 0,3 0 0 0,-4 0 8 0,-2 0-16 15,3 0 16-15,-3 0-16 0,-1 0 16 0,-1 0 0 16,0 0-1-16,0 0-10 0,0 0-9 0,0 0 8 0,0 0-8 15,0 0 16-15,2 0-12 0,-2-3-11 0,0 1-4 16,1-1-12-16,-1 2-7 0,2-4-38 0,-2 2-28 16,0-1-43-16,0-1-44 0,0 1 22 0,-5-2 20 0,4 1 17 15</inkml:trace>
  <inkml:trace contextRef="#ctx0" brushRef="#br0" timeOffset="-191869.4499">16021 18096 84 0,'0'4'75'0,"2"4"-4"0,-2-2-3 0,1 0 3 16,1 1-17-16,1-1-4 0,1 2-17 0,-1-1-5 0,2 1 19 16,-1 1-18-16,0 0 8 0,0 1-5 0,-3-1 1 15,-1 3 7-15,3-1-10 0,2-1-5 0,-2 4 8 16,0-2 4-16,0 1-14 0,-3 2 14 0,2-1-18 0,-2-1 15 16,3 4-8-16,-1-1-11 0,-2-1 8 0,0 2-4 15,0-2 0-15,1 0 0 0,-1 1 5 0,2-2-9 16,1 1 1-16,0-3 3 0,-3 1-7 0,2-1 0 0,2-1-5 15,0-2 5-15,-3 0-4 0,-1 0 0 0,5-2-4 16,-5 1-8-16,2-3 12 0,-2 2-8 0,3-1-8 0,-3-2 8 16,3 1-4-16,-5-2-16 0,2-2-3 0,2 1 15 15,-2-2-8-15,0 1-15 0,-2-1 4 0,4 0-23 0,-5-1-7 16,3 1 5-16,0-2-30 0,-3 4-54 0,1-2-39 16,0-2-4-16,2-1 14 0,-1 0 37 0</inkml:trace>
  <inkml:trace contextRef="#ctx0" brushRef="#br0" timeOffset="-191226.03">16528 18115 76 0,'-1'3'79'0,"-1"0"3"0,-4 2-14 0,3-2 0 0,1 1-11 15,1 1-7-15,-3-1-17 0,3 1 14 0,-2 1-4 0,-1-2-7 16,4 2 1-16,-3-2-1 0,2 3 1 0,1 0-8 15,0-1 4-15,0 2 19 0,0 1-19 0,-4-2 12 16,4 1-4-16,2 1 4 0,-2 0 5 0,2 0-4 0,-2 0 0 16,-2 0-3-16,4 0-23 0,1-1 0 0,0 0 16 15,0 1-20-15,0-1 8 0,2-2-12 0,2-2 17 0,-1 1-5 16,2-2-20-16,-2 0 21 0,1-2-25 0,2-1 21 16,-3 2-21-16,2-5 0 0,0 0 17 0,4-2-22 15,-4-2 22-15,4 1-21 0,-2-2 21 0,-1-2-13 0,0-1-8 16,0-1 21-16,1-1-21 0,-4 1-1 0,-2 1 14 15,-1-2 12-15,-2 2-4 0,1-1 1 0,-4 0 3 0,-1 2-8 16,-2-1 27-16,1 2-4 0,-5-1 0 0,0 0-4 16,3 2-4-16,-2 0-4 0,-2 2-5 0,1-1 0 15,1 2-5-15,2-1-9 0,-2 2-19 0,0-2-10 0,2 4-5 16,-1-3-26-16,2 4-9 0,1 0-29 0,-1-1-1 16,4 1-26-16,-2 1-43 0,-1 0-36 0,1 0-31 0,3 0 30 15,0 0 20-15,0 1 26 0,0-2 15 0</inkml:trace>
  <inkml:trace contextRef="#ctx0" brushRef="#br0" timeOffset="-189181.78">22303 3144 69 0,'4'-3'68'0,"0"0"-18"0,0 3-4 0,-2-5 1 16,-1 4-4-16,-1-1-22 0,0 2-3 0,0 0 11 15,0 0-11-15,0 0 14 0,0 0-11 0,-1 0-3 0,1-1 4 16,1 4 0-16,-1-3-1 0,0 1-3 0,0 1-3 15,3 2 14-15,-3-1-15 0,4 3 4 0,-3-1 8 0,2 2-1 16,2 1 8-16,-2 1-4 0,7 1 1 0,-7 1-1 16,3 2 0-16,1-1 8 0,1 2-3 0,-1 2 3 0,1 1-3 15,2-1 4-15,-2 2-8 0,3 2 1 0,-2 1-4 16,4 1 11-16,-4 0 1 0,3 0 0 0,-2 2 1 0,2-3-20 16,-3 1 20-16,2 2 1 0,0-1-13 0,-3-2 1 15,0-2 4-15,1 1 5 0,-1-2-4 0,1 0 1 0,-2-2-9 16,-1 2 18-16,-1-3 1 0,2 0-9 0,-2-1-3 15,-1-1-1-15,2 0-3 0,-4-3 0 0,3 2-5 16,0-2 0-16,-5 1 1 0,1-4-5 0,-1 2-5 0,2-3 0 16,-1 0-15-16,3 0 11 0,-3-3-1 0,1 2 0 15,-2-4 0-15,-2 1 1 0,7-1-1 0,-1-1-4 16,-1 0-1-16,4-1 0 0,-4-2 0 0,0-2-5 0,4-2 6 16,2-1-1-16,1 0 0 0,-1-3-5 0,4-3 11 15,-2-1-16-15,2-2 5 0,1-1-6 0,-1-1 1 0,2-2-6 16,0-1 1-16,0-2-11 0,1 0 0 0,1-2 21 15,-2 1 5-15,0 1-5 0,1-3 0 0,0 1-20 0,-5-1 25 16,3 2-21-16,-3 2 22 0,-1 1-6 0,-1-2 0 16,-1 4 0-16,-1 1 0 0,-1 1 0 0,-3 1-11 15,3 2 11-15,-3 2 11 0,1 2-17 0,-3 1 12 0,2 1 4 16,-3 1-5-16,0 4 0 0,2-2-5 0,-2 1 0 16,0 5 0-16,-2-1 10 0,2-1-25 0,0 2 20 0,0 0-31 15,0 0-9-15,0 0-10 0,0 2 16 0,0-2-14 0,0-2-28 16,0 2 2-16,0 3-24 0,2-3-5 0,0 5-31 15,-1-1-14-15,3 1-50 0,0 1-38 0,1 0 24 16,-1 1 34-16,5 2 5 0,-5 2 29 0</inkml:trace>
  <inkml:trace contextRef="#ctx0" brushRef="#br0" timeOffset="-188722.76">23073 3742 105 0,'0'0'78'0,"0"0"-3"0,0 0 4 15,-4 0-14-15,3 0 6 0,-2 3-28 0,-1 0 8 0,0 2 3 16,-2 1 8-16,-1 1-15 0,-1 2 16 0,0 2-8 16,-3-1 0-16,3 4-2 0,-1 1 7 0,-2 0-3 15,1 0-15-15,1 0 16 0,-4 1-7 0,2 1-3 0,1-2 0 16,-2 3 5-16,2 0-12 0,-1-2 0 0,-3 4 14 15,5-3-20-15,-5 0 8 0,4 0-3 0,-1-1-5 0,-2 2-3 16,2-3 9-16,3-1-22 0,-1-2-5 0,1 1 14 16,0-5-9-16,1 2-14 0,6-4 14 0,-2-2-23 15,-2 0 13-15,5-3-28 0,0-1-5 0,-1 2-23 0,1-5-4 16,6-3 1-16,-3 0-12 0,3-2-20 0,-3-2-10 16,4-1 2-16,1-1-14 0,1-3-5 0,-1-1-50 15,2-4-26-15,2 2-19 0,-4-1 31 0,2 1 20 0,1-3 10 16</inkml:trace>
  <inkml:trace contextRef="#ctx0" brushRef="#br0" timeOffset="-188435.52">22933 3804 73 0,'0'0'78'0,"0"0"-6"0,0 0-1 0,0-2 4 0,2 2-3 15,-1 3-25-15,3-1-1 0,-1-1-13 0,0 4 7 0,0-2-19 16,2 3-2-16,1 0 2 0,0 0-3 0,1 1 8 15,-2 2 7-15,1 0-4 0,3-1 1 0,-1 2-8 16,0-1 11-16,0 0-7 0,1 2 19 0,1-1-19 0,1 2 8 16,0 0 0-16,-1-2 11 0,1 3-10 0,-2-1-4 0,2 0-4 15,-1 0-4-15,-1-2 1 0,-1 1-5 0,2 1-3 16,-4-3 8-16,2 1-8 0,-2-1-4 0,-1 2 0 16,0-2-4-16,-3-2 0 0,2 1 0 0,1-1-4 0,-5-1-4 15,1 0-40-15,-1-3 40 0,3 2-12 0,-3-2 8 16,2-2-8-16,-2 1-20 0,2-1 1 0,-2-1-16 15,-2 0-30-15,2 0-22 0,-2-3-35 0,-1 3-67 0,-3-4 20 16,2-1 16-16,-1 1 12 0</inkml:trace>
  <inkml:trace contextRef="#ctx0" brushRef="#br0" timeOffset="-188166.96">22771 4086 48 0,'0'0'118'0,"1"0"3"0,-1 1-3 0,0-2-10 16,5 1-3-16,-2 0-26 0,0 0-2 0,3 0 1 0,3 0-19 15,1-2-7-15,3 2-7 0,-2-2 12 0,7 1-7 16,-2-2-7-16,-1 0-12 0,4 2-11 0,-3-4-5 15,4-1-7-15,-2 0-4 0,4 2-12 0,-2-2-23 0,1 0-28 16,3-3-2-16,-2 1-41 0,2 1-55 0,-5-1-43 16,1-1 19-16,1 2 10 0,-2-2 35 0</inkml:trace>
  <inkml:trace contextRef="#ctx0" brushRef="#br0" timeOffset="-187659.3199">23276 3766 55 0,'0'2'86'0,"0"-4"3"0,0 2-7 16,0 0-3-16,0 0-11 0,0 2-29 0,0 1 15 0,4 0-21 16,-3-2 7-16,-1 2-4 0,0 1 0 0,0 3 5 15,0-1-5-15,3 1 12 0,-1 2-15 0,0 0 1 16,-2 0 7-16,0 3 4 0,-2 0 7 0,2 3-10 0,2-1 8 15,-2 1-7-15,0 1 7 0,-4 1-6 0,4-1 0 16,0 4-4-16,0-4-3 0,0 2 4 0,0 2-8 16,-1-1 9-16,1-1-8 0,0 0-8 0,-2-1-4 0,4 1 4 15,-2-2 10-15,0 1-5 0,0-1-17 0,0-2-5 16,0-1 0-16,-2 1 18 0,2-4-8 0,0 2-5 0,0 0-14 16,0-4 18-16,0-1-18 0,0-1 19 0,0 0-23 15,0-3-1-15,0 0 19 0,0 0-19 0,0-3 5 16,0 2 10-16,0-2-15 0,0 0-9 0,0 0-14 0,0-4 14 15,0 2-19-15,0 0-12 0,0-2-4 0,0-2-17 16,0-2-27-16,3 1 2 0,-3-4-14 0,0 2-9 0,0-3-24 16,0 0-30-16,0-1-22 0,0-1-9 0,0 1 31 0,0-1 22 15</inkml:trace>
  <inkml:trace contextRef="#ctx0" brushRef="#br0" timeOffset="-187020.8299">23289 3774 84 0,'11'-6'96'0,"-5"-2"-21"0,4 2 3 15,-2 0-13-15,1 0 14 0,1-1-40 0,0 2 16 16,0-1-16-16,0 2-10 0,0-2 8 0,0 3-5 0,3-2 1 15,-3 4 0-15,0-4-7 0,0 4 0 0,-2 1-8 16,3-2 12-16,-1 2 3 0,-1 0 1 0,-1 2-19 0,1 1 19 16,-2 1-19-16,-1 1 15 0,-1 2-7 0,-2-1 0 15,3 2 7-15,-1 2-10 0,-3 1-1 0,2-1 4 0,-4 1-3 16,0-1-1-16,0 1 1 0,0-2 0 0,4 0 8 16,-3 1-20-16,-2-1 20 0,1 0-20 0,0-1 16 15,0 0-16-15,0 2 17 0,0-3-17 0,0 1 17 0,-4-1-21 16,1 1 17-16,-2 1-21 0,2-2 16 0,-3 1-20 0,0-2 17 15,-1 1-17-15,3 1-1 0,-4-2 10 0,0 0-10 16,3 0-3-16,-1 0 0 0,-1-2 12 0,3-1 4 16,0 2-4-16,2-4-4 0,-2 1 0 0,1 1-8 0,3-3 8 15,-1 0-8-15,1 3-1 0,0-3 1 0,0 0 4 16,0 0-4-16,1 1 4 0,1 2-1 0,3 0 5 0,-3-3-4 16,3 3 4-16,0 0 9 0,1-1-1 0,2 2-8 15,2 1 12-15,-1 1 1 0,1-2-1 0,1 2 1 16,-2-1-1-16,3 2 1 0,-2 2-4 0,1 0-9 0,-2 0 17 15,1-1-9-15,-2 2 1 0,2-1 4 0,-2 2-9 16,1-2-4-16,-2 0 13 0,-1 1-22 0,0-2 22 0,0-1-21 16,-2 3 12-16,-3-3 9 0,1 0 0 0,-1-1-9 15,-1 0 1-15,0 0-1 0,0 0 9 0,-3-1-13 0,2 2 0 16,-3 1 0-16,0-2 0 0,-1-2 0 0,0-1 0 16,1 3 5-16,-5-3-5 0,-3 2 0 0,3-2-13 15,-1 0 17-15,-2-2-17 0,-3-1 0 0,1 0 13 0,1 1-22 16,-2 1 13-16,-3-2-12 0,2 2-1 0,0-2-41 15,-2 1 42-15,-2-2-12 0,3 4 13 0,-2 0-17 0,2 0-3 16,1-3 4-16,0 1 4 0,2 2-19 0,1-2 5 16,2 1-8-16,0-2 1 0,6 3-19 0,1-3-36 0,0-5-35 15,3 1-27-15,2 1-6 0,1-1 26 0,3-4 7 16</inkml:trace>
  <inkml:trace contextRef="#ctx0" brushRef="#br0" timeOffset="-186476.8599">24159 3940 94 0,'0'2'89'0,"3"-2"-10"0,1 0 10 0,-2-3-21 0,1 3 4 15,2 0-14-15,0 0-8 0,1 0-2 0,3 0-1 0,0 0-3 16,0 0 3-16,0 0 1 0,1 0-18 0,-2 0 18 16,-2 0-18-16,5 0 7 0,-3 0 1 0,2 0-8 15,1 1 1-15,-3 1 0 0,0-2-1 0,0 0-6 0,2 3-1 16,2-2 4-16,-3-1 1 0,2 2-4 0,-1-2 8 15,-4 4-20-15,2-2 16 0,0-4-4 0,-2 5-15 16,1-1 11-16,-3-2-16 0,2 0-4 0,-2 0 17 0,-1 1-17 16,2-1 0-16,-2 0 16 0,2-1-20 0,-5 2 0 15,4-2 16-15,0 1-12 0,-3 0 0 0,2 0-4 0,-1 0 0 16,-2 0-17-16,1 0-3 0,-1 0-13 0,0 0-31 16,0 0-3-16,0 0-22 0,0-2-29 0,-1-1-24 0,-4-1-55 15,4 1 14-15,-3 0 29 0,1-2 5 0</inkml:trace>
  <inkml:trace contextRef="#ctx0" brushRef="#br0" timeOffset="-185929.79">24093 3661 105 0,'0'0'75'0,"-2"0"-7"0,2 0 0 15,0 0-8-15,0 0-6 0,3 0-11 0,-1 0 4 16,2 0-4-16,-2 0-17 0,1 0 13 0,2-1-13 16,-2-1 6-16,2 2 1 0,0 0-3 0,-1 0-1 0,1 0-3 15,-1 0 7-15,0-1 4 0,2 1 0 0,-3 0-18 16,2 1-1-16,0-2 1 0,2 1 15 0,-2 0-19 0,-1 3 8 15,4-2-4-15,-4 1 0 0,5 1 0 0,-4-1-4 0,3 2 5 16,-1-1-13-16,2-2 9 0,1 2-1 0,-1-1-3 16,4-2 0-16,-4 3-8 0,3-3 0 0,1 1 7 15,0 1-7-15,1 0 8 0,-3 0-4 0,7 0 0 0,-5 1 0 16,-2-2 0-16,1 1-4 0,1-2 0 0,-1 1 0 16,0-1 0-16,-3 0-4 0,-1-1 4 0,1 1-4 15,-1 1 0-15,-1-2-4 0,-1 1 4 0,0 0 4 0,-1 0-4 16,-2 0-4-16,2 0-24 0,-2 0 0 0,2-2-15 15,-2 1-11-15,0-2-11 0,0 1-3 0,-1-1-48 0,-2-1-61 16,1 1-25-16,-1-2 33 0,0 1 19 0</inkml:trace>
  <inkml:trace contextRef="#ctx0" brushRef="#br0" timeOffset="-165903.14">25593 3459 80 0,'0'0'93'0,"0"-3"-8"0,0 3-13 0,-2-2 10 16,2-1-3-16,0 0-18 0,0 2-10 0,0-1 0 15,0-1-8-15,0-1 1 0,0 1 8 0,0 3-8 0,0-6-11 16,0 4 12-16,0-1-15 0,-1 0 3 0,-1 2-3 15,-1-2 1-15,0 3-5 0,-1-3 1 0,-2 0-4 0,2-2-3 16,-3 5-1-16,1-3 0 0,-2-1-3 0,-1 2 0 0,1-1-5 16,-1 2 5-16,-3-3 4 0,3 2-12 0,-3 2 0 15,2-2 0-15,-2-1 0 0,1 2 4 0,0-1-4 16,2-2 0-16,-5 1 8 0,2 0-16 0,3 0 0 0,-4 3 0 16,4-3 4-16,-3 1 0 0,2-1 0 0,2 3-4 15,-4-1 0-15,-1 2 0 0,5-1 0 0,-2 0 4 0,-1 0-4 16,1 2 0-16,2-1 0 0,-2 2 0 0,2-1 4 15,0 1 4-15,0 0-12 0,0 1 4 0,0 1 0 0,2-1 0 16,1 4 0-16,-2-2 0 0,1-2 0 0,0 4 4 16,1-1 0-16,2-1 5 0,1 5 3 0,1-4 4 15,-2 4 1-15,3-1 4 0,-2 2 4 0,0-1 0 0,2 1 5 16,0 1 0-16,-6 1 0 0,6 2 9 0,-4-1-12 16,4 0-9-16,0-1 18 0,-2-1-4 0,4-2 1 15,1 2-5-15,-2-3-19 0,7 0 1 0,2-3 19 0,-1-1-5 16,7-1-5-16,-3-2-9 0,2-2-15 0,1 1 15 15,1-1 5-15,0-4 0 0,1 0 0 0,-2-1-5 0,2-1-25 16,-4-1 5-16,2 0 20 0,-4-2 0 0,2 0 0 16,-1 0-5-16,-2-4 0 0,-1 1 1 0,-1 1-1 0,-1-2 0 15,0 2 0-15,-3-1-5 0,1 0-21 0,-1 0 11 16,-3-1 15-16,1 3-20 0,-2-2 20 0,1 1-10 0,1 1-15 16,0 0 25-16,-2-2-25 0,3 4 25 0,-3 0-25 15,3 2 15-15,-1-3 5 0,2 2-19 0,-4 0 19 0,1 2 0 16,-1-1 0-16,-1 2 0 0,0 2-15 0,5-4 5 15,-5 4 5-15,1 1 5 0,-1-3-4 0,-1 3-1 16,2 0-5-16,1 0-4 0,-1 0 4 0,-1 0 10 0,2 0 0 16,-4 0 0-16,4 0-9 0,-4 0 4 0,2 0-4 15,2 0 4-15,-4 0-4 0,2 0 4 0,0 0 10 0,0 0-1 16,0 0 1-16,0 0 4 0,0 0-13 0,0 0-1 16,0 3 10-16,0 0-1 0,0 1-18 0,0-1 14 0,0 0 5 15,0 2 0-15,0-1-1 0,0-1-8 0,0 3 4 16,0-1 4-16,0-2 1 0,0 0 0 0,2-2 0 15,1 4-1-15,1-4-13 0,-3 1 4 0,1-2-4 0,3 1 4 16,-4 1 10-16,4 2-1 0,-1-1-8 0,-2 1 4 16,-1 0 9-16,1 0-4 0,1 4 4 0,1-1-13 0,-3 1-1 15,2 1 0-15,2-2 5 0,-2-1 10 0,3 2-10 16,-2-1 0-16,4 2 0 0,-5 0 0 0,2 0-10 0,-1 0 24 16,1 2-18-16,3 1 18 0,-3 0-24 0,-1-1 25 15,0 2-1-15,1 0 0 0,-2 1 1 0,-2-1 0 16,-1 1 4-16,5-2-4 0,-5 1 0 0,0 1-10 0,0-2 5 15,0 1 0-15,0-1 5 0,0-1 1 0,-2-1-6 0,2 2 5 16,0-3-4-16,2 0-1 0,-7 0 17 0,4-1-11 16,-1-1 0-16,-3 2-5 0,2-3-1 0,-2 2 1 15,-1-1-5-15,-3 1 16 0,1-1-22 0,-4 1 22 16,4-1-16-16,-4 1-1 0,1-1 1 0,-3 1-12 0,3-2 12 16,-5 0 0-16,2 1-1 0,1-1-5 0,-1-1-5 0,2-1-1 15,-1 1-5-15,1-4 0 0,3 1-6 0,-4-2 6 16,4 1-6-16,-1-1-4 0,-1 0-12 0,2 0-9 15,0 0-4-15,2-1-15 0,-1 1 12 0,2 0-23 0,-1 0 2 16,1-2-16-16,1 1-1 0,1-3-19 0,-1 2-17 16,2-1-31-16,-1 0-33 0,3-2-36 0,-3 2 13 0,4-3 27 15,-1 2 36-15,-1 1 1 0</inkml:trace>
  <inkml:trace contextRef="#ctx0" brushRef="#br0" timeOffset="-165608.77">25800 3870 144 0,'1'4'129'0,"-1"2"-18"16,0 2 7-16,0-1-6 0,-3 1 12 0,-3-1-25 15,3 4-10-15,0-1-7 0,-4 1-2 0,3-3-10 0,-1 3-4 16,-2 0-2-16,-2-2-4 0,1 1-15 0,3-2-8 16,0-1 1-16,1-1-8 0,-4 0-9 0,3-1-4 0,4-1-17 15,-4-2 9-15,2 1-31 0,-1-3 1 0,4 0-13 16,-1 0-28-16,-1-2 0 0,2 1-26 0,0-4-6 0,0 1-48 16,0-4-38-16,0 1-32 0,3-1 25 0,-1-2 29 15,1-2 12-15</inkml:trace>
  <inkml:trace contextRef="#ctx0" brushRef="#br0" timeOffset="-165007.64">26033 3456 48 0,'4'-6'64'0,"5"-1"4"0,-4 2-7 0,5 2-1 15,-2-2-2-15,3 2-23 0,-2-3-2 0,1 3-1 16,1 2 4-16,-2-4-7 0,-1 4 3 0,3 1 1 16,-3-2-4-16,2 2 0 0,1 0 0 0,-3-2-4 0,0 4 1 15,0-2-4-15,2 0-8 0,-2 2-6 0,4-1 14 16,-2 1-11-16,2-2 7 0,-3 3-7 0,0-2-4 0,3 5 5 16,-4-1-5-16,1 1 4 0,-3 0-7 0,2 0 11 15,-3 3-1-15,0-1 5 0,-2 5 7 0,-2-3 1 16,-1 3-20-16,3 0 19 0,-1 2-10 0,-2 0-9 0,0-2 1 15,-2 2 7-15,2 0 8 0,0 0 0 0,0 0-19 16,2 1 7-16,-2-2 9 0,-2 1-1 0,2 0-7 0,0 2-1 16,0-1 1-16,0-1 4 0,-1 0-5 0,-1 0 5 15,-2 0 0-15,1 0 0 0,0 1 0 0,-1 1 8 16,1 0-8-16,-2-2-12 0,0 0 16 0,1 0 1 0,4 1-21 16,-6-2 4-16,4 1 12 0,1-2 0 0,-1-1-3 15,2 2-1-15,0-2 1 0,-3-2-17 0,3 2-1 16,-2-2 1-16,-3 0 8 0,5-2 9 0,-1 2-5 0,-1-3 1 0,-1-1-5 15,0-1 0-15,-2-1 0 0,4-1-12 0,-2 3-1 16,-1-4-3-16,4-2-5 0,-1 3-3 0,1-3 3 16,-4 0-7-16,1 1-9 0,2-1-15 0,-1 0 0 0,-1-1-19 15,0-2 2-15,-3 1-42 0,3-4-24 0,-2 3-52 16,-2-4-12-16,1-1 23 0,1 1 29 0,1-1 18 0</inkml:trace>
  <inkml:trace contextRef="#ctx0" brushRef="#br0" timeOffset="-164651.29">26059 3763 84 0,'4'0'96'0,"-3"0"-18"0,4 0 15 15,-1-3-10-15,4 2-4 0,-1-1-18 0,2 1 1 16,2-2-8-16,-1 3 16 0,1 0-8 0,3-3-3 0,0 3-3 16,-1-2 15-16,1 2-2 0,0 0-8 0,1 0-2 15,-1 0-12-15,-2 2-15 0,0-2 8 0,0-2-4 16,-1 4-3-16,2 1-12 0,-4-2 3 0,3 1 6 0,-2-2-14 15,-2 1 1-15,0 1 0 0,0-1-8 0,2-1-26 16,-2 2 0-16,-4-4-8 0,1 2-21 0,2 0-20 0,-1 0-22 16,-2 0-34-16,1 0-60 0,-2-3-44 0,1 2 23 15,-3-4 20-15,3 1 30 0,0 2 17 0</inkml:trace>
  <inkml:trace contextRef="#ctx0" brushRef="#br0" timeOffset="-163161.8599">26940 3493 48 0,'0'0'78'0,"0"0"-3"0,0-3-3 15,0 2-4-15,0 1-4 0,0-2-21 0,0 1 4 16,0-1-4-16,0 4-3 0,-3-6-4 0,1 0-3 15,-2 4-4-15,4 0-4 0,-2-1-3 0,0-2 0 0,2 1-4 16,-3-1-18-16,2 0 15 0,1 0 0 0,-4 0-4 16,3 0 0-16,-2-1-4 0,1-1 0 0,-3 2 1 0,0 0-1 15,-1 0 1-15,2 2-1 0,-1 1-3 0,-2 0 3 0,2-2-18 16,1 1 18-16,-2 1-3 0,-2 0-8 0,5-2-7 16,-6-1 4-16,5 2-1 0,-2-1 1 0,-2-1 3 15,3 3 1-15,-2-3 14 0,3 3-4 0,-1-1-14 0,1-1 18 16,0 2-19-16,-1 2 16 0,2-5-1 0,2 3 1 15,-3 0-1-15,1 0 0 0,0-2-10 0,0 4-8 0,0-4 18 16,-2 1-7-16,4 1 7 0,-3 3 1 0,1-2-8 16,-3 2-8-16,1 0 1 0,1 2 22 0,-3 2-8 15,1-1 4-15,-1 3 4 0,3 0-3 0,-4 3 6 0,2-2 12 16,-1 3 0-16,1 0 1 0,2 1-5 0,-5 1 5 16,6-2-12-16,-3 2-7 0,3 0 11 0,-1 0 0 0,3 0 1 15,-1-1-5-15,0-1 1 0,2 0 0 0,-1 0-8 16,1-1 16-16,3 0-20 0,-3-2 16 0,3-1 0 15,2-1-20-15,-3-1 17 0,3 1-17 0,-1-2 16 0,5-5-20 16,-2 2 17-16,1-3-17 0,2 2 0 0,0-1 17 16,2-1-22-16,-2-3 22 0,2 2-13 0,-3-4-8 0,4 1 17 15,-1 2-22-15,1-4 18 0,0 0-18 0,-4 0 9 16,5-3-8-16,-6 2 16 0,2-1-8 0,1 1-8 0,-2-3 0 16,-2 2 8-16,-1-2 0 0,-1 2 4 0,2-2 0 15,-2 0-12-15,-1-2-1 0,0 2 1 0,3-2 8 0,-2-2-12 16,1 4-1-16,0-4-3 0,0-1 12 0,1 2-13 15,-1 1-3-15,3 0 8 0,-2 1 0 0,-1-1 8 0,1 1-4 16,-1 3 8-16,-2-1-8 0,0 1 8 0,-3 4-8 16,2-1-4-16,-3 2 12 0,2-1-4 0,-2 2 0 15,0 1-8-15,0-1 20 0,-2 2-8 0,-1 0-8 0,3 0 16 16,0 0-16-16,0 2 8 0,-1-2 0 0,1 0 0 16,-4-2-8-16,4 2 16 0,0 0-16 0,-1 0 8 0,2 0 8 15,-4 0-16-15,2 3 8 0,1-3 4 0,-5 2 0 16,4-1-8-16,1 2 8 0,-3 2 0 0,-1-2 0 15,1 1 0-15,-2 0 4 0,4 1 0 0,1-2 0 0,-4 2 0 16,1-1-4-16,3 0 0 0,-1 1 0 0,-4 0 0 16,5-2 0-16,0 1 4 0,0 1 8 0,5-2-12 0,-10 1 0 15,5 1 0-15,0-1 0 0,0-1 0 0,0 0 1 16,0 2-1-16,0-2-8 0,0 1 8 0,0 1 8 0,0-1 0 16,0-1 1-16,0 2-1 0,0 1-4 0,0-3 1 15,0 3-1-15,0-1 0 0,5 2-16 0,-5-1 16 16,1 1-12-16,1-1 17 0,-2 0-9 0,5 2-8 0,-5 1 16 15,1-3-8-15,-1 1-8 0,5 1 0 0,-7-1 17 16,7 1-18-16,-5-1 22 0,0 2-21 0,4-1 17 0,-3 1-17 16,5-2 12-16,-3 2 1 0,0 0 8 0,-3 0 0 15,4 0-4-15,-3 0 0 0,6-1-9 0,-4 2 5 0,-1-1 0 16,1 0 0-16,1 0-1 0,-1 0 1 0,4-1 0 16,-6 1 0-16,4 0 0 0,-2-2 0 0,-3 2 0 15,4-1 0-15,-1-2 0 0,-3 1 14 0,1 1-5 0,4-1-18 16,-5 1 23-16,1-4-18 0,-1 4 14 0,0-2-19 15,2-2 23-15,-5 2-23 0,4-1 24 0,-2 1-9 0,-4-2 9 16,1-1 0-16,0 2-4 0,3-2 0 0,-4 1-10 16,0-1 5-16,0 3-5 0,-1-1 6 0,0-2-6 0,-1 1 11 15,3 0-16-15,-3 3 0 0,0-1 0 0,0-3 1 16,-1 3-1-16,0-2 0 0,-1 1 0 0,1-1 1 16,0 2-6-16,0-1 0 0,-1-1 0 0,1 1 0 0,0-1 0 15,0-1-6-15,-1 0 6 0,1 2 0 0,1-2 0 16,1 1 6-16,-2-2-6 0,2 1 5 0,-2-3-5 0,1 3 0 15,-2 0 5-15,3-3 1 0,-1 1-6 0,1 1 0 16,-2-2 0-16,4 0 5 0,-3 4-5 0,2-4 0 0,0 2 0 16,-1-2 0-16,2 0 0 0,-3 3 0 0,2 0 11 15,-1-3-11-15,0 0-6 0,0 3 1 0,-1-3 0 16,2 1-1-16,-3-2 6 0,4 2 0 0,-4-1 0 0,2 0-16 16,1 0 11-16,0 0 16 0,0 0-22 0,0-1 16 15,-1 1-5-15,3 1-5 0,0-1-5 0,0 0-17 0,0 0-3 16,-2 0-11-16,1-1 1 0,1 1-18 0,-3 0 15 15,2 0-22-15,0 0-12 0,-1 0 2 0,1 0-7 0,-1 1-18 16,-3 2-21-16,5-3-20 0,-2 3-60 0,-1-1-20 16,1 1 29-16,0-3 23 0,-1 3 19 0,1 1 11 0</inkml:trace>
  <inkml:trace contextRef="#ctx0" brushRef="#br0" timeOffset="-159468.68">28581 1907 91 0,'0'0'75'0,"0"0"-8"0,0 0 1 0,0-1-7 0,2 1 0 16,-2-1-14-16,0 2-4 0,1-1-4 0,-2-1-17 16,-1 2 11-16,4-1-19 0,-2 0 15 0,0 0-18 15,0-1 14-15,0 1-17 0,0 0-1 0,0 0 15 0,0 0-15 16,0 0 15-16,-2 0-18 0,2 0 11 0,0 2 3 15,0 2-7-15,0-1 7 0,0 0 4 0,0 1-3 0,0 1 3 16,-2 1 8-16,-1 1-15 0,2 0 15 0,-3 3-4 16,0-3-18-16,-1 4 18 0,1-4-15 0,-1 4 16 15,-2-1-4-15,1 2 0 0,1-1-12 0,1 1-7 0,-3 1 0 16,2 1 4-16,1-1 7 0,-1 1 5 0,-3 1-9 16,2 1 1-16,-1-1 0 0,1 1 0 0,1 2 3 0,-4-1-3 15,3 1 0-15,-1 0 0 0,1 0 0 0,-2 0 0 16,0 0 8-16,2 0-4 0,-2 2 0 0,0-4-12 0,2 2 4 15,-2 0 9-15,1-1-5 0,1 1-12 0,-2-2 12 16,0 2 0-16,3 0-7 0,-1 2-14 0,0-1 18 0,-3 2-1 16,2-1-4-16,1 1-12 0,-1 0 16 0,-2 0-16 15,1 1 16-15,2-1-8 0,-2-1 0 0,-2-1 8 0,4-3-8 16,0 2-8-16,-3 2 16 0,5-5-16 0,-5 3 16 16,1-1 5-16,3-2-13 0,-2 0 0 0,1 1-9 15,2-2 18-15,-1 1-18 0,-2 0 18 0,2-3-18 0,-4 1 18 16,6 1-9-16,-2-2 8 0,0 0-16 0,1 1 16 15,-3-1 0-15,0 0-8 0,0 0 9 0,2 0-18 0,-3 0 1 16,4 0 16-16,-6 2-16 0,4-1 0 0,-2-1 20 16,2 2-3-16,-4-2-18 0,6 0 18 0,-4 3-18 15,1-4 18-15,0 2-18 0,0 0 18 0,2 0-18 0,-3-2 18 16,3 4-18-16,-2-1 18 0,1-4-1 0,-2 4-16 16,-1-1 16-16,2-1-16 0,1 2 16 0,-1-2-12 0,1 0-5 15,-1 1 5-15,6-3-4 0,-5 4 0 0,1-2-1 16,3 2 5-16,-3-2 0 0,2 0 0 0,-2 1 8 15,-1-1 8-15,0 2-3 0,0-1-13 0,-1-1-1 0,1 2 1 16,-2-2 17-16,0 0-5 0,2 1 0 0,-2-1-8 0,1 1-8 16,1 0 16-16,-2-1-16 0,0 1 16 0,0 1 1 15,-2 1-1-15,5-2-16 0,-3 1 16 0,3-1-16 0,-3 2 16 16,0-1-8-16,3-1 0 0,-1 1-12 0,1-1 12 16,4 0-13-16,-5 0 21 0,1-1 1 0,3 1-22 15,-1-2 22-15,-2 1-18 0,4-2 9 0,-3 2 9 0,4-2-18 16,-4 0 9-16,-1 0-8 0,4 1 8 0,-1-2 8 15,-3 0-16-15,5-1 0 0,-3 0-1 0,0-2 13 0,0 2 5 16,-2-2-1-16,3 1 0 0,-5-1 1 0,3 2-5 16,3-4 0-16,-2 2 0 0,-1-1 1 0,4 1-1 0,-3 1-4 15,2-2 4-15,1 1 0 0,-4-2 1 0,3 4-14 16,-2-2 5-16,-1-1 8 0,2 2-4 0,-3-1 0 16,2 0 0-16,-2 1 0 0,-2-1 4 0,4 3-4 0,-3-1 0 15,0-2 0-15,1 3 5 0,0 1-5 0,0 1 0 16,0-1 0-16,-2-2 0 0,2 2 0 0,0 1 0 15,1-1 0-15,-1-2 0 0,1 2 0 0,1-2 0 0,2-1 0 16,-4 2 0-16,5-4-9 0,0 1 1 0,-1-4 8 16,1 0 4-16,0 1-4 0,0 0 0 0,1-3 0 0,-2 3-4 15,1-1-1-15,0-2 5 0,0 0 0 0,0 0 0 0,0 3 0 16,0 1 0-16,0-4-16 0,0 2 11 0,0-2 5 16,0 0-8-16,0-2 0 0,0 4-1 0,0-2 14 15,0 0-5-15,0 0 4 0,0 0 0 0,0 0 0 0,0 0 0 16,0 0 0-16,0 0 1 0,0 0-10 0,0 0 10 15,0 0-1-15,0 0 0 0,0-2 0 0,0 0 0 16,0 2-12-16,1 0-5 0,-1 0 18 0,5 0-10 0,-1 0-3 16,1-1 8-16,0 0 4 0,2-1 0 0,-1 4-12 0,1-2 0 15,2-3 8-15,-5 1 8 0,3 1 0 0,0 1-3 16,0-2-1-16,-1 2 4 0,1 0-4 0,-3 0 1 16,2-1-1-16,1 1 0 0,-2 0 0 0,3 1 1 0,-4-1-1 15,1 0 0-15,3-1 0 0,-2 1 1 0,1 0-1 16,1 0 0-16,-1 0 0 0,0 1-8 0,1-1 8 15,0 0 1-15,-1 3-1 0,1 0-17 0,2 0 17 0,2 0-16 16,-4 0-1-16,2-1 21 0,1-1-16 0,-3 1 16 16,1-1-16-16,1 1 8 0,1 1 8 0,-2-5-16 0,1 2-1 15,1-1 18-15,0 1-18 0,0 0 18 0,0 1-9 0,0-1 8 16,3 0-20-16,1 2 16 0,-1-4-13 16,0 2 18-16,2-1-18 0,-3 1 18 0,1 0-18 0,3 0 14 15,-2 0-18-15,0 0 4 0,1 0 18 0,1 0-18 0,1 0 18 16,-2 0-22-16,-1 1 22 0,3-1-9 0,-1 0-9 15,-2 2 18-15,2-1-9 0,0-1-9 0,1 3 13 0,-1-3-16 16,-1 0 16-16,1 2-17 0,1-4 18 0,-3 4-5 16,1-1-5-16,1 1-7 0,0-2 16 0,-4 0-16 15,4 0 20-15,-3 0-8 0,-2 4 4 0,4-4 0 0,-2 2 0 16,-1-1 1-16,1 2-1 0,1-3-8 0,-1 3-1 16,0 0 5-16,2-1 5 0,0 1-1 0,-1-5 0 0,3 4 0 15,1-1-4-15,-2-2 4 0,1 1-4 0,0 0 0 16,0 1 0-16,-1-2 0 0,1 1 0 0,1 0 0 15,-1 0-8-15,0 0-5 0,-2 1 9 0,0 2 8 0,1 0 1 16,-3 0-10-16,2 2-3 0,-1-2 8 0,0 3 8 16,0-2-3-16,-2 2-1 0,0 0-17 0,1 0 17 0,-2-3 5 15,-1 2-22-15,3-2 5 0,-3 0 8 0,-1 1 8 16,2 1 1-16,-1-2-5 0,2 1 0 0,-2-2 0 0,2-1 0 16,1 1-16-16,-1-1 16 0,0 1 0 0,0-2-12 0,1 0-1 15,1 0 18-15,-1 2-18 0,-1-2 1 16,1 0 0-16,2 0 16 0,-5 2-16 0,4 0 16 0,-3-1-16 15,2-1 20-15,-2 2-20 0,0-2 4 0,0-2 16 0,-1 2 1 16,-3 2-17-16,5-1 16 0,-5-1-8 0,1-1-8 16,-3 4 0-16,2-3 8 0,-3 0 9 0,-3 1-5 15,1-1-16-15,-1 0 16 0,-2 0 1 0,1 0-1 0,1 0-3 16,-4-1-22-16,1-1 17 0,1 2-22 0,0 0-19 16,-2-1-17-16,-1-2-11 0,0-1-46 0,-2 0-66 0,-2 0-49 15,-3-1 22-15,0 2 25 0,-1-3 15 0,-3-1 32 16</inkml:trace>
  <inkml:trace contextRef="#ctx0" brushRef="#br0" timeOffset="-141802.72">28597 3327 84 0,'1'-2'53'0,"-1"4"4"0,0-2 7 0,3 1-3 15,-3-1-11-15,4 0-17 0,-3 2-5 0,-1-1-3 0,4-1-3 16,-8 0-1-16,4 0-3 0,4 0 0 0,-4 0 8 0,0 0-12 16,0 1 11-16,-4-1-6 0,4-1-5 15,0 1-7-15,0 0 11 0,0 0 8 0,0 0-4 0,0 0 0 16,0 0-15-16,0 0 15 0,0 3-15 0,0-1 8 0,0-2 11 15,0 1-12-15,0 1-6 0,0 1 6 0,0-2 1 16,0 2 0-16,0 0 7 0,0 2-11 0,4-1 1 0,-4 1-1 16,0 1 0-16,0 0 4 0,0 1 8 0,1 2-5 15,1 0 1-15,-2 0 0 0,3 2 0 0,-1-1 0 16,-2-1 0-16,0 3-15 0,4 0 19 0,-4-1-15 0,2 1 7 16,-2 0 1-16,-2 1 7 0,7-2-7 15,-5 2 3-15,3-1-3 0,-2 0 4 0,3 0-4 0,-3 2 4 16,3-4 0-16,-1 2-8 0,-2-1 16 0,3-1-7 0,-3 2-9 15,2-3 8-15,-3 2 5 0,0-1 4 0,0 1-8 16,0-3-8-16,0 2 0 0,-1-2-1 0,2 2 10 0,-1-2-1 16,0 2 1-16,0-3 9 0,0 1-18 0,0-1 18 15,0 2-13-15,0-3-9 0,0 0 18 0,0 0 1 0,0-1-24 16,0 1 24-16,0-3-4 0,-3 1-5 0,2-2-19 16,-3-2 19-16,4 1-5 0,0 1-4 0,0-2-10 15,-1 0 5-15,1 0-10 0,-2 0-9 0,1-2 4 0,1 2-14 16,1 0-14-16,1 0-22 0,-2-1-21 0,-2-3 3 15,2 0-3-15,0 1-27 0,0-3-16 0,2 0-31 0,-1-1-67 16,3-1 6-16,2-2 32 0,0-4 23 0,-1 5 18 0</inkml:trace>
  <inkml:trace contextRef="#ctx0" brushRef="#br0" timeOffset="-140809.09">29078 3424 105 0,'-4'0'78'0,"0"0"-6"16,-1 0-8-16,3 0 1 0,1 0 3 0,1 0-22 16,0 0-2-16,0 0-19 0,0-1 11 0,0-1-14 0,0 1-4 15,0-2 0-15,-2 3 7 0,2 0-10 0,-4 0 14 0,4-3-14 16,-4 1 7-16,0 1 4 0,-1 1-8 0,-2-2 4 15,1 4-3-15,-2-2-1 0,4 0-3 0,-4 0 3 16,3 0 9-16,-6 3-5 0,5 0-3 0,1-3-4 0,0 0 0 16,2 0-11-16,1 3-4 0,-3 0 7 0,4 1 5 15,-4-4-12-15,5 2-4 0,-1 1 8 0,1 0-4 0,0 0-4 16,-3 2 0-16,-2 3 12 0,1-3 3 0,1 1 0 16,-2 1 1-16,4 2-1 0,-7 0 1 0,7 0-12 15,-6 2 15-15,2-1-11 0,2 2 11 0,0-2 8 0,-2 1-7 16,-2 3-1-16,3-1 1 0,1-2 0 0,-2 2-1 15,4-1-3-15,1 0 4 0,-3 2-4 0,3-4 0 0,-4 4 4 16,4-2-8-16,0-2 0 0,2 4 4 0,-2-4-4 16,2 1 0-16,-2 1 8 0,-2-2-12 0,4 1 4 0,1-4-44 15,-3 4 48-15,1-2-4 0,3 0 0 0,0-2 0 16,1 1-4-16,1-2 13 0,-1 1-1 0,1-1-12 16,-1 0 9-16,2 0-9 0,2 0 0 0,-4-1-8 0,1-1 12 15,-1 2-12-15,1-1 16 0,3 1-20 0,0-3 16 16,-1 1-16-16,1 1 12 0,-1-1-8 0,0-1 17 15,1 0-9-15,4 0-13 0,-5 2 22 0,1-4-13 0,2 1 4 16,-3-2-12-16,0 0 20 0,0 1-12 0,1-1 4 0,-2 0 5 16,-1 0-18-16,-1-1 22 0,-2 1-21 0,5 0 16 15,-7 0-16-15,4 0 16 0,0 0-16 0,-2 0 16 0,4-2-16 16,-3-1 16-16,2 0-16 0,2 0 16 0,-3-1-12 16,3-2 4-16,1-2 0 0,0 2-13 0,-1-2 22 15,1 1-5-15,-1-2-8 0,-2 0-9 0,1 2 21 0,-1-2-12 16,2-2 0-16,-4 2-8 0,3-1 20 0,-2-1-21 15,-2 2 22-15,2-3-18 0,-4 0 18 0,2 2-9 0,-1-1-9 16,-1 1 18-16,-1-1-9 0,0 2-9 0,0 0 18 16,0 2-9-16,-1-2-4 0,1 3 16 0,0-2-4 15,0 1-8-15,0 1-8 0,0-1 21 0,0 2-22 0,0 0 22 16,0-1-22-16,0 0 22 0,-5 2-21 0,4-2 3 16,-3 1 18-16,3-2-17 0,-2 1 16 0,-1 1-16 0,0-2 17 15,-1-1-17-15,2 2 21 0,-5-1-5 0,5-1-16 16,0-1 13-16,-1 2-1 0,0-2-4 0,-1 1-8 15,1-1 21-15,0 2-8 0,-1 1 0 0,4-2-1 0,1 2 5 16,-3 2-4-16,-1-1 4 0,4-1-4 0,0 2 0 16,-1 1 0-16,-1 0 4 0,1-2-4 0,-3 5-9 0,3-4 13 15,-3 2-4-15,4-2 5 0,-3 4 4 0,2-2-4 16,-2 2-9-16,3-1-1 0,-2 1 5 0,4 0 1 0,-2-2-15 16,-2 4-4-16,4-4 0 0,-4 4-1 0,4-2 1 15,-2-2-23-15,0 2 14 0,-2 0-22 0,2 0-8 0,0 0 1 16,0-3-17-16,0 3-18 0,-1 3-3 0,1-1 2 15,0-1-53-15,0 4-33 0,0-2-34 0,0 1 8 16,0 2 26-16,-2-1 19 0,2 4 22 0</inkml:trace>
  <inkml:trace contextRef="#ctx0" brushRef="#br0" timeOffset="-140161.31">29666 3982 101 0,'1'0'75'0,"-1"0"-14"0,4 0 14 16,-4 0-18-16,1 0 11 0,2 0-21 0,-1 0-18 0,-2 0 0 15,-2 0 0-15,4 2-1 0,-1-2 5 0,1 3 0 16,-2-3-12-16,1 3 9 0,-1-2-5 0,0 2 8 16,2 0-11-16,-2 0 0 0,2 0 0 0,-2-3 1 0,1 4-1 15,-1 0-4-15,0 0 9 0,-1-1-9 0,2 2-3 16,-6-3 0-16,5 2-3 0,-3 2 10 0,2-2 5 0,-5 4-1 16,2-2-18-16,1 1 0 0,-3-1-1 0,-1 2 9 0,-1-1 7 15,2 1-12-15,0-1-11 0,-2 1 0 16,1-2 0-16,-3 1 0 0,2-1 0 0,-2 0 0 0,1 0 8 15,-1-1 4-15,4-1-4 0,-2 1-8 0,-1-4-16 0,1 4-11 16,1-4-15-16,2 0-8 0,1-1-21 0,-2 2-41 16,-1-2-64-16,4 0-19 0,0-2 26 0,1 0 27 0</inkml:trace>
  <inkml:trace contextRef="#ctx0" brushRef="#br0" timeOffset="-138240.5799">30377 3399 66 0,'-1'-3'68'0,"1"0"3"15,0-2-10-15,0 1-4 0,0-1-4 0,0 5-17 0,0-1 4 16,-2-2-1-16,1 3-10 0,-3-3 0 0,0 3 3 0,2-3-17 16,-1 3-1-16,-4-2 1 0,3 2 14 0,-2-1-18 15,-1-1 0-15,1 4-4 0,2-4 0 0,-5 4 15 0,5-5-7 16,-1 3-1-16,-2-2-10 0,1 4 0 0,-2-2-1 16,4 0 19-16,-3-2-11 0,2 2 0 0,-1 0 0 15,1 0-11-15,-1 0 15 0,0 0-15 0,2 0 15 0,-2 3-15 16,0-3 15-16,0 3-8 0,-1 2 0 0,1-2-7 15,-1 0 11-15,-1 1 4 0,-1 5 4 0,0-1 7 0,0-1 0 16,0 1 1-16,0 2-16 0,-1 1 12 0,-1-4 7 16,3 7-15-16,-1-2 20 0,2 0-12 0,0 0 0 15,0 1 0-15,2 0 9 0,1 1-13 0,0 0 1 0,3-1 8 16,-1-1-4-16,4 0-8 0,-2-2 0 0,1 3-12 16,4-3 16-16,0-1-16 0,0 0 0 0,1-1 9 0,2-1-9 15,0-1 8-15,2-1-12 0,2-2 17 0,-1 0-9 16,5-3 0-16,-3 1 5 0,1-2-18 0,5-2 18 15,-2 0-21-15,1 0 16 0,0-4-8 0,2 2 0 0,-3-3 8 16,-3 1-20-16,4-1 8 0,-4-4-1 0,-2 5 14 16,0-4-1-16,-2 4-20 0,-2-4 20 0,-1 4-16 0,-2-4 16 15,-2 4 0-15,-2-1-16 0,3-1 16 0,-4 2-8 16,0-1 0-16,0 2 0 0,0 0-8 0,0 0 16 16,0 0-8-16,0 2 0 0,0-1-4 0,0 1 4 0,0 1-12 15,0 0 20-15,0 0-21 0,0 1 22 0,0 1-9 0,0-3 0 16,0 3 4-16,0 0-4 0,0-1 0 0,0 1-4 15,0-2 8-15,0 3-17 0,0 0 22 0,0 0-22 16,0-3 22-16,0 4-9 0,0 1-13 0,0-4 21 0,0 1-8 16,0 4-12-16,0-3 20 0,0-2-4 0,0 2-4 0,0 2-8 15,0-2 4-15,0 1 4 0,0 4 8 0,0-3 1 16,0 5-5-16,4-3-8 0,-1 3 4 0,0 0 4 16,-1 0-8-16,3 1-9 0,0 2 5 0,-1-1 12 0,0 0 4 15,2 2 1-15,-3-1-1 0,-3 1 0 0,1-1-16 16,-1 4 20-16,4-2-16 0,-4 1 17 0,0 1-17 15,0-2 20-15,0 3-7 0,0-2-9 0,0 2 17 0,0 0-17 16,0-1 21-16,0 2-4 0,0-4-8 0,0 5 8 16,3-4 1-16,-3 0-14 0,3 1 0 0,-1 0 1 0,-2-2 4 15,1-2-5-15,1 2 0 0,-2-1 1 0,2-2-1 16,-2 0 5-16,-2 0 0 0,4-2 4 0,-6 1-4 0,1-1 5 16,1-1 9-16,-2 0-10 0,-1-1-13 0,-3-1 19 15,0-1-10-15,0 0-9 0,-3 0 19 0,-1 0-10 16,0-1-14-16,-2-2 19 0,0 0-9 0,0 1-14 0,0-1 23 15,-2 0-14-15,3 0-5 0,-1 2 10 0,1-4-15 0,0 1 1 16,3-1-10-16,-2 1-18 0,1-3 15 0,0 0-19 16,2 0-3-16,1 1 0 0,-3-2-12 0,1-1-3 15,1-1-7-15,1 1 9 0,-3 1-19 0,5-1 9 0,-3 2-3 16,0-1 5-16,5 1-21 0,-5-1-22 0,5 2-36 16,-1-1-26-16,3-2 1 0,1 1 19 0,-4 1 18 0</inkml:trace>
  <inkml:trace contextRef="#ctx0" brushRef="#br0" timeOffset="-137163.23">31056 3522 98 0,'-3'-8'57'0,"-1"5"7"0,3-1-3 0,1-1 0 16,-4 1 3-16,1-1-24 0,-2 2 3 0,5 2-4 15,-3-2-3-15,-3-1 0 0,5 0-7 0,-3 4 0 16,0-1-3-16,-1-2-4 0,2 0 0 0,-2 1-11 0,-2-3 7 15,0 0-3-15,0 5-1 0,-1-3-3 0,4 0 0 16,-6 0 0-16,2-2-18 0,2 3 18 0,-2 1-15 16,2 1 1-16,0 0-1 0,1 0 0 0,-2-1 15 0,2 1 0 15,1 0-3-15,-2 1-1 0,3-1-14 0,-2 0 7 16,1 0 7-16,1 0 1 0,-2 0-5 0,2-1 5 0,-3 1-5 16,3 0 1-16,-2 0 0 0,2 1-15 0,-3 2 0 15,1 0 3-15,-3 0 1 0,7 2 3 0,-7-1 19 16,3 4-8-16,-3 1 4 0,0 0 4 0,2 3 4 0,-1-2 11 15,3 0 0-15,-3 4 0 0,0 1-4 0,2 0-3 16,-2 0-8-16,3-3 8 0,-1 3 0 0,1-1 0 0,4-1-8 16,-3 1 9-16,3-2-5 0,-1-2 1 0,1 1-5 0,1-2 1 15,4 0 0-15,0-2 8 0,1 1-4 0,1-2-12 16,4-3 0-16,0-2 0 0,2 2-4 0,4-3 0 0,-3 1 0 16,5-2-4-16,0-3 0 0,-1-1-4 0,4 1 0 15,-2-5-12-15,-4 3 12 0,0-2 0 0,0-1 0 16,-2 0 0-16,-3-3-8 0,-2 2 12 0,-1 1 4 0,-3-2 0 15,-4 2 0-15,1 0 0 0,0 2 4 0,-1-1 12 16,-1 1-8-16,-1 1-8 0,-3 1 4 0,4-1 8 0,0 3 9 16,0 2-13-16,-1-2 1 0,1 1-13 0,-2 1 0 15,2 1 16-15,-3-2-7 0,3 2-14 0,0 0 22 16,0 2-21-16,-3-2 16 0,3-2-12 0,0 4-8 0,0-2 0 16,0-2-1-16,0 2 22 0,0 0-5 0,0 0 1 15,0 0-18-15,0 0 18 0,0 0-18 0,3 0 1 16,-1 0 0-16,1 0 20 0,-2 0-4 0,3 2 1 0,-1 1-1 15,2 0 1-15,-4 0-9 0,6 1-13 0,-3 4 21 16,1-2-8-16,-4 1 0 0,4 1-8 0,-2 2 8 0,1 1 8 16,1-3-16-16,-5 3 16 0,4 1-16 0,-4 0 21 15,5 0-13-15,-5 0-9 0,3 0 18 0,0 2-18 0,-1-2 18 16,-1 0-18-16,-1 0 22 0,2 1-17 0,-2-1 21 16,2 0-5-16,-4 2-3 0,4-4 8 0,-2 2 0 0,-2 0-8 15,2 0 4-15,0-1-4 0,-2-1 4 0,2 2 0 16,-1 0 0-16,-1-1 10 0,0-1-1 0,1 2-4 0,1-1 0 15,-3-2 1-15,-2 0-15 0,4 0-4 0,-1 0 9 16,-3-2 10-16,4 1 0 0,-3-2-5 0,0 0 0 0,0-2 0 16,-2 1-23-16,-3-1 14 0,6-1 4 0,-7 0 1 15,4-1-20-15,-2-1 1 0,-2-1 9 0,2 0-10 16,-2 3 1-16,-2-1 18 0,1-2 1 0,-1 0-6 0,-3 1 1 16,0-2-5-16,-1 4-14 0,-1-3 0 0,0 0-1 15,2 0-3-15,-1-3-1 0,0 1 1 0,2 2-1 16,1-3-13-16,1 3 10 0,0-3 0 0,5-1-18 0,-1 1-3 15,1-2 4-15,2 1-16 0,-2 1-3 0,5-3-15 16,1 0 13-16,-1 1-15 0,2-2-6 0,0 2-33 0,0-1-65 16,-1 2-29-16,4-2 21 0,-2-1 26 0,4 2 25 15</inkml:trace>
  <inkml:trace contextRef="#ctx0" brushRef="#br0" timeOffset="-136298.55">31756 3407 80 0,'-8'-4'54'0,"0"4"10"0,-1 0 0 0,2 0-7 15,3 0-3-15,-1 0-25 0,-2 0 3 0,0-1-11 0,2-1 1 16,-1 2-1-16,1 2-10 0,-2-2 11 0,1 1 7 0,0 1-11 16,-1-2 0-16,-1 1-4 0,-1 2 12 0,1 2-1 15,2-2-3-15,-2 0-8 0,-1 1 8 0,1 1-3 16,1 1-16-16,-1-3 1 0,1 4 0 0,0-2-1 0,1-1 1 15,-1 1 3-15,-3 0 1 0,3 2-1 0,1-1 19 16,-2 1-8-16,3 1-3 0,-4-1-8 0,1 4 8 0,0-1 11 16,0 1-8-16,-1 2 12 0,0 2 0 0,1-1-18 15,-1 1 18-15,1 0-15 0,2 1 15 0,-1 1-7 0,3-1 0 16,-2 0 0-16,1 1 0 0,3 1 1 0,1-1-1 16,-1-2-3-16,0 0-1 0,2 1 9 0,0-4 0 15,0 3-4-15,4-1-4 0,-3-4 0 0,6 2-3 0,-3 0-13 16,2-3-4-16,2 2 8 0,1-1 0 0,3-1 4 15,1-1 1-15,1-1-13 0,-1 1 8 0,-1-2-8 0,4 0 8 16,-2-3-8-16,2 3 9 0,-2-6-14 0,2 1 5 16,2 1 0-16,-6-2-8 0,3 0 16 0,-3 0 1 15,1 0-1-15,1 0 0 0,-5 0-3 0,3-2-1 0,-2 4-8 16,2-4 12-16,-4 2-16 0,2-1 16 0,-2-2-16 16,0 0-1-16,0-2 18 0,-2 1-9 0,-2-1-9 0,0 1 1 15,-4-4 16-15,2 2-16 0,0-1 16 0,-2-2-16 16,-2 3 20-16,0-3-20 0,-1 0 16 0,-2 1-16 15,3-1 16-15,-3 2 1 0,0-2-18 0,-1 1 18 0,-1 1-22 16,-2 1 22-16,1 0-5 0,-2-2 0 0,2 4 0 0,-2-1-4 16,0 0-8-16,0 1-1 0,-2 1 1 0,1 2 0 15,-2-1-1-15,0 1 1 0,2 1 0 0,-3 0 0 0,1 0-1 16,-2 0 1-16,0 0 0 0,3 0 0 0,-2 0 0 16,4 0-1-16,-6 0 1 0,5 1 4 0,0 1 0 15,3-1-4-15,0 2 4 0,2 0 0 0,-3 2 0 0,2-1 0 16,6-1 4-16,-3 3-12 0,3 0 4 0,-1-3-8 15,1 2-12-15,1-2-27 0,0 1-7 0,0-2-4 0,1-1-36 16,1-1-58-16,3 2-55 0,-2-2 35 0,3 0 26 16,3 0 19-16</inkml:trace>
  <inkml:trace contextRef="#ctx0" brushRef="#br0" timeOffset="-135627.96">32486 3031 69 0,'-1'-1'57'0,"1"-2"4"0,-4 1 3 0,1 1-10 15,3 1-4-15,-1-2-21 0,-2 2-1 0,3 0-3 0,-2 0-3 16,1 2-1-16,-2-4-3 0,-1 4 4 0,4-4-4 16,0 2 0-16,-3 0-3 0,2 0-1 0,-3 0 8 0,1 0-11 15,0 0-4-15,0 0 7 0,-2 0 1 0,2 0-1 16,-3 0-3-16,2 2 11 0,0-2-15 0,-4 3 1 16,-1 0 3-16,4 3 11 0,0 0 3 0,-2 0 1 0,1 3 0 15,-2 1 11-15,4 2 0 0,-1 2 0 0,-2-1-18 16,4 2 0-16,2 2 18 0,-3-1-6 0,2-1-5 0,2 2 1 15,-2-1-4-15,2-1 0 0,0 0-3 0,2-1-1 0,4-1 1 16,-2-1-1-16,0 0-3 0,2 0 0 16,0-1 0-16,4-1 8 0,-1-1 0 0,3 0 0 0,1-3-16 15,-1-3 0-15,2 0 17 0,-1 0 0 0,-1 0-1 0,6-5-3 16,-4 0 0-16,5-1-21 0,-4-3 17 0,1-2-8 16,2 2-9-16,-2 0 8 0,1-3 1 0,-3 0-1 15,-1-1-8-15,0-1 9 0,-4 1-1 0,-1-4 5 0,0 4 0 16,-5-4-4-16,-1 2-9 0,1-1 13 0,-6-1-4 15,-1 2 0-15,1 0-5 0,-3 0 0 0,0 2 1 0,-5-2-5 16,1 1 4-16,-1 1-26 0,-2-1 18 0,-2 4-22 16,0-4-9-16,0 4 1 0,0-1 0 0,0 2-8 0,-1 2-19 15,0-2 0-15,2 6-19 0,-5-4-9 0,1 3-60 16,-2 1-70-16,-1-1 15 0,-1 1 17 0,-3 1 30 0,-1 2 18 16</inkml:trace>
  <inkml:trace contextRef="#ctx0" brushRef="#br0" timeOffset="-134310.8599">22593 5340 73 0,'0'-2'78'0,"0"0"-10"16,0 1-4-16,0 0-3 0,0 1-3 0,0 0-26 0,0 0 0 16,0 0 0-16,0 0 4 0,2 1-7 0,-1-1-11 15,1-1 15-15,0 1-19 0,-1 0 19 0,-1 1-18 0,5 2 6 16,-3 0 9-16,-1-1-8 0,4 2-4 0,-2 1-7 16,2 2 11-16,-4 1-4 0,6 1 4 0,-2 1-3 15,3 1 3-15,-5 1 8 0,3 1 0 0,3 2-19 0,-2 0 19 16,-1 3-15-16,3 0 19 0,1 0-11 0,0 3-8 15,-2 0 12-15,2-1 12 0,-2 2-1 0,4 1 1 0,0 0-3 16,-2 2-12-16,-1 0 20 0,2-1-12 0,-1 2-3 16,-2 1 4-16,2-2-4 0,0 1 0 0,-2-1 1 0,1 1-5 15,-2-4 1-15,-1 1-4 0,1-2-1 0,1-3-3 16,-2-2-9-16,2-1 13 0,-4-4-9 0,1-1-8 0,-2-4 18 16,5-2-10-16,-3 1-4 0,0-3 0 0,-1-4 10 15,1-1-5-15,0-3 0 0,3 2 0 0,-2-4-5 0,2-4-14 16,0-1 5-16,1-1 10 0,2-1-15 0,-1-6 0 15,2 2 10-15,-2-4-14 0,1-1 4 0,2 0-4 16,-4 0 4-16,1-1 0 0,1 2 10 0,-3-1-14 0,1 1 4 16,1 1 0-16,-2 1 1 0,-2 2 4 0,0 1 0 15,2 0 0-15,-3 1 0 0,0 4 0 0,-1-2 0 0,1 3 0 16,-3-2 0-16,1 4-5 0,0-1 5 0,0 4-4 16,0-1-1-16,0-1-13 0,-3 2-10 0,4 1-3 15,-3 0 4-15,-1 1-8 0,5 0-4 0,-3 0-20 0,-1 2 4 16,-1 0-11-16,0 1 6 0,0 1-20 0,2 1-2 15,-4-2-36-15,4 2-58 0,0 0-36 0,-4 2 25 0,0 1 15 16,1 1 33-16</inkml:trace>
  <inkml:trace contextRef="#ctx0" brushRef="#br0" timeOffset="-133899.3299">23503 5884 52 0,'-12'11'89'0,"3"-1"0"0,0 2-18 16,-3 0 15-16,4 2-11 0,-2-1-17 0,-2 2 0 15,-2 2 3-15,5-1-3 0,-1 1 8 0,-4 2 0 0,1 1 8 16,-1-2-6-16,1 3-12 0,-4-2 9 0,4 1-3 16,1-1-4-16,-2 2 2 0,-1-2-12 0,1-2 13 0,1 0-20 15,4-2 13-15,-4-2-7 0,4-2-21 0,2 1 13 16,-2-5-21-16,6-1 17 0,0-3-26 0,0 0 18 15,3-1-18-15,0-1-4 0,0-1-14 0,0-1-5 0,0-2-22 16,0-2-4-16,1-2-3 0,-2 1-25 0,2-4-7 16,2 2-23-16,1-4-17 0,0-4-35 0,2 0-34 0,-1-2-32 15,0-1 32-15,1 1 23 0,1-3 4 0</inkml:trace>
  <inkml:trace contextRef="#ctx0" brushRef="#br0" timeOffset="-133617.04">23447 5850 84 0,'11'0'78'0,"-3"3"4"0,3 1-3 0,0-2-4 0,-1 2-7 16,0 1-21-16,0 1 0 0,-2 4-4 0,4-1-7 16,-5 3 1-16,3 1-1 0,-1 1 8 0,-2 1-4 15,0 3 8-15,0 0 8 0,-1 2 7 0,-1-1-18 0,0 1 16 16,1 1 1-16,-2-2-4 0,1 2-15 0,0-2 1 15,0 1-4-15,0-5-4 0,-2 3-3 0,5-3 0 0,-4 0 4 16,4-1-11-16,0-2-9 0,0-2 0 0,0-2-5 16,0 1 6-16,-2-5-14 0,4-1-8 0,-1 0-9 0,-2-1-21 15,-2-1 0-15,-1 0-20 0,-1-3-8 0,-1-1-18 16,-2-2-19-16,-5 1-12 0,2-2-44 0,-3-2-36 0,-4 0-5 16,-1 0 24-16,-2-1 22 0,2-2 8 0</inkml:trace>
  <inkml:trace contextRef="#ctx0" brushRef="#br0" timeOffset="-133370.56">23150 6178 48 0,'-2'0'114'0,"2"0"-3"0,2-1 0 0,3 1-18 15,-1 1 11-15,3-1-28 0,4-1-3 0,-3 1-3 0,3 0-7 16,4-2-4-16,2 1-6 0,5-2-4 0,-2 0 0 16,2 0-11-16,2-2-7 0,1-1-11 0,0 0-1 0,2 0-3 15,-3-3-8-15,3 3-24 0,-2-1-7 0,1 1-28 16,-3-2-10-16,-2 2-30 0,-1-1-68 0,1-1-49 16,-3 1 28-16,-1 1 15 0,-1-2 15 0</inkml:trace>
  <inkml:trace contextRef="#ctx0" brushRef="#br0" timeOffset="-132894.8299">23836 5800 84 0,'0'4'92'0,"0"-2"-6"0,0-2-15 0,0 3-6 0,0-1 10 15,0 1-24-15,3 1-12 0,1 2 5 0,-3-3-1 16,1 3-7-16,-1 0 1 0,5 2 3 0,-2 2 4 0,0 1 1 15,1-1-5-15,0 4-14 0,-3-1 8 0,-1-1 4 16,1 3-1-16,-2 0 1 0,1 3 12 0,-1-3 1 16,0 3-8-16,2 0-4 0,-2 0 5 0,2 0-4 0,4 0-3 15,-2 2-5-15,0-2 2 0,2 0-5 0,1-2 0 16,0 1 1-16,-1-1-4 0,2-1 4 0,-3 0-12 0,2-3-1 16,0 2-3-16,0-4-5 0,-1 1 0 0,-3-2 8 15,1-2-8-15,-3-1-4 0,2 0 0 0,2-1-1 16,-5-1 1-16,0-2-1 0,0 1-4 0,0-3 0 0,0 0 0 15,0 1-4-15,0-1 4 0,0 0-5 0,0-1-4 16,0 1 4-16,0 0-8 0,0 0-23 0,0 0-12 0,-5 0-4 16,2-2-28-16,2-2-7 0,-3 1-33 0,0-2-16 15,-1-1-42-15,-2 0-43 0,0-3 26 0,2 2 22 0,-2-4 20 16</inkml:trace>
  <inkml:trace contextRef="#ctx0" brushRef="#br0" timeOffset="-132319.64">23925 5808 112 0,'8'-4'79'0,"-2"2"-4"16,3-1 0-16,1 0 7 0,-2 1 1 0,4-2-22 0,-2-1-3 16,0 4-7-16,3-2-4 0,-1 3 1 0,3 0 3 15,-3-2-3-15,0 2 0 0,2 0-3 0,-1 0-3 0,1 3-4 16,-1-3-4-16,-2 2 0 0,2 0 5 0,-4 2-12 16,-1 0-7-16,1 2-1 0,-2 0 1 0,-2 2 0 15,-2-2 12-15,-1 1-8 0,-1 1 12 0,1-1-7 0,-2 1 8 16,0-1-12-16,-3 2 0 0,-2-1 0 0,2 1-4 0,-2 0 1 15,-2 4-5-15,1-4 0 0,0 3-4 0,0-2 0 16,-3 3-13-16,-3-1 14 0,7-3-6 0,-1 1 1 16,-1-1-4-16,1-1-1 0,2-1-4 0,-3 0 0 0,2 0 0 15,4-1 0-15,-1-2 0 0,-1 1 9 0,1-1-9 16,1 1 9-16,1-2-13 0,0 1-1 0,1-1 5 0,3 0 0 16,-1 2 0-16,0-1-9 0,0 0 14 0,5 3-5 15,1-1 4-15,1-1-4 0,-2 2 5 0,4-1-1 16,-3 3 5-16,0-2 0 0,0 0 0 0,-1 3 18 0,-1-3-22 15,-2 2 13-15,-1 0 10 0,1 2 0 0,-2-4-18 16,-2 4-1-16,-1-2 10 0,0 0 0 0,0-2 11 0,0 2-16 16,-3-1 1-16,3-1 0 0,-6 1-5 0,3-2 0 15,-2 1-5-15,1-2-10 0,-1 1 15 0,-3-1 0 0,-1 0-10 16,-1 0 0-16,3-1 5 0,-5 1-25 0,6-1 0 16,-4-1-10-16,-1-1 1 0,3-1-10 0,2 1 1 15,-2-2-22-15,-1 1-17 0,1-2-3 0,1 1-1 0,2-2-11 16,1 2-5-16,-6-3-18 0,7 0-27 0,0-1-34 15,1-1-30-15,-1-1 8 0,3-2 30 0,3 1 25 0</inkml:trace>
  <inkml:trace contextRef="#ctx0" brushRef="#br0" timeOffset="-131953.61">24714 6179 134 0,'7'-1'132'0,"2"2"-11"0,-1 1-6 0,2-2-3 16,2-2 4-16,-1 2-39 0,3 0 8 0,-3 0 1 16,1 0-14-16,1 0-3 0,-2 0-7 0,3 0-3 15,-2 0-7-15,-3 0-12 0,0 0 1 0,1 0-8 0,-2 0-4 16,3 0-4-16,-3 0-4 0,-3 0-13 0,1 0 9 16,-1 0-4-16,-1 0-5 0,1 0-20 0,0 0-1 0,0 0-13 15,-5 0-32-15,1 0-8 0,-1 0-18 0,2-2-15 16,-2 0-46-16,2-2-53 0,-2-1-21 0,0 2 35 15,-4-4 19-15,1 1 16 0</inkml:trace>
  <inkml:trace contextRef="#ctx0" brushRef="#br0" timeOffset="-131711.27">24647 5920 119 0,'5'0'136'15,"0"0"0"-15,-1 0-18 0,3 0 9 0,-1 0-25 0,2 0-11 16,5 0-9-16,0 0-7 0,2 0-11 0,0 3-6 16,2-3-16-16,0 2-19 0,2-2 1 0,-2 3-20 0,3-2-28 15,-2 1-7-15,0-2-34 0,-1 1-79 0,-1 1-74 16,1-4 30-16,-2 4 12 0,-1-5 22 0,-1 1 15 15</inkml:trace>
  <inkml:trace contextRef="#ctx0" brushRef="#br0" timeOffset="-130687.39">25968 5548 66 0,'0'-3'93'0,"-2"0"-4"0,0 0-7 16,-1-1-10-16,-2 4-15 0,2-3-10 0,-2 3-4 0,-1-3 7 15,-2 1-10-15,0 2-3 0,2 0-5 0,-2-1-2 0,2 1-12 16,-2 1 8-16,1-4 3 0,0 3-11 0,1 0-10 16,-1 0 7-16,2 0-1 0,-1 0-3 0,-2 0 4 0,4 0-4 15,-1 0 1-15,0 0-5 0,0 2 4 0,-1-1-3 16,0 4 3-16,-2-2 8 0,1 1-12 0,2 2 5 15,-4-1-5-15,3 2 20 0,-1 2-5 0,-1 2-6 0,0-2 7 16,-1 1 3-16,3 1 9 0,-1 0 0 0,-1 3-15 16,2 0 19-16,0 1-15 0,0-2 20 0,1 2-12 0,1 2 5 15,4-1-4-15,-3 1 0 0,3-1-4 0,-1 1 9 16,1-3-12-16,1 2-4 0,2-3 4 0,2-1-4 16,2 0 0-16,-2-1 0 0,1-4 5 0,5 1-22 0,-2-5 17 15,5 0-3-15,2-3-1 0,3 1-4 0,-1-2-14 16,1-2 0-16,3-5 9 0,-3 2-13 0,1 0-6 0,2-4 1 15,-2 1-5-15,2-5 0 0,-4 3 1 0,-3-3 8 16,2-1-18-16,-4 0 19 0,-2 0-18 0,1-1 13 0,-4 2 0 16,-3-1-5-16,-1 0 10 0,-1 1 0 0,-3 1 4 15,0 1 0-15,0 0 4 0,0 3 0 0,-5 0 5 16,0 0 0-16,0 3 0 0,0 0 0 0,2 0-5 0,0 1 1 16,-3 4 4-16,5-1 0 0,-4-1-4 0,3 2-1 15,0-2-4-15,2 3 0 0,-1 0 0 0,1 0 0 16,1 0 0-16,-1 0 0 0,0-2-9 0,-1 1 9 0,2 2 0 15,-1 1-9-15,-1-2 9 0,1 0 0 0,0-2 0 0,0 2 0 16,0 0 0-16,0 0 0 0,0 0-9 0,0 0 9 16,0 0 0-16,0 0-9 0,0 0 13 0,1 0 1 0,-1 2-1 15,4-1 1-15,-1 2-1 0,0 0 1 0,0 2-5 16,0-1 5-16,0 2-1 0,4 2-44 0,-4-1 48 0,0 4 6 16,0-2 9-16,1 1-1 0,-1 1-3 0,0-1-19 15,1 2 4-15,1 2 15 0,-2-1-10 0,1 2 15 16,0 0 4-16,0 1 1 0,2 1 15 0,-2 3 1 0,3-2-9 15,-2 1 10-15,-2 2 2 0,2-2 0 0,-1 1-9 16,1 0 0-16,1-1-4 0,-3 1 0 0,1-4-11 0,-3-1 12 16,1 3-6-16,-2-1 1 0,1-2 1 0,-1 0 13 15,0-2-32-15,0-1 7 0,0 2-1 0,-3-4-5 16,0 2 13-16,0 0-13 0,-1-3-7 0,-3 2-7 0,1-1-7 16,-4 1 0-16,-1-2-20 0,-3 3-27 0,-5-4 3 15,4 2-19-15,-2 0-26 0,0-2 4 0,-1 1-23 16,1-2-4-16,1 1-18 0,2-7 3 0,0 3-31 0,3-2-37 15,1 0-48-15,2-4 8 0,0-1 37 0,7-1 18 16,-1-2 26-16,1 0 26 0</inkml:trace>
  <inkml:trace contextRef="#ctx0" brushRef="#br0" timeOffset="-130460.64">26424 6166 52 0,'-9'9'117'0,"-3"2"5"0,-1-1-22 0,-1 1 7 15,1 1-6-15,0 0-24 0,1 0-8 0,-1-1-7 16,0 0-14-16,2 1 0 0,1-3-14 0,1 2-15 0,5-4 11 16,0-1-23-16,1 2 8 0,2-4-22 0,-1 1-23 15,2-4-15-15,-2 2-18 0,2-3-44 0,2 2-60 0,0-4-13 16,-1 0 26-16,2 0 18 0</inkml:trace>
  <inkml:trace contextRef="#ctx0" brushRef="#br0" timeOffset="-129951.23">26630 5685 112 0,'5'-3'79'15,"3"-3"6"-15,0 0-2 0,1 0-5 0,2 0-2 16,0 0-26-16,2 0-10 0,0-2 18 0,1 2-11 0,-3 0-6 15,0-2-1-15,1 3 11 0,1 0-17 0,0 2 10 16,-2-1-2-16,-1-1-1 0,0 2-3 0,0 2 0 0,0-1-4 16,-1 1 1-16,-1 1 8 0,-3-2-4 0,1 5-19 15,0-1 0-15,0 2 8 0,1 2-12 0,-2 0-4 0,3 0 8 16,-2 2-8-16,1-1 17 0,0 4-4 0,1-1-21 16,-2 1 0-16,4 2 17 0,-2-1-17 0,0 2 8 0,-4-1 14 15,0 2-9-15,2 2 0 0,-5 1 4 0,1 1 1 16,-2 1 21-16,-2 4-12 0,-4 0 14 0,3 3 14 15,-3-2-12-15,-1 4 1 0,2 1 10 0,-5 0-13 0,2 0 6 16,0-2-25-16,-1 4-5 0,0-4 0 0,1-1 17 16,0 2-28-16,3-4 23 0,-2-1-16 0,2-2-17 15,4 0 22-15,-1-3-16 0,0-1 5 0,1-3-11 0,1 0-5 16,0-4-7-16,0-1-4 0,0-1 4 0,0-4-10 0,0 2-27 16,0-4-9-16,0-1-14 0,0-1 12 0,0-1-17 15,0 0-3-15,0-1-15 0,0-2-22 0,0-2 3 0,0 1-23 16,0-4-23-16,0 2-44 0,0-3-24 0,-3 0 44 15,3-1 12-15,-4-2 11 0</inkml:trace>
  <inkml:trace contextRef="#ctx0" brushRef="#br0" timeOffset="-129652.62">26591 5974 116 0,'0'-2'100'0,"0"2"-11"0,0 0-3 0,0 0-7 16,1 0 0-16,5-1-14 0,-4-2 0 0,3 3-17 16,3 0-1-16,-2 0 8 0,5-3-3 0,0 3 0 0,0-3 5 15,5 0-1-15,-2 0-2 0,2 1-19 0,-2 1 7 16,4-3-14-16,-2 1-5 0,-1-2 13 0,1 5-4 15,1-5-12-15,1 1-4 0,-2 1-12 0,2 2 0 0,-6-1 0 16,3 1-12-16,0-1-4 0,-4-1-28 0,3-1-16 0,-3-1-18 16,2 2-68-16,-4 0-66 0,2 0 0 0,-1-4 24 15,-1 1 30-15,3 0 19 0</inkml:trace>
  <inkml:trace contextRef="#ctx0" brushRef="#br0" timeOffset="-128821.48">27487 5713 59 0,'0'0'85'0,"-5"-4"-3"0,2 5-14 0,2-2-3 16,-3-1-1-16,3 1-21 0,-4-2-11 0,2 0 1 0,-2 3-12 15,2 0 1-15,-2-2 3 0,1 2-10 0,4 0-1 16,-4 0-3-16,0-1 0 0,-1 2 7 0,0-1-10 0,-1 0-1 16,1 0 7-16,-1 0 1 0,-1 0 0 0,-1 0-8 15,-2 2 4-15,0-1 7 0,2 2-10 0,-5 0 14 0,4 3-8 16,-2-1 1-16,-2 1 3 0,2 3-3 0,-1-2 0 15,0 2 7-15,1-1 4 0,-1 2 1 0,1-1-1 0,2 0-11 16,-1 0 15-16,2 3-7 0,1 2 3 0,2-2 1 16,2 4 4-16,2-1 0 0,-1 3-4 0,-1-3 1 15,3 2 15-15,0 1-15 0,0 0 8 0,0-2 0 0,5-1-3 16,-7 0 0-16,5 0-4 0,0-3 0 0,-1 0-3 16,3-1-5-16,0-1 1 0,3-2-1 0,-1-3-3 0,1 0-1 15,2-3 1-15,2-1 4 0,0-1-13 0,0-3 0 16,4-2-5-16,-5 0 5 0,6-4-9 0,-2 0-4 15,2-5 4-15,-2 2 0 0,2-1-5 0,-4-5 1 0,2 1-1 16,-4 0 1-16,-1-1 0 0,1 2 4 0,-5 1 0 16,-1-3 0-16,-3 5 4 0,-1-2-4 0,2 3 4 0,-3-2-4 15,0 5-4-15,-3-1 8 0,3 2 1 0,0-1-1 16,0 3 1-16,-1 1-14 0,1-2 9 0,-2 3 0 16,0-1 0-16,2 2 4 0,0 2 1 0,-1-2-5 0,1 0 0 15,-2 3-9-15,2-2 9 0,2 1 0 0,-4 1 0 16,4 0-9-16,-2 0 9 0,0 1 0 0,-2-2 0 0,2 2 0 15,0-1 0-15,0-1 0 0,0 1 0 0,0 1 0 16,0 4 0-16,0-4 0 0,0 3 0 0,0 3 4 16,0-1 1-16,0 1-1 0,2 1-4 0,-1 4 0 0,3-3 5 15,-3 3-1-15,2-2-13 0,2 1 9 0,-1 4 9 0,0-3-4 16,1 3-5-16,-1 0 0 0,0 1 0 0,0 1 0 16,2-1 5-16,-2 2-5 0,0 0 4 0,0 1-4 15,-1 1 0-15,0-2 0 0,-1 1 5 0,-2-1 8 0,1 0-8 16,-1 0-1-16,0-1 1 0,0 0-5 0,0-1 0 15,0 1 0-15,-1-4 9 0,1 1 10 0,0-2-1 0,1 0-4 16,-1-2-4-16,0 1-1 0,0-1 1 0,-1-1-1 16,1-1-4-16,0 1 0 0,-5-2 0 0,2 0-10 0,-2 1-5 15,-4 1 10-15,-3-1 0 0,3 1-9 0,-7-2-1 16,0 1-4-16,-3 2-14 0,2-2 5 0,-4-1 9 16,1 1-4-16,1-1-19 0,-3 1-7 0,1-1-4 0,0 0 9 15,-1-2-12-15,4 0-8 0,-2-1-3 0,5-1-14 16,-1-1-3-16,0 1-15 0,5-5-31 0,-3 1-39 0,4-4-33 15,4 1 17-15,1-1 15 0,1-2 19 0</inkml:trace>
  <inkml:trace contextRef="#ctx0" brushRef="#br0" timeOffset="-127212.89">28421 5032 59 0,'4'0'75'0,"0"0"-4"0,-4 0-7 16,4 0 0-16,-4 0-3 0,1 0-21 0,-1 0 3 15,2 0-7-15,-2 0-4 0,-2 0-3 0,2 0-7 0,-1 0 10 16,1 0-3-16,1 0-14 0,-1 0 14 0,0 3-18 15,0-3 7-15,0 3 8 0,0 0 0 0,-1 0-4 0,1 2 0 16,0-1-11-16,0 2-8 0,0-1 9 0,0 1-9 16,0 1 5-16,0 4 6 0,0-4-6 0,0 4 10 0,0-1-6 15,-4 2 18-15,3 2-12 0,-2-1 5 0,1 2 7 16,-3 0 0-16,0 0 1 0,-1 2-12 0,2 1-7 16,-3 0 7-16,1 0-8 0,-1 1 9 0,1-1-5 0,2 2 1 15,-1-1 0-15,-2 1-12 0,2-2 11 0,-1 3-3 0,2-2 0 16,-3 2 0-16,2-1 0 0,2 0-4 0,-2 3 0 15,1-2-4-15,-2 2-8 0,2-2 0 0,-2 3 12 16,1-2-4-16,0 2 4 0,1-3-4 0,-2 3 0 0,-1 0 8 16,1-1-12-16,-1-2 0 0,-1 3 4 0,-1-1 8 15,3 0-12-15,-2 0 4 0,-5 1 8 0,5-2 1 0,-1 0-1 16,-2 0 0-16,1-1-4 0,2 1 1 0,0-2-1 16,1-2-16-16,0 3 16 0,-1-5-8 0,3 1 0 15,-1-1 0-15,2 1 0 0,-3-3 0 0,2 0 0 0,1 0-12 16,-1-1 12-16,0 1 0 0,-1-2 8 0,0 0-8 15,1 0 0-15,0-2 0 0,0 1 0 0,0-1 0 0,-1 0 0 16,2 0 0-16,-3 0 0 0,2 1-8 0,0-1 16 16,-2-1-21-16,-1 2 9 0,2-1 4 0,-1 1 4 15,-4-1-4-15,7 1 0 0,-5-1 5 0,3 1-10 0,-2-1 5 16,1 1 5-16,0-2-10 0,2 0 1 0,0 0 0 16,1 0 0-16,-2 0 4 0,-1-2 8 0,4 1-12 0,-2 1 4 15,4-3 4-15,-3 1-12 0,3 1 4 0,1-2 4 16,-3 1-4-16,3-2 0 0,0 1 0 0,0 0 0 0,-5 0 0 15,8-3-5-15,-6 1 1 0,3-1 0 0,0 0 4 16,0 0 0-16,0 2 0 0,0-5 0 0,-1 0 4 0,1 1-4 16,1-1 4-16,-1 0 0 0,0 0 0 0,0 3 0 15,0-3 0-15,-1-1 4 0,1 1-4 0,0 3 4 0,0-3 0 16,0 2 0-16,0-2-4 0,0 2 8 0,0-2 4 16,0 0 1-16,1 0-1 0,4 0 0 0,-2 2 1 15,2-4-1-15,-1 4-4 0,5-4-12 0,0 2 0 0,0 2 0 16,3-1 12-16,0-1-8 0,1 0 17 0,1 0-9 15,-3 0 0-15,3 0-8 0,2 0 21 0,-2 0-4 0,2 0-8 16,-2 0-9-16,4 0 17 0,-2 0 0 0,-1 0 0 16,1 0-8-16,3 0 0 0,-2 0-1 0,-1 0 1 15,1 0-5-15,0 0 1 0,1 0 4 0,-2 2-5 0,3-2 0 16,0 1 1-16,-1 1-5 0,2-2 4 0,-1 1 5 16,2-1-9-16,1 2 5 0,0-2-5 0,-1 1 4 0,1-2-4 15,0 4-49-15,-1-1 58 0,2 0 0 0,1 1-5 16,-5 2 5-16,3-4 0 0,-2 2-13 0,4 1 13 15,-5 0-5-15,5-1 1 0,-2-3-1 0,-1 1 0 0,2 1 1 16,-1 1-1-16,3-3 1 0,2 1-5 0,-3-1 0 16,3 0 4-16,3 0-4 0,0 0 5 0,-1 2 9 0,2-2-1 15,3 1-8-15,0-2 4 0,1 1 0 0,0 1-9 0,3 1 19 16,-3-1-19-16,-1 2 18 0,3 0-18 0,-2 0 19 16,1 0-19-16,-3 0 19 0,-1 1-5 0,-2 1-18 15,0 0 23-15,-5-1-19 0,1 2 19 0,-1-6-9 0,-3 5-10 16,0-5 19-16,-1 3-19 0,1 1 10 0,-5-1 0 15,4-2 10-15,-3 3-25 0,-1-1 10 0,1-2 10 0,-2 1-10 16,2-2 0-16,-6 3-10 0,1-3 20 0,-5 0-5 16,1 0-20-16,-1 0 10 0,-2 0 0 0,-1-3 10 15,-3 4-20-15,-1-1 20 0,-1 2-20 0,0-2 10 0,2 0 5 16,0 0-25-16,-4-2-5 0,2 2 0 0,-2-1-9 16,2-2-5-16,0 0-31 0,-1-1-8 0,-2 0-37 15,-2 0-3-15,-2-1-61 0,-2-1-57 0,3-1 1 0,-4 1 28 16,-2-2 27-16,1 2 12 0,-2-3 29 0</inkml:trace>
  <inkml:trace contextRef="#ctx0" brushRef="#br0" timeOffset="-126457.9">29156 5436 91 0,'0'0'78'0,"2"0"-3"0,-2 0-7 0,0 0-4 0,-2 0-10 15,2 0-4-15,0 0-17 0,0 0 14 0,0 0-18 16,0 1 3-16,0 2 8 0,0 2 0 0,0-4 0 15,0 5-7-15,0 0 15 0,0 0-18 0,0 2 18 0,0 1-7 16,0 1-7-16,0-1-1 0,0 0-2 0,0 2-1 16,0 1 1-16,0 1-4 0,0-2 4 0,0 1 4 0,4 1 0 15,-3-1 1-15,1 2-20 0,3-1 0 0,-4 1 20 16,6-1-16-16,-4 1 9 0,3-1 0 0,-1 2 0 16,0-1 4-16,-1 1 5 0,0 0 1 0,-1-3-17 0,-2 4 21 15,1-1-20-15,1 2 12 0,-3-2 2 0,0 3-5 16,0-2-9-16,1 2 10 0,2-1-4 0,-1 1 0 0,0-2-5 15,1 1 1-15,2-2 0 0,-2-2-10 0,0-1 5 16,2-1-9-16,3-2 4 0,-5-2 1 0,-2 1-1 0,3-4-4 16,-3 2-1-16,2-4-4 0,1-1 4 0,-4 1-10 15,1 1 6-15,-1-3-6 0,3 0-6 0,-3 0 6 16,2-3-5-16,-2 3-16 0,2 0-5 0,-1 0 15 0,2 0-25 16,0 0-9-16,0-3-9 0,1-1-18 0,-1 0-34 15,2-2-1-15,-4 0-25 0,4-3-59 0,1 0-53 0,-1-3 7 16,-2-3 37-16,0 1 27 0,4 0 19 0,-2-3 19 15</inkml:trace>
  <inkml:trace contextRef="#ctx0" brushRef="#br0" timeOffset="-125840.53">29569 5461 52 0,'4'5'85'0,"-4"1"1"0,0-2-11 0,0-1-11 16,0 2 11-16,0-1-21 0,0-1-11 0,1 2-10 16,-1-1 3-16,0 0 0 0,-1 3-3 0,1-3 0 15,0 2 0-15,0 0-4 0,0 2-3 0,0-2-1 0,0 1-3 16,0 2 1-16,0 0-1 0,0 2-4 0,0-1-3 0,3 2 0 15,-3-1 12-15,3 1-1 0,1 1 0 0,-1 1-3 16,2-2 0-16,0 1 0 0,2 2-4 0,-3-1 0 0,2-1-7 16,-1 0 11-16,0 3-4 0,1-3 5 0,-2 1 7 15,2 0-11-15,-2 3-8 0,3-3 0 0,-2 1 0 16,-2 1 16-16,2 1-8 0,-2-1-8 0,-2-1 9 0,4 2-5 16,-2-2 9-16,-1 0-17 0,-2 0 8 0,0 1-3 15,0-1 8-15,0-3-17 0,0 2 17 0,0-2-8 0,0 0 0 16,-2-2-1-16,4-1 1 0,-2 0-4 0,1-3 0 15,-1 2-1-15,0-5 5 0,0 3-4 0,0-2 0 16,2-2 0-16,-2-1-1 0,1 1 1 0,-1-2 0 0,0 3 0 16,0-3-4-16,0 0-1 0,0 2 0 0,0-2 5 15,0 0-4-15,0 4-5 0,0-1-9 0,0-2 9 0,0 1-9 16,0-2-4-16,0 1 4 0,0 1-18 0,0-4-16 16,0 4 4-16,0-2-16 0,0 0-20 0,0-2-14 15,0 4-30-15,0-4-61 0,0 2-43 0,0-1 12 0,0-4 38 16,0 2 12-16,5-1 15 0</inkml:trace>
  <inkml:trace contextRef="#ctx0" brushRef="#br0" timeOffset="-124857.08">30496 5340 66 0,'0'0'71'0,"0"-4"-3"16,0 3-7-16,0 1-4 0,0-1 4 0,0-1-29 0,-3 2-3 16,3 0-1-16,0 0-3 0,-4-3 4 0,1 3-11 15,0 0 0-15,1-1 0 0,-1-1 8 0,-3 2-5 0,3-1 1 16,2 1 0-16,-1-3-4 0,-1 1 0 0,-1 2-14 16,3-2-4-16,-2 1 18 0,-1 2-7 0,1-3-11 15,2 2 19-15,1 0-12 0,-6 0 0 0,4 0 8 0,-1 1-19 16,3-2 19-16,-2 1-19 0,2 0 19 0,-3 0-19 15,1 0 15-15,-2 0 0 0,-1 0-7 0,2 0-8 0,-3 1 15 16,2 0 1-16,0 1-9 0,-3 0 8 0,2 1 0 16,0 0 1-16,1 0-12 0,-2 1-4 0,-1 2 11 15,3-1 1-15,-3-1-1 0,1 2 1 0,0 0-1 0,-1 0-7 16,3 0 11-16,-1 2 1 0,1-2-5 0,3 1 1 16,-2 1-1-16,0-4 1 0,1 5-1 0,2-1 1 15,0-3-1-15,0 3 1 0,0 0-1 0,0-1 8 0,2 1-15 16,-4-1 16-16,2 2-9 0,0 0 8 0,0-1 1 15,0 1-1-15,0 0-3 0,0 0 3 0,0 0-3 0,0 1-1 16,0-1-3-16,2-1 0 0,2 1 3 0,-2-2-18 16,-1 0 7-16,3 0-8 0,-1-1 4 0,0 1 19 0,0-1-3 15,2 0-16-15,0-1 20 0,-2-1 0 0,-2 1-5 16,2-4-7-16,1 4 4 0,-1-4 0 0,2 1 12 16,0-2-12-16,1 0 4 0,3 0-4 0,-1 0 4 0,2 0 0 0,4-2-4 15,-1 4-4-15,1-4 0 0,-3 2 16 0,3 2-16 16,0-2 9-16,1 0 3 0,-1-3 0 0,-1 1 1 15,-1 1-5-15,-1-1 1 0,-1 1-1 0,0-2 1 0,-1-1-1 16,0 3-20-16,-2 0 16 0,2-1 1 0,-4 1-9 16,1 1 8-16,0 1-16 0,-1-4 8 0,3 0 8 15,-2 2 1-15,1-1-18 0,-2-1 18 0,2-3-18 0,1 3 1 16,-3-1 16-16,1-2-16 0,2 0 4 0,0 1 12 16,-3-1 1-16,-1 1-18 0,1-3 22 0,2 2-22 0,-4-2 22 15,0-1 0-15,0 0-5 0,-2-1 1 0,-1 1 0 16,2-2-18-16,-2 1 13 0,0-1-8 0,0 1 8 15,-3-1 1-15,-5-1 3 0,5 2 10 0,-2 1-14 0,2-2-8 16,-3 2 8-16,-2 0 9 0,-1 2-13 0,0-1 0 16,0 1 0-16,0 1 0 0,2-2 9 0,1 2-22 0,-1 2 8 15,-2-3-3-15,3 3 3 0,1 0-12 0,-1-1 0 16,2 4-22-16,0-4 1 0,0 4-20 0,-2-1-23 0,2-1-7 16,-1 2-29-16,-2 1-79 0,2-2-25 0,1 2 29 15,-5 0 31-15,-1-1 7 0</inkml:trace>
  <inkml:trace contextRef="#ctx0" brushRef="#br0" timeOffset="-123840.7">27664 7476 59 0,'3'3'75'0,"3"0"-8"15,-3 0-2-15,2 1-1 0,2 2 8 0,-2 0-29 0,-2 3 3 16,2 0 1-16,2 3-4 0,-2 0 1 0,1 3-1 15,-1 0 12-15,2 3 0 0,-3 2-11 0,1 1 15 16,1 1-3-16,1 1-7 0,-1 2 0 0,2-1 8 0,-4 3 5 16,4-1-4-16,-1 1 2 0,-1-2-12 0,2 1 13 15,-2 0-20-15,2-1 18 0,-1-1-8 0,0 1-4 0,1-1-3 16,0-3-4-16,0 0-21 0,1-1 17 0,1-1-22 0,-2-2 14 16,5 1-5-16,-2-2-9 0,0-1-9 15,1-1-5-15,-2-1 10 0,0 1-10 0,0-2 0 0,-3 1 0 16,-1 1 19-16,1-2-19 0,-6-2 14 0,2 4-19 0,-1-5 20 15,-2 1-20-15,0-1 0 0,-2 0 10 0,2-3 10 16,0 2-20-16,-3-4 10 0,6 1 4 0,-3-4-13 16,0-1 13-16,0 2-18 0,0-2 23 0,0 0-19 0,0-5-4 15,-3 2 23-15,3-3-24 0,0 0 1 0,5 0 18 16,-4-3-18-16,6 0 18 0,1-3-18 0,1-1-1 0,4-1 20 16,1-1-20-16,2 0 10 0,3-1 10 0,1-4-1 15,4-1-4-15,3 0-19 0,-5-1-1 0,2-2 5 16,3 0 1-16,-2-2 4 0,-2 1 0 0,2-2 20 0,-3 3-1 15,0-3-4-15,-2 1 4 0,-2 2 1 0,-4 2 0 16,0-1 0-16,-3 2-15 0,0 2 5 0,-1-1 5 0,-2 4 0 16,-1-1 0-16,1 3 0 0,-1 1-15 0,-1 1 5 15,-1 2 5-15,-1-2-10 0,0 4-10 0,-3 1-5 0,1 1 15 16,-1-2-15-16,-1 4-14 0,0-1-5 0,0 1-27 16,-1 2-12-16,1-1-25 0,1 3-8 0,-1-1-17 15,2-1-35-15,0 2-36 0,-2 2-34 0,0-1 33 0,1 0 24 16,-1 4 12-16,2-2 18 0</inkml:trace>
  <inkml:trace contextRef="#ctx0" brushRef="#br0" timeOffset="-123248.4">28836 7930 52 0,'-3'-3'89'0,"-1"0"-18"0,0 1 0 16,-1 2-6-16,-2-2-8 0,0-1-21 0,-1 3-11 15,1 0 7-15,1-2-10 0,-3 2 7 0,1 0 3 0,1 2-3 16,-4-4 0-16,2 2-14 0,-1 3-1 0,2-1 15 16,-3 0-7-16,3 2-11 0,0 0 19 0,-2 2-8 0,0 2 0 15,0 1-37-15,0 1 48 0,2 4 0 0,-4-2 1 16,3 3-1-16,-4 1 1 0,4 1-19 0,-4 1 19 15,2-1-19-15,1 3 15 0,1-2-3 0,1 0 4 0,2 0-1 16,1-1 9-16,2-1-4 0,1 1-15 0,1-4 12 0,1 2 0 16,4-3-4-16,1 0-4 0,3 0-16 0,5-4 9 15,-1 2-13-15,6-4-4 0,-1-1 0 0,5-2 0 0,0-2 8 16,2 2 4-16,0-6 1 0,1 0-5 0,0-1 0 16,1-1 1-16,-4-2-1 0,2-1 0 0,-2 0 1 15,-5 0-5-15,4 0-13 0,-2-2 1 0,-5 0 21 0,0 2-18 16,-3-3 14-16,-1 1 3 0,-4-2 1 0,0 0 4 15,-3 0 4-15,-3-2 1 0,0-1 4 0,-4 0-4 0,-2 0 0 16,-1-1-4-16,1 1-5 0,-2-2-9 0,-4 2 5 16,3 0-4-16,0-1-10 0,-4 1-8 0,4-2-14 15,1 2-17-15,-3 0-16 0,1 2-8 0,2-1-31 0,0 2-44 16,2 2-54-16,-2 0-37 0,7 0 27 0,-2 2 16 16,1 3 34-16,0-1 25 0</inkml:trace>
  <inkml:trace contextRef="#ctx0" brushRef="#br0" timeOffset="-122680.31">29416 7468 105 0,'0'3'68'0,"0"-3"-4"16,2 3-7-16,-1 2 0 0,1-2-3 0,-1 1-22 0,1 2 4 15,2 0 0-15,0 0-11 0,-1 0-3 0,0 0 3 16,2 2 8-16,-5 1-15 0,1-2 15 0,3 2 3 0,-4 2-10 16,1 2 3-16,1 1 4 0,-1 2 0 0,-1 3 11 15,0 1 5-15,-1 4-8 0,2-1 8 0,-2 5-8 16,2-1 1-16,-1 1 1 0,-1 1 7 0,1 1-3 0,0 0 9 15,1 0-12-15,3 0-3 0,0-1-4 0,1-2 8 16,0-2-3-16,1 1-8 0,0-1-3 0,4-1 3 16,-1-1 2-16,-1-2-5 0,0-3-4 0,3 0-4 0,-3 0 0 15,0 0-5-15,0-5-18 0,-2 2 0 0,1-3 0 0,-3 0 0 16,1-3 19-16,0 2-14 0,-2-5 9 0,-2 1 0 16,-1-1-4-16,2-4-1 0,-1 1-18 0,-1-3 4 15,-1 1 0-15,1 1-9 0,-3-2-5 0,-2-3 0 0,4 0-13 16,-6 0-23-16,6-4-2 0,-6 3-30 0,2 0-10 15,-2-2-29-15,2-3-35 0,-1 0-52 0,2-3-12 0,3 2 37 16,-1 0 12-16,2-3 30 0,-1 2 11 0</inkml:trace>
  <inkml:trace contextRef="#ctx0" brushRef="#br0" timeOffset="-121911.66">29995 7524 48 0,'-4'5'82'16,"4"3"-4"-16,-1-2-3 0,-3 3 4 0,1-1-7 16,-1-1-33-16,1 2-6 0,-4-3 13 0,3 3-2 0,2-3-22 15,0 1-1-15,1 1 16 0,-3 1-23 0,4-3 15 16,0 3-7-16,-1 2-3 0,1 0-1 0,1 2-3 0,3-3-8 16,-3 1 8-16,-1 2-8 0,4 2 11 0,-1 0 1 15,-2 2 11-15,3-2-8 0,-1 1 8 0,3 1-4 16,-6-1-7-16,4 2 19 0,1 0-8 0,-5 2-7 0,4-4 8 15,-1 4-1-15,2-2 9 0,-5-2-15 0,0 2 15 16,1-1 1-16,2-1-4 0,-3 1-16 0,0-2 9 0,4 1-1 16,-4 1 1-16,-4-4 0 0,4 1-4 0,4 1 1 0,-4 0 8 15,2-2-12-15,-2 1 4 0,0-1 0 0,4-1-13 16,-1-1-4-16,-2-1 9 0,4 1 4 0,0-1 1 16,-2-2-5-16,4 2 1 0,-1-2-1 0,2-1-4 0,1 1 5 15,-1-1-19-15,1 1 19 0,3-2-24 0,-3 1 1 16,2-1 23-16,0 2-19 0,2-3 4 0,-4 2-56 0,4 2 66 15,-1-2-14-15,1-1 24 0,-1 1-5 0,2 1-19 16,-2 0 15-16,2-2-20 0,-2 0 19 0,2 0-19 16,-2-3 20-16,1-2-25 0,0 0 20 0,-2 1 0 0,1-2-1 15,0-2-9-15,-1 0-9 0,1 0 18 0,-1 1-4 16,-1-2-14-16,4 1-1 0,-1-1 20 0,-1 0-6 0,1-2 1 16,3 0 0-16,-5 0-5 0,2 2 0 0,-1-2 0 15,1-3-5-15,-1 3 0 0,-2 0-14 0,0-3 4 0,-1 2-4 16,-1-2-5-16,-2 2 10 0,-1 0-28 0,1 0-4 15,-4 0 10-15,1 0-31 0,-3 0-6 0,1-1 1 16,-1 1-15-16,0 1 3 0,0-1-11 0,-1 0-40 0,-4 0-34 16,1-3-25-16,-1 3-9 0,-2-1 35 0,2-1 11 15</inkml:trace>
  <inkml:trace contextRef="#ctx0" brushRef="#br0" timeOffset="-121480.81">29753 7939 80 0,'1'0'86'0,"1"0"-15"0,3 0 15 0,1 0 0 15,0 0-11-15,1 0-17 0,2 0-1 0,3 0-6 0,1 0 11 16,5 0 4-16,-1 0 4 0,4 0 4 0,1 0 5 16,-1 0 1-16,4 0-7 0,-2 0 1 0,4 0 2 15,-2 0 9-15,1 0 11 0,1 0-23 0,0 0 19 0,-1 0-6 16,1 0-25-16,0 0-8 0,-2 0 16 0,1 0-13 15,-2 0 6-15,-2 0-19 0,0 0-16 0,-5 0 17 0,0 0-27 16,-4 0 23-16,1 0-29 0,-4 0-5 0,0 0-6 0,-6 0 23 16,2 0-11-16,-1 0-30 0,0 0-5 15,-5 0-28-15,2 0 1 0,-1 0-26 0,1 0-7 0,-2 0-2 16,0 0-20-16,-3 1-5 0,-2 1-13 0,-2 1-24 16,0-1-61-16,-1-1-40 0,0 2 12 0,-5 0 34 0,1 1 30 15,-1 1 25-15,-1 0 19 0</inkml:trace>
  <inkml:trace contextRef="#ctx0" brushRef="#br0" timeOffset="-120811">29018 9735 126 0,'12'-2'100'0,"1"1"0"0,0-2 1 16,2 1-1-16,1-1 5 0,0 0-18 0,4 0-10 15,-4-1 8-15,6-1-18 0,-4 1 9 0,2-1-4 0,1 1 1 16,0-1 6-16,-1 1-3 0,0-1-7 0,1 1-2 16,1-2-12-16,-3 1-12 0,0 0 5 0,-1 0-4 0,0 0-8 15,-2 2 10-15,0-2-14 0,-2 3-8 0,0-1-10 16,-1 1 5-16,-2 1 5 0,2-4 1 0,-4 5-6 0,1-3-29 16,-2 3 15-16,-2 0-24 0,-1 0-1 0,-4-2-13 15,3 2-10-15,-4 0 15 0,1-2-22 0,-2 3 0 0,-3-1-16 16,1 1-11-16,-2-1-20 0,-4 0-16 0,1-1-33 15,0 1-36-15,-1 0-44 0,-5 0 23 0,1 0 27 0,-3 1 19 16,5 1 25-16</inkml:trace>
  <inkml:trace contextRef="#ctx0" brushRef="#br0" timeOffset="-120536.25">28980 9944 116 0,'21'-2'110'15,"2"-4"-6"-15,1 3-7 0,-1-4 7 0,1 2-21 16,-2 2-11-16,5-3-9 0,-3 1-5 0,-2 1-10 0,0 1-3 15,-1 1-19-15,1 1 8 0,-5-1-27 0,4 1 1 16,-1 1-16-16,-2 0-7 0,-3 0-26 0,1 0-30 16,-3 0-39-16,-2 1-57 0,0-2-5 0,-3 1 18 0,-3 0 18 15</inkml:trace>
  <inkml:trace contextRef="#ctx0" brushRef="#br1" timeOffset="-102460.28">22056 2278 48 0,'3'0'71'0,"-1"-3"-7"15,-1 2-3-15,-1 1-4 0,2 0-7 0,-2-2-21 16,3 2-4-16,-3-1 0 0,-3 1-3 0,3 1-12 0,-2-2-10 15,2 2 11-15,0-1 7 0,0 0-11 0,0-1 4 16,0 1-4-16,0 0 11 0,0 0-10 0,0 0-1 0,0 0 0 16,-1 0 0-16,-2 3 1 0,-1-3-1 0,0 1 0 15,-3 2 0-15,-2 0 0 0,-1 0 1 0,1 2-1 0,-7-1-3 16,2 2 10-16,-3 0-10 0,0-1-1 0,-1 1 12 16,-2 1-15-16,0-1 3 0,-4 2-3 0,-1-1 11 15,3 1-7-15,-5-1-4 0,2 2 0 0,-4-1 0 0,2 1 0 16,-1 1 0-16,0 1 0 0,-2-3 11 0,0 3-11 15,-1 3 0-15,3-4 0 0,0 4-7 0,0-1 7 0,1 2 7 16,-1 0-7-16,1 2 0 0,0-1 0 0,4 4 0 16,0-1 0-16,0-1 0 0,-1 5 0 0,1-1 7 15,2-1-7-15,-3 2-4 0,2-1 4 0,-2 3 8 0,4 0-8 16,-1-1 0-16,-2 0 0 0,2 1 0 0,-1-1 7 0,1 0 0 16,2 2-7-16,-1 1 0 0,-1-3-3 0,4 1 3 15,-1 1 0-15,2 0-4 0,-2 2 11 0,5-3-7 16,-3 5 0-16,3-1-3 0,-1 1 10 0,3 0-7 0,-1 3-4 15,0 1 12-15,1 4-8 0,4-1 0 0,0 2-4 16,-1 3 0-16,3-1 1 0,1-1 10 0,4 2-11 0,-5 0 1 16,5 0 3-16,0-3 7 0,0 0-11 0,-1-1 12 15,2-1-8-15,-1-1 0 0,0 2 0 0,0-4 0 16,0 2-11-16,0 0 18 0,5 2-7 0,-4 2 0 0,2-1-4 16,-1 2 12-16,1 1-8 0,0 1-11 0,1 2 7 15,1 0 0-15,-1 0-3 0,1 2 7 0,-1-4 0 0,1 1 0 16,0-1 0-16,3-1 0 0,0 0 11 0,0-1-11 15,-2-2 0-15,4 0 0 0,-1-2 0 0,1 2 0 0,-1 0-4 16,2 2 4-16,-1-2 0 0,1 2 0 0,0 2 0 16,-2 2 8-16,2-1-1 0,0 0-11 0,0 1 12 15,-1 0-8-15,2-1-4 0,-2-2 11 0,0-2-10 0,0 2-1 16,2-1 4-16,-3-2 0 0,4-3 0 0,-5 3 0 16,0-2 0-16,1 1 0 0,-3 2-4 0,1-1 4 0,-1 2 8 15,-1 0-12-15,2 2 0 0,-5 2 1 0,3-2 10 16,-2 2-7-16,-1 0-4 0,-1 3 1 0,3-4 3 15,-3-1-4-15,2 1 4 0,1-2-4 0,0-3 12 0,-1-2-8 16,0 1 0-16,2-2-33 0,2-2 37 0,-1-1-1 0,3 0 1 16,-1-1-1-16,0-1-3 0,3 0-7 0,-1 1 14 15,3 0-3-15,0-1-4 0,0 1 0 0,4-1 0 0,0 2 0 16,0-3 7-16,4 2-7 0,-1-1 0 0,4-1 8 16,-1-1-1-16,1-1-7 0,3-1-4 0,3-1 4 15,0 0-3-15,3 0-1 0,-1-3 4 0,6-1-4 0,-4-1 4 16,5 0 0-16,-3-2 0 0,4 1 0 0,-1-4 8 15,2 0-8-15,-3 0 0 0,5-1 0 0,-4-3 0 0,3 2 0 16,-2-2-8-16,2 0 5 0,-3-2 3 0,4 1 0 16,-2-1 0-16,0 1 0 0,-2-2 7 0,3 1-7 0,-4-1-11 15,1 2 18-15,2 0-7 0,-4 2 0 0,-1 0-7 16,-3 2 7-16,1 0 0 0,-4 2-7 0,0 1 14 16,-5 0-7-16,2 2 0 0,-4 0 0 0,-3 3 0 0,1-1 0 15,-2 1 0-15,1-1 0 0,-2 2 0 0,0-1 0 16,1 1 7-16,1 0-7 0,-1-4 0 0,2 3 8 15,-1-3-8-15,1 1 7 0,3-2-7 0,-1-1-4 0,1 0 12 16,2-3-12-16,0 1 0 0,3-2 12 0,-1 0-12 16,4-1 0-16,0-2 4 0,1-1-3 0,2-1 3 0,4-1-4 15,0-2 4-15,1 0 7 0,6 0-10 0,-2-5 3 0,0 2-4 16,4-1 4-16,-1-2 7 0,1 1-7 0,-1-1 0 16,-1 0-3-16,-2 0 3 0,-3 0 0 0,1 0 7 15,-3 3-7-15,-1 0-4 0,-2 0 4 0,-1 0 0 0,-2 0 0 16,2 2 0-16,0-2 0 0,-1 1 8 0,0 1-12 15,1-2 4-15,-1 0 7 0,0 3-10 0,-1-4 10 16,0 3-7-16,0 0-4 0,-3 1 4 0,0 1-3 0,-3 1 10 16,2 0-11-16,-6 2 4 0,-1 2 0 0,1-2 4 15,-3 2-8-15,1 0 1 0,-5 2 6 0,1-1-3 0,1 2-3 16,-1-2 3-16,-1 3-11 0,3-3 11 0,-1 1 0 16,2-1 0-16,0 2 0 0,0-1 0 0,1-1 0 15,3 2 0-15,3-1 0 0,-2-1 0 0,2-1 0 0,3 2 0 16,-3-1 0-16,5 2 0 0,2-2 0 0,1 0 7 15,0 2-7-15,1-2 7 0,2 2-7 0,0 0 8 0,5-1-19 16,-4 2 18-16,4-1-7 0,-2-1-4 0,0 1 4 16,3-2-7-16,-1 1 0 0,-2-2 18 0,2 1-11 0,0-2 0 15,-4 1 0-15,4-2 0 0,-4-1 0 0,-1 3 0 16,2-2 0-16,-4 3 7 0,-3-3-7 0,1 1-7 0,-3 2 7 16,-2-1 7-16,-3 0-7 0,-3 3 7 0,1-1 1 15,-6 0-1-15,-2 0-3 0,0 3 3 0,-2-2-3 16,-1 1-1-16,-5-1-6 0,0 1 6 0,-2 1-3 0,3 0 8 15,-2-1-12-15,-1 1 11 0,1-1-10 0,2 1-8 0,-3-1 18 16,6 0-7-16,-2 0 7 0,3-1-3 0,3 1 0 16,0-2-8-16,2 0 8 0,2-1-8 0,3 2-7 15,3-2 4-15,0 0 14 0,1 0-7 0,3 0 7 0,-1 0 1 16,0 0-5-16,2-1-6 0,5 1 6 0,-4-1-6 16,-1 2 6-16,1-1-6 0,1-2 6 0,1 1-6 15,-1 1 6-15,0-2-6 0,0 2 6 0,2 0-6 0,2-2 6 16,0 1 1-16,0 0 0 0,1 0-1 0,-2 0 1 15,1-1 0-15,-1 2-4 0,-2 1 0 0,0-1 3 0,-3-1 1 16,-2 3-4-16,-2 0 0 0,-3 0 0 0,-2 0-7 16,0 2 3-16,-6 2 0 0,-1-1 8 0,1-1-15 0,-2 1 11 15,1 0 7-15,-3 0-18 0,3 0 11 0,-2 0 0 16,0-2-7-16,1 2 0 0,1-2 18 0,2 2 0 0,-3-2-4 16,7 0 0-16,-3 2 1 0,2-1-5 0,0-1 1 15,1-1 0-15,3 1-1 0,1 1 1 0,-1-2 0 16,1 2-1-16,4-1 1 0,-4 2-4 0,3-3-7 0,4 3 7 15,-2-1 3-15,2-1-14 0,3 1 0 0,-1 1 11 16,5-2-11-16,-2 2 19 0,3 2-1 0,-1-2-18 16,4 0 18-16,-4 1-14 0,3-1 14 0,2 0-18 0,-5 0 4 15,5-1 0-15,-2-2-1 0,-3-1 1 0,5 0 11 0,-3 0-12 16,2-2 5-16,1-2 14 0,1 2-15 0,2-1 15 16,1-4-18-16,4 4 18 0,1-2-4 0,4-3-14 0,-1 3 14 15,2-5 0-15,1 2-14 0,1-2 14 0,0-2 1 16,-2 1-1-16,1-3 0 0,-2 2 1 0,-6-2-5 15,2 0 1-15,-1 0 0 0,-2 0-8 0,-3 0 8 0,-3-2 0 16,4 2-16-16,-2 0 16 0,-1 0-15 0,1-1 15 16,2-3-15-16,-6 0 18 0,6 1-18 0,-2-3 4 0,-1-1 14 15,1-1-18-15,-2-1 18 0,-1-3 1 0,3 0-1 16,-6 0-3-16,2-1-1 0,1-1 1 0,-4-1 0 0,0-3-12 16,1 0 5-16,-3 0 6 0,-1-1 1 0,1-2 0 15,1 0 0-15,-2-2-1 0,0 2 1 0,-1 0 0 16,0-2-1-16,0 4-3 0,0 0 4 0,-1-2-4 0,0 1 0 15,0 2 0-15,-2 0 0 0,1 0 0 0,-3 0-15 16,-2 0 19-16,2-1-19 0,-2 1 19 0,0-2 0 0,-1 1-1 16,0-1 1-16,1-1-19 0,-3 0 4 0,2-1 0 15,0-1 18-15,-1 0-18 0,-1-2 4 0,2-2 18 16,-2 0-4-16,0 0 1 0,-2-3-16 0,2-2 8 0,-2 1 11 16,1-3 1-16,0-1-1 0,-3-1-11 0,1-1 3 15,1 2 8-15,-2-1-11 0,3 2 12 0,-4-1-12 0,-1 2 11 16,5 2-11-16,-2-1 0 0,0 2 0 0,-1 1 7 15,-1 0-7-15,0 0 0 0,0-1 0 0,-1-1-7 0,3 0 14 16,-1 0-7-16,-1 0 0 0,2-2 0 0,-4-2 8 16,4 1-12-16,-4-1-7 0,2-4 22 0,-3 2-4 0,-1-2 1 15,-2 0-19-15,-3-1 11 0,0 2 7 0,-2-1-18 16,-2 0 11-16,-4 3 7 0,-1 1-18 0,-1 1 11 0,1 1 11 16,-4 0-11-16,1 4-7 0,-4-2 11 0,2 1-1 15,-2 1 1-15,-3-2 0 0,4 2 0 0,-5-1 3 16,1 0-11-16,-1 2 12 0,1-2 7 0,0 0-11 0,-1-2 3 15,-2 2-3-15,0 0 0 0,-1 0-1 0,0-2 1 16,1 1 0-16,-2 0-8 0,0-1 12 0,1 2-8 16,-2 2 3-16,-1-1-3 0,1 2 4 0,1 0-4 0,-1 0 4 15,2 3-4-15,-2 2 0 0,1 1 0 0,1-2 4 16,-1 4-1-16,1-1-3 0,3-1 0 0,-4 3 0 0,5-2 0 16,2 2 12-16,-2-1-12 0,2 1 0 0,4-2 0 15,1 4 0-15,-3-2 7 0,4 0 1 0,0 0-12 0,0 0 4 16,0 2 8-16,4-4-12 0,-3 4-7 0,3-2 11 15,-1 0 0-15,3-2 0 0,2 1 0 0,0 1 0 16,1-2 0-16,5 1 0 0,1-1 0 0,-1-1 7 0,0 2 1 16,3-3-12-16,1 5 4 0,1-5-4 0,0 3 4 15,2 0-4-15,-1-1 4 0,0 3 8 0,0 1-12 0,2 0 4 16,0-1-4-16,-2 4 4 0,2-4-3 0,2 5 10 0,-2-1-7 16,1 1 0-16,2 1 0 0,-2-2 0 0,3 2-4 15,-2-1 4-15,1 2 8 0,2-1-12 0,-1-1 0 16,1 1 1-16,2 0 3 0,-3-1 7 0,1 3-11 0,1-3 4 15,-1 1 0-15,-1 1 8 0,3-1-12 0,-2 2 12 16,-1-1-12-16,3-2 0 0,-2 1 0 0,-2 0 4 0,1 0 0 16,0 0 8-16,0-1-8 0,-1-1-4 0,-4 2 4 15,1-1 0-15,-2-1 0 0,-2-1 0 0,-3 2-4 16,0-1 4-16,0-1 0 0,-3-1 0 0,0 2-3 0,-2-2 3 16,-2 0 0-16,1-2 0 0,-5-1 0 0,0 3 7 15,-3-3 1-15,3 0-1 0,-4 0-10 0,0 0 10 0,0-1-3 16,-2-1 0-16,-1-1 0 0,-1 2-12 0,0-1 4 15,-1-2 0-15,1 1 1 0,-4-2 10 0,3 2-11 16,-3-2 1-16,-3 1-1 0,3 1 0 0,1 0 0 0,-2-1 0 16,1 2 12-16,0-1-12 0,3 2 4 0,-4-1-4 15,4-1 4-15,-3 3 0 0,4-3 0 0,-3 0 0 0,1 2 0 16,1-1 0-16,1-1 0 0,0 2-3 0,0-2 3 16,4 0 7-16,-4-2 1 0,4 2-12 0,0-1-7 15,0-1 11-15,0 1 7 0,4-4-7 0,0 1 8 0,0-1-12 16,4-1 4-16,1 0 8 0,-1-3-12 0,1 2 0 15,7-2 4-15,-1 0 8 0,2-2-12 0,-3 2 0 0,5 0 12 16,0 0-12-16,-2 2 0 0,2 0 12 0,-1 2-1 0,2 0-11 16,1 1 1-16,-4 1-1 0,2 1 0 0,-1 1 0 15,2 1 4-15,-1-2-4 0,-1 2 4 0,4 0 0 16,-4 0 0-16,2 0 0 0,0-1-3 0,-1 1 3 0,2 1 7 16,-3-1-11-16,2 0 4 0,2 0-3 0,-4 0 3 15,2 0 0-15,-1-1 0 0,-2 1 0 0,5 0 0 0,-1-2 0 16,1 2 7-16,-1 0-11 0,1-2 1 0,1 1 3 15,2 0 0-15,-2 1-4 0,0-2 4 0,3 2 0 16,-1-1-4-16,-4 1 4 0,2 1 0 0,-2-1 0 0,-4 3 0 16,-7-1 0-16,-10 1 8 0,0 0-8 0,0 1-4 15,0 2 11-15,0-1-7 0,0-1 0 0,0 1-3 0,0 1 3 16,0-2 0-16,0 1 0 0,0-1 0 0,0 2 0 16,0-1 0-16,0-1 0 0,0 1 0 0,0 1 0 15,0-2 0-15,0 1 0 0,0-1 0 0,0 2 0 0,0-1 7 16,0-1-11-16,0 1 1 0,0-1 3 0,0 1 0 15,0-1 0-15,0-1 0 0,0 0 0 0,0 0 0 0,0 0 0 16,0-2 7-16,0 1-7 0,0-2 0 0,0 2-4 16,0-2 12-16,0 0-12 0,0 0 4 0,0-2 8 0,0 2-12 15,0-3 0-15,0 3 4 0,0-1-4 0,0-1 4 16,0 2 0-16,0-2 0 0,0 3 0 0,0-1-3 16,0 1 3-16,0-1 7 0,0 3-11 0,0-3 4 0,0 3 0 15,0 0 0-15,0-1 0 0,0 1 8 0,0 0-12 16,0 0 4-16,0-2 0 0,0 2 0 0,-4-1-4 15,-3 1 4-15,2-2 0 0,2 1 0 0,-4-2 0 0,2 0 0 16,1 0 8-16,1 0-8 0,-2-2-4 0,0 2 4 0,4-3 8 16,-4 2-12-16,2-1 4 0,-2-1 8 0,-1 0-1 15,3 0-11-15,-4 2 1 0,-1-4 10 0,2 1-11 0,-2-1 1 16,2 2 10-16,-2 2-11 0,1-4 1 0,-2 2 3 16,0 2-4-16,1 1 4 0,0-2-4 0,-2 4 4 15,1-2 0-15,-2 3 0 0,0-2 8 0,0 1-12 0,1 1 4 16,-4 1 0-16,4-1 0 0,-4 2 0 0,1-2-4 15,1 0 4-15,-2 1 0 0,1-1 8 0,-3 2-12 0,2-1 0 16,-2 2 12-16,0-3-12 0,-1 2 0 0,-1 1 0 16,0-2 4-16,-3 1 0 0,2-1 0 0,-3 2 0 15,-2 0 0-15,1 0 0 0,-3 0 0 0,1 0 0 0,-4 2 0 16,3-2 0-16,-5 1-4 0,1-1 4 0,0 3 0 16,-1-1 8-16,1-2-12 0,-3 2 4 0,1 0 0 0,2 1 0 15,-3-1-4-15,1 1 4 0,0 0-3 0,1-2 3 16,1 4 0-16,-2-1 0 0,0 1 0 0,1-4 0 15,1 3 0-15,0 0 0 0,1-1 0 0,1-1 7 0,-2 2-7 16,1-1-4-16,3-2 1 0,-1 1 3 0,3-1 7 16,-3 2-7-16,0 0-4 0,0 0 1 0,0-2 10 0,1 3-11 15,-1-3 4-15,-2 3-3 0,5 1 3 0,-3-2-4 0,1 0 0 16,-3 2 4-16,4-3 0 0,0 2-4 16,-4 0 4-16,4 1 0 0,-2-1 0 0,0-3 0 0,-1 4 8 0,1 0-8 15,-2-2-4-15,1 1 4 0,0 0-4 0,-2 0 4 16,1 0 0-16,-1 1 0 0,2-1 0 0,-1 1 0 15,-1-1-4-15,1 2 4 0,-2-1-3 0,1 1 3 0,0 0 0 16,-4 0 0-16,3 0 0 0,-4 1 0 0,4 1 0 16,-6-1-12-16,2 0 12 0,-3 3 0 0,0 0 0 15,1-1 0-15,-3 1 0 0,0 1 0 0,1 3 0 0,-2-1 0 16,1-1 0-16,-1 3 0 0,-1-1 0 0,0 1 0 16,3 0 0-16,-2 0 0 0,0 0 0 0,3 0 0 15,-3 0-7-15,3-2 11 0,1 4-4 0,1-2 3 0,-1 0-3 16,1 1 0-16,2 1 0 0,-1-1 4 0,0 2 0 15,0 0 0-15,2 0-4 0,-1 0 11 0,0 0-3 0,-2 0-8 16,1 3 0-16,2-6 0 0,-2 3 0 0,0-2 0 16,0-1 0-16,2 0 0 0,-5 2 0 0,7 0 0 0,-4-2 0 15,2-2 0-15,-2 0 3 0,3 4 5 0,0-4 0 16,2 2-8-16,2 0 0 0,-2 0 0 0,0 0 7 0,0-1-11 16,1 0 4-16,3-2 8 0,-3-2-4 0,0 2-8 15,1-1 0-15,-2-2 0 0,0 0 1 0,0 0-1 16,0-2 4-16,0 2-4 0,-4 0 4 0,4 0-4 0,-1 0 4 15,-1 0-4-15,1 0 4 0,-1 2 0 0,0-1-3 0,-1 1 3 16,0-1-4-16,2-1 0 0,-4 3 4 16,2-1 0-16,-1 2 0 0,-1 0 0 0,1 0 0 0,0 0-11 15,0 2 11-15,-1 0 0 0,-1 0 0 0,-1 0 0 0,2 0 0 16,1 2 0-16,-5-1 0 0,0 0-8 0,0 6 8 16,-1-4-7-16,-4 1 10 0,3 2-3 0,-4 2-7 0,1-1 11 15,0 1-1-15,-2 1 1 0,2-2 0 0,0 1-4 16,-1-1 0-16,6 1 11 0,-4-1-3 0,3 1-1 15,2-1-10-15,2-1 3 0,-2 2 7 0,4-4-7 0,-1 4 0 16,0-2 0-16,2-2 0 0,-1 2-4 0,1-2 4 16,-2 0 0-16,-1 2 0 0,5-3 0 0,-3 0 0 0,1-2 0 15,0 0 0-15,1-1 0 0,1 2 0 0,-1 0 0 16,0-2 0-16,2 0 12 0,4 0-12 0,-4-2 0 0,0 0 0 16,3 2 0-16,-2 0 0 0,2 0 7 0,2-2 1 15,0-1 0-15,-1 0-1 0,3-3-11 0,0 1 1 16,1-1 10-16,0 0-3 0,0-1-8 0,3-1 0 0,-1 0 8 15,-1 3-8-15,0-1 1 0,1 0-1 0,-2-2-8 16,-1 2 12-16,1 0 8 0,-1 0 0 0,2 2-12 16,-4-2 0-16,0 1 0 0,-1 1 0 0,0 2 1 0,-3 1 3 15,1-1 0-15,-2 1 0 0,0 1-4 0,1 0 4 16,-6 0 0-16,2 0-4 0,-2 3 4 0,0 0 8 0,1-2-8 16,-5 2-4-16,0 2 0 0,3 1 4 0,-1 0-4 15,-1 0 4-15,2 1 8 0,-2 4-1 0,4-5-10 16,-3 1 3-16,2 2 0 0,0 0 0 0,0 2 7 0,2-2-11 15,0 3 12-15,-1-4-8 0,0 3 8 0,3 1-12 0,-2 0 0 16,-1 0 0-16,3 0 4 0,-1-1 0 0,2 1-4 16,-2 0 4-16,1-2 0 0,-1 4 0 0,2-2 0 0,-2 1-3 15,-1 1 3-15,5-4 0 0,-4 4 0 0,0-1-4 16,1 0 4-16,1 3 0 0,-2-1 0 0,5 0 0 16,-3 0 0-16,2-1 0 0,1 0 7 0,-1 3-7 0,2-2 0 15,1 0 0-15,0-2-3 0,-1 1 3 0,1-1 0 16,1-1 0-16,-1 0 0 0,1-1-8 0,-1 1 8 0,1-2 0 15,-1-1 0-15,-2-1 8 0,2-1-8 0,-1 1 0 16,0-1 0-16,0-1 0 0,0 0 0 0,0-1 0 16,-1-1 7-16,0 1 1 0,2-1-12 0,-2 1 4 0,0-1 8 15,1-1-1-15,2 0-11 0,-3 2 4 0,-2-4-3 16,6 2-1-16,-4-1 0 0,3 1 4 0,0-2-4 16,1-1 0-16,1 3 4 0,-2-3 0 0,3 0 0 0,-1 0 0 15,0 3-3-15,3-3 3 0,-3-1-4 0,0 1 4 0,1 0 0 16,-3 1 0-16,2-4 7 0,0 3-7 0,0 0 0 15,-2 0-3-15,1 3 3 0,-3-1-4 0,2 1 4 16,-1-2-4-16,0 2 4 0,-2-1-4 0,2 1 4 0,-2 1 8 16,0-1-12-16,2 0 4 0,-4 0-4 0,1-3 0 15,3 3 4-15,-2-1 8 0,2 1-8 0,-1-1 0 0,2 0-4 16,1 0 4-16,1 1 8 0,1-3-12 0,0 3 4 0,3-2 8 16,0-1-8-16,1 2 0 0,1-2 7 0,2 0-11 15,1 3 4-15,-1-5-3 0,-5 8-1 16,6-6 0-16,4 3 4 0,-1-1-4 0,1-1 4 0,-1 2 0 15,2-1 0-15,-1 1 0 0,1-1 0 0,-2-2 0 16,4 4 0-16,-2-1 0 0,0-3 8 0,3 4-12 16,-1-4 4-16,1 3 0 0,-2 0-4 0,4-1 0 0,-2 0 4 15,1 3-3-15,1-3-1 0,-2 4 4 0,2-3 7 16,3 1-10-16,-1 2-1 0,-1-1 4 0,2-1-4 16,-3 2 4-16,2-1-8 0,-1-1 5 0,2 2-1 0,0 0 0 15,-2-1 0-15,-1-1 1 0,3 2-1 0,-5 0 0 16,5-1 0-16,-1-1 1 0,-1 2 3 0,1-1-4 0,-1-2 0 15,0 1 0-15,2 1 4 0,0-2 0 0,0-2 0 16,0 1-3-16,-3-1 6 0,2-1-3 0,1 0-3 0,-4 2 3 16,2-2 0-16,-3 1 0 0,2 1 3 0,-4-2-3 15,2 1 0-15,-1-1 0 0,0 0 0 0,0 0 0 0,-1 1 0 16,1 3 4-16,-2-4-4 0,0 0-7 0,0-4 10 16,2 6-3-16,-5-2 4 0,5 2-4 0,-3-2 0 15,1 0 8-15,-1 0-8 0,1-2-8 0,0 2 8 0,0 0 0 16,-1 0-7-16,3 0 10 0,-1 0-3 0,-2 0 4 15,-1-2-4-15,2 0 0 0,0 0 0 0,-2-1 0 0,2 0 0 16,0-1 0-16,-4 0 0 0,2 0 0 0,0 0 0 0,0-1 0 16,0 2 4-16,1 1-4 0,-2 1 0 0,1 0 0 15,-2 1 0-15,-2-3 0 0,5 3 0 0,-6 0 0 16,3-2 0-16,1 2 0 0,-3 0 0 0,1-1 0 0,0 1 0 16,1-2 0-16,-1 2-11 0,-1 0 14 0,4 0-3 15,-1 0-7-15,-1 0 11 0,-1 0 3 0,0 0-7 16,2 2 0-16,0 1 0 0,-2 0 0 0,2-1-4 0,0 3 4 15,-3 0 0-15,3-1 0 0,-3 0 0 0,3 4 0 16,-1-2 0-16,0-2 8 0,1 3-12 0,-2-3 4 0,4 1 0 16,-3 0 0-16,2 2 0 0,2-3 0 0,0 1 0 15,0 1 8-15,0-2-8 0,2-1 0 0,-1 3 0 0,2-3 0 16,1 0 0-16,-4 2 0 0,3-5 0 0,0 1 0 16,1 1 0-16,-3-2 0 0,2 1 0 0,-1 1 0 15,2-1 0-15,-3-1 0 0,1 1 0 0,-1-1 0 0,1 2 0 16,0-2 0-16,0 2 0 0,-3-2 0 0,2 0-8 15,1 0 8-15,-3 0 0 0,1 0 0 0,2-2 0 0,-1 2 0 16,-2 0 0-16,1 0 0 0,4 0 0 0,-5 0 4 16,0 0-4-16,1 0 0 0,2 0 0 0,-2 0 0 15,0 0 0-15,0 0 0 0,0 0 0 0,-1 0-4 0,0 0 12 16,0 0-1-16,-3 2-14 0,4-1-1 0,-2 2-11 16,0 0 16-16,0-1-24 0,4 1 5 0,-1 1-8 0,-2 1-3 15,4-1 4-15,0 2-1 0,-1 0-14 0,1-1-58 16,-1 1-67-16,3-1 22 0,-2 3 8 0,-1 1 14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1-09T04:21:02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12979 7077 59 0,'0'0'53'0,"0"0"8"0,0 0-4 0,0 0-4 15,0 0-3-15,0 0-17 0,0 0-5 0,0 0-10 0,0 0-7 16,0 0 14-16,0 0-18 0,0 0 0 0,0 0 15 16,0 0-8-16,0 0-10 0,0 0 14 0,0 0-7 0,0 0-4 15,0 0 7-15,0 0-10 0,0 0 11 0,0 0-5 16,0 0-6-16,0 0 7 0,0 0-8 0,0 0 1 0,0 0 0 15,0 0-8-15,0 0 8 0,0 0-1 0,0 0-6 16,0 0 10-16,0 0-3 0,0 0 3 0,0 0-11 0,0 0 8 16,0 0-1-16,0 0 5 0,0 0-5 0,3 0 12 15,-2 0-8-15,1 0 0 0,3 0 1 0,-2 0-5 16,0 0 1-16,2 0-1 0,-2 0 8 0,2 0-7 0,3 0 0 16,-4 0-4-16,1 0 3 0,-2 0 1 0,1 0 0 15,2 0-4-15,0 0 0 0,-3 1 3 0,4 0 8 0,-3-1-11 16,4 0 4-16,-3 2 7 0,1-2 0 0,-1 0-4 0,3 2 1 15,-1-1-1-15,0-1 0 0,1 0 1 0,-2-1-12 16,1 2-7-16,-1 1 11 0,0-1 0 0,2 1-7 16,0-2 18-16,-1 0-4 0,0 0 0 0,1 1 1 0,-3 2-1 15,5-3-3-15,-3 2-1 0,1-1 1 0,0-2-8 16,0 2-7-16,3 0 15 0,-3-1-8 0,2 2 4 0,1-2-3 16,1-2 3-16,-2 2 0 0,2 0-11 0,1 0 18 15,1 0-18-15,-2 0 11 0,0 0-7 0,4 0-1 16,-5 0 19-16,5 0-18 0,-3 0 14 0,1 0-7 0,-2 0 0 15,1 0 0-15,0 0 0 0,0 0 8 0,-1 0-1 16,-3 0 0-16,3 0 1 0,-2 0-5 0,0 0 1 16,1 0 0-16,-2 0-15 0,1 0 18 0,0 0-3 0,0 0-1 15,-1 0 1-15,2 0-15 0,0 0 15 0,-2 0-15 16,-1 0 0-16,3 0 18 0,-1 0 0 0,-1 0-18 0,2 0 19 16,-3 0-19-16,3 0 0 0,0 0 18 0,-1 0 0 15,-1 0 1-15,1 0-19 0,-1 0 18 0,1 0-3 0,-1 0-4 16,0 0-11-16,1 0 18 0,-2 0-11 0,1 0-7 15,1 0 19-15,-2 0-19 0,-2 0 18 0,4 0-14 16,-2 0-1-16,0 0 16 0,-2 0-1 0,3 0-14 0,-1 0 7 16,0 0-8-16,-1 0 1 0,2 0 14 0,-3 0 1 15,2 0-16-15,0 0 1 0,3 0 14 0,0 0 1 0,-3 0-8 16,3 0 7-16,0 0-7 0,3 0-11 0,-4 0 18 16,3 0-18-16,-1-2 19 0,1 0-1 0,-2 2-18 0,2 0 18 15,0-3-18-15,-1 2 19 0,-1-1-16 0,0 2 16 16,0 0-16-16,-1-3 16 0,1 5-16 0,-2-2 16 0,2-3-19 15,-1 3 18-15,2 0-14 0,-4-2 14 0,4 2-14 16,0-3 7-16,-4 3 7 0,3-1-14 0,2 1 7 16,-2-5 0-16,0 7-8 0,0-5 12 0,0 0-4 0,1 1 4 15,-2 2-4-15,1-1-8 0,2-1 19 0,-2 1-18 16,1-1 0-16,-2 2 18 0,1-1-11 0,2 1-8 0,-4 0 19 16,2 1-11-16,0-2 8 0,0 2-1 15,-1-1 0-15,2-1 1 0,0 1-19 0,0 0 18 0,-1 0-18 16,1 0 18-16,0 0-14 0,-1 0 14 0,2 0-18 0,-1 0 19 15,0 0-16-15,2 0 16 0,-3 0-1 0,0 0-18 16,3 0 18-16,-3 0-18 0,2 0 19 0,-2 0-1 0,0 0-18 16,-2 0 4-16,2 0 7 0,1 0 0 0,-2 0-8 0,0 0 1 15,-2 0 11-15,1 0-12 0,1 0 19 0,-2 0-18 16,0 0 14-16,1 0-14 0,-1 0 14 0,-1 0-14 0,-1 0 14 16,5 0-14-16,-5 0 14 0,2 0-14 0,0 0 18 15,0 0-18-15,-2 0 14 0,2 0-14 0,0 0 14 16,1 1 0-16,-2 1-14 0,-1-2 7 0,1 1 7 0,0-1 1 15,1 0-16-15,-1 0 1 0,-2 2 14 0,-1-1 1 16,2-1-16-16,-3-1-3 0,2-1 4 0,0 2 0 0,-2 0-1 16,1 0 19-16,0 0-3 0,2 0-16 0,-6 0 16 15,3 0-16-15,-3 0 16 0,2 0-16 0,1 0 16 16,-3 0-1-16,0 0-11 0,0 0 8 0,0 0-15 0,0 0 0 16,0 0-7-16,0 0-4 0,0 0-8 0,-3 0-42 15,1 0-51-15,-1 0-38 0,3 0 18 0,-4 0 14 0</inkml:trace>
  <inkml:trace contextRef="#ctx0" brushRef="#br0" timeOffset="746.0599">14786 6864 59 0,'0'0'75'0,"0"0"-11"0,0 0-14 0,2 0 14 0,-1 0-10 16,-1 0-29-16,3 0 11 0,-1 0-4 0,4 3 7 15,-3-3-10-15,0 1 7 0,2 2 0 0,0 0-3 16,-2 0-4-16,2 0 0 0,4 2-3 0,-4-1-19 0,0 1 0 16,1-4 1-16,-1 4-1 0,0-4 15 0,2 4-18 15,0-4-1-15,1 4 1 0,-5-2 0 0,6-2 7 0,-6 2 3 16,6 0 1-16,-5 2 0 0,3-3-19 0,0 3 15 15,-2-2-7-15,2 0 3 0,-4 0 1 0,2 1-1 0,-1 0 0 16,0-1-18-16,-2-2 0 0,2 2 22 0,0 0-3 16,-4-1-19-16,2 2 22 0,1-1-11 0,-3 0-8 0,2-1 12 15,-2 1 0-15,1 0-12 0,1 0 12 0,-2 0-11 16,0 0 21-16,2 0-10 0,-2 0-11 0,1 1 18 0,-1-1 0 16,0 0 0-16,3 2-18 0,-1-2 18 0,0 3-19 15,2-2 8-15,-2 1 8 0,-2-2-8 0,1 1-11 0,1 0 14 16,-1 0-3-16,-1-1-7 0,0 0 14 0,0 0-7 15,-1-2-7-15,-1 2 7 0,2 0 4 0,2 0 7 16,-2 0-4-16,0 2-7 0,0-2 0 0,0 1 4 0,0 1-4 16,-2-1 8-16,2 1-8 0,-1 0 0 0,1 0 0 15,-2 0 3-15,-2-1-3 0,0-1 4 0,1 3-4 0,-2-1 0 16,-1-1 0-16,3 1 0 0,-4 1 0 0,1-2 0 16,0 1 0-16,1 0 8 0,0 0-8 0,0 0 0 15,2 1 0-15,-1-2 0 0,4-1 0 0,-6 2 0 0,6-2 0 16,-4 0 0-16,1-1 0 0,2 2 7 0,-3-1-7 15,1 0-4-15,1 0 4 0,-5 1 0 0,2 1 0 0,2-2-7 16,-3 0 7-16,2 3 4 0,-1-3-4 0,1-1 0 16,-1 3 0-16,2-3 0 0,3-1 0 0,-3-1 3 15,1 2-3-15,2-2 0 0,-1 0-7 0,1 0-1 0,0 0 12 16,0 0-49-16,1-2 49 0,-2 2 3 0,-1 0-25 16,4 0-1-16,-2 0-14 0,-2 0-22 0,-1 0-22 0,-2 0-53 15,2 0-43-15,0 0 23 0,-2 0 18 0</inkml:trace>
  <inkml:trace contextRef="#ctx0" brushRef="#br0" timeOffset="4186.13">19237 6349 59 0,'0'0'64'0,"1"-2"-4"15,-1 2-2-15,0-1 6 0,0 1-3 0,-1 0-29 16,1 0-3-16,0 0 6 0,0-1-13 0,0 2 3 16,0-1-7-16,0 0 4 0,0 0 3 0,0 0-10 0,0 0-1 15,0 0 8-15,0 0-4 0,0 0-11 0,0 0 0 16,0 0 8-16,0 0-4 0,0 0-11 0,0 0 11 0,0 0-11 16,0 0-4-16,0 0 8 0,0 0-4 0,0 0-4 15,0 1 8-15,0 1 7 0,0 1 0 0,0-1 0 16,0 1-11-16,0 0 3 0,0 1 1 0,0 2 7 0,0 0-11 15,0 2 4-15,0-2 7 0,0 0-19 0,0 1 19 16,0 1 0-16,0 1 0 0,0 0 0 0,0 0 0 0,0 1 0 16,0 2-7-16,0-1-8 0,0 1 12 0,0-2 10 15,0 4-7-15,0-1 4 0,0 1-4 0,0-2 0 16,0 1 4-16,0 0 11 0,0 1 1 0,0 0-5 0,0 1 1 16,0-1-1-16,1 0 1 0,-1 0 0 0,0-1-15 15,0 3 7-15,0 1 0 0,0-3 12 0,0 1-7 0,0 0-5 16,0 1-3-16,0-1 4 0,0 2-5 0,0-1 5 15,0 1 8-15,0-4 0 0,0 2-4 0,0-1 0 16,0-1-4-16,0 2 0 0,2-4-4 0,-1-2 1 0,-1 1-9 16,4-1 0-16,-4-1 4 0,1 1 0 0,-1-3-8 0,0 1 0 15,2-1 0-15,-1 0 4 0,-2 2-4 16,-1-2 9-16,2 0-1 0,0-2 0 0,0 4-4 0,0-2-8 0,0-2 13 16,0 2-5-16,0 2-4 0,0-3 0 0,-1 2-13 15,-1-1 22-15,0 0-1 0,-1 1-4 0,2-2-16 16,-1 1 16-16,-1-2-13 0,2-1 5 0,-1 0-8 0,0-3-1 15,2 0-7-15,0 2 4 0,2-2-21 0,-2 0-15 16,0-2-4-16,0 2-22 0,0 0-44 0,0 0-65 0,0-1-21 16,-2-2 24-16,2-1 16 0,0 0 29 0</inkml:trace>
  <inkml:trace contextRef="#ctx0" brushRef="#br0" timeOffset="5735.04">19583 7182 66 0,'-5'-5'78'0,"0"2"-6"0,-1 0-1 16,3-1 4-16,-3 1-7 0,1-2-18 0,0 2-3 15,0 0-22-15,-2-1 19 0,0 1-19 0,1 0 8 0,-1-2 7 16,3 1-11-16,-5-1-3 0,2 1-4 0,1-1 0 16,-1 0 0-16,-2 1-4 0,3 0 4 0,-1 1-3 15,-1-2-8-15,-1 1 7 0,1 1 9 0,0 0-1 0,0 1-19 16,-1 1 1-16,2-1 14 0,-2-1-18 0,-2 3 0 15,5 0 19-15,-6 0-8 0,4 0-11 0,-2 0 15 0,2 0-8 16,-4 0-11-16,3-2 0 0,-2 2 15 0,1 0-15 0,0 0 16 16,0 0-20-16,0 0 0 0,0 0 19 0,0 0-18 15,0 0-1-15,-1 0 19 0,3 2-19 0,-3 1 16 16,2 0-8-16,1-1 0 0,-2 2-12 0,2-1 19 0,-2 2-18 16,0-2-1-16,2 1 20 0,-3 2-1 0,3-3-3 15,-2 2-20-15,0-2 24 0,0 1-20 0,2 1 20 16,-3-1-4-16,0 1-8 0,1 1-12 0,-2-2 4 0,2 2 20 15,1-1-4-15,-4-1-1 0,4 2 1 0,-1 0 0 16,-2-1 0-16,2 0-4 0,2 0-16 0,-4 0 20 0,4 1-20 16,-2 0 20-16,-1-2-20 0,3 2 20 0,-1 0-8 15,1 0-12-15,-5 0 1 0,4 1 3 0,1 0 12 16,-3-1 7-16,1 1-3 0,1 1-20 0,-2-2 5 0,0 1 14 16,1-1 1-16,-1 2-19 0,2-1 22 0,-3-1-22 15,3 1 3-15,0 0 0 0,-1-1 0 0,-1 1 4 0,3-1 1 16,0-1-1-16,2 0 11 0,-2 0 5 0,2 1-16 15,-1-1 0-15,4-1 0 0,-2 2 1 0,2-1-1 0,-4-1 0 16,7 2 0-16,-2 0 4 0,2-1 15 0,-3 0-18 16,1 2-1-16,0-1 0 0,2 1 19 0,0 1-3 0,-1-2 0 15,2 1-5-15,-2 2 1 0,-1-2-12 0,2 3-4 16,0-3 16-16,0 2-16 0,0 1 1 0,3-2 14 16,-3 3-14-16,0-2 18 0,2 1-18 0,1-1 14 15,-1 0-14-15,1 2 14 0,3-3 1 0,-3 2-8 0,4-1-12 16,-3 1 20-16,3-1-19 0,-1 2 3 0,0-3 8 0,-1 2 11 15,3 0-11-15,-1-2 8 0,-3 2-16 0,4-1 16 16,-2-1-16-16,-1 1 16 0,2 0-16 0,-3-2 16 0,4-1-16 16,-3 1 1-16,3 1 18 0,-2-2-11 0,1 2-7 15,0-1 14-15,1-1-18 0,0 2 18 0,-1-1-7 0,3 0-7 16,-3 1-1-16,2-2 20 0,1 0-20 0,-4 2 12 16,2-2-12-16,-1 0 20 0,2 0-20 0,-3 0 19 15,0-2-3-15,3-1-16 0,-5 3 16 0,2-3-16 0,2 2 16 16,-1-4-4-16,1 0-16 0,-1 3 24 0,1-3-24 15,-1 2 20-15,1-1-16 0,2 1 16 0,-1-3-16 0,-1 3 16 16,2-1-16-16,-2 2 16 0,2-1-19 0,-2-2 18 16,4 2 1-16,-4-1 0 0,1 1 0 0,1 0-8 15,-2 0-12-15,0-2 20 0,2-1 0 0,-3 2-20 0,3-1 20 16,-3-1-8-16,2 0-12 0,-1 0 12 0,-2 0-12 16,2-1 1-16,1 1 18 0,-1 0-7 0,0 0-7 15,0 0-1-15,2 0 16 0,-4 0-8 0,0 0-8 0,1 0 0 16,-1 0 20-16,3 0-20 0,-4 0 20 0,3 0-20 15,-1 0 12-15,0 0-12 0,1 0 12 0,0-2-12 0,0-1 20 16,1 2-20-16,1-4 0 0,-2 2 20 0,4-1-20 16,-3 1 0-16,0-3 20 0,3 1-20 0,-2 2 20 0,0-1-12 15,2 0 4-15,-2 0-12 0,-1 3 16 0,2-2-8 16,-1 0-8-16,-1 1 20 0,2-1-12 0,-3 3-8 0,-1-3 16 16,1 0-16-16,-1 0 0 0,0 2 0 0,1-4 20 15,-2 2-20-15,2 0 20 0,-2-1-20 0,1-1 20 0,1-1-20 16,-4 1 16-16,4 0 0 0,0-1-8 0,-2-2-8 15,-1 1 0-15,4-1 16 0,-1-1-16 0,0 0 16 0,2-3 0 16,-1 5-8-16,-1-4-8 0,2 2 16 0,1-1-16 16,-2 0 16-16,1 0-16 0,1 0 16 0,-5 2-16 15,2-1 16-15,-1 0-16 0,-3 0 16 0,4 2-16 0,-3-2 0 16,0-2 20-16,-2 2-12 0,3-1 7 0,-3 1-14 16,3 0 14-16,-6 0 1 0,5 0 0 0,-3 0-20 15,3-3 5-15,-1 2-1 0,0 0 0 0,-1 1 0 0,3-1 4 16,0-2 1-16,-3-2 18 0,5 4-19 0,-3-1 0 15,2 1 8-15,-1 0-8 0,-2 2 0 0,1-2 4 0,-3 3-3 16,-1 1 18-16,1 0 1 0,0 0-9 0,-2 2 1 16,0-1 0-16,0 1 0 0,0-1 0 0,-2 1-1 0,0-1-10 15,2 0 6-15,0 3 5 0,0-4 0 0,-3 1-4 16,0-1-8-16,0 2 4 0,-2-2 4 0,-1 1 8 0,3-1-4 16,-2 0-4-16,0 2-4 0,0-4 4 0,0 4 0 15,1-2 4-15,-2-1-4 0,-1 2 0 0,1-1 4 16,-1-1 0-16,-2 2 12 0,1-1-4 0,0 1-4 0,0-1 0 15,-2 0 1-15,0 2-13 0,0-1 0 0,0 1 20 0,-2-1-20 16,4 2 4-16,-3 0 13 0,0 2-17 0,2-1 16 16,-2 1-20-16,1-2 21 0,1 3-21 0,-1 0 12 15,1 0-8-15,-1-2-8 0,-1 1-17 0,3-1 0 0,0 1-28 16,-1-1-11-16,0-1-31 0,-3 3-73 0,3-3-48 16,0 1 16-16,-3 0 34 0,4-1 12 0,-3 0 15 15</inkml:trace>
  <inkml:trace contextRef="#ctx0" brushRef="#br0" timeOffset="6690.96">19090 7392 101 0,'0'0'97'0,"0"0"-4"15,0 0-25-15,0-2 14 0,0 2-14 0,0 0-21 16,-2 0-11-16,2 0 4 0,-2 0 0 0,-1 0-4 0,3 0-6 16,-1 0-1-16,-4 2 8 0,1 1-8 0,0-1 4 15,1 2-10-15,1 0-9 0,-1-1 1 0,2 2 0 0,-1-1 19 16,-3 2-4-16,4 0-19 0,-4-2 1 0,2 3 18 15,0-1-18-15,1-2 7 0,-3 2 8 0,1 2-8 0,2-1 0 16,0-1-7-16,1 2 3 0,-1-1 1 16,1 1 7-16,1-1-7 0,-2-1-4 0,0 5 8 0,0-1 4 0,0-2-12 15,0 2 4-15,1-1 0 0,-1 0-12 0,2 0 16 16,0 2-20-16,-1-2 21 0,2 0-13 0,-2-2-8 0,2-1 8 16,2 0 9-16,-1-1-9 0,2-1 8 0,0 0-11 15,0-2-10-15,1 0 18 0,0-1-17 0,1-1 0 16,4 0-1-16,-6 2 22 0,3-2-13 0,-1-3-8 0,2-1 8 15,1 2 9-15,-1-1-5 0,-1 0-16 0,1-2-1 16,1-1 9-16,-2 2 9 0,1-1-18 0,-2-3 1 16,1 4 0-16,0 0 4 0,-1 2 16 0,-1-2-16 0,4 1 0 15,-4-1 16-15,0 3 1 0,1 0-22 0,-1-2 1 16,0 1 4-16,3-1 0 0,-4 2 16 0,1-4-16 0,2 1 12 16,-3 1 1-16,4 1-18 0,-2-4 22 0,-1 0-9 15,2 2 5-15,-1-1-1 0,2-1 1 0,-2 2-1 0,0-1-16 16,1 2-1-16,-2-1 18 0,1-3-1 0,-2 7-16 15,0-2-1-15,0 0 1 0,-2 1 16 0,1 1-16 16,-1 0-1-16,1 0 1 0,-1 0 4 0,4 0-1 0,-5 1 14 16,2-2 3-16,-1 1-16 0,1 0 8 0,2 0-8 0,-2 0 17 15,1 0 0-15,-1 0-1 0,0 0-3 0,1 0-1 16,-1 1 5-16,2 2-21 0,-1-2 21 0,-3 4-22 16,4 0 22-16,-2-2-9 0,0 3 1 0,-1 0-14 0,0 1 22 15,0-1-9-15,2 0-12 0,-4 0 21 0,0 0-13 16,0 0 0-16,0 0 0 0,0 1-9 0,-2 0 9 0,4 2-4 15,-2-4 4-15,0 3-26 0,0 0 0 0,0-1 1 16,0 1-34-16,0-1-7 0,-2-1-30 0,-2 2-72 0,-1-2-72 16,2-2 24-16,-1 1 28 0,0-2 27 0,-3 0 22 15</inkml:trace>
  <inkml:trace contextRef="#ctx0" brushRef="#br0" timeOffset="7524.92">19243 7951 109 0,'0'0'74'0,"0"0"5"0,-2 0-8 0,2 0-2 15,0 0-5-15,0 0-17 0,0 0-18 0,0 0 3 0,0 2-10 16,0-1 14-16,0 2-11 0,0 0-10 0,0 2 14 16,0-2-7-16,4 3-4 0,-4 1-10 0,1-1 14 0,-1 2-19 15,3-1 19-15,-1 1-11 0,0 1 0 0,-1-2-11 16,1 2 15-16,-2 0-19 0,2 0 19 0,-1 2 0 0,1 1 0 16,2-2-4-16,-4 2-7 0,0 2-4 0,2-2 3 15,-2 1 1-15,1 2 7 0,1 0-18 0,-2-1 10 0,-2 1 1 16,2 1 0-16,-1-2 0 0,1 0-1 0,0 2 1 15,1-1 0-15,1-2 3 0,-1 2-10 0,3-1 3 16,-3-1 3-16,2 2 1 0,2-3-4 0,-1 3 4 0,-1 0-4 16,3 0-8-16,-2 0-25 0,0 0 36 0,-1-1 5 15,0 1-12-15,-1 1 8 0,-1-1 3 0,1 3 1 0,-2-3-4 16,0 2-1-16,0-1-10 0,0 2 11 16,0 0-4-16,0 0 3 0,-2 2-3 0,2-4 0 0,4 2 0 15,-4 0 0-15,1 0 0 0,1-3 4 0,1 3-4 0,1-3 4 16,-1 0 7-16,-3 0-7 0,5-1-4 0,-3-1 7 15,0 1-10-15,-2-1 3 0,1-1-4 0,1 0 4 0,-2 0 0 16,-2 0 0-16,2-1 0 0,2 1 0 0,-4-2 0 16,2 2 0-16,2-2 0 0,-2 0 0 0,1 0 0 15,-4 1 0-15,3-2 0 0,0 0 4 0,0-1-4 0,0 0 0 16,0-2 0-16,0 0 3 0,0 0-10 0,0-1 3 0,0-2 4 16,0-1 0-16,0 0 0 0,0 0-11 15,0-2 11-15,0 0-4 0,-1 0-7 0,1 0-4 0,0 0 0 16,0-2-22-16,-2 0-4 0,0-3-43 0,1 0-40 0,-3-3-49 15,1 1 12-15,-1-2 19 0</inkml:trace>
  <inkml:trace contextRef="#ctx0" brushRef="#br0" timeOffset="8568.8699">19227 6442 73 0,'0'2'89'0,"0"-2"-18"15,0-2 8-15,0 2-15 0,0 0 8 0,2 0-22 0,0 0-3 16,-1 0-3-16,4 0-12 0,-1 0 1 0,1 0 3 16,-2 0-10-16,6 0-4 0,-5 0 0 0,5 0-4 0,-2 0-7 15,-1 0 7-15,-1 0 1 0,4 0-5 0,-2 0 1 16,1 0-4-16,-2 0-11 0,3 0 8 0,1 0 3 16,0 0-15-16,0 0 4 0,-2 0 8 0,4 0-1 15,-2 0 0-15,-2 0-3 0,2 0-8 0,-2 0 1 0,1 2 6 16,-1-1 5-16,0 2-4 0,0 0 3 0,0 0-3 0,-2 0 0 15,1 1-1-15,1 1-6 0,-1 0 6 0,0-1 1 16,1 0-8-16,-2 0 8 0,5-1 0 0,-1-2 0 16,-1 1-1-16,3-1 1 0,1-1-4 0,1 0 8 0,1 0-5 15,4 0 1-15,-2 0-4 0,2 0 0 0,-1-1 0 16,2-1 0-16,2 1 0 0,-3-2 0 0,2-2 0 0,-1 2-11 16,-1 0 11-16,0 0 0 0,-4 2 0 0,0-4-4 15,-2 2 4-15,3 3 0 0,-5-1 4 0,1 1-4 16,-1 0 0-16,-2 0 0 0,0 0 0 0,0 1 0 0,-2-2 0 15,1 2 4-15,1-2-4 0,1 1 0 0,-2 0 0 16,2 0 0-16,-2 0 0 0,2 0 0 0,0 0 0 0,0 0 0 16,2 0 0-16,-3 0-8 0,2 0 8 0,-1 0 0 15,-1 0 0-15,4 0 0 0,-7 0 0 0,5 0 0 0,-3 0 0 16,0 1 0-16,-2-1 0 0,1 0 4 0,0 1 0 16,-2-1-4-16,0 2 3 0,-2 0 9 0,4-2-9 0,-4 1-3 15,2-1 12-15,-3 0-12 0,2 0 3 0,-4 0-3 16,1 2 12-16,1-2-12 0,-1 0 0 0,-1-2 0 0,4 2 0 15,-4 0 0-15,0 0 0 0,0 0 0 0,1 0 7 16,1 0-11-16,-1 0-11 0,-1 0 12 0,0 0-16 16,0 0-37-16,-1-1-30 0,2-4-82 0,-1 2-16 0,-3-1 19 15,2-1 19-15</inkml:trace>
  <inkml:trace contextRef="#ctx0" brushRef="#br0" timeOffset="9140.75">20163 6220 55 0,'0'0'71'16,"0"3"-3"-16,2-3-7 0,-2 2-4 0,0 1-3 0,1 0-18 15,-1-2-8-15,4 5 1 0,-3-1-4 0,2 1 0 16,1 3 8-16,-4-3-4 0,0 4-1 0,1-2 1 0,1 1-3 16,-2 1-1-16,1-1-18 0,-2 2 19 0,1 1-19 15,0-2 12-15,-2 4-5 0,2-4 12 0,0 2-11 16,2 0-1-16,-2 0 1 0,0 0 0 0,0 0 0 0,-2 0-12 16,2 0 8-16,2 0 4 0,-1-1 0 0,3-1-4 15,-4 1-3-15,1 1 10 0,2-2-6 0,-1-1-1 0,-1 3-4 16,1-3 8-16,-1 0-7 0,-2 2 7 0,1-2-11 0,0-2 3 15,0 2 8-15,1-1-3 0,-2-1-8 0,2 2 3 16,-2-3 8-16,1 1 1 0,0-2-5 0,0 1 1 16,0 0-1-16,0-1 1 0,0-1-4 0,0-2-16 0,0 1 16 15,0-3-16-15,0 1 16 0,0-1-20 0,0 2 16 16,0-4 4-16,0 2-1 0,0 0 1 0,0-1-4 0,0 1 0 16,0 0-16-16,0 0 4 0,0 0-15 0,0 0-4 15,0-3-15-15,0 1-7 0,-2-1-15 0,-1-3-54 16,-1 2-54-16,2-4-12 0,-1-2 19 0,1 1 22 0</inkml:trace>
  <inkml:trace contextRef="#ctx0" brushRef="#br0" timeOffset="10899.94">20201 6228 94 0,'3'0'72'15,"1"0"-5"-15,-3 0-2 0,2 0-4 0,2 0-4 16,1 0-14-16,-1 0-4 0,0 0-3 0,0 0-3 0,1 0-4 15,2 0-15-15,-2 0 4 0,0 0 4 0,3 0 0 16,-3 0-4-16,1 0-3 0,2 0-1 0,0 0 1 16,0 0-4-16,3 0 0 0,-3 0-4 0,4 0 1 0,-2 0-1 15,2 0-7-15,2 0 7 0,0 0 1 0,0 0-5 16,1 0-10-16,1 0-4 0,2 0 4 0,-1 0-1 0,1 0 16 16,3 0-1-16,-3 0-14 0,1 0 14 0,1 0 0 15,1 0 1-15,2 0-5 0,-1 0 1 0,0 0 0 16,1 0-1-16,-1 0-17 0,2 0 10 0,-4 0 8 0,5 0-1 15,-1 0 1-15,-2 0-8 0,2 0-7 0,1 0 19 16,-4 0-19-16,3 0 0 0,1 0 3 0,-3 0 8 0,-2 0 8 16,1 0-1-16,2 0 0 0,-2 0-3 0,-1 0 0 15,-1-3-1-15,0 1-3 0,1 1 4 0,-2-1-11 0,-1 1 3 16,0-1-7-16,1-1 4 0,1 0 7 0,-2 2 7 16,-2-1-7-16,5 2 4 0,-2 0-1 0,0 0 1 15,0 2 0-15,1-5-1 0,-1 3 1 0,2 0 0 0,-4 1-4 16,5-2 0-16,-3 1 0 0,0 0-8 0,0 0-6 0,2 0 10 15,-4 0 8-15,2 0-1 0,-3-2 1 0,4 1 0 16,-1-1-1-16,-4-1 1 0,3-1 0 0,-1 1-12 0,0 0 5 16,-1-2 6-16,3 0 1 0,-5 1 0 0,3 0-4 15,-1-1 0-15,1 2 3 0,-2-3-10 0,1 3 11 16,-2-1-12-16,2-1 1 0,-2 2 11 0,0-3-15 0,-1 3 0 16,1-1 11-16,-1 2 7 0,-4 1-3 0,5-3 3 15,-4 4-3-15,2-1-1 0,-4 0 1 0,4 1-4 0,-3 0-7 16,-1 0-1-16,1 1 8 0,-1-2-7 0,3 1 7 15,-3-2-7-15,0 1-1 0,1-1 1 0,-1 2 0 16,-3 0-1-16,3-1 1 0,1 1 0 0,-4 0 3 0,2-2 8 16,-3 2-8-16,1 0 0 0,0 0 1 0,-2 0-1 15,3-1-3-15,-3-1 3 0,1 2 0 0,-3-1 1 0,1 1-1 16,-1-2 8-16,3 2-15 0,-4 0 7 0,3 0 1 16,-1 0-1-16,-2 0 0 0,0 0 4 0,0 0-3 15,0 0 3-15,1 0 0 0,-1 0 0 0,-1 0 0 0,1 2 0 16,0-2 0-16,0 1-4 0,0 2 4 0,0 0-4 15,1 0 1-15,-1-1-1 0,3 2 4 0,-3-2-43 0,0 2 50 16,0-1-3-16,0 2 3 0,3-4-4 0,-3 4 1 16,0-2-4-16,0 0 4 0,0 1-1 0,-3 1 1 15,6 4 0-15,0-5-1 0,-3 3 1 0,3 0-1 0,-3 2 1 16,4-2 3-16,-4 2 8 0,1 0-4 0,2 2-8 16,-3-2 8-16,2 0 0 0,-2 0-3 0,2 1-8 0,-2 1-8 15,1-2 12-15,-2 0 7 0,6 1-4 0,-4 1 1 16,2-1-1-16,2 1 0 0,-4-1 1 0,1 1-5 15,3-1 1-15,-4-2-8 0,2 2 1 0,-1 1 3 0,1-4 7 16,-3 2-7-16,0 0 7 0,4-1-14 0,-4 1 18 16,0-2 0-16,0 1 0 0,0-1 0 0,0 1-7 0,0-1-8 15,-4 1 0-15,8-1 1 0,-4-1 3 0,0 2 0 16,0-1 0-16,0-1 0 0,0 2 0 0,0-2 0 0,0-2 0 16,0 4 0-16,-4-2 14 0,4 0-10 0,0 0-8 15,0 0 1-15,0 1-1 0,0-2 0 0,0 2 12 16,0-1 6-16,0 0-2 0,0-1-12 0,0 0-8 0,0 0 4 15,0 1 1-15,0-1-1 0,0-1 0 0,0 1 12 0,0-4 3 16,0 4 0-16,0-4 0 0,0-1-4 0,0 2 1 16,0 2-1-16,0-4-3 0,0 3 0 0,0-1 3 15,0-1-3-15,0 2 0 0,0-3-1 0,0 3 1 0,0 0-8 16,0 0 8-16,0-1-11 0,0-2 10 0,0 0-3 16,0 1 8-16,0 1-8 0,-1-1 4 0,-1 1-12 15,0-2 12-15,-1 1 0 0,0-2 3 0,-2 1 1 0,-1 0-1 16,2 1 8-16,-1 1-7 0,-2-4-1 0,1 1 1 15,1 1-5-15,-2 0 9 0,0 0-20 0,1 0 19 0,-2 0-7 16,0 0-8-16,0 0 12 0,2 0-8 0,-2 0-4 16,-2 0 0-16,2 0 1 0,-1 0-1 0,1 0 0 15,-1 0 0-15,-3 0 1 0,4 0-1 0,-4 0 0 0,1 0 0 16,0 0 1-16,-2 0 10 0,0 0-11 0,-1 0 4 0,1 0 0 16,-4 0 0-16,1 0 0 0,-1 0 0 0,-1 0-3 15,0 0 3-15,-3 0 0 0,3 0 0 0,-4 1 3 16,2 1-3-16,-1 2-3 0,-1-1 3 0,0 0 0 0,1-1-4 15,-2-1 4-15,-1 2 0 0,2 2 0 0,1-2-4 16,-1-2 12-16,0-1-8 0,5 0 0 0,-4 0 0 0,2 3 0 16,0-3 0-16,4 0 0 0,-2 0 0 0,0 0 0 15,3 0 0-15,-2 3 3 0,5-1-3 0,-4-1 0 16,3 1 0-16,-2 1 0 0,3 0 12 0,0-1-12 0,-2 0 0 16,1 0 0-16,0 1 0 0,-2-5 11 0,1 5-11 15,0 0 0-15,-2-1 7 0,0-2-7 0,2 3 0 16,-3-3-3-16,3 2 3 0,-2 2 0 0,0-3 0 0,2 1-4 15,-1-2 4-15,1 0 0 0,-4 0 0 0,4 1 0 0,0-2-4 16,0 2 12-16,-4-2-12 0,4 1 11 0,-3 0-10 16,3 0-1-16,-1 0 4 0,1 0-4 0,1 0 0 15,-2 0 4-15,1 0-3 0,0 0 6 0,1 0 5 0,0 0-8 16,0-3 0-16,1 3 0 0,0 0 0 0,0 0 4 16,3-4-4-16,-5 2 0 0,5-1 7 0,-1 0 1 0,1 3-8 15,-3-2 7-15,3 1-10 0,-2-2-1 0,1-1 11 16,3-1-10-16,-4 5-1 0,2 0-4 0,-3 0 8 0,5 0 0 15,-1-5-4-15,-1 4 4 0,-1 1 0 0,0 0 4 16,0 0 0-16,0 1-4 0,0-2 0 0,1 1 0 0,0 0 8 16,-3-2-1-16,1 4 1 0,-1-2-4 0,0 0 7 15,2 0-11-15,-1 0-4 0,-2 0 12 0,4 0 7 16,-4-2-19-16,3 2 12 0,0 0-12 0,0 0 0 0,-1 0 0 16,0-1 20-16,2 1-5 0,-3-2 1 0,3 2-5 15,-3-2-7-15,0 4 8 0,0-2 0 0,1-3-12 0,-2 0 4 16,2 2-8-16,-1-1 1 0,-1 1 18 0,-1 1-19 15,1 0 5-15,2 0-1 0,-1-3 11 0,-2 3 9 16,2 0-8-16,1 1 7 0,0 1-15 0,0-2 16 0,0-2-5 16,1 2-3-16,1 0 0 0,0-1 4 0,0 1-12 0,2 0 11 15,2 0 1-15,2 0-4 0,0 0 12 0,-1 0-12 16,3 0-4-16,0 0-4 0,0-2-8 0,0 1 8 0,2-1 0 16,-1 0-4-16,3 0-4 0,-3 0 0 0,2-1-8 15,2 0-19-15,-4 2 4 0,4-4-12 0,0 4-10 16,0-1-27-16,-2-1-58 0,-1 0-67 0,1 2 21 0,0-2 27 15,3 3 14-15</inkml:trace>
  <inkml:trace contextRef="#ctx0" brushRef="#br0" timeOffset="11795.98">22247 6461 66 0,'5'0'78'0,"-4"0"4"0,2 0-14 16,2 0-3-16,0 0 3 0,0 0-22 0,1 0-3 15,0 0-3-15,2 0 0 0,2 0-4 0,-2 0 0 0,1 0 1 16,-1 0-12-16,3 0 1 0,0 0 0 0,0 0-1 16,-1 0 5-16,2 0 3 0,-2 0 4 0,1 0-3 15,2 0-15-15,-5 0 14 0,3 0-6 0,0 0-1 0,-2 2 1 16,3-2-4-16,-2 2 0 0,3-2-4 0,-2 1 1 15,0-1-5-15,0 0 1 0,3 0 7 0,-1 2-11 0,1-2 0 16,-1-2 0-16,0 4-4 0,3-4 4 0,-5 2-4 16,4-1 0-16,-2-1-4 0,-1 2 12 0,0 0-12 15,-3-2 12-15,1 2-4 0,-2 0-12 0,-4-1 4 0,3 1 8 16,-6-1-8-16,1 2 0 0,0 0 9 0,-2-2-13 16,1 1 4-16,-2 0 8 0,1 0-4 0,1 0 1 0,4 0-1 15,-7 0-4-15,5 0-12 0,0 0-1 0,1 0 5 0,-3 0-12 16,1 0-17-16,3 0-7 0,-4 0 0 0,-1 0-19 15,2 0 0-15,0 0-26 0,-2-3-35 0,0 0-65 16,0 0-12-16,0 0 21 0,0 0 15 0,0-3 29 0</inkml:trace>
  <inkml:trace contextRef="#ctx0" brushRef="#br0" timeOffset="12377.91">22861 6327 84 0,'0'0'114'0,"-3"0"-7"0,-1 0-7 15,0 1-10-15,-1 0-4 0,-2 1-17 0,-2 1-7 0,1 0 8 16,2 2 0-16,-2 0-7 0,-3 0-3 0,4 3 4 15,-1-1-11-15,-1 1-10 0,5-2 7 0,-3 1 9 0,1 1-15 16,-1-2-4-16,1 1 1 0,3 1-9 0,-2 1-3 16,4-3 1-16,-3 1-5 0,4-1-4 0,-1 0-4 0,-1 0 0 15,2 0-4-15,3-3-4 0,2 2 0 0,-1-4-5 0,3 1 0 16,-1-2 1-16,1 1-5 0,-1-1 8 0,2 0-21 16,5-1 22-16,-4-1-9 0,-2-1 0 0,2 0 0 15,-4 2 4-15,1-1 1 0,-1-1-1 0,-3-1 1 0,2 1 3 16,-4 0 1-16,2 3 9 0,1-2 9 0,-3 2-13 15,0-3 17-15,0 2-12 0,0-2 18 0,-3 0-9 0,6 1 6 16,-6 1 9-16,3-1-13 0,0 1 15 0,0-1-24 16,0-1 25-16,-2 5-4 0,2-4-26 0,-3 4 17 0,3-2-28 15,0 0 28-15,-3 1-33 0,1-2 23 0,-1 1-6 16,2 0-29-16,-1 0-16 0,2 0 12 0,-2 0-28 16,2 0 17-16,-1 0-10 0,1 0-9 0,0 0-15 15,0 0 7-15,1 0-18 0,-1 0 2 0,2 0-7 0,1-3 2 16,-1-1 28-16,1 2-12 0,0-1 17 0,0 0-3 0,3-2 8 15,-4 2 25-15,1-1-12 0,-1-2 20 0,-2 1 4 16,-2 5 12-16,0-3 4 0,-2 3 12 0,-2-2 1 16,-1 2 4-16,1 0-8 0,-1-1-25 0,0 2 29 0,-1-1-4 15,-2 2-3-15,4-2-1 0,-2 3-4 0,2-3-4 16,-1 0-4-16,6 2-9 0,-1-2 0 0,1 1-22 0,-1-1-12 16,0 2-30-16,2-4-14 0,0 4-55 0,2-4-91 15,-2 2-11-15,0 0 31 0,2-1 21 0,-1-1 29 0,2-1 19 16</inkml:trace>
  <inkml:trace contextRef="#ctx0" brushRef="#br0" timeOffset="14360.98">22850 6418 48 0,'0'2'96'16,"0"-2"-7"-16,0 0-3 0,0 0-21 0,0 1 13 0,0 0-27 16,0-1-4-16,0-1-11 0,0 4 4 0,1-3-4 15,2 2 8-15,1 1-11 0,-3-2 0 0,4-1-4 16,1 0 8-16,-1 2-4 0,1-2-11 0,2 1-7 0,0-2 8 16,1 2 3-16,-1-2-3 0,1-1-5 0,1 4-2 15,0-2-1-15,1-2 0 0,0 1 0 0,0-2-3 0,-1 1-12 16,0-2-8-16,0 1 12 0,0 0-4 0,0 1-8 15,-1 1 4-15,0-2 1 0,-2 3 6 0,3-2 9 16,-2 2-1-16,2 0 1 0,-1 0-1 0,2 2-3 0,-1-2 0 16,2 0 0-16,0 0-1 0,2-2 1 0,-2 2 0 0,1 0-4 15,1 0 3-15,1 0 1 0,0 0-12 0,1 0-7 16,3 0 3-16,0 0 16 0,0 0-16 0,2 0 0 16,1 0 0-16,-1-2 20 0,2 0-20 0,1 2 1 0,-2-3 18 15,0 0-19-15,0 3 20 0,0-3-4 0,-1 1-8 16,-1 1 0-16,1-1 0 0,-5 2 0 0,-1 0-8 0,2 0 16 15,-4 0-8-15,4 0-8 0,-3 0 16 0,-2 0-16 16,1 0 20-16,1 0-5 0,-3 0-18 0,2 0 19 16,0 0-16-16,-1 0 16 0,1 0-1 0,-2-2 1 0,1 0-20 15,0 0 20-15,2 1-8 0,-3 1-11 0,0 0 18 16,3-2-11-16,-3 1-7 0,1-1 19 0,-2 1-8 0,0 1-12 16,0 0 20-16,0 1-8 0,-2-2 0 0,1 1-12 15,0-2 20-15,-3 2-20 0,0 2 20 0,4-2-16 0,-1 0 16 16,-1 0-8-16,4 0-8 0,0 0 20 0,2-2-8 15,3 2-12-15,1 0 16 0,3 0-1 0,2 0-14 16,1 0-1-16,2 0 0 0,5-3 20 0,-1 0-12 0,2 0-8 16,1 0 20-16,5-1-20 0,-4 1 16 0,3 0-16 15,1 1 16-15,2-2-16 0,-1 4 16 0,0-2-1 0,1 2-7 16,-1 0 8-16,-1-1-19 0,0-2 18 0,1 3-18 16,0-3 18-16,-1 1-14 0,-2-1 14 0,1-1-14 15,-2 2 14-15,1-1-14 0,1-1-1 0,-3 2 0 0,1 1 20 16,-1 1-20-16,3 0 20 0,-2-2-5 0,2 2 1 0,0 0 0 15,-2-3-4-15,-1 4-16 0,1-1 20 0,2 2-20 16,-2-2 20-16,-1 0-4 0,-1-2-16 0,0 2 1 0,1 2 18 16,-4 0-18-16,1 1 19 0,1-3-16 0,0 0 16 15,-1 0-16-15,-1 3 0 0,2 0 8 0,-2-2 12 16,2-1-47-16,-2 0 31 0,1 0 16 0,-1 0-20 0,4 2 19 16,-3-1-18-16,1 0 18 0,1-2-18 0,0 1 18 15,2 0-3-15,0 0 0 0,3 0-1 0,-4 3 1 16,1-3 0-16,2 0 0 0,-2 0-4 0,-1 2 0 0,4-1 0 15,-5 1 0-15,0 1-1 0,1-3 1 0,-4 1-8 16,0 1-11-16,1 1 23 0,-1-2-8 0,0 0-12 0,0-1 20 16,0 0-8-16,-1 0-8 0,-1-1 16 0,1 2-8 15,1 1-12-15,0-4 20 0,-1 1-8 0,-1 1 0 0,2 0 8 16,0 0-12-16,-1 0 12 0,-3 0-5 0,4 0-14 16,-1 0 19-16,-1 0-1 0,2 0 1 0,0 0-4 15,-1 0 0-15,-1 0 0 0,2 1-8 0,-4 1-8 0,2-2 4 16,1 0 8-16,-2 3 8 0,-1-3-8 0,1 0-8 15,0 2 8-15,1-1-7 0,-2-1-1 0,1 2 20 16,-2-4-12-16,2 4 11 0,0-1-3 0,0-2 0 0,-1 4 0 16,-3-3-4-16,2 0 0 0,0 1 0 0,1 2-20 15,-1-4 20-15,-4 2 0 0,2 1 0 0,1-4-16 0,-2 5 12 16,0 0 4-16,0-1-16 0,0 1 12 0,-1 0 0 0,1-3 0 16,2 3 12-16,1-2-8 0,0 1-4 15,1-1 0-15,2-1 0 0,2 0 4 0,1 0 8 0,-1 0-4 16,3-1-8-16,-2 2 0 0,3-2 0 0,-3 1 0 0,4 0 0 15,-2 0 0-15,-2 0 8 0,3 0-8 0,-4 0 0 16,1 0 0-16,-2 0-8 0,2 0 8 0,-4 0 0 0,3 0 0 16,-2 0 0-16,-2 0 0 0,1 0 0 0,2 0 0 15,-3 0 0-15,1 1 8 0,2-1-8 0,-2 0 8 0,3 0-8 16,0 0 0-16,0 3 8 0,1-3-8 0,1 0-4 16,1 0 12-16,2 2-12 0,0-4-36 0,0 2 40 15,0 0 0-15,-1 0 4 0,0 2-4 0,0-4 4 0,-1 2-4 16,-1 0 0-16,-2 0 0 0,-2 0 0 0,0 0 0 15,0 0 0-15,-3 0 0 0,4 2 0 0,-4-1 0 0,0 1 4 16,0 1-4-16,-1 0 0 0,0 0 0 0,1-1 0 16,0 0 0-16,1 0-8 0,-2 1 12 0,1-3 0 15,0 0-4-15,4 0 4 0,-1 1-4 0,0-1 0 16,2 0 0-16,2 0 0 0,-2 3 0 0,0 0 0 0,0-1 4 16,2-2 0-16,-2 2 0 0,-2 0 0 0,1-2 0 0,-4 0 0 15,2 2 0-15,-2-1 0 0,2 1 4 0,-2-2 8 16,-1 3 0-16,-1 0 0 0,0-3-3 0,2 3-1 15,-3-2 0-15,1 4 1 0,-1-4-1 0,0-1 1 0,-3 2-5 16,1-2 0-16,-1 1 1 0,-3 1-5 0,1-1 0 0,-2-1 0 16,-3 3 0-16,0-1-4 0,-4-1 0 0,-2 1-16 15,-2-2-1-15,0 2-4 0,-3-2 0 0,1 0-11 0,-5 0-25 16,-1 2-7-16,-3-2-38 0,0-2-73 0,-2 2-44 16,-4 2 34-16,2-2 12 0,-3-2 23 0,-3 2 15 15</inkml:trace>
  <inkml:trace contextRef="#ctx0" brushRef="#br0" timeOffset="16749.22">19441 9115 69 0,'11'-1'72'0,"1"2"-1"0,0-2-14 0,2 1 4 16,-1 0-7-16,-1 0-22 0,2 0-3 0,0 0-1 0,1 0-3 15,-2-2 8-15,2 2-8 0,-2 0-3 0,3-1 7 16,-2-1-4-16,2 2 0 0,-3-1-3 0,0-1 0 0,0 2-4 16,1-1 1-16,1 2-1 0,-1-2-3 0,-1-1-1 15,-1 4-3-15,1-4 0 0,0 2 0 0,2 2-3 16,-2-2 3-16,3-2-4 0,-4 2-18 0,1 0 4 0,3 0 14 16,0 0 0-16,-1 0 1 0,0 0-1 0,2 0 1 15,-1 0-5-15,-2 0-14 0,3 0 0 0,-2 0 4 0,-1 0-1 16,3 0 19-16,1 0-3 0,-4 0-1 0,3-2 1 15,-1 2-5-15,1 0 1 0,0 0 0 0,0 0-8 16,-1 0-7-16,3-1 0 0,-3 1 15 0,2 0 3 0,1 1-11 16,-1-2 4-16,1 1 8 0,-2 0-5 0,4 0 5 15,-3 0-5-15,2 0 1 0,2 0 0 0,-2 0-8 0,1 0-11 16,4 0 4-16,-1 0 0 0,1 0 11 0,0 0 8 0,4 0-1 16,-4 0 0-16,4 0-3 0,3 0-8 0,-6 0-7 15,3 0 11-15,-1 0 8 0,1 0-1 0,-1 0-3 16,-3 0-8-16,4 0-3 0,-7 0-1 0,3 0 1 0,1 1-1 15,-5 1 1-15,4 1 3 0,-3-1 1 0,1-1-1 16,1 1 4-16,-5 1 15 0,5 0-12 0,-1-1-6 0,-1 0-1 16,1-2 11-16,0 2 5 0,1-1-16 0,0-1 0 15,-2 3 0-15,2-3 19 0,-1 2-11 0,2-2-8 16,1 0 1-16,-4 3-1 0,3-3 0 0,1 4 0 0,0-5 19 16,0 4-11-16,-1-1 3 0,2 0 4 0,-2 1-7 15,2 2 7-15,-2 1-7 0,2-4 7 0,-3 5-7 0,3-4-4 16,-2 3 0-16,1-4 4 0,-1 0 3 0,2 1-3 15,-3-1 0-15,3-2-1 0,-1 1 1 0,1-1 0 16,2 0 3-16,-4 0-3 0,2 2 0 0,-2-1 0 16,1-1-1-16,-1 2-6 0,-2 1 14 0,1-1-4 0,-3 2-3 15,-1-1 0-15,2 1 7 0,-3-4-7 0,2 3 0 0,-2 2-8 16,-2-4 4-16,2 4 11 0,-3-2-11 0,3-3 12 16,0 1-12-16,-5-1 3 0,3 2-3 0,-1 1 8 15,3-2-8-15,-3 2 0 0,1 0 8 0,0-1-1 0,0 1 1 16,-3-2-1-16,5 1-10 0,-3 1 3 0,1-2 7 15,-2-1 1-15,0 0-4 0,0 0-8 0,-3 0 4 0,1 0 4 16,-1 0-8-16,-1 3 4 0,-1-3-4 0,-1 0 4 16,1 0 8-16,-2 0-1 0,0 0 1 0,-1 0-12 0,2 0 4 15,-5 1 8-15,1-1-4 0,0-1 0 0,1 1-4 16,-1 0 3-16,0 0 1 0,-2 0-4 0,2 0 4 0,-2 0 0 16,3 0-4-16,-2-3 0 0,1 2 0 0,0 1 0 15,2-3-8-15,1 1-7 0,-1-1 11 0,1 0 8 0,0 1-12 16,3 1-3-16,-3-2 11 0,2 2 4 0,-1 1-16 15,2-3 12-15,-3 4 8 0,0-2-4 0,1 1 3 16,-2 0-3-16,-1-2 0 0,1 1-12 0,-1-1 8 0,0 2 4 16,-1-1 0-16,1 1-4 0,-1-2-8 0,0-1 4 15,2 2-3-15,-2 1 3 0,2-3-4 0,-4 4 8 0,3 1-4 16,1-5 4-16,-1 3-7 0,-2-2 11 0,1 4-8 16,-2-2 0-16,2 0 4 0,-2 0 0 0,1 0 0 15,0 0 0-15,-1 0-4 0,-1 0 0 0,-1 0 1 0,-1 0-1 16,2 0 4-16,0 0 0 0,-2 0 4 0,0 0-8 15,0 0 4-15,-2 0 7 0,0 0-14 0,2 0 11 0,0 0-4 16,2 0 11-16,-2 0-11 0,0 0 0 0,0 0 8 16,2 0-12-16,-2 0 4 0,1 0 0 0,2 0 0 0,1 0 0 15,-1 0 7-15,0 0-7 0,0 0-3 0,2 0 3 16,-1 0-4-16,0 0 11 0,-1-3-10 0,-2 1 3 16,-1 2 7-16,0 0-11 0,2-3 4 0,-2 3-3 15,0 0 10-15,0-1-11 0,-2 1-3 0,2-2 3 0,0 2 0 16,0 2 0-16,0-5 4 0,0 3 8 0,0 0 0 0,0 0 7 15,0-2-15-15,0-1 11 0,0 2 5 0,0-1 3 16,-1 1-4-16,-1-2-3 0,1 1 0 0,-3-1-1 0,1 2 5 16,-3-3-4-16,2 4 3 0,-1-1 1 0,0 1 12 15,-2-4 0-15,3 2-4 0,-2 4 0 0,-1-2-16 16,2 0 17-16,1 0-9 0,-3-2-8 0,2 1 17 0,-1 2-4 16,2 1-21-16,-3-2 21 0,2 1-21 0,0 2 16 0,1 0-16 15,-2 0-4-15,-1 3 4 0,3-4 17 0,-1 5-17 16,-2-1 13-16,1-1 0 0,2 4-22 0,2-3 13 15,-3 1 1-15,3 1-1 0,2-2-13 0,-1-2 1 16,-1 5 21-16,2-4-22 0,0 2 1 0,3-2 16 0,2-2-21 16,-1-2 18-16,5 1-22 0,-3-2 4 0,2 1 0 15,3-2 5-15,2-2-9 0,0-2 1 0,2-2-1 0,-4 1 1 16,1-1 4-16,-2 0-1 0,0 0 1 0,-3-2 4 16,2 0 4-16,-6 3 4 0,-2-2 0 0,3 4 12 0,-3-3-8 15,-1 2 13-15,0 3 3 0,0 1-16 0,-3-1 25 16,1 2-17-16,-2-1 9 0,-1 1 0 0,1 0 0 15,-1 0-4-15,-2 0 0 0,1 1 1 0,-3-1-5 0,1 0 4 16,1 0-4-16,2 0 0 0,-1 3-8 0,-2 2 8 0,4-3-4 16,2 3 0-16,0-2-5 0,-1 0 1 15,3 0-5-15,-1-1-5 0,1 4 1 0,1-3-14 0,2-3 18 16,1 0-22-16,2-2 4 0,0-1 5 0,0 0-13 0,2-1-4 16,0-2 1-16,3 3-1 0,-1-6 1 0,0 4 4 15,-6-1 9-15,4 0 0 0,-5 0-1 0,0 3 5 0,-1 0 8 16,-2-1 4-16,-2 4 4 0,-3-2 12 0,1 2-3 15,-4-1 11-15,3 1 5 0,-1 0 13 0,-1 3 4 0,1-1-3 16,-5-2-17-16,6 5 18 0,-1-5-17 0,0 3 18 16,0 2-23-16,1-1-3 0,0-3-5 0,3 3 18 15,-1 0-22-15,3-1 14 0,-1-1-29 0,1 1 0 0,0 3-19 16,0-6-8-16,0 0-32 0,0 0-21 0,1 3-10 16,-2-3-51-16,1 0-68 0,0-2-36 0,0 4 34 15,0-4 35-15,1 1 12 0,1-3 16 0,3 3 32 0</inkml:trace>
  <inkml:trace contextRef="#ctx0" brushRef="#br0" timeOffset="18186.93">23000 9256 101 0,'0'0'104'0,"0"0"-26"0,-2 0 12 15,0 0-15-15,2 0-14 0,-3 0-14 0,5 0-4 16,-1 0-3-16,-1 0-3 0,0 0-1 0,0 0-3 16,0 0 0-16,0 0-4 0,4 0-7 0,-1 0 1 0,0 0 10 15,4-3 0-15,-1 1-3 0,1 1-3 0,2 0-5 16,0-2 1-16,2 3-19 0,-1-3-1 0,-1 0 16 15,4-2-3-15,-4 2-1 0,2 3 0 0,2 0 1 0,0-3-5 16,1-1-15-16,-2 1 8 0,1 1-8 0,1 1 16 16,-1-1-1-16,3 2-3 0,-3-1-8 0,2-1 8 0,0 1-16 15,-3 1 0-15,2 1 8 0,2-1 8 0,-3 0-16 16,1-1 16-16,0 2-16 0,1-1 16 0,0 0-16 0,0 0 1 16,0 2 14-16,0-1 1 0,2 1 0 0,1-2-16 15,0 1 8-15,4-1-8 0,-2 2 16 0,3-1 0 16,2 2-20-16,1 0 5 0,2-3-1 0,2 0 19 0,0-1-18 15,2 2-1-15,-1 1 4 0,3-1 16 0,-3-1-20 16,4 0 20-16,-2-1-5 0,4-1-14 0,-2 2 14 16,2 0-14-16,-2 0-1 0,2 0 0 0,-3 0 0 0,5 0 12 15,1 0 8-15,-2-1-20 0,2-1 0 0,0-1 5 16,0 3-1-16,2-3 0 0,-1 3 15 0,1-1 1 0,0-1-4 16,-3 2-16-16,4-1 16 0,-5 1-16 0,1 0 16 15,1 1-1-15,-4-2 1 0,1 2 0 0,-3-1-20 0,1-1 1 16,0 1 3-16,3 0 0 0,-4 0 4 0,0 0 1 0,2 0 10 15,2 1 5-15,-1-1-8 0,2 2 3 0,2 1-14 16,-3-3-1-16,6 3 0 0,1-2 1 0,-1 2 10 16,0 0 9-16,2 0-20 0,0-1 20 0,0 1-16 0,0-3 16 15,-4 3-1-15,2 1-11 0,-1-2-8 0,0 0 1 16,0 2 11-16,-4-3 7 0,4-1-3 0,-4 5 0 0,3-4-1 16,-2 1-18-16,0-1 11 0,1-2-8 15,3 1 16-15,-1 1-20 0,2-1 20 0,0-1-16 0,1 2 16 16,2-2-20-16,-2 1 5 0,-1 0 14 0,1 0 1 15,0 0-16-15,-2 0 1 0,0 0-1 0,-2 0 19 0,-1-2 1 16,0 2-20-16,-3 0 1 0,2-1 18 0,-4 1-19 0,3-2 20 16,1 2-16-16,-4-1 16 0,2 1-20 0,3 0 20 15,-1 0-8-15,-1 0 3 0,4 0-14 0,-2 0 18 16,2-2-11-16,-1 4-8 0,1-2 16 0,1-3-8 0,1 1 8 16,-4 0-8-16,1 1 8 0,1-2-20 0,0 0 20 15,0-1-8-15,-4 2 8 0,4 1-16 0,-4-1 16 0,1 0-20 16,-2 2 4-16,3-2 0 0,-2 2 16 0,3 0-16 15,-2 1 16-15,2-1-16 0,-1 0 16 0,3-1-16 0,-3-1 16 16,3 4-16-16,-2-2 12 0,0 0 0 16,1 0-4-16,0 0 8 0,-4 0 0 0,4 0-16 0,-5 0 0 15,0-2 0-15,3 2 1 0,-3 0-1 0,0-1 4 0,-2-1 0 16,1 2 0-16,0-1 0 0,0-1 1 0,-2 2 18 16,3-3-19-16,-2 3 8 0,2-1 8 0,0-1-1 0,-2 4-18 15,1-2-1-15,1-2 19 0,1 4-18 0,-3-4 11 16,-1 2 7-16,-2 2-11 0,4-4-8 0,-2 2 20 0,-4 0-4 15,5 0-8-15,-3 0 8 0,2 0 0 0,-3 0-51 16,1 0 47-16,0 0 7 0,2 0-19 0,-1-1 1 0,-3 1 3 16,4-2 8-16,-2-1 0 0,2 2 7 0,-4-2-19 15,4 1 1-15,-2-1 18 0,1 0-18 0,-1 2 3 16,2 1 15-16,0-4-3 0,-1 2-12 0,0 2 16 0,0-3-12 16,-1 3-8-16,-1-2 20 0,-4-2-4 0,2 2-16 15,-4-3 0-15,1 3 8 0,0-3 0 0,-4 2-8 0,2 0 0 16,-4 2 12-16,1-4 0 0,2 4-12 0,-4-2 1 15,1 3 3-15,0-3-4 0,-4 3 4 0,2-3 0 16,0 1 0-16,-3 2 20 0,-1-3-4 0,-2 3-20 0,0 0 19 16,-4 0-3-16,1-2 0 0,-4 4 0 0,2-4-8 15,-3 2 8-15,-4 2-4 0,3-2-16 0,-4 0 0 0,0-2 20 16,1 2-16-16,-2 0 0 0,1 0 1 0,0 0 10 0,0 0 1 16,0 0 0-16,0 0 0 0,0 0 8 0,0 0 0 15,0 0-5-15,0 0 1 0,0 0-4 0,0 0 0 16,0 0-12-16,0 0-7 0,0 0-1 0,0 0 4 0,0 0-7 15,0 0-8-15,0 0-12 0,0 0 5 0,3-1-8 16,-2 0-14-16,3-2 3 0,-3 0-36 0,2 0-35 0,2-2-28 16,1 0-17-16,-1 0 15 0,1-1 22 0</inkml:trace>
  <inkml:trace contextRef="#ctx0" brushRef="#br0" timeOffset="19685.06">30598 6438 76 0,'-2'0'97'0,"-2"0"-4"0,4 0-8 0,0 0-6 0,0 0-11 0,-1 0-14 16,1 0-21-16,0 0 7 0,-2 0-4 0,1 0-3 16,2 0-11-16,1 0 7 0,-2 0 0 0,0 0-3 15,-2 0-4-15,2 0 0 0,0 0 0 0,0 0-3 0,0 0 3 16,0 0 4-16,0 0-11 0,0 0-7 0,0 0-1 15,0 0 1-15,0 0-1 0,0 0 1 0,2 0 7 0,1 0 8 16,-1 0-1-16,2 0-3 0,1 0 1 0,0 0-5 16,-1 0 0-16,1 0 1 0,3 0-20 0,1 0 19 15,-2-3-3-15,-2 1-4 0,3 1-1 0,-4 1 1 0,2-3-16 16,1 0 1-16,-2 1 3 0,0 0 0 0,-1 0 0 16,1 2 0-16,-2 0 0 0,-2 0 4 0,3 0 16 0,-1-3-1 15,-2 4 1-15,3-1-12 0,-3 2-8 0,3-2 20 16,-3-2-9-16,1 2-3 0,-1 0 0 0,4 0-8 15,-5 0 20-15,0 0-12 0,4 0 0 0,-4 0 0 0,0 0-12 16,4 0 12-16,-3 0-4 0,4 0 4 0,-2 0 0 16,1 0-12-16,0 0 12 0,2 0-4 0,-1 0 8 0,0 0-8 15,1 0-8-15,-2 0 12 0,0 0-4 0,-4 0 0 16,6 0 0-16,-2 0-8 0,-3 0 12 0,1 0-4 0,-1 0 4 16,3 0 0-16,-4 0 0 0,0 0 4 0,0 0 0 15,3 0 0-15,-5 0 0 0,4 0 0 0,-2 0 8 0,0 2-8 16,0-1 0-16,-2 2-4 0,2-3 0 0,0 3 0 15,0-1 0-15,0-1 0 0,0 1-4 0,0 1 0 0,0-2 0 16,0-1 0-16,0 2 4 0,0-1-4 0,0 4 13 16,0-4-13-16,0 2 12 0,0 2-20 0,0 1-1 15,0-2 5-15,0 4 0 0,0-1 4 0,0-1 0 0,0 0 4 16,0 3 5-16,0-3 3 0,0 2 0 0,0-1 0 16,0 1-3-16,0-1 3 0,0 1-4 0,0-1 1 0,0 2-1 15,0-1 0-15,0-1-3 0,0 1-1 0,0 2 0 16,2-1 0-16,-1 1 0 0,3 1 1 0,-3 1-10 15,2 0 10-15,1 2-5 0,-4 1-13 0,1-2 21 0,2 5-8 16,-1-3-8-16,-2 2 0 0,0-1 20 0,0 1-12 16,0 1-8-16,0-2-1 0,-5-1 22 0,8 1-9 0,-3-2-12 15,0 0-1-15,0-1 22 0,0-1-21 0,0-1 20 16,0-1-12-16,0-2-8 0,0 1 20 0,-3-3-20 0,8-2 8 16,-5 1 0-16,0-4-8 0,0 1 3 0,0 0 18 15,1 0-21-15,-1-2-1 0,0 0 22 0,2 0-22 16,-2 0 1-16,-3 0 16 0,3 0-16 0,0 0 12 0,0 2-16 15,0-2-9-15,0-2 0 0,0 2-11 0,-2 0-33 0,-2 0-11 16,0-2-40-16,3 0-62 0,-2-3-33 0,-2 2 19 16,0-1 24-16,2-2 21 0,0 0 15 0</inkml:trace>
  <inkml:trace contextRef="#ctx0" brushRef="#br0" timeOffset="20213.43">30627 6936 116 0,'3'0'96'0,"-3"0"-7"0,0 0-3 0,0-2-14 15,-3 2-4-15,3 0-28 0,0 0 3 0,0 0-3 16,0 0 0-16,0 0-3 0,0 0-4 0,0 0 0 0,3 0 7 16,0 0-3-16,0 0-4 0,2 0-3 0,-2 0-3 0,6 0-1 15,-2-1-4-15,3 1-10 0,-1-4-8 0,4 3-1 16,-2-3 16-16,2 1-3 0,1 0-1 0,-1-2-4 16,2 1-3-16,0-2 0 0,0 3-1 0,0-3 1 15,3 2-19-15,-2 2 3 0,0-1 8 0,-1 0 8 0,0 0-1 16,0 1-3-16,2 2 0 0,-4 0-8 0,2-1-7 15,-4 1 11-15,1-2 7 0,-3 4 1 0,2-4-4 0,-1 2-16 16,0 2 5-16,-2-2 7 0,0-2 7 0,2 2 1 16,-2 0-4-16,0 0 0 0,-2 0 0 0,2 0-16 0,-2 0 8 15,0 0 12-15,-1 0-4 0,0 0 0 0,0 0-1 16,1 0-6-16,-5 0-9 0,1 0 0 0,-2 0 20 0,3 0 0 16,-3 0-8-16,2 0 8 0,0 0-20 0,-1 0 4 15,1 0 16-15,-1 0 0 0,4 0-20 0,0 0 1 16,2 0 3-16,-3 0 0 0,1 0 1 0,-1 0 14 0,1 0-7 15,3 0 0-15,-5 0 0 0,0 0 8 0,0 0-4 16,1 0 0-16,-4 0-4 0,3 0-12 0,-3 0-3 16,0 0-1-16,0 0 5 0,-3 3-23 0,-1-1 4 0,1-1-12 15,-3 2-25-15,-2 0-29 0,2-1-50 0,-2-2-27 16,-5 4 15-16,4-2 19 0,-4 2 25 0</inkml:trace>
  <inkml:trace contextRef="#ctx0" brushRef="#br0" timeOffset="21760.18">30636 6964 76 0,'0'3'75'16,"0"0"-3"-16,0 0-8 0,0-1-3 0,0 2 0 16,0 1-22-16,0 1-10 0,0-3 0 0,0 1-4 0,0 2 0 15,0-1 15-15,0-1-11 0,0 2 0 0,4 0 3 16,-3 0-6-16,1 2-11 0,3-1 7 0,-4-1 0 0,1 3 0 15,3-1-4-15,-4-1-3 0,4 2-1 0,-5 0 1 16,1 0 0-16,1 0 0 0,-1 2-4 0,1-1 0 0,-2 1-3 16,2-1-1-16,-4 1 8 0,4-1-7 0,-2 4-1 0,0-4-11 15,3 4 8-15,-3-2 7 0,0 0-7 0,0-1 0 16,3 3-4-16,0 0 0 0,1-1 4 0,-1-2-4 0,-2 2-8 16,2-1 8-16,-3 2 0 0,2-1 0 0,1 1 0 15,-3-1 0-15,0 1 0 0,0-1 0 0,-3 1 0 16,3 0 0-16,0 0 0 0,0 1 0 0,0 0 0 0,-2-2 0 15,-1 1 0-15,2 0 8 0,-2-1-8 0,-1 2 3 16,4-1-10-16,-1-1 7 0,1 1 0 0,-4-2 0 16,3 1 0-16,1-1 0 0,0-1 0 0,1 1 0 0,-1-3 0 15,0 0 0-15,0-2-4 0,2 2 4 0,0-3 0 16,-1 0-7-16,3 0 7 0,-4 0 0 0,3 2 0 0,1-2 7 16,-2 0-14-16,1 0 7 0,-3 1 0 0,0-1 0 15,0 2 0-15,0-1 0 0,0-1 0 0,0 3 3 0,0-1-3 16,0 0 0-16,0 0 0 0,0 0 4 0,0-1-4 15,0-1 0-15,0 0 0 0,0 0 0 0,0 0 0 16,0-1 0-16,0 0-7 0,0 0 7 0,0-2 0 0,0 2 3 16,0-2-3-16,0-1-7 0,0 3 11 0,0 0-4 15,0-1 3-15,0 0-3 0,0 1 4 0,0 0-4 0,0-1 4 16,0 2-4-16,0-1 4 0,0 1-4 0,0-2 3 16,-3 2-3-16,-2-1 4 0,4 1-4 0,1-2 4 0,-3 2-4 15,-1-1 0-15,3-1 0 0,1 0 0 0,-2 3 0 16,0-4 0-16,2 3 0 0,0-2 0 0,0 2 0 0,0-1 0 15,0 1 0-15,2 0 0 0,-4 0 0 0,2 0 0 16,0 1 0-16,0-1 0 0,0-1 0 0,0 2 7 16,0-2-7-16,0 1 0 0,0-2 0 0,0 1 4 0,0-1-4 15,0 1 4-15,0-1-4 0,0 1 0 0,0-1 11 16,0 1-11-16,0 0 0 0,0 0 0 0,0 1 12 0,-3 0-12 16,2 0 0-16,-1 2 7 0,-1-3-7 0,0 3 8 15,-2-3-8-15,4 2-12 0,-2-1 12 0,1-1 8 16,0 1-19-16,2-2 18 0,-1 2 1 0,1-4-8 0,0 2-4 15,0 0 12-15,1-2-8 0,-1 0 0 0,0 1-4 16,0-2 0-16,-1 2 12 0,1 0-8 0,0-1 0 0,0 0 0 16,0 2 7-16,-4-1-7 0,3 1 12 0,-2 1-12 15,-1-1 7-15,0 1-7 0,-1-2 8 0,0 1-16 0,1 2 16 16,0-1 0-16,1 1-1 0,2-2-14 0,1 0-1 16,-4 3 16-16,4-4-1 0,0 1-11 0,0-1 8 0,0-2-8 15,0 1 8-15,0-2-8 0,0 2 1 0,4-2 3 16,-4 0 3-16,0 0-6 0,3 0-5 0,2-2 0 0,-1 2 8 15,1 0 8-15,3 0 0 0,-2 0-16 0,1 0 4 16,1 0 0-16,1 0 0 0,-1 0 16 0,-2 0-1 16,7 0 1-16,-5-2-1 0,3 2 1 0,1-1 0 0,1 0-1 15,0-1 1-15,3 2-1 0,-2-3-7 0,2 2-11 16,0 1 18-16,1-3-7 0,-3 1 0 0,2 1-12 0,1 1 16 16,-3-2-16-16,1-1 8 0,1 0 8 0,-5 3-16 15,3-1 16-15,-1-1-16 0,-1 4 12 0,-1-2-8 0,0 0 16 16,-1 0-20-16,-2 1 20 0,0 2-8 0,1-3 0 15,-1 1-8-15,0-1 16 0,-3 0-9 0,3 4 1 16,-1-1 0-16,0-5-8 0,1 5 20 0,0-3-8 0,-2 3-4 16,0-1 0-16,2-2 0 0,-1 1 0 0,-1 1 0 15,1-4 4-15,-2 2-4 0,2 2 0 0,-1-4 0 16,-1 1-4-16,2-1 4 0,-2 1 0 0,-1 1 0 0,0-2 0 16,0-1 4-16,-3 0 0 0,2 1-8 0,-3 1 4 15,2-2 4-15,-2 3 0 0,0-4 20 0,0 2-3 0,-2-2 0 16,2 2-5-16,2-1 1 0,-2 0 0 0,-2-3-4 15,2 0 0-15,0 2 0 0,4-4-4 0,-4 2 0 16,2-1 9-16,-2-1-14 0,4 0-3 0,-3-2 8 0,2 0-9 16,-1-1 1-16,3-1-5 0,-4 0 4 0,-1 0-4 15,0-1 0-15,0-1 0 0,4-1 0 0,-4 0-9 0,0 0 9 16,-2 0 5-16,0 1-5 0,1-2 4 0,-2 1-4 0,-1-3 0 16,1 2-9-16,-2-1 14 0,-1 1 8 0,2-2-13 15,-1 2 9-15,-2-3 0 0,1 0-14 0,3-2 5 0,-2 0-4 16,4-2-1-16,-1-2 1 0,2 1-14 0,0-2 23 15,-1-1-23-15,1-1 22 0,1-1-21 0,-1 1 21 16,0 0-8-16,0 2-9 0,0 0 22 0,0 1-22 0,-1 2 13 16,1 1 8-16,0 1-16 0,0 4 12 0,0-1 9 15,0 0-22-15,0 2 14 0,0-1 8 0,-2 3-13 0,0 0 0 16,2-1 0-16,0 0-9 0,0 0 22 0,0-1-13 16,0 3 0-16,0-2 9 0,0 0-9 0,-1 1-13 15,2 1 4-15,-1 0 9 0,0 1 0 0,0 0 9 0,4 1-9 16,-4 1-9-16,0-1 0 0,0 2 14 0,1 2-1 15,1-1-4-15,-2 1 0 0,1-1 0 0,-2 2 0 0,2 0-9 16,-1 0 14-16,2 2-1 0,1-1-4 0,-3-1 4 16,1 0 1-16,-2 3 8 0,4-3-4 0,-2 2-9 15,-1 1 0-15,2 1 0 0,-4-1-14 0,2 0 23 0,0 3-4 16,0 0-5-16,0-2-18 0,2 2-4 0,-4 0-12 16,4 0-13-16,-2 2-8 0,0-4 2 0,0 4-32 0,0-4-18 15,0 4-40-15,0-2-66 0,2 3 4 0,-2-1 18 0,0 2 29 16,-2 1 19-16</inkml:trace>
  <inkml:trace contextRef="#ctx0" brushRef="#br0" timeOffset="22882.8099">30911 8311 59 0,'0'0'75'0,"2"-4"-4"0,-2 2-3 16,2 2 7-16,-1-3-18 0,-1 2-17 0,2-1 10 16,-4 2-18-16,2 2 1 0,0-2 14 0,0-2-11 15,0 2-3-15,0 0-1 0,2 0 1 0,-4 0-3 0,2 0-5 16,0 0 5-16,0 0-12 0,0 0 4 0,0 0-3 15,0 0-1-15,0 0-3 0,0 0 4 0,0 2 4 0,0 1-1 16,0 0-3-16,0 0 0 0,0 1 0 0,0 2 0 16,4-1 0-16,-4 1-8 0,0 1-7 0,0 1 15 0,3-3-7 15,-2 0-8-15,1 3 7 0,0 0 1 0,1 2 11 0,-3-2-11 16,0 5 4-16,1-1-5 0,1 1 5 0,1-1-4 16,-3 5 12-16,-3-1-12 0,6 1 0 0,-6-1 8 15,7 1-4-15,-1 0 0 0,-1 0 0 0,0-2-3 0,-1 2-1 16,4 1 0-16,-2-3-4 0,1 1-8 0,0-3 9 15,-2 3-1-15,0-3 0 0,-2 2-4 0,0-2 1 0,4 0-1 16,1 2-8-16,-5-3-9 0,1 1 21 0,-1-1 1 16,0 2-13-16,0-1-9 0,2 1 21 0,-4-1-8 0,4 0-12 15,-4 3 20-15,2-3-12 0,0 1-4 0,0-1 8 16,0-1 8-16,0 2 0 0,0-3-3 0,0 2-10 16,2-3 5-16,-2 1 5 0,2-1-1 0,1-2 0 0,-3 2 0 15,0-2 0-15,1-3 0 0,-1 3-12 0,4-3-9 16,-1 0 13-16,-3 0 0 0,1 0 12 0,-1-4-12 0,0 2 0 15,4 1 8-15,-2 0 0 0,2-1 1 0,-3 0-14 16,-2-2 5-16,1 4 8 0,0-2-8 0,1-1 8 16,1 3 0-16,-2-3 1 0,-2-2-14 0,4 3-3 0,-1-2 8 15,3 1 8-15,-1-2 0 0,-3 0-12 0,3 1-5 16,0 2 1-16,-1-2 12 0,-1 3 8 0,1-3 0 0,-2-2 1 16,0 2-5-16,0 1 0 0,0 1 0 0,0-2 0 15,0-1 0-15,-2 2 1 0,2-1-14 0,2 2 5 0,-2 0 0 16,0 0 8-16,-2 2-8 0,2-2-8 0,0 0 12 15,0 1 8-15,0-1 0 0,0 0-12 0,0 2-4 16,0-2 8-16,0 0 8 0,0 1 0 0,0-1-4 0,-1-3-8 16,-1 5 0-16,2-2 12 0,0-3-12 0,0 3 4 15,0-1 4-15,-1 0-8 0,-3 0 13 0,3-1-5 0,-2 1-54 16,-1-1 58-16,3 2 1 0,-4-1-9 0,1 1-9 16,-1-3 9-16,2 1 9 0,-2-2-14 0,2 5 5 0,-1-4 9 15,0 2-1-15,-2 2-4 0,-2-4 4 0,1 0-12 16,-3 0 4-16,1 2 9 0,-2 1-1 0,0-3-4 15,-5 0 0-15,3 3-12 0,-4 1 0 0,3-2 8 16,-5-1 8-16,3 2 0 0,-1 2 1 0,-2-5-1 0,1 0 0 16,3 3-3-16,0-2-1 0,0-2 0 0,2 1 0 0,0 0 1 15,1 0-1-15,0-2 0 0,2 1-4 0,-2-1 0 16,6 2-8-16,-5-4-1 0,3 1-8 0,2-1-8 16,-2 0-16-16,3 1 0 0,-1-3-16 0,0 6-23 0,2-5-37 15,0 1-57-15,-1-2-47 0,1 3 29 0,1-2 23 16,2 0 19-16,1-3 18 0</inkml:trace>
  <inkml:trace contextRef="#ctx0" brushRef="#br0" timeOffset="25068.92">31783 7404 84 0,'0'1'75'16,"0"-1"-4"-16,-2 0-7 0,2 0 1 0,3-1-5 15,1 2-13-15,-3-1-4 0,2 0-3 0,1 0 0 0,2 0-4 16,0 0-4-16,0 0 1 0,3 0-4 0,0 0-7 15,-1-3-3-15,0 3 6 0,1 0-10 0,2-3 7 16,-3 1-11-16,0 2 0 0,0-1 0 0,1 1-3 0,-1-1-1 16,-1 1 0-16,3 0 1 0,-3 0-12 0,-1-2 12 15,2 4-1-15,3-2-11 0,-1 0 8 0,-2 0 3 0,4 0-10 16,-1 0 10-16,1 0 1 0,0 0-1 0,1 0-3 0,1 0 3 16,0 0-3-16,2 0 4 0,-2 0-5 0,3 0 1 15,0 0 4-15,0 0-5 0,-1 0 1 0,-1 0 7 16,2 0-7-16,-2 0 0 0,0 0 0 0,-2 0-1 0,0 0 1 15,0 0 7-15,-2 0-7 0,-1 0 0 0,-1 0 0 16,-1 0 0-16,0 0-1 0,0 0 1 0,-3 0 0 0,2 0 7 16,-2 0 1-16,0 0-12 0,0 0-4 0,-2 0 15 15,2 0 1-15,-1 0-1 0,1 0 1 0,0 0-1 16,-2 0 1-16,2 0 0 0,-2 0-1 0,2 0 1 0,1 0-1 16,-3 0 1-16,0-3-4 0,-1 3 8 0,1 0-9 15,-2-3 1-15,-1 1 0 0,4-1 4 0,-3 0 0 16,-1 0 0-16,0 2-4 0,0-1 4 0,0 1 0 0,0 1-4 15,0-3 0-15,0 3 12 0,0 1-16 0,0-1 12 16,0 2-12-16,0-2-8 0,0 0 0 0,0 0 0 0,0-2 12 16,0 2 9-16,0 0-5 0,0 0 0 0,0 0-4 15,0 0 1-15,0 0-1 0,4 0 0 0,-4 0 1 0,0 0-1 16,0 0 0-16,0 0-12 0,0 0 8 0,0 0 5 16,3 0-1-16,-3 0 0 0,0 0 1 0,-3 0-1 0,3 0 1 15,0 0-1-15,0 0-16 0,0 0-1 0,0 0 1 16,0 2-1-16,0-1 5 0,0 2 0 0,0-3 21 0,0 1-21 15,-2-1 21-15,0 2-22 0,2 1 18 0,0-3-21 16,-3 3 25-16,1-3-5 0,1 0-20 0,1 2-1 0,-5-2 22 16,2 3-4-16,0-2-1 0,-2 1 1 0,0 2-22 15,1 1 0-15,0-2 5 0,0 1 8 0,-3 0-9 16,0 0 1-16,2 3 3 0,-2-1 1 0,1-1 21 0,0 1-4 16,-2 0-17-16,2-2 16 0,-2 4-20 0,1-4 21 15,1 5-13-15,-3-3 8 0,2 2 1 0,1 1-18 16,-1 1 9-16,0 1 9 0,0-2 0 0,2 1-9 0,1 0 8 15,-1 3 1-15,0-4-13 0,-1 1-9 0,1 1 21 16,2-4 1-16,0 2-22 0,-4-3 22 0,4 3-1 0,-4-1-3 16,2-2-1-16,0 1 0 0,-1 1-21 0,1-1 21 15,-3-1-17-15,3 2 18 0,-1 1-18 0,0-2 21 0,-1 1-21 16,0-1 9-16,-1 2 13 0,3 0-22 0,-3-1 21 16,1 2-21-16,0-2 13 0,-1 1 0 0,1-2 9 15,2 2-18-15,1-1 9 0,-2-1-8 0,-1 1 8 0,4-2 0 16,-3 1 0-16,2-1 0 0,0 0 8 0,-2 0 1 15,-1 0-9-15,4-1-13 0,-3 1 4 0,1-2 9 16,-3 2 13-16,4-3-21 0,-5 2 21 0,3 0-5 0,0 0 1 16,-5 1 0-16,4-1-5 0,-1 2 0 0,2-2-8 15,-3 1 8-15,1 0 1 0,0 0-1 0,1 0 0 0,0-1-12 16,0 2 12-16,1-3 0 0,-1 2-12 0,3-1 12 16,-2-2-21-16,-1 1 4 0,4-1 0 0,0 1 4 0,1-2 0 15,1 1 1-15,-1-1-1 0,0-2 5 0,1 1-4 0,-1-1 3 16,1 0 1-16,1 0 0 0,0 0 12 0,-5-1 5 15,4 2 0-15,-6-1-13 0,6 0 13 0,1 2 0 16,-4-2-5-16,1 0 1 0,2 1 0 0,-3-1-1 0,1 0 1 16,2 2 0-16,1-2-14 0,-2 1 5 0,2-1-4 15,-3 0-5-15,3 2 9 0,0-4 5 0,0 2-1 0,0 0 0 16,0 2-8-16,0-2 8 0,-1-2 1 0,2 2-10 16,-1 0 14-16,0 0 0 0,0 0 0 0,0 0 0 15,0 0 0-15,0 0 4 0,-1 0 0 0,1 0-4 0,0 0 1 16,0 0-1-16,0 0 0 0,0 0 0 0,0 0-9 15,0 0 0-15,0 0 18 0,1-1-13 0,-1-2 13 0,5 1-22 16,-4 1 18-16,2-1-14 0,1-1 0 0,-1 1-10 16,2 0 24-16,-4-1-14 0,6 0 0 0,-4 1-9 15,4-1 23-15,-2 0-14 0,3 0 0 0,-3-1 0 0,3 1-9 16,0 0 18-16,1 0-9 0,-2-3-5 0,3 3 15 16,-1-2-10-16,0 2 0 0,0 2-14 0,-1-1 23 0,0 1-9 15,2-1-5-15,-1 1 5 0,-2-2-4 0,2 3 4 16,-2 0 0-16,2 0 0 0,-4 0 0 0,1 0-5 15,-1-2 5-15,1 2 0 0,0 0 0 0,-1 0-5 0,0 0 1 16,0 0 4-16,-2 0-5 0,2 0 0 0,1 0 5 16,-2 0 0-16,1 2 0 0,0 1 0 0,0 0-4 0,0-2 4 15,1 2 0-15,-2 2 0 0,1-2 0 0,2 2 0 0,-2 0 0 16,-1 0 0-16,0-1 9 0,2 0-14 0,-2 0 5 16,1-1 0-16,0 1 0 0,0-1 0 0,-2 3 10 15,0-3-10-15,5 0 0 0,-7 2 0 0,4-2 0 0,-2 1 0 16,1-1 0-16,1 2 0 0,-2-1 0 0,1 1 0 15,-1-1 0-15,-1-1-14 0,-2 2 14 0,5-2 14 0,-4 1-14 16,1-1 14-16,-1 0-14 0,3 0 0 0,-4-3 9 16,0 0-9-16,0 2 0 0,1-2 0 0,-1 3 14 15,4-3-23-15,-6 0 23 0,2 0-14 0,3 0-10 0,-4 0 25 16,4 3-11-16,-2-3-8 0,2 2 8 0,-3-2 1 16,2 0 9-16,-1 0-23 0,1-2 23 0,-2 4-4 0,0-2-1 15,1 0-18-15,-2-2 18 0,2 2-13 0,1 0 13 16,1 0-23-16,0 0-5 0,1 0 9 0,-3 0-4 15,6 0-5-15,-4 0-9 0,3 0-22 0,-1-2 0 0,0 1 1 16,-2-4-28-16,2 2-3 0,-2 0-23 0,-2-1-40 16,1-1-53-16,1-1-30 0,0 0 26 0,0 2 24 0,0-1 22 15,1 2 18-15</inkml:trace>
  <inkml:trace contextRef="#ctx0" brushRef="#br0" timeOffset="26326.93">32523 7873 101 0,'0'0'72'0,"0"0"-4"16,0 0 3-16,0 0-3 0,1 0-14 0,-2 0-11 0,1 0-4 16,0 0 1-16,0 0-4 0,0 0-3 0,1 0-4 15,-1 0 0-15,0 0-18 0,0 0 0 0,2 0 14 16,-2 0-14-16,2 0 8 0,1 2-1 0,-3-1 8 0,1 1-12 15,-1 1 8-15,0-1-10 0,2 0-1 0,-2 1-4 16,2 0 4-16,-2 2-3 0,0-4-1 0,-2 4 0 0,6-2-3 16,-4 0 4-16,0 0-5 0,2 0 1 0,0 0 4 15,-1 1-1-15,-2 1 1 0,1-2-1 0,1 3 1 16,1-1 10-16,-5 2 1 0,4-3-11 0,-1 2-1 0,2 0 12 16,-5 2 0-16,3-1-19 0,0-1 19 0,0 2-7 15,0-3-8-15,0 3-1 0,0-3 20 0,0 2-7 0,0 1-1 16,0-2-3-16,0 1 0 0,0-1-1 0,0-1 1 15,0 2-12-15,0-1 12 0,0-1-1 0,0 2-11 0,0-1 12 16,0 0 0-16,0 2 0 0,0-1 8 0,0 2-12 16,-2-1 0-16,0 0 0 0,0 2 0 0,0-3-8 0,0 2 20 15,2-1-12-15,-1 1 12 0,-4-2-3 0,3 0-1 16,2 1 0-16,0 0 1 0,0-2-5 0,-1 0 1 16,1-2-1-16,0 2-3 0,-2 0-9 0,4 0-9 0,-2 0 22 15,0-1-1-15,0-1-16 0,0 2 0 0,0 0 0 16,0-1 21-16,0-1-22 0,0 1 22 0,0-1-21 0,0 1 0 15,-3-1 21-15,3 1 0 0,0-1-13 0,0-1-8 16,0 2 8-16,0-2 0 0,-4-2 9 0,3 4-8 0,-1-1-10 16,0-1 10-16,4-1-1 0,-4 1 0 0,2 0 1 15,-1-3-1-15,1 0 0 0,-2 3 1 0,4-1-1 16,-1-2 9-16,-4 0-13 0,3-1 4 0,0 2-12 0,0-1 8 16,-1 0 13-16,1 0-22 0,0 0 22 0,0-1-13 15,0 2 0-15,-3-1 0 0,6 0 0 0,-3 0 0 0,0 0 0 16,0 0 5-16,0 0-1 0,0 0 0 0,0 0 1 15,0-1-1-15,0 1-4 0,0 0 0 0,0 0 0 16,0 0 0-16,0 0 0 0,0 0 0 0,0 0 0 0,0 0 0 16,0-3 0-16,1 2 0 0,1 1-4 0,-1-3-5 0,4 0 9 15,-1 1 0-15,-1-3-4 0,2 3 4 0,-2-3-5 16,2 2 5-16,1 2 0 0,-2 1 0 0,-2-3 0 0,1 1-4 16,-1 0 13-16,-1 2-23 0,3 0 14 0,-4-1 9 15,3 1-22-15,-3 0 13 0,1-1 0 0,1-1 0 16,1 1 0-16,2 1 0 0,1 0 0 0,-1 0 0 0,0 0-9 15,3 1 9-15,1-1 0 0,-1-1 0 0,2-1 9 16,0 2-9-16,2 0 0 0,-3 0-9 0,5-3 18 0,-3 3-9 16,2 0-9-16,0-1 9 0,-2 1 0 0,3 0 0 15,-3 0 13-15,0 0-4 0,-2 0-9 0,3-2 0 16,-4 4 0-16,-1-2 0 0,1 0-9 0,-1 0 1 0,-2 0 12 16,-2 0 0-16,3 0 1 0,-3 0 8 0,2 0 0 15,-5 0-13-15,1 0 0 0,1 0 0 0,-2 0 0 0,0 0 0 16,0 0 0-16,0 0 0 0,0 0 0 0,0 0 0 15,-2 0 0-15,4 0 9 0,-2 0-13 0,0 0-5 16,0 0-13-16,1 0-9 0,-1 0 5 0,0 0-4 0,0 0-29 16,0 0-23-16,0 0-35 0,-1 0-54 0,1-3-62 15,-3 1 24-15,3-1 25 0,-4 1 23 0,3 0 18 0</inkml:trace>
  <inkml:trace contextRef="#ctx0" brushRef="#br0" timeOffset="30789.3">26046 7407 105 0,'4'0'82'0,"-4"0"4"0,-4 0-4 0,4 0-3 0,0 0-4 16,0 0-28-16,0 0 0 0,0 0 0 0,0 0 4 16,0 0-14-16,4 0-1 0,-3 0 5 0,4 1-4 0,-2-1 11 15,1 0 0-15,2 2-6 0,0-2-1 0,0 0-3 16,2 1 8-16,0-1-19 0,3 0-3 0,-1 2 7 15,-2-4 4-15,6 2-11 0,-1 0 8 0,1 0-4 0,-2 0-4 16,6 0-20-16,-2-1-4 0,1-2 12 0,1 1 5 16,0-2-1-16,3 0 1 0,-4 4-5 0,2-1 0 0,-1 0-3 15,2-2-1-15,-4 1 0 0,3 2 1 0,-2 0-5 16,1 2 0-16,-3-2 0 0,3 0-16 0,-1 0 12 0,-1 0 4 16,0 0 0-16,0 0 0 0,1 0-16 0,-1 0-1 15,1 0 13-15,1 0 4 0,-2 0-16 0,-1 0 4 16,1 0-1-16,-2-3 18 0,-1 1-1 0,0-1 0 0,-1 2-4 15,0-1 1-15,-2 2-1 0,-2-2 0 0,0 1 0 16,-3 0 0-16,2 1 1 0,-1 0-1 0,-3 0-17 0,0 0 13 16,-1 1 9-16,-2-1-1 0,1 0-4 0,-1-1-8 15,0 1 4-15,0 0-13 0,0 0 5 0,2 0 0 0,-1 0-1 16,3 0 5-16,-3-2 0 0,1 2 0 0,-1-1 0 16,1 1 4-16,0-2 8 0,-1-1 9 0,-1 2-9 15,-1 1 5-15,1-2-13 0,0 2 12 0,-2 0 1 0,4 0 0 16,-2-1 0-16,0-1 0 0,0 4-9 0,0-1 5 15,0-1-1-15,0 0 1 0,0 0 0 0,0-1-5 0,0 1 5 16,0 0-5-16,0 0 1 0,0 0-1 0,0 0 0 16,0 0 1-16,0 0-1 0,0 0 1 0,0 0 4 0,0 0-5 15,0 0 1-15,0 0-1 0,0 0 0 0,0 0 5 16,0 0 0-16,-4 0 10 0,1 0-15 0,2 0 1 0,-3 0 13 16,0 0-18-16,-1 0-5 0,0 1 15 0,-1 1 3 15,0 1 1-15,1-2 0 0,-2 1-14 0,6 2 5 16,-6-3 4-16,5 4-9 0,-2-2 5 0,1 0 5 0,0 0-1 15,0 0 1-15,0 0-1 0,-2 0-4 0,1 0-57 16,1 0 66-16,-1 0-5 0,-1 0-18 0,0 2 4 0,1-1-4 16,-3-1 4-16,2 2 0 0,-1-1 15 0,-2 1 4 15,3 1-19-15,-1-2 19 0,0 2-9 0,-2 0-14 16,2 0 23-16,-1 2-24 0,1 1 10 0,-2-2 15 0,2 4-6 16,-1-6-18-16,3 5-1 0,-1 1 10 0,-3-1 14 0,3 2-23 15,1 0-1-15,-3 0 25 0,2 0-25 16,-1 0 24-16,-2 1-9 0,4 1-10 0,-4 0 20 0,1-1-20 15,-2 2 24-15,-1-3-24 0,6 0 25 0,-5-2-6 16,0 3 1-16,1-2 0 0,0 0-5 0,0-2-10 0,1 1-10 16,-3-1 20-16,4 2-20 0,-4-2 25 0,-1 0-5 0,3 0 0 15,-1 0 0-15,-1 0 0 0,1 0 1 0,1 0-6 16,-5-3 0-16,5 1 0 0,0 1 0 0,-1-1 0 16,0 1 0-16,1-2-10 0,-2 1 0 0,-1-2 0 0,5 1 10 15,-4 0-15-15,4-2 5 0,-5 1-11 0,4-1 27 16,-1 2-17-16,-2-1 17 0,2-1-16 0,0 1-11 15,1-1 16-15,-4 1 10 0,3-2 1 0,-1 1-16 0,0 0 5 16,1-2 10-16,0 3 0 0,1-2-5 0,1 0 0 0,-2-3 1 16,3 1-1-16,4 1 0 0,-1-2-10 0,-1 1-11 15,1-1 16-15,2 2-15 0,-3-2-1 0,3 0 16 16,-2-2 11-16,1 4-11 0,1-2 0 0,-6 0 0 0,3 0 0 16,1 0 5-16,-3 0 0 0,4 0 0 0,1 0 0 15,-7 0 0-15,6 0 6 0,-3 0-1 0,0 0 6 0,1 0 11 16,1 0-6-16,2 0 12 0,-1 0-22 0,1 0 5 15,-5 0 12-15,3 0 7 0,2 0-7 0,0 0 8 16,2 0-6-16,-5 0 6 0,3 0-5 0,0 0-19 0,0 0 13 16,-2 0 1-16,4 0 0 0,-2 0-7 0,-2 0 1 0,2 0-7 15,-2 0 1-15,6 0-14 0,-6 0 13 0,2 0 15 16,0 0-15-16,2-3 1 0,-1 3 0 0,-1-2-7 0,0 2-14 16,0-3 28-16,2 2-14 0,1-1 1 0,0-1-1 15,3 0 14-15,-1 0-21 0,-2 0 0 0,4-1 15 16,-2 1-15-16,1-2-15 0,3 2 30 0,1-3-15 0,-4 3-7 15,2 0-1-15,0-2 23 0,0 1-15 0,1 1 0 16,1 0 0-16,-2 2 0 0,0-1 0 0,1 1 0 0,0-1 0 16,-4 2 0-16,2 0 0 0,1 0 0 0,-2-1 0 15,-2 1 0-15,1 0 0 0,-3 0 0 0,1-2-7 16,-1 2-1-16,1 0 8 0,2 0-7 0,-2-1 7 0,1 1 0 16,1 1 15-16,0-1-15 0,1 0 0 0,2 0 0 15,0 0 0-15,2-1 0 0,-2 1 0 0,2 0 0 16,-2 0 0-16,2 0 0 0,0 0 0 0,-1 1-22 0,0 2 22 15,3-1 14-15,-3 1-14 0,0 0-7 0,1 0 7 16,-1 1 0-16,-1 1 15 0,0-1-15 0,0 1 0 0,1-1 0 16,-1-1 0-16,-3 2 0 0,2-2 0 0,-1 0 0 15,-2 0 0-15,1 1 0 0,2-2 0 0,-6-1 0 0,6 1-15 16,-4-1 15-16,1-1 7 0,1 0-7 0,0 2 0 16,0-2 8-16,-2-2-8 0,0 4 14 0,4-2-14 15,-1 3 0-15,-2-3 0 0,1 3 0 0,0-3 0 0,0 1 0 16,0 1 0-16,1-2 0 0,-2 1 15 0,1-1-15 0,-2-1 7 15,2 1-7-15,-3 1 0 0,-1-1 15 0,-1 0-15 16,4 0 0-16,-4 2-15 0,1-1 23 0,2-1-8 16,-1 0 0-16,-2 0 14 0,1 0 1 0,2 0-22 0,2 0 7 15,-2 0-8-15,1 0 1 0,-1 0 22 0,0 0-15 16,3 0-8-16,-3 0 1 0,4 0 0 0,-4 0-8 0,2 0 0 16,-4 0-7-16,6 0-6 0,-6 0-22 0,5 0 16 15,-3 0-40-15,-1 0-23 0,1 0 0 0,-3 0-3 0,2 0-32 16,0 0-27-16,-2 0-22 0,1-3-39 0,-1 0-62 15,2-1 18-15,-1-1 46 0,4-1 22 0,-5 2 24 16,8-2 18-16,-4-2 15 0</inkml:trace>
  <inkml:trace contextRef="#ctx0" brushRef="#br0" timeOffset="31945.08">26962 7804 80 0,'0'0'96'0,"0"0"-3"0,0 0-21 0,0 0 10 15,0 0-10-15,0 0-22 0,-1 0-3 0,1 0-3 0,0 0-1 16,0 0 5-16,-4 0-15 0,1 0 0 0,2 0 7 15,-3 0-14-15,1 0-8 0,2 0 16 0,-1 0-4 0,-1 0-4 16,0 0 0-16,-1 0-18 0,2 0-1 0,-2 0 16 16,3 0 0-16,-2 0-15 0,-1 0 18 0,-2 2-18 15,1 0 7-15,0 0 12 0,-2-2-7 0,-1 3-5 0,3 0 5 16,0-1-1-16,-1 2 9 0,0 1-12 0,1-4 0 0,2 2 12 16,1 0-20-16,-3-3 16 0,4 5-20 0,-3-5 16 15,1 3-16-15,-1-3 17 0,1 3-9 0,0 1-12 0,-2-1 21 16,0 0-21-16,-2 2 16 0,4-1-20 0,-3 1 4 15,2-1 0-15,-1 1 21 0,0 0-13 0,2 0 9 16,-2 0-8-16,2-1-14 0,-2 2 22 0,4-1-21 0,-1-1 21 16,-1 1 0-16,0-1 0 0,3 1-8 0,-2 1 0 15,0-2-1-15,-1 2 1 0,2 0 4 0,-3 0 0 0,1 0 9 16,-2 0 1-16,5 0-19 0,-2 0 5 0,0 0 0 16,0-1-5-16,1 1 6 0,1 0-1 0,0 0 9 15,0-2-9-15,1 2 0 0,-2 0-13 0,-1-1 22 0,2 2-18 16,0-1 19-16,-1 0-24 0,1 0 24 0,0 0 0 15,0 0 0-15,0 0-10 0,0-1 10 0,0 1-14 0,0-2 0 16,0 2 10-16,0-1-25 0,0 1 25 0,0-2-20 16,0 1 19-16,0-2-23 0,0 1 23 0,0 1-24 15,0-1 30-15,1-1-15 0,1 0 5 0,1 2 0 0,1-2-5 16,0-2 0-16,-1 3 5 0,2-2 0 0,-2 1 0 16,2-1 1-16,1 1-1 0,-3-2 0 0,3 1 11 0,-3-1-11 15,2-1-15-15,-2 2 16 0,2-2-1 0,0 2 1 16,-2-2-1-16,3 0 1 0,-1 0-6 0,0 2 6 15,0 0 5-15,0-1-10 0,-1 1-1 0,2-1 1 0,1 1-1 16,-2-2-5-16,-1 0 6 0,3 1 10 0,-1 1-16 0,-2-2 6 16,1-2 5-16,2 1 0 0,-6 4 1 0,6-3-1 15,-1 0 1-15,-3 0-1 0,2 0 1 0,-2 0-1 16,2 1 1-16,1-1 0 0,-3 0 0 0,3 0 0 0,1-1 0 16,-2 1-6-16,1-2-24 0,0 1 18 0,-1-1 12 15,4-1 0-15,-4 0-18 0,2 1-12 0,1-3 6 0,-1 2 24 16,1-2 0-16,-1 0-30 0,-2 1 30 0,4 1 0 15,-3 0-6-15,2-1 0 0,-1-1-24 0,2 3 24 0,-3 0-12 16,1-3-6-16,-3 2 24 0,1 0-30 0,3 0 6 16,-4 0 24-16,0 0-12 0,-1 2 0 0,-1-2-12 0,-1-2 30 15,-1 5-30-15,0-3 0 0,2 3 6 0,-2-3 24 16,-2 0 0-16,2 3 0 0,0-3-6 0,0 0 0 16,0 0 0-16,0 2-6 0,2-4 1 0,1 1-26 0,-1-1 1 15,-1 2 30-15,2-1 0 0,-3-2 1 0,0 1-7 16,4 2 6-16,-2-3-6 0,0 2-18 0,-2-1-7 15,-2 2 19-15,2-3 13 0,0 2-1 0,0-1 1 0,0 1-1 16,0-1 1-16,-2 1-6 0,-2-1 5 0,3 1-5 16,-1-1-20-16,2 1 0 0,-3-2 0 0,0 1 39 0,-2-1-26 15,-2 0 13-15,4 2 0 0,-1-2 6 0,-1-2 1 0,-1 4 7 16,-4-1 0-16,1-1 0 0,6 0-6 16,-4 0 14-16,1 2-35 0,-1-2 29 0,3 1-14 0,-2 1-8 15,-1-1 0-15,6-1-7 0,-3 2 0 0,1-1-22 0,-2 0 8 16,2 0-29-16,0 0 8 0,-1 2-26 0,1-2-24 15,1 3-9-15,-3-3-2 0,3 4-23 0,-2-4 2 0,-1 2-5 16,2 0-26-16,-2 3-39 0,0-3-50 0,1 0-29 16,0 3 31-16,-2-3 31 0,3 3 27 0,-6-1 23 15,2 1 19-15</inkml:trace>
  <inkml:trace contextRef="#ctx0" brushRef="#br0" timeOffset="34151.89">20636 7131 87 0,'0'0'100'0,"0"0"-25"0,0-2 14 0,0 2-21 15,0 0 4-15,0 0-21 0,0 0-1 0,0 0 5 0,0 0-5 16,0 0-2-16,0 0-8 0,0 0-7 0,0 0 1 0,0 0-12 16,0 0 19-16,0 0-19 0,0 0 16 0,0 0-23 15,0 0 19-15,0 0 0 0,3 0-11 0,-1 0 0 0,1 0-4 16,0 0 0-16,2 0 1 0,-1 0-1 0,1 0 1 15,3 0 3-15,0 0-11 0,3 0 4 0,-1 0-8 16,1 0 4-16,1 0-4 0,1 0 0 0,3 0 0 0,-2 0-4 16,0 0 4-16,2 0 4 0,-2 0-12 0,1 0 4 15,0 0 0-15,-2 0-4 0,4 0 4 0,-4 0-4 0,3-1 4 16,-3 1-12-16,-1-3 8 0,4 1 4 0,-3 1-4 16,2-1 0-16,-2-1 0 0,1 1 0 0,-1 0 0 15,1-1 0-15,-3 3 0 0,1-3 8 0,-2 1-8 0,2 1 0 16,-3-1-4-16,0 2 4 0,-1 0 8 0,-1-1 0 15,-1 1 0-15,2 0 1 0,-4 0-5 0,1 0-8 0,0 0-9 16,2 0 13-16,-6 0 0 0,2 0 9 0,1 0-1 16,-4 0-12-16,2 0 4 0,-2 0 0 0,0 0 0 15,2 0 0-15,-2 0 0 0,-2 0 4 0,2 0 8 0,-2 0 0 16,4 0-8-16,0 0-8 0,-2 0 17 0,0 0-17 0,2 0 20 16,-2 0-16-16,0 0 17 0,0 0-17 0,0 1 21 15,0 1-21-15,0-1 12 0,-2 1-12 0,2 1 13 16,0 0 0-16,0 1-1 0,-2 1 5 0,2-2-8 0,0 1-5 15,-4 1 5-15,1-1 4 0,0-1 0 0,-1 2 0 16,1-2-4-16,-2 1 0 0,2-1-14 0,1 3 1 0,-5-3 13 16,2 2-14-16,2-1 5 0,0-1 9 0,0 2-9 15,-4 1 0-15,2-2 0 0,1 2-9 0,-2 2 14 0,-1-2-5 16,1 0 0-16,-2 1 0 0,-1 1 0 0,0 1 4 16,0 0 0-16,-2-2-12 0,1 4 12 0,1-2-4 15,-2 0 18-15,1 1-9 0,1 1-5 0,-2-1 14 0,1 2-14 16,-1-2 15-16,0 1-1 0,3 1 0 0,-1-1-4 15,1-1 0-15,-3 1 0 0,3-1 0 0,0-2-5 0,-1 1 1 16,1 1 4-16,1-2-5 0,2-1 1 0,-1-1 0 16,-1 2-10-16,0-2 9 0,1-2-4 0,-1 2 0 15,4-1 0-15,-3 1-20 0,0-2 1 0,-1 1 23 0,2-2-4 16,-1 1-14-16,-2 2 18 0,2 0 1 0,0-3-5 16,-1 2-20-16,0-1 20 0,0 1-19 0,1-1 23 15,-1-1-9-15,2 3-14 0,1-1 23 0,-4-2-23 0,5 0 9 0,-2 0 5 16,4 0-9-16,-3 1 18 0,-1 1-18 0,2-4 23 15,3 1-19-15,-1-2 24 0,-4 1-19 0,5-1 15 16,-3 3 4-16,3-1 6 0,-1-4 5 0,1 4 5 0,0-2-14 16,0 0 5-16,0 1 0 0,-2 0 22 0,2-1 1 15,0 2-15-15,2-4 6 0,-2 2-6 0,0 0 2 0,-2-1-6 16,2 1 6-16,0 0-5 0,0 1 0 0,0-1-5 16,0-2-13-16,0 2 6 0,0-3-6 0,0 0 1 15,2 0-14-15,-1-2 6 0,-1 1 1 0,3-2-7 0,3 0 0 16,-3 0-7-16,2-2 7 0,-1 0 0 0,2 3 0 15,0-3-20-15,-1 5 20 0,-1-3 0 0,1 3 14 0,-1 2-1 16,-3-2-20-16,-1 3 7 0,0-2 13 0,2 2-6 16,-2 0 7-16,1 2-21 0,-1-2 7 0,4 0-7 15,-4 0 7-15,3 0 0 0,2 0 7 0,1 0-14 0,0 0 14 16,0 0-7-16,2 0 7 0,2 0-7 0,-1 0-14 16,3 0 21-16,1 0-7 0,-3 0 0 0,6 0 7 0,-4 3-7 15,3-2 6-15,1 3-6 0,1 1 7 0,-3 0 7 16,1 1-7-16,-1 1 0 0,-2 1 20 0,2 0-20 15,-2 0-7-15,-3 1 14 0,4 0-7 0,-5-3 0 0,-2 2 1 16,3-1-1-16,-1-1 7 0,-1 0-14 0,-1-4 0 16,2 2 7-16,-4-1-7 0,3-3 0 0,-1 0 8 0,-1 2-1 15,3-2-7-15,-2 0 0 0,-1-2-7 0,0 2-1 0,1 2 1 16,-1-4-7-16,-1 2-8 0,1 0-13 0,-2 0 8 16,1 0-34-16,-3 0-5 0,1 0-28 0,-1 0 4 15,-1 0-19-15,0 0-41 0,0 0-5 0,-1 0-22 0,-1 0-56 16,-3 0-59-16,0 0 46 0,4 0 30 0,-2-1 31 15,-3 1 20-15,4-3 19 0,1-2 18 0</inkml:trace>
  <inkml:trace contextRef="#ctx0" brushRef="#br0" timeOffset="35595.9">21483 7408 84 0,'-4'-1'78'0,"-1"-1"-7"16,0 2 8-16,-1-1 0 0,3-1-4 0,-4 2-21 15,3 0-3-15,-2 0-12 0,2-1 1 0,-2 1-4 0,-1-2 1 16,4 2 7-16,2-3-11 0,-4 3 4 0,2 0-8 16,2 0 5-16,-3-1-4 0,1-1-4 0,1 1 0 0,1 1-3 15,-1-2-1-15,-1 1-3 0,0 2 0 0,3-2-3 16,-3-1-1-16,-2 1 0 0,2 2 1 0,2-4-5 16,-4 3-7-16,0 0 8 0,2-1-4 0,-4-1-1 0,0 2 1 15,-1-2 4-15,1 6 0 0,1-3-1 0,-1 1 1 16,-2 1 0-16,3-3 0 0,1 3-4 0,0-2 12 0,-1 2-12 15,1 0 0-15,1 2 0 0,0-4-8 0,4-1 0 0,-3 2 0 16,3-1 4-16,0 4-4 0,0-3 12 0,0 2-8 16,0-1 8-16,0-2-8 0,0 4-4 0,-3 0 12 15,0 0-8-15,-1 4-4 0,3-2 25 0,-1 4-17 0,1 0 17 16,-2 1 4-16,1 3 4 0,-1 0 5 0,3 1-3 16,0 2 12-16,0 2 7 0,0-2-5 0,2 3 6 0,-4-2-8 15,2 1 16-15,0-2-19 0,3 0 22 0,3-2-4 16,-3-3-14-16,2 1-5 0,0-2-9 0,0-1 11 0,1-5-5 15,2 0-4-15,0-3 6 0,-2-2-12 0,1-1 1 16,2-1 7-16,-3-2-19 0,4-3 1 0,0-3-7 16,0-2-7-16,2-1 1 0,2-1 0 0,-5-3-7 0,3 0 0 15,1-2-20-15,-3 0 26 0,1-1 1 0,2 1-33 16,-5 1 32-16,0 2 1 0,2-1-27 0,-5 2 14 16,2 2 19-16,-2 2-33 0,-1-1 8 0,0 5 12 0,2-1-13 15,-3 1 13-15,-2 0 0 0,4 0 13 0,-5 3-13 16,3-2-13-16,1 1 26 0,-1 1-1 0,-2-2-24 0,4 4 24 15,1-1 1-15,-4 1-26 0,1-1 26 0,-1-1-13 16,-1 3 0-16,1 0 7 0,-2 0-7 0,0 0 19 0,0 1-19 16,1-2 0-16,-2 1 7 0,1 0 0 0,-2-3-1 15,4 5 7-15,-2-2-6 0,0-2 7 0,0 2-8 16,0 0 8-16,0 0-7 0,0-1 7 0,0 1-8 0,-2 0 1 16,2 1 0-16,0-1 7 0,0 0-7 0,0-1 7 0,0 1 1 15,0 0-1-15,0 0-21 0,0 0 14 16,0 1 0-16,0 2 0 0,0-2 22 0,0 3-6 0,0-1-1 15,0 1-15-15,0 1-22 0,0-1 30 0,0 2 1 0,0 0-16 16,0 0 7-16,0 0-22 0,0-1 15 0,0 0 15 16,0 3-30-16,0 0 38 0,0-1-38 0,0 4 30 15,0-2 0-15,0 0-15 0,0 1 0 0,0 2-15 0,0 0 0 16,0 2 30-16,0-4-15 0,0 2 0 0,0-2 15 0,0 1-30 16,0 1 30-16,3 0-30 0,-1 0 30 0,1-2-30 15,-1 1 30-15,1 1-30 0,0-1 30 0,-3 1-15 16,6 1-15-16,-4-2 30 0,-1 1-30 0,-1-1 30 0,2-1 1 15,-2 3-1-15,0-2-30 0,-2-1 15 0,2 1-16 16,0-1 1-16,0 0 30 0,0 0 1 0,0 0-1 0,0 1-38 16,0-1 7-16,0 1 32 0,0-1-1 0,0 1-38 15,0-1 39-15,-3 0-40 0,3 1 9 0,-1 0 0 16,-4 1 30-16,4-3-15 0,-3 0-15 0,1 1 30 0,-2-1-30 16,1 0 30-16,0-1-30 0,1 1 23 0,-3-3 7 15,3 1 0-15,1-1-15 0,-1 0-15 0,2 0 30 0,-6 0 1 16,4-1-32-16,-2 1 8 0,2-1 24 0,-3 0-16 15,0 1-23-15,-1-1 38 0,-1 2-7 0,2-2-16 16,-2 1 0-16,2 1 16 0,1-2-23 0,-2-1 7 0,3 1 16 16,-4 1-1-16,3-5-7 0,2 2 0 0,-2-1 0 0,0 1 0 15,2-3 0-15,2 0 8 0,-5 0-23 0,3 0 7 16,-1 0 1-16,-1 0 14 0,2 0 1 0,-3 0-1 16,1 0 1-16,-2 0 0 0,2 0-8 0,-3 0 0 0,1 0-23 15,1 0 38-15,-2 0-30 0,2-3 30 0,1 1-30 16,-1-1 30-16,4 3-30 0,0-3 30 0,-2-1-15 0,1 1 0 15,1 0-15-15,2-3 30 0,0 1-30 0,0-1 7 16,0 0 23-16,0 0-7 0,0-1 0 0,3-2-16 16,1 0-7-16,2 0 0 0,-2-3-1 0,1 1 9 0,2-1-1 15,1-1 1-15,2 2 0 0,2-1-1 0,-6-1 1 16,5 2-1-16,-2 1-6 0,1-1 14 0,2 1 0 0,-2 0-15 16,1 3 15-16,2 0 0 0,-7 2 8 0,2 1-23 15,4 2 15-15,-5 1 0 0,3-1 15 0,-2 1-15 16,-1 1-15-16,3 0 37 0,-2 1-22 0,3-1 0 0,-2 2 0 15,-1-4 0-15,3 2 0 0,-1 0 0 0,-1 0-22 16,-1 0 8-16,3 0-8 0,-3-3-27 0,0 2 15 0,1-1-33 16,-2-1-10-16,-2-1-33 0,3-1-7 0,-7 1-19 15,2-1-31-15,2-2-21 0,-5 1-59 0,1 1-34 0,-1-2 19 16,-4 2 46-16,1-3 24 0,0 3 27 0,-5 0 19 0</inkml:trace>
  <inkml:trace contextRef="#ctx0" brushRef="#br0" timeOffset="36879.3">17831 7990 55 0,'3'0'86'0,"-3"-1"10"16,0 1-17-16,0 0 10 0,0 0-10 0,2 0-21 15,-2 0-4-15,0 0-3 0,2 0 7 0,-4 0-18 0,0 0 15 16,2 0-11-16,0 0 1 0,0 0-4 0,0 0 0 16,0 0-4-16,0 0-2 0,0 0-1 0,0 0-3 15,0 0-1-15,0 0 5 0,0 0-3 0,0 0-1 0,4 0-11 16,-3 1-12-16,2 2 20 0,3 0-20 0,-2 0 8 15,0 2-8-15,3-1 16 0,-1 2-20 0,2 0 0 0,0 2 17 16,-2-1-21-16,-1-1 20 0,2 2 1 0,0-1-21 16,-1 1 17-16,-1 0-22 0,0 2 5 0,2-2 17 15,-3 2-21-15,4-2 0 0,-3 2 20 0,-1 0-20 0,3-1 25 16,-1 0-12-16,-1 3-9 0,1 0 17 0,1-1-9 16,-3 2-12-16,1 1 12 0,0 0-8 0,2 2 9 0,-2-1-1 15,2 3 1-15,-2 0-5 0,1-2 9 0,2 2 5 16,-2 0-10-16,0 0 5 0,1 2-4 0,-1-4 0 15,2 4 4-15,-2-2 5 0,-1 0 0 0,1-2 0 0,4 0-13 16,-6 0-1-16,1-1 1 0,0-2-1 0,0-2 1 16,0 1 8-16,1-2-13 0,-2-2 5 0,-4-2 9 0,2 1 0 15,0 1-19-15,-1-2 24 0,-1-2-24 0,0 1 24 0,0-1-19 16,0-1 19-16,-1 1-19 0,1 1 19 0,0-3-24 16,0 1 24-16,0-3-9 0,1 0 9 0,2 1-4 15,-3 1-1-15,0-2 1 0,0 0-5 0,0 0-20 0,0-2 25 16,0 4-25-16,4-4 25 0,-1 2-25 0,-1 0 25 15,-1-1-5-15,2-2-25 0,3-2 25 0,-1 2-20 0,0-4 20 16,1-1-20-16,1-2 20 0,0-1 0 0,0-2-5 16,-1-2-15-16,1 0-10 0,-3-3 20 0,6 0-25 15,-2-3 10-15,-2 3 11 0,2-5-16 0,0 2 10 0,0-1-18 16,-4 0 13-16,3 1 6 0,-1-1 4 0,0 3 10 16,-1-1-10-16,-3 4 15 0,-1-1-1 0,-1 4 1 15,3-1 4-15,-3 1-19 0,0 1 29 0,0 1-19 0,0 0 19 16,-3 3 1-16,6 0 5 0,-1-2 5 0,0 2-9 15,1 1 26-15,0-1-25 0,0 0 27 0,2 1-9 0,-2 0 0 16,0-1 2-16,0 2-5 0,-3 0-6 0,5-1-5 16,-2 1 0-16,1-1-12 0,-4 3 0 0,3 0 1 0,0 2-7 15,0-2-7-15,0 2 8 0,2-1-14 0,-2-1-20 16,-3 4-32-16,3-3-4 0,-3 3-35 0,0-3-13 0,0 3-22 16,2-2-51-16,-2 2-29 0,-2-3-88 0,2 0 10 0,0 5 40 15,2-6 35-15,-4 4 26 0,2-2 18 16,0 2 22-16</inkml:trace>
  <inkml:trace contextRef="#ctx0" brushRef="#br0" timeOffset="38922">18653 8461 80 0,'0'-3'93'0,"0"0"3"0,0-1-21 15,0-1 15-15,0 1-15 0,0-2-21 0,0 3-3 0,0 0 7 0,0-1 0 16,0-1-3-16,0 2-3 0,0 0-4 0,0 1-7 0,-1 1-4 15,-1-3-3-15,-1 4 0 0,-2-4 0 0,2 4-3 16,0-3 0-16,-2 0-4 0,4 2-4 0,-4-4 9 16,0 1-1-16,1-1 1 0,0 2 0 0,1-1-4 0,3 4-16 15,-3-4 0-15,1 2 17 0,1-1-17 0,-2 3 9 16,-2-2 0-16,5-1 8 0,-4 3-12 0,3 0 0 0,-2 0 13 16,-3-3-13-16,3 3-4 0,-1 0 4 0,1-1-4 15,3-1-4-15,-1 2 4 0,-4 2-4 0,3-2 0 16,0 1-4-16,-1-2-1 0,2 2 1 0,1-1-5 0,-5 3 4 15,1-1-4-15,-3 1 0 0,5 1 0 0,-1-1 0 16,-2-1-4-16,1 1 8 0,-1 1 0 0,2 1-4 0,-5-1 14 16,3-2-14-16,0 1 4 0,1-2-4 0,-2 2 5 15,3-1-5-15,-4 5 5 0,4-4-5 0,0 2 9 16,-1-1 4-16,0 2 1 0,-1 2 0 0,2-4 0 0,3 5-5 16,-2-3-4-16,-2 3 9 0,0-3-10 0,3 2 15 0,-4 2-23 15,3 1 4-15,2-1 4 0,-1 1 15 0,-1 2 5 16,1-2 1-16,1 3 4 0,0 0 16 0,0 0-4 15,0 1-21-15,4-2 28 0,-4 1 0 0,4-1 1 0,-1-1-4 16,0 2 1-16,3-1-16 0,-1-3-18 0,3 1 18 16,-2-2 0-16,2 0-12 0,-1-4 7 0,0 2-6 15,1-4 0-15,0-1-6 0,0-1 0 0,1-2 0 0,1-2-7 16,1 0 1-16,3-5-7 0,-2 1 0 0,0-2-20 0,1-3 20 16,-2-2 0-16,3-1-38 0,-1-1 31 0,1-1-18 15,-3 0 0-15,0-2 13 0,-2 1 0 0,3-2-18 16,-4 2 12-16,1 1-6 0,-1 0 12 0,-2 2 0 0,-2-1 1 15,-1 2 5-15,-2 1-5 0,4 2 5 0,-5 2 23 16,0 0-23-16,0 2 35 0,-3 3-11 0,1-1 12 16,1 0-6-16,-2 1 0 0,3 2 7 0,0 0-6 0,-4 2 0 15,3-1-6-15,-1 1 7 0,2 1-6 0,0-3 0 16,0 2 0-16,-2 1 0 0,4-1 1 0,-5 0 13 0,1 0-13 16,4 0-14-16,-4 0 29 0,2 0-36 0,0 0 0 15,0 0 29-15,0 0-14 0,-3 0 0 0,3 0-23 16,3 0 30-16,-3 0-14 0,0 0 15 0,0 0-16 0,0 0-7 15,0 0-15-15,0 0 15 0,0 0 15 0,0 0-15 16,0 0 8-16,0 0-8 0,0 0 0 0,0 1 0 0,0 3-15 16,0-3 30-16,0 4-15 0,0-2-15 0,0 1 30 0,0 2-15 15,3 0 0-15,-1 1 0 0,0 1 0 0,-1-3 0 16,-1 2 0-16,0 1-15 0,4-1 30 0,-4 2-15 0,0 0 0 16,1 0 0-16,-1 2 0 0,-1-2-15 0,2 3 30 15,2-2-8-15,2 0-7 0,-2 0 0 0,0 2 0 16,0-2 0-16,-1 1-15 0,1 1 30 0,-1-3-15 0,1 2-15 15,-3 0 30-15,2 1-30 0,-2-1 38 0,0 1-38 16,1-2 0-16,-1 1 37 0,3 10-14 16,2-11 8-16,-2 1-32 0,-2-2 32 0,4 0-32 0,-3-2 32 15,1 1-32-15,-1 0 32 0,1 0-32 0,0 0 39 16,-3-1-23-16,3 1-15 0,-3-1 30 0,2 2-30 0,-2-2-1 16,2 3 40-16,-2-1-9 0,2-2 1 0,-2 2 0 15,0 0-1-15,0 0-38 0,0 0 7 0,0-1 0 0,-2 1 40 16,2 0-8-16,0-2-32 0,0 1 32 0,0-1-40 15,0-1 40-15,0 2-32 0,0-1 32 0,0-1-32 16,0-1 32-16,0 1-16 0,0 0-16 0,0-2 32 0,0 2-40 16,0 0 9-16,0-1 30 0,0-1-30 0,-2 1 30 15,2 0-30-15,0 0 30 0,0 0-30 0,0 1 30 16,-5-2-38-16,4 1 38 0,-3 1-30 0,1-1 30 0,-2 2-30 16,2-1 30-16,-2 0-30 0,-1 0 30 0,3 0-30 0,-2-2 30 15,2 2-30-15,3 0 30 0,-1-1-30 0,1-1 30 16,-2-1-30-16,0 3 30 0,2-3-15 0,0 2-15 0,-3-1 30 15,3-1-15-15,-2 2 0 0,-1-2-15 0,-1 3 30 16,-1-4-15-16,4 3 0 0,-3 0-23 0,-1-2 39 16,-1 2-16-16,1 0-16 0,-2-2 32 0,2 2-1 0,0-2-15 15,0 3-15-15,2-2 30 0,-2-1-38 0,-1-1 38 16,0 2-15-16,1 1 16 0,0-4-8 0,0 4 0 0,2-4 0 16,2 2-24-16,-7-1 32 0,5 2-40 0,0-1 40 15,-1-1-32-15,0-1 32 0,0-1-32 0,1 2 32 16,-2-2-1-16,-1 1-38 0,0-1 39 0,1 0-16 0,0 0 0 15,0 0-16-15,1 0 0 0,-2 0 32 0,1 2-16 16,0-2-16-16,0 0 32 0,2 0-32 0,-2 0 40 0,1 1-40 16,1-1 32-16,0-1-8 0,1 1-24 0,-1 0 39 15,1 0-38-15,0 0 7 0,2 0 31 0,0 0-30 0,0 0 30 16,-3 0-15-16,3 0-16 0,-1-3 33 0,1 3-33 0,-2-2-1 16,0-1 34-16,-1 3-33 0,2-3 40 15,1 2-40-15,-6-4 41 0,4 2 1 0,-3-1-26 0,4 2 18 16,-4-3-18-16,3 3 18 0,1-1-26 0,-1 1-8 0,-1-1 25 15,0-3-8-15,3 6-18 0,0-3 27 16,0-1-10-16,0 2 1 0,-5-2 0 0,10 2 0 0,-10-3 0 16,2 0-9-16,5 2 9 0,-4 0-9 0,2-2 9 0,-1 1-9 15,1-2 9-15,0 3-9 0,0-2-18 0,0 2 27 16,1-3 0-16,-2 2 0 0,1-1-9 0,0 2 9 0,0-3-9 16,0 3 0-16,0-1 10 0,0-1-10 0,0-1 0 15,0 2 0-15,1-1 0 0,-1 2 0 0,3-1 0 16,-3-2-19-16,5 3-61 0,-4-2 88 0,1 2 10 0,3-1-9 15,-5 1 0-15,4 0-9 0,-2-2 0 0,5 0 9 16,-6 1-9-16,2 1 9 0,2-3-9 0,-4 3 9 0,6-1-9 16,-6 1 0-16,4 0 0 0,-3-2 0 0,1 4 0 15,-1-1 0-15,1 0 0 0,0 0 0 0,0 2 0 0,-2-5 0 16,2 4 9-16,2-2-9 0,-5 1 19 0,5-1-29 16,-3 2 10-16,3-3 0 0,-4 4 0 0,4-2-9 15,1-3 9-15,-3 2-18 0,0-1 18 0,2 0 0 0,2 2-18 16,-6-3 36-16,2 2 0 0,3 0-9 0,-1-2 1 0,-2 1-20 15,2 3-26-15,0-1 27 0,1 2 0 0,-1-1-18 16,0 1 1-16,-1 0 9 0,0 0 17 0,0 0 0 0,3 0 17 16,-4 0 1-16,3 0-1 0,-3 0 1 0,2-2-9 15,-2 2 0-15,2-1 0 0,0 1 0 0,0 0 0 16,1-2-9-16,-3 2-18 0,0-1-18 0,2 1 10 0,-2 0-1 16,0 0 10-16,2 0 0 0,0 0 25 0,1-2 10 15,0 2-18-15,-1 2 17 0,2-2-26 0,-3 0 27 16,2 0-1-16,-1-2-8 0,3 2 9 0,-1 0-9 0,-3 0 0 15,2 0-36-15,-1 2 9 0,-5-1 18 0,5 1 27 16,-2-1-27-16,0 2-18 0,1 0 1 0,-1 1 25 0,0 0-8 16,-1 0 9-16,4 1 18 0,-5-1-27 0,2-1 0 15,1 0 9-15,-3 2-9 0,2-5 0 0,1 1 0 0,-1-1 0 16,0 3 0-16,-1-3-9 0,-1 2 9 0,4-2 18 16,-2 0-9-16,0 1-54 0,-3 0 27 0,2 1-34 15,-2 1-16-15,0 0 2 0,0-1-37 0,0 1-25 0,0 0 8 16,0 2-19-16,-2 0-27 0,2-2-14 0,0 0 19 15,0 4-17-15,0-3-53 0,-2 0-59 0,2-1 26 0,-1 0 42 16,1 1 30-16,-2 0 30 0,1-3 12 0,1 1 18 16</inkml:trace>
  <inkml:trace contextRef="#ctx0" brushRef="#br0" timeOffset="44915.0199">17371 10777 55 0,'-2'0'93'0,"2"0"-4"0,0 0-3 0,0 0-7 15,0 0-4-15,-1 0-25 0,1 0-6 0,-2 0-5 0,2 0 5 16,-1 0-8-16,-1 0 12 0,2 0-15 0,0 0 3 16,0 0-6-16,-2 0-8 0,4 0 15 0,-2 0-3 0,0 0-1 15,0 0-18-15,0 0-3 0,0 0 18 0,0 0-23 16,0 0 20-16,0 0-12 0,0 0-11 0,0 0 19 15,0 0-8-15,0 0-11 0,0 0 16 0,0 0-17 0,0 0 17 16,0 0-9-16,0 0 1 0,0 0 0 0,3 0 0 16,2 0-1-16,-2 0-3 0,2 0 0 0,4 0 0 15,-2 0-4-15,-1 0 0 0,5 0 0 0,0 0 0 0,-3 0 0 16,2 0 0-16,1 0 0 0,-2 0 0 0,2 0-4 16,0 0 12-16,0 0-8 0,-3 0 0 0,3 2 4 0,-1 1-8 15,0-2 0-15,0 3 0 0,-2 0 0 0,4-3 0 16,-2 2 0-16,0 3 0 0,1-4 0 0,1 0 0 15,1-2 0-15,1 2 4 0,-1-2-4 0,0 0 0 0,3 2 0 16,-2-6 0-16,3 2 0 0,-2-1 0 0,0 1 0 16,1-1 0-16,1 0 0 0,-2 2 0 0,1-4 0 0,-2 4 0 15,2-4 0-15,-2 2 0 0,-2 0-4 0,1 2 4 0,0-1 0 16,-4 0-4-16,3 1 4 0,-2 0 0 0,-2 1 0 16,0-3 0-16,0 6 4 0,0-3-4 0,0-3-4 15,-2 6 4-15,-1-3 0 0,3 0 8 0,-4 0-8 0,1 0 0 16,-1 0 8-16,-3 0-12 0,-1 0 0 0,2 0 4 15,-2 0 0-15,0 0 0 0,0 0 0 0,0 0 4 0,-2 0 8 16,2 0-12-16,0 0 4 0,0 0 8 0,0 0 4 16,0 0-3-16,0 0-1 0,0 0 4 0,0 0 1 15,0 0-21-15,0 0 8 0,0 0 12 0,0 0 1 0,0 0-17 16,0 0 21-16,0 0-21 0,-3 2 8 0,1 2 1 16,-1-1-1-16,0 1 1 0,0-1-1 0,-2 1 5 0,1 1-5 15,-3 0-12-15,1 1 13 0,-1 0-1 0,1-2 1 16,2-1 0-16,-3 2-5 0,2 1 0 0,-1-3 1 15,1 3 3-15,-2-2-3 0,0 0 3 0,1 3-8 0,1 0 5 16,-3 1-1-16,2-2-4 0,-4 2 5 0,4 0-5 16,-5 3 0-16,3-1 0 0,-2 0 4 0,-2 1 0 0,2 1 1 15,-3 0-5-15,1 0 4 0,-1 2-4 0,1-1-4 16,-1-1 8-16,0 3-4 0,1-1 14 0,2-1-14 0,1 1 0 16,-4-2 4-16,5 0-4 0,-1 0 0 0,-2 0 0 15,4 0 5-15,-1-2-5 0,0 1 0 0,1-1 0 0,-1 0 0 16,1 0 0-16,-1 0 0 0,-1-1 0 0,1 2 0 15,0-2-5-15,2-1 5 0,-3 3 9 0,0-2-13 16,0 2 4-16,-2-1-9 0,3-1 9 0,2 2 0 0,-4-1-9 16,-1 1 13-16,2-1-4 0,-1-1 0 0,-1 1 5 15,2 0-5-15,1 0 4 0,-5 1-4 0,4-3 5 0,-1 3-5 16,1 0 4-16,-1-4-4 0,2 2-9 0,2-1 14 16,-3-2 8-16,2 1-13 0,5-4 4 0,-2 2-8 0,2-2-5 15,0-2 13-15,2 1 1 0,0-2-1 0,0 0-4 16,0 0 5-16,0 0-1 0,0 0-4 0,0 0 5 15,0 0-5-15,-3 0 5 0,3 0-5 0,0-3 0 0,0 3 4 16,-1-2-4-16,1 1 5 0,0-2-1 0,0 1 1 16,0 2 4-16,0-1-14 0,0-2 24 0,0-1-15 0,0 2-8 15,0-3 17-15,0 2-8 0,0-1 0 0,1-1-1 16,1-2 1-16,1 1-5 0,0 0 0 0,0 0 0 0,1-2-9 16,1 2 9-16,-2-1-10 0,4-1 10 0,0-1 0 15,-4 2 0-15,3-1-4 0,-2 1 4 0,0 0 0 16,2 0 0-16,-3 1 0 0,2 1 0 0,0 0-5 0,0 0 5 15,-2 1 0-15,0 1-4 0,3-1-6 0,-2 4 24 0,-1-1-14 16,2 0 9-16,-2 1-9 0,0-2 10 0,2 2-15 16,-2 0 14-16,3 2 1 0,-3-2-1 0,4 0 0 15,-3 0-13-15,1 0-1 0,0-2 0 0,4 2 15 0,-2 0-10 16,-1 0 0-16,1 0-10 0,3 0 10 0,-2 0 0 16,-1 2 10-16,-1 0-1 0,3 2-14 0,-2-1 20 0,-1 0-25 15,1 1 29-15,-1 3-9 0,1-2-10 0,0 3 0 16,-1 1 24-16,-1-2 0 0,3-1 0 0,-2 2-14 15,2-1 0-15,-1 1 0 0,-3-2 0 0,2 0-5 0,1-1 5 16,-1 2 0-16,2-4-5 0,-3 0 11 0,3 0-11 16,-2-2 0-16,-1 0 5 0,1-1-10 0,1 2 5 0,0-2-5 15,1-2 0-15,-3 2 0 0,3 0 0 0,1 0 0 16,-2 0 0-16,-1 0 11 0,4 0-1 0,-3 0-5 16,3 0-15-16,-4 0-11 0,2 0-5 0,1 0 21 0,-2 0-30 15,-2 0 0-15,1 0-18 0,-1 0 10 0,3 0-27 16,-4 0-12-16,0 0-19 0,0 0-17 0,-2-1-36 15,-2-2-83-15,2 0 2 0,-1 0 31 0,1 0 28 0,1 0 22 16,-3-1 18-16</inkml:trace>
  <inkml:trace contextRef="#ctx0" brushRef="#br0" timeOffset="46363.6899">18294 11215 84 0,'0'-4'103'0,"0"1"-21"0,0 0 8 16,0 0-4-16,0-2 3 0,0 1-20 0,-3-1-18 0,2 4 14 16,-3-2-21-16,1 1 8 0,2 2-4 0,-4-2 0 15,0 1-7-15,1 0-3 0,-1 1-1 0,0 0 1 0,2 0 5 16,0-2-5-16,-5 4-3 0,5-4-15 0,-2 1 3 0,0 2 9 15,0-2-4-15,1 1 0 0,-2 0-4 16,-1-2 0-16,2 2-19 0,-3 0 19 0,0 0-20 0,1 0 21 16,-3 0-21-16,4 0 21 0,-2 0 0 0,-1 0-4 0,0 0-8 15,1 0 0-15,-1 0 0 0,3 0-9 0,-2 2 9 16,1-1 0-16,-2-1 0 0,4 3-4 0,-1 0-1 0,0 0 1 16,-1 2 0-16,1-1 0 0,0 2 0 0,-1 0-5 15,3-1-8-15,-1 1 13 0,0 1-5 0,-1-2 1 16,1 1-1-16,4 0 0 0,-4-2 1 0,3 2 4 0,1 0-5 15,-1 0 1-15,0-1 4 0,-1 2 0 0,3-1 0 16,0 3 0-16,0-1-4 0,-2 1 23 0,4 0 0 16,-4 1-9-16,4 1-5 0,-4-1 15 0,4 2-10 0,-2-2 10 15,0 1 16-15,3 1-10 0,1-3-14 0,-1 0 21 16,3 2-27-16,-1-4 12 0,3 1 11 0,1-2-16 0,-1 0-17 16,5-5 1-16,-4 1 22 0,2-1-6 0,2-2 1 15,0-2-5-15,1-2-7 0,-3-2-5 0,2-2-18 16,1 0 1-16,-1-2-80 0,-3-1 80 0,3-1-5 0,-2-1 16 15,0 1-16-15,-3-1-6 0,0 1 17 0,-3 1-6 16,-1 1 11-16,0 0 0 0,-4 3 0 0,1 0 5 0,-1 1 6 16,0-1-11-16,0 4 32 0,0-1 1 0,-1 1 1 15,1 1 0-15,0 0-11 0,0 1 0 0,0 2 1 0,0-3 6 16,0 0-6-16,0-1-6 0,0 1 1 0,0 1-1 0,0-1 1 16,0 0-6-16,0-1-13 0,0-1 13 0,0-1-1 15,0 5-5-15,0-1 12 0,0 2-19 0,0-1 7 16,0 1-7-16,0 0 20 0,0 0-20 0,0 0 0 0,0 0 0 15,0 0 0-15,0 0 0 0,0 0 0 0,0 0 0 16,0 0 0-16,3 0 0 0,-2 0 0 0,3 0 0 16,-3 1 0-16,2 1-14 0,1-2 14 0,-1 1 20 0,0 1-7 15,3 1 1-15,-4 0-21 0,-1 0 7 0,2 1-7 16,1-1 1-16,-3 0-14 0,2 0 20 0,-1 3 0 0,0-1 7 16,-1 1-7-16,-1-2 0 0,4 4 0 0,-4-2 0 15,0 1-14-15,0 2 21 0,0-1-7 0,-2 1 0 16,4-2 7-16,-1 4-7 0,2-4 6 0,-3 4-6 0,5-4 7 15,-4 4 6-15,1-4-13 0,-1 3 0 0,-1-2 0 16,5 1 0-16,-5 0 0 0,0-1 0 0,0 1 0 16,3 0 0-16,-3 0 14 0,2 0-14 0,-2 0 0 0,3 0-7 15,-3 0 7-15,0 1 0 0,0-1 0 0,0 3 0 0,0-3 0 16,0 2-7-16,4-2 7 0,-8 1 0 0,8 1 7 16,-4-4-7-16,0 2 0 0,0 0 0 0,3-1 0 15,-3-1 0-15,1 2 0 0,4-3-7 0,-8 2 7 0,6-1 14 16,-3-1-21-16,0 3 7 0,1-3 7 0,-1 2-1 15,0 1 1-15,0-3-14 0,2 3 14 0,-4-2 0 0,2 1-21 16,0-2 8-16,0 0-1 0,0 1 0 0,0 1 0 16,0-2-12-16,0-1 19 0,0 2 0 0,0-3-7 0,0 2 0 15,0 2-12-15,0-2 32 0,0 0-13 0,-1 0 0 16,-4 0 0-16,4 0-20 0,-2 1 20 0,3-1 0 0,-5 1 0 16,1 0-13-16,1-3 20 0,-2 4-20 0,1-2 32 15,2-2-6-15,-4 2 0 0,5-2 1 0,-4 3-21 16,1-3 20-16,1 2-6 0,0-3-1 0,-2-1 1 0,2 2 0 15,-1 1-21-15,-1-1 8 0,2-1-1 0,-1 2 7 16,4-4 13-16,-4 1-19 0,0 1-14 0,0-3 20 0,0 3 0 16,0-3 0-16,-1 1 0 0,2-1 13 0,-3 0-6 15,1-1-7-15,-2 1 0 0,1 0 6 0,3 0-6 16,-2 0 0-16,1 0 0 0,-1 0 7 0,1 0 0 0,0-2 0 16,-1 1-1-16,2-2 22 0,2 0-28 0,-1-2 7 15,0 1 6-15,1-2-6 0,1 0-21 0,-2-2 14 0,2-1-6 16,0 0 12-16,2 2 8 0,-4-2-14 0,4-3 0 15,-2 3-14-15,-2-2 14 0,2 1 7 0,0-3-14 0,0 3 7 16,0-3 7-16,0 4-7 0,0-3 0 0,0 1 7 16,0 2-7-16,0-2 21 0,3 3-21 0,1 2 0 15,-3-3 7-15,1 1-7 0,1 2 7 0,1 0-14 0,1 0 14 16,0 2 8-16,0-2-23 0,1 1 8 0,-3 2-7 0,3-1 7 16,-1 0-7-16,2 0 7 0,-1-2 14 0,0 2-14 15,4-1-7-15,-2 1 7 0,0-1-7 0,1 1 7 0,0-3-7 16,1 3 7-16,-2-2-7 0,3 5 7 0,-3-1-7 15,2 1 0-15,-4-1-13 0,1 0 26 0,0 2-6 16,-4 0-13-16,4 0 20 0,-3 0-7 0,-4 2-14 0,5-2 14 16,-4 0-14-16,-1-2 7 0,3 2 7 0,1 0 0 15,-1 0-46-15,0 0-7 0,0 0-35 0,2 0-20 0,0-1-27 16,2-3-33-16,-2-1-94 0,-1-1-75 0,0-1 43 16,1-2 55-16,-2 0 35 0,3 0 24 0,-2-3 19 0,0-1 22 15</inkml:trace>
  <inkml:trace contextRef="#ctx0" brushRef="#br0" timeOffset="47505.98">18833 11455 52 0,'0'3'78'0,"0"-3"-3"0,0 0-7 0,0 0-8 0,0 0-2 15,0 0-26-15,0 0 0 0,0 0 1 0,0-1-5 16,0 2 5-16,4-1-22 0,-4 0 7 0,3 0-4 16,-2 0 1-16,3 0-1 0,-1 0-7 0,0 0 4 15,3-1 4-15,-2-1-1 0,0 2-3 0,-2-3 0 0,-1 3-11 16,2-1 0-16,-1-1 11 0,0 1-4 0,-1-1-10 15,1 1 3-15,-2-2 7 0,0 3-11 0,1 0 4 0,-1 0 8 16,0 0-12-16,2 0 4 0,-2-2 0 0,3 4-7 16,-3-4 10-16,0 4-3 0,2-2 4 0,-2 0 7 0,3-2 0 15,-3 2 0-15,3 0 0 0,2 0 0 0,-4 0-15 16,2 0 19-16,1 0-15 0,0 0 15 0,1 0-15 16,0 0 7-16,3 0 4 0,0 0 0 0,-2 0 0 0,1 0-7 15,2 0 11-15,-3 0 3 0,2 0 8 0,-1 0 0 16,2 0 0-16,-1 0-14 0,0 0-1 0,-2 0 4 0,3 0 15 15,-1 0-7-15,-1 0 0 0,1 0 7 0,-2 0-11 0,3 0 1 16,-4 0-5-16,3 0-7 0,-1 0 7 0,0 0-3 16,0 0 4-16,-1 0-8 0,1 0 3 0,2-1-3 15,-3-1-4-15,2 1 4 0,-1-2-4 0,-3 1 0 16,4-1-4-16,-2-2 0 0,-1 3 0 0,2-3 4 0,-6 1-24 16,4 1 12-16,-1-2-19 0,-4 4-4 0,2-2-23 15,-1 1-34-15,-2 1-55 0,-1-4-66 0,-2 2 21 0,-1 0 27 16,-1 0 15-16</inkml:trace>
  <inkml:trace contextRef="#ctx0" brushRef="#br0" timeOffset="48154.04">18824 11226 109 0,'0'0'82'0,"0"0"-15"15,0 0 12-15,-1 0-11 0,1 1-11 0,0-1-3 16,0 2-21-16,1-1 17 0,2-1-10 0,-3 5 0 0,4-4-3 15,-2 2-1-15,2-1 8 0,-3-1-3 0,4 2-19 16,-2 0 15-16,4-3-15 0,-3 0 1 0,0 3 7 16,2-3 0-16,0 0 0 0,-1 0 1 0,1 0-1 0,-1 0-3 15,3 0 4-15,-2-1 0 0,-1 1-3 0,1 0-13 16,-1 0 17-16,3 0-8 0,-4 0-4 0,3 0-12 0,-2 0 12 16,0 0 8-16,-1 0-19 0,2 0 15 0,-1 0 1 15,-2 0 0-15,2 0-21 0,0 0 21 0,-2 1-4 0,0 1-12 16,3 0 3-16,-1 2-3 0,-3-3 4 0,1 2-5 0,-1-3 1 15,2 2 0-15,-2-1-1 0,0 1 10 0,-1-1-14 16,2-1 5-16,3-1-5 0,-2 1 1 0,2 0-1 16,-3-2 5-16,4 2-5 0,-3 0 1 0,4 0-5 0,0-3 0 15,0 0 0-15,-1 0 0 0,2-1 4 0,-1-1-4 16,0 2 0-16,0-3-4 0,1 2 8 0,-3-2-4 0,2 1-4 16,-3 4-14-16,3-1-13 0,-4 0 18 0,3 1-13 15,-5 1-8-15,-1-1-12 0,-1 1 8 0,2 1-19 16,-1-1-4-16,-1 1-27 0,0-2-51 0,-1 1-57 0,-1 0-24 15,2 0 36-15,0 0 23 0,0 0 18 0</inkml:trace>
  <inkml:trace contextRef="#ctx0" brushRef="#br0" timeOffset="50118.14">19792 10935 94 0,'0'0'93'0,"0"0"-4"0,0 0-6 0,0 0-19 16,0 0-3-16,-2 0-14 0,2 0 7 0,2 0-11 0,-2 0 12 15,0 0-4-15,0 0 0 0,-2 0-3 0,5 0-18 0,-1 0 18 16,-1 0-11-16,4 0-7 0,-2 0 4 0,1 1-3 16,0-1-1-16,1 1 1 0,3-1-4 0,-2 0 0 15,1 0 4-15,-1 2-15 0,3-2 3 0,-1 2 5 0,2-2 0 16,1-2-4-16,-2 0-4 0,3-2-8 0,-2 1 4 15,2 0-12-15,-3 0 4 0,3-2-4 0,0 3 4 0,-3-1 4 16,1 0-12-16,-1 0 4 0,1 1 8 0,-4 5-8 16,5-1 0-16,-3 2 0 0,0 0 0 0,1 1 8 0,-1 1 1 15,2-1-14-15,-1-1 5 0,1 2 0 0,-1 0 9 16,4-4-9-16,-4 2-4 0,3-2 4 0,0-1-5 16,-1-1 5-16,2 0-4 0,-1-1 4 0,1-3 9 0,1 0-9 15,-3-2-5-15,2 5 5 0,0-6-4 0,-2 2 4 0,1-3-4 16,-2 1 4-16,0-1 0 0,0 2-4 0,-2 3 8 15,0-1 4-15,0-2-12 0,0 1 4 0,-2 2 0 16,-1 1 0-16,2-2 4 0,-1 3-4 0,0-2 0 16,-1 1 0-16,1-4 0 0,-3 4 0 0,2 0 0 0,2 0 5 15,-1 1-10-15,-2-4 1 0,1 4-4 0,-2 1 12 0,2-2 0 16,-3 1-4-16,-1 1 4 0,1-2 9 0,-2 4-1 16,0-6-4-16,0 4 5 0,0 2-1 0,0-2-4 15,0-2 5-15,-2 2-17 0,2 2 16 0,2-4-16 0,-2 2 0 16,0 0 4-16,0 0 16 0,0 0-20 0,-2 0 17 15,2 0-5-15,0 0 5 0,0 0-9 0,0 0 0 0,0 0 1 16,0 0-14-16,0 0 18 0,0 0-18 0,0 0 22 16,0 0-22-16,0 0 14 0,0 0 12 0,0 0-22 15,0 4 10-15,0-3-1 0,0 2 13 0,0 0-21 0,-1 3 8 16,-1-1 5-16,-1-1-1 0,0 2-3 0,0-2 12 16,-1 3-8-16,1-4-5 0,-2 1 0 0,-1 1 1 0,3-1-10 15,2-1 14-15,-3 2-4 0,3-2-1 0,-2 0 0 16,1 1 1-16,0-1-5 0,-2 3 4 0,2-3-4 0,-2 1 5 15,0 3-5-15,0-1 0 0,0-1 0 0,1 0 13 16,-2 1-13-16,-1 3 0 0,3 0-9 0,-5-1 14 0,3-1-1 16,1 4-4-16,-3-4 0 0,1 4 5 0,-2-1-5 15,2 1 0-15,-1-1 0 0,2 0 0 0,-1 1 0 0,-1 1 4 16,0-3-4-16,2 3 4 0,-1-2-4 0,-2 1 0 16,3-1 0-16,-1 1 0 0,1 0 0 0,-1-2 0 15,1 0 0-15,-3 1 0 0,4-1 0 0,-3 2 0 0,6-1 5 16,-6-1-5-16,2 0 4 0,-1 0-4 0,2 0-9 15,-1 0 14-15,0-1-5 0,0-1 0 0,0 2 0 0,1-1 0 16,-1 1 0-16,-1-2 0 0,1 2 0 0,-2-1 0 16,3-1 0-16,-5 2 0 0,2-1 0 0,-1 1 0 15,2-2 0-15,-3 1 0 0,0 1 0 0,1-3-5 16,-1 0 5-16,3 1 0 0,-2-1 0 0,1 1 0 0,-2 0 0 16,3-1 0-16,-2-2 0 0,1 1 0 0,-1-1 0 0,-1 2 0 15,4-1 0-15,-3-1 0 0,0 1 5 0,1-1-5 16,0 2 4-16,-1 0-4 0,-1 0 0 0,0 1 9 15,0 0-4-15,1 0-5 0,-1-2 14 0,1 2 8 0,2-2 1 16,-2-1-18-16,0 0 23 0,4 1-23 0,-1-3 14 16,0-2-5-16,2 1 15 0,-1 1-15 0,3-2-4 0,-1 0 9 15,2 0-4-15,-1 0 5 0,1-2-5 0,0 2 5 16,0 0-5-16,1 0 6 0,-1 0-6 0,-1 0 6 16,-1 0-5-16,2 0 0 0,-3 0 11 0,0 0-6 0,1 0-4 15,1 0 5-15,-1 0 0 0,1 0-5 0,-3-1-23 0,4-1 23 16,-1-1-11-16,-1 3 6 0,2-3-1 0,0 0 1 15,0-1-1-15,0 1-5 0,0-2 0 0,0 2 0 0,0-1 0 16,0 1-18-16,0 0 6 0,0-3 12 0,0 1-18 16,0 2 6-16,3 0 12 0,1-1 0 0,-3 1-18 0,2-2 1 15,2 2 5-15,1-3 6 0,1 3-6 0,-1 0 1 16,1-1-1-16,-3-1 0 0,2 1 0 0,2-2-5 16,-3 3 0-16,2-3 5 0,2 1 1 0,-1 1-7 0,-2-2 7 15,2 1-6-15,1-1 16 0,-1 3-16 0,0-1 0 16,2-1 0-16,-3 2 6 0,2 0-6 0,-1 2 6 15,-2 1 5-15,2-2 0 0,-2 0-6 0,0 2 1 0,-1 0 5 16,0 0 0-16,3 2-11 0,-4-2 11 0,1 0 0 16,-2 0 6-16,4-2-1 0,-2 2-16 0,1 2 11 0,0 1 0 15,-1-1 0-15,1-1 6 0,-1 2-6 0,3-1 0 16,-2 1 0-16,0 1 0 0,3-1 5 0,0 2-5 0,-5-4 5 16,5 1-5-16,-3 1 6 0,0-3-1 0,3 2 1 15,-4 2-6-15,3-1 0 0,-1-2 5 0,0-1-5 16,-2 2 0-16,2-1 0 0,-3 4 5 0,1-5 6 0,0 3-16 15,1-3 5-15,-1 0 0 0,-4 0 0 0,3 3 0 16,-1 0 0-16,0-2 0 0,0 1 0 0,0-1 16 16,-1 2-16-16,1 2 0 0,2-3 0 0,-1 2 0 0,1 0 0 15,0-4 0-15,0 3 0 0,-2 2 0 0,3-5 0 0,-1 2 0 16,1 2 6-16,-1-1 5 0,2-3-11 0,-3 3 0 16,2-2 5-16,-1 4-5 0,0-3 6 0,0-2-6 15,0 5 6-15,-2-3 10 0,0-2 1 0,-3 0 1 0,3 1-7 16,-3-1 1-16,1 0-24 0,-1 0 29 0,0-1-5 15,-1 4-24-15,2-5 12 0,1 4-11 0,1-1-1 0,0-1 7 16,-3 0 16-16,0 3 1 0,5-1-1 0,-3-1-5 16,3-1-12-16,-5 0 0 0,1 0-5 0,-1 0-1 0,2 0-11 15,-1 3 6-15,5-3-33 0,-2 2 1 0,-1-1-30 16,-2-1-2-16,1 0-17 0,1 2-23 0,2-2-16 0,-2 1-40 16,-3-1-73-16,0 0 0 0,0 0 34 0,3-1 28 15,-3-2 23-15,6 1 19 0</inkml:trace>
  <inkml:trace contextRef="#ctx0" brushRef="#br0" timeOffset="51620.18">20756 11394 87 0,'-1'0'75'0,"-1"-2"0"0,2 1-7 15,-2 1 3-15,1-2-10 0,1 2-28 0,-2-3 13 16,2 2-10-16,-1 2-3 0,-3-2 0 0,4-1-12 0,-2 4 12 16,-5-4 0-16,6 1 0 0,-3 1 3 0,0 0-6 0,-5 1 14 15,5-1-18-15,-4 0 18 0,3-1-10 0,-3 1 0 16,3 0-4-16,1 0 0 0,-4 0-3 0,2 0 4 16,1 0-8-16,2 0 0 0,-2 0 0 0,0 0-3 0,-1 0-1 15,3 0 1-15,-2 3 0 0,2-2-8 0,-4-1 12 16,4 3-16-16,-3-1 16 0,2 1-20 0,-1 0 16 0,0 0-20 15,2 1 4-15,-4-1 8 0,1-1 9 0,0-1-17 16,3 4 8-16,-1-2 13 0,-4 0-21 0,4-1 5 16,-4 2 11-16,5-1-3 0,-2-2 4 0,3-1 1 0,-2 6-1 15,0-6-4-15,-1 3 1 0,5-1-1 0,0-1 14 16,0 1-4-16,-1-2-5 0,1 0 1 0,0 0-1 0,-3 3-12 16,3-3-10-16,-5 1 0 0,10 2 18 0,-10 0 1 15,2-1-5-15,2 1 0 0,-3-1 0 0,0 3 0 16,0 1-4-16,3 0 0 0,1-1-1 0,-5 1 1 0,2-2 0 15,-2 0-1-15,2 1-23 0,0 0 19 0,1-1-20 16,2 2 15-16,-3-1 10 0,3-1-5 0,-1 1-10 0,1-1-10 16,0 1 6-16,0-1 18 0,1 1 1 0,-1-1-20 15,0 1 20-15,0-2-5 0,-1 0-15 0,1 1 20 0,0 0-20 16,0 1 0-16,0-2 20 0,0 2-20 0,0-2 20 0,0 1-20 16,0 1 1-16,0-1-1 0,0 1 25 0,0 0-25 15,0 0 20-15,0 1-20 0,0 1 10 0,0 0-10 16,0-3 25-16,0 3-25 0,0 0 25 0,0-3-25 0,0 2 24 15,0-1-23-15,0-1-1 0,0 1 20 0,0-2-1 16,0 0-18-16,0-1 18 0,0 0-18 0,0 1 18 16,1 0 1-16,-1 0 0 0,0 0-20 0,3 0 20 0,1 0-5 15,-3 0 0-15,1 0-10 0,-1 0-5 0,4 2 20 16,-1 1-5-16,-2-3-1 0,1 1 1 0,2-2 0 0,-5 1-19 16,5 0 18-16,-3 0-18 0,-1 0 19 0,8 3-20 15,-9-6 20-15,3 4-20 0,-1-1 20 0,1 2-19 0,2 1-1 16,-3-5 25-16,1 6-24 0,-3-3 18 0,5 0-4 15,-2-4 5-15,3 6-19 0,-3-6 9 0,0 3 10 16,1 0 0-16,-3-1-1 0,6 1-13 0,-3-2-1 0,4 4 15 16,-5-4-14-16,2 4 4 0,-2-4 10 0,0 4-5 15,2-4-10-15,-1 2 5 0,0-1 1 0,2-1-1 0,-3-1 0 16,1 0 5-16,0 2-4 0,-2 1 4 0,5-2 9 16,-6-1-14-16,7 0 5 0,-5 0-4 0,2 3 4 15,-2-1-5-15,2-2 5 0,1 1 0 0,-1-1-5 0,-1 0 10 16,1 0-5-16,2 0 5 0,-3 2 4 0,1-5 0 0,3-2 1 15,-2 4-1-15,1-4 1 0,-3 2-10 0,4-1 9 16,2-2-9-16,-2-2 0 0,0 1-14 0,-2-1 5 0,2 2-1 16,0-2 15-16,0 3-15 0,-3 0 20 0,2-3-1 15,-1 6 1-15,-2-3-1 0,0 2-9 0,1-1 0 16,-1 4 5-16,-1-3 0 0,3 3-15 0,-5-3 15 0,2 3 0 16,1 0 0-16,-3-6 0 0,2 4-20 0,2-1 15 15,-1 3 5-15,-1-4 0 0,3 2 0 0,-3-4-1 0,0 2 1 16,4-1 0-16,-3-1-5 0,0 2 5 0,-1-1-5 15,3 2 0-15,-3-3 0 0,0 0 0 0,0 2 0 16,-1 1 5-16,0-2 0 0,-2 2-5 0,1-1-20 0,-1-1 6 16,0 1-1-16,0 0 25 0,0 3-5 0,-1-2 4 15,1 0-23-15,0 3 24 0,1-3-20 0,-1-1 0 0,2 2 1 16,-2 0 23-16,0 2-9 0,0 0 5 0,0-4-20 16,1 1 20-16,1 0-20 0,-2 0 0 0,0 0 1 15,3 0 23-15,-1 2-23 0,1-7 23 0,-1 5-4 0,0-1-20 16,0 1 20-16,0-5-20 0,-2 5 0 0,1 0 20 15,-1-2-15-15,0 3 20 0,-1-3-25 0,1 2 5 0,0 0 20 16,0-2-25-16,0 3 24 0,0 0-23 0,0-1 23 0,0 0-4 16,0 0-10-16,0 0-10 0,0 0 20 0,0 0-20 15,0-1 20-15,0 1-20 0,0 0 15 16,0-3-15-16,0 1 6 0,0 2 18 0,0-1-24 0,0-1 6 0,-4 1 18 16,2-1-19-16,-2-1 25 0,1 5-20 0,2-5 19 15,-3 1-4-15,0 2 0 0,2-1-10 0,-3-2 15 16,0 1 21-16,4 2 0 0,-4-1 2 0,2 1 0 0,3 0 1 15,-3 0-10-15,-2 1 6 0,4-1-5 0,-4 2 1 16,1-1 18-16,3 1-10 0,-2-2-6 0,-3 3-19 16,4 0 27-16,-3-4-12 0,0 3-7 0,2 0-7 0,0 1-6 15,-2-2-7-15,-1 2-14 0,2 0-41 0,-3 0-12 0,1 0-24 16,-2 0-32-16,-1 0-39 0,-3 0-45 0,-2 0-88 16,0 0-45-16,-3 2 56 0,-1 0 46 0,-2 0 27 15,-1 1 24-15,-1 0 19 0,-4 3 22 0</inkml:trace>
  <inkml:trace contextRef="#ctx0" brushRef="#br0" timeOffset="55472.01">18386 9999 73 0,'-10'0'96'0,"-2"0"1"0,3 0-4 15,-4 0-4-15,0 0-3 0,0 0-17 0,0-3 7 16,0 1-3-16,-3-1-3 0,3 3-3 0,0-3-4 0,-2 0 16 16,2 0-14-16,-3 2-7 0,5-2-3 15,-3 1-8-15,1 2-3 0,1 0-4 0,-1 0-7 0,0-1 0 0,-1 1-4 16,1 3 8-16,-1-3-16 0,0 3-8 0,-3 0 4 15,1 1 0-15,-3-1 1 0,1 2 3 0,-2 0 6 16,0 3-1-16,-1-3-4 0,-1 0 1 0,-2 3-18 0,2-2 8 16,0 0 10-16,0-1-18 0,-4-1 18 0,3 5-9 15,3-4-5-15,-3 1 5 0,1 1-14 0,-2 2 19 0,5-1-9 16,-5 1-15-16,7 0 24 0,-4 1-24 0,3 1 0 16,-2-2 25-16,1 2-25 0,2 0 19 0,0 1-23 15,-2 0 4-15,3 0 19 0,-1-1-23 0,1 1 23 0,-2 0-24 16,1-1 1-16,0 0 23 0,1 0-23 0,-2-1-1 15,3 2 5-15,-1-1 20 0,0-1-25 0,2 0 24 0,-4 1-23 16,6 0 14-16,-4-1-15 0,3 1 0 0,-1-1 25 16,0 1-1-16,2-1-4 0,0-1 0 0,-1 1-1 15,4 0-4-15,-4 0 0 0,4-2 0 0,1 1 0 0,-5 1-10 16,5-2 10-16,-1 2 0 0,-1-2-25 0,2 2 6 0,-1-1-1 16,2 0 5-16,-3 0 20 0,2 0 0 15,-1 2 0-15,0-2-1 0,1 1-4 0,0-1-10 0,0 1-9 16,-1 0-1-16,0 1 25 0,2-1-20 0,-4 0 20 0,5 1-25 15,-4-1 25-15,2 1-25 0,-1-1 20 0,1 2-14 16,0 0 23-16,0 0-14 0,-1 0-10 0,1 0 1 0,-2 0 23 16,-1-1-23-16,3 2 23 0,0 1-9 0,0-2-15 15,-1-2 1-15,1 4 13 0,3-4-8 0,-1 2 18 16,0 0-24-16,3 0 25 0,1 0-25 0,1 0 1 0,1-1 4 16,0 2 10-16,0 1 9 0,0-1-9 0,0 2 10 15,0-1-25-15,0 1 24 0,0 0-23 0,0 1 18 0,0 1-18 16,0 1 18-16,0-2-18 0,0 2-1 0,0-1 0 15,0 1 25-15,0 0-1 0,0-1-4 0,0 1 0 0,-4 0 0 16,3-1-15-16,-1 0 15 0,1 1-25 0,-1-2 25 16,-1-1 0-16,1 0-5 0,2-1-20 0,-2 1 25 15,-1-2-5-15,3 1 0 0,0-4-20 0,2 4 25 0,-1-3-5 16,-2 2 0-16,2-1 0 0,-2 1 0 0,2-1-20 16,-1 0 10-16,2 2 10 0,1-1-20 0,1 1 25 15,-1-1-25-15,0 2 0 0,0-1 25 0,2-1-20 0,1 2 0 16,-5-2 20-16,4 0-20 0,0 0 1 0,-2 1 18 15,2-4-18-15,3 2-1 0,-4-1 20 0,3-1-1 0,-1 0 1 16,1 1-20-16,0-2 20 0,1 2-15 0,-1-1 10 0,2-1-20 16,-1 0 6-16,-2 0-1 0,2 0 0 0,1 2 20 15,0 1-20-15,-3-3 1 0,2 3 23 0,-1-1-24 0,2 0 1 16,-1 3 23-16,-2-1-23 0,2 2 23 0,1-1-24 16,-1-1 25-16,0 0-25 0,-3 0 10 0,4 2-9 15,3-4-1-15,-6 2 24 0,4 0 1 0,-1-3-5 0,0 1-1 16,1 0 1-16,1-1-5 0,-2 1 0 0,1 1 0 15,2-3 0-15,-2 1 0 0,4-1 0 0,-3 3 0 0,2-3 0 16,1 1 0-16,-3 1-15 0,16 12-5 16,-12-13 20-16,0 4 0 0,-2-4 0 0,3 2-25 15,-2-1 5-15,0 1 1 0,2 0 4 0,0-2 0 0,0 2 25 16,1 0-6-16,-3 0 1 0,4 0 0 0,0-1 0 16,0-1-5-16,-1 4 0 0,1-4 0 0,2 1-20 0,-4-1 20 15,3 1-20-15,1-1 25 0,1-1-5 0,-2 1-20 16,3 0 20-16,-1-1-10 0,1-2-10 0,3 1 1 15,0 2 23-15,1-4-23 0,-2 5 24 0,3-4-20 0,-2 0 20 16,2 1-1-16,-1 1 1 0,1-1 0 0,0-1-25 16,-3 2 25-16,5-3-20 0,-4 3 20 0,3 0-15 0,-3 0 15 15,2-1 0-15,2-1-25 0,-5 1 25 0,3-2-20 16,-1 3 20-16,1-2-25 0,0-1 5 0,0 3 20 16,-2-3 0-16,-1 3 0 0,5-3 0 0,-4 2-5 0,0 1-10 15,0-2-10-15,-1 2 0 0,2 0 15 0,0 0 10 0,-1 0-20 16,2 0 20-16,2 0 0 0,-2 0-5 0,3 0 0 15,0 0 0-15,1 0 0 0,1-3 0 0,-1 1 0 0,1 0-5 16,5-3 5-16,-4 2 0 0,2-1-5 0,-2-1 0 16,2-1 0-16,-2-1-20 0,0 1 20 0,2-1 5 15,-4 2 0-15,1-3-25 0,-1 1 5 0,0 2 20 0,-1-1 0 16,-2 0-20-16,-1 1 20 0,2 1 0 0,-1-2 0 16,1 0 0-16,-3 3 0 0,4-1 0 0,0-1-5 15,0-4-15-15,1 3 0 0,-1 0 25 0,1-3-5 0,2 2 0 16,-1-2 0-16,3 1 0 0,-2-1 0 0,2 0-10 15,-1-1 10-15,1 2-20 0,-2-5 20 0,2 2 0 0,0 1 0 16,-2-2-20-16,1 0 20 0,-3-1 0 0,1 0 0 16,0 0 0-16,-4-1 0 0,2-1-5 0,-2 3 5 0,2-3-5 15,-3 2-10-15,0 1-10 0,1-2 25 0,-1 1-20 16,-1-1 20-16,1-1 0 0,0 2 0 0,-1-4 5 0,1 2-5 16,2-1 0-16,-1-1 0 0,0 1 0 0,-1-2 0 15,-1 1-5-15,-1-1 5 0,2 2-5 0,-2-1 0 16,-3 1 0-16,1-1 6 0,0 2-1 0,-2 2-5 0,-2-3 0 15,1 0-21-15,-1 1 26 0,1-1 0 0,-2-1-25 16,4 2 25-16,-4 0 0 0,2-3 0 0,0 1 0 16,-2 1 1-16,1-2-1 0,0 2 0 0,0-1-26 0,-3 1 26 0,3-1 1 15,-3 1-22-15,0-1 21 0,-1 1 0 0,1-1 1 16,1-2-22-16,0 1 21 0,-2-2 0 0,3 2 1 16,-1-1-22-16,1-1 21 0,0 2 0 0,1-3-20 15,1 0 5-15,-2 0 20 0,3 0 0 0,-2 0 1 0,1 0-17 16,-4 0-9-16,6-2 5 0,-3 1 10 0,1 1 10 15,0-2 0-15,-1 0 1 0,2 0-1 0,1-1-10 16,-4 0 5-16,3 0-20 0,1-1 20 0,-1 1-5 0,0-3 5 16,-1 1 0-16,0-1 0 0,0 2-10 0,2-2-16 0,-4-2 6 15,0 1 25-15,1-1 1 0,-2 1-27 0,2-1 16 16,-3-1-5-16,1 0-5 0,1 0 0 0,-5 0 0 0,-1 1 15 16,1-2 5-16,-4 0-20 0,4 1 10 0,-7 0 10 15,4 0-20-15,-4 0 25 0,1 1-5 0,0 0-10 16,0 0-10-16,1-1 20 0,-4 1-10 0,4 2-10 0,-2-3 20 15,1 2-10-15,-1-1-10 0,1-2 20 0,0 1-20 16,0-2 0-16,-1 1 15 0,1 1-5 0,-3-2 5 0,2 1 5 16,1 1-10-16,-4-1 5 0,0 0 5 0,2 1-10 15,-3 2 0-15,-1-1 0 0,1 2 6 0,-2-1 9 16,0-1-15-16,0 2 0 0,0 0 5 0,-2 0-5 0,-1 0 5 16,1-1-5-16,-1-1 5 0,0-1 11 0,0 0-16 15,-1 0-5-15,0 2 5 0,-4-4 0 0,2 1 5 16,1-1-5-16,0 1 0 0,-1 1 11 0,-2 0-11 0,2 0 10 15,-2 1-15-15,0 0 5 0,-3 3 0 0,1-1 0 0,1 1 0 16,-4 1 0-16,0 1 0 0,-1 0 0 0,0-1 5 16,0 3-5-16,0-2 0 0,-4 0 5 0,2 2-5 15,-2-1 6-15,1-1-6 0,-3 0 0 0,2 2 0 0,-2-3 5 16,0 3 0-16,-1-2-5 0,-1 2-10 0,1-1 15 0,-2-1-5 16,0 2 5-16,1-1-15 0,-1 1 15 0,-1-1 0 15,3 1-5-15,-2 2 6 0,1-1-1 0,-1 0 0 16,-1 2 1-16,2-1-1 0,0 2 1 0,2-1-1 15,-1 1 0-15,-1 0-5 0,3 0-10 0,-1-2 15 0,-2 4 0 16,2-2 1-16,-2-2-1 0,0 4 1 0,3-4-6 16,-3 1 5-16,2 2-5 0,-1-2 0 0,-1-1 0 0,0 4 6 15,0-2-1-15,1-2 12 0,-3 2-17 0,1-1 0 16,1 1 0-16,-3 0 11 0,0 1-11 0,-2 0 0 0,1 1 11 16,-1 0-11-16,-2-2 0 0,3 4-5 0,-3-3-1 15,-1 6 6-15,0-4 0 0,0 1 0 0,1 2 0 0,-1 2 0 16,2-2 6-16,3 0 5 0,-4 1-17 15,6-1 6-15,-3 0 0 0,2-1 0 0,2 0 0 0,2 2-16 16,1-3 16-16,-3 2-12 0,1-3 18 0,0 4-6 0,2-2 0 16,-1 3 0-16,-1-2 0 0,2 1 0 0,-4 2 6 15,4 0-6-15,-3-1 0 0,-2-4 5 0,0 5-5 0,3 0 0 16,-4-2-5-16,2 0-1 0,-3 3-5 0,2-4 11 0,-3 2 0 16,2-1 5-16,-2 1-5 0,1 1 12 15,1 0-18-15,-4-2 6 0,5 2 6 0,-1 0-6 0,0-1 0 16,-2 1 0-16,3-3-6 0,2 0 6 0,-2 1-6 15,0 2 6-15,2-4-5 0,2 4-1 0,-1-2 1 0,1 2-1 16,2-3 1-16,-1 0 5 0,3 2-6 0,-3 1 1 16,2-5-11-16,1 3 21 0,-1 2-5 0,1-1 0 0,-1-2-5 15,-1 2 5-15,1 1 0 0,-1 0 0 0,-1 1 0 16,-1-1 0-16,2 2-6 0,-2-4-5 0,1 2 11 0,2 3 0 16,-4-3 0-16,2 0 0 0,0 0-10 15,-1 0-1-15,2 3 16 0,-1-3-5 0,3 0 0 0,-3 2 6 16,2-2-6-16,1-2 0 0,-1 2 0 0,3 2 5 0,-4-2-5 15,2 0 0-15,1-2-5 0,-3 2 5 0,1 0-6 16,-1 0 6-16,-1 0 11 0,1 0-16 0,2 0-1 0,-5 0-4 16,4 0 15-16,-2 0-5 0,-2 0 5 0,5 0-5 15,-2 0 6-15,0 0-6 0,1 0 0 0,2 0 5 16,-2 0-5-16,3 0 5 0,0 0-5 0,1-2 6 0,0 0-6 16,2-1 0-16,1 1 0 0,-2-2 5 0,4 1-5 15,0-1 6-15,-1 3-6 0,1-3 0 0,0 2 5 0,1 1-5 16,1-1 5-16,-1 2 12 0,0 0-1 0,2 0-16 15,-1-3 0-15,3 2-5 0,-5-1 5 0,7 2-6 0,-3 0 6 16,1-2-11-16,3 1 0 0,-2 0 6 0,1 1-38 0,1-2 1 16,0 4-30-16,0-2 3 0,0 0-13 0,0 0-11 15,0-2-23-15,-2 1-3 0,4 4-41 0,1-5-75 16,0 2-8-16,1 0 39 0,0 0 23 0,2 0 20 0,2 0 19 16</inkml:trace>
  <inkml:trace contextRef="#ctx0" brushRef="#br0" timeOffset="64153.23">26413 8587 62 0,'0'0'86'0,"0"0"-8"0,0 0 1 16,0 0-8-16,0 0-13 0,0 2-19 0,0-2 4 0,0 0-3 16,0 0-4-16,0 1-14 0,0-1 0 0,3 0-1 0,-3 2 8 15,0-2-3-15,4 0 3 0,-4 0 1 0,1 0-5 16,-1 0 1-16,2 0 7 0,-2-2-3 0,1 4 0 16,-2-2-15-16,2 0-4 0,1 0 8 0,0 0-12 0,3 0 19 15,-2 0-18-15,3 0 15 0,-2 0-16 0,4-2 16 16,-1 2-19-16,1-1 15 0,1-2-8 0,1 1-11 0,-4-1 0 15,5-2 20-15,-1 1-24 0,-2 1 19 0,0-3-19 16,2 1 16-16,-2 0-1 0,0 5-18 0,-3-2 18 0,3 1 1 16,-3-1-20-16,-1 2 8 0,1 0 12 0,-2 0-4 15,1 0-16-15,-4 0 16 0,0 0-16 0,4 0 16 0,-2 0-16 16,-1 0 16-16,1 0-1 0,-1 0-18 0,1 0 15 16,0 0-8-16,-1 0 0 0,2 0-12 0,2 0 5 15,-5 0-9-15,2 0-3 0,-2 0-15 0,0 0 0 0,0 0-7 16,0 0-11-16,2-3-44 0,-2 3-39 0,0-1-42 15,-4 1 20-15,3 0 22 0,-3-2 10 0</inkml:trace>
  <inkml:trace contextRef="#ctx0" brushRef="#br0" timeOffset="64470.91">26380 8773 62 0,'-3'2'114'16,"6"-2"-14"-16,-1 1 4 0,1-1-4 0,-2-1-6 15,4 2-25-15,2-1-15 0,1 0-13 0,-1 0 10 0,3-1-22 16,1 1 12-16,1-2-19 0,0 1 12 0,2 1-23 16,-3-3 4-16,0-1-4 0,1 3-7 0,0-3-8 15,-3 1-3-15,4 0-16 0,-4 1-7 0,1 1-33 0,-1 1-39 16,-2-2-83-16,1 2 12 0,-2 0 23 0,2 0 18 16</inkml:trace>
  <inkml:trace contextRef="#ctx0" brushRef="#br0" timeOffset="66840.36">32828 7839 94 0,'-2'0'72'0,"2"0"-5"16,0 0 1-16,0 0 4 0,0 0 0 0,2 0-37 15,-1 0 19-15,1 0-10 0,-2 0-1 0,0 0 12 0,0 0-4 16,0 0 0-16,2 0-22 0,-2 0 16 0,1 0-20 16,-2 0 5-16,-1 0-11 0,2 0 15 0,0 0-19 15,0 0 15-15,0 0-19 0,0 0-3 0,0 0 18 0,0 0-22 16,0 0 19-16,0 0-12 0,0 0 1 0,0 0-8 16,0 0 7-16,0 0 9 0,0 0-17 0,2 0 9 0,-1 0 7 15,3 0 1-15,0 0-8 0,1 0-4 0,-2 0 3 0,2 0 1 16,-2 0 0-16,2 0 8 0,0 0-8 0,-1 0 0 15,1 0-4-15,-5 0 4 0,4 0-4 0,0 0 12 16,-3 0-4-16,4 0 1 0,0 0-1 0,0 0-4 0,0 0 1 16,1 0-5-16,-2 0 0 0,4 0 1 0,-1 0-1 15,-2 0 0-15,1 0-4 0,2 0 1 0,-4 0-10 16,3 0 10-16,-2 0-1 0,4 0 0 0,-4 0 0 0,-1 0 0 16,5-2-4-16,-5 2 0 0,4 0 5 0,-2 0-1 15,-1 0-4-15,0 0 0 0,0-1 0 0,1 1 0 0,-2-2-17 16,0 5 9-16,1-3 3 0,-2-1 1 0,-2 1 8 15,3 0 1-15,-1 0-1 0,0 0-21 0,1 0 21 0,-1 0-8 16,1 0-8-16,1 0 20 0,-1 0-12 0,0 0-9 16,0 0 22-16,4 0-22 0,-2 0 21 0,-1 0-20 15,0 0 20-15,1 0-12 0,0 0 0 0,1 0 4 0,-2 0-8 16,1 0 8-16,0 0 8 0,2 0-16 0,-2 0 16 16,1 0-8-16,-2 0 0 0,0 0-8 0,-1 0 8 0,2 0 8 15,-1 0 0-15,0 0 1 0,-4 0-1 0,3 0 0 16,-3 0-4-16,3 0 1 0,-1 0-1 0,-2 0 0 15,1 0 0-15,4 0 0 0,-3 0-4 0,0 0 0 0,4 0-8 16,-4 0 12-16,2 0-4 0,1 0-8 0,-2 0 12 0,1 0-4 16,0 0 4-16,0 0-4 0,1 0 0 0,0 0 0 15,1 0 4-15,-2 0-4 0,1 0-8 0,0 0-9 0,4 0 9 16,-4 0 12-16,0 0 0 0,1 0 0 0,-1 0 1 16,2 0-5-16,-2 0 0 0,1 0-9 0,-2 0 13 15,-2 0-12-15,3 0-9 0,-3 0 5 0,-2 0 20 0,-1 0 1 16,2 0-5-16,-2 0-8 0,0 0-1 0,0 0 1 15,0 0 0-15,2 0 12 0,-2 0-3 0,3 0-10 0,0 0 1 16,0 0 13-16,1 0-1 0,-3 0-4 0,2 0 0 16,-3 0 0-16,8 0 1 0,-7 0-1 0,3 0-21 15,-4 0 13-15,0 0 12 0,3 0 1 0,-3 0-5 0,0 0 0 16,3 0-17-16,-1 0 1 0,-2 0 4 0,0 0-1 16,-2 0 22-16,4 0-1 0,-2 0-20 0,0 0 0 15,0 0 20-15,1 0-16 0,-2 0 21 0,1 0-26 16,0 0 5-16,0 0 8 0,0 0-8 0,0 0 21 0,0 0-26 15,0 0 14-15,0 0-10 0,0 0 18 0,0 0-21 0,1 0-1 16,-1 0 1-16,0-2 0 0,0 2 3 0,0 0 5 16,0-1-16-16,0-1-1 0,0-1-32 0,0 0-3 0,0 2-20 15,0-4-2-15,-1 1-68 0,-3 1-40 0,1-3-12 16,-2 0 24-16,2 0 13 0,-3 1 18 0</inkml:trace>
  <inkml:trace contextRef="#ctx0" brushRef="#br0" timeOffset="67889.9399">32864 7561 80 0,'0'0'82'0,"0"0"-14"0,0 0 10 0,2 0-2 0,0 0-5 15,1 2-20-15,-3-2-8 0,1 1-18 0,-1 0 15 16,2-1-18-16,2 0 14 0,-1 0-18 0,1 2 19 16,-3-2-12-16,3 2-3 0,-3-2 0 0,2 1 0 0,4-1 0 15,-2 0 1-15,-1 0 6 0,2 2-3 0,-2-2 1 16,0 0-5-16,0 1 1 0,4-2-5 0,-7 1 1 0,7-2 0 15,-3 2-19-15,-1 0 19 0,1 2-11 0,0-2 7 16,1 0-18-16,0 0 18 0,-2 0-19 0,0-2 19 16,1 2-11-16,2 0-8 0,0 0 20 0,0 0-20 0,-1 0 19 15,1 0-22-15,2 0 22 0,0 0-3 0,-1 0-1 0,0 0-18 16,3 0-1-16,-1 0 20 0,-2 0-1 0,3-1-3 16,-3-1-20-16,0 2 20 0,0 0 0 0,1 0 0 0,-4 0-20 15,3-2 20-15,-2 2-20 0,2 0 20 0,-4-1 0 16,3 2-20-16,-2-1 20 0,-2 0-8 0,3 0-4 15,2 0-8-15,-3 0 1 0,1 0 11 0,-1 0 7 0,1 0 1 16,2 0-20-16,-3 0 1 0,1 0 3 0,-1 0 0 16,1 0 1-16,2 0-1 0,-3 0 0 0,0 0 4 15,-1 0 0-15,1 0 12 0,0 0-12 0,1 0 20 0,-1 0-5 16,0 0 1-16,-2 0-20 0,2 0 0 0,-2 0 1 0,0 0-1 16,1 0 4-16,0 0 0 0,0 0 0 0,0 0 1 15,-4 0-1-15,1 0 4 0,2 0 15 0,1 0-19 16,-1 0 0-16,-2 0 12 0,3 0 0 0,0 0-12 0,-2 0 8 15,1 0-8-15,2 0 0 0,-4 0 20 0,2 0-20 16,1 0 15-16,-1 0-15 0,-1 0 20 0,2 0-24 16,1 0 20-16,-1 0-20 0,1 0 20 0,0 0-20 0,2 0 0 15,-3 0 0-15,4 0 5 0,-3 0-1 0,-2 0 0 16,2 0 19-16,0 0-11 0,-1 0 12 0,1 0-5 0,-1 0 1 16,0 0-4-16,1 0 0 0,-2 0-16 0,0 0 16 15,0 0-8-15,0 0-8 0,2 0 20 0,-2 0-20 0,0 0 20 16,0 0-12-16,-1 0-8 0,0 0 12 0,-1 0-4 15,2 0 11-15,-3 0-11 0,0 0-7 0,0 0 10 0,0 0 1 16,0 0 0-16,0 0 0 0,2 0 0 0,0 0 0 16,-2 0 0-16,0 0-8 0,0 0 12 0,0 0-4 0,0 0 0 15,0 0 0-15,0 0 0 0,0 0-4 0,0 0 0 16,0 0 12-16,0 0-12 0,0 0-8 0,1 0 16 16,-1 0-16-16,0 0-12 0,0 0-8 0,2 0 9 0,-2 0-32 15,0 0-3-15,-5 0-29 0,2-2-37 0,-2 2-64 16,0-5-1-16,-1 2 20 0,0 0 22 0,-2 0 22 0</inkml:trace>
  <inkml:trace contextRef="#ctx0" brushRef="#br0" timeOffset="69078.42">33293 7105 84 0,'0'0'64'0,"0"0"4"0,0 0-22 16,0 0 8-16,0 0-4 0,0 0-22 0,0 0-3 15,0 0 1-15,0 0-1 0,0 0-4 0,0 0 1 0,0 0-4 16,0 2 0-16,0-2-4 0,0 1 4 0,0-1-3 0,0 2-1 15,0-1 8-15,0-1 0 0,0 3-4 0,0-3 0 16,0 1-11-16,0-2 1 0,0 4 10 0,0-5-18 0,0 2 0 16,0 2 18-16,0-4-18 0,0 4 19 0,0-5-12 15,0 6-7-15,0-3 18 0,-3 0-10 0,-1 3-8 16,4-1 18-16,0 1-11 0,0-2-7 0,0 2 11 0,-1 0-11 16,-3 2 11-16,3-2 4 0,1 0 0 0,0 3 0 15,-2-6-4-15,1 4 4 0,-4-1 7 0,2 0-10 0,0 0-1 16,1 0 0-16,1 0 0 0,-1 0 1 0,1 0 6 15,-1 0-10-15,0 2 11 0,2-2-4 0,0 0-19 16,2 1 8-16,-2-1 11 0,-2 0 1 0,2 2-5 0,0 1 1 16,-1-2-1-16,-1 1 1 0,0 1-1 0,-1-1 1 15,-1 3 4-15,1 0-1 0,-2-2 1 0,0 1-8 0,0 2-1 16,0-1 5-16,2-1 0 0,-4 1 0 0,2-1 0 16,2 2 8-16,-1-1 0 0,0-1-12 0,0 2 0 15,3-3 0-15,-1 2 0 0,1-2 0 0,-4 2 8 0,5 0-12 16,-3 0 1-16,0-3 7 0,1 2 0 0,2-1-4 15,-1 1-8-15,-4-1 0 0,2 2 9 0,1-1-1 0,-1-1 0 16,0 0 0-16,-2 2-3 0,4-2-1 0,-3 1 0 16,0-1 4-16,2 0-4 0,-1 1 1 0,0 1-1 15,-1-2 0-15,4 0 0 0,-1 2-12 0,1-2-5 0,0 1 17 16,0-2 1-16,0 1-1 0,-3 3 0 0,3-3-12 0,1 1-5 16,-2 2 17-16,-3-3-16 0,4 2 20 0,-2 1-4 15,-2 0-16-15,3-2 20 0,-1 2-20 0,1-1 20 16,-3-1-21-16,1 2 22 0,3-1-22 0,-5-1 22 0,5 1-22 15,-1 0 21-15,-2 0-20 0,1-2 20 0,-4 2-8 16,4-2-4-16,2 0 4 0,0-1 0 0,-4 3 8 0,4-3-12 16,-4 0 0-16,3 0 12 0,1 1 1 0,0 0-22 15,-3 0 22-15,-1 0-1 0,1-1 0 0,0 1-4 0,1 0 1 16,1 1-1-16,-5 1 0 0,6-2-12 0,-2 1-9 16,-1-1 13-16,1 2 12 0,2-3-4 0,-1 3 0 15,-2 0-8-15,3-1 0 0,0-1 0 0,0 0 12 0,-2 2-4 16,0-1-20-16,2 0 20 0,-1-2 4 0,-1 1-4 15,0 1-16-15,4 0 20 0,-4-1-20 0,2 1 20 0,0-2-12 16,-1 1 0-16,-2 0 4 0,3 0 8 0,0 0-20 16,0-2 24-16,0 2-4 0,0 0-16 0,-3-1 8 15,1-1 13-15,2 1-13 0,-1-1 8 0,1-1 0 0,0 2-16 16,-3-1 0-16,-1 1 24 0,3-1-3 0,-3 1-21 16,3-2 25-16,-2 3-22 0,-2-2 14 0,3 1 4 0,-1 0-1 15,0 0 1-15,2-2-4 0,1 2 0 0,-2-4-9 16,2 3 8-16,0-4 1 0,0 2-13 0,2-2 12 0,-2 3-3 15,0-3-1-15,-2 0 0 0,2 0 5 0,0 0-31 16,0 0 14-16,0 0-23 0,0 0-3 0,0 0-12 0,0 2-13 16,0-4-14-16,0 2-46 0,0 0-55 0,-1 0-35 15,1 0 4-15,0 0 18 0,0-1 29 0,-4 1 23 0</inkml:trace>
  <inkml:trace contextRef="#ctx0" brushRef="#br0" timeOffset="71233.92">31982 8799 80 0,'0'0'100'0,"0"0"-25"15,0 0 14-15,0 0-21 0,0 0 8 0,0 0-22 16,0 0 7-16,0 0-10 0,0 0-8 0,0 0 16 0,0 0-19 15,0 0 16-15,0 0-5 0,0 0-9 0,0 0-1 16,0 0 0-16,0 0-3 0,0 0 8 0,0 0-3 16,3 0-20-16,0 0 16 0,-1 0-19 0,1 0 16 0,0 0-12 15,0 0 12-15,2 0-12 0,-1 0 9 0,0 0-12 0,4 0 4 16,-3 0-17-16,-1 0 17 0,1 0-4 0,2 0-4 16,0 0 0-16,0 0 0 0,1 0 1 0,1 0-1 0,-1 0-4 15,2 0-4-15,-4 1 0 0,5-1-1 0,-2 1 1 16,-1 1-13-16,0 1 22 0,0-3-14 0,2 3 1 15,-2 0-1-15,-2-1 9 0,5 1-8 0,-5-3-5 0,2 2 4 16,0 0-4-16,1-2 0 0,-1 0 0 0,1 3-9 16,0 0 0-16,0-3 14 0,-1 5-5 0,2-5 0 0,1 3 13 15,-2-3-3-15,-1 0-10 0,1 3 0 0,3-2 0 16,-3-2 0-16,4 1 0 0,-5 0 0 0,3-2 0 0,0 4-14 16,-2-4 14-16,3 2 0 0,-3 0 0 0,0 2 0 15,3-2-14-15,-2-2 6 0,2 2-1 0,-3 0 13 16,2 0 1-16,-1-1-5 0,-1 1 0 0,0 0 0 0,3-3 0 15,-4 1 4-15,1-1-4 0,-3 2 0 0,2-1 0 16,0-1 0-16,0 1 0 0,-2 1 0 0,2-3 0 16,-1 1 0-16,-2 3-9 0,4-2 9 0,-3 1 0 0,1-1 0 15,-1-1 0-15,0 3 0 0,2 0 0 0,-2-3 9 16,1 3-9-16,-1 0-13 0,2-1 22 0,-2-1-9 0,1 2-5 16,-4 0 1-16,2 2-10 0,2-4 14 0,-2 1 0 15,0-1 0-15,1 2 0 0,-4 0 0 0,3-1 0 0,-4 2 0 16,4-1 0-16,-1-1 0 0,0 1 0 0,-1 0 0 15,-3 0 0-15,0 0 0 0,3 0 9 0,2 0-9 0,-3 0 0 16,-1 0 0-16,-1 0 0 0,3 0 0 0,1 0 0 16,-2 0 0-16,2 0 9 0,0 0-9 0,0 0 0 0,-4 0 0 15,1 0 0-15,1 0 0 0,3 0-9 0,-4 0 9 16,1 0 0-16,-2 0 0 0,1 0 0 0,-2 0 0 16,1 0 0-16,1 0 0 0,3 0 0 0,-3 0 0 0,-1 0 0 15,-1 0 0-15,1 0 0 0,0 0 0 0,1 0 0 16,4 0 0-16,-5 0 0 0,3 0 0 0,-5 0 0 0,4 0 0 15,-1 0 0-15,3 0 9 0,-4 0-9 0,3 0 0 16,-3-3 0-16,-2 3 0 0,5 0 0 0,-4 0 0 0,2 0 0 16,1 0 0-16,-4-2 0 0,2 2 0 0,0 0 0 15,4 0 0-15,-4 0 0 0,0 0 0 0,0 0 0 16,0 0 0-16,0 0 0 0,0 0 0 0,0 0 0 0,0 0 9 16,0 0-9-16,0 0 0 0,0 0-4 0,0 0-1 15,0 0 5-15,0 0 0 0,0 0 5 0,0 0-10 16,0 0 1-16,0 0-1 0,0 0 14 0,0 0-13 0,0 0 4 15,0 0 9-15,0 0-14 0,0 0 14 0,0 0-9 16,-4 0 0-16,3 0-4 0,-2 2-1 0,-1-1 5 0,1 2 0 16,-3 0 0-16,1 0-4 0,1 0 4 0,-1 0 9 15,-2 2-14-15,3 1 5 0,-2-2-4 0,-1 1 4 0,1-2 0 16,-1 1 0-16,1 1 0 0,-2 2-9 0,4-2 18 0,-4 3-9 16,1-1 0-16,1-1 0 0,0 3 0 0,-1-2 0 15,3 2 0-15,-1 0 0 0,-3 0 4 0,2-1-4 16,-1-1 0-16,1 2 0 0,-1-1 0 0,1-1 0 0,-1 1 0 15,0 0 0-15,1-1 0 0,-2-1 5 0,0 2-5 16,2 0 0-16,-2 0 0 0,1-2 0 0,0 0 4 0,-1 0-4 16,0 1 4-16,1 1-4 0,1-1 0 0,-3-1 0 15,2 0 0-15,1 1 0 0,-2 1 5 0,-1 0-41 16,2-1 41-16,1 1-1 0,-2-3 5 0,0 3 0 16,0-2-5-16,2 3 1 0,-2-1 4 0,2-2 0 0,-2-2-14 15,3 4 10-15,-3-4 4 0,0 0 5 0,3 4-10 0,1-3 1 16,-4-1-5-16,4 1 4 0,0-1-4 0,-2-1 0 15,1 2 0-15,0 1 0 0,-1-3 5 0,1 1-5 16,2 1 5-16,-3-1-5 0,1-1 0 0,-2 2 0 0,3-2 4 16,-3-2-4-16,1 4 0 0,0-3 0 0,-1 3 9 15,1 0-9-15,-1-1 0 0,0 0 0 0,-1 1 0 0,1 0 0 16,1-1 0-16,0 4-4 0,-2-4 13 0,0 1-14 16,2 1 15-16,1-2-10 0,-3 1 0 0,4-1 0 15,-1 1-5-15,0-1 14 0,2-1-9 0,-1 3-4 0,3-3-1 16,-2-1 5-16,-3 0 0 0,4 2-5 0,0-3 5 15,2 2 0-15,-3-3 0 0,2 0-4 0,-1 0 4 0,-3 3 0 16,4-3 0-16,-3 2 0 0,3-2 9 0,-2 3-14 0,-3-2 5 16,2 0 10-16,3 3-15 0,-2-3 5 15,-2 2-5-15,3-3 5 0,1 0 0 0,1 0 0 0,-4 3 0 16,4-4 0-16,0 2 0 0,0-1 0 0,0-1-9 0,0 2 18 16,2-4-9-16,-2 3-13 0,-2 2 13 0,2-2 9 15,0 0-18-15,0-2 4 0,4-1-4 0,-4-2 0 0,3 3 0 16,2-4 9-16,-2 1-14 0,4-2 5 0,0-1-13 15,-2 0-1-15,3 0 14 0,0 0 14 0,1 2-14 16,-3-1 5-16,1 2 8 0,1-1 0 0,-1 0-4 0,0 5 0 16,-3-2 5-16,5 1-5 0,-5 1-18 0,4-1 23 15,-2 2-23-15,1 0 14 0,-1 0 4 0,-1 0 0 0,4 0 0 16,-4 0 0-16,1 3 4 0,2-1 0 0,0 1 1 16,-3 1 4-16,3 0 13 0,-3 3 0 0,1-1-13 15,2 3-9-15,-4-2 27 0,3 3 0 0,-2-2-4 0,1 1-23 16,2 0 5-16,-4-1 23 0,0-1-9 0,4 1-10 15,-5 1 10-15,2-3 1 0,1 0 4 0,-2-2-5 0,0 2 1 16,0-4 0-16,1-1-15 0,2 1 10 0,-1-2-5 16,0 1-10-16,0-1 10 0,3-1-20 0,0-2 15 0,-1 0-20 15,0-2-15-15,1 2-43 0,0-1-3 0,1-1-21 16,0 1-13-16,-1-4-54 0,-3 2-94 0,1-2 8 16,-2 1 26-16,-1 1 40 0,2 1 19 0,-4-2 23 15</inkml:trace>
  <inkml:trace contextRef="#ctx0" brushRef="#br0" timeOffset="72782.07">32871 9222 126 0,'0'0'93'0,"0"0"-7"0,0-2-4 16,1 2-7-16,-1-1-10 0,0 1-18 0,-3 0-3 16,2 0-12-16,-1 0 4 0,2-2 1 0,-2 2-4 0,-1 0 0 15,-2 2-7-15,0-2-1 0,1-2 16 0,-4 4 0 16,3-1-18-16,0 2 14 0,-3-3-7 0,-1 0 8 16,5 3 0-16,-3 3-11 0,1-3 0 0,-1 3 8 0,0-1 0 15,2-1 1-15,-2-1-20 0,1 0 16 0,0 2-16 16,0 2 16-16,-2-6-20 0,3-1 17 0,-2 4 0 0,3-4-21 15,-2 1 13-15,1 1-4 0,0-1-1 0,0 1 1 16,2 1 9-16,-2-3-13 0,2 6 0 0,0-2 0 16,-3-2-5-16,3 2 1 0,-1 1 0 0,0-1-1 0,-1 2 1 15,1-3 0-15,0 2 0 0,-1 0 0 0,1 0 0 16,-1 1 8-16,2 0-8 0,-1 0-9 0,-1 0 9 0,4 0 14 16,-1 0 0-16,1 0-5 0,-4-1-18 0,4 0 19 15,-2 0-19-15,3-2 0 0,0 2 19 0,0-1-19 16,-2-1 0-16,0 2 19 0,2-1-19 0,-1-1 19 0,1 1-10 15,0 0-14-15,1-1 5 0,-2 1 0 0,1 1 0 0,0-1 24 16,0 1-24-16,0-1 20 0,0 1-10 0,0 0-10 16,0 0 9-16,0 1 11 0,0 0 0 0,0 0-30 15,0-1 30-15,0 1-25 0,0 0 20 0,0-2-20 0,0 2 0 16,1 0 25-16,-1-1-15 0,4-1 0 0,-1 1-5 16,-2 0-5-16,4 0 10 0,-1-2 0 0,0 2 1 15,-1-4 9-15,-1 1-10 0,1 0 0 0,-3 0 0 0,1-2 1 16,1 2-1-16,1-2 0 0,-1 0-10 0,1 1 10 15,3-1 0-15,-3 2 1 0,-1-2-1 0,3 0 0 0,-1 0 0 16,-2 1 1-16,3-1-1 0,-2 0 0 0,3 2-5 16,-5-4 6-16,3 1 10 0,-3 1-16 0,6 0 0 0,-6 0 16 15,3 3-16-15,-3-3 0 0,1 1 0 0,-2-1 0 16,1 0 0-16,-1 2 0 0,0-1 0 0,2-1 0 0,0 0-11 16,4 2 11-16,-5-4 0 0,2 5 0 0,1-2 0 15,2-1 0-15,-1 2-11 0,1-4 11 0,2 4 6 16,-3 0-6-16,-1-1 0 0,3-1 0 0,-2 2 0 0,2-2 0 15,0 1 0-15,-1-1 0 0,1 2 0 0,-3-2 0 16,2 1 0-16,-3-1 0 0,2 2 0 0,0-2 0 0,-2 1 0 16,1-2 0-16,-1 1 0 0,-3 1 0 0,1 2 0 0,4-2 0 15,-5 3 0-15,1-6 0 0,1 4 0 0,-1-2-16 16,3 1 16-16,-3-1 0 0,6 2 0 16,-2-4 0-16,-1 2 0 0,2 0 0 0,1-1 0 0,-1 1 0 0,2 1-16 15,-1-1 16-15,-1 0 0 0,0 0 0 0,0 0 0 16,1 0-11-16,-2-1 16 0,4-1-5 0,-3 0 6 15,1 2-6-15,-3 0 0 0,1-1 0 0,3-2 5 0,-7 2-16 16,3-2 17-16,-3 1-1 0,1 2 0 0,-1 0 1 16,-1 0-6-16,2-3 0 0,0 0 0 0,-1 1 0 0,3 1 0 15,-1-2 0-15,-2 2-11 0,7-4 0 0,-3 2 17 16,-2-2-1-16,3 0 0 0,-2 2 1 0,-1 0-17 0,0-4 0 16,0 5 17-16,0-1-1 0,-2 1 0 0,3-1 1 15,-1 2-1-15,-3-1 0 0,0 2 1 0,2-1-1 16,1 1 1-16,-6 0-1 0,6 0 6 0,-3 0 0 0,1 0 0 15,-2 0 0-15,1-3-11 0,0 1 5 0,1-1 29 16,-1 0 0-16,0 0 1 0,0 0 1 0,0 0-6 0,0 0 6 16,0 1-17-16,0 1-1 0,2 0 1 0,0-2 1 15,-2 1-1-15,0-1 0 0,3 3 1 0,-2-3 0 16,1-2-7-16,1 4 1 0,-3-3-1 0,0-1 1 0,0 2 13 16,1 2-13-16,-2-1 0 0,2 0 22 0,-2-2-22 15,1 3 22-15,0 1-6 0,1-3 0 0,-1 1 0 16,2-1-37-16,-2 0 45 0,0 0-6 0,0-1-1 0,0 4 2 0,0-2 0 15,0-1 0-15,0-1 1 0,0 4-26 0,0-3 27 16,0-1-27-16,0 2 1 0,0-3 0 0,0 2 0 16,0-1-1-16,0-2 1 0,0 1 0 0,0 1 0 0,0-3 0 15,0 3 0-15,0 0 0 0,0-1 0 0,0 1 0 16,0-2 0-16,0 1-9 0,0 1 10 0,0-1-1 16,0 1 0-16,0-1 0 0,0-1-9 0,0 3 10 0,0 0-1 15,0-1-9-15,0 1 0 0,0 0 9 0,0 0-9 16,0 1 29-16,0 0-20 0,0 2 1 0,0-2-1 0,0 0-9 15,0-1 10-15,0 0 19 0,0 2-29 0,0-4 0 16,0 2 0-16,0-3 0 0,0 0 0 0,0 0 0 0,-3 0 0 16,3 0 0-16,0 0 0 0,0 0 0 0,0 0 0 15,0 2 0-15,-5 0-10 0,5 0 1 0,-1 0-1 16,1 1-9-16,-3 1 0 0,-1-1 9 0,3 0-18 0,-4 2-46 16,-2 1 29-16,3-2-16 0,-2 1-25 0,-2 1-35 15,0 0-46-15,0 1-14 0,-1-2-3 0,-1 2-18 0,2 1-27 16,-5-2-50-16,2 0-47 0,0 1 54 0,-1 1 49 15,0 1 23-15,-2-2 23 0,-2 2 16 0,4 0 19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1-09T07:14:34.1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5083 3492 69 0,'0'0'47'0,"0"0"-1"0,0 0-3 0,0-2 7 0,0 2-11 15,0-1-17-15,0 1-12 0,0-2 12 0,0 4 6 16,0-2 1-16,0-3 0 0,0 3-4 0,0 0 0 0,0-2-7 16,0 0 0-16,0 2-4 0,0-2 4 0,0 2 4 15,0-2-4-15,0 1 0 0,0 2 11 0,0-2 0 0,0 1-3 16,0-2-1-16,0 4-10 0,0-4 7 0,0 4 0 16,0-2-18-16,0 0-4 0,0 0 22 0,0 0-11 15,0 0 7-15,0 0-7 0,0 0 4 0,0 0 0 0,0 0-8 16,0 0 8-16,0 0-11 0,0 0 7 0,0 0-7 15,0 0-4-15,0 0 11 0,0 0-11 0,0 0 7 0,0 0-7 16,0 0 0-16,0 0 4 0,0 0-4 0,0 0 11 16,1 0-11-16,1 3 0 0,1-2 0 0,-3 2-7 15,3 0 11-15,-1 0-4 0,2 2 0 0,1-1 0 0,0 4 11 16,0-2-11-16,0 1-8 0,-2 2 8 0,2 1 12 16,2 0-12-16,-2 0-4 0,1 2 4 0,-1 0 4 0,2 0-4 15,0 2 0-15,-2 1 3 0,0-2-10 0,1 2 7 16,1-1 4-16,0 1-1 0,0 1 1 0,-1-1 0 0,-1 0 0 15,1 0-1-15,2 0 1 0,-2 2 0 0,1-1 0 16,-1 2 11-16,-1-1-12 0,2-1-3 0,0 0 4 0,-1 1 0 16,1 1 0-16,0-3-4 0,1 2 11 0,-1-1-7 15,-1-1 0-15,1-2 0 0,2 1-1 0,-3 1-3 0,2-1 4 16,-3-2-4-16,4 0 0 0,-4 0-4 0,1 0 4 16,1 0 12-16,-1-1-12 0,0 2 4 0,-3-3-4 0,2 1 0 15,0 1 0-15,0-2 0 0,0 1 0 0,-4-3 0 16,1 2 0-16,4-3 0 0,-6 1 0 0,0-2 0 15,3-1 0-15,-3 0 0 0,0-3 0 0,0 1 0 0,0-2-4 16,3-1 4-16,-3 3 0 0,2-1 7 0,-2-1-7 16,2-1 0-16,-4 0-3 0,4 0 10 0,-2 3-7 15,0-3 0-15,1 2-7 0,-1-1 10 0,0-2-3 0,-1-1 0 16,2 2 8-16,-1 0 4 0,3 0-16 0,-3 0 19 16,2 0-3-16,-2 0 3 0,0 0-3 0,2-3-1 15,-1 0 1-15,1 2-1 0,-2-2-3 0,0-3 0 0,1 1 0 16,-2-1 0-16,4 0-4 0,0-1 0 0,0-1-1 15,0 0 1-15,0 3 0 0,-1-4 0 0,1 0-4 0,2 0 0 16,-3-2 4-16,2 1-4 0,1-2 0 0,1-2 0 16,-3-1 0-16,2-1-16 0,0-2 16 0,3-2 0 0,0-2 0 15,0-2-15-15,0-2-1 0,0-1 4 0,2-1 1 16,0-4 3-16,0 4 4 0,-1-2 16 0,2 2-16 0,0 0 12 16,-2 3-8-16,3 1 11 0,-3 3-3 0,-1 3 16 0,-2 2-1 15,2 3-7-15,-1 1 20 0,0 2-4 0,-2 1-20 16,-2 0 0-16,2 1 0 0,-2 1-4 0,1-1 1 15,-1 2 15-15,2 0-3 0,-1 1-21 0,-1-2 20 0,0 3-7 16,1-2-9-16,-1 1-16 0,-2-1-9 0,3 2-4 16,-3 1-16-16,1-2-19 0,-2-1-39 0,3 0 2 15,-3 1-103-15,0 0-13 0,0 2 22 0,0 0 19 0,2 0 25 16,-4 1 26-16</inkml:trace>
  <inkml:trace contextRef="#ctx0" brushRef="#br0" timeOffset="678.13">6016 4195 73 0,'-2'8'71'16,"-1"-1"-3"-16,0 4-7 0,-2-1 3 0,0 1-7 16,0 1-17-16,-2 0-8 0,0 1 11 0,2 1 0 0,1 2-3 15,-1 2 0-15,-4-2-7 0,4 4 3 0,-3 1-3 16,1-3 0-16,1 5-4 0,-3-1 19 0,1-1 0 15,1 2-7-15,-2 1 1 0,3-3-5 0,-1 1 1 0,3 1-7 16,-1-4-8-16,-2 2-4 0,5-1 12 0,0-4 4 16,-1 2-4-16,1-4-3 0,2 1-16 0,-1-3 4 0,1-2 4 15,0-1-12-15,0-1-4 0,1-2 0 0,-2-3-4 16,-1 0 0-16,4-2-4 0,-2 1 4 0,0-1-24 0,0-4-8 16,0-1-11-16,0-2 7 0,0 0-26 0,0-3 1 15,-2-2-3-15,2 1-48 0,0-5-32 0,0-2-44 16,0-1 22-16,0 1 20 0,0-1 10 0</inkml:trace>
  <inkml:trace contextRef="#ctx0" brushRef="#br0" timeOffset="1049.8">5993 4200 73 0,'0'0'78'0,"2"0"-10"0,1 0 0 0,-1 0-4 16,-1 3 8-16,4-2-18 0,-2 2-4 0,2 0 1 0,-2 0-8 15,2 2-10-15,-2-1 10 0,0 2 5 0,0 0 11 16,2 3 0-16,-2 0-11 0,2-1 1 0,-2 2 3 16,3 1 9-16,-1 2-3 0,0 0-4 0,0 3-19 0,0-1 9 15,1 3 0-15,0 0 4 0,0 0-7 0,1 0 5 16,1 3 4-16,1-2-3 0,-3 1-12 0,1 1-13 0,1-2 18 15,1 2-14-15,-1-3-12 0,0 1 18 0,0-1-28 16,-3-1 15-16,2 1 9 0,0-1-14 0,-2-2-14 0,1 0 19 16,-1-2 0-16,-1-1-24 0,1-1 24 0,-5-1-24 15,3 1 20-15,-1-4-25 0,-2 2 20 0,2-4-15 16,-2 1-5-16,0-2-14 0,0-1 5 0,0-3-18 16,-2 2-22-16,4-1-26 0,-2-1-10 0,-4 0-67 0,4 0 42 0,-3-3-76 15,-2 0-35-15,-1-1 34 0,0 1 13 0,0-2 27 16,-4-1 18-16</inkml:trace>
  <inkml:trace contextRef="#ctx0" brushRef="#br0" timeOffset="1337.6199">5831 4594 94 0,'-2'0'129'0,"4"0"3"0,-2 2-10 16,3-2 4-16,3 0-13 0,-1 0-11 0,1-2-2 0,2 4-6 16,1-4-14-16,3 2 9 0,-1 0-26 0,4 0-7 15,-2 0 9-15,3-1-16 0,0-1-8 0,-2-4-11 0,2 3-13 16,1-1-30-16,-1-4-12 0,1 1-13 0,-2-2-48 15,0 0-6-15,1-2-14 0,0 1-65 0,-3 1-37 16,1-2 12-16,-3 2 20 0,-1 0 29 0,0 0 12 0</inkml:trace>
  <inkml:trace contextRef="#ctx0" brushRef="#br0" timeOffset="1941.6">6365 4245 66 0,'1'1'78'15,"-1"-2"-14"-15,0 2 4 0,2-1 7 0,-2-1-14 16,0 1-11-16,2 0-3 0,-1 0-4 0,1 0 1 0,1 1-4 15,-3 2-4-15,0 0 4 0,3 0-7 0,-3 0 0 16,0 2-4-16,0-1 12 0,4 2-4 0,-4 0 0 16,-2 1-3-16,4 1 0 0,1 0 0 0,-2 2 0 0,1-1-7 15,1 2-4-15,-2 0 4 0,1 2-4 0,-4 0 4 16,4 2 8-16,-2-1 1 0,0 1-20 0,-2-2 12 0,4 4-8 16,-2-1 16-16,3 0 5 0,0 1-12 0,-1 0 5 15,-2-1-5-15,3 2-3 0,0-1 4 0,-3-1 0 16,2 1-4-16,-2-1-4 0,0-1 1 0,0 2-1 0,0-2-13 15,0 0 18-15,0 0-13 0,0-3-14 0,0 3 23 16,0-3-4-16,0 1-1 0,0-2-3 0,0-1-1 0,0-2-5 16,0 2 1-16,0-2 0 0,0-2-1 0,0 1 1 0,0-5-25 15,0 2 20-15,0-1 0 0,0-1-10 0,0-1 0 16,0 0-4-16,0-1-1 0,2 2-4 0,-2-4-5 16,0 1 5-16,1 4-28 0,-1-5 1 0,-3 1-4 0,3 1-13 15,0-1-24-15,0 1-14 0,0-5 2 0,0 1-2 16,0-3-59-16,0-1-44 0,0 0-10 0,0-4 25 0,0 0 27 15,0 0 10-15</inkml:trace>
  <inkml:trace contextRef="#ctx0" brushRef="#br0" timeOffset="2825.59">6387 4285 52 0,'8'-3'89'0,"-5"-3"0"16,-1 0-21-16,4 2-4 0,-1-2 15 15,-2 0-25-15,2 0-4 0,6 0-3 0,-5-2-3 0,2-1-4 16,1 2-4-16,-1-1-10 0,2 4 7 0,0-4-11 0,0 3-4 15,0 3 0-15,0-1-3 0,-1 1 0 0,-1 1 0 16,-2-1 0-16,5 4-1 0,-5 1 1 0,1-3 0 16,-1 3-3-16,1 3-1 0,-1-3-45 0,0 0 49 0,1 1-4 15,-3 2 12-15,1 2-12 0,0-2 0 0,1 1 4 16,0 1-7-16,-1-1-4 0,-2-2 3 0,2 1-3 0,-3 1 0 16,-1-1 0-16,-1 0 7 0,2 0 1 0,-2 2-1 15,0-1 1-15,0 0 3 0,0 1-4 0,0 2 5 16,-2-2-1-16,2 2-19 0,0 1 4 0,-1-2 0 0,-1 2 20 15,-1-1-5-15,-2 1-19 0,2-1 12 0,-2 1 0 16,2-1 8-16,-5-2-8 0,7 1-1 0,-6 0 1 0,4-2 8 16,3 1 0-16,-3-2-12 0,3 0 0 0,0-2-4 15,-3 1 4-15,1-4 0 0,2 3 0 0,-5 0 4 16,5-3 0-16,0 1 0 0,-4-2 4 0,2 1 0 0,2-1 8 16,-1 0-8-16,-1 0-8 0,2 2 21 0,0-2-13 15,-3-2-8-15,3 5 1 0,0-3 15 0,-2 2-20 0,1-4 21 16,1 2-25-16,-2 0 21 0,2 0-22 0,0 2 18 15,0-2-21-15,0-2-1 0,0-2 18 0,-2 1-9 16,4-1 4-16,-2 0-17 0,2 0 5 0,-2-1-5 0,0 0-7 16,3 0 11-16,2-1-3 0,-2 1 0 0,3 1 0 15,-3-1 3-15,4 2 9 0,-3 2 0 0,0-1-8 0,0 1 0 16,4 1 8-16,-5 0-8 0,0 0 0 0,1 0 4 0,-1 0 0 16,2 0 0-16,-1 0 4 0,0 0-4 0,3 1 4 15,-2 1 0-15,-2 1 0 0,4 0 8 0,-3 2-12 16,1 0 8-16,4 1-4 0,-4-1 0 0,0 2 0 0,0 1 0 15,1-1 0-15,0 1 0 0,1-2 4 0,-3 3-4 16,3-3 4-16,-2 1-4 0,2 1 4 0,-2-1-4 0,1 2 4 16,1-1-4-16,-2-1 12 0,2 1-12 0,-4-1 0 15,2 2 12-15,0-1-8 0,-3-1 5 0,1 1 7 0,-1 0 0 16,-2 0 1-16,1 1-17 0,-1 0 21 0,0 0-21 16,0 0 25-16,0 2-21 0,0-2 21 0,0 1 1 15,-1-1-13-15,2 0 8 0,-2 2-3 0,-1-4 3 0,0 4-12 16,-4-4 22-16,4 4-4 0,-4-4-9 0,0 2 9 15,1-1-4-15,-3 1-18 0,2-2-1 0,-1 0 1 0,-3 1 0 16,1-2-1-16,0 3 20 0,-2-3-1 0,-2 0-4 16,-1 2 1-16,1-2-6 0,-1-2 1 0,0 2-25 15,1-1 0-15,-4-1 25 0,2-1-25 0,0-3 20 0,2 3 0 16,1-3-1-16,-3 0-23 0,4 0 4 0,-1 0-5 16,0-1-4-16,2-1-19 0,0-2 15 0,0 1-10 0,2-2-17 15,1 1-21-15,0-1-3 0,1 1-3 0,1-4-13 0,2 2-3 16,-3-1 2-16,1 2-2 0,5-2-65 0,-3 1-49 15,1 1 18-15,2-1 21 0,-1 2 14 0,1-1 22 16</inkml:trace>
  <inkml:trace contextRef="#ctx0" brushRef="#br0" timeOffset="3502.55">7489 4564 94 0,'0'0'82'0,"0"0"-10"0,0 0 6 16,0 0 1-16,2 0-7 0,-2 0-22 0,0 0-21 15,2 0 0-15,-1 0 4 0,2 0-1 0,2 0-3 0,-4 0 0 16,2 0 1-16,-1 0-5 0,1 0 1 0,2 0-4 0,0 0 0 15,-5 0 8-15,2 0-8 0,1 0-7 0,-2 0 11 16,5 0-11-16,-1 0 7 0,-2 0 1 0,2 0-16 16,0 0 5-16,1 0 7 0,2 0-4 0,0 0-11 0,0-1 11 15,0 1 0-15,1 0-3 0,1 0-1 0,-2 0-15 16,3 0 0-16,-2-2 20 0,-1 2-16 0,0-1 19 16,1 1-15-16,-2 1 19 0,-1-1-23 0,5 0 12 0,-5 2-1 15,1-1 13-15,-1 2-5 0,1-3-7 0,0 3 8 0,0-1-12 16,-1-1 0-16,1-1 0 0,-1 2-4 0,0-1 0 15,0-1 0-15,1 0 0 0,-4-1-4 0,3 2 4 0,0-2 4 16,1 1-4-16,-4-2-16 0,2 1 4 0,-4-1-8 16,1-1-16-16,-2 0-27 0,2 3-7 0,-1-4 1 15,-1 1-3-15,-3-2-81 0,-2 1-41 0,0 1 6 0,-3 1 16 16,2-1 32-16</inkml:trace>
  <inkml:trace contextRef="#ctx0" brushRef="#br0" timeOffset="4042.12">7480 4320 69 0,'1'1'82'0,"4"-1"-14"16,-2-1 0-16,2 1 0 0,-2-2 0 0,5 2-14 0,-3-1 0 16,1 1-18-16,-3 0 7 0,5 0 1 0,-6 0-1 15,4-2-6-15,-1 2 14 0,-2 0 1 0,3 2 0 16,-1-2-8-16,3-2-2 0,-2 2-1 0,-1 0-3 0,1 0 12 15,1 0 0-15,2 0-3 0,-3 0 0 0,2 0-23 16,-1 0 16-16,2 0-20 0,-1 0 0 0,0 0 17 16,3 0-20-16,-2 0 3 0,1 0-3 0,0 0 0 0,0 0 8 0,0 0-21 15,-2 0 13-15,1 0-4 0,-1 0-13 16,0 0 13-16,-1 0-9 0,0 0-13 0,-2-1-25 0,0 1-12 16,1 0-24-16,-4 0-43 0,3-2-32 0,-4 1-93 0,1-3 22 15,-2 2 31-15,3-1 21 0,-6 0 17 0</inkml:trace>
  <inkml:trace contextRef="#ctx0" brushRef="#br0" timeOffset="9133.02">9078 4009 94 0,'0'-4'89'16,"0"4"11"-16,0-2-7 0,-2 1-7 0,1 1-3 0,-2-2-21 15,0 1-4-15,3-2-15 0,0 0 1 0,-2 3 11 16,2 0-3-16,-1 0-8 0,-1-2-2 0,4 1-12 0,-1-4 0 15,-2 2 4-15,-2 0-11 0,-1 2-12 0,3 1 12 16,-4-5 4-16,2 2-12 0,-1-1 5 0,-2 1-12 16,0 0 7-16,1 1 1 0,2-1 3 0,-3 2 1 0,2-1-4 15,-2-1 8-15,-2 2-8 0,2 1 0 0,1-2-8 16,-1 1 20-16,-1-2-3 0,-2 3-5 0,1-3 1 0,0 1-1 16,-1-1-3-16,1 0 0 0,2 3 0 0,-1-4-5 0,-2 2 1 15,1 1 0-15,2 1-13 0,-1-3-9 0,2 3 1 16,-2 0-1-16,0 0 1 0,2 0 4 0,-1 0-1 15,1 0 1-15,-1 0 17 0,0 0 0 0,3 0-22 0,-2 0 1 16,2 0 12-16,-2 0 4 0,2 0 1 0,-2 0-5 16,5 0-17-16,-1 0-4 0,1 0 13 0,-2 0-8 0,2 0-1 15,-2 1 9-15,-1 2-4 0,3 0-5 0,-3 1 5 16,1 1 0-16,-2 3-1 0,0-1 5 0,0 2 12 0,-2 2-3 16,-1 1 11-16,4-2 1 0,0 1 4 0,-2 2-13 15,0 2 13-15,2 2 17 0,-1-1-7 0,2 0 12 16,0 2 2-16,-1-2-19 0,3 2 11 0,-1 0 0 0,1 0 0 15,0-2-4-15,0 1 1 0,4-2-10 0,-2-2 1 16,4 1 0-16,-3-4-5 0,2 2 6 0,1-3-11 16,2-1 6-16,2-1-6 0,-1-4 1 0,2 0 0 0,2-1 5 15,-2-2-15-15,0-3-6 0,5-2 0 0,-3-4-6 16,2 0-15-16,1-4-5 0,0-2-1 0,0-2 12 0,0-1 5 16,-2 0-6-16,2 0-4 0,-2-1-10 0,0-1 5 15,-3 3-14-15,0 1 15 0,-3 1 5 0,0 2 5 0,-3 2 0 16,-2-1 0-16,0 3 4 0,-1 0 15 0,-2 3-5 15,0-1 0-15,0 2 5 0,0 1 9 0,0-1-10 0,-2 1 1 16,2 1-5-16,0 0 10 0,0 1-1 0,0-1-9 16,5 0 10-16,-5-1-10 0,1 1-5 0,-1 0 0 0,0 0 15 15,3 0-10-15,-1-1-5 0,0 2 0 0,-2-1 15 16,3 3-1-16,-3-2-14 0,0 1 15 0,0 1-20 16,0 0 1-16,3-2 4 0,-6 2 19 0,3 2 10 0,0-2-4 15,3 0-20-15,-6 0 0 0,3 0 19 0,0 0-19 16,0-2 20-16,0 2-25 0,0 0 0 0,0 0 0 0,0 0 0 15,0 0 0-15,0 0 1 0,0 0 4 0,0 0 0 16,0 0 0-16,0 0 19 0,0 0 1 0,0 0-5 0,0 0 5 16,0 0-5-16,0 0-20 0,0 0 10 0,0 0 0 15,0 0 1-15,0 0-1 0,0 0 5 0,0 0 0 16,0 0-15-16,0 0 15 0,0 0-15 0,3 0 10 0,-3 0 6 16,0 0-1-16,0 0-15 0,0 0 10 0,0 0 1 15,3 0-1-15,-1 0 0 0,1 2 0 0,2 1 17 0,-5-2-12 16,6 3-15-16,-3 1 10 0,2 0 1 0,0-1 15 15,-2 4-10-15,0-2-5 0,0 3-6 0,3-2-44 16,-4 1 55-16,3 1 0 0,-2 0 11 0,2 0-11 0,-2 1 0 16,0 1 0-16,2-1 0 0,-1 1 12 0,0 0-12 0,0 2 12 15,-2 0 0-15,0-1-17 0,2 2-6 0,-4 1 0 16,0-2 30-16,4 2-30 0,-4 3 6 0,1-1 12 16,-1-1 0-16,0 1 0 0,0-2-6 0,5 1 1 0,-5 1 11 15,2-3-30-15,2 2 19 0,-2-3-1 0,-1 1 1 16,2-4 0-16,-3 2-7 0,2 0-18 0,-2-3 5 0,0 2 26 15,2-2-12-15,-2 0 12 0,-2-2-19 0,-1 2 13 16,0-1 1-16,-2 1-28 0,4 0 14 0,-4-2 14 16,2 1-1-16,-2-1-33 0,0 2 20 0,-3-1-20 0,4-2 33 15,-1 1 1-15,-2 1-34 0,3-2 33 0,-3 0 0 16,2 0-13-16,-2-2 13 0,0 2-32 0,-1 0 19 0,0-1 13 16,2-1 0-16,-3 2-6 0,1-3 0 0,-3 2-34 15,3-2 40-15,0 1-6 0,-2-1-34 0,3-1 34 0,-1-1-34 16,1-1-5-16,-1 0 32 0,1 3-32 0,2-3 25 15,-2 0-5-15,3 0-19 0,-1 2 0 0,0-2 7 16,3 0-42-16,0 1 9 0,0 1-10 0,2-2-3 0,-2-2-24 16,2 4-10-16,0-2-19 0,0-2-7 0,2-2 1 15,-2 2 5-15,0-2-74 0,0-1-22 0,-2 1 2 0,2-2 19 16,0-2 31-16,0 1 21 0,0-1 19 0</inkml:trace>
  <inkml:trace contextRef="#ctx0" brushRef="#br0" timeOffset="9496.75">9521 4470 91 0,'0'10'117'0,"-3"1"-2"0,-2 1-8 0,2 1-3 0,-1-1-24 16,-3 2-26-16,2-1-3 0,0 0 12 0,-1 0-16 15,1-3 5-15,0 2-22 0,4-1 11 0,-2-2-11 0,-2 0-15 16,4-2 12-16,-1-1-5 0,0 0-10 0,1-3-31 16,1 0 4-16,-4-1-27 0,4-1-7 0,-3-1-29 0,0 0-87 15,1-1-19-15,-4-2 15 0,0-2 19 0,3-1 22 16</inkml:trace>
  <inkml:trace contextRef="#ctx0" brushRef="#br0" timeOffset="10439.01">9824 4011 48 0,'2'-4'82'16,"1"0"-14"-16,1 0 0 0,-1-1-11 0,0-1-7 0,4-1-7 16,-2-1-4-16,3 1 4 0,-3-2-10 0,3 1-1 15,-2 1-3-15,2-1 7 0,-3 1 1 0,1 1-5 0,0-2 1 16,1 2-3-16,-2 2-8 0,-1 1 0 0,1-2-4 16,-2 5 0-16,3-3 1 0,-2 3-4 0,-1-1 0 15,0 1-1-15,2 1 5 0,0-1-4 0,-1 0 11 0,1-1-3 16,1 5-12-16,1-4-7 0,-1 5 19 0,1-2-4 15,0 0 0-15,1 1-19 0,-2 4 19 0,1-1 0 0,-1 2-4 16,2-1 1-16,-2 2-1 0,-1-1 1 0,-2 0-9 16,2 2 5-16,-2 2 4 0,-3-2-1 0,2 2 5 15,1 1 0-15,-3-1 0 0,1 1 4 0,-2 1 8 0,-2 0-4 16,3 1 1-16,0 4-8 0,0-2 3 0,0 1 6 16,0 1-1-16,0 1-3 0,0 1-9 0,0-1 9 0,0 3-5 15,0 0 10-15,-2-1 5 0,-1-1-23 0,0 2 0 16,3-3 19-16,-2 2-23 0,-1-2 19 0,0-2-5 15,1 2-23-15,1 0 0 0,-1-3 24 0,0 0-24 0,-1 2 0 16,2-4 19-16,-1 1-24 0,2-2 24 0,-6 0-4 16,6 0-25-16,-3-2 24 0,0 1-23 0,1-3 23 0,2 2-4 15,-2-3-20-15,1 1 20 0,-1-2 0 0,-1-2-1 16,1 2-23-16,-1-3 9 0,3-1 5 0,0-1-15 0,-3-1-4 16,-1 0-5-16,2-1-9 0,-3-2-4 0,2 0-40 15,1 0 11-15,-1 0-42 0,0-2-3 0,-2-1-10 0,-1-3-65 16,3 2-24-16,1-1 1 0,-1-4 25 0,0-1 23 15,1-1 22-15</inkml:trace>
  <inkml:trace contextRef="#ctx0" brushRef="#br0" timeOffset="10777.41">9821 4278 87 0,'0'-2'129'0,"0"1"-8"0,5-2 1 15,-3 1 11-15,3-2-2 0,1-2-32 0,1 1-3 0,2 0-6 16,0 0-2-16,2-1 5 0,0-1-14 0,0 0 1 15,2 3-2-15,-2-2-6 0,1 0-8 0,-2 1-7 0,0 1-4 16,2-1-7-16,-2 1-4 0,1-1-5 0,1 1-8 16,-1 1-5-16,-1-1 0 0,4 0-14 0,-3 3-29 15,2-2-10-15,-2-2-19 0,2 2-17 0,-1 0-26 0,-1 0-26 16,1 0-17-16,0 0-23 0,-4-1-74 0,2-1 5 16,-1-1 26-16,-1 2 24 0,0-1 26 0,-2-1 14 15</inkml:trace>
  <inkml:trace contextRef="#ctx0" brushRef="#br0" timeOffset="11753.07">10648 3968 52 0,'-2'-1'71'0,"1"-2"-7"0,-5 2-10 0,6-2 6 16,-3 3-2-16,0-2-30 0,-1-1 8 0,1 3-4 0,0-1 1 15,-2-1-5-15,3 2 1 0,-1 0-3 0,-3-2-5 16,0 4-10-16,3-4 7 0,-2 1 0 0,-2 1 0 16,3 0-10-16,-4 1 17 0,3-1-3 0,-1 0-18 0,-2 0 14 15,0 2 0-15,0-2-18 0,0 2 19 0,2 1-5 16,-3 0 1-16,-1 1 0 0,4-1-1 0,-3 2 1 0,0-1 0 15,1 1-4-15,0-2 0 0,0 3 0 0,1-2 4 0,0-1 0 16,-1 0 0-16,3 2 11 0,-2-1 1 16,2 1-16-16,0-2 19 0,0 3-7 0,2 0-8 0,0 0 12 15,1-2 4-15,-1 4 11 0,3 1 1 0,-1-2 1 0,-1 4-4 16,2-3 4-16,-3 3 13 0,6 1 1 0,-6 0 2 16,3-1-9-16,0 2 6 0,0-1-12 0,3 0-13 0,0 0 4 15,2-1 2-15,1-1-5 0,-1-1 0 0,5-1-3 16,1-2-1-16,0-2-4 0,1-2 5 0,3-1-9 15,-4-1-6-15,5-3-10 0,-2 0 6 0,2-3 4 0,-2-4-20 16,3-1 0-16,-2-1-21 0,0 0 0 0,-2-2-9 16,1-2-15-16,-1 1-3 0,-1 0 6 0,-2-1 23 0,0 1 1 15,-4 1 5-15,1 1 0 0,-3 1 4 0,-3 3 0 16,1 0 5-16,-2 0 1 0,3 2 3 0,-3 2 1 16,0 2-1-16,-3 0 5 0,3 1 0 0,0 1-9 0,0-1 14 15,0 1-5-15,0 1 0 0,0 0 0 0,0 0 0 16,0 0 4-16,0-3-17 0,0 3 22 0,0-2 13 0,0 2 0 15,0 0-8-15,0 0 9 0,0 0-5 0,0 0 1 16,0-1-1-16,0 1-4 0,0 1 1 0,0-1-1 0,0 0 0 16,0 0-4-16,0 0 4 0,0-1 1 0,0 1-20 15,0 0 0-15,0 0 5 0,0 0 20 0,0 1-20 0,0 2 29 16,0 0-14-16,0 2 0 0,0 1 5 0,3-1 6 16,0 3-1-16,1 0-9 0,0 4 26 0,0-2 1 0,0 2-21 15,2 0 0-15,1 0 1 0,-1 2 28 0,-1-1-10 16,1 1-5-16,-1 1 0 0,0 1 1 0,-1 1 13 0,1-4-18 15,0 4 8-15,-2-1-7 0,0 0 21 0,-1-2-26 16,-1 3 8-16,-1 1 14 0,0-3-6 0,0 1-29 16,0 1 31-16,-1-1-46 0,-1 0 39 0,-4 0-39 0,3 0 16 15,0 1-16-15,-2-2 31 0,0 0 2 0,-1-2 0 16,-2 2-9-16,0-1 2 0,0-1-9 0,2-1 0 0,-4-1 0 16,2 2 0-16,-3-2 1 0,2-1-9 0,-1 2-1 15,-3-3 1-15,1 0 0 0,-1 0-44 0,1 0 44 16,-1 0-44-16,-1-3 43 0,-2 2 1 0,3-4-9 0,-1 1-43 15,0-2 26-15,0-2-26 0,-1 1-14 0,3-1-31 16,-1-1-4-16,2-1-2 0,0-2-38 0,0 0-15 0,3 0-20 16,-1-3-13-16,-1 3-10 0,4-2 23 0,-2 1-78 15,-1-2-42-15,2 0 37 0,1 0 30 0,2 1 33 0,-2-1 25 16,3 2 16-16</inkml:trace>
  <inkml:trace contextRef="#ctx0" brushRef="#br0" timeOffset="13826.99">12084 3093 76 0,'0'3'58'0,"0"-3"-5"0,0 3 8 16,0 0-4-16,0 1 4 0,0 1-22 0,0 1-10 0,0 0 7 15,0 0 10-15,0 1-10 0,-3-1-7 0,3 2 11 16,-2-1-4-16,-1 2 1 0,1-1 3 0,-1-1 0 0,-2 4-10 16,2-1 14-16,-2-1-3 0,-1 3 0 0,0 0-4 15,3 2 1-15,-2-2-8 0,0 0 0 0,0 1-3 0,-1 2 12 16,0 0-12-16,1 0 0 0,0 2-3 0,0-1-5 16,1 2 1-16,-2 0-4 0,-1 3-4 0,4 0 0 15,-2 0 0-15,0 2-4 0,1-1 12 0,-1 1-12 0,1-1-8 16,0 2 16-16,-1-3 1 0,2 0-1 0,0 2 0 0,0-4-3 15,1 2-17-15,-1 0 12 0,3-3-8 0,-4 2 17 16,1-1-1-16,-2-2-20 0,1 2 4 0,1-2 17 16,-2 1-9-16,-1 0-12 0,0-2 0 0,1 1 4 0,-3 1 0 15,5-2-4-15,-2-1 4 0,0 0 0 0,1 2 0 16,-1-2 0-16,2 0 0 0,-2-2 8 0,2 1 9 0,-2-2-4 16,2 1-1-16,-3 1-20 0,1 1 21 0,0-3-5 15,-1 1 1-15,1 1-1 0,0 1 1 0,-2 0 0 0,2 1-1 16,-1 0-21-16,-1 1 5 0,2-2-1 0,-2 0 0 15,0 2 22-15,4-1 0 0,-2-1-21 0,0 1 16 16,1 0-8-16,2-3-8 0,-1 1-1 0,0-1 0 0,2-1 22 16,-1 2-21-16,2-4 8 0,0 4 4 0,-3-4 9 15,1 1-22-15,0 1 9 0,-1-2 13 0,-2 1-21 0,2-1-1 16,-3 1 22-16,1 1-13 0,1-2-9 0,-3 2 22 16,4-2-13-16,-2 3-8 0,2-1-1 0,-3-2 22 15,3 1-9-15,-2 2-12 0,2-2 21 0,0 1-22 0,-2-3 18 16,2 3-1-16,-1-3 1 0,2 0 0 0,0-2-5 15,0 2-17-15,2-1 0 0,-3-1 22 0,0 1-22 0,1-4 4 16,2 4 18-16,-1-2-18 0,-1-2 18 0,-1 1-18 0,1 1 18 16,1-3-18-16,-1 0 9 0,0 1-9 15,-1 2 18-15,3-3 0 0,-1-1-1 0,-2-1 1 0,3 2 0 16,0 0-22-16,-2-1 21 0,1-1-21 0,1 2 13 0,0-1-4 16,1-2 13-16,-2 1-9 0,2 2-5 0,-1-3 14 15,0 0-22-15,-1 0 22 0,1 3-22 0,0-4 21 16,0 1 1-16,0 3-22 0,0-3 22 0,0 0-22 0,0 1 21 15,0-1-21-15,0 2 22 0,0-2 0 0,0 0-14 16,0 0 14-16,0 0 0 0,0 0-9 0,0 0 8 0,0 0 1 16,0 0-22-16,0 0 22 0,0 0 0 0,1 0-9 15,1 0 4-15,2 0 5 0,-1 0-9 0,2 0 4 0,-1 0 1 16,0 0-14-16,3 0 9 0,0 0 4 0,1 0 1 16,-1 0-1-16,-1 0-4 0,2 0 0 0,-2 0 5 15,1 0-5-15,1 0 0 0,-2 0 4 0,3 0-13 0,-4 0 0 16,1 1 14-16,-1-1-1 0,2 0-4 0,-1 0 0 15,0 3 9-15,0-3-9 0,-1 0 0 0,2 0 0 16,0 2 5-16,0-2-5 0,-1-2 0 0,2 4 0 0,1-2 0 16,-1 1 0-16,0-4 0 0,2 3 4 0,2 0-4 15,-4 0-9-15,4 0 14 0,0 0-1 0,-1 0-4 0,2 0 0 16,-1 0 0-16,1 0 4 0,-2 0-4 0,2 0 0 16,-1 0 0-16,0 0 0 0,-1 0 0 0,1 0 0 0,1 0 0 15,-1 0 0-15,-2 0 0 0,3 0 0 0,-1 0 5 0,1 0-5 16,-2 0 4-16,2 0-4 0,0 0 9 0,0-3-9 15,-3 3 0-15,4 0 10 0,-3-1-15 0,-1 1 0 16,2-2 5-16,1 1 0 0,-3 1 0 0,0-2 0 0,0 1 0 16,1 2-9-16,0-2 9 0,-1 1 0 0,-1 0 0 15,2 0 0-15,-3-2 0 0,0 4 0 0,3-2 0 0,0 0 0 16,1 0-4-16,-2 0-5 0,1 0 9 0,2 0 0 16,1 0-4-16,-4 0 4 0,5 0 0 0,-2 0 0 15,-3 0-14-15,4 0 23 0,-3-3-4 0,2 3-10 0,-1 0 1 16,-2 0-10-16,2 0 10 0,-2 0 13 0,-2-2-14 15,3 2-8-15,-2 0 22 0,0 0-22 0,-3 0 21 0,6 0-12 16,-5 0 4-16,1 0 0 0,1 0-13 0,-1 0 13 16,0 0 9-16,0 0-9 0,3 0 8 0,-2 0-8 15,1 0-13-15,2 0 13 0,-4 0 0 0,4 0 0 0,0 0-4 16,-4 0 4-16,3 0 0 0,0 0 0 0,-3 0 9 16,3 0-18-16,-2 0 9 0,0 0 0 0,-3 0 0 15,2 0 0-15,-1 0 0 0,2 0 4 0,-3 0-13 0,-1 0 9 16,2 0 9-16,1 0-18 0,-3 0 9 0,3 0 0 0,-1 0 9 15,0 0-9-15,1 0 0 0,0 0-13 0,0 0 13 16,1 0 9-16,1 0-9 0,-3 0 0 0,2 0 0 0,0 0-9 16,3 0 9-16,-2 0 0 0,-2 0 9 0,0 2-9 15,2-2-9-15,-1 0 9 0,-1 0 0 0,0 1 0 0,3 1 0 16,-5-1 0-16,1 1 0 0,-1-2 9 0,3 0-18 16,-1 0 9-16,0 0 0 0,0 0 0 0,3 1 0 15,-3-2 0-15,2 1 0 0,1 0 0 0,-2 0 4 0,3 0-4 16,-2-3 0-16,0 1 9 0,-2 1 0 0,0 1-9 15,1-2-9-15,-1 2 9 0,0 0 9 0,-3-1-9 0,2-1-9 16,-2 2 18-16,0 0-9 0,0 0 9 0,0 2-9 16,2-2 0-16,-2-2-5 0,0 2 5 0,1 0 9 15,-1 0 0-15,0 0 0 0,3 0 0 0,-2 0-13 0,0 0-10 16,1 0 1-16,-1 0 0 0,2 0 4 0,-3 0 0 16,1 0 0-16,1 0 14 0,-3 0-5 0,2 0-9 0,-1 0 5 15,1 0-1-15,-1 0 14 0,0 0-5 0,0 0-8 16,-1 0 13-16,-1 0-5 0,2 0 0 0,-1 2-12 15,-1-2 12-15,2 0-8 0,-2 1 12 0,3 1-3 0,-3-2-1 16,2 1-4-16,0-1 5 0,-1 2-5 0,1-2 4 16,3 0 9-16,-2 0-13 0,2 1 5 0,-1-2 8 15,1-1-13-15,1 2 0 0,-1 2 0 0,0-2 0 0,1 0-4 16,-1 0 4-16,-2 0 4 0,3 0-4 0,-2 0 5 0,1-2-1 16,-2 2 0-16,-1 0 1 0,0 0-1 0,3 0 5 15,-2 0 1-15,-1 0-10 0,0 0 4 0,-2 2 1 0,3-2-5 16,0 0 4-16,-1 1 1 0,0 1-5 0,1-2 4 15,-1 0 1-15,0 0-1 0,2 1 1 0,-2-1-5 0,-1-1 0 16,2 1-5-16,-1 1 1 0,-2-1 4 0,5-1 0 16,-5 1 0-16,0 0 0 0,0 0-9 0,0 0 9 15,-1 0 0-15,-2 0 9 0,3 0-9 0,-3 0-5 0,2 0 1 16,-2 0 4-16,0 0 4 0,-2 0-4 0,4 0 0 16,-1 0 5-16,1 0-5 0,-2 0 0 0,0 0 0 0,3 0-5 15,-3 0-8-15,5 0-15 0,-5 0 6 0,3 0-18 16,-3 0-34-16,-2 0-35 0,4-3 3 0,-2 0-91 15,1 1-48-15,-1-1 29 0,0-1 17 0,-3 1 31 0,2-2 25 16</inkml:trace>
  <inkml:trace contextRef="#ctx0" brushRef="#br0" timeOffset="15111.75">12536 3772 109 0,'2'-3'85'0,"-4"2"-13"15,2-1-8-15,0-2 18 0,2 1-21 0,-1 0 0 0,-1 3-10 16,2-3-11-16,0 0 11 0,-2 0 3 0,1 3 1 15,-1 0 0-15,2 0-18 0,-1 0 8 0,-2 0-4 16,-1 0 1-16,2 0 3 0,0 0-10 0,0 0-1 0,0 0 5 16,0 0-12-16,0 1 0 0,0 1 9 0,0 1-4 15,0 0-4-15,0 0 0 0,0 1-24 0,0-1 4 0,2 2 4 16,-2 1 13-16,3 1-21 0,-3-2 17 0,0 1-17 16,4 1 0-16,-2-1 4 0,1 3 13 0,0-1 0 15,-1 2 9-15,0 1 4 0,-1 0-8 0,-1 2 22 0,0 0-22 16,3 1 24-16,-3-1-19 0,2 4 11 0,1-2 0 0,-3 1 1 15,5 1 21-15,-2-1-4 0,0 2-3 0,0-2 2 16,2 1-16-16,0-2 7 0,-5 2-27 0,0-2 6 0,1 0 0 16,-1 1 1-16,2-2-6 0,-2-2 0 0,0-1 0 15,0-1-5-15,-2 0 0 0,4-1-7 0,-2-3 20 16,0 2-19-16,0-4 0 0,0-1 0 0,0-1 1 0,0-1-8 16,0 2 14-16,0-3-20 0,0 3 0 0,0-3 0 15,0 0 14-15,0 0-1 0,0 0-40 0,0-3 1 0,0 5 12 16,0-1-25-16,0-1-5 0,0 0-12 0,-2-1-16 15,2 1 2-15,-1 0-14 0,-4 1 4 0,3-1-28 16,-3-1-14-16,2 2 2 0,-1-4-22 0,2-1 12 0,-1-1-83 16,3-2-28-16,-3-1 23 0,1-1 18 0,2-3 31 15,4-1 23-15,-1 1 10 0</inkml:trace>
  <inkml:trace contextRef="#ctx0" brushRef="#br0" timeOffset="15792.41">12801 3751 80 0,'0'0'57'0,"0"0"14"0,2 0-10 15,0 2-11-15,-4 1 4 0,4-3-8 0,-1 1-10 16,1-1-3-16,-2 2-1 0,0-1 8 0,2 2-4 0,-1 2-4 16,-1-2 5-16,3 0-19 0,-3-2 11 0,0 4 0 15,-3 1 1-15,3 0-1 0,3 0 8 0,-3 0 0 16,0 0-19-16,-3-2 12 0,3 4 8 0,0-2-23 0,0 0 0 16,3 1 19-16,-3-1-4 0,2 0-7 0,-2 2 0 15,2-2-4-15,-1 1 0 0,1 1 1 0,-1-1-12 0,1 2 11 16,0-1 1-16,-2 1 3 0,2 0 1 0,2 1-8 15,-1-1 12-15,-2 2-8 0,1 1 4 0,-2-2 9 16,2 2 0-16,-2 2 0 0,1-2 9 0,4 1-8 0,-5-2 0 16,-2 2 5-16,2-1-4 0,-1 0 1 0,2-1-4 15,-1-2 0-15,0 3-5 0,0-5-17 0,2 2-1 0,-4 0 0 16,4 0 10-16,-2-3 10 0,0 2 0 0,0-1-10 16,2 2-14-16,-1-1 10 0,1-2 15 0,-2 1 0 15,1 1-9-15,-1-1-6 0,0 1 1 0,0-1 5 0,0-1-6 16,2 0 7-16,-4 2-12 0,2-2 7 0,0 0 4 15,0 0 1-15,0 0-16 0,0 0-12 0,0 0 17 0,0-2-11 16,0 2 6-16,0-1 11 0,0-2-17 0,0 0 5 16,0 0-5-16,0-2 0 0,0 1-5 0,0-1 5 15,0-1-11-15,0 1-1 0,0-2 7 0,0 1-34 0,0 0-4 16,0-1 1-16,0 1-25 0,0 0-12 0,0-2-36 0,0-1-21 16,0-1-19-16,0-1-81 0,0-2-32 0,0-1 42 15,0-1 26-15,0 0 32 0,-3-3 10 0,3 0 16 0</inkml:trace>
  <inkml:trace contextRef="#ctx0" brushRef="#br0" timeOffset="16840.4">13309 3403 76 0,'-3'-1'58'0,"0"1"13"0,3 0-10 16,-3 0-1-16,-1 0-2 0,1 1-19 0,0 2 8 0,0 0-1 15,0-1-2-15,0 1-19 0,0 0 0 0,-1 0 15 0,-2 1-7 16,3-1 0-16,0 2 0 0,-2-2-4 0,0 0-3 16,5 0-1-16,-3-2-2 0,2 0 2 0,-1 3 5 0,-1-1 0 15,0 0-4-15,1 0 1 0,2 1-20 0,-3-1 16 16,1 2 0-16,-3-1-8 0,3 2-8 0,-2 2 1 15,4-4 0-15,-4 2 15 0,2 2-8 0,-4-2-11 16,4-2 19-16,0 4-19 0,-1-1 8 0,3-1-1 0,-3 2 1 16,-1-2 0-16,2 1 11 0,2-1-7 0,0 0 8 15,2 0-12-15,-4 2 4 0,4-2 8 0,-4-1 0 0,2 2-4 16,-2-1 1-16,4 1-17 0,-2-1 12 0,0 2-12 16,2-3 21-16,-2 3-21 0,4-2 21 0,-1 2-25 15,-1-2 0-15,1 0 13 0,3 0 8 0,-1-2-4 0,0 2 0 16,3-1 0-16,-4-1-4 0,4 1-13 0,-3-2 13 0,0 0-4 15,3 1-9-15,-4-1-9 0,1-1 1 0,0-2 12 16,0 1 9-16,-2 1-13 0,3-1 4 0,0-1 9 16,-2 2-13-16,0-2-8 0,1-2 12 0,2 1 0 0,0 2 1 15,-2 1-1-15,2-2-13 0,-3-2 18 0,1 2-4 0,3 0-53 16,-4 0 61-16,5 0 4 0,-5-1-4 0,1-2 0 16,0 1-13-16,2-1 9 0,-2-1 0 0,2-1 5 15,-1-1-6-15,1-1-3 0,2-1 4 0,-3-1-5 0,2 2 1 16,0-4 0-16,1 1-15 0,-1-1 15 0,-1 1 9 15,-1 1-10-15,3-2-4 0,-4 1 0 0,-5-1 5 16,3 2-5-16,-1 2-9 0,-2-1 13 0,2 1 5 0,-2 2 0 16,0-4 10-16,-4 5-15 0,1-2 1 0,0 0 14 15,0 1-1-15,0-1-22 0,-3 0 8 0,-1-1-4 0,2 1-4 16,-1-3 18-16,0 3-19 0,-2-1 19 0,2 0-23 16,-1-2 23-16,1 0-9 0,-1 0-15 0,0 0 6 15,-1 0-1-15,0 2-9 0,0-1-14 0,0-1 5 0,0 3 4 16,0-1-13-16,2 1-8 0,-3 4-26 0,2-1-15 0,2 0-15 15,0 3-1-15,1-1-33 0,-1 1-57 0,1 0-36 16,0-2 23-16,4 2 21 0,-1 2 25 0,1-1 22 16</inkml:trace>
  <inkml:trace contextRef="#ctx0" brushRef="#br0" timeOffset="17653.56">16486 3588 52 0,'-7'4'57'0,"-1"-1"7"0,2 2-11 16,-2 1 4-16,4-3 1 0,-4 2-23 0,1 0 8 15,2-2-10-15,-2 2-1 0,0 0 8 0,2 0-4 16,-1 0 0-16,0-1-7 0,-3 2-11 0,2-1 4 0,-1 1 14 15,2-1-10-15,-2 2-12 0,2-1 16 0,-1 0-12 16,1 0 4-16,-2 1-7 0,3-1 3 0,1 2 8 16,-3-1-11-16,2 1-4 0,1 1 11 0,-2 0 8 0,1 1-15 15,0 2 19-15,0-1-4 0,0 1 1 0,0 0 7 16,2 1-7-16,-4 2 11 0,4 0 5 0,-1-1 1 0,1 4-8 16,2-2 0-16,1 2 1 0,-2 1 0 0,0 1-3 15,2 0 17-15,0-1-8 0,0 2 1 0,4 0-3 0,-1 0 0 16,0 0-3-16,2 0 0 0,-2 0 1 0,4-1 10 15,-2 0-3-15,3 2-25 0,0-3 6 0,3 1 11 0,-3-2-10 16,0 0-22-16,5 0 17 0,-5-2 1 0,1-1-28 16,4 2 22-16,-4-4-22 0,3 1-6 0,-2-4-16 0,1 1 0 15,1-4-37-15,0 2-8 0,-2-3-34 0,-1-1-9 16,4-4-31-16,-4 2 11 0,1-2-31 0,-1-2-83 0,1-2 8 16,-1 2 31-16,2-2 17 0,0 0 27 0,1-2 18 15</inkml:trace>
  <inkml:trace contextRef="#ctx0" brushRef="#br0" timeOffset="18296.18">16963 3537 76 0,'0'0'54'0,"0"0"-1"0,3 1 8 0,-1-1-4 16,1 3 1-16,0-1-19 0,1 1 8 0,0 1-1 15,2 2 5-15,-1 2-8 0,0-1-7 0,1 4 11 16,-2-1 4-16,-3 4 8 0,2-1-8 0,3 4 1 0,-1-1 4 16,-2 4-7-16,2 1 19 0,0 0-7 0,-2 3-3 15,6 1 1-15,-6 1 1 0,4 1-12 0,-1 1 1 0,1-1 17 16,0 2-23-16,-2-2-1 0,3 1 6 0,0-2-4 15,0-2 1-15,1 0-4 0,-1-2 1 0,1 1-9 16,0-5-5-16,-1 1-4 0,0-2 1 0,-2-1-1 0,2-3-4 16,-2 1-5-16,0-3-10 0,-1-2 10 0,0-2-5 15,0-1 6-15,-5-3-6 0,4 0 0 0,-2 0 6 0,1-3-6 16,-3 0 6-16,3-3-5 0,1 0 10 0,-1-1-16 16,2-2 6-16,-2 0-5 0,3-2-1 0,-2-2 11 0,3-1-16 15,-4-2 6-15,5-4-6 0,-3 2 5 0,1-2 1 16,0-1 5-16,-1-1-11 0,0-2 0 0,1 2 5 0,-1-2-5 15,3-2 6-15,-2 1 5 0,1-1 0 0,-1-1-16 16,3 0-1-16,-1 0-5 0,2 0 5 0,-1 0-5 16,-1 2 0-16,0-1-5 0,2 2-11 0,-1 2-5 0,-1 1 21 15,-2 1-10-15,2 2-5 0,-2 2-10 0,-1 2 1 16,-3-1 0-16,3 5-28 0,-5-2 2 0,1 1-27 0,1 3-5 16,1 0-1-16,-1 2-35 0,-1 0 1 0,-1 1-80 15,0 1-19-15,2-1 23 0,-2 2 13 0,1 0 37 16,1 2 15-16</inkml:trace>
  <inkml:trace contextRef="#ctx0" brushRef="#br0" timeOffset="18858.3299">17654 3888 73 0,'-5'0'93'16,"-1"-2"-4"-16,-2 2-18 0,2 0 12 0,0 0-19 15,-1-1-10-15,-1 1-3 0,2 3-4 0,-3-2-4 0,1 2 1 16,-1 0-4-16,0 2 1 0,1 1 3 0,0 1 0 16,0 2 5-16,-1 0-8 0,4 2 4 0,-3 1 8 15,3-2 1-15,2 4-15 0,-3-2 19 0,3 1-6 0,1 4 0 16,2-5-3-16,-1 3 17 0,1 1-3 0,1-1 1 15,3 2-7-15,0-2-3 0,1 0 1 0,1 0 20 0,2-3-22 16,0 0 11-16,1-1 2 0,4 0-3 0,1-4-4 16,1 0 8-16,0-3-4 0,5-1-3 0,-2-3-18 15,0-1-5-15,2-4 1 0,-1-1-12 0,2-4 6 0,-4-1-12 16,4-1 7-16,-5-1 0 0,-1-4-6 0,-3 2-8 16,-1 2 1-16,-4-4 0 0,0 1 15 0,-2 1-22 0,-5 1 7 15,-2-1-7-15,-1 2 1 0,-4-2 13 0,0 1-6 16,-3 1-7-16,4-1-31 0,-7 2 2 0,5 2-23 0,-3-2-32 15,2 1-50-15,-1 1-22 0,1 2-24 0,1-1-21 16,-1 0 10-16,2 3-60 0,-1-1-61 0,3 0 45 0,-1 2 37 16,3 0 27-16,1 4 23 0,1-4 18 0,2 4 26 15</inkml:trace>
  <inkml:trace contextRef="#ctx0" brushRef="#br0" timeOffset="19448.75">18158 3480 52 0,'2'0'71'16,"1"0"-3"-16,0 2-1 0,-3 0-2 0,0 3-1 0,4-2-10 16,-3 1-4-16,-1 2-17 0,-1 0 3 0,2 0 7 0,-1 3 11 15,-1 0 5-15,1 2-1 0,0-1-3 0,0 4-7 16,0-1 1-16,0 4 0 0,0-1-4 0,0 3 20 16,0 1-23-16,0 3 12 0,0-1 1 0,0 2 1 0,0 0 0 15,0 0-3-15,0 2-11 0,0-1 13 0,0 1-21 16,0-2 5-16,0 1-13 0,1-2 9 0,1-1-13 15,3 1 19-15,-4-4-4 0,2 1-23 0,2-2 18 0,-2 0-22 16,2-2 18-16,-4 1-23 0,4-2 19 0,-3-2-24 16,-1 1 25-16,-1-2-11 0,0 0-14 0,0 0 10 0,0 0-5 15,0 0 15-15,0-2-25 0,0 2 0 0,0-1 15 16,0-2 5-16,0 0-15 0,0 1 15 0,0-2-25 16,0-2 20-16,0 0-5 0,0-3-15 0,0 0-15 0,0 0 0 15,0-3-14-15,0 1-33 0,0-1-16 0,0 0-1 16,4-1-15-16,-3-2-62 0,4-3 50 0,-1 2-69 0,0-3-24 15,-1 0 4-15,2-2 21 0,1-2 27 0,-1-1 21 16</inkml:trace>
  <inkml:trace contextRef="#ctx0" brushRef="#br0" timeOffset="19966.78">18535 3612 52 0,'0'4'85'16,"0"1"4"-16,0 1-3 0,0 1-4 0,0 1-17 16,0 0-4-16,0 0-7 0,0 1-3 0,0 2 7 0,0-2-3 15,0 1-4-15,0 0-3 0,0 1-19 0,0 0 16 16,0 1-11-16,0 0-1 0,0 1-10 0,0-1 7 0,0 2-3 16,0-1 0-16,0 2-1 0,0-1-2 0,0 1 3 0,0 0-4 15,0 0-3-15,0 1 11 0,0-1-3 0,0 2 0 16,0 1-16-16,0-3 16 0,0 0-4 0,0 0 1 0,1 0 0 15,2-2-5-15,-1 2-3 0,1-1 0 0,1-1-1 16,-1 1-3-16,3-4 0 0,-2 2 0 0,1 0-18 16,2 0 1-16,-2 0 0 0,1 0 8 0,3-1 9 0,-2-2-17 15,-1 0 16-15,0 0-3 0,5-2-13 0,-3 1 8 16,2-2 13-16,1-2-21 0,-2-1 8 0,3 3 9 16,-2-4-21-16,3-1 12 0,1 1 9 0,0-2-13 0,-2 1-9 15,3-1 18-15,-2-3-18 0,3 0-17 0,-2-3 5 16,0 2-9-16,-1 1-16 0,-1-3 9 0,1-2-21 0,-3 2 2 15,1-2-20-15,-5 0-13 0,0 0 16 0,-4 1-29 16,3-1-76-16,-3 1-18 0,-2-1 20 0,-4 2 25 0,-1-1 12 16</inkml:trace>
  <inkml:trace contextRef="#ctx0" brushRef="#br0" timeOffset="20261.41">18438 3931 137 0,'3'1'132'16,"1"1"-3"-16,-1-6-14 0,0-1 4 0,3 1-2 0,4 1-26 15,-2-2-24-15,1 2 12 0,4-3-15 0,1 0-14 16,2 0 0-16,-4-1 5 0,7 1-24 0,-3 0 13 16,3 1-24-16,-3-1 4 0,5 0-20 0,-4 0-12 0,4 0-32 15,-1-1-35-15,-2 1-7 0,2 0-63 0,-3-1-59 16,-1 2 8-16,3-1 16 0,2-3 19 0,-2 3 29 0</inkml:trace>
  <inkml:trace contextRef="#ctx0" brushRef="#br0" timeOffset="20767.95">19436 3267 98 0,'5'3'82'0,"1"-2"-11"0,0 5 11 0,2-1 1 15,-1 1-4-15,-2 0-29 0,4 3 1 0,-5-2 0 16,4 4 7-16,-3-2-3 0,3 4 0 0,0 1-4 0,-2 1 1 16,-1 0-10-16,2 1-1 0,-1 2-3 0,0-1-4 15,2 1 1-15,-3 3-1 0,1 0 9 0,-3-2-4 0,3 1-19 16,2 0 16-16,-1 0-20 0,-1 0 16 0,3 1-20 16,-4 0 21-16,2-2-25 0,-3 2 21 0,0-1-17 0,-3 1 13 15,2-2-4-15,-4 2-8 0,-1 0 12 0,1 0-4 16,-6 0 10-16,2 0-5 0,1 0-9 0,-6 0-4 15,4 0 1-15,-4 0-5 0,-2 1 0 0,2 0 8 0,-3 0-8 16,1 1-4-16,3-2 0 0,-4 0 8 0,-1 0-13 16,-1 1-4-16,1-1-10 0,1 0 0 0,-1 2-12 0,2-2-27 15,-2-2-21-15,1-1-6 0,0 2-18 0,-3-1-22 16,3 1-87-16,-4-4-20 0,4 1 20 0,-4-1 27 0,0-1 30 16,-2-2 14-16</inkml:trace>
  <inkml:trace contextRef="#ctx0" brushRef="#br0" timeOffset="22248.75">9129 6963 52 0,'0'-3'71'0,"4"0"-3"0,-4 1-1 16,2-2 1-16,-2 0 4 0,0 0-22 0,1 3-7 15,-1-4 11-15,0 4 0 0,0 1 1 0,2-2-4 0,-4 2 4 16,4 0-4-16,-4 0 1 0,2 0-4 0,0 0-3 16,0-1-8-16,0 2-3 0,0-1 1 0,0 0-1 0,0 0-3 15,0 0 8-15,0 0-12 0,0 0 8 0,0 0-3 16,0 0-12-16,0 0 4 0,0 0 4 0,0 0 0 15,0 0 1-15,0 0 0 0,0 0 0 0,-1 0-12 0,-1 0 4 16,2 2-13-16,-4 1 9 0,2-2 5 0,-2 4-1 16,0-1 5-16,1 2 9 0,-2 0-17 0,0 2 22 0,4 1-21 15,-2 1 22-15,0-2 1 0,3 0-4 0,-2 2 0 16,2 0-14-16,0 1 6 0,0-2-5 0,5 0 5 16,-2 0 6-16,0 0 1 0,0-2-21 0,4 2 0 0,-2-3 11 15,1 0-22-15,5-4 11 0,-2 1 6 0,1-2 1 16,-1-2-1-16,1-1-5 0,-1-3-5 0,2-2-1 0,-3 0-11 15,0-2 12-15,0 0-12 0,1-3-6 0,-4 1 6 16,-3-1-6-16,1 0 6 0,-1 0 0 0,-1 2 12 0,-2-1-1 16,-3 2 1-16,0 2 0 0,-3-2-24 0,1 3 12 15,-2 1 12-15,3 1 6 0,-3 2 6 0,-1-1-18 0,0 2 30 16,2 1-17-16,2 0 12 0,-1 1-31 0,-2 2 0 16,2 1 13-16,1 0 0 0,0-1 12 0,-1 1-18 0,0 2-1 15,1 3 14-15,0 0-20 0,-1 3-13 0,3 0 0 16,-1-1 32-16,1 2-5 0,2-3-1 0,-2 1-7 15,3 1-32-15,-2-4 26 0,2 0 0 0,0 0-20 0,0-3-18 16,2-4 31-16,2 1-12 0,-1 0 6 0,1-3-24 16,2-2 7-16,-1-1-6 0,1-2 12 0,0 0-5 0,2-5 6 15,-1 1 5-15,-2 1 1 0,-2-2 6 0,0-1 0 16,-3 2 5-16,2 2 18 0,-4-2 4 0,0 4 7 16,-1-2 0-16,-2 5-23 0,2 2 35 0,-2-2-5 0,0 1 6 15,2 2 19-15,-3 0 2 0,-2 0 2 0,4 2-19 16,-3 2-20-16,4-1 1 0,-3 0 27 0,1 2-34 0,0-1 30 15,2 2-23-15,-2 0-13 0,4 2 14 0,-1 2-37 16,0-2-36-16,2-2 8 0,-1 4-53 0,1-4-34 0,0 3-28 16,0-3-36-16,0 2-41 0,1-2-100 0,-1-2 29 15,-1 2 51-15,1-2 23 0,0 1 37 0,0-2 27 16,0 2 14-16</inkml:trace>
  <inkml:trace contextRef="#ctx0" brushRef="#br0" timeOffset="23461.75">9191 10516 112 0,'0'3'86'0,"0"-3"14"0,0 0-11 16,-2 3-3-16,-1 0 4 0,1 2-17 0,-1-1-23 0,1 1 2 16,-1-1 3-16,0 2 7 0,-2-3-10 0,0 3-3 15,1 0 0-15,4-1 4 0,-5 1-3 0,5-3 0 16,-1 3-23-16,1-3 16 0,-2 1-19 0,2 1 16 0,0-1-12 16,2 1-12-16,-2-4 17 0,-2 2-13 0,4 0-3 15,-2-1-1-15,-2 1-12 0,2-1 17 0,0-2-8 16,3 2 3-16,0 0-20 0,-1-2 21 0,2 3-21 0,0-3 17 15,0 0-1-15,1 1-7 0,2 1 7 0,-1-1 1 0,2 1-21 16,-4 1 12-16,1-2 13 0,0 0-8 0,0-1 4 16,1 0 0-16,0 2 9 0,-4-4 14 0,-1 2 4 15,1 2 1-15,-2-4-8 0,0 0 0 0,2-1-5 0,-1 0 1 16,-2-2 0-16,-1 0-4 0,2 0 0 0,0-1 0 16,0-2-4-16,-2-1-6 0,1 2 6 0,-2-2 5 15,-3 3 1-15,1-2-17 0,0 1 1 0,-1 1 16 0,-1 1-5 16,-2-1-22-16,3 3 34 0,-1 2-12 0,2-1 19 0,-1 1-18 15,0 2 7-15,0 1-6 0,1 1-12 0,-2 3 12 16,4-2 1-16,-2 2-7 0,-1 0 8 0,3 3-7 0,-2 0 0 16,4 2 1-16,-4-1-7 0,3-1-6 0,2 2 6 15,-1-1-7-15,1 0 8 0,-2 1-7 0,2 0 6 16,3-4-6-16,2 1 0 0,-3-2-7 0,4 0 0 0,-1-3 7 16,2 0-7-16,2-3 0 0,0 0 7 0,4-3-7 15,-1-2 0-15,0 1 0 0,0-2 0 0,-1-2 0 0,3 1 0 16,-4-2 0-16,-4 0 0 0,2 0 0 0,-2 1 0 15,-3 1 6-15,-1-1 1 0,-2 2 7 0,2 2 0 16,-6-1 0-16,0 2-7 0,-1 2 37 0,-1 1 0 0,-1-2 1 16,4 2-15-16,-5 0 9 0,1 0-8 0,0 2 10 15,-2-1 0-15,2 4-8 0,1-2 1 0,0-1-9 0,1 3 1 16,2 3-8-16,-2-3-1 0,0 3 10 0,5 2-18 16,-3-2 0-16,3 1 0 0,0-1-9 0,-2-1 0 15,2 1-36-15,0-2 27 0,0-2-35 0,0-2-74 0,5 1-11 16,-2-2-42-16,-1-2-52 0,4-2-18 0,-1-2-5 15,2-2-114-15,2-2 37 0,-3 0 53 0,2-5 47 0,3 2 27 16,-6-2 20-16,1-2 22 0,-1 0 18 0</inkml:trace>
  <inkml:trace contextRef="#ctx0" brushRef="#br0" timeOffset="24462.32">9075 5601 91 0,'1'0'117'0,"-1"0"-2"0,-1 0 3 16,1 0-7-16,-2 0-20 0,-2 1-15 0,4 1-2 0,-2 2 7 16,-2-1-3-16,0 2-6 0,1-1-4 0,-2 2-2 15,2 2-15-15,-2-1-4 0,2 1-3 0,0 1 0 0,-1-2-3 16,4 1 0-16,-4 1-3 0,1-2 8 0,1 5-3 16,-2 0 1-16,0-1-18 0,-2-1 14 0,-2 2 1 0,4 2-4 15,-4 1 0-15,1 0 1 0,0 1-4 0,0-1 5 16,1 3 11-16,1 0 1 0,-1 2-20 0,-2-2 12 15,3 4-16-15,-3-3 11 0,5 3-10 0,-5-3 5 0,2 1-10 16,0 1 12-16,-1-3-5 0,2 0-6 0,-1-2 0 16,0 0 0-16,1-2-5 0,-1 0-1 0,1-1 1 0,0-2-6 15,5-1-6-15,-2-1-7 0,-1-1 12 0,3-2-5 16,0-2-7-16,0-1 19 0,0 0-6 0,0-1 1 0,0-1-8 16,0 1-6-16,0-2-33 0,0 0 27 0,0-2-26 15,0 2-19-15,0-3 2 0,0-1-17 0,0-1-26 0,0 1-2 16,0-4-36-16,0-1 2 0,0-3-6 0,3 0-8 15,-1-4-17-15,1-2-84 0,-1 0 1 0,3-2 29 16,-2 1 25-16,2-4 23 0,1-1 22 0,-2 0 15 0</inkml:trace>
  <inkml:trace contextRef="#ctx0" brushRef="#br0" timeOffset="24879.21">9081 5515 48 0,'2'5'78'0,"1"-4"-3"0,0 2 7 16,1 0-3-16,0 0-4 0,-4 0-21 0,5 0-11 0,-2 0-3 15,0 0 0-15,2 0-11 0,-2 2 18 0,0-2-10 0,1 4-1 16,-1-2-3-16,0-1 8 0,3 1-8 0,-1 2 8 15,0 1 0-15,-1-1 0 0,1 4-7 0,0-2 1 0,1 3 14 16,0 1 2-16,-2 0-1 0,2 3-2 0,2 2 0 16,-2 0 0-16,0 0 14 0,1 3 1 0,-1-2-4 15,1 5-7-15,0-1 2 0,1 1 0 0,0 0 1 0,0 1 6 16,1-2 2-16,-1-1-23 0,2 1-5 0,-1 1-4 16,1-5 21-16,-2 2-4 0,3-4-26 0,-2-1 22 15,-1-2-5-15,0 1-33 0,0-3 29 0,0-2-6 0,-2-2-5 16,-1-1-12-16,3-2 12 0,-2-1-6 0,-3-2-12 0,-1-1-18 15,1 1-12-15,0-2-12 0,-1 0-17 0,-2 0 19 16,0-2-33-16,0 2-9 0,-2-1-32 0,-2 2-14 16,-1-1-27-16,0 0 18 0,-1 0 0 0,-2-1-69 0,-2-3-45 15,-2 2 23-15,2-3 22 0,-4 2 25 0,2-3 21 16,0 2 22-16</inkml:trace>
  <inkml:trace contextRef="#ctx0" brushRef="#br0" timeOffset="25168.43">8857 5946 105 0,'-2'-2'139'0,"2"2"-7"0,0 0-10 0,3 0 19 15,2-1-9-15,0 1-18 0,1-3-13 0,4-1 17 0,-1-3-17 16,2 3 2-16,3-3 3 0,2-1-10 0,0 0-5 16,0-1-6-16,1 3-11 0,-1-3-8 0,1 0-22 0,0 3 10 15,0 0-3-15,0 0-10 0,-1 5-15 0,0-1-31 16,1 1-11-16,-4-1-35 0,1 2-30 0,-1-3-1 0,-1 4-48 16,-1 3-2-16,-1-1-48 0,-1 0-93 0,-1 0 21 15,0 0 44-15,-1 1 24 0,0 1 19 0,1-1 26 16</inkml:trace>
  <inkml:trace contextRef="#ctx0" brushRef="#br0" timeOffset="26104.21">9216 11185 66 0,'0'3'75'0,"0"0"-15"0,0 0 8 0,0 3-4 15,3-1 8-15,-3 1-36 0,0 1-4 0,2-1 1 0,-1-1 13 16,-1 2 1-16,0-1-7 0,0 2 0 0,3-3-7 16,-3 3 4-16,-3 0 7 0,6 1 0 0,-3-2-4 0,-3 4 1 15,6-1 1-15,-1 2-5 0,-2-2-3 0,0 4 0 16,0 0 1-16,0 1 7 0,0 1 1 0,3 0-16 0,-3 2 21 15,1 1-4-15,-1-3-12 0,2 4 1 0,1-1-1 16,0 1-3-16,1-1-4 0,-1 0-8 0,2-1 4 0,-5 1 13 16,6-4-8-16,-2 1-4 0,-2-1 0 0,1 2-5 15,-3-4 6-15,2-1 8 0,-1 0 1 0,-1 0 0 16,2-1-4-16,0-1-14 0,-4 1 9 0,2-2 1 0,-2 0 0 16,4-1-4-16,-2 0-1 0,0 0-48 0,0-2 39 15,0-2 9-15,0 2 6 0,0-2-10 0,0 3-15 0,0-6 20 16,0 2-15-16,0-3-5 0,0 0-10 0,0 0-30 15,-3 2-9-15,3-4-27 0,-3-1-7 0,1-1-42 16,-3-2 2-16,1 1 8 0,-1-2-86 0,0-1-37 0,0-1 25 16,1-3 21-16,2 2 24 0,-6-2 25 0,4-2 18 15</inkml:trace>
  <inkml:trace contextRef="#ctx0" brushRef="#br0" timeOffset="26923">9189 11250 91 0,'0'-8'82'15,"0"1"-7"-15,0-2 14 0,2 1-21 0,-1-2-7 16,4-1-3-16,-1 2-22 0,0 0 3 0,0 0 1 0,1 1-3 16,0 0 6-16,3 0-10 0,-2 1 0 0,0-1-3 15,1 0-1-15,-1 3-3 0,0-1-4 0,1-1-3 16,-1 2 7-16,2 0 8 0,1 1 0 0,-1 0 0 0,0 2-11 16,0 0 0-16,3 1 3 0,-3 1 1 0,3 1 12 15,0 1-4-15,-1 0 1 0,1 3-4 0,0 1 0 0,-2-1 0 16,1 1-3-16,2 1-21 0,-4 0 0 0,2 1 17 0,1 0-9 15,-3 2 1-15,0-1-4 0,0 0 12 16,-2-1-8-16,0 1-4 0,-1 0 4 0,0 0-4 0,1 0 4 16,-4 1-4-16,-2-1 4 0,4 0-3 0,-4 2-6 0,0-1 10 15,2-1 0-15,-4 3-9 0,2-1-5 0,-1-2 10 16,-4 0 9-16,5 1 0 0,-3-1-5 0,2 2 1 0,-3-3-5 16,1 2-10-16,-2-1 11 0,0-2-6 0,-2 2 1 15,2 0-1-15,0-1 1 0,-3 1-1 0,0-2-4 0,1 0 0 16,0 3 0-16,-1-1 0 0,2-2-20 0,-2 1 10 15,0-1 1-15,0-1-11 0,2 2 6 0,-2-2-1 16,2-2 1-16,1 2 13 0,-3 0 11 0,3-1-1 0,0-5 0 16,-1 4 1-16,3-2 0 0,0-1-25 0,1-1 5 15,2 0 20-15,-3 2-1 0,3-4-19 0,0-1-4 0,0 2-1 16,0-2 24-16,3-2-9 0,-3-1-14 0,5 0-6 16,-2 0 20-16,-1-3 0 0,4 2-5 0,0-4-5 15,-1 2 0-15,3 0 0 0,-1 0-14 0,0 2 4 0,-4-1-4 16,4 2 5-16,-2 0 0 0,1 2 5 0,-3 1-1 15,3 1 1-15,-1 1 4 0,-3 1-4 0,1 0 9 0,2 0 9 16,0 0-13-16,-1 1 4 0,2 1 9 0,-1 1-9 16,3 0 5-16,-1 1-1 0,-1 2-4 0,6 0 5 15,-4 1 14-15,2 1-5 0,2 3-19 0,-2-4 24 0,4 4-19 16,-3-1 24-16,-1-1 0 0,1 2-4 0,0 1 4 0,-3-2 1 16,3 2 0-16,-3 0 1 0,-2 0 4 0,-3 0 7 15,4 1 0-15,-3 0 1 0,-2-1 1 0,-1 0 0 0,2-2-21 16,-3 2 10-16,0 0-4 0,0-1 0 0,0-2 6 15,-3 1-6-15,0 1 1 0,-3-2-7 0,3 1-73 16,-2-2 73-16,-1 1 1 0,-4 1 5 0,-1-2-5 0,0 1 7 16,-3 1 0-16,1-1-20 0,-4 2 7 0,1-1-6 15,0-1-20-15,-3 3 19 0,0-3-38 0,0 0 0 16,-1 1-18-16,1 0-29 0,-2-2-3 0,1-1-35 0,1-1 2 16,-2-2-24-16,2-3-20 0,0 1 6 0,0 0-94 0,0-2-17 15,2-4 30-15,-2 0 27 0,0 0 27 16,1-2 34-16,0-3 6 0</inkml:trace>
  <inkml:trace contextRef="#ctx0" brushRef="#br0" timeOffset="27991.7">4839 8026 98 0,'-4'-1'82'0,"-3"1"-4"0,-4 0 15 0,3 0-21 16,2-2 7-16,-2 4-14 0,-1-4 4 0,-1 4 0 16,4-2-22-16,-4 0 16 0,-1 0-8 0,2 1-7 0,-1 1 1 15,1 1 0-15,-1 1 4 0,1-1-3 0,-2 2-19 0,0 1 12 16,-1-2 0-16,3 2-23 0,0-1 16 0,-1 1-20 16,1-2 16-16,-1 1-24 0,0 1 0 0,1-1 17 15,0 2 0-15,2-1-5 0,-1 3-3 0,-1-3 0 0,3 4-5 16,-2-2-3-16,1 2-18 0,0-1-3 0,2 0 3 15,0 0 1-15,0 1 8 0,2-2 8 0,0 0-4 0,1 1 1 16,1-2-14-16,1 0 13 0,-2 1-8 0,2-2 0 16,-2 0 8-16,2 2-8 0,0-1 0 0,4-1-4 15,-1 2 16-15,-2-1-8 0,3 4 0 0,-1-3-4 0,3 2 12 16,-1 0 0-16,4 1-16 0,-1-1 21 0,0-1-1 16,3 3-12-16,-1 0-4 0,1 0 17 0,1-1-1 0,-1-1-3 15,2 2 8-15,1 2-21 0,-1-5 21 0,4 3-22 16,-2-2 18-16,0 2 0 0,0-2-8 0,0 1 8 15,-2 1-22-15,4-3 22 0,-4 0 0 0,0 2-13 0,-2-1 4 16,-1-1 1-16,-4 2-1 0,3-2 1 0,-4 0-1 16,-2 0 0-16,0 0 5 0,-1 0-4 0,-2 1 4 0,0-1 0 15,0 0-1-15,-5-1 10 0,2 2-13 0,-2 1 0 16,-1-1-5-16,-2 1 4 0,0-2-4 0,-3 2 5 16,0 0 8-16,-2 0-13 0,-1-1 0 0,0 1 0 0,1-1 0 15,-4 1 0-15,2-4 0 0,-2 1-4 0,3-1 4 16,-2-1-5-16,3-3 5 0,-4 0-4 0,6 0-1 0,-5-1 1 15,3-1-6-15,4-1-12 0,-2 0 13 0,1 0-22 0,4-1-8 16,-3-1-26-16,1 1-6 0,3-2-20 0,0-1-17 16,4 2 7-16,-3-1-86 0,-2-2-31 0,5 2 22 15,1-2 13-15,-2 0 40 0,2 2 11 0</inkml:trace>
  <inkml:trace contextRef="#ctx0" brushRef="#br0" timeOffset="28493.97">5106 8554 112 0,'0'22'121'0,"0"3"-6"0,2-1 7 0,0 2-21 0,1 0 4 16,2 3-14-16,1-2-3 0,0-3-6 0,2 0-26 16,0-2 13-16,2-2-23 0,2-3 12 0,-4-1-12 0,3-4-2 15,0-2-12-15,0-4 8 0,-3-1-3 0,5-4-1 16,-4-1-2-16,1-3-5 0,-1-1 0 0,1-4-3 0,-2-4 4 16,3-1-17-16,-3-2 0 0,0-2-4 0,0-2-5 15,1-4 0-15,-3 1-4 0,2-1 0 0,-3-1 5 16,1 0-5-16,-1 0-5 0,-2 2-3 0,0-1-1 0,-1 2-4 15,-2 0-9-15,0 2-3 0,0 1-5 0,0 0 0 16,0 2 5-16,0 3-8 0,0 0-16 0,0 1-3 0,0 1-8 16,0 2-26-16,0 2 1 0,0-1-50 0,0 2-72 15,0 0 15-15,0 0 20 0,0 3 25 0,0-1 4 16</inkml:trace>
  <inkml:trace contextRef="#ctx0" brushRef="#br0" timeOffset="29384.12">5540 8509 73 0,'0'0'89'0,"1"0"0"0,-4 0 4 16,5 3 8-16,-4-1-12 0,2 1-13 0,0 1 0 0,0 2-2 15,0 0-12-15,0 1-3 0,0 3-3 0,0 0 0 16,0 1 5-16,0-1 0 0,0 2-18 0,0 2 19 0,2-1-14 16,-1 0 0-16,-1 3 5 0,3-1-12 0,1 1-8 15,-1-1 5-15,0 3-4 0,3-1 0 0,-1 1 5 0,1-1-13 16,-4 0 6-16,4 0-24 0,-1-2 20 0,0 3-10 15,1-3-14-15,-1-2 19 0,1 1-23 0,-6-1 19 0,5-2-19 16,-3-1 18-16,2-1-4 0,-2-1-18 0,1-4 18 16,-3-1-19-16,0 0 19 0,0-1-18 0,0-1 23 0,1-1-19 15,-1 0 19-15,0-1 0 0,0-1 1 0,-1 0-25 16,1 1 24-16,-3-3 1 0,1 1 0 0,-1-3 0 0,3 0-5 16,0-2-4-16,-1-1-1 0,-1-3-26 0,-1 0 22 15,1 0-27-15,2-1 16 0,0-2-15 0,0-2-5 16,0 1 0-16,0-4-4 0,0 1 0 0,-3-1 1 0,3-1-10 15,3 0 24-15,-3 0-9 0,2-1-4 0,-1 2 23 16,4 0-10-16,-2 4 0 0,2 0 10 0,-2 1-9 0,2 0 13 16,1 4-18-16,-1 1 22 0,0 2-8 0,-5 1-9 15,3 4 17-15,1-2-4 0,-1 4-9 0,2-1 9 16,0 1 13-16,-2 1-8 0,2 0-1 0,0 1-4 16,3-1 0-16,0 3 14 0,-2 0-14 0,2-1 4 0,3 4 14 15,-3-2-14-15,0 2 1 0,3 2 4 0,0 2-4 0,-3 0-1 16,3 1 10-16,-2 1-10 0,-1 3 24 0,0-1-24 15,1 1 24-15,0 3-9 0,-3 1-14 0,0-1 0 16,2 2 18-16,-3-1-23 0,0 1 24 0,-1-1-14 0,-4-1 14 16,2 2 1-16,0-4-10 0,-1 1 0 0,-1-4 0 15,0 2 0-15,0-4 1 0,0-1-1 0,-1-1 1 0,-1-4-1 16,4 1 1-16,-2-3 16 0,0-2-10 0,0 1-1 16,0-2-4-16,0 0 5 0,-2-2-5 0,2-1-17 0,0 0 11 15,-2-3 12-15,2 0-35 0,0-2 24 0,-3-2-12 16,3-2-12-16,0-2 7 0,0-2-7 0,0-2-10 15,0-1-11-15,-1-3 16 0,2 0 12 0,-1-2 0 0,0 2-28 16,3-4 33-16,-1 4-21 0,1-1 11 0,0 2-1 16,3 2 16-16,-1 2-5 0,0 2-10 0,1 5 15 0,-1 1 0 15,0 1 1-15,-2 4 9 0,-3 1 12 0,6 0 0 16,-4 3 0-16,3 0 1 0,-2 0-22 0,3 3 5 0,-1-2 17 16,4 4 12-16,-2-1-4 0,-1 1 0 0,5 2 6 15,0 1 8-15,-3 4 1 0,3-2 15 0,0 5 2 0,-3 0-19 16,2 0 16-16,-1 1-5 0,-1 2 1 0,0 1-6 15,0-1-30-15,1 0-1 0,-4 0 17 0,1 1-33 16,1-1 9-16,-4 0-34 0,3-1-24 0,-3-1-24 0,0-2-51 16,-1-2-22-16,-2-2-56 0,0-2 6 0,3-2-32 15,-6-2-22-15,3-2-67 0,0-1 7 0,-2-2 36 0,1-4 46 16,-4 2 36-16,3-4 19 0,-4-1 15 0</inkml:trace>
  <inkml:trace contextRef="#ctx0" brushRef="#br0" timeOffset="30162.59">6166 8043 73 0,'0'0'89'0,"0"1"11"0,0-1-21 0,0 2 3 15,-2-4-3-15,4 2-10 0,-2 0-15 0,0 0 0 0,3 2 5 16,0 1-4-16,2 1-22 0,-2-1 18 0,0 3-10 15,2-1 1-15,0 2-1 0,-4 2-7 0,6 2 12 0,-4 1-8 16,1 0 9-16,-1 4-16 0,2-1 20 0,-1 3-3 16,0 3-4-16,1 0 17 0,0 5-2 0,2 1-17 15,0 0 9-15,-4 1 6 0,2 2-4 0,1 0 2 0,0 1-9 16,1 0 2-16,-2-1 5 0,-1 0-14 0,1-2-14 0,0 2 21 16,1-4-10-16,-3-1-5 0,0 0-15 0,1-2 22 15,-1-2-5-15,0-3-11 0,-3 0-22 0,3-1 28 16,-1-2-5-16,-2-3-29 0,0 0 29 0,0-3-29 0,3-2 29 15,-4 1-17-15,1-2-12 0,-2-2 24 0,4-1 0 16,-4-3-24-16,4 3 6 0,-1-3 30 0,-1 0-12 0,0 0-12 16,0-3 12-16,2 0 7 0,2-1-1 0,-4-2-5 15,3-2-31-15,0-2-1 0,-3-4 19 0,4 1-30 0,-3-7 17 16,4 0-17-16,-3 0-12 0,1-4 6 0,0 1-34 16,0-1 7-16,3-1 13 0,-3 2 7 0,2 1 10 15,0 1 6-15,0 3-10 0,-2 0 0 0,6 3 11 0,-7 4-5 16,3-1 10-16,-2 5 10 0,0 1 0 0,2 3 0 15,0 0 0-15,-2 1 5 0,4 2-14 0,0 0-6 0,1 2 6 16,4-1 14-16,-4 4 5 0,2 1 4 0,-2 1 1 16,4-1 0-16,0 3-20 0,0 2 20 0,-1 1-20 15,-1 1 15-15,2 1-10 0,-2-1 15 0,-2 4-15 0,0-4 10 16,1 2-10-16,-1-1 24 0,-5 1 1 0,4-2-25 16,-6 1 25-16,1-2 0 0,1 1 0 0,-2-4-15 0,-5 3 5 15,2-4 6-15,-1 2-11 0,-2 1 0 0,2-4 0 0,-5 2-10 16,2-1 10-16,-2-1-10 0,-3 1 0 0,0-1 15 15,0 1-5-15,0-1 6 0,-3-1-6 0,1 0 0 16,-3 0-5-16,2 2 6 0,-1-2-6 0,0 1 0 0,0-1 5 16,0 0-5-16,0-1 0 0,1-4 5 0,1 4-5 15,0-2-31-15,3-2 0 0,0 1-5 0,0-2-4 0,3 0-28 16,-1-3-22-16,3 0-10 0,-1-2-18 0,3 2 5 16,3-4-21-16,-2 1-73 0,1-2-25 0,-1-1 23 15,2 0 33-15,0-1 15 0,2-1 21 0</inkml:trace>
  <inkml:trace contextRef="#ctx0" brushRef="#br0" timeOffset="30832.15">6901 8708 84 0,'2'2'121'0,"-2"1"-10"16,0-3 14-16,1 0 1 0,3 0-14 0,0 0-31 16,2 0 11-16,1-1-7 0,-1-3-25 0,5-1 5 15,0 0-4-15,0-1 1 0,3-1-27 0,-1-4 17 0,-2-1-16 16,3-1-4-16,-4-3-12 0,4 2 5 0,-4-1 8 16,-2 0-12-16,0 0 0 0,1 1-9 0,-4 1 9 0,-2 1-4 15,-3 0-8-15,3 1-13 0,-3 2 16 0,0 0 1 16,0 2-21-16,-3-1-1 0,1 2 22 0,-3 0-9 15,1 0 9-15,-2 2-8 0,1-1-1 0,0-1 0 0,0 3 5 16,-3-1-9-16,1 1 0 0,2 1 4 0,0 1-4 16,0-1 9-16,0 1 0 0,0 1-9 0,1 0 4 0,-2 0 1 15,1 0-5-15,-1 1-18 0,1 1 9 0,-2-1-8 16,1 2 17-16,0 0-17 0,-2 2-1 0,3-1 23 16,-1 2-22-16,-2 0 17 0,3 3 8 0,-1-4-21 0,1 3 1 15,0-1 12-15,-1 0 8 0,3-1-21 0,-2 3 5 0,2-4 21 16,-2 2-5-16,2-1-8 0,-2 3 13 0,2-1-9 15,-3 1 9-15,4 0-17 0,1 0 8 0,-1 1 5 0,1 1 4 16,1 1-5-16,-2 0 10 0,4 2 4 0,-2-1-9 16,0 0 27-16,1 2-22 0,-2 0 28 0,4 0-14 0,0 2 1 15,3-1 10-15,-3 1-14 0,5-1 10 0,0-1-14 16,3-1 5-16,-1 1 11 0,-1-2 1 0,5-2-26 16,-2-1-5-16,-1 0 21 0,1-2-5 0,-1-2-27 0,3 0 0 15,-4-4-22-15,3 1 12 0,-1-2-33 0,-1-1-20 16,-1 0-23-16,2 0-11 0,0-3-28 0,-3-2-33 0,2-2-21 15,-3 1-80-15,0-1 18 0,1-4 29 0,-4 1 29 16,0-2 25-16,1-5 15 0</inkml:trace>
  <inkml:trace contextRef="#ctx0" brushRef="#br0" timeOffset="31262.25">7252 8580 112 0,'3'15'146'15,"0"1"-13"-15,0 2 0 0,2 2-14 0,0-2 5 16,0 1-21-16,1 1 2 0,0-1-3 0,-1-1-13 0,1-1-15 15,-1 1-6-15,2-3 5 0,-1 0 1 0,-2-2-6 16,0 1-3-16,-1-4-7 0,-2 2 0 0,1-3 7 16,0-1-22-16,-1-4 5 0,-1 2 16 0,0-3-24 0,0-3 23 15,-1 2 1-15,1-1 7 0,-2-1-2 0,2 0-16 16,2 0 26-16,-2-3-4 0,0 0-9 0,0-1-5 0,0-1-41 16,-2-2 1-16,2-3 22 0,0-1-29 0,0-4-7 15,0 0-14-15,0-6 0 0,0 1-7 0,0-4-29 16,0 0-5-16,0-3 7 0,0-1-5 0,3 1-5 0,-1-2 13 15,1 1 1-15,0 2 7 0,2 1 0 0,-1 1 0 16,1 6 1-16,-1-2 0 0,0 5-4 0,4 3 5 0,-3 0-16 16,1 3-35-16,-3 3 2 0,2-1-31 0,0 0 0 0,1 3-13 15,0 0-11-15,2 2-60 0,-3-1-49 0,0 3 7 16,3-1 26-16,-5-1 35 0,5 2 9 0,-3 2 21 16</inkml:trace>
  <inkml:trace contextRef="#ctx0" brushRef="#br0" timeOffset="35306.6899">9266 6993 69 0,'0'0'79'0,"0"0"-4"0,3 0 3 16,-4 0-3-16,2 0-3 0,4 0-18 0,-3 0-4 16,3 0-17-16,-2 0 14 0,3 0-11 0,-3 0-10 15,2 0 7-15,-2 0 0 0,2 0 7 0,1 0-11 0,0 0-6 16,-1 0-1-16,0 0 0 0,-2 0 4 0,2 0 15 0,1 0-18 16,2 0 11-16,-2 0 0 0,2 0 8 0,-3 0-11 15,0 0 8-15,4 0-4 0,-2 0 0 0,2 0-3 0,-1 0-16 16,1-2 12-16,-1 1 0 0,1-2-12 0,1 1 9 15,0 1-21-15,1-2 21 0,0 0-21 0,0-2 17 16,0 2-21-16,0 2 8 0,0-1 13 0,-1 2-4 0,2-2-22 16,0 2 14-16,0-2-1 0,-2 3 1 0,1-1-5 15,0 0 0-15,-2 1-4 0,3-3 17 0,-2 2-8 0,1 0-43 16,1-2 47-16,0 1 12 0,-1 1-12 0,-1 0-4 16,4 0 0-16,-1-2-1 0,1 2 1 0,0 0-5 15,0 0 1-15,2-1-1 0,-2-1 5 0,1 2-13 0,0-1 8 16,0 1 0-16,0-3 1 0,1 1-5 0,-2-1 0 15,1 0 0-15,-1 2 0 0,0 1 4 0,-1-2-4 0,-1-2 0 16,1 2 0-16,1 1 0 0,-3 1 0 0,1 0 0 16,-2 0 0-16,0 0 5 0,0-2-5 0,0 0 0 15,-2 4 0-15,2 0 0 0,-1-4 4 0,1 2 1 0,0 0-1 16,0 0-4-16,2 0-9 0,0-2 9 0,2 0 0 16,-1-1 9-16,4 0-18 0,-4 0 9 0,4 0 0 0,-2 0 0 15,4-3 0-15,-2 1 0 0,1-1-9 0,0 3 9 0,-2-1 0 16,3 1 5-16,-3 0-14 0,1 1 9 15,-1-1 4-15,0-2 1 0,0 5-1 0,0-1 1 0,-2 1-5 16,2 0 0-16,-2 0 0 0,-2 0 0 0,1-1 0 0,3 1 0 16,-3 0 0-16,2 1 0 0,1-1 13 0,0-3-13 15,0 2 0-15,1-2 9 0,1 3-9 0,1-3 0 0,0 1 0 16,1 2 0-16,-1 0-5 0,0-3 5 0,2 0 0 16,-2 3 0-16,2 1 0 0,-1-1 0 0,-1-1 0 15,0 2 0-15,1-2 0 0,-2 1 0 0,2 0 0 0,-1-1 0 16,0 5 0-16,0-4 9 0,-3 3-9 0,3-1-13 15,0 1 13-15,-3-3 0 0,1 3 0 0,-1 1 0 0,1-1 0 16,1 3 0-16,-4-6 0 0,4 0 0 0,-1 0 0 16,-3 2-4-16,2-2-1 0,-2 1 5 0,3-1-4 0,-2 2-1 15,1-1 10-15,-5-2-23 0,4 1 13 0,-2 1 1 16,-1 1 0-16,0-1-1 0,-1 2 14 0,1-3-9 16,-2 3-13-16,1-1 13 0,0-4-5 0,-1 5 14 0,-1 0-9 15,2-1-9-15,0-2 9 0,-1 1 0 0,4-1 0 16,-1 2 0-16,-1-2-8 0,3-2 16 0,0 4-16 15,0-4 8-15,2 1 0 0,0 1-5 0,-1 0 5 0,2 1 9 0,-1-1-22 16,2 0 17-16,-2-1-17 0,0 1 22 0,1 0-22 16,-1 0 22-16,-1 0-22 0,3 0 0 0,0 0 21 15,-3 0-21-15,3 0 22 0,-3 0-18 0,3 3 18 16,-3-3-9-16,3 3 9 0,-1-2-5 0,-2 2 0 0,1-1-4 16,1-2 0-16,1 1 0 0,-1 1 0 0,0-1 0 15,1-1 0-15,1 0-4 0,0-1 4 0,-1 2 0 0,0-2-4 16,1 4-1-16,2-2 5 0,-1 2 0 0,0 0 0 15,1 0 0-15,-1-1 0 0,2 1 0 0,-3-2 0 16,1 1 0-16,1 1 0 0,0-2 0 0,-1 1-17 0,1-2 17 16,-1 2-17-16,-1-2 21 0,-1 5 0 0,3-5-4 0,-1 3 5 15,-2-1-22-15,1-2 17 0,2 1-13 0,-4-1 17 16,4 2-17-16,-3-2 22 0,2 0-22 0,-1 0 22 16,-1 1-5-16,2-2-17 0,-3-1 22 0,2 4-5 0,-3-2 0 15,2 0 0-15,0-2 1 0,-2 2-1 0,-1 0-4 16,3-1 4-16,-3 1-4 0,1 0-17 0,-2 0 21 15,0 0 1-15,1-2-18 0,-2 2 17 0,1 2 0 0,0-2 1 16,0 0-18-16,-1 0 17 0,0-2 0 0,0 2 1 16,1 0-5-16,2 0 0 0,-1 0 4 0,4 0-21 15,0 0 21-15,0 0-17 0,2 0 18 0,2 0-18 0,0-1 13 0,1 1 8 16,0-2-3-16,4 2-1 0,-3-3 0 0,0 3 0 16,-1-2-8-16,1 1-9 0,-1 0 18 0,2-1-18 15,-4 2 0-15,1 0 22 0,0 0-22 0,-1 0 21 0,1 0-16 16,-2 0-34-16,1 0 55 0,0 2-17 0,1-2 16 15,2 0 1-15,-3 2-22 0,2 0 22 0,2-2-22 0,-2 2 1 16,0-2 16-16,4 0-16 0,-1 1 0 0,0-2 20 16,2 2-20-16,-2-1 16 0,2-1 1 0,0-3-18 15,0 2 18-15,0 2-22 0,0 0 21 0,0-2-3 0,-3 2-18 16,1-1 21-16,-1 1-20 0,-2-2 12 0,2 2 0 16,-6 2 0-16,3-2 0 0,-4 1-8 0,1 2 8 0,-1-2-9 15,1 3 18-15,-2-3-9 0,2 2 0 0,-1 0 0 16,-1 2-9-16,2-1 1 0,1-2 16 0,-1-1-16 0,-1-1 16 15,2 2-16-15,-3 1 16 0,3-3-16 0,-2 0 16 16,1 0-16-16,1 0 16 0,-3 0-8 0,2 0 4 16,-1 3-12-16,2 0 16 0,-4-3 1 0,3 0-18 0,-1 1 18 15,-1 2-18-15,2-3 9 0,-1 2 0 0,1 1-8 16,2 0 4-16,-2-3 16 0,0 0-20 0,4 1 21 0,0-1-22 16,2 2 22-16,0-2-13 0,1 0 0 0,1 1-9 15,2-1 22-15,-1-1-13 0,2 1 0 0,0 0-8 0,1 0 16 16,-2 0 0-16,3 0-20 0,-3 0 20 0,3 0-16 15,-4 0 16-15,1 0-16 0,-1 0 16 0,0 0-16 0,0 0 16 16,0 0-16-16,-1 0 16 0,-1 0-8 0,1 0-12 16,1 0 3-16,-3 0 22 0,1 0-13 0,2 0 0 15,2 0-9-15,0 0 9 0,4 0 13 0,-2 0-21 0,3 0-1 16,1 0 22-16,-2 0-9 0,7 0-12 0,-4 0 20 16,4 0-8-16,-2 0-12 0,2 0 16 0,-3 0 1 0,2 0-9 15,-4 0-9-15,2 0 18 0,1 0-18 0,-7 0 18 16,4 0-18-16,-3 0 9 0,0 0 9 0,-2 0-18 15,1 0 1-15,-3 0 16 0,1 0 1 0,5 3-18 0,-5-2 18 16,1 2-18-16,1-3 18 0,0 1-22 0,1 1 5 16,2-2 16-16,0 2-16 0,1-4 20 0,-1 5-12 0,-1-4-8 15,2-1 16-15,2 2-16 0,-2 0 16 0,-2 0-16 16,1 0 8-16,-3 0 0 0,0 0 8 0,2 0-20 0,-5 0 12 16,1 0 0-16,-1 0-9 0,-2 0 18 0,1 2-18 15,-2 1 18-15,-2-3-1 0,3 3-16 0,1-3-1 16,-4 3 18-16,1-3-1 0,2 0-8 0,-3 3-12 0,3-3 12 15,-1 0 0-15,2 0-5 0,0 0 1 0,0 0-8 0,0-3 8 16,-4 4-5-16,4-1 1 0,-1 0-4 16,-3 0-9-16,1 0 1 0,0 0 12 0,-2 0-4 0,-2 0 0 15,0 0 8-15,-1-1-8 0,0 1-12 0,-1 0 20 0,0 0-16 16,-3 0 20-16,0 3-20 0,-1-2 20 0,1 2-15 16,-3-3-1-16,1 2 20 0,2-1-20 0,-4 2 20 0,3 2 0 15,1-5-16-15,-1 3 16 0,0-3-19 0,1 0 3 16,-1 0 8-16,2 0-11 0,0 0 7 0,0 0-4 0,0 0 1 15,0-2-5-15,0 4-3 0,0-2 4 0,3 0 4 16,-4 0 7-16,2 0-8 0,1 0 5 0,-2 0-5 16,1 0 1-16,2-2 4 0,-2 2-1 0,1 0 1 0,0 0 3 15,1 0 0-15,-1 0 0 0,2 0 1 0,1 0-1 16,-2 0 4-16,2 0 0 0,-2 0-4 0,3 0 4 16,-2 0 0-16,0 0 0 0,-1 0 0 0,2 0 4 0,-3 0 3 15,2 0-10-15,1 0 3 0,-3 0 3 0,3 0-3 16,-1 0 0-16,-1 0 0 0,3 0 4 0,-1 0 4 0,2 0-5 15,-1 0 5-15,2 0-4 0,-4 0 3 0,6 0 4 16,-4 0-7-16,5 0 0 0,-1 0 7 0,-1 0 1 16,2 0-12-16,4 0 4 0,-4 0-50 0,1-1 61 0,2-2 0 15,2 3 4-15,1 0-19 0,-1 0 19 0,3-2-15 16,-1-1 15-16,-1 0 1 0,3 1-17 0,-1 1 1 0,2 0 12 16,-2-1-1-16,1 1 1 0,-2-1-1 0,-1 1 9 0,2 1-13 15,0 0-3-15,-2 0 4 0,2-2 8 0,-1 1-8 16,-1 2 4-16,3-1-8 0,-1-1 0 0,0-1 0 15,1 2 0-15,1 0 8 0,-2-1 0 0,4 2-16 0,-3-1 16 16,2-1-16-16,0 1 17 0,1-2-17 0,0 4 0 16,-2-2 16-16,4 0-8 0,-6 0-8 0,5 0 9 0,-4 0 3 15,4-2-16-15,-5-1 16 0,5 3-16 0,-3-3 21 16,0 2-5-16,6-2-16 0,-3 0 17 0,-1 0-22 16,1 0 22-16,1-2-21 0,0 5 20 0,1-1 1 0,-1-1 0 15,0 2-1-15,1-1 1 0,-1 1 0 0,-1 0 0 16,-1 0 0-16,-1 0-9 0,-1 1 9 0,0-1-8 0,0-1 3 15,-2 1-3-15,1 0-1 0,1 0 5 0,-3 0-5 16,2 0 5-16,1 0-4 0,-1 0 4 0,1 0-5 0,1 0 5 16,-3 0-13-16,5 0 8 0,0 0 0 0,-1 0 5 15,1 0 0-15,-2 0 1 0,3 0-1 0,-3 0 0 16,1 0-5-16,-2 0 1 0,2 0 13 0,-3 0-18 0,0 0 19 16,1-2-10-16,-3 1 0 0,-1-1 1 0,3-1-1 15,-2 2 1-15,-1-4 9 0,2 2-10 0,0 0 1 0,1 0-15 16,0-1 24-16,0 0-24 0,2 0 25 0,-1 3-6 15,-1-2-18-15,5 0 8 0,-2 0-8 0,-1-1 23 16,0 0-24-16,-2 3 25 0,1-1-10 0,-2 1 0 0,1 1 0 16,-2-3 0-16,-4 1 0 0,0 2 11 0,-3 0-11 0,2 0-5 15,-4 2 0-15,1-2 6 0,-3-2-6 0,0 2 5 16,-4-1-4-16,3 2-1 0,-3-4 0 0,4 2 0 0,-5-2-5 16,0 3 6-16,1-3-6 0,1 3 5 0,-4-3-5 15,3 1 0-15,-5 1 0 0,2-1 16 0,0 2-16 16,-5 0 0-16,4 2 0 0,-9-4 0 0,3 2 0 0,-2 0 0 15,-3 0 0-15,-3 0 0 0,3 0 0 0,-5 0-11 16,-1 0 17-16,1 0-6 0,-2 0 0 0,0 0 0 16,0 0 0-16,0 0 0 0,0 0 0 0,0 0 0 0,1-3 0 15,4 3 0-15,-5-1-6 0,3 1 1 0,0-4 5 16,0 2 0-16,4-1-5 0,-6 3 5 0,4-5-6 0,3 2 1 16,-8 3 5-16,0-3-5 0,3 1-6 0,-3 1 11 15,1 0 0-15,-1-1-10 0,-1 2 10 0,1-1 0 0,0-1 0 16,-2 4-11-16,4-5 11 0,-2 4 0 0,0-2 6 15,0-1-12-15,0 4 6 0,0-5-15 0,0 1 20 16,0-1 0-16,-2 3 0 0,2-4-25 0,0 1 25 0,0 0-20 16,0 0 20-16,0 1-21 0,0-1 27 0,0 3-27 15,0-3 26-15,-1 3-20 0,1 0 20 0,-5 0 1 0,5 0-11 16,-4 0 0-16,4-3 5 0,-4 5 5 0,4-1-5 16,-4-1 6-16,-1-1-6 0,3 1 0 0,-3 0 0 15,1 0 1-15,-1 0 4 0,2 0 1 0,-4 1-1 0,4 0-4 16,-5 1 10-16,5 1 0 0,-3-1-11 0,1 1 17 0,-1 3 17 15,3-2-22-15,-5 2 17 0,3 0 1 0,1 0 7 16,0 2-6-16,3-2 1 0,-3 3-6 0,1 0 1 0,3-2-7 16,-1-1 1-16,2 3 14 0,1-1-20 0,1-1 1 15,0 1-1-15,1-4-6 0,0-1 0 0,5-1 0 16,-2 1-7-16,1-2-7 0,3-1 0 0,-3-1-7 0,1-1 0 16,4-1-14-16,-2-1-13 0,-1-3 20 0,2 2 1 15,-2-1-1-15,-1-1-12 0,0 0-14 0,-1 0 2 16,2-2 31-16,-4 1-24 0,-2-2 31 0,-3 2-25 0,4 0 31 15,-4 3-24-15,-2-3 12 0,-4 1 12 0,0-1-30 0,1 2 36 16,-3-1 0-16,1 1-24 0,-1 1 24 0,-2-1 0 16,1 3 1-16,-2 0-1 0,1 2-24 0,1-1 24 15,0 1-24-15,-1-1 24 0,0 4-24 0,0 1 24 0,-2 0-24 16,2 0 30-16,3 1-5 0,-2-1-26 0,1 2 26 16,1-1-1-16,0 2-24 0,4 0 24 0,-1-1-24 15,1 1 24-15,2-2-24 0,0 2-1 0,-1-1 19 0,1-2-18 16,5 1 6-16,-2-2 24 0,3-1 1 0,3-1-6 15,-1 2-26-15,2-4 20 0,2-3-7 0,3 0-26 0,-1-1 26 16,-1 1-24-16,-4-1 30 0,4-1-25 0,-5-1 32 16,-2 1-1-16,-1-1 0 0,-3 2 7 0,-2 2-6 15,-2 1 0-15,-3 1 0 0,2 1 0 0,-3-1 0 0,-4 1 0 16,-2 2 0-16,0-1-6 0,-2 2 13 0,-2-1-13 0,2 2-28 16,-2-1-63-16,-1 1-28 0,-1 1-62 0,1 2-27 15,-4 0-88-15,-1 3-49 0,0-1 53 0,-1-1 43 0,-4 4 35 16,-5-4 31-16,-1 4 7 0,-5 1 20 0</inkml:trace>
  <inkml:trace contextRef="#ctx0" brushRef="#br0" timeOffset="38679.94">9239 10675 69 0,'5'0'93'0,"0"-1"-22"0,0 2 8 0,4-2-4 0,-3 1-10 16,3-3-33-16,1 1 15 0,-2 1-7 0,0-1-1 16,5-2-2-16,-2 2-8 0,0 2 0 0,2-3 0 15,-4 1-7-15,1 0 18 0,4 2-7 0,-3 0 4 0,0 0 8 16,0 1-11-16,0-1 11 0,0 0-11 0,0-1 0 0,1 2 0 16,1-2 12-16,0 1-3 0,1 0-4 0,1 0 1 15,0 0-4-15,0 0-4 0,2 0-4 0,-1 0-3 16,1 0-13-16,1 0 1 0,2 0 7 0,1 0-20 0,-2 0 17 15,3 0 0-15,0 0-5 0,0 0 1 0,2 0 0 16,-2 0-5-16,0 0 1 0,1 0-1 0,-3 0 1 0,3 1-1 16,-2-1 1-16,1 1 0 0,-1 3-1 0,-2-1 1 15,1 0-5-15,2 1 9 0,-2-4-4 0,0 5-4 0,0-1-1 16,1-2-4-16,1 2 4 0,2-2 1 0,-2-2-1 16,1 1 1-16,0-1-10 0,2 0 5 0,0 0 0 0,2 0 0 15,-1-1 0-15,2-2 0 0,1 0 0 0,-2 3 5 16,4-5-5-16,-2 2 4 0,-1 0 10 0,2-1-14 0,0-1-5 15,-1 4 10-15,-3-4-5 0,3 2 0 0,-5 2 0 16,4-1 0-16,-4 2 0 0,3 0 0 0,-2 0 0 16,-1 0 0-16,-2 0 0 0,3 0 0 0,-1-1 0 0,1 2-5 15,0-1 5-15,-1 0 0 0,2 0 0 0,2 0-9 16,-3 0 14-16,5 0 4 0,0 0-14 0,0 0 5 16,0 0 9-16,5-3-13 0,-2 2-1 0,2-2-13 0,3-1 23 15,0 2-1-15,0-3-22 0,0 2 18 0,-1-1-17 16,-1 0 21-16,2 2-21 0,-2-1 21 0,-3 1-21 0,0 2 12 15,2 0 1-15,-3 0 13 0,-2 0-22 0,3 0 21 16,-3 0-8-16,2 0-13 0,1 0 5 0,0 0 8 16,1-1 0-16,2-2 0 0,-2 1 8 0,3-1-8 0,1-1-8 15,4-1 16-15,1-1 1 0,2-2 0 0,0 1-22 16,3 0 21-16,-1-1-21 0,4 1 22 0,-2-1-22 0,0-1 22 16,-2 3-22-16,1-1 21 0,-4 1-8 0,0 0-13 0,-1 1 22 15,1 1-22-15,-6 1 22 0,3 1-22 0,-3 1 17 16,0-1 0-16,0 2-17 0,2-1 18 0,-4 1-18 15,5 0 0-15,-1 0 22 0,-1 0-22 0,4-4 21 0,-4 2-20 16,3-3 20-16,0 2 1 0,-2 0-1 0,-1 3-4 16,1-1-4-16,1-3 5 0,-3 3-1 0,-2 0 0 0,2 1 1 15,-2 0-1-15,-1 0 0 0,0 0 1 0,0 1-5 16,-2-2-18-16,0 2 23 0,1-2-23 0,0 1 23 0,-2 0-1 16,1 2-17-16,2-2 17 0,-1 0 1 0,1 4-1 15,-1-1-13-15,2-2 14 0,-1 2-18 0,-2 2 17 16,2-3 0-16,1 2 1 0,-3-1-1 0,2 1 0 15,-2-1 1-15,-1 0-23 0,-2-2 23 0,2 3-1 0,-2-1 0 16,0 1 1-16,0-1-1 0,0 0 0 0,-2 0 1 0,2 2-1 16,0-4-4-16,0 2 0 0,0 2 4 0,3-2 1 15,-3-2-14-15,4 2-8 0,-1-1 21 0,3-1 0 16,-1 1 1-16,3-2-23 0,1 0 23 0,1 1-1 0,2-1 0 16,1-1 1-16,-1 2-1 0,-1-1-51 0,5-1 55 15,-3 1 1-15,0 1-22 0,0-1 21 0,-1 2 1 0,-2-1 0 16,0-1-5-16,0 2 0 0,0-1 5 0,-1 1 0 15,-1 0-22-15,0 2 21 0,1-3-21 0,-1 1 22 16,0 1-22-16,2 0 22 0,0-2-5 0,2-1 5 0,-1 4-14 16,1 0-8-16,-2-3 22 0,3 2-13 0,-1-1 8 0,-2 2-8 15,0-2 8-15,0 1 5 0,-1 3-22 0,-3-2 17 16,0-1-17-16,2-1 22 0,-5 3-22 0,2-1 13 0,-2-1 8 16,1 1 1-16,-1-1-22 0,0 1 9 0,-1 0 12 15,1 0-21-15,-1-2 22 0,1 1 0 0,0-2-1 16,5 2-8-16,-4 2-13 0,3-4 22 0,-1 2-22 0,2 0 22 15,3 0-9-15,-3-3-13 0,4 2 21 0,1 1-16 16,-3 0 16-16,-2-3 1 0,6 0-22 0,-4 0 22 0,0 1-22 16,-1 1 21-16,0-2-21 0,-1 0 22 0,2 1-18 15,-1-2 18-15,-2 2-18 0,2-1 1 0,-4 2 16 16,5-1-16-16,1-2 16 0,-2 4-8 0,1 0-8 0,4-3 16 16,-3 1-8-16,3 2 5 0,-1-2-14 0,-1 1 18 15,3 1-9-15,1-3-9 0,-2 2 18 0,2-1-18 16,0-1 18-16,-2 2-18 0,4-4 18 0,-4 2-18 0,3 2 18 15,-1-2-9-15,5 0 8 0,-2 0-16 0,3 0 8 16,3-3 0-16,2 1 0 0,3 1 0 0,0-1 0 0,0 0 0 16,4 0 4-16,0-3-4 0,-2 5 0 0,0-4 0 15,-2 2 4-15,2 1-4 0,-7 1 5 0,5-2-1 16,-1-1 9-16,1 3-9 0,-2 0 1 0,4-1-1 0,1-2 0 16,-1 3 1-16,1 0 4 0,2-2-1 0,0 2 1 0,-1 0-4 15,0 0 4-15,0-1 0 0,-4-1 8 0,4 1-8 16,-4-1-9-16,1 2 23 0,1-3-23 0,-2 3 18 0,3-3-18 15,-1 0 23-15,1 0-4 0,1 3 0 0,-1 0-5 16,-1 0 0-16,1-3-19 0,-5 2-4 0,2 1 23 16,0-2-4-16,-1 2-1 0,-3 0-18 0,-1 0 4 15,-1 0 14-15,2 0-18 0,0 0-1 0,-1 0 6 0,4 0 18 16,-4 0-24-16,0 0 6 0,2 0 8 0,-2 0 11 0,0 0-1 16,-2 0-24-16,-1 0 25 0,-3 0-25 0,-1 0 1 15,-2 0 23-15,-2 0-24 0,-1 0 6 0,1 0-1 0,-5 0 19 16,1 0-23-16,0 0 4 0,0 0 19 0,-2 0-14 15,2 0 5-15,1 3 0 0,-1 0-5 0,-1-1-10 0,-1-1 20 16,1 0-20-16,-2 4 20 0,1-2-20 0,-3 0 20 16,0 2-20-16,1-2 20 0,-5-2-1 0,1 1 1 15,-2 1-20-15,0 1 1 0,2-1 18 0,-4-1 1 0,-1 1 0 16,-1-2-20-16,0-1-4 0,0 3 23 0,0 2 1 16,0-5-5-16,-4 3 0 0,2-3-20 0,-2 1 10 15,4 2 15-15,-3-3-5 0,2 3 0 0,2-2-20 0,-2-1 5 16,2 0 1-16,-2 0 18 0,5 0-18 0,0 0 18 15,2 0-18-15,-5-1 18 0,8 1-18 0,-5 0 18 0,1 0-18 16,2 0 23-16,-1 0-23 0,1 0-1 0,-3 0 20 0,2 0-1 16,0 0 1-16,-2 0-10 0,0 0-10 0,-2 1 20 15,1-1-20-15,-4 0 20 0,2 0 0 0,2 0-25 16,-4 0 5-16,2 4 10 0,-4-4 10 0,4 0-20 0,-1 0 20 16,-3 0-20-16,4 1 20 0,0-1-20 0,0 2 20 15,-2-2-10-15,1 0-10 0,-1 0 10 0,0 0-9 0,0 0 18 16,-1 0-9-16,-2 0 0 0,2 0-9 0,-4 0 18 15,0 0-9-15,-2 1-9 0,-2-1 18 0,-2 2 1 16,2-1-20-16,-3-1 10 0,-2 2 10 0,1-1-20 0,-3-1 1 16,0 0 18-16,0 3-18 0,-1-6 18 0,-1 5-18 15,-1-4 18-15,1 2-9 0,-1 2-9 0,-2-4-1 0,1 2 10 16,-5 0 15-16,3 0-25 0,-3 0 10 0,0 0 10 16,0 0-20-16,0 0 20 0,4 0-20 0,-4 0 20 15,1 0-20-15,1 0 20 0,-1 0-20 0,3 0 20 0,2 0-20 16,-5 0 20-16,4 0-20 0,0 0 15 0,-2-1-5 15,0 1-10-15,0 0 20 0,2 0-5 0,0 0-15 0,-4-2 24 16,2 2-14-16,-3-1-9 0,2 1 18 0,0-2-18 16,1 4 18-16,-2-4-18 0,-1-1 14 0,0 3-15 15,0-1 20-15,0 1-20 0,0-2 20 0,0 4-20 0,2-4 20 16,-4 2-20-16,2-2 20 0,0 4-20 0,0-2 20 0,0 0-20 16,0 0 0-16,0 0 10 0,0 0 15 0,0 0-25 15,0 0 20-15,0 0-20 0,0 0 1 0,0 0 23 16,0 0-24-16,0 0 25 0,0 0-20 0,0 0 19 0,0 0-23 15,0 0 18-15,0 0-9 0,0 0-9 0,0 0 23 16,0 0-23-16,0 0 18 0,0 0-9 0,0-2-9 0,0 0 18 16,-3 2-9-16,3-3-9 0,-1 3 18 0,-3-3-18 15,1 0-1-15,3 3 24 0,0-2-23 0,-3-1 18 0,-1 0-18 16,2 3 23-16,2-1-23 0,-3-1 18 0,1 1-18 16,1-1 18-16,-3-1-18 0,1 0-1 0,-2 2 24 15,2 1-23-15,2 0 9 0,-5 0 14 0,-1-3-23 0,6 3 9 16,-6 0 14-16,4 0 1 0,0 0-25 0,-4 1 25 15,1-2-25-15,2-2 24 0,-3 3-9 0,2-3 0 0,0 3-15 16,-2-2 30-16,2 2 0 0,0 0 0 0,1-1 0 16,0-1-10-16,-1 4 1 0,1-1 4 0,-1-2 6 15,2 2-5-15,0-1 26 0,0-1-20 0,-1 2 27 0,0 1-16 16,0 1 7-16,1 0 1 0,0 1 7 0,-1-1 0 16,-3 2 2-16,7 0-18 0,-1 2 20 0,-1-3-32 0,0 2 27 15,2-1-26-15,0-1 20 0,0 1-12 0,0-1-22 0,4-1 0 16,-3 0 29-16,4-1-36 0,-2-2 30 0,5 1-38 15,0-1 30-15,2 2-14 0,0-4-8 0,2-1-8 16,2 0 1-16,-2-3-8 0,1 3 0 0,0-1-6 0,-2-1-1 16,-2-1 8-16,2 0-1 0,-1 2-13 0,-4-2 21 15,1 1 0-15,-6-1 0 0,4 2-6 0,-4 1 13 0,-1-2 0 16,0 2 0-16,0-1 0 0,-3 1 7 0,-1-3-7 16,-3 1 13-16,2 2-6 0,1-1 0 0,-3 0 21 15,0-1-21-15,-5 0 22 0,4 2 0 0,-2 2 1 16,2-1-1-16,-2 0 2 0,0 2-31 0,1 0 31 0,0 0 0 15,-1 0-15-15,-1 4-16 0,3 0 7 0,-2-1-7 16,1 2 0-16,1-3 41 0,0 3-9 0,3 0-7 0,-1 1 0 16,0 0-42-16,4-2 43 0,-1-1-9 0,3 2 0 15,0-1 0-15,-1-1-8 0,1 2-1 0,1-2 1 16,4 1 0-16,-2-1-9 0,2 0 0 0,-1 0-9 0,1-1 0 16,2 2-42-16,1-4 42 0,-1 3-16 0,3-1-17 0,-4-1 34 15,-1-1-8-15,4 1-25 0,-2 1 41 0,-1-4-15 16,1 4-1-16,-3-2 8 0,1 2-15 0,-4-2 30 0,-1 0-30 15,3 1 39-15,-3 1-32 0,0-4 39 0,0 4-30 16,0-2 38-16,0 0 8 0,0 1 2 0,0-2 0 16,0 1-16-16,0 0 1 0,-3 1 8 0,3-2-8 0,-4 1 0 15,4 0-8-15,-3 0 9 0,0 0-9 0,-1 0 0 16,1 0-27-16,-2-2 0 0,2 1-54 0,1-1-32 16,2 0-68-16,-1-2-47 0,-2 1-68 0,-2-1 2 0,5-1-54 15,-3-2-19-15,2-1 52 0,-1 2 48 0,-1-3 37 16,-2 2 24-16,0-4 16 0,0 4 26 0</inkml:trace>
  <inkml:trace contextRef="#ctx0" brushRef="#br0" timeOffset="41486.6199">24364 5581 84 0,'-1'-2'82'0,"1"0"10"0,0-1-17 0,-2 3 8 15,2-5-4-15,-1 5-18 0,-4-1-3 0,5 1 4 16,-4-3-19-16,1-1 1 0,-3 4-3 0,3-2-5 0,0 3 9 16,0-5 0-16,-1 2-4 0,1 1-4 0,3-1-2 15,-5-1-1-15,2 3 0 0,2 0-3 0,-5 0-4 0,6 0 9 16,-5-3-13-16,3 3 1 0,-3 0 0 0,1-3 4 15,-4 3-16-15,0 0 12 0,2 0 1 0,-2-1-5 16,1-1-20-16,-4 2 21 0,3 0-1 0,0 0-3 0,-2 0 4 16,2 0 0-16,-4 0-4 0,4 0 0 0,-1 0-9 0,1 0 5 15,0 0 0-15,-1 2 5 0,1-1-1 0,0 2 1 16,1 0 8-16,3 0 1 0,-5 0-18 0,2-1 18 0,1 2-18 16,-2 1 0-16,2-1 19 0,-2-1 0 0,1 0 0 15,-1 1-23-15,2 1 9 0,-2 0 1 0,3-2-10 16,-3 3 24-16,4 0-24 0,-2 0 19 0,-1-2 1 0,1 2-15 15,-1 0 0-15,4 0 10 0,-3-2-9 0,1 3-6 16,1-1 10-16,2-2 1 0,-1 2-16 0,0 0 0 0,-1-1 15 16,3 2-15-16,-3-2-10 0,4 2 10 0,-3-1 5 15,2 2-5-15,-4-2 5 0,1 1 1 0,4 1-6 16,-2 1 0-16,2-2 5 0,-2 2-5 0,2 0 0 0,-1 0 0 16,1-1 0-16,0 2 0 0,1-1 0 0,-1-1 5 15,0 1-5-15,0 1 0 0,-1 1 5 0,1-1-5 16,0 1 6-16,0-1 15 0,1 1-16 0,3-1 6 0,-3 2 0 15,2 0 0-15,3-2 0 0,-1-2 16 0,2 4-27 16,-3-3 6-16,3 0 22 0,2-1-22 0,-3-1 22 0,2 1-22 16,0-4 23-16,2 1 1 0,-2 0-24 0,0 0 12 15,1-3 6-15,0 2-6 0,1-1-12 0,1-3 19 0,2 3 0 16,-4 0-6-16,4 0 0 0,0 0-12 0,-2-1-1 16,3-1 14-16,-5 2 0 0,4-3-1 0,1 0-5 15,1 2-1-15,-3-2-6 0,1 0 0 0,-1 0-14 0,-1 0 14 16,1-2-7-16,-2 2-7 0,0 0 7 0,1 0-34 0,-2 0 1 15,-4 0-25-15,2 0-23 0,-2 0-26 16,-1 0-23-16,2 2-7 0,-3-2-39 0,4 1 11 0,-5-1-81 0,-1 0-39 16,1 1 30-16,-2-1 43 0,0 2 24 0,-2-2 27 15,-1 0 15-15</inkml:trace>
  <inkml:trace contextRef="#ctx0" brushRef="#br0" timeOffset="42498.5199">24519 11623 101 0,'0'0'100'0,"0"2"-3"16,0-4-8-16,0 4 8 0,0-2-14 0,0 0-29 0,0-2 1 15,0 2 7-15,0 0-7 0,0 0-4 0,0-1 1 16,0-1-3-16,0 2 3 0,0 0-14 0,0-3 0 15,0 3 4-15,0-1-11 0,0 2-8 0,0-2 1 0,0 1 15 16,0-2-19-16,0 4 16 0,0-2-20 0,0-2 12 16,0 4-4-16,0-1 1 0,0 1 0 0,0-1 4 15,0 2-9-15,0 2-3 0,0-1 0 0,0 1 4 0,0-1-8 16,2 2 0-16,0 0 0 0,-1 0 4 0,-1-1 9 16,0 4-12-16,0-3 8 0,3 0-9 0,-3 1 5 15,0 4 14-15,2-1 0 0,-4 4 9 0,2 1 11 0,0-2 2 16,0 2-25-16,0 2 1 0,0 1 21 0,0 0-4 15,0 1-5-15,-3 1 1 0,3-1-26 0,0-1-1 0,0 0-4 16,0 0-1-16,-1-1 23 0,1 1-28 0,0-3 17 16,0 0-18-16,0-2 25 0,0 1-30 0,0-1 30 0,0 1-24 15,0-1-6-15,0-1 30 0,0 2-18 0,0-1 0 0,0 1-18 16,0-1 12-16,0 2 13 0,0-1-25 16,0 1 12-16,0-2 13 0,0 1-26 0,0-2 14 0,0 0 12 15,0-2-32-15,0-1 0 0,0 0 32 0,0-3-31 0,0 2 24 16,0-4-24-16,0-1 18 0,0 0-37 0,0-3 6 15,0 2-11-15,0-1 0 0,0-1-11 0,0 0-21 0,0 0-4 16,0 0-7-16,0 0-18 0,-4-1-19 0,4 1-5 16,0-2-2-16,-3-1 4 0,1 0-27 0,-2 2-57 15,-1-2-34-15,-3-2 29 0,2 1 13 0,-1-1 27 0,3-3 36 16</inkml:trace>
  <inkml:trace contextRef="#ctx0" brushRef="#br0" timeOffset="43044.6599">24451 11674 94 0,'3'-1'75'16,"1"-1"-7"-16,0-1 11 0,1 0-4 0,3 0 0 0,-2 0-25 16,2 0 1-16,-1-1 0 0,2-1 7 0,0 2 0 15,0-3-14-15,1 2 11 0,2-1-3 0,-1 1 8 0,1 1-15 16,-1 1-8-16,1-1 9 0,0 3-8 0,-1-1 13 16,2-1-16-16,-4 0 8 0,1 2 1 0,2 5-4 0,-4 0 1 15,4 1-9-15,-2 0 1 0,1 0-3 0,1 1-1 16,0 5-3-16,1-3-1 0,-1 5-3 0,1-1 4 0,-2-1 5 15,3 0-13-15,-2 0-9 0,2-1 8 0,-3 1 11 16,0 1-10-16,0-2-14 0,-2 1 24 0,1 0-23 16,-1-2 23-16,-1 1-24 0,-1 1 25 0,-2-2-24 0,-1 4 23 15,2-2-23-15,-3 0 10 0,2 0 4 0,-3 1 1 16,-1 1-5-16,1 1-10 0,-2-4 10 0,0 3 0 16,2 0 16-16,-4 1-11 0,2-3-4 0,0 1 0 0,-2 1 0 15,4-3 10-15,-4 2-4 0,-1-1 5 0,0 0 1 16,-2 0 0-16,-1 1 1 0,-2-1-29 0,0 0 11 0,-3 2 12 15,-1-1-17-15,-3 2 12 0,-2-3 0 0,3 5-12 16,-7-4-18-16,2 2 0 0,2-1 30 0,-4-1-24 16,1-1-6-16,1-1 30 0,-2-1-6 0,4-1 0 0,-2 0-24 15,2-1 6-15,1-4 6 0,0 1-24 0,2-3-23 16,2 0-21-16,2 0-3 0,-2-2-19 0,4 0-21 0,-1-5-32 16,3 1-5-16,-1-2-5 0,1-1-97 0,3 0 21 15,-2 0 7-15,4-2 26 0,1-3 31 0,-3 0 15 0,3 0 18 16</inkml:trace>
  <inkml:trace contextRef="#ctx0" brushRef="#br0" timeOffset="44608.0199">26652 8821 116 0,'-4'-3'89'0,"-1"2"4"0,-2-4-4 16,1 2-10-16,-3 0 0 0,1 0-21 0,0-1-7 0,0 1 14 16,-2 0-2-16,2 0-12 0,0-2-3 0,4 2 1 15,-7 0-4-15,3 0-12 0,1 2 9 0,-1-1-4 0,1-1 5 16,-1 2-5-16,1 1-6 0,-1 0-5 0,1 0-3 16,-1 0-4-16,1-2-8 0,-1 2 0 0,-1 0 12 15,1 0-16-15,-2 0 16 0,1 0 1 0,1 0-21 0,0 0 16 16,-1 0 1-16,0 0 0 0,0 0-4 0,0 2-9 15,1 1-12-15,0-2 21 0,0 2-22 0,2 0 18 0,-1 1-21 16,0 0 20-16,0 0-20 0,3 1 21 0,-3 0-22 16,2 0 5-16,-2 0 8 0,2-2 9 0,0 2-22 0,-1 2 22 15,-1-1-17-15,-2 1 4 0,4-1 17 0,-1 3-9 16,-1 0 5-16,-2 2 5 0,3-1 3 0,-1 2-3 16,1-1-1-16,1 2 23 0,-2 2-8 0,4-3-9 0,1 5 14 15,0-4 0-15,1 2-4 0,1 1-4 0,0-3 10 16,0 2 1-16,1 0-10 0,3-2 16 0,0 1-19 0,4-1 15 15,-3-1-26-15,1-1 22 0,1-1-21 0,3 1 22 16,0-4-16-16,3 1-17 0,1-2 22 0,-3-4-4 16,4 0-24-16,0 1 24 0,2-6-30 0,-1 1 24 0,5-3-30 15,-4-3 18-15,2-1-6 0,1 0-18 0,-2-3 6 0,3 0-17 16,-3-1 0-16,2-5-16 0,-2 3 22 16,0-2-4-16,-1 1 0 0,2-2-21 0,-5 0 11 0,4 1 1 15,-6-1 11-15,0 0 10 0,-3 0-15 0,1 2 11 0,-6 1 4 16,0 0 0-16,-3 2 6 0,2 2-1 0,-3-1 15 15,2 4-10-15,-2 0 5 0,0 3 0 0,-2 0 10 0,2 2 4 16,-3 2-23-16,3-1 23 0,0 2 1 0,-1 0 4 16,-3 0-9-16,1 0-15 0,-2 0 15 0,2 3 0 15,0 0 0-15,-3 0 0 0,3 0 5 0,0 3 0 0,-1 0 6 16,3 2 5-16,-3-1 10 0,4 4-20 0,0 2 22 16,-1-3 0-16,1 3-4 0,0 0-23 0,0-1 23 0,1 3-28 15,-1-1 23-15,4 1-29 0,-1 0 30 0,2-3-30 16,-2 1 24-16,3-3-30 0,0 3 24 0,2-3-24 0,2-1-18 15,-1 0-18-15,-1-3-27 0,2-1-13 0,-3 0-55 16,5-1-15-16,-4-3-18 0,-2-2-126 0,3-1 22 16,-2-1 30-16,-3-3 36 0,1 2 28 0,2-2 19 0,-1-2 11 15</inkml:trace>
  <inkml:trace contextRef="#ctx0" brushRef="#br0" timeOffset="45291.06">26903 8809 80 0,'0'0'75'16,"0"0"-4"-16,0 0-6 0,0 0-5 0,0 0-2 0,-1 2-19 15,1 1 8-15,0 0 0 0,0 1 3 0,0 1 1 16,0 1 3-16,0 0-6 0,0 1 7 0,0 1 0 16,0 2 1-16,1-2 8 0,2-1-4 0,-1 2-18 0,0 0 8 15,1 0 8-15,2 1-11 0,-2 0 1 0,2 0 0 16,0 1-3-16,-1 1 0 0,1-1 18 0,-4 2 1 16,3-3-8-16,0 4-3 0,-4-1 2 0,0-1 5 0,2 0-13 15,0 0 2-15,-1 0 5 0,-1-1-24 0,0-1 16 16,3 1-9-16,-3-2 5 0,0-2-25 0,2 1-1 0,-2-2 17 15,2-2 0-15,-4 1-27 0,4-3 0 0,-2 0 22 16,0-2-28-16,0 2 6 0,-2-2 23 0,2 0-23 16,0 0 12-16,0 1 12 0,0-1-24 0,0-1 24 0,0 2-12 15,0-1 1-15,0-1 0 0,0-1-13 0,0-1 7 0,0 0 0 16,0-1 6-16,0-2-6 0,0 1 0 0,0-2 0 16,0 1-6-16,0-3-1 0,0 0-6 0,0 0 7 15,0-2-1-15,2-1-6 0,-1 2 0 0,7-4 7 0,-7 1-33 16,4-2 26-16,3-1-7 0,-1 0-6 0,0 1-20 15,1 0-11-15,2 0 25 0,-4 0-18 0,5 2 7 0,-5-1 12 16,6 2-18-16,-5 0 1 0,1 2 6 0,0 2-10 16,0-2 6-16,1 4 16 0,0 0 12 0,0 0-11 0,0 1 0 15,-1 1 16-15,-1 2-6 0,4-1-4 0,-3 3-1 16,1-2 1-16,-1 2-11 0,3 0 5 0,-5 0 16 16,2 2 0-16,-3 1-10 0,3 2 0 0,-2-1 20 0,-1 2 0 15,-2 3 6-15,-1 1 15 0,-1 1-10 0,-1 4-10 16,2-1 5-16,-2 2 28 0,0-1-22 0,-2 3 12 0,6-1 0 15,-4-1-11-15,5-1 13 0,-1 2 0 0,1-3 0 16,-1 0-11-16,0-2 6 0,1 2-5 0,-2-5-7 16,0-1-12-16,-1 0-1 0,-1 1 7 0,1-3 1 0,-2 0-14 15,1 0-27-15,4 0 14 0,-5-3-32 0,0-1-11 16,1 1-28-16,2-2-9 0,-1 1-32 0,-2-2-19 0,0 0-24 16,0 0-15-16,0 0-78 0,0-2-7 0,0 2 29 15,0-3 32-15,2 0 27 0,-2 0 26 0,3-3 19 16</inkml:trace>
  <inkml:trace contextRef="#ctx0" brushRef="#br0" timeOffset="45778.82">27612 8602 73 0,'0'6'96'0,"0"3"4"0,0-1-10 0,0 2 3 15,0 1 4-15,0-1-32 0,0 4 7 0,0 1-2 0,0-2 3 16,0 4-10-16,0-1 16 0,0 2-11 0,0 0 1 15,0 0-4-15,0 2-2 0,0-1 9 0,0-1-24 16,0 3 18-16,0-3-3 0,0 2-21 0,3-1 15 0,-2-1-9 16,3-1-3-16,-1-1-4 0,2 1 5 0,-2-2-8 15,2-2 5-15,-4 1 6 0,1-1-4 0,1 1-20 16,-2-2-4-16,-1-2 21 0,0 1-27 0,0-1 28 0,-1-2-32 0,1-1 22 16,1 1-5-16,2-4-23 0,-1-1 6 0,1-1 12 15,1-1-23-15,0 1 6 0,1-2 5 0,3-2-16 16,0-1 28-16,1-3-29 0,-1 1 23 0,2 0 1 15,1 0-30-15,-2-1 12 0,4-1-12 0,-4-1 1 0,1 1-6 16,1 1 5-16,-2 0-5 0,0 1-5 0,0 1 10 16,-3-1-15-16,0 1-22 0,-1 2-9 0,2 1 6 0,-4 1 2 15,1-2-19-15,-1 0-7 0,-1 2 3 0,1-1-21 16,-1 1-5-16,1-1-26 0,-1-1 0 0,-2-1-73 0,0-3-30 16,1 1 24-16,-1-2 20 0,0 1 30 0,0-1 11 15</inkml:trace>
  <inkml:trace contextRef="#ctx0" brushRef="#br0" timeOffset="46085">27496 8929 73 0,'-1'-1'146'0,"1"1"-14"0,0 0 1 0,0 0 4 15,0 0-13-15,0-2-21 0,0 2-3 0,5-1-9 16,-2-2-7-16,2 0 5 0,-1-1-5 0,4 2-7 0,-2-3-11 16,2 2-12-16,2-1-7 0,1 1-3 0,-2-3-9 15,0 3-4-15,3 0-9 0,-3-2 10 0,3 2-27 0,-2 0-14 16,3-1-37-16,1-1-11 0,-2 1-38 0,0 0-30 15,2-1-8-15,-2 0-72 0,3 2-8 0,-2-2 8 16,3 0 25-16,-2 2 22 0,3-2 19 0</inkml:trace>
  <inkml:trace contextRef="#ctx0" brushRef="#br0" timeOffset="46666.54">27982 9016 144 0,'0'3'122'0,"0"-3"-15"0,4 2 4 0,0-1-6 0,2-1 0 16,2-1-21-16,3-1-3 0,2-1-7 0,1-3-6 15,-1-1-23-15,3-1 13 0,1 1-20 0,0-2 13 16,1-2-8-16,-1-1-19 0,-3 0 12 0,3 1-4 0,-2 0-4 16,0 0-3-16,-2 1 0 0,-3-1-5 0,1 2-3 15,-2 2 0-15,-5-1-1 0,0 0-3 0,1 3 0 16,-5 2 0-16,1 1-5 0,-1-1-8 0,-1 3 9 0,1-3-9 16,-5 3-9-16,1 0 1 0,0 0-1 0,0 0 5 15,0 2 0-15,-2-1-1 0,-2-4 1 0,2 1 17 0,1 2-13 16,-3-1-9-16,2 1 5 0,-2-1 17 0,3 1 0 15,-3 0-5-15,3-2 1 0,1 1-5 0,-2 2 0 0,-1 1 1 16,-1-2-1-16,3 0 0 0,1-2 1 0,-2 2-1 16,-1 0-21-16,-1 0 21 0,3 0 0 0,1 0 1 15,-2 0-1-15,-1 0-17 0,2 2 0 0,-1-2 22 0,3 2-5 16,-4 0 0-16,3 1 5 0,-1 0 0 0,0 0-9 16,1 2 4-16,0-1 0 0,-1 2 5 0,2-1 4 0,-3 2 14 15,5-1-14-15,-2 2 5 0,-2-1 23 0,3 1-9 0,-3 0 5 16,4 2 1-16,-1 0 5 0,0 1 11 0,2-1-19 15,0 2 21-15,-3 0-3 0,3 0-27 0,0 2 23 16,0-1 1-16,3 1-21 0,-1-3 0 0,1 2-6 0,2 0-11 16,0-1 24-16,1-1-6 0,3-3-18 0,0 2 0 15,2-6-12-15,3 0 19 0,-1 0-38 0,2-3 7 0,1-1-30 16,0-1-41-16,-2-3-24 0,5-1-25 0,-1-3-22 16,-3-1-35-16,3 2-79 0,-2-2-13 0,1 0 37 15,-3 0 32-15,1-5 32 0,2 4 22 0,-4-3 15 0</inkml:trace>
  <inkml:trace contextRef="#ctx0" brushRef="#br0" timeOffset="47434.2699">28437 8819 101 0,'0'8'93'0,"0"-3"-21"15,0-2 6-15,-1 4 5 0,1-1-12 0,1-1-17 0,4 2-3 16,-4-1-7-16,2 3 14 0,-1-3 4 0,0 2-3 15,3 1-8-15,-5-2 13 0,4 3 0 0,-2 0-19 0,0 0 5 16,-2-1 12-16,0 3 4 0,0 0-6 0,0 0-8 16,0 0 18-16,0 0-20 0,0 2-4 0,0-2 10 15,0 0-4-15,0 1-3 0,0 1-3 0,0-4 0 0,0 2-4 16,0 0-3-16,0-3-5 0,0 0-15 0,0-1 6 16,0-2 0-16,0 1-5 0,0-4 11 0,0 0-10 0,0-1 0 15,0-2-11-15,0 1 22 0,0-1 1 0,0 0 0 16,0-1 0-16,0 1-4 0,0 0 0 0,0 0-6 15,0 0 1-15,0 0 0 0,0-3-6 0,0 0 0 0,0-1-12 16,0-1-12-16,0 0 12 0,0 1 13 0,0-3-7 16,0-1 0-16,1 0 1 0,1 1-7 0,-1-2 1 0,3-2-1 15,-2 2-6-15,3-1-25 0,-2 1 18 0,4-5-17 16,-2 2-7-16,-1 0-5 0,4 0 0 0,-3-1-5 16,1 1-16-16,2 0 24 0,-1-2-5 0,2 2-11 0,-3-1 2 0,2 1 1 15,0 0 6-15,1 1 10 0,-1-1 6 0,1 0-10 16,0 3 6-16,-3 0-10 0,2 0 6 0,-1 2 13 15,-1 1 6-15,1 0 8 0,-2 0 1 0,3 1-10 16,-3 0 5-16,2 1 9 0,0 1-9 0,-2 2 0 0,1-1 14 16,-1 1-14-16,2 1-40 0,2-2 49 0,-4 2-9 15,1 2 9-15,-1-1 5 0,0 2 8 0,1 2-13 0,-2-1 4 16,0-1-4-16,0 5-9 0,0-3 14 0,-1 5-1 16,0-1 5-16,0 0-5 0,2 0 5 0,-1 1-4 0,0 0 4 15,-3 1 0-15,2 0 4 0,-3-1 5 0,4 2 0 16,-3 0 0-16,1 2 1 0,0-4 4 0,-2 3-18 15,0 0-1-15,0 0 10 0,0 0 15 0,0-2-10 0,1 3-9 16,-2-3 19-16,2 0-5 0,-2-1-9 0,1 1 0 16,0 1 0-16,0-3-5 0,0 0 5 0,0-1-4 0,0 1-6 15,0-3 5-15,0 0 0 0,0-1-5 0,0-1 1 16,0-3-6-16,0 2 0 0,0-1-16 0,0-1 11 0,0 1-26 16,0-2-4-16,0 0-34 0,0 0-21 0,0 0-11 15,0-3-26-15,0 1 9 0,0 2-36 0,0-6-60 16,0 3-17-16,1-1 23 0,1-2 24 0,-2 0 27 0,3-2 17 15</inkml:trace>
  <inkml:trace contextRef="#ctx0" brushRef="#br0" timeOffset="48207.35">29332 8793 48 0,'-1'-3'86'0,"-6"-2"3"0,2 3-4 0,2 1-20 16,-2-3 17-16,1 1-39 0,-2 0 8 0,1 0-11 15,-2 3 3-15,3-4 1 0,-4 3 3 0,2-2-10 16,-2 2-1-16,0-1 5 0,1 2-4 0,-2 0-19 0,3 0 16 16,-2 0-19-16,-2-1 15 0,1 2-15 0,1-2 11 15,0 2 1-15,-3-1-4 0,5-1 0 0,-6 1-4 0,6 0-15 16,-5 3 15-16,0-2-19 0,4 2 8 0,-2 0 7 0,0 0 1 15,1 0-20-15,0 0 8 0,-5 2 11 0,5-1-19 16,2-1 16-16,-3-1 0 0,1-1-4 0,1 2-1 16,-3-3-18-16,3 3 18 0,-1 0-7 0,2 0 0 0,1 0-7 15,-2 2 11-15,1-2 7 0,0 2-7 0,0 2-4 16,1-3 16-16,0 4 4 0,-3-2 4 0,5 1-4 16,-2 0 12-16,0 3 5 0,1 0 4 0,0 1 5 0,0 1-8 15,4 1 17-15,-5 2-7 0,5 0 1 0,-1 2 1 16,1-1 5-16,0 2-3 0,0-1-14 0,0-1 6 0,0 0-4 15,0 1-5-15,1-2-14 0,5 0 21 0,-1-3-27 16,0 0 23-16,3-3-27 0,-2 0-1 0,5 0 18 16,0-4-23-16,3-2 23 0,1 0-28 0,-4-5 17 0,6-1-17 15,-2-3-22-15,3 2 5 0,0-7-22 0,-1 1 12 16,4-2 6-16,-5-2-5 0,6 1-16 0,-4-1-4 0,2-1 1 16,-3 0 11-16,-3 0-19 0,4 0 15 0,-6 1-8 15,2 1 18-15,-4-2-4 0,0 3-8 0,-3-3 27 0,-4 2-9 16,1 1 5-16,-3 1-1 0,-1-1-3 0,0 1 8 15,0 3 13-15,0-2-21 0,0 2 25 0,-1 0-13 16,1 2-3-16,0 2 16 0,1 2-17 0,-1-1 22 0,0 2-1 16,0-1-16-16,-1 2-1 0,1 0 22 0,0 0 0 0,0 0-1 15,0 2 1-15,0-1 0 0,0 4 4 0,0-2-8 16,0 4 0-16,0 1-1 0,0 2 1 0,0 1 4 16,0 2-4-16,0 2-5 0,0 1 1 0,0 0-1 0,0 0 1 15,1-1-5-15,2 0 0 0,-1 0-18 0,1-3 9 16,4 0-26-16,-3 0-16 0,2-3-29 0,-1 2-23 0,3-5-48 15,-1-2-74-15,-6 1-1 0,4-1 27 0,-4-1 27 16,-2-1 18-16,1-1 18 0</inkml:trace>
  <inkml:trace contextRef="#ctx0" brushRef="#br0" timeOffset="58815.68">9106 7461 80 0,'0'0'86'0,"0"0"3"0,0 0-7 16,0 0 0-16,0 0-3 0,0 0-32 0,0 0-7 0,0 0 7 15,0 0-3-15,0 0-1 0,0 0-6 0,0 0 11 16,0 0-19-16,0 0 1 0,0 0-1 0,0 0 16 16,0 0-7-16,0 0-1 0,0 0-3 0,0 1 12 0,0 1-7 15,0 1 7-15,0 1 1 0,2 2-3 0,0 3-8 16,-1 0 0-16,1 0 1 0,1 3 0 0,0 3 9 0,-1 0 0 15,-2 0-12-15,2 2-8 0,-1 1 5 0,-1-2 9 16,2 1 5-16,-4 1-9 0,2 1-4 0,0-1-13 0,-1-3 5 16,2 3-1-16,1-3-3 0,-2 2-1 0,1-2-14 15,-1 0 9-15,0-2 1 0,0-1-5 0,0 0 0 16,0-3 0-16,0 2-15 0,-1-4 20 0,1 2-15 0,0-4-25 16,0 1 5-16,1-4-28 0,-1 0 9 0,0 0-31 15,0-2-25-15,0 1 3 0,0-2-26 0,0 1 8 0,0 0-52 16,2-4-51-16,-2 2-5 0,-2-1 26 0,2 0 20 15,0-2 25-15,0 0 15 0</inkml:trace>
  <inkml:trace contextRef="#ctx0" brushRef="#br0" timeOffset="59120.87">8976 7697 134 0,'2'-1'121'0,"-2"2"8"0,2-1-4 0,0 0 9 15,1 0-10-15,0 0-14 0,3 0-12 0,1 0 4 0,-1-1-2 16,3 1-13-16,-1 1-11 0,2-1-6 0,-1 2-8 15,1-2-2-15,0 0-21 0,0 0 13 0,-2 0-16 16,0 0-18-16,2 0-41 0,1 0-12 0,-2 0-35 0,-1 0-11 16,1 0-35-16,0 0 0 0,-1 0-81 0,-2 0-24 15,0 0 17-15,0 0 13 0,-1 0 23 0,0 0 29 0</inkml:trace>
  <inkml:trace contextRef="#ctx0" brushRef="#br0" timeOffset="59931.86">8893 10063 130 0,'0'0'114'16,"0"0"-7"-16,0 0-3 0,0 2 4 0,3-4 1 0,-1 2-14 15,0 2-3-15,1-2-6 0,0-2-4 0,2 2-5 16,1 0 8-16,-3 0 2 0,5 0-11 0,-2 0-2 0,-1 0 2 15,0 0-3-15,3 0 20 0,-2 2-20 0,0-2 17 16,1 1-7-16,0 2 3 0,1-1-12 0,0-1 14 16,-1 1-25-16,2 0 20 0,2-2-35 0,-3 2 28 0,3-2-17 15,0 2-26-15,1-4 28 0,-2 0-40 0,0-2 29 0,1 1-43 16,1 0-7-16,0-1-7 0,-1-2-50 0,0 0-18 16,-2 1-49-16,-1-3-22 0,0 1-12 0,0 4-39 15,-5-1-25-15,0-2-107 0,-1 1 43 0,-4 2 46 0,-1 3 32 16,-2 0 24-16,-1-3 27 0,0 3 18 0</inkml:trace>
  <inkml:trace contextRef="#ctx0" brushRef="#br0" timeOffset="60967.08">8542 8239 73 0,'0'0'71'0,"0"0"4"0,0 0 7 0,0 0-3 0,2 0 0 16,-2 0-22-16,3 0-6 0,0 0-15 0,0 0 4 16,-1 0-4-16,-1 1-3 0,1 1 4 0,4 1 3 0,-4 0 4 15,1 2 0-15,2 0 5 0,-1 2-8 0,0-1-3 16,-1 1 3-16,2 2 1 0,-1-1 8 0,1 2 1 15,-3 0 0-15,1 3-11 0,0 0 0 0,3 1 0 0,-3 2 6 16,1 2 8-16,0 1-12 0,1 1-12 0,2 3 17 16,0-1-20-16,0 4 21 0,-1-2-11 0,1 1 8 0,2-1-12 15,-3 3 5-15,2-1-5 0,0 0 6 0,1 0 1 16,-2 1-15-16,1-1 21 0,0-2-25 0,1 0 5 16,-1-1 1-16,-2 0 21 0,2 1 2 0,0-3-16 0,-2-1 6 15,2-1-10-15,-3 1 24 0,2-2-11 0,0-2-12 16,-2 1 13-16,0-2 15 0,-2-3-5 0,2 1-6 0,0-2-34 15,1-1 0-15,-2-2 1 0,0 1-1 0,-3-3 29 16,1-2 2-16,1 1-38 0,-3-1 1 0,2-2 30 0,-1-1-22 16,1-1-16-16,-2 2 39 0,0-1-31 0,0-2 32 15,0 2-8-15,3-1 9 0,-3-1 2 0,3-1 17 16,0 2-16-16,-3 0 10 0,3-1 2 0,0-1-28 0,1-2-19 16,0-1 20-16,1 1-10 0,0-4 10 0,-2 2 11 0,2-3-31 15,-1 0 11-15,1-3 21 0,0 1-51 0,-2 1 40 16,4-3-19-16,-1-1-1 0,0-1 0 0,-1-3 1 0,1-1-32 15,2-2 42-15,0-3-21 0,0-2 0 0,0-1-11 16,0-3 1-16,1-1-11 0,-1 1 11 0,0-3 0 16,0 0-21-16,0 2 31 0,-2 0 21 0,-1 3-11 0,2 1-20 15,-3 3 10-15,2 0 10 0,-1 3-20 0,-2 3 10 16,2 3-10-16,-3 0 10 0,-1 1-11 0,-1 4 11 0,4-1-10 16,-3 4 10-16,2-4-20 0,3 4-9 0,-4-1 9 15,-1 2-57-15,1-1 3 0,3 4-25 0,-2-5-22 16,0 3-8-16,-1 3-30 0,0-1-16 0,2 0-45 0,-4 3 15 15,5-2-10-15,-2 1-9 0,-3 2-74 0,1-4 19 16,1 8 36-16,0-2 35 0,1 1 31 0,-3 2 19 16,0 2 19-16</inkml:trace>
  <inkml:trace contextRef="#ctx0" brushRef="#br0" timeOffset="61482.11">9339 8866 112 0,'0'2'107'0,"0"-2"-7"0,0-2 8 0,0 2-8 16,-1 0-17-16,1 0-21 0,0 0 11 0,0 0-11 0,0 0-6 16,0 0-1-16,0 0 9 0,0 0-3 0,0 2-16 15,0 1 17-15,0 0-23 0,0 1 8 0,0 2-3 0,0 2 0 16,-4 1 5-16,4 0-12 0,-3 3 8 0,0 1-11 15,0-2 0-15,-2 2-4 0,2 1 1 0,-3-2 4 16,-1 3 0-16,1-2-3 0,1 2 0 0,0 1 0 0,1 0-4 16,-2 0 1-16,-1 1-24 0,2-1-1 0,0 1 1 0,-2-1 0 15,4 2 19-15,-4 2-19 0,4-2 19 0,-2-2-9 16,0 3-5-16,1-2 10 0,2 1-10 0,2-1-5 16,-3-2 0-16,2 1 0 0,-1-4 0 0,-1-1 0 0,3 1 0 15,-2-5 1-15,2 1-17 0,2-5 22 0,-5 0-22 16,1-2 16-16,2 1-5 0,-2-2-10 0,2 0-25 0,0 0-5 15,0-2-32-15,0-4-12 0,0 0-11 0,0 2-18 16,0-4-1-16,0-2 9 0,0-3-2 0,0 0-51 16,0-2-44-16,0-4-2 0,0 1 24 0,2-2 18 0,0 1 20 15</inkml:trace>
  <inkml:trace contextRef="#ctx0" brushRef="#br0" timeOffset="61900.8">9323 8868 123 0,'3'1'100'0,"-1"-4"-7"0,-2 3-4 0,3-3 8 0,-3 2-7 16,5 1-21-16,0-2-18 0,-2 2-3 0,-1-2 7 16,2 2 0-16,-4 0-3 0,5 0-7 0,-4 0 8 0,1 0 8 15,4 0-11-15,-4 2-12 0,1-2 21 0,-1 3-15 16,4 0 4-16,-3 2 5 0,3-1 0 0,-2 2-3 0,0 2 1 15,0 1-7-15,-1-2-14 0,3 2 23 0,0 2-3 16,-1-3-13-16,0 2 0 0,1 0 6 0,-1 2 10 0,1 0 2 16,0 3 1-16,-1-4-14 0,0 5 11 0,0-1-15 15,-2 2 12-15,2-1-10 0,1 0-6 0,-3 1 2 16,0 0-24-16,2-2 12 0,-2 3 12 0,2 0-17 0,0-2-1 16,-1 1 1-16,-1-1-6 0,1-1 6 0,-1-1-6 15,2 1 0-15,-2 0 0 0,-3-2-6 0,2-2 6 0,1 1-6 16,-2-3-1-16,-1-2-6 0,0 2 7 0,0-2-14 15,0 1 21-15,0-3-14 0,0-1 7 0,0 1-1 16,0-4-6-16,0 2-6 0,0 2-8 0,0-1 7 0,0-1-32 16,-1-2 0-16,-2 3-12 0,1-4 2 0,-1 1-17 15,-2-1-49-15,2 2-4 0,-2-1-19 0,-1-1-6 0,1-3-9 16,-1 0-22-16,-1-4-78 0,2 4 10 0,-2-3 22 16,1-2 32-16,1-1 24 0,-2-1 15 0,-1-1 18 15</inkml:trace>
  <inkml:trace contextRef="#ctx0" brushRef="#br0" timeOffset="62218.95">9171 9168 148 0,'0'0'135'0,"0"0"-6"0,0 0 8 16,0 0-10-16,2 0-3 0,1 0-6 0,2 0 3 15,-2 0-6-15,4 0 7 0,-1 0-17 0,0-2 3 0,2-1 4 16,0 2-13-16,1-3-6 0,-1-1-7 0,0 2-1 16,2-2-1-16,1-1-20 0,-2 0-8 0,1 0-5 15,2 0-10-15,-2 4-11 0,1-3-18 0,-3 2-6 0,1 0-36 16,-1-2-40-16,0 5-9 0,0-2-29 0,-2 1-19 0,-1 1-7 15,0 0-16-15,3-3 4 0,-4 3-82 0,1-1-30 16,0 1 29-16,-5 0 25 0,2-2 32 0,-2-1 22 16,3 0 14-16</inkml:trace>
  <inkml:trace contextRef="#ctx0" brushRef="#br0" timeOffset="62912.11">9777 8853 109 0,'-1'3'96'16,"1"-1"-3"-16,1 3-4 0,-2 1 4 0,-1-1 5 16,2 1-22-16,2 1-22 0,-2-2 9 0,0 2-5 15,0-1-2-15,-2 0 7 0,2 2-3 0,0-1-3 0,0 0-3 16,0 1-23-16,0 1 0 0,0 0 16 0,0 0-3 15,0 0-12-15,0 3 0 0,0-1-3 0,0 1 3 0,0 0 6 16,0 0-5-16,0 0-8 0,0 0 22 0,0 3-3 16,0-2 0-16,0 0 0 0,0 3-3 0,0-3 1 0,0 2-14 15,0 2 1-15,0-1-1 0,0 0-8 0,0-2 9 16,0 3-4-16,0-1 0 0,3 1 0 0,-3-2 11 0,0 0-4 16,0-3-11-16,0 1 6 0,0 0 5 0,0 0 1 15,0 0-5-15,0-4 1 0,0 2-6 0,0-4 0 16,0 1-5-16,0-2 0 0,0 1-6 0,0-2 0 0,0-2 0 15,0 0 0-15,0 0-30 0,0-3 30 0,0 0 0 16,0 1 0-16,3-1-6 0,-3 0 1 0,0 2-1 0,0-4-12 16,0 2 6-16,-3 0 0 0,3 0-25 0,0 0-5 15,0 0-6-15,0 0-11 0,0 0-33 0,0 0-7 0,0 0-17 16,0-3-24-16,0 0 2 0,0-1-16 0,0-1 10 16,-1-2-85-16,-3-1-14 0,1-1 16 0,0-1 19 15,3-4 23-15,-2-1 23 0,-1 3 15 0</inkml:trace>
  <inkml:trace contextRef="#ctx0" brushRef="#br0" timeOffset="64078.89">9753 8944 62 0,'3'-3'82'0,"1"0"0"0,0 0-10 16,1-1 14-16,2-1-11 0,0-1-21 0,-2 0-4 0,3 0-3 16,-3 0-3-16,1 0-4 0,0 0-4 0,-1 0 12 15,3 2-4-15,-1-2-3 0,-3 1-1 0,4 1-2 0,-2-1-8 16,-1 3-11-16,0 0 7 0,1 0 12 0,0 1-11 15,-1-1-12-15,-2 1 20 0,2 1-12 0,-2 0-4 0,2 0 1 16,0 1 7-16,1-2-7 0,-1 1-8 0,0-2 4 16,-1 4-4-16,1-2-36 0,2 0 36 0,-1 0 4 15,-2 0 4-15,3 0 0 0,-2 0-12 0,1 1-8 0,0 1 0 16,-3 2 0-16,2-1 12 0,0 0 9 0,-2 0-17 16,0 2 8-16,-1-1 8 0,0 2 1 0,-1 0-4 0,-1 0-1 15,2 0 1-15,-2-1 0 0,0 2 0 0,0-1 0 16,-2 2-4-16,2-1 4 0,0 1-4 0,0-1 0 0,0 1 14 15,0-2-10-15,0 0-3 0,0 1-1 0,0 1 9 16,0-2-8-16,0 1-5 0,-3-2 0 0,1 2-4 0,1-2-1 16,-3 2 24-16,1-1-5 0,0 0 1 0,-2 2 0 15,2-3 0-15,-3 3-5 0,1 0-4 0,0 1-6 16,2-2 6-16,-2-1-5 0,4 2 0 0,-1-1 5 0,-1 2 0 16,1-3 0-16,-2 0 16 0,2 0-10 0,1 0-5 15,-2-3 5-15,1 2-5 0,2-1 0 0,-3 1 11 0,1-2-16 16,2-3 11-16,-3 1 0 0,3 4 1 0,0-5 0 15,-2 2-6-15,2-2 0 0,0 2 1 0,0 1 0 0,0-3-18 16,-3 2 0-16,3-1 0 0,-2-1 30 0,2 0-24 16,0 2 12-16,0-4 19 0,0 5-12 0,0-1-6 15,-1-4-6-15,1 4 12 0,1-4 1 0,-1 2 1 0,0 2-7 16,-1-2-7-16,1 0 15 0,0 0 6 0,0-2-20 16,0 2 0-16,0 0-7 0,0-1 8 0,0-1 6 0,0 2-21 15,0-3 15-15,0 0-15 0,0 1-15 0,0 0 1 16,0-1-8-16,0 0 1 0,1-2 0 0,-1 2 7 15,4 0 14-15,-3-3-13 0,3 5 6 0,0-2-27 0,-4 0 7 16,5-2 27-16,-3 1-26 0,3-1 32 0,-3 5-6 16,3-1 7-16,-2-1-7 0,1 2-26 0,-1-3 0 0,0 5 32 15,2-4-25-15,-2 4 0 0,3-4 6 0,0 2 13 0,-4 0-12 16,4-3 0-16,-2 1-1 0,2 1 7 0,0 1-6 16,-3-1 0-16,4-1 24 0,-3 2 6 0,1 0 1 15,0 0-32-15,1-1 1 0,-1 2 6 0,-2-1 0 0,2 0 0 16,0 0 0-16,-2 0 0 0,3 0 24 0,0 2-24 15,-3-1 0-15,2-1 0 0,2 1 24 0,-1 1-24 0,-1 1 0 16,2-3 0-16,-2 3 24 0,-1 0-24 0,2 0-6 16,-3-3 6-16,2 0 0 0,-3 6 0 0,2-3 0 15,1 0 6-15,-2 0 24 0,0 2-30 0,0-2 0 0,-1-1 0 16,0 3 24-16,-1 1 0 0,1 1-24 0,-1-5 0 16,-1 3 0-16,0 1 18 0,0-1 6 0,2-1 1 0,-4 0-32 15,2 1 1-15,0-1 6 0,2 1 0 0,-2 2 0 16,0-2 24-16,0 1-24 0,0-2 24 0,0 2-24 15,0 0 0-15,0 2 12 0,0-4 19 0,0 3-19 0,-2 1-12 16,2-2 24-16,-3 3-24 0,3-4 25 0,-1 4-13 16,-1-2-18-16,0-2 24 0,-1 3 1 0,0 0-26 0,-2 0 26 15,5-1-26-15,-5-1 26 0,1 1-13 0,1 1 13 16,-2-2-13-16,2 2-13 0,0-1 26 0,-1-1-13 0,4 0 0 16,-5 0-19-16,5 0 32 0,-3 0-13 0,-1 2 0 15,1-2 0-15,-2 0-13 0,3-2 26 0,-2 4-26 0,0-4 26 16,-1 2-26-16,1-1 26 0,-4 3-26 15,5-3 26-15,-2 0-1 0,0 1 1 0,0 0-26 0,-1 1 26 0,-1-1 0 16,0 0 0-16,2 0 1 0,-1-1-1 0,-2 1-13 16,0-2 6-16,2-1 1 0,-1 2-20 0,-2-1 19 15,0-4 1-15,2 1-14 0,-1 1 21 0,-1 0-7 0,3-2 6 16,-1 0-6-16,2 0 0 0,-1 0 7 0,0-2-14 16,4 2 0-16,2 0-7 0,-3-2-7 0,2 0 0 0,1-1-46 15,-2 1 2-15,2-2-41 0,2-1-25 0,-1 1-3 16,-4-2-23-16,3 1-23 0,0-1-15 0,-2 2-54 15,-1-2-31-15,0 1 34 0,0 0 24 0,-1 3 35 0,1-1 22 16,-1 3 16-16</inkml:trace>
  <inkml:trace contextRef="#ctx0" brushRef="#br0" timeOffset="70936.72">24189 1720 69 0,'0'-3'75'16,"0"0"-3"-16,3 2 6 0,-3-2-21 0,0 1 8 15,0-3-19-15,0 4-2 0,0 1-5 0,0-1-3 0,1-2-3 16,-1 3-4-16,0 1-4 0,-1-2 1 0,1 1-4 16,0 1 0-16,0-1-19 0,0 0 16 0,0 0-1 15,0-1-18-15,0 1 0 0,0 0 11 0,0 0-7 0,0 0 18 16,0 0-19-16,0 0 5 0,0 0 6 0,0 0 12 16,0 0-7-16,0 0-1 0,0 0 5 0,0 0 3 0,0 0 0 15,0 0-18-15,0 0 3 0,0 0 0 0,0 0 8 16,0 0 8-16,0 0-19 0,0 0 18 0,0 0-10 15,0 1-9-15,0-1 20 0,0 3-11 0,0-2 3 0,0 3-3 16,0 0 0-16,1 1 7 0,-1-1-7 0,0 4 8 16,0-4 0-16,0 2 0 0,0 3-4 0,0-3 0 0,3 5-16 15,-3-4 21-15,0 0-21 0,0 1 21 0,0 1-13 16,0 2-8-16,0-3 13 0,0 3 8 0,0 0-16 16,0-1 3-16,0 2 5 0,0 0 0 0,0 0 1 0,0 2-5 15,2-1 0-15,0 1-5 0,-1-2 1 0,-1 3 0 16,0-2 4-16,0 1-4 0,0-1 4 0,2 0-4 0,0 0 0 15,-1-1 0-15,-2 1 0 0,1-2 0 0,1 1 5 16,-1-2-14-16,3 1 9 0,1 0-9 0,-3-1 18 0,-1 2-9 16,2-3 0-16,-1 1-13 0,3 1 22 0,-2-1-8 15,-2 1-15-15,5-1 24 0,-3 0-24 0,-1 1 24 0,1 0-24 16,1-1 24-16,0 1-19 0,2-1 24 0,-2 1 0 16,-3 0-24-16,2 0 24 0,0 1 1 0,-2-3-15 0,0 3 10 15,1-3 0-15,-1 3 1 0,0-4-16 0,-1 2 5 16,-1-1 0-16,4 0 1 0,-2 0 4 0,0-1-4 15,0 1 10-15,0 0 11 0,0 0 1 0,0 0-22 0,0 0 22 16,0 1-22-16,-2-2 29 0,2-1-28 0,0 1 23 16,0-1-29-16,0 1 0 0,0-2 24 0,0-2-6 0,0 2 0 15,0-4-5-15,0-1-32 0,0-1 26 0,0 2-38 16,0-2 19-16,0 1-24 0,0-1-12 0,2-1 1 16,-1 1-33-16,-1-5-3 0,3 1-27 0,-1 1-16 0,-1-2-17 15,-1 1-10-15,5-4-9 0,-5 1-61 0,2-1-35 16,-2-2 30-16,0-1 23 0,0 4 30 0,0-4 19 0,1 1 15 15</inkml:trace>
  <inkml:trace contextRef="#ctx0" brushRef="#br0" timeOffset="72120.25">24591 1729 105 0,'0'0'57'0,"0"0"7"0,0 0-10 15,0 0 3-15,0 0 0 0,0 2-17 0,2-1 3 16,2-1 0-16,-3 0-3 0,1 3-8 0,-1 0 1 0,3-2-4 15,-1 3 0-15,-2 0-18 0,3-1 0 0,-4 0 0 16,0 0 18-16,3 2-18 0,-2 1 7 0,3 0 1 0,-2-1 3 16,2 2 0-16,-1 0 0 0,2 1 4 0,-1 1 7 15,1 1 1-15,-2 1-15 0,1-1 11 0,0 2 0 16,-1 2 1-16,0-1-1 0,2 1 5 0,-2 2 0 0,2-1-8 16,2 3 16-16,-1-1 1 0,-2 1-12 0,3 1 0 15,-1 1 5-15,1-1-4 0,0 2 4 0,1-1 1 0,-1 0 9 16,-2 0-21-16,-1 1 22 0,4-1-4 0,-3-1-22 15,0 1 19-15,-1-2-8 0,1-2-15 0,-2 0 11 16,5-2-1-16,-3 3 11 0,0-4-15 0,-1-1 1 0,1-1-5 16,-2-4 0-16,3 4-5 0,-4-5 1 0,0 1 4 15,-2-1-4-15,1-1 0 0,1-3-6 0,-2 3 1 0,-2-3 0 16,2-1-6-16,-1 1 6 0,2-1-6 0,1-1 6 16,-2 0-6-16,0 0 6 0,0 0 6 0,0-1-12 15,0 1 1-15,0 0 16 0,0 0-5 0,0 0 0 0,0-2 0 16,3 1 1-16,0-2-24 0,0-2-6 0,1 1 24 15,0-2-1-15,0-2 1 0,2 1-6 0,-2-4-18 0,4 2 6 16,-3-3-5-16,2 2 5 0,-1-4 0 0,0 2-5 0,0-3-6 16,3-1 0-16,0-1-11 0,-1-1 17 0,-2-3 0 15,2 0 0-15,3-2 0 0,-1 1 6 0,-1-3-6 16,3 1 5-16,0-2 1 0,-3 2 5 0,4 0 0 0,-4 1-11 16,3 3 17-16,-2 0-1 0,-2 2 6 0,-1 3 0 15,-1 3-1-15,0 0 12 0,-1 3-16 0,-2-1 5 0,0 4-17 16,2-2 12-16,-1 2-1 0,-1 2-5 0,3-1-16 15,-3 0 10-15,0 0-5 0,0 2-37 0,4-3 0 16,-4 1-29-16,2 1 3 0,1-1-8 0,-5 1-33 0,2-1-26 16,2 1-1-16,-1 1-38 0,-3 0-65 0,1-3 19 15,-2 6 26-15,0-2 25 0,1 1 24 0,-2 1 23 16</inkml:trace>
  <inkml:trace contextRef="#ctx0" brushRef="#br0" timeOffset="72697.73">25375 2125 134 0,'0'0'110'15,"0"0"1"-15,0-3-18 0,0 5 11 0,0-2-9 16,0-2-30-16,0 1 8 0,0 1-10 0,0-2 11 0,0 4-14 16,0-2 8-16,0-2-3 0,0 4-11 0,0-2-7 15,0 0 1-15,0 0-4 0,0-2 0 0,-4 4-15 0,4-1 8 16,0 1 0-16,-1 1 1 0,-3 1-4 0,1 1-3 16,-1 1-10-16,-1 0 23 0,2 3-8 0,-3 0-9 0,1 0 10 15,-2 3 0-15,-2 0 0 0,3 0 6 0,-1 0-4 16,-1 0-9-16,1 3 20 0,-1-2-19 0,-2 2 16 15,2-1-26-15,-1 1 22 0,-1-1 1 0,2 2-4 0,-1 0-29 16,-1-1 24-16,1 0-30 0,2 0 13 0,-2 0-6 0,1-3 18 16,2 2-30-16,3-1 24 0,-3-2-30 0,2-1 24 15,4-2 0-15,-3-1 1 0,3-2-7 0,0-2-6 0,0 0-18 16,0-3-7-16,2 4-5 0,-4-4-12 0,4 0 0 16,-4-1-11-16,2 1-15 0,0-2 2 0,0 4-25 15,0-4 3-15,0-1-2 0,0-3-15 0,3-3-10 0,1 2-17 16,-2-4-7-16,2-1-12 0,-1-1-71 0,0-2-11 15,2-2 27-15,0 1 20 0,3-1 26 0,-2-1 19 0</inkml:trace>
  <inkml:trace contextRef="#ctx0" brushRef="#br0" timeOffset="73044.53">25387 2078 76 0,'4'0'68'0,"2"2"7"0,-3-4-14 0,2 2 0 16,-4 4-4-16,6-3-14 0,-4 2 4 0,2 0-19 16,4 3 12-16,-6 0 3 0,2 0-6 0,-2 3 13 0,0-1-6 15,1 4 22-15,0-3-10 0,2 1 7 0,-1 1-11 16,-2 1 20-16,2-1-11 0,0 2 1 0,0 0-4 16,1-1-6-16,0 0 0 0,-1 2 17 0,1-1-15 0,-1-1-3 15,0 2-13-15,2-2 14 0,-2 0-3 0,3 1-27 0,-3-1 1 16,3 2 4-16,-4-1 0 0,0 1-13 0,1-2 5 15,-1 0 9-15,0-2-23 0,-3 2 19 0,2-3-24 0,1 3 10 16,-4-4 4-16,2 1-14 0,-2-2 10 0,0 1 9 16,2-4-4-16,-2 4-25 0,0-4 15 0,2 1-24 15,-2 0 19-15,-2 0-15 0,2 0-9 0,2-1 0 0,-2-2 0 16,0 1-27-16,-2 0 1 0,2 0-4 0,0 1-29 16,0-4-7-16,0 2-13 0,-2 2-5 0,0-4-63 0,-3 3-43 15,2-2 2-15,-2 3 20 0,-2-3 28 0,2 1 17 16</inkml:trace>
  <inkml:trace contextRef="#ctx0" brushRef="#br0" timeOffset="73354.4099">25198 2364 59 0,'-2'1'146'0,"2"-1"-7"0,0 0 5 0,-2 0-18 16,2 0 9-16,4-1-10 0,-4 1-6 0,4 0-4 16,0 0 9-16,2 0-8 0,-3 0-9 0,5 0-9 0,1 0 3 15,2 0-5-15,2 0-6 0,-2 0-6 0,3-2-13 16,-1 2-2-16,6-1-10 0,-5-3-14 0,4 2-17 0,0-1-39 15,-2-2-51-15,3 1-29 0,-3-2-37 0,3-2-7 16,-1 4-33-16,-3-5-56 0,0 1-42 0,0-1 18 16,-3 3 32-16,-2-1 21 0,-2 2 34 0,-1-1 14 0</inkml:trace>
  <inkml:trace contextRef="#ctx0" brushRef="#br0" timeOffset="73978.7399">25748 2071 80 0,'0'0'75'0,"1"0"7"0,-2 2-11 0,-1 1 8 16,5-2-11-16,-1 2-7 0,0 0-6 0,-1 0 2 0,-1 2 5 15,0-1-18-15,2 4 11 0,-1-4 0 0,-1 2-3 16,2 0-7-16,-4 2 11 0,2-3 5 0,0 5-19 0,-1-3 16 16,1 2-7-16,0-1-4 0,1 2 1 0,-1 1-4 15,0-1 1-15,0-1-3 0,-1 3-5 0,1-2-7 0,0 1 0 16,0 0 17-16,0-1-20 0,0 4-5 0,0-4 13 0,0-1-12 15,0 3 9-15,0 0 10 0,1-1-9 0,-1-1-5 16,0 2 1-16,0-1 0 0,0 1-4 0,2-2 5 16,-2 1 6-16,0 1 0 0,0-4-5 0,0 2-4 0,-2-2-11 15,2 2 0-15,0-1 6 0,0-2-17 0,0 1 23 16,0-1-28-16,0-1 22 0,0 0-10 0,0-2 11 16,0 3-29-16,0-3 23 0,0-1-23 0,0 0 24 0,0-2-30 15,0 1 24-15,0 0-12 0,0 1-18 0,0-3 7 16,0 0-1-16,0 0-44 0,0 0 2 0,0 0-10 0,0 0-8 15,0 0-17-15,0 0-20 0,0 1-14 0,0-4 2 16,0 3 0-16,0-3 0 0,0 0-62 0,0-1-28 0,0-2 2 16,0 1 22-16,0-4 25 0,0 2 20 0</inkml:trace>
  <inkml:trace contextRef="#ctx0" brushRef="#br0" timeOffset="75010.95">25723 2155 98 0,'0'-3'110'0,"1"3"-13"0,1-3 0 16,-1 2-1-16,4-2-2 0,-4 0-32 0,4-2 3 0,0 0-21 15,0 1 4-15,1 0-11 0,1 1 11 0,-1 0-18 16,2-2 11-16,-2 1-22 0,0-1 7 0,2 1 1 0,-2-1-16 16,-1 1 20-16,3-1-4 0,-1 1-20 0,-1 0 9 15,0 0-12-15,-1 3 19 0,1-1-12 0,1-1 1 0,-3 2 8 16,1 1-12-16,0-3-1 0,1 3 1 0,-1 0 4 15,-2 0-4-15,5 0 0 0,-4 0 0 0,3 0 4 16,-2 0-4-16,1 0 0 0,2-2 4 0,-2 2-4 0,1-1 4 16,-3 1-4-16,1 0 0 0,2 0 8 0,0 0-8 15,-2 0 9-15,0 0-1 0,1 0-20 0,-3 3 21 0,3 0-17 16,-4 0 16-16,3 1-16 0,-5 0 17 0,1 3-21 16,1-3 20-16,0 3-16 0,-2 1 17 0,0-2-21 15,0 2 21-15,-4-2-17 0,6 1 21 0,-5 1 0 0,3-1-4 16,-2 0 5-16,-1 0-9 0,-1 0 0 0,-1 1 0 15,0-1 5-15,0-1-9 0,0 2 22 0,-1-1-22 16,0 1 23-16,0-1-19 0,1-1 24 0,-2 2-9 0,2-1 1 0,-2 0-5 16,2 1-15-16,-1 0 16 0,-1-1-6 0,2 2 1 15,2-3 0-15,-3 2 0 0,2-4-5 0,0 2 1 16,1-1-1-16,1 1-5 0,-1-6 6 0,3 3-5 0,-1-2 4 16,1-1-4-16,0 0 5 0,0 0 11 0,0 0-16 15,0 0 5-15,0-1 12 0,0 1-6 0,0 0-22 16,0 0 29-16,0 0-23 0,0 0-1 0,0 0 18 0,0 0 19 15,0 0-18-15,0 0 0 0,0 0 6 0,0 0-11 16,0 0 6-16,0 0 1 0,0 0-7 0,0 0-38 0,0 0 25 16,0-2-12-16,1 1-20 0,1-4 26 0,1 1-13 15,0 1 1-15,2-2-25 0,0 1 1 0,2-2 0 0,-2 1 6 16,2-2 2-16,-1 2-12 0,2 0 12 0,-2 1 17 16,1 1-6-16,-3 2-15 0,1-1 16 0,2 1 5 15,-1-1 0-15,-2 2-10 0,1 0 16 0,0 0-11 0,-2-1 11 16,4 2 16-16,-3 1-22 0,1-2 11 0,0-2 0 15,-1 4 0-15,1-1 5 0,2 2 1 0,-1 0 4 16,-2 0 6-16,3 0-11 0,-1 2-5 0,1-1 16 0,0 2-16 0,0 0 5 16,-3-1 6-16,1-1-11 0,0 2 0 15,0-3 0-15,1 2 0 0,-1-1 5 0,-2 2-5 0,-1-1 6 16,1-1-6-16,-2-1 11 0,-1 0-6 0,4 0 0 0,-4 2 1 16,0-2 5-16,0 0 5 0,0 1 1 0,-4-1 0 15,8 2 0-15,-8-2 0 0,4 1-6 0,0 1 1 0,0-2-12 16,0 3 0-16,0-2-12 0,-1-1 30 0,1 2-1 15,-3 1-29-15,1-2 7 0,0 1 22 0,-3-1-5 16,2 2-18-16,-1-1 0 0,-1-1 24 0,0 4-24 0,2-2 30 16,-3 0-24-16,2 0 24 0,-2-2-24 0,0 4 12 15,-2-1-12-15,3-2 24 0,-3 1-5 0,1 1-13 0,0-2 12 16,-1-2-24-16,0 3 25 0,1-2 0 0,0-1-6 16,1-1 0-16,-1-1 0 0,1 4-7 0,-2-2 1 0,4-2-1 15,-4 4-12-15,3-2-20 0,-2 0 32 0,1 0-12 16,-2 1 6-16,2 2 0 0,-1-1-13 0,3-2-19 15,-4 1 7-15,2-1 0 0,1-2 19 0,0 1-12 0,0 0-6 16,-1-2 0-16,2 1 0 0,0 1-40 0,4-5-3 16,-5 3-3-16,5-2-39 0,-1-4-28 0,-1 3-16 15,2-1-8-15,0-3-96 0,-1 0-4 0,2 0 31 0,-1-2 30 16,-1 1 28-16,2-4 18 0,1 0 26 0</inkml:trace>
  <inkml:trace contextRef="#ctx0" brushRef="#br0" timeOffset="76012.92">26420 1521 80 0,'0'0'79'0,"0"0"-15"0,0 0 0 16,0 0-3-16,0 0 3 0,0 0-24 0,0 0-8 16,0 0 0-16,0 0 8 0,0 0-4 0,0 0 0 0,0 0-17 15,0 0-1-15,0 0 11 0,1 1 0 0,-1 2-7 16,2-1 7-16,-2 1 1 0,0 0-5 0,0 1-2 15,1 1 17-15,-1 1-2 0,0-2-5 0,2 4-18 0,-4-4 19 16,2 3-19-16,-1 0 8 0,1 0-8 0,1 1 16 16,-1-1-8-16,0 1 0 0,0 1-3 0,0-2-1 0,0 4 1 15,-1-2-1-15,1 3 9 0,0 0-12 0,0-2 0 16,0 4 8-16,0 1-16 0,0-2 4 0,0 2-4 16,0 2 0-16,0-1-4 0,0 1 0 0,0-1 0 0,0 2 9 15,1 0-1-15,3-2-8 0,-4 2 8 0,1 0-4 16,4-1-12-16,-3 1 13 0,-1-1-1 0,4-1 0 0,-1 1-12 15,-4-1 0-15,0-1 12 0,0 0-4 0,4 2-8 0,-4-4 8 16,0 4-8-16,-4-2-8 0,8-2 12 16,-4 2 0-16,-4-1 0 0,4-1-13 0,0 1 22 0,0-1-9 15,4-1 0-15,-4 0-9 0,0 0 9 0,1-1-8 0,-1-1 8 16,0-1 8-16,0 0 1 0,3 0-5 0,1 0 0 16,-4-3-8-16,0 3 4 0,1-3 4 0,3 3 0 0,-4-3-12 15,1 2 4-15,1-1-5 0,-1-1 5 0,-1 3 8 16,0-3-12-16,0 3 4 0,0-3 0 0,0 3 4 15,0-1-4-15,0-1 4 0,0 1-4 0,0 1 8 0,0-2-8 16,0 2 0-16,0 0 4 0,0 0 8 0,0 0-12 16,0-1 4-16,0-1-4 0,0 1 4 0,0-1 8 0,0 2-12 15,0-1 4-15,0-1-4 0,2-1 4 0,-2 2 8 16,0-1 0-16,0-1 0 0,0 0 0 0,0 2-3 16,0-1-10-16,0-1 5 0,3 2-4 0,-3-2 4 0,-3 1 9 15,3 0-1-15,0 1 0 0,0-2 0 0,3 2 1 16,-2-1-18-16,-1-1 22 0,0 0-21 0,2 0 20 15,-2-1-8-15,0-1-12 0,1-1 16 0,-1 2-8 0,0-2-8 16,0 0 16-16,-1-2-16 0,2 2 16 0,1 0-8 16,0-1-4-16,-2 1-8 0,0-2-9 0,0-1-12 0,1 2-20 15,-1-2-3-15,0 0-27 0,0 0-2 0,0 0-71 16,-1 0-40-16,1-2 0 0,0-1 24 0,0 0 21 0,0 0 12 16</inkml:trace>
  <inkml:trace contextRef="#ctx0" brushRef="#br0" timeOffset="76726.36">27203 2431 69 0,'0'0'107'0,"0"0"0"0,1 0 4 0,1 0-17 0,2 0 10 15,-2 0-31-15,2 0-4 0,0 0-7 0,2 0 1 16,-1 0-7-16,1 0 0 0,0-1 0 0,1-1-2 0,-1 2-4 16,1 0-19-16,-1-1 12 0,3-2-8 0,-2 3-15 15,1-3 0-15,0 0 16 0,1-3-12 0,0 3-4 0,-1 0-7 16,3-3 15-16,-3 0-3 0,2 1-8 0,1 5 4 15,-3-3 4-15,1 0-8 0,-1 2 9 0,1 1 8 16,-1 3 1-16,1-5 1 0,0 4-19 0,-1-2 6 0,0 1 23 16,0 1-14-16,-1-2 1 0,0 1 0 0,-1 4 16 15,1-1-15-15,-3-2 1 0,4 2 1 0,-3-1 5 0,0 0-20 16,-1 0-5-16,1-2 0 0,0 3 22 0,-1-1-5 0,1-3 0 16,-2 0 2-16,2 0-7 0,-2 0 2 15,1 0-6-15,-3 0-6 0,2 1 0 0,-1-2-6 0,-2 1-12 16,0 0-24-16,2-3-18 0,-2-3-34 0,0 1 3 0,0 1-34 15,-2 1-15-15,4-3-17 0,-4 0-10 0,2-3-10 16,0 1-91-16,-2 1 1 0,-1-2 24 0,0 3 26 0,-2-2 26 16,0 1 20-16,2-1 24 0</inkml:trace>
  <inkml:trace contextRef="#ctx0" brushRef="#br0" timeOffset="77200.36">27323 2188 76 0,'0'0'86'0,"0"0"10"0,-2 0-6 0,4 0-4 0,-2 0-14 16,0 0-18-16,1 0-4 0,-1 0-3 0,3 0-3 15,1 0 7-15,-2 0-14 0,5 0 14 0,-4 0-6 0,2 0 3 16,1 0 5-16,-1 0-4 0,-2 0 12 0,3 0 5 15,-3 0 12-15,2 0-6 0,0 0 5 0,0 0 2 16,0 0 11-16,1 0 2 0,-2 0-1 0,4 0-16 0,1 0-2 16,0 0-3-16,0 0-2 0,1 0-4 0,2 0-4 15,0 0 8-15,0 0-21 0,1 0 1 0,0 0-6 0,1 0 8 16,-3-3-24-16,2 2 13 0,1 1-13 0,-5 0-6 16,2-2-13-16,-1 1-7 0,-1-1 0 0,-2 2-20 15,-1-1-39-15,0-1-11 0,-1 2-51 0,-3-1-4 0,-1 1-29 16,1-4 0-16,-2 3-13 0,0 1-52 0,0-1-54 15,0-1 14-15,0 1 28 0,-5 1 36 0,2 0 23 0,-1 0 18 16</inkml:trace>
  <inkml:trace contextRef="#ctx0" brushRef="#br0" timeOffset="78698.2099">28924 1942 87 0,'0'-3'86'0,"-1"2"-8"0,1-1 12 0,-4 1-19 15,4 1 5-15,-3 0-19 0,2 0-3 0,-1 0-3 16,0 0 4-16,1-3-4 0,-4 1-18 0,2-1-4 16,0 2 19-16,0-1-11 0,0 2-10 0,-2 0 6 0,2-3 12 15,-5 0-10-15,2 3-1 0,-2-1 8 0,0 2 1 16,3-1-16-16,-4-1 16 0,2 1-15 0,-1-2 0 15,2 1 16-15,-2 2-11 0,2 1-1 0,1-2 1 0,2 0-3 0,-4 0-1 16,2 0 1-16,1-2 0 0,1 2-8 0,0-1-1 16,0 1 1-16,-1 0 5 0,-1 0-14 0,2 0 24 15,-2 0-5-15,1-2 0 0,-2 2-4 0,1-1-18 0,-3 1 18 16,1 1 1-16,3-1-5 0,-2 0 1 0,1 0-30 16,-2 0 15-16,4-1-10 0,-2 1 10 0,4 3 0 0,-2-3-15 15,-2 3 10-15,4-3 10 0,1 1-20 0,-4 2 10 16,1 0 0-16,3 0 0 0,-3 2-10 0,1-1 10 15,-2 2 5-15,-1-3 6 0,3 5 4 0,-1-1 22 0,-1 2 6 16,-1 0-10-16,2 3 7 0,-2-1 6 0,3 1 8 16,1 1 13-16,1-1 4 0,-4 3-5 0,4 0-10 0,0 0 1 15,0 0-4-15,2-3 0 0,1 3-5 0,0-1 2 16,2-2-8-16,2 0 2 0,-1 0-7 0,2-3-8 16,-2-2 9-16,5-1-8 0,3-1 0 0,-3-2-8 0,3-2 0 15,1-1-8-15,0-3-1 0,2-1-8 0,1-1-1 16,-2-2-28-16,6-2 10 0,-4-2 18 0,-1 2-18 0,0-3-9 15,3 0-10-15,-5 2 1 0,1-4-26 0,-3 2 1 16,0 0 9-16,-3 2 26 0,-2-2-16 0,0 3 9 16,-1-2-1-16,-6 2 9 0,1 2 1 0,1-2 7 0,-3 1 23 15,1 2 1-15,-1 0 1 0,-1 0-17 0,1 2-17 0,0-1 42 16,-3 1-1-16,6 2-7 0,-3-2-1 0,0 4 1 16,0 0 0-16,0-3-9 0,0 1 1 0,0 2-1 0,-3 0 1 15,3-1-1-15,0-1 1 0,0-1 0 0,0 3-9 16,0 0-35-16,0 0 27 0,0-1-18 0,0 1 43 15,0-2-8-15,0 2-1 0,0 0-33 0,0 0 42 0,0-1-9 16,0-1 1-16,0 2-1 0,0-1 1 0,0 1-9 16,0-2 9-16,0 1-1 0,0 1-8 0,3 0 0 0,-3 0 0 15,0 0 0-15,1 0 0 0,-1 0 0 0,3 0 0 16,1 0 9-16,-4 0-9 0,0 0 9 0,1 0 0 0,-1 0-1 16,0 0 1-16,0 0 0 0,4 0 0 0,-4 0 0 15,1 0 9-15,1 0-45 0,-2 0 27 0,0 0 0 16,1 0 9-16,-1 0 0 0,4 0 9 0,-3 0 0 0,-2 3 1 15,2-2-1-15,-2 4 1 0,1-1 9 0,3 4 20 16,0-2 1-16,1 1 0 0,-4 2-8 0,3 3 10 16,1-1-9-16,1-1 11 0,-1 4-53 0,1-2 54 0,2 1-43 15,-3 1 22-15,1-1 1 0,-5 2 11 0,6-1 0 16,-4 1 2-16,1-1 0 0,-3 2 37 0,2-1-23 0,-2 0-12 16,1 0-24-16,-1-1 51 0,0 0-63 0,3 0-1 15,-6-1 53-15,6-1-52 0,-6 0 0 0,3 0 0 16,3-1 27-16,-6 1 26 0,0-3-12 0,0 1 0 0,0-1-13 0,-2 2 1 15,0-2-56-15,1 0 0 0,-4 0 0 16,1 0 1-16,-4-2 54 0,2 2-13 0,-1-1 13 0,0-1-13 16,0-2 1-16,-1-1-15 0,-1 2 0 0,0-1-42 0,2-1-15 15,-1-1-12-15,4-1-14 0,-5-2 14 0,6 0-26 16,-5 0-25-16,5 1-49 0,-2-1-42 0,0 0-3 0,0-1 1 16,2-1-46-16,1 1-23 0,-2-2 20 0,6 0-2 15,-2 0-8-15,-1-2 12 0,4 2 27 0,-2-1-4 16,2-4-57-16,0 2 9 0,0-1 27 0,2-1 39 15,2 4 21-15,-3-6 27 0,6 2 21 0</inkml:trace>
  <inkml:trace contextRef="#ctx0" brushRef="#br0" timeOffset="78978.58">29474 2341 159 0,'-3'9'142'0,"-2"2"-6"16,1-2 12-16,-2 0-14 0,2 1 6 0,1 1-32 16,-2-1 2-16,2 1-14 0,0-2-1 0,1 0-15 0,1 1 2 15,-2-2-10-15,1-1-16 0,-2 0 0 0,0-2-2 16,3 1-4-16,-2-1-8 0,-2-1-19 0,3 2-28 0,-3-1-9 15,4-2-4-15,-3-2-33 0,1 0-25 0,3 1-45 16,0-4 0-16,-1 2-75 0,1-2-52 0,0-4 27 0,0-2 25 16,1-1 28-16,-1-2 21 0,2 0 15 0</inkml:trace>
  <inkml:trace contextRef="#ctx0" brushRef="#br0" timeOffset="79515.14">29683 1948 112 0,'-2'-4'107'0,"9"-1"4"0,-6 2-14 0,3-1 0 0,2-5-3 15,2 3-26-15,0 0-5 0,0-5-5 0,1 0 1 16,2 4-3-16,2 0 0 0,-2-2 9 0,-2 1-4 0,3 1-19 16,-2 2 9-16,-2-1-4 0,2 5 1 0,0-2 0 15,0 1-3-15,-3 1 13 0,-2 2-20 0,3 2 17 0,-2 2-25 16,0-1 23-16,0 2-26 0,-1 3-1 0,3-1 11 15,0 1-5-15,-3 2 1 0,3 3 0 0,0 0-9 16,-1-1 0-16,0 2 0 0,1 0-4 0,-3 2 0 0,-1 1 5 16,2 0 1-16,-3 1-1 0,-3 1-4 0,4-1 0 15,-4 2 6-15,-4 0 10 0,3 0 2 0,-2 0 0 0,-2 2-5 16,-3-2 19-16,3 0-17 0,-1 0 0 0,0-2 7 16,-2 2-11-16,-2-1 32 0,4-1-4 0,0-1-32 15,0-1 27-15,-1-1 3 0,2-2-7 0,1-1-6 0,-1-1-6 16,0 0-8-16,-1-3 0 0,1 2-6 0,4-1-34 15,-1-2 34-15,0-1-41 0,1-1-9 0,-1-3 25 16,2 0-8-16,0 2-31 0,0-2-30 0,0-2 2 0,0 0-19 16,-1-1-36-16,-3 0-24 0,1-1-7 0,0 0-16 15,-1-1-11-15,-1 1 3 0,-2-4-52 0,3-3-55 0,-1 1 34 16,-2 0 30-16,1-1 28 0,0-2 27 0,3-2 19 0,-2 1 21 16</inkml:trace>
  <inkml:trace contextRef="#ctx0" brushRef="#br0" timeOffset="79802.13">29641 2189 119 0,'-2'-1'157'0,"2"0"12"0,0-1-15 0,0 2 7 0,2-1-14 16,-2-2-4-16,2 1-4 0,5 1-4 0,-4-1 13 15,2-1 3-15,1-1-5 0,2 2 4 0,3-2 11 0,-1-1-10 16,4-1-7-16,-5 2 5 0,3-4-10 0,3 5-13 16,0-3-24-16,0 2 14 0,0-2 6 0,2 3-21 15,0-3-45-15,2 1 12 0,0 1-78 0,0-1-19 0,3 2-47 16,-1-1-69-16,-4-1-17 0,2 4-34 0,-1-1 4 16,-3 1-8-16,0 1-4 0,-3-2-7 0,-1 0 23 0,-1 2-21 15,-2 2-35-15,-2-4-28 0,0 2 41 0,3 0 17 0,-5 0 37 16,5-1 24-16,-1 1 13 0</inkml:trace>
  <inkml:trace contextRef="#ctx0" brushRef="#br0" timeOffset="80695.4599">30516 1953 109 0,'0'-2'103'0,"-1"1"1"0,2-4-8 16,-1 2 1-16,0 2 4 0,0-1-28 0,0-2 0 15,0 2 4-15,2 1-7 0,-4-3-2 0,2 4-15 0,0-1 4 16,-1 1-3-16,-1-1-4 0,0 1-23 0,1-3 17 16,-2 1-4-16,-2 2-24 0,1-3 16 0,0 5-20 0,-1-4 17 15,1 2-21-15,0-1 9 0,1 2 8 0,-3-2-21 0,3 2 21 16,-2-1-21-16,2 0 17 0,0 0-21 16,0 0 9-16,-2 0 3 0,2 0 1 0,-3 0 0 0,1 0 4 15,0 0-8-15,0 0 0 0,0 0-1 0,1 0-3 0,-2 3 3 16,2 0 1-16,0 0 0 0,-1 2 13 0,0-1-4 15,-2 2 14-15,0 2-5 0,1 2 10 0,-4 1-9 0,2-1 29 16,-3 1 1-16,2 2 2 0,0 1 2 0,-1 1-4 16,2 1-4-16,0 1 2 0,0-2 1 0,2 1-3 15,-1-1-12-15,6 0 1 0,-1 0 1 0,0-1 8 0,1-2-19 16,2 0 0-16,3-2 15 0,1-1-20 0,-1-2-7 16,4 1 8-16,0-5 15 0,0 0 8 0,3 0-6 15,0-3-7-15,3-1 0 0,0-4-14 0,1 1-9 0,-1-4-8 16,0 1-24-16,2-4-9 0,-2 4 1 0,2-4-7 0,0 1-8 15,-1-2-7-15,-3 1-13 0,2-1 37 0,-5 0 1 16,1 2-1-16,1-1-27 0,-7 1 43 0,0-1-22 16,1 4-6-16,-4-2 34 0,-1 1-26 0,2 2 0 0,-2-1 32 15,-2 2 1-15,2 1-14 0,-1-1 7 0,1 1 0 16,0 2-13-16,1-1 20 0,-1 2-7 0,0-2-13 0,0 3 19 16,-1-4 14-16,1 4-7 0,0-2 0 0,0 0 0 0,0 1-13 15,0-1-19-15,0 2-1 0,1-3 7 16,1 3 13-16,1-1 0 0,-1 2 0 0,1-2 0 0,-2 1 0 15,4 0 0-15,-4 0 0 0,2 0 0 0,2-2-13 0,-1 4 19 16,-3-2 1-16,1 0 6 0,1 1 0 0,-3 1 7 16,6 1 0-16,-6 2-13 0,4 0 34 0,-2 1-14 15,2 1 16-15,-3 3 0 0,2 2 1 0,1-2-14 0,-1 1-7 16,2 2 15-16,-5 1 17 0,6 1-14 0,-6 0 0 16,3 0 1-16,2 1-8 0,-1 1 9 0,-4-1-8 0,0 2 1 15,0 0 19-15,2-1-18 0,0-1-9 0,-2 1 20 16,1-1-19-16,-2-1 1 0,-3 0-11 0,1 0 22 15,0-1-41-15,-3-3 40 0,1 0-40 0,-1 1 42 0,-1-3-42 16,1 2 42-16,-3-2-53 0,-1-2 43 0,2 1-43 16,-1-4 43-16,-1 4-53 0,2-1 53 0,-1-1-54 0,-4 0 55 15,4-1-33-15,-4 1 0 0,4-2-11 0,-4 1-11 16,1-1-20-16,2-1 0 0,-6-1-19 0,8-1-39 0,-1-1-5 16,1 2 4-16,-3-2-72 0,4 0 13 0,-1-2-32 15,3-1-27-15,1 0-35 0,1-3 33 0,3 0-61 16,-2 2-35-16,1-4 40 0,1 1 38 0,0-2 42 0,1 0 17 15,4 0 19-15,-1-2 18 0</inkml:trace>
  <inkml:trace contextRef="#ctx0" brushRef="#br0" timeOffset="81560.87">31310 1664 80 0,'0'4'75'0,"1"-3"0"16,-1 4 3-16,2-2 8 0,-2 3-10 0,2 1-15 0,-2 1 7 15,0 1 1-15,-2 3-3 0,0 1 0 0,2-2-11 16,4 4-3-16,-3 0 4 0,3 0-7 0,-4 3 20 0,3 0-4 16,-2 1-2-16,3 4-4 0,-1-2 21 0,0 3-6 15,1 0 2-15,-2 3-3 0,1 0 2 0,-1 0 15 16,3 1 0-16,-4 1 3 0,1-1-12 0,-1-1 26 0,-1 0-1 15,0-1-11-15,5-1 3 0,-3 1-7 0,-1-5 4 16,3 0-17-16,-2-2 34 0,2 1-11 0,-1-5-35 0,0 0 35 16,2-3-4-16,0-2-5 0,-2-2-6 0,0-2 2 15,0-2-27-15,0-1 12 0,2-1 2 0,-4-2-10 0,4 0 2 16,0 0 1-16,0-2-9 0,0 1 0 0,1-4-11 16,0 1 0-16,0 1-11 0,1-3 0 0,2 0-12 0,-1-3 0 15,-2 0 0-15,3-3-25 0,0-2 0 0,-1 4-12 16,1-5-13-16,-1 1 25 0,3-2-25 0,0-1-13 0,-1-1-35 15,1-2 12-15,0 0-21 0,-1-1 1 0,2-2 2 16,-2-1 3-16,2 1 1 0,-2 1-19 0,-1-2 4 16,-1 2 31-16,3 1-17 0,-3 0 39 0,0 3 0 0,0 0-17 15,-4 3 2-15,3 1 0 0,-5 4 2 0,1-1 1 16,0 4-7-16,-1 2-22 0,-2 1 18 0,0 1-20 0,1 1-50 16,-1 2 1-16,0 0-27 0,0 0 11 0,2 0-15 15,-4 0-8-15,5 0-25 0,-1 0-68 0,1 0-11 0,-3 0 34 16,0 0 37-16,0 2 29 0,0 1 18 0,1 1 8 15</inkml:trace>
  <inkml:trace contextRef="#ctx0" brushRef="#br0" timeOffset="82018.17">32058 2088 119 0,'-8'-2'122'0,"0"2"-15"0,-3-1 7 16,3 2-5-16,-3-1-4 0,5 0-29 0,-2-1 12 0,-2 1-2 15,-1 1-4-15,3 2-9 0,-3-1 0 0,-1 2 9 0,1 2-18 16,-1 0 13-16,-3 5 6 0,2-2-7 0,-3 4-2 15,0 2 11-15,1 0 3 0,-3 2-1 0,1-1 7 16,6-1 0-16,-3 3-23 0,2 0 19 0,4-1-1 0,2-1-34 16,2-1 20-16,4-1-3 0,0-1-4 0,4-3-4 15,6 1-21-15,-1-2-6 0,4-3 15 0,6-3-6 16,-2 2-14-16,2-7-1 0,5 2-47 0,1-4 1 0,2-1 30 16,-1-2-38-16,-1-2-1 0,2-2 40 0,-4 1-24 15,1 1-15-15,-6-3 38 0,-1 1 1 0,-4 2-39 0,-3-1 38 16,-2 2-15-16,-4-1 24 0,0 2-16 0,-4-1 15 15,0 2-23-15,-3-2 17 0,-2 1-34 0,-1 0 17 0,-3-2 17 16,1 0-9-16,-4 0-25 0,3 0-14 0,0 0-40 16,-4-2 4-16,1 2-56 0,2-1 15 0,-1-1-33 15,0 2-52-15,3 0 11 0,0-1-15 0,0-1-19 0,2 2-74 16,-1-1 19-16,6 1 37 0,-2 1 30 0,1 1 28 0,0-1 19 16,2 2 18-16</inkml:trace>
  <inkml:trace contextRef="#ctx0" brushRef="#br0" timeOffset="82466.22">32393 1731 76 0,'0'7'93'15,"-2"1"-7"-15,-1-1 0 0,2 4-4 0,-4 3 4 16,4 0-24-16,1 3 21 0,-4 1-7 0,3 1 12 15,-4 1-6-15,2 2 0 0,3 2 5 0,0 0 2 0,-3 2 9 16,-1-1-14-16,3 1 2 0,-2-2-10 0,-1 3 10 0,4-5-15 16,0 2 11-16,0-2-7 0,-2 1-2 0,0-3-3 15,4 1-8-15,-2-3-19 0,-2-4 5 0,2 3 2 0,2-2-4 16,-2-1-6-16,0-1-4 0,0-2-6 0,-2-1-6 16,2-2 1-16,0-1-7 0,0-1 1 0,0-3-19 15,0 2 6-15,0-3-25 0,0 0 19 0,0-2-31 0,0 2-89 16,0-4 41-16,0 0-14 0,0 0-52 0,0-1 0 15,0 0-19-15,0-5-24 0,0 1-57 0,0-2-10 16,2-2 34-16,0-1 26 0,2-1 19 0,0-2 29 0,0-2 16 16</inkml:trace>
  <inkml:trace contextRef="#ctx0" brushRef="#br0" timeOffset="82989.86">32716 1681 73 0,'-2'9'82'0,"-3"-3"4"0,1 1-11 0,-1 1 11 16,0 2 0-16,-3 1-18 0,8 3 4 0,0 1-17 15,-3-2-4-15,-2 5 11 0,-1-1-3 0,6 4-3 0,-3 0 15 16,3 1-18-16,-2 2 12 0,2 0 1 0,-2 0-4 16,1 2 2-16,-1-1-4 0,1 0 6 0,2 0-24 0,-5-3 17 15,7 2-3-15,-6-3-8 0,3 2-8 0,-2-4 10 16,2-1-13-16,-1-2 1 0,1 1-5 0,0-2-14 0,0 0 6 15,3-1-1-15,0-4-4 0,0 1 0 0,-2-4 0 16,1 2-5-16,1-3 1 0,1 0-6 0,0 0 0 16,-2-1 1-16,3-1-1 0,-2-1 1 0,3 1-6 0,-3 0 0 15,2-1 1-15,0 0-1 0,1 0-10 0,1 1-1 16,2-1 12-16,0 0-1 0,1-1 0 0,1-1-5 16,-2 1 6-16,3-2-6 0,0 1-11 0,-1-1 0 0,2 0 17 0,-1 0-6 15,1-1 0-15,0 1-11 0,0 0 1 0,0 0-22 16,2-2 22-16,-1 1-31 0,-1-1 6 0,-2 1-19 15,1-3 20-15,-2 2-23 0,0-1-3 0,-1-2-16 0,-3 1 19 16,-1-1-21-16,-3 1 7 0,1 1-11 0,-1-2-10 16,-1-2 6-16,-2 2-52 0,-3-1-53 0,-1-2-14 15,1 3 22-15,-1-1 18 0,-4-2 26 0</inkml:trace>
  <inkml:trace contextRef="#ctx0" brushRef="#br0" timeOffset="83267.75">32438 2095 159 0,'4'0'189'0,"1"0"-21"0,1 0 6 0,2 0-5 0,3 0-8 15,3 0-19-15,1 0-8 0,4 0-12 0,3 0-21 0,-2-3-6 16,2 3-9-16,4 0 2 0,-1-1-16 16,-4-1-8-16,2 1-3 0,1-2-25 0,0 3-36 0,-4-2-36 15,1 1-35-15,-7 2-22 0,3-2-37 0,-5 1-21 0,-2 0-89 16,-3-2-36-16,-4 0 37 0,-3 4 39 0,-3-2 17 16,-4-2 14-16,-2 2 20 0</inkml:trace>
  <inkml:trace contextRef="#ctx0" brushRef="#br0" timeOffset="84652.78">25439 2979 80 0,'0'0'86'0,"0"0"-4"15,-1 0 11-15,1 0-11 0,1 0-10 0,-1 0-15 0,-3 0-2 16,0 0-8-16,0 0 7 0,-5 0-2 0,5 0-12 15,-3 0-11-15,-1 0 16 0,1 0 3 0,-3 1-3 16,-1 1-11-16,4-1 8 0,-6 2-12 0,3 0 16 0,0 0-7 16,-3 3-8-16,2-1-4 0,0-1 21 0,-1 2-4 15,-2 0-12-15,5-1 9 0,-3 1-12 0,0 0-9 0,2 1 10 16,1-1-5-16,0 2 0 0,-2-1-3 0,1 4-1 16,2-4-3-16,-3 2-1 0,2 2 1 0,1-1-1 15,0-1-3-15,-1 3-1 0,1-1 9 0,-1 1-3 0,2 1 3 16,-2-1-3-16,2 0-1 0,-1 2 1 0,1-1-14 0,-3-1-5 15,2 3 19-15,2-1-10 0,-1-2 10 0,0 1-19 16,1 1 19-16,4-4 1 0,-2 5-20 0,1-1 14 16,0 1 6-16,1 1-54 0,1 2 68 0,-4 0-4 0,3 0-5 15,-1 3 21-15,2-2-20 0,-1 6 22 0,-1-4 6 16,0 1-15-16,2 2-16 0,-1-1 28 0,1-2-15 0,0 0-6 16,1 1 6-16,-1-1-5 0,2 0-13 0,1-1 14 15,0-1-6-15,-1-1 0 0,3-1 0 0,0-1 14 0,1 1-12 16,0-2-15-16,0-2 15 0,3-1 15 0,0 2-7 15,-3-4-29-15,1 1 30 0,2-1-37 0,2-1 30 16,0 0-30-16,-1-1 30 0,2-2-37 0,1 0 38 0,-1-2-24 16,1 1-14-16,0-4 30 0,-1 1-31 0,1-1 32 15,1-1-40-15,-1 0 40 0,0 0-40 0,1-1 0 16,-3-2 8-16,3-2 16 0,-3-1 16 0,3 0-9 0,-1 2-30 16,-2-4-1-16,3 1 0 0,-2-2 40 0,2-3-1 15,-5 2-7-15,3 0-32 0,-2 0 1 0,1-1 30 0,-1 1 1 16,-1-2-39-16,-1 0 38 0,0-2 1 0,-1 2 1 15,0-4-1-15,0 1-8 0,-2 0-32 0,-2 0-1 16,2-3 25-16,-4 1 17 0,1-1-42 0,-1 0 41 0,-1 0-40 16,0-1 40-16,0-1-16 0,0 0 17 0,0 1-34 15,0-2 17-15,-1 0 17 0,2 0-42 0,-1-1 10 0,0-1 30 16,2 0 1-16,-2 3-40 0,0-6 1 0,0 5 39 0,0-1-40 16,0 1 40-16,3 1-40 0,-8 2 40 0,5 0-16 15,0 3-16-15,0 0 16 0,0 2 0 0,0 2 0 0,0 2 0 16,0 0 0-16,-3 0 0 0,2 3-23 0,-4 0 38 15,2 0-38-15,-1 2 31 0,-1-1-16 0,2 1-7 16,-3 2-8-16,0 0-7 0,1 1-7 0,0 1-28 0,0 0 23 16,2 0-26-16,-3 0 2 0,2 0-16 0,0 0-27 15,-1 0-17-15,-1 0 13 0,1 0-9 0,2 0-3 16,-1 0-17-16,-3 0-5 0,2 0-62 0,-1 0-59 0,1 0 38 16,-2 3 23-16,0 0 34 0,1 0 23 0,-1 2 11 15</inkml:trace>
  <inkml:trace contextRef="#ctx0" brushRef="#br0" timeOffset="84953.98">25057 3466 123 0,'0'2'118'0,"0"-2"14"0,0 0-10 0,1 1-3 16,2-2 12-16,1 1-13 0,0 0 5 0,1-2 10 15,2 2-8-15,-1 2 4 0,2-2-9 0,0 0 10 0,1 0-21 16,2 0 14-16,-1 0-19 0,1-2 1 0,1 2-7 16,3 0-6-16,0 0-32 0,1 0 13 0,3-2-28 15,2 1-26-15,0-3-12 0,-1 1-52 0,0-2-24 0,1 1-44 16,0-1-38-16,-3-2-45 0,3 1-11 0,-4-5-105 15,-1 5 32-15,-2 0 35 0,-1 0 37 0,3 0 28 0,-5 1 19 16,0 3 18-16</inkml:trace>
  <inkml:trace contextRef="#ctx0" brushRef="#br0" timeOffset="85679.36">25757 3900 59 0,'4'0'67'16,"-2"0"5"-16,2 0-4 0,-1 0-4 0,2 0 0 0,-1 0-24 15,1 0-12-15,-2 0 16 0,2 3-5 0,1-2-17 16,-3 2 0-16,2 0 3 0,-2 2 11 0,1 1 0 16,-1-2 1-16,0 5 22 0,-1 2-1 0,-1-2-9 0,2 1 18 15,-1 2 1-15,-2 2 0 0,3-1-2 0,0 4-4 16,0 1 6-16,0 0 9 0,1 0-20 0,-1 0 10 0,2 3-3 15,2-2 6-15,-2 2 2 0,3 0-3 0,-5 2-21 0,2-2 14 16,3 0-22-16,-4-3 16 0,5 3-15 0,-3-3 6 16,0 0-25-16,0-3 21 0,2 3-26 0,-1-5 0 15,-1-2 22-15,1-2-4 0,-1 0 0 0,-2-3 1 0,0-1-18 16,-3 0 6-16,1 0 1 0,-1-4 0 0,-1 1 7 16,0-2 6-16,2 0 8 0,0 1 2 0,-1-2-7 0,2-2-6 15,1 0-13-15,2-5 0 0,-2 1-22 0,3-1 7 16,-2-1 7-16,3-3-14 0,-2 0 15 0,-2-3-7 0,3 0-1 15,-1-1-7-15,2 1 0 0,1-2 7 0,-4-2-21 16,2 1 6-16,-2 1-14 0,-1-2 8 0,2 1 6 16,1 0-35-16,-2 1 29 0,-2-1-27 0,2 3 20 0,-2 0-6 15,3 2-20-15,0 1 2 0,-3-2-6 0,4 4-4 16,-2-1-17-16,-1 1 3 0,2 1-4 0,1 0-7 0,-6 3-23 16,4-2 0-16,-2 2-28 0,1-1-2 0,0 2 6 15,-2 4-48-15,-2-4-54 0,2 2-2 0,-2 1 23 16,0 1 32-16,0 0 26 0,0 1 14 0</inkml:trace>
  <inkml:trace contextRef="#ctx0" brushRef="#br0" timeOffset="86122.22">26428 4143 80 0,'-2'4'111'0,"-1"-1"-4"16,1 2 4-16,-3-1-4 0,2 2-16 0,-3 2-15 0,2 1-3 15,-3 1-7-15,1 1 15 0,-4 1-17 0,2-2 4 16,2 4-3-16,-2-3-11 0,2 3 8 0,-4 1 2 16,4 0-8-16,0 2 9 0,-1-3 2 0,-2 4-12 0,3-1 6 15,-1 1 1-15,-1 2 1 0,2-1-3 0,-2-1-13 16,3 2 2-16,-3-2 10 0,2 1-3 0,-2-2 6 0,4-1-3 16,-1-1-3-16,0 0-11 0,0-3 1 0,0-1-10 0,-1-1 0 15,5-1-18-15,-1-3-18 0,1 0 0 0,-1-3 12 16,2-1-12-16,0-1 0 0,0-1-12 0,0 2 18 0,0-2-30 15,2-2-12-15,-4-2-17 0,2 1 12 0,0-2-37 16,3 1 3-16,-1-2-33 0,4-2 10 0,-2-2-29 16,1-2-11-16,2-2-6 0,-2-1-38 0,-1-1-42 0,5-2-3 15,0 0 27-15,-5 0 20 0,4-2 26 0,-2-1 18 16</inkml:trace>
  <inkml:trace contextRef="#ctx0" brushRef="#br0" timeOffset="86438.33">26426 4146 112 0,'5'-3'96'16,"-2"1"-3"-16,-1 1-7 0,-1 1-7 0,-1 0-3 0,5 0-15 15,-4 0-14-15,2 0 11 0,-3 1-10 0,4 2-8 16,-3 0 12-16,2 0-4 0,2 0-3 0,0 1 0 0,-2 4 8 16,2-2 0-16,-1 3-3 0,1 0-11 0,-1 0 8 15,0 0 1-15,1 3 4 0,-2 0-7 0,3 2 0 0,-1 1 1 16,0-2 13-16,0 4 2 0,-2-2-8 0,-1 3 14 15,2 0-11-15,0-2 5 0,-2 5-22 0,3-3 15 16,-2 0-29-16,2 2 21 0,-2-4-20 0,2 1-10 0,2-1 21 16,0 1-5-16,0-4-16 0,-3-1 12 0,1 0-6 0,2-3-22 15,-3 2 0-15,1-5-5 0,-4-1 5 0,3-3-17 16,-3 1-5-16,-1-1-22 0,0-2-9 0,2 0 12 0,-2 0-5 16,0 0-4-16,-2 0-18 0,2-2 7 0,0 2-17 15,0 0-24-15,0 0-9 0,0 0-1 0,-1 0-31 16,-3 0-61-16,1-1-27 0,-3 1 28 0,1-2 30 0,-1 2 16 15,0 0 25-15</inkml:trace>
  <inkml:trace contextRef="#ctx0" brushRef="#br0" timeOffset="86711.64">26284 4449 155 0,'-3'0'171'16,"1"0"-9"-16,1 0 11 0,-1 0-12 0,2 0 10 0,0 0-29 15,0 0-5-15,0 0 1 0,0 0 5 0,3 0-5 0,-3 0-3 16,5 0-7-16,1-2-2 0,-1 1 7 0,3-2-20 16,3 0-1-16,1-3-13 0,4 1-9 0,3-1 12 15,0 0-34-15,0-1-37 0,3-1 1 0,0-2-72 0,-1 0-51 16,3 2-32-16,-4 0-45 0,-2-1-51 0,1 2-20 0,-5-2-23 15,0 1-59-15,-3 0 32 0,2 0 40 0,-5 2 33 16,0 0 32-16,0 1 23 0,2 2 18 0</inkml:trace>
  <inkml:trace contextRef="#ctx0" brushRef="#br0" timeOffset="87195.9599">26799 4063 52 0,'0'0'96'0,"0"3"-7"0,0-1-18 0,0 1 8 0,0 0 4 15,0 1-22-15,0 2-7 0,0 2 0 0,0-1 8 16,0 2 0-16,0-1 1 0,0 2-4 0,0 2-3 0,0 0 15 16,0 2-6-16,0 1 4 0,0 1 5 0,0-1 2 15,0 5-20-15,0-1 10 0,0-1 1 0,0 5-3 0,0-4 6 16,0 1-12-16,4 1-3 0,-3-3 10 0,1 3-22 15,-1-5 21-15,4 2-9 0,-2-1 2 0,2-1-4 16,-2-2-15-16,2 1 6 0,-4 0-5 0,3-4-4 0,-3 2 0 16,1-3 1-16,-1-1-6 0,-1 0-6 0,0-3 1 15,0 0 0-15,0 0 1 0,-1-3-7 0,4-3 0 16,-3 2-6-16,0-1-6 0,0-1 0 0,0 0-7 0,0 0-27 16,0-1 14-16,0 1-44 0,3 0-17 0,-2-2-4 15,-1-1-19-15,3-1-21 0,1-1-35 0,-3-1-8 0,1-3 14 16,0 2-26-16,-2-4-43 0,3-1-35 0,-3 0 33 15,0 1 26-15,0 0 27 0,0-3 15 0,-2 2 22 0</inkml:trace>
  <inkml:trace contextRef="#ctx0" brushRef="#br0" timeOffset="87860.62">26816 4086 76 0,'4'-8'111'0,"-3"1"7"0,2-1-14 0,2-1 3 15,2 2-9-15,0-2-15 0,0 0-13 0,1 0-4 0,1 0-7 16,4 1 9-16,0 1-20 0,-3-2 6 0,0 1-1 16,1 1-2-16,0-1-20 0,0 2-4 0,-1 0 9 15,4 2 4-15,-6 1-20 0,2 0 16 0,-1 1-23 0,-1 1 15 16,0 1-15-16,0 0 16 0,1 3-13 0,-3 0-7 15,2 0 12-15,-1 3-17 0,0-2 9 0,0 4 8 16,-1-1-21-16,1 1 9 0,-1 1-1 0,0 1 1 0,0 1 0 16,-1-2-1-16,2 0-3 0,-6 1 3 0,1 1 1 15,-1-2-5-15,1 0 1 0,0 1 4 0,-2-2-5 0,-2 1 0 16,-1 1 1-16,-2 1-5 0,-1-2 0 0,1 1-5 0,-2 2 10 16,1 0-1-16,-2-1 5 0,0 1-4 0,0-2 4 15,-2 4-5-15,1-4 5 0,3-1 9 0,0 2-9 16,-3-1 5-16,4-2-1 0,1-1-3 0,-4-1-1 0,7 0-9 15,-2-3 9-15,3 2 10 0,-2-4-5 0,-1-1-5 16,3 2-9-16,0-2 5 0,0-2-5 0,5 1-14 0,-1 1 4 16,-2-5-4-16,1 4 0 0,4-4 5 0,-2 1-9 15,2-2 4-15,-1 1 1 0,2 0-1 0,1 0-8 0,-3 2 4 16,1 1 22-16,0 1-4 0,-1-1 0 0,-1 4 5 16,3 1 4-16,0 0-5 0,-2 4 9 0,1-1 19 0,-3 0-4 15,6 3-10-15,-6 0 19 0,3 2 6 0,-2 1 10 16,3 0-18-16,1 0 26 0,-3 1-4 0,-3-1-4 15,6 2-15-15,-5-4-11 0,2 4-4 0,-1-4 17 0,0 1-6 16,-2 1 2-16,-1-3-6 0,-1 1 0 0,-1 1-5 16,0-2 18-16,-1-2-30 0,-1 2 13 0,-1 0 0 15,-2 0-6-15,-1-1 13 0,0 1 1 0,-2-2 7 0,-2 1 9 16,-1-2-7-16,0 3 1 0,1-4 2 0,-4 2 0 16,2-1 1-16,0-2-22 0,0 2-17 0,-1-3-8 0,2 2 8 15,2-4 33-15,-3-1-25 0,2 3 1 0,0-3 9 0,0 0-9 16,6 0-17-16,-5 0-17 0,4 0-59 15,0 0-20-15,2-1 3 0,3-1-24 0,-4 1-46 0,4-2-18 16,-1-2-24-16,1-1-15 0,0-1-31 0,0-1-51 0,0-1 25 16,0-2 46-16,0 0 23 0,1-1 28 0,4 0 22 15,2 0 19-15</inkml:trace>
  <inkml:trace contextRef="#ctx0" brushRef="#br0" timeOffset="88385.07">27792 4104 134 0,'0'0'121'0,"0"0"-3"0,0 3-3 0,0-5 0 0,0 4 5 16,0-1-25-16,5 1-2 0,-4-2 4 0,1 3 3 16,1-3-11-16,0 1 2 0,0-1-2 0,2 0-6 15,-1 2 15-15,0-4-24 0,4 2 12 0,-5 0-2 0,4 0-7 16,-3 0 3-16,3 0 9 0,-1 0-8 0,2 0-14 16,0 0 9-16,-2-1-10 0,7 1-4 0,-4-3-17 0,-1 3-19 15,5 0 27-15,-2-2-5 0,-1 2-14 0,2 0-6 16,-3-1-20-16,0-1 20 0,0 2-28 0,-1-1 29 0,0 1-29 15,-3 0 0-15,4-4-7 0,-3 4 0 0,-1-1-15 16,0 0-21-16,-4-1-12 0,6 4-26 0,-6-4-9 16,4 4-32-16,-5-4 7 0,1 2-26 0,-1-1-35 0,0 1 8 15,0-3 2-15,0 0-68 0,0-2-22 0,-6 2 22 16,5 2 30-16,-2-1 13 0,-2-2 34 0,-2 4 14 16</inkml:trace>
  <inkml:trace contextRef="#ctx0" brushRef="#br0" timeOffset="88661.45">27749 3871 183 0,'4'0'172'15,"1"0"-7"-15,-1 0 9 0,5 0 13 0,-1 0-10 0,2 0-15 16,2 0-13-16,1 0-8 0,1 0-10 0,-2 0 2 16,0 0-13-16,2 0-3 0,2 0-21 0,-3 0-13 0,1 0 5 15,0 0-22-15,1 0-41 0,-3 0-31 0,-1 0-73 16,4 0-48-16,-5 0-35 0,3-1-36 0,-3-2-50 0,2 0-65 16,-2-4 48-16,1 2 43 0,-3-1 25 0,0-2 25 15,0-1 18-15,3-2 19 0</inkml:trace>
  <inkml:trace contextRef="#ctx0" brushRef="#br0" timeOffset="89511.12">29068 3550 119 0,'0'-1'129'0,"0"1"-8"0,0 0-24 0,0 0 11 15,0 0-25-15,0 0-6 0,0 0-18 0,0 0-4 16,0 0-7-16,0 0-7 0,0 0-11 0,0 0 4 0,0 0-4 16,0 0 1-16,0 0-5 0,0 0 5 0,0 0-8 15,0 1 12-15,0-1 8 0,0 3-7 0,0 3-8 16,0-1 16-16,0-1-3 0,0 2-4 0,0 5 21 0,0-4 1 16,0 7-7-16,0-4 1 0,0 4 1 0,0-1 10 15,0 2-8-15,2 2 2 0,-2-1 11 0,0 2-3 16,1 0-8-16,2 2 1 0,-1-1 2 0,1 2-3 0,0 0-5 15,1-1 1-15,-3-1 14 0,4 2-29 0,-1-1 26 16,1-2-10-16,-2 0-21 0,-1-2 23 0,1 1 9 0,1-1-6 16,-1-2 10-16,-2 1 2 0,5-2-6 0,-3-1 3 15,-3 0-17-15,4 2 30 0,-4-1 2 0,1-1-7 0,-1-3 3 16,2 3-9-16,-2-1-50 0,5-3 42 0,-5 3-9 16,1 0 1-16,3-2-10 0,-3-1-11 0,1 0 0 15,2 0 1-15,1 1 0 0,-5-3-12 0,1 1 1 0,-1 1-1 16,0-4-58-16,0-1 59 0,0 0-13 0,0 0-11 15,2-1-11-15,-4-2-13 0,2 0-35 0,0 3-21 16,0-3 1-16,0 0-61 0,0-2-54 0,0 1 4 0,0 2-11 16,0-2-13-16,0 1-28 0,0-5 9 0,0 1 2 0,0-2 18 15,0 0 10-15,0-3-61 0,0 0-13 0,0-2 25 16,2 0 40-16,1 0 28 0,0-3 27 0,2 0 14 0</inkml:trace>
  <inkml:trace contextRef="#ctx0" brushRef="#br0" timeOffset="90124.76">29465 3567 48 0,'0'0'78'0,"0"0"8"0,0 0-11 0,0 0-7 15,0 1-7-15,1 2-18 0,3 0-4 0,-3 0 19 16,1 0-11-16,-2 2-11 0,1-2 8 0,-2 2 0 0,2 2 3 16,1 0 1-16,0 0-18 0,-2 0 14 0,1 0-14 15,-1 2 4-15,0-1-1 0,3 2 1 0,-1-1 1 0,0 0 3 16,-2 3 8-16,0-1-3 0,0 0-4 0,1 3-11 16,-2 0 12-16,1-2 4 0,0 3 9 0,1 0 1 0,-1 1-8 15,5-1-12-15,-5 2 18 0,3-2-8 0,-2 0-21 16,1 0 17-16,0 0-22 0,1-2 19 0,0 1-18 15,-1-1 4-15,3 1 10 0,-4-1-9 0,1-1-4 0,2 2-15 16,-2-2 14-16,1-2 1 0,-2 2 0 0,1 0 0 16,0 0 6-16,-2-1 4 0,0-1 12 0,0 4-20 15,0-4 26-15,0 1 2 0,0 1-10 0,0 1 0 0,0-2 8 16,0-4-12-16,0 4 1 0,0-4 13 0,0 2-5 16,0-3-19-16,0 1-6 0,0-2 7 0,0 0-7 0,0-2-6 15,0 0-1-15,0-1 1 0,0 0 0 0,0 0-21 0,0-2 7 16,0 0 7-16,0 0-35 0,0 0 15 15,0 0-28-15,0 0-19 0,0 0-23 0,0 0 16 0,0 0-28 16,0 0 10-16,0 1-17 0,0-1-26 0,0 0-2 0,0 0 2 16,0 0-20-16,0-1 10 0,0-3-53 0,0 2-48 15,0-1 28-15,0 0 16 0,0-3 15 0,0-2 34 0,0 1 17 16</inkml:trace>
  <inkml:trace contextRef="#ctx0" brushRef="#br0" timeOffset="91386.13">30170 3181 98 0,'-2'0'75'0,"2"0"-4"0,-1 0-3 0,1 0-11 0,-5 0 15 16,4 0-22-16,1 0-3 0,0 0-18 0,0 0-4 15,-2 0-3-15,1 0 18 0,-1 0-4 0,2 0-10 0,-2 0-4 16,1 0 0-16,2 0-4 0,-4 3 0 0,3-1-10 16,-1-2 14-16,-3 3-19 0,1-3 1 0,1 3 11 15,1-2-4-15,-7 4 0 0,8-1 0 0,-4-1 4 0,0-1-4 16,3 1 0-16,-3 1 1 0,3-1 10 0,-1 0-11 16,-1-3 1-16,1 2 6 0,1-1-3 0,1 1 1 0,0 1-1 15,0-3 0-15,-2 3-4 0,2-2 1 0,2 2-1 16,-5 1-14-16,-2 3 6 0,5-4-3 0,-1 1 20 0,-2 4-1 15,-1-2-19-15,3-2 11 0,-3 2 1 0,3 0 0 16,-1 0 7-16,1 0-7 0,-3 0 0 0,1-1-5 16,3 1 1-16,0-2 0 0,0 2 0 0,-1-3 0 0,-1 2-4 15,-1 2 4-15,2-5 4 0,1 1-12 0,0 1 4 16,1-2-12-16,-2 2 8 0,1 1 0 0,0-4 0 16,1 2 0-16,4 2 0 0,-4-4 0 0,1 4 0 0,-1-5 0 15,3 3 4-15,-3 0 0 0,2-3 0 0,1 0-4 16,1 3 0-16,-2-2 0 0,-2 1 4 0,4-2-4 0,-4 3 8 15,1-2-8-15,3-1 0 0,-4 5 0 0,2-2 0 16,-1 0 0-16,1-2 0 0,1 2 0 0,-1-1 0 0,-3 2 0 16,1-1 4-16,7-1-4 0,-7 1 0 0,3-2 0 15,-1-1 0-15,2 2 0 0,-2-2 0 0,-3 0 0 0,5-2 0 16,-2 2 0-16,0-1 0 0,-2 2 0 0,2 1-4 16,1-1 4-16,-3 2 0 0,3 0 0 0,-3-1 0 0,4-1 0 15,-2-1 0-15,0 2-4 0,3-1 4 0,-1 1 0 16,-2-2 0-16,2 0 0 0,0 0 0 0,0-2 0 0,0 1 0 15,1 1 0-15,-2 1 0 0,1-1 0 0,-2 0 0 16,2 0 0-16,2-1 0 0,-3-2 8 0,1-2-8 16,-2 2 0-16,2 0-4 0,0 2 4 0,-4-2 0 0,4 0-8 15,-2 1 8-15,2-1-8 0,-2 0 12 0,0 3-4 16,0-3 4-16,0 3-4 0,1-1 8 0,1-5-8 16,-2 1 4-16,-2-1-4 0,5 3 4 0,-3-1-4 0,2-4 4 15,-1 5 0-15,0-3-4 0,0 0 0 0,0 0 12 16,-2 3-12-16,4-1 4 0,-5-1-4 0,3-1 4 0,-3 2-4 15,1 1 4-15,0-2 4 0,1 1-12 0,-3 1 4 16,0 0-8-16,0 1 8 0,1-1 8 0,-1 0-4 16,0 0 4-16,0 3 8 0,0-1 1 0,0-1-9 0,4 1-4 15,-4 1 0-15,0-2 21 0,0-2 0 0,0 4-21 16,0-3 17-16,0 0 0 0,0-2-4 0,0-1-17 0,1 2 9 16,-2-4-1-16,1 1 5 0,0 2-4 0,0-1-5 0,0-3 5 15,0 5-1-15,0-2 5 0,0 0 5 0,0 0-5 16,0 1 23-16,0-1-14 0,-4 3 14 0,3 0 1 0,-2 0-28 15,-1 0 5-15,-1 1 19 0,-2 1-18 0,1 0 9 16,-4 1 0-16,2 0-29 0,-4 0 15 0,-1 0-20 16,0-2-14-16,0 4-5 0,-1-2-32 0,-2 0-30 0,2 0-1 15,-3 1-31-15,2-1-12 0,0 0-96 0,-1 0-5 16,0 1 21-16,-3 1 27 0,6 0 31 0,-4-2 18 0</inkml:trace>
  <inkml:trace contextRef="#ctx0" brushRef="#br0" timeOffset="95796.88">15804 8076 73 0,'0'0'96'16,"0"0"-17"-16,0 0-4 0,0 0 7 0,0 0 1 0,0 0-11 15,0 0-4-15,0 0 1 0,0 0-21 0,0 0 18 16,0 0-11-16,0 0-3 0,0 0 5 0,0 1-12 16,0 1 12-16,0 1-7 0,0 0 8 0,0 2-11 0,0 2-11 15,0-1 4-15,0 3 0 0,-3 0 9 0,1 3-11 16,-1-2-1-16,-2 4 10 0,-1-2-4 0,-1 2-17 0,0 0 18 16,-1 1-22-16,2 2 24 0,-5-1-10 0,4 1-3 15,-1 1 0-15,0-1-4 0,1 3 14 0,0-2-8 0,-1 3 0 16,0-1 11-16,-1-1-25 0,1 2 21 0,0 0-21 15,2 2-4-15,-3-2 21 0,-1-1-22 0,0 2 24 16,0-1 0-16,-2 0-11 0,3 0 1 0,-4 0 6 0,0 0 7 16,-1-2 0-16,0-1 15 0,-2 2-12 0,2-2 16 0,0 0-7 15,0 0-33-15,-2-2-1 0,2-1 23 0,1 0 9 16,0-3-7-16,0 0-23 0,1-2-7 0,-1 1-16 0,4-1 0 16,-4 0 0-16,2-2 0 0,-1-1 0 0,2-1 0 15,0-1 0-15,0 2 0 0,0-3 0 0,0-1 0 16,1 0 39-16,-2-2-6 0,1-1 0 0,1 2-8 0,-4-2-8 15,5 0-9-15,-3-2 9 0,0 0 0 0,2-1-8 16,1-2 0-16,-3 2-1 0,4-2 1 0,-1 0 0 16,-1 0 0-16,3-3-9 0,-1 1 0 0,3 1 0 0,-1-1 0 15,2-1-9-15,-1-1 0 0,0 0 0 0,2 0 1 16,2-1-10-16,0-1-24 0,0-1 0 0,0-1 25 0,0-1-23 16,0 2 0-16,2-3-7 0,2 0 23 0,0 2-21 15,-1-2 8-15,2 1-14 0,-2 1 8 0,2-2 36 16,1 3 0-16,2 0-27 0,-4 1 0 0,1 1 34 0,0 0 0 15,0 2 0-15,-2 0-27 0,3 1 0 0,-3 2 34 16,2-1 0-16,-2 2-1 0,2-2 1 0,2 3-34 0,-3 1 8 16,2-1 6-16,-1 3-6 0,1-1 31 0,1 1 1 15,-1-2 0-15,2 2-19 0,-2 2 6 0,2-2 13 0,0 0-13 16,1 3-13-16,0 0 0 0,0 0 6 0,2 3 14 16,-1 0 6-16,-1 1 0 0,5 2 7 0,-3 2 6 0,2 2 1 15,1 2-13-15,-1 0 34 0,1-1 2 0,1 1 1 16,-2 1 1-16,4 2-37 0,-2-1 24 0,-2 1 0 15,4-2 0-15,-4 1 2 0,3-1 0 0,-2-1-7 0,2 0 0 16,-4 0 1-16,1-2-26 0,-2 0 17 0,2-1-8 16,-2-2 0-16,-2-1 0 0,-1 2-9 0,0-5 28 0,0 1-28 15,-2 0 1-15,-1 0-29 0,-2-1 10 0,2-2-10 16,0 0-62-16,-1 0-56 0,1-1-46 0,0 0-34 0,-3-2-28 16,2 1-6-16,0-2-16 0,-3 0-75 0,4 0 40 15,-1-2 44-15,0-1 37 0,0 0 33 0,0 0 27 0,0-3 7 16</inkml:trace>
  <inkml:trace contextRef="#ctx0" brushRef="#br0" timeOffset="96260.64">16367 8851 94 0,'-3'0'114'0,"3"-1"4"0,0 1-17 0,3 0 10 16,2 0-13-16,-2 0-15 0,0 0-17 0,3 0 8 0,-1-2-3 16,3 2-15-16,1-3 16 0,1 0-11 0,1 1 1 15,0 0 1-15,-3-1-7 0,3 3 17 0,-2-3-7 0,1 3 1 16,0 0 6-16,-1-2-2 0,1 2-12 0,-1 0 15 16,-1 2-12-16,1-2-3 0,-1 0 12 0,2 0 7 15,-1-2-19-15,-1 2-3 0,4 0 12 0,-5 2-14 0,1 1-18 16,0-2 19-16,0 2-17 0,0-2-19 0,0-1 27 15,-3 0-20-15,1 2 1 0,-3 0-6 0,2-1-1 0,-1-1-6 16,-1-1-7-16,-3-1-14 0,2 2-7 0,-2 0-40 16,0 0-12-16,0 0-48 0,0-2-34 0,-2 1-32 15,-1-2-15-15,-3 0-20 0,2-1-87 0,-1-1 25 0,-2 0 39 16,-1-2 30-16,-2 1 29 0,0-3 18 0,-1 3 18 16</inkml:trace>
  <inkml:trace contextRef="#ctx0" brushRef="#br0" timeOffset="96532.9099">16318 8607 119 0,'2'-2'179'16,"-2"1"-7"-16,0 2 8 0,1-1-8 0,2 0 11 15,-1 0-22-15,1 0-19 0,2 2 14 0,3-1-14 0,-4 2 2 16,4-3-5-16,1 3 4 0,0 0-30 0,0-3 8 16,3 3-12-16,1-1 7 0,0-1-29 0,3 1-9 15,-2-4-27-15,3 2-59 0,-2 0-35 0,2-3-62 0,-1 0-83 16,-2 0-24-16,1-1-10 0,-1-1-57 0,-5-1-55 16,-1 2 57-16,0-4 38 0,-3 2 31 0,-2 1 32 0,-2-2 15 15,1 4 18-15</inkml:trace>
  <inkml:trace contextRef="#ctx0" brushRef="#br0" timeOffset="97470.22">17396 8388 55 0,'-5'0'79'0,"1"1"6"0,-4 0 1 15,3-1-4-15,0 4-17 0,-1-3-11 0,1 2 0 16,-1-3-4-16,2 2 12 0,-3 2-4 0,2 0 1 0,0 1-4 15,-1-2-10-15,0 2-1 0,0-4-2 0,-1 2-5 0,2 2-3 16,-1 1 8-16,0-2-11 0,1 1-8 0,-1-1 1 16,1 2-5-16,-1-1 1 0,0-1-5 0,-1 4-3 15,6-2 4-15,-4 1-4 0,2-1-4 0,-1 2 4 0,-1-1-4 16,2-1 4-16,-1 2-4 0,-1 1 0 0,4 0 0 16,-4 1 4-16,2-1-28 0,-4 3 52 0,5-1 5 0,-2-1 1 15,-1 4-9-15,1-1 5 0,4-2 10 0,-5 2-9 16,1-1 10-16,3 2 0 0,-1-1-3 0,2 1-4 0,0-1-4 15,0 1 1-15,0-1-5 0,0 1-4 0,-1-1 5 16,1 1-9-16,3 1-5 0,-2-4 0 0,3 2 0 16,-3 0 0-16,4 0-5 0,0-2-10 0,1 1 26 0,0-1 2 15,1-2-1-15,1 1 2 0,-1-1-12 0,1 0 1 16,-1-1 0-16,-1-1 0 0,5-1 6 0,-3 2 7 16,0-2-5-16,0-1-6 0,1 0 6 0,1 1-5 0,-1-1 0 15,1-1 7-15,-2 2-21 0,3-1 1 0,-2-2 0 16,-1 1 29-16,0 1-36 0,2-4 29 0,0 4-29 0,-1-2 30 15,-1-2-37-15,1 1 0 0,-1-1 31 0,0 0-31 16,1-1 0-16,1 0 30 0,-1 0-30 0,1 0 0 16,1 0 16-16,-2-2-16 0,2-3 31 0,0 2-39 0,0-1 32 15,-2-1-1-15,3-1 2 0,-1 0-9 0,-3-2 0 16,3 1 1-16,-1-2-1 0,-2 2-7 0,-2 1-1 0,3-1 1 16,-1 0-1-16,0 1-8 0,1-1 0 0,-1 1 0 0,-1-2 0 15,1 1-34-15,1-2 34 0,-1 1-16 0,0-1-9 16,-2-1 9-16,4 1 0 0,-4-2-17 0,0 2 33 15,1-1-31-15,-1-1 15 0,-1 2 9 0,-5-3 14 0,1 2-14 16,2-1-1-16,-3-2 0 0,0 1 16 0,-3-1-16 16,0 0 8-16,-3-2 0 0,1 2 0 0,0-2 0 0,1 0 0 15,-3 0 0-15,1 0 8 0,-2 0-8 0,-1 0 0 16,1-2 0-16,0 4-16 0,2-2 24 0,-4 1 0 0,2 1-8 16,0-1-8-16,0 2 0 0,0 0-7 0,0 2-8 15,2 0-6-15,0 2-23 0,0-3 24 0,-3 2-22 16,0 3-5-16,1-1-5 0,0 1-30 0,0 0-31 0,-2 1-16 15,1 1-2-15,-2 2-30 0,0-1-15 0,0 3-39 16,0-1-49-16,-3-1 15 0,1 4 33 0,-1 1 40 0,0 0 15 16,-2 1 12-16</inkml:trace>
  <inkml:trace contextRef="#ctx0" brushRef="#br0" timeOffset="98348.02">12973 9366 52 0,'-5'0'114'0,"0"0"-11"0,-3 0 1 16,2 0-15-16,1 1 9 0,-1 1-15 0,-1 2-7 15,1-2-6-15,-2 1-4 0,0 2 5 0,2 0-4 0,-1 0-2 16,-2 2-8-16,3-1-3 0,-4-1-3 0,2-1-7 16,-1 4-4-16,3-2-20 0,-4 0 4 0,4 1 9 15,-5 1-17-15,1 0 17 0,2 0-12 0,-3 1 0 0,3 0-4 16,2 1 9-16,-1-2-9 0,-2 3 0 0,3-1 0 15,0 2 5-15,1-1 4 0,-2 1 6 0,3 1-1 0,-1-1-17 16,2 2 18-16,-2 2-23 0,0-1 14 0,2 1 0 16,-3 2 11-16,1 3-6 0,2-3 6 0,-2 4 6 15,2 0 5-15,1 2 17 0,1 0-9 0,-1 0 2 0,2 0-5 16,-3 0 13-16,3 3-15 0,3-4 6 0,0-1 2 0,1 1 2 16,2-2-6-16,0-2-4 0,0-2-34 0,2-1 13 15,2 1 8-15,1-2-6 0,2-4-22 0,-2-1-7 16,5-2-21-16,-4-3-1 0,2-2-40 0,2 0-45 0,0-4-7 15,0-2-34-15,0 0-21 0,1-5-32 0,0 1-19 0,1-2-94 16,-4-2 42-16,3 2 37 0,-1-3 31 0,3-3 28 16,-3 0 19-16,0 2 10 0</inkml:trace>
  <inkml:trace contextRef="#ctx0" brushRef="#br0" timeOffset="99088.56">13668 9369 55 0,'-5'0'121'0,"-1"-2"-10"16,-2 4 11-16,2-2-22 0,-1 0 5 0,3 0-25 15,-4 0-3-15,3 0 0 0,0 0-7 0,-1 1-2 0,1 2-23 16,0-1 5-16,-1 1 7 0,0 0-18 0,0 1 12 16,1 1 1-16,-2-1-8 0,1 2 1 0,0 0 0 15,0 0 1-15,-1-1 4 0,-2 1-24 0,4-2 17 0,-1 2-12 16,-1 2-4-16,-1-2-14 0,1 0 19 0,0-1-23 15,1 2 0-15,1-1 0 0,-3 1 18 0,2-1-3 16,0 2-6-16,1-2 1 0,0 0-4 0,0 0-1 0,-1 0 0 16,3 1-4-16,1-4 0 0,-1 3 0 0,2 0-1 15,-1-1 1-15,2-1 0 0,-2 2 0 0,2 0 0 0,0-1-5 16,0 0 0-16,2 2 0 0,-4-3 0 0,4 3 0 16,-4-2-15-16,2 0 0 0,0-1 15 0,0 1-25 0,0-1 15 15,0-1 10-15,2 0 0 0,0-1 0 0,1-1 0 16,0-1 0-16,3 2 0 0,-3-2-5 0,2 0 5 0,1 0 0 15,3 0-5-15,0 3 0 0,-3-3-20 0,2 4 25 0,0-1 0 16,1 0 0-16,1 2 0 0,-2-1-10 0,4 2-10 16,-4 0 5-16,2-1 0 0,1 2 20 0,-2 1 5 15,1 0-10-15,2 0 5 0,-2 1-5 0,0 0 5 0,-1 1-5 16,2 0 11-16,-1-2-6 0,-1 2 11 0,-1 0 0 16,0-2 0-16,0 1 17 0,-2-2-11 0,-3 1-11 0,3 1 29 15,-1-2-16-15,-3-1 5 0,-1 0 2 0,1 0 6 16,-2-1 13-16,2 0-4 0,-4 0 20 0,0-2-3 15,-1 2-6-15,0-1-4 0,-2 1-7 0,-1-1 2 0,2 2-22 16,-3 0-23-16,-1 0 0 0,-3 0 0 0,0 0 15 16,1 0-15-16,-2 0 0 0,2 0 33 0,-2-1-8 15,-2-1-41-15,2-2 41 0,-3 1-16 0,0-2 8 0,0-1-25 16,0 3-17-16,0-3 0 0,0 0 43 0,1 0-9 16,-2 0-9-16,2-1-42 0,0-1 26 0,1 1-18 0,-1-1-7 15,1 2-24-15,2-1-6 0,0-2-21 0,1 0-10 16,-2 1-38-16,6-1-34 0,-1-1 12 0,-1 1-30 15,2 0-1-15,3 3-8 0,2-5-58 0,-3 0-11 0,3 4 21 16,1-3 24-16,-2-2 33 0,4 3 19 0,1-2 23 16</inkml:trace>
  <inkml:trace contextRef="#ctx0" brushRef="#br0" timeOffset="99900.14">14356 9678 98 0,'-6'-5'85'0,"1"1"15"15,1-1-14-15,-3-2 0 0,2 2-7 0,0 1-17 16,-1-2-11-16,-1 1 18 0,-2-1-11 0,1 1 1 0,0 0 0 15,2 0 9-15,-3 1-20 0,1-1 17 0,0 1-7 16,0 1 0-16,0 1-7 0,-2 1 1 0,2-1 12 0,-1 2-19 16,4-1 1-16,-3 1 0 0,2 0-3 0,-2 0 9 15,0 1-8-15,0-1 1 0,4 0-9 0,-5 0 1 0,2-1-9 16,-3 1 10-16,2 0-23 0,-4 3 9 0,-1-2-5 16,3 2-4-16,-3 2 0 0,0-3-5 0,-3 5 5 0,5-3-5 15,-2 3-5-15,-1 1 5 0,1 0 0 0,2-1-4 16,0 1-1-16,2-1 0 0,-1-1-10 0,1 2 10 0,1-1-5 15,0 1 5-15,0-1 0 0,0 1 11 0,3-2-27 16,0 1 16-16,1-1-5 0,-2 0 0 0,4 2 6 16,1-1-1-16,-3-1 0 0,4 0 6 0,-1 2 15 0,-1 0-5 15,2 0-4-15,0 1 26 0,0 0 8 0,0 1-5 16,-2 1 7-16,2 1-5 0,0-1 33 0,0 1-10 0,2-1-4 16,1 3 24-16,2 0-4 0,-2-2-11 0,3-2 27 15,-1 2-38-15,2-3 38 0,-1 0-5 0,2 2-5 16,3-4-26-16,-2-4-27 0,-2 0 30 0,5-1-19 0,1-1 1 15,1-2-10-15,0-4 12 0,4 1-21 0,-2-5-11 16,1-2-44-16,2-2-21 0,2-1-22 0,-1-1 13 16,-2-2-51-16,2-2-5 0,-2 1-4 0,-1-1-14 0,-3 0 16 15,0 1 13-15,-1 2 19 0,-4 1 10 0,-1 2 10 16,-1 2 29-16,-2 1 1 0,-4 2 21 0,1 1 7 0,-1 5 7 16,-1-2 0-16,0 2 29 0,0 1 0 0,0-1 0 0,0 2 1 15,0 0 9-15,-1 0-7 0,1 0-15 0,1 3 24 16,-1 0-16-16,0 2 1 0,0 0 1 0,0 3 0 0,3 1-25 15,0 2 17-15,0 0-8 0,-1 3 8 0,1 3-8 16,2-4 0-16,-2 2-9 0,4 1 28 0,-1 0-37 16,-2-1-28-16,3-2 19 0,-2 2-54 0,-2-1-6 0,3-2-56 15,0-4-61-15,1 2-32 0,-4-4 4 0,2 1-28 16,-2-4-28-16,-1-3-65 0,-1 0 34 0,1-3 44 16,-2-3 40-16,0 0 29 0,0-3 24 0,0 0 17 0</inkml:trace>
  <inkml:trace contextRef="#ctx0" brushRef="#br0" timeOffset="100348.23">14454 9154 126 0,'0'0'115'0,"2"0"-5"0,-2 0 5 15,0 0 4-15,0 0 1 0,-2 2-32 0,2 0 0 16,0 3-6-16,0 0 5 0,0 1 5 0,0 0-18 0,0 1 6 16,0 2-3-16,0 2-7 0,0-1 6 0,0 2 6 15,0 0-20-15,3 2 21 0,0-1-8 0,-1 1-12 16,1 4 7-16,0 1-8 0,0-1 2 0,4 3-10 0,-4 0 2 15,3 1-4-15,0 3-16 0,-1-1 30 0,-2 1-4 16,2-1-4-16,0 3-31 0,0-2-1 0,-2 1 1 16,3 0 1-16,-3-1 6 0,4-1 2 0,-4 0 0 0,-2 0 15 15,1-3-6-15,0 0 9 0,-2-3-15 0,0 0 2 16,3-2-9-16,-2 1 1 0,-1-2 1 0,2 0-8 0,-2-3 0 16,4 2-9-16,0-4 1 0,-1 0 8 0,2 0-26 15,-1-4-35-15,-4 1 17 0,5-4-33 0,0 2-16 16,-1-4-38-16,1 1-10 0,0-2-29 0,-2 0 4 0,0 0-21 15,2 0-11-15,-2-2-16 0,-3 2 0 0,2-1-12 16,0-2-72-16,-1 1 5 0,-1-2 33 0,3-2 27 0,-3 1 35 16,0-1 14-16,2-3 23 0</inkml:trace>
  <inkml:trace contextRef="#ctx0" brushRef="#br0" timeOffset="100798.03">14816 9589 126 0,'-2'5'111'0,"-1"-1"3"0,3 2-10 0,-5 0 1 16,5 2 3-16,-3-1-13 0,3 2 1 0,0-1-3 15,0 2 17-15,-1 0-6 0,2 1 14 0,-2 3-1 16,-1-1 1-16,4 1-9 0,-2 1 18 0,0 0 2 0,1-1-13 16,2 2 7-16,-1-1-4 0,4-2 2 0,-2 2-13 15,1 0 27-15,2-3-34 0,1 0 28 0,0 0-8 0,0-3-11 16,3 1-3-16,-1-2-4 0,-1-2-26 0,0 0-8 16,4-1-7-16,0-2-31 0,-1-2 0 0,1 1-10 15,1-4 33-15,1-1-22 0,-1-1 12 0,0-5-22 0,2 1 23 16,-2-2-33-16,0-3-24 0,0 2 1 0,-2-3 22 0,0-2 24 15,-1 4-1-15,-3-5-57 0,1 4 0 16,-2-2 0-16,-2 1 1 0,-4-1 11 0,3 2 44 0,-3-1-55 16,-1 2-1-16,0-1 46 0,0-1-23 0,0 2-11 0,0 0-34 15,0 0-20-15,-1 0-10 0,2 2-59 0,-1-1-2 16,0 2-39-16,0 2-27 0,0-1-6 0,0 2-13 0,0 0-8 16,0 0-2-16,3 2 27 0,-1 1-50 0,2 0-7 15,-4 1-11-15,4 0 37 0,0 2 31 0,0-1 28 0,-1 0 19 16,0 2 18-16</inkml:trace>
  <inkml:trace contextRef="#ctx0" brushRef="#br0" timeOffset="101288.72">15391 9585 116 0,'0'4'100'0,"0"1"-4"0,0-1-3 0,0 1 11 16,0 2-17-16,0 1-18 0,0-2 15 0,2 1-18 0,-2 2 15 16,3 0 1-16,0 0-14 0,-1 2 13 0,1-1-19 15,2 2 17-15,-2-2 1 0,-3 3-10 0,5 0-3 16,-5-1-3-16,1 0-3 0,-1 0-8 0,0-1 2 0,0 1-9 15,0-4-3-15,-1 3-5 0,1-2-13 0,0 0-6 16,0-3 11-16,0 0 0 0,0 0 6 0,0-1-21 0,0-2 6 16,0-1 6-16,0 0-11 0,0-2 11 0,0 2-17 15,1-2-4-15,-1 0 5 0,0-2 0 0,0-1 0 16,0-1-11-16,0 1 22 0,0-3 1 0,0-2-29 0,3 1 29 16,-3-3 0-16,0 0 0 0,0-2-5 0,0 0 0 0,2-1-30 15,0-1 12-15,1 0 18 0,0 1-24 0,0-2 24 16,-1 0 0-16,1 2-6 0,2-1-24 0,-1 1 24 15,3 1-24-15,-2 0 0 0,-1 0 30 0,1 1-6 0,3-1 0 16,-2 2-6-16,1 1 1 0,-1 0-1 0,0 1-25 16,2 0 1-16,-2 1 24 0,1 1 0 0,-1 3-36 15,-1 1 24-15,1 1-18 0,-1 0-18 0,0 1 8 0,1 0-17 16,-1 1-21-16,-2 2-2 0,5 0-23 0,-4 3-43 16,0-3-15-16,0 1-67 0,0 1-60 0,1 0 33 0,-1 1 37 15,1 0 20-15,-1-2 28 0,1-2 14 0</inkml:trace>
  <inkml:trace contextRef="#ctx0" brushRef="#br0" timeOffset="102035.9099">15940 9587 87 0,'-9'0'111'16,"1"-2"-15"-16,-2 2 1 0,-2 0 3 0,5-2-6 0,-1 4-36 15,0-2 11-15,-2-2-3 0,2 2-11 0,-1 2-7 0,0-2 1 16,1-2 14-16,0 2-10 0,2 0 5 0,-2 0-20 16,0 0 17-16,2 0-12 0,-1 0 1 0,1 0-8 15,0 0 0-15,1 0-3 0,0 0 0 0,2 0 0 0,-2 3-3 16,1 0 0-16,-1 0 8 0,0 2-16 0,2-1 17 15,-2 2 1-15,2 0-8 0,-2 2 5 0,1 1-5 16,0 0 1-16,0 1 0 0,-1-1-4 0,2 2 5 0,1-1 1 16,1 2 0-16,-1 0-9 0,2 2 5 0,0 1 16 15,-1 1 2-15,1 1 6 0,0-1 8 0,1 2 8 0,1 0-23 16,-2 0 27-16,1 2-17 0,3-2-18 0,0-2 28 16,4-2-33-16,-2-1 8 0,-1-1 16 0,3-3-14 0,0 0-7 15,1-6-23-15,1 2 25 0,1-4-40 0,2-2 15 16,-2-4-30-16,1 0-25 0,1-2-36 0,4-4 2 15,-2 0-4-15,0-4-23 0,-2 1 29 0,2-3-21 0,-1-1 9 16,-2 0 10-16,1 1 7 0,-4-1 8 0,-1 1 7 16,2 2 6-16,-6 0 11 0,1 1 10 0,-3 3 1 0,1-1 38 15,-1 3-4-15,-2 0 10 0,0 3 15 0,0 3 21 16,0 1 7-16,0 0-9 0,-2 0 7 0,2 2-15 0,0 0 25 16,0 0-29-16,0 0 1 0,0 1 27 0,0 0-5 15,0-2-10-15,0 2-21 0,0 1 1 0,2 1 30 16,1 0-13-16,-1 3 2 0,2 0 1 0,1 3 17 0,-1 0-14 15,0 0-7-15,0 5 28 0,1-4-6 0,2 2-46 16,-1 3 39-16,-2-2-18 0,1 1-28 0,0 1 39 0,-2 0-8 16,2-2-51-16,3 1 41 0,-2-2-51 0,1 0 20 15,-3-1-61-15,3-2-29 0,-2-2-36 0,2-1-75 0,0-2-32 16,-1 0-29-16,2-3-14 0,0-1 9 0,-2-3-43 16,0 0-34-16,-1-4 45 0,2 1 35 0,0-3 34 0,0 0 32 15,-1-2 23-15,1 2 19 0</inkml:trace>
  <inkml:trace contextRef="#ctx0" brushRef="#br0" timeOffset="102682.64">16318 9565 55 0,'2'3'107'16,"-2"0"-3"-16,0 0-8 0,0 2 8 0,1 1-21 0,-1 0-4 16,2 0-13-16,-4 3-11 0,4-3 7 0,-1 1 1 0,-2 2 4 15,1 0-18-15,0 0 15 0,1 0 1 0,-4 2-7 16,3-1-7-16,3-1-7 0,-1 2 0 0,1 1-8 0,-1-1 5 15,-1 0 5-15,1 0-13 0,1-1 1 0,2 1 9 16,-4-1-13-16,2 1 10 0,-1-2-18 0,-2 1 23 16,0-1-8-16,0 0 4 0,2 0 7 0,-2 3-15 0,-2-3 6 15,4 0 6-15,-2 1-4 0,-2 0 0 0,2-2-4 16,0 2-5-16,0-1-5 0,0-2-22 0,0 1 12 16,0-3 5-16,0 0 0 0,0 0 1 0,0-2-6 0,0-2-22 15,0 1 22-15,0-2-17 0,0 1 23 0,0-1-11 16,0 0-12-16,0 0 12 0,0-1 6 0,0-1 6 0,0 4-12 15,0-4 18-15,0-1 14 0,0 0-12 0,0 0 7 16,0-3-6-16,0-1-20 0,0 1 7 0,2-5 8 16,-1 2-21-16,1-1-1 0,1-1-6 0,0-1-6 0,2-1-15 15,1 0-20-15,0 0 2 0,-1-3-13 0,3-1-4 16,-1-1-11-16,0 0 2 0,1 0-15 0,0-1 14 0,2-1-19 16,1 4 4-16,-3-2 27 0,1 1-14 0,0 2 17 15,1 0 5-15,-2 2 5 0,1 2 14 0,-1 1 5 0,-1 2 4 16,-1 2 5-16,-1 0-4 0,3 3-5 0,-4 2 22 15,1-1-13-15,0 4 18 0,2-1 3 0,-3 2 10 0,4 3 12 16,-3 0 5-16,-1 3-17 0,1 0 23 0,0 0 4 16,3 3-12-16,-4 3 0 0,1-1 0 0,0 1-14 0,2 1 10 15,-3-1-4-15,2 1 0 0,1 1-5 0,-1-2 0 16,-1 2-9-16,0-2-1 0,-2-2-10 0,1 2-21 16,-1-1-4-16,-3-4-30 0,2 1-8 0,-2 1-40 0,0-3-31 15,0-2-3-15,0-1-90 0,-2 0-33 0,-1 0 30 16,-1-3 27-16,-1 2 27 0,2-1 23 0,-2-3 14 0</inkml:trace>
  <inkml:trace contextRef="#ctx0" brushRef="#br0" timeOffset="103684.68">17395 9423 105 0,'0'9'78'15,"0"1"15"-15,0-1-10 0,0 0-1 0,0 2 8 16,1 1-14-16,-1-1-18 0,0 3 11 0,0 0 4 0,2 1-6 16,0-1 19-16,-1 3-7 0,2 1 5 0,-1 2 13 15,0-2 3-15,-2 2-14 0,1 0 18 0,2 1 5 0,-1-1-10 16,-2 1 14-16,4-2-25 0,-4 1 25 0,2-1-16 16,-2-1 5-16,5 0-7 0,0-1-2 0,-4-4-8 0,2 1-4 15,2-2-3-15,-2-1-12 0,3-1 2 0,-2-3-21 0,0-1 9 16,1-1-7-16,0 1 1 0,-2-2 10 0,-1-3-8 15,3 1-16-15,1-2-9 0,-2 2 1 0,1-1 0 16,0-1 19-16,1 0-28 0,-1-3-10 0,1 0 1 0,2 0 0 16,-3 0 9-16,2 2 1 0,0-4 9 0,-2 2-19 15,1-1 10-15,2-2-9 0,-3 0-11 0,4-1-50 0,-1 2 0 16,0-1-36-16,0-1-6 0,0 2-40 0,0-1-9 16,0-2-43-16,-2 2-24 0,2 0 19 0,-5 0-39 15,0 0 19-15,1 0 3 0,-3 2-60 0,-1-2-16 0,0 0 34 16,0 1 32-16,-1 0 31 0,-3 3 21 0,1-1 17 15</inkml:trace>
  <inkml:trace contextRef="#ctx0" brushRef="#br0" timeOffset="103972.92">17184 9817 126 0,'-1'0'190'0,"-1"-1"14"0,2 1-1 0,-1 0-11 0,2 0 12 16,2 0-27-16,2-4 12 0,2 3 3 0,0-3-19 16,1 2 9-16,0-2-1 0,2-1-7 0,2 1 4 15,1-1 1-15,1-1-7 0,-1 1-12 0,3 1-43 0,-2 0-33 16,3-2-46-16,-2 1-95 0,2-1-36 0,-1 2-107 15,1-2-80-15,-1-2-49 0,1 1 0 0,-2 0-66 0,0 0 63 16,-3 0 59-16,0-2 35 0,-1 3 34 0,0-2 24 16,0 2 23-16,0 0 18 0</inkml:trace>
  <inkml:trace contextRef="#ctx0" brushRef="#br0" timeOffset="104439.09">17999 9553 109 0,'0'0'99'0,"0"0"-6"0,0 0-3 0,0-2-8 16,0 4 1-16,0-4-29 0,0 4 15 0,0-4-3 16,0 2-11-16,0 0 0 0,0 0 5 0,0 4 0 0,0-1-11 15,0 0 15-15,0 3-6 0,0 0 5 0,0 1 4 16,0 4 9-16,0-2 2 0,0 4-6 0,0 2 1 15,3-3 2-15,-2 3-12 0,2 2 2 0,2-1 12 0,-1 2-3 16,0 0-3-16,1 0 3 0,2 0-8 0,0 2-4 16,0-1-4-16,-3-1-16 0,1 0 12 0,0 0-4 0,3 0-18 15,-5-3 27-15,-2-1-32 0,3-1 27 0,-3-1-19 16,2-3-21-16,-3-1 22 0,2-1-21 0,-2-2-15 16,0-4-29-16,0 1-35 0,0-2-11 0,0 1-41 0,0-1-42 15,0-1-36-15,0-2-8 0,0-2-54 0,0-2-56 16,0 2 41-16,0-4 33 0,3 0 38 0,0-1 24 0,-1-2 15 15,1-3 29-15</inkml:trace>
  <inkml:trace contextRef="#ctx0" brushRef="#br0" timeOffset="105214.58">18531 9283 119 0,'0'0'100'0,"0"-1"-21"0,0 1 10 16,0 1-10-16,-3-2-3 0,3 1-22 0,0 0-7 0,0 0-7 16,0 0-4-16,0 0 1 0,0 1 14 0,3 4-3 15,-3-2-3-15,2 0 0 0,1 3 15 0,0-2 0 16,-1 4-10-16,1-1 16 0,-1 5-3 0,0-1 13 0,-1 1-7 16,1 0 14-16,-1 4-6 0,-1 1 6 0,0 2 17 0,0 1-11 15,5 2 4-15,-5 4 14 0,1-1 1 16,4 2-1-16,-2 0 13 0,1 3-25 0,-3-3 26 0,6 2-37 15,-3-2 27-15,4 0-3 0,-3-3-10 0,3-2-21 0,-3-1-25 16,-1-1 39-16,4-2-54 0,-2-5 0 0,1 1 30 16,-1-4-47-16,-1-1 39 0,3-1-8 0,-4-3-51 0,0-1 52 15,-3-3-10-15,4 1 0 0,-2-1-53 0,-3-1 55 16,2 0-12-16,-2-1 1 0,0 1 1 0,-2-2-12 16,-1-1 1-16,-2 0-57 0,2-1 56 0,-3-1 1 0,-4-1-57 15,2-1 23-15,-1-1-12 0,-2 1 46 0,0-4-46 16,1 3 1-16,-2 0-11 0,1-2 55 0,2 3-11 0,-1-2 0 15,0 2-44-15,2-1-10 0,0 1 32 0,-1-1-22 16,1 2 2-16,1-1-11 0,3 1-10 0,-5 1 22 0,0 0-20 16,5 3-38-16,-4-1 22 0,0 1-35 0,0 1-4 15,3 1 21-15,-3-2-20 0,-1 2 12 0,3 0-3 16,-2 0 11-16,1 2 3 0,-2-4 29 0,1 5 1 0,0-3 8 16,1 2 7-16,0-1 0 0,1 3 6 0,-1 0 7 15,2 0-11-15,-1-1 12 0,0 3-1 0,0 0-4 16,1-1 16-16,1 2 0 0,-2-1 17 0,1 0 4 0,-1 0 1 15,2 0 17-15,-1 0 0 0,-2 0-23 0,7 2 30 16,-5-2-24-16,4 2 24 0,-2 0 7 0,3 0-6 0,-2-1 1 16,-1-1 32-16,3 3-30 0,0-3 35 0,5 2-12 0,-5-1 10 15,4-1-6-15,0 0 11 0,0-2-14 0,1 3 28 16,3-6-40-16,0 2 36 0,1-3-5 0,0 2-7 16,3-1-56-16,-1-2 39 0,0-2-48 0,3 0 29 0,-1-4-29 15,1 0-30-15,1 1-29 0,-1-1-37 0,-2-2-52 16,1 0-17-16,1-2-21 0,-2 2-48 0,0 0-21 0,-3 1-11 15,1 1-20-15,-2 0-77 0,0-1 56 0,-2 2 44 16,1 0 29-16,2 2 40 0,-3-1 15 0,1 1 30 0</inkml:trace>
  <inkml:trace contextRef="#ctx0" brushRef="#br0" timeOffset="105885.06">19203 9577 73 0,'0'-3'93'0,"0"3"14"0,0-1-11 0,0 1 8 16,0 0-3-16,0 0-25 0,-4-2-3 0,4 2 4 0,-3-2-3 16,1 2-3-16,-3-1-11 0,2-2-15 0,0 2 16 15,-2-2-18-15,0 0 4 0,-4 1 0 0,8 1-3 16,-6-1 0-16,2-1-3 0,0 0-4 0,1 3 0 0,-5-1-3 16,2 1 8-16,-1 0-3 0,2 0-17 0,-2 0 18 15,0 0-5-15,-2 0-3 0,1 0-23 0,1 1 0 16,-1-1 19-16,1 3-28 0,-3 0 23 0,1 0-4 0,2 0 0 15,-3 2-5-15,3 0-18 0,0 2-1 0,-4-1 24 16,4-1-5-16,-2 3 1 0,2 0 0 0,-2-1-25 0,2 2 20 16,-1 0-20-16,-1 2 5 0,0-1 24 0,2 3 1 15,-3 0-10-15,3 2-10 0,2 0 15 0,-2 1 10 0,-1 0 1 16,2 1 4-16,-1 1-3 0,3-1 26 0,4 1-10 16,-2-2-9-16,3-1 17 0,-4 0-5 0,4-3-10 15,4 2 12-15,-3-4 14 0,6-1-30 0,-1-1 27 0,2-4-33 16,0-1 29-16,1-1-42 0,3 1 1 0,1-5 21 15,4-1-20-15,-4-3-22 0,4 0-29 0,-2-3 15 16,1-1-40-16,1-1 1 0,-1-2-23 0,0-1 22 0,-2-2-34 16,2 2 21-16,-1-1 8 0,-5 0 8 0,1 0 1 15,-2 2 21-15,-3 1-4 0,1 1 6 0,-2 2 10 0,-3 2 24 16,0 2-15-16,-1-1 15 0,-1 3 29 0,0 1-5 0,0 2 1 16,-1 0 5-16,1-1 11 0,-2 1 5 0,4 1-4 15,-2 3 7-15,0 0-5 0,0-1-10 0,0 3-17 0,1 0 12 16,1 0 12-16,-1 3-17 0,4 0-18 0,-2 1 0 15,2-2 0-15,-1 2 18 0,3-2-6 0,-1 2-5 16,-1-2-19-16,3 1 12 0,-4-1-25 0,5-2-23 0,-3 0-30 16,2-2-7-16,0-1-25 0,0 0-40 0,0 0-5 15,0-4-10-15,1-1-98 0,-3-4-22 0,4 2 43 0,-4-1 25 16,3-2 30-16,-2-1 20 0,-1-1 19 0</inkml:trace>
  <inkml:trace contextRef="#ctx0" brushRef="#br0" timeOffset="106329.84">19378 9186 123 0,'0'3'89'0,"0"1"4"0,0 2-7 0,0 0-4 16,0-1-3-16,0 2-17 0,0-1 3 0,0 0-3 16,0 5-18-16,0-4 19 0,0 2-8 0,1 3 9 15,-1 0 0-15,2 0-18 0,-1 2 12 0,1 1 0 0,2 1 5 16,-2 2 5-16,0 0-15 0,1 2 9 0,-3-1 1 15,3 1-7-15,0 1 0 0,-1 0 2 0,-1 1-3 16,3 1-4-16,-3-2-13 0,2 1 16 0,-1 1-5 0,0-1-24 16,4-1-45-16,-6 2 45 0,0-2 1 0,3 0 15 15,-3-2-4-15,1-1-26 0,3 0 21 0,-3-1-5 0,2-1 1 16,-1-1-6-16,1-3 1 0,0 0-6 0,-1-3-5 16,1 0-1-16,2-1-5 0,-5-3-23 0,1 0 0 0,-1-2-34 15,2 2-5-15,-2-5-8 0,1 1-19 0,3-1-16 16,-3 2-20-16,2-2-25 0,2-3-5 0,-1 0-38 15,-3-3-45-15,5 2 1 0,-3-3 27 0,2 0 24 0,-3-1 26 16,-1-1 18-16</inkml:trace>
  <inkml:trace contextRef="#ctx0" brushRef="#br0" timeOffset="106829.05">19778 9484 119 0,'-7'0'111'0,"2"3"3"0,-3 2-17 0,-1-3 11 0,0 5 4 15,0-4-17-15,-3 0-18 0,3 3 12 0,-4-3-3 16,0 4 6-16,0-2 1 0,0 0-22 0,1 0 5 15,-2 0-6-15,3-2-4 0,-2 2-2 0,2 0-7 0,2-2-8 16,-1 0-4-16,1 3-4 0,3-3-4 0,-2 2-4 16,-1-1 1-16,0-1-5 0,5 1-5 0,-3 0-4 0,2-1-10 15,0 0 10-15,1-2-5 0,-1 1-15 0,2-2 10 0,2 1 1 16,1-1-6-16,0 0 5 0,-2 0-10 0,2 0-5 16,0 0-21-16,0-1 21 0,2 1-25 0,-2 0 25 15,0 1-10-15,-2-1 0 0,2-1 0 0,0-1-4 0,0 2 19 16,0 0-10-16,0 0 1 0,0 0 4 0,0-1 0 15,0 1 0-15,0 0-9 0,2 0 23 0,-1 1-18 0,2-2 4 16,2 4 29-16,-2-2-5 0,3 4 6 0,-1-1-1 16,2 4 21-16,-1-1-14 0,3 4 26 0,-1-3-4 15,0 5 7-15,1 0 2 0,1-2 14 0,1 1-4 0,2-2-3 16,-4 1-24-16,2-1-12 0,3-1 14 0,-1 0 1 16,1-3 2-16,-1 2-14 0,3-4-7 0,-7 1-37 0,3-2-28 15,-2 0-21-15,0-2-32 0,-2-1-28 0,0 2-17 16,-4-2-20-16,-1 0-29 0,-1 0-5 0,-2 0-85 0,0-2-29 15,0 2 36-15,0 0 42 0,0 0 32 0,0 0 31 16,-2 0 7-16</inkml:trace>
  <inkml:trace contextRef="#ctx0" brushRef="#br0" timeOffset="108112.9399">20329 9595 98 0,'4'3'100'0,"-4"0"-4"0,1 2 12 16,2-1-4-16,-4 4-14 0,2-1-14 0,-1 2 12 15,0 0-8-15,0 0-9 0,-1 1 8 0,2 1 0 16,-1 1 6-16,2 0-11 0,-2 0-2 0,2 2 5 0,0-4-3 15,2 4-10-15,-1-3-4 0,0 2 2 0,0-1 5 16,0-1-2-16,2 0 2 0,-2 0-24 0,3-1 22 0,-2-3-9 16,-3 3 8-16,1-3-5 0,-1-2 8 0,-1 2-9 15,2-4 2-15,0 0 7 0,-4-2 3 0,2 1-18 16,0-2 16-16,-2 0-6 0,2 0 3 0,0 0-13 0,0 0 1 16,0 0-6-16,0-2 9 0,0 2 1 0,0 2-7 15,0-2 2-15,0 0-9 0,0 0-7 0,0 0 0 16,0 0 1-16,0-2 0 0,0 1-37 0,0-2 19 0,-3 0 19 15,2 0 1-15,1-1-9 0,0-2-20 0,0-2-1 16,-2 0 1-16,0 0-10 0,2-1 20 0,-2-2-30 0,0-1-10 16,2 0-19-16,2-1 10 0,-2-2-10 0,-2 1-45 0,2 1 2 15,2-2 38-15,0 0-16 0,2 2-16 0,-1 0 27 16,2 0 18-16,-2 2-24 0,2 1-6 0,-1 0 24 16,1 3 0-16,1 0 9 0,-1 1-1 0,-2 1-6 0,2 1 22 15,0 1 13-15,-5 1-21 0,3 1-6 0,0-1 20 16,3 2 1-16,-1 0-1 0,-2 0 14 0,0 0-14 15,-1 0-6-15,5 2 13 0,-6 1 0 0,7 0 0 0,-4 0 13 16,0 3-6-16,1 1-1 0,-1 1 1 0,0-1 7 16,0 4-1-16,4-1 1 0,-3 1 6 0,0 1 1 0,1-1-7 15,-3 0 7-15,5 1 15 0,-4 0-28 0,0 0-1 16,-3 0 22-16,1-1 8 0,0-1 1 0,-2 1-38 0,1-1 39 16,-1 0 0-16,-1 0-23 0,1-2-16 0,0 0 41 15,-2-5-8-15,4 3 0 0,-2-2-7 0,0 1-18 16,0-2 18-16,0-1-9 0,0-1-17 0,0 1 0 0,0-2 18 15,-2 0-18-15,2 1 0 0,0-1 9 0,0 2-9 16,0-2 17-16,0-2 1 0,0 2 0 0,0 2 9 0,0-5 1 16,0 3-10-16,0 1 1 0,0-1 0 0,0 0 0 15,0 0 0-15,0-1-10 0,-2-1 1 0,1-1 19 16,1-3-29-16,0 2 0 0,0-4-10 0,0 1-9 0,0-2 0 16,1-2 0-16,3-1-19 0,-3-1-36 0,6 0-6 15,-3-1 11-15,2-3-7 0,2 2-28 0,0-3-3 0,4 2-2 16,2-2-1-16,-5 0 13 0,4 0 34 0,-1 1-21 15,-2 1 37-15,6 1-4 0,-7 1 6 0,5 3-4 0,-6 0 28 16,2 3 5-16,-2 2-21 0,1 2 32 0,-1 1 5 16,-1 0 5-16,1 3-5 0,-2 0 11 0,0 1 20 0,-1 4-4 15,1 1 16-15,-1 3-4 0,3-2 18 0,-4 4-5 16,3 2 8-16,-1-1 26 0,-2 6 5 0,0 0 11 0,2 0-23 16,-3 0 32-16,4 0 8 0,-4 0-3 0,2 0-20 15,-2 0 14-15,-1-3-25 0,4 2-7 0,-5-5-7 0,2 1-9 16,-3-2-9-16,4-1-32 0,-4-4-10 0,0 2-33 15,0-4-20-15,1-1-71 0,2 0-63 0,-3-1-49 16,0-2-41-16,0 0-37 0,0 1 7 0,0-2-122 0,0-1 61 16,2-1 60-16,-2 0 49 0,0-1 32 0,-2 0 32 15,4-1 19-15,3-3 19 0</inkml:trace>
  <inkml:trace contextRef="#ctx0" brushRef="#br0" timeOffset="108704.32">21065 9741 144 0,'-2'0'143'0,"0"0"7"0,2 0-2 0,0-2-17 0,4 2-3 16,-1 0-16-16,3-2-25 0,-1 0 8 0,2-3-9 15,2-1-22-15,0 0 8 0,3 0-14 0,1-3 0 16,3-1-2-16,-3-1-9 0,-2-1-7 0,3 2-22 0,-1-1 13 16,-2-1-22-16,-2 3 14 0,-1-3 0 0,-1 3-5 15,0 0-9-15,-4 2-9 0,-1-1 19 0,1 1-24 0,-3 0 24 16,0 2-24-16,-1-1 24 0,-1 1 0 0,-3 2-23 15,-1-3 4-15,3 3 19 0,0-1-24 0,-2 2 19 0,0 0 1 16,0 2 0-16,-1-1-25 0,0 1 24 0,1 0-4 16,0 0 0-16,1 0-20 0,-3 0 20 0,1 0-15 15,1 0 15-15,-3 0-25 0,4 1 5 0,-4 3 25 0,2-1-5 16,-1 1-10-16,-1-1 10 0,3 1 0 0,-3 1-20 16,2 1 20-16,-2 0 0 0,4 0 0 0,-1-1 0 0,-2-1-20 15,3 2 0-15,2-3 20 0,-1 2 0 0,0-2-25 0,0 1 5 16,1 0 15-16,2 1 5 0,0 0-5 15,-1-2 10-15,2 2 6 0,-1 2 20 0,-1-1 7 0,-1 3-5 16,4 0 18-16,-2 0-3 0,0 1 25 0,0 1 9 0,0 2 6 16,0-1 18-16,0 2 8 0,0-1-8 0,0-1-3 15,0 2-1-15,1-1 5 0,1-1-14 0,3 0-5 0,-2 0-16 16,3-3 1-16,0 1-8 0,1-2-9 0,1 1-10 16,1-3-21-16,0 0-13 0,3-4-10 0,-4 1-69 15,2-2-33-15,2 0-81 0,-4-2-49 0,2-3-26 0,2-1-53 16,-3-1-20-16,4-1 27 0,-2-2-84 0,-3 0 18 15,3 1 63-15,-2-5 43 0,-1 2 43 0,1 1 21 16,0-2 24-16,-3 1 21 0</inkml:trace>
  <inkml:trace contextRef="#ctx0" brushRef="#br0" timeOffset="109206.01">21400 9604 98 0,'3'3'114'15,"0"0"7"-15,0 2-13 0,1-1 22 0,-1 1-15 0,-2-1-5 16,4 5 9-16,-4-2-18 0,2 4 14 0,1 0-10 15,-1-1 11-15,-2 1 0 0,1 2 13 0,5-1-17 0,-7 2 15 16,4-1-4-16,-4-1-2 0,2 2-5 0,1-3-4 16,-3 2-14-16,1-3 20 0,2 1-29 0,-3-1 20 15,0-2-18-15,4-3-21 0,-4 2 29 0,0-3-5 0,0 1-5 16,0-4-6-16,1 0-6 0,-2-1-18 0,1 0 1 16,1-1 1-16,1 1 13 0,-2 0 23 0,2 0-8 0,-2 0-8 15,0-1-23-15,0-4 50 0,1 2-10 0,-1 0-60 16,2-2 38-16,-4-2 1 0,1 0-64 0,1-2 26 15,0 0-26-15,0-2 1 0,0 2 39 0,0-1 0 0,0-3-12 16,0 0 0-16,0 0-14 0,0-2 1 0,0-1-56 16,0-2-13-16,3 1-13 0,0-1 0 0,0-2-12 0,2 2 13 15,2-1-25-15,0 1-36 0,3 1 3 0,0-1-21 16,3 3 5-16,-2 0 5 0,3 1 16 0,-1 1 43 0,0 3-47 16,-4 1 51-16,3 1-16 0,-2 2 1 0,-3 0-6 15,-1 3-14-15,-1 2-5 0,0-2-17 0,1 3-38 0,-5-2-21 16,4 5-32-16,-2 0-24 0,2 0-23 0,2 0-78 15,-4 2 37-15,4-2 42 0,0 0 37 0,-1-1 32 0,2 0 16 16,1 1 21-16</inkml:trace>
  <inkml:trace contextRef="#ctx0" brushRef="#br0" timeOffset="109757.35">21830 9718 134 0,'-4'1'160'0,"3"-1"-6"0,1 0 8 0,-2 0 2 16,4 0-8-16,3-1-32 0,-2 1-5 0,3 0-4 0,-1-1-2 15,4-2-8-15,-1 0-5 0,4-2-20 0,1-1 3 0,-1 0-12 16,1-3-2-16,2 0-8 0,-4-1-4 0,3 1-20 16,-1-2 11-16,-5 1-3 0,5 2-12 0,-5-1 2 15,-2 2-6-15,-3 1 1 0,2-2-6 0,-4 4 0 0,1-1-6 16,-2 1 1-16,0 2-7 0,-3-1-12 0,-2 2 19 16,2-1-6-16,0 2 0 0,0-1-7 0,-2 1 0 0,0 0 1 15,-1 0 6-15,-2 1-7 0,2-2-6 0,-1 2-13 16,2-2 13-16,-1 1 13 0,-2 0-32 0,4 0 12 15,-3 0 7-15,1 0-6 0,-1 0-7 0,0 0-19 0,-1 1 20 16,1 2-13-16,-1-1 7 0,-1 2 0 0,3-1 0 16,-1 2 0-16,-2-1 18 0,1 1-24 0,0 0 24 0,2 3-6 15,-1-3-11-15,-2 0 11 0,4 3 17 0,-3-3 1 16,2 4 6-16,-2-2 6 0,4 2-12 0,-1 0-6 16,1 0 24-16,1 0 13 0,2 3 21 0,-3-1 8 0,4 1 3 15,-1 1-4-15,1-1 10 0,0 2 11 0,1-1-12 16,4 1-23-16,0-1 29 0,0-1-43 0,1 2 38 0,3-4-44 15,-1-1 29-15,5-1-8 0,1-2-48 0,-1-2 29 16,4-1-48-16,-1-1-70 0,2-1-24 0,-2-4-66 0,2 0-28 16,0-3-67-16,-1 0-18 0,2-1-23 0,-3-5-74 15,0 3 53-15,-2-2 51 0,2-1 41 0,-3-1 34 16,4 1 23-16,-4 0 24 0,2-2 17 0</inkml:trace>
  <inkml:trace contextRef="#ctx0" brushRef="#br0" timeOffset="110489.04">22363 9196 87 0,'0'0'96'16,"0"-2"15"-16,0 6 0 0,0-1-3 0,0 0-7 0,0 0-21 16,0 1 4-16,0 2-10 0,0 2 11 0,0 0 5 15,0 3-6-15,0 0 10 0,1 1 5 0,-1 1-6 0,2 1 20 16,0 2 5-16,-2 2 0 0,1 2-14 0,2-1 16 15,2 4 1-15,-4-2 13 0,1 1 4 0,-1 2-17 0,1 0-13 16,-2 0 22-16,2-3 0 0,-1 3-9 0,-1-1-18 16,2-1-14-16,-1-1-6 0,3-1-6 0,-1-1 11 0,0-4-27 15,5 2-30-15,-4-3 32 0,3-1-42 0,1-1 33 16,-2-2-54-16,0-2 0 0,1-2 11 0,-2 0 11 16,-4-2-11-16,2-1-33 0,2-1-10 0,-2-2-12 0,1 1-8 15,-2-1-11-15,-2 0-27 0,2-1 2 0,-2-2 3 16,2-1 3-16,-2 0 3 0,3 0-14 0,-5-1 3 0,2-1 5 15,-3 0 10-15,-1-1 17 0,0-2-13 0,1 1 37 16,-3 0-6-16,3 1 0 0,-4-2 2 0,1 2 25 0,-3-2-13 16,1 0 14-16,1 1-7 0,1 2-11 0,-2-1 12 15,3 2 18-15,0-1-12 0,1 2-12 0,-3 1 30 16,1 0-24-16,2 0 18 0,-1 3-6 0,-2-2-6 0,2 1 1 16,-1 1-1-16,-2-2-11 0,4 2 17 0,-4 0-5 15,1 2-11-15,-4-4-1 0,5 4 1 0,0-2 1 0,-2-2-22 16,0 5 27-16,2-3-21 0,-2 2 27 0,-1 1-21 15,5 0 26-15,-4 1-20 0,5-1 25 0,-2 3-25 16,0-1 30-16,0 0-20 0,2-1 25 0,-3 2-15 0,3-2 15 16,2 2 10-16,-6 0 15 0,5 0 6 0,-1 1-14 15,-2 1 4-15,1-2 23 0,-1 5 7 0,2-1-9 16,2 1 25-16,-1-1-10 0,0 2-10 0,1-3 14 0,1 5 4 0,0-4-5 16,0 2 2-16,1-1 19 0,4-1-29 0,-2-1 3 15,5 0 10-15,-2 0-6 0,-1-3-7 0,3 0-7 16,1-3-9-16,3 0-27 0,-3-1-10 0,3-4-18 0,-2 1-10 15,3-4-55-15,1 0-24 0,-1 0-61 0,2-3-35 16,0-1-29-16,0 0-26 0,-2 0-3 0,4-3-34 0,-2 2-37 16,0-1 34-16,-2 2 37 0,0-2 44 0,-4 3 24 15,3-1 23-15,-2 0 22 0</inkml:trace>
  <inkml:trace contextRef="#ctx0" brushRef="#br0" timeOffset="111149.95">22963 9591 48 0,'-3'-4'118'0,"-3"2"-4"0,1-1-10 16,0 0 10-16,-3 0-9 0,4 3-22 0,-5-2 5 0,4 1-22 16,-2-1 1-16,-1 2-3 0,1 0 8 0,-1 0-4 15,1 0 10-15,-1 0-3 0,1 2-11 0,-1-4 9 16,0 2-10-16,-1 0-12 0,-1 0 5 0,0 0 1 0,0 0-3 16,0 0-4-16,-2 0-4 0,3 0-3 0,-3 2-4 15,-1-1-5-15,0 2-4 0,0 0-5 0,2 2 1 16,-1-1-6-16,1 1 1 0,-1 1-5 0,2 0 0 0,0 1-6 15,0-2 1-15,1 1 0 0,0 0 10 0,0 0-10 16,0 1-5-16,1-1-12 0,2 2 12 0,-1 1-1 0,0-2 1 16,1 2-1-16,1 0 1 0,-2 0 5 0,2 2-11 15,4-1 11-15,-1 1 29 0,1 1-11 0,1 1-6 0,0-1 25 16,1 0-12-16,2 1 32 0,2 0-23 0,-2 0 35 16,2-2-19-16,0 1 3 0,4-2 2 0,-2-1-14 15,1 0 2-15,0-1-15 0,2-1 10 0,0-2-16 0,0-2 0 16,0 0-8-16,3-2-16 0,1-2-26 0,-1-2 17 15,2-2-34-15,0-2-7 0,0-1-16 0,0-2-13 0,0 1 24 16,0-2 2-16,-2-1 0 0,3-3-13 0,-5 0 9 16,0 2 21-16,-3-1 0 0,-2-1 7 0,1 3 7 15,-4-1 6-15,-2 1 7 0,3 1 13 0,-4 0-19 0,0 3 19 16,0 0 27-16,0 1-13 0,-2 2-13 0,2 4 6 0,-2-1 29 16,4-1-34-16,-2 3-1 0,0 0 1 0,0-1-1 15,0 1 1-15,0 1 29 0,0 2-36 0,-2-3 38 0,2 3-46 16,0 0 8-16,0 2-1 0,0 1 25 0,0 1-9 15,0 2 2-15,0 2-1 0,0 1 9 0,0-1-25 0,0 5-16 16,0-3 24-16,2-1 10 0,0 3-1 0,2-1-16 16,-2-1-60-16,1 0-7 0,0-2-46 0,0 0-38 15,0-2-26-15,2-2-16 0,2-1-62 0,-3-3-3 0,1-1-84 16,1 1 28-16,-1-5 42 0,2-1 41 0,2-1 30 16,-3-1 24-16,2-2 25 0,0 1 11 0</inkml:trace>
  <inkml:trace contextRef="#ctx0" brushRef="#br0" timeOffset="112107.49">23061 9597 59 0,'0'0'142'16,"0"1"-10"-16,0 2 1 0,0-1 4 0,0 2-2 0,-3-1-25 15,3 3-13-15,0-1 4 0,0 2-1 0,-1-1-10 0,1 2-18 16,0-2-7-16,0-2 1 0,0 4 5 0,0-2-2 16,0 0-7-16,0 0-3 0,0 1-4 0,0-1-3 0,0 3-4 15,0-1-14-15,1-1 16 0,2 1 1 0,-1-1-25 16,0 2-5-16,-1-1 16 0,-1 2 7 0,3-1 0 15,1 1-27-15,-3 0 17 0,-1 0-5 0,0 1 1 0,0-1 0 16,0 1-6-16,-1 2 0 0,2-3 1 0,-1 1 0 16,-1-2-6-16,2 0-6 0,-1 0 0 0,0-1-13 15,0-2 13-15,0 0 0 0,-1-2-7 0,1-1 8 0,0 2-8 16,0-4 14-16,0-1-20 0,1 0 14 0,1 0-14 16,-2 2 0-16,3-5 0 0,-1 1 6 0,0-1-6 0,-2 0 7 15,0-3-7-15,4 0 7 0,-4 0-7 0,0-2 7 16,0-2-7-16,0 1 7 0,0-1-7 0,-4-1 7 15,8-1-7-15,-4 2 0 0,0 1 0 0,0-5 0 0,0 2 13 16,0 0-13-16,0 2-7 0,0-2 21 0,0-2-21 0,-4 4 7 16,4-3-7-16,4 2 1 0,-3-3-1 0,2 3-7 15,-1 1-13-15,0-1 0 0,1 1 1 0,2 0 26 16,-1-1-7-16,1 1 1 0,1 1-33 0,-1 1 33 0,-2 1-13 16,4-1 0-16,-2 2-12 0,-2 0 25 0,4 2-12 15,-2 0 0-15,1 3 18 0,-2-2-24 0,1 2 24 0,-2 1-24 16,3 0 30-16,-3 0-12 0,0 0 0 0,0 0-11 15,2 0 22-15,-2 3-5 0,1-1-11 0,-1 0 22 16,3 1-11-16,-5 3 0 0,4 0 0 0,-3 0 18 0,-1 3-12 16,4 0-18-16,-3 2 30 0,1-1 0 0,-1 1 0 0,-1-1 0 15,1 4 0-15,-1-1 0 0,-1 1-5 0,6-1-1 16,-6 2 1-16,0-1-1 0,0 1 1 0,3-2-32 16,-3 2 6-16,2-1 26 0,-2-1-32 0,2-1 32 0,-2 0-26 15,1 2 26-15,-1-4-26 0,0 1 26 0,4-1-13 16,-8-1-13-16,8 0 26 0,-8-1-26 0,4-1 13 0,4-1 13 15,-4-3-26-15,-4 0 26 0,4-1-1 0,0-2-24 16,0 1 12-16,0-1 12 0,0 2-31 0,4-4 32 16,-4 1-26-16,1-4 26 0,4 1-26 0,-2-1 7 0,4-1 12 15,-3 0-12-15,1-3 6 0,1-3-6 0,1 0-6 16,-3-1-25-16,4-1 1 0,-3-1 0 0,0 0 1 16,-1-1-5-16,0-1-16 0,1-1 29 0,-1 3-11 0,1-1-4 15,-2 1 26-15,-2 1-9 0,3 1-6 0,-3 2 16 0,2 1-10 16,1 2 25-16,-4 0-5 0,3 3-15 0,0 0 25 15,-3-1-5-15,2 2-14 0,4 1-1 0,-3-2 25 0,2 2-1 16,0 0 1-16,-2-1 0 0,3 1-20 0,-3 1 20 16,5 1 10-16,-2-1 0 0,1 2-10 0,1-1 5 15,-2 1 1-15,2 1 4 0,-2 2 17 0,2 3-11 0,-1-1 12 16,-1 1 6-16,-2 2-5 0,3 2-10 0,-1-2-18 16,-3 5 6-16,2 2 13 0,1-4 0 0,1 3-6 0,-3 1 0 15,1-3-5-15,0 3-1 0,-3-3 1 0,4 2-6 16,-3-3 0-16,-2 2 6 0,-1-1-19 0,4-1 0 15,-4-3-32-15,0 3-18 0,0-4-47 0,0 1-29 0,1-3-44 16,-1 0-17-16,-1-2-34 0,1 0-65 0,4-3 15 16,0 0 37-16,-1 2 37 0,0-4 21 0,5-1 19 0,-4 0 17 15</inkml:trace>
  <inkml:trace contextRef="#ctx0" brushRef="#br0" timeOffset="112610.19">23817 9208 73 0,'0'2'86'0,"2"-4"-1"0,0-1-6 15,0 3-8-15,2-1-3 0,-1-1-21 0,2 2 0 0,-1-1-11 16,1 1 4-16,2-2 0 0,0 4 0 0,1 1 11 16,-1 1-3-16,-1 1 4 0,2 2-15 0,-4 1 11 0,1 2-3 15,3 2 5-15,-3 2 3 0,4 1-18 0,-4-2 15 16,1 5-19-16,1-2 17 0,-1 2-20 0,3 2 4 0,-4-1 0 15,2 1 1-15,-2 0-4 0,4 1 0 0,-6 1-4 16,2 1 0-16,0 1-3 0,-4 0-5 0,-1 1 0 16,2 0 9-16,-1 1 0 0,1 0-13 0,-4 1-4 0,-1-2 0 15,2 1 5-15,-4-1 3 0,0-2-8 0,-3 1-4 16,4-3 4-16,-4 0 5 0,-2-2 22 0,-2 0-17 0,0 1 19 16,-2-2 9-16,1 0-13 0,1-1 11 0,-4-1-20 0,2 2 21 15,0-1-20-15,-1-1 0 0,1 2-4 0,1-1-6 16,-1-2 0-16,3-2 17 0,1 1-5 0,0-2-34 0,0 0-5 15,2-2-11-15,2 1-32 0,-2-4-25 0,2-1-27 16,1-4-32-16,0 3-37 0,0-3-75 0,2-4-23 16,-5 0 37-16,5-1 32 0,-2-5 20 0,2 1 23 0,2-1 15 15</inkml:trace>
  <inkml:trace contextRef="#ctx0" brushRef="#br0" timeOffset="114125.35">24948 6996 87 0,'0'1'79'0,"0"1"3"0,0 1-4 0,0-2-6 0,0-1 0 16,0 3-36-16,0-3 7 0,0 0-11 0,0 3 5 16,0-3-1-16,0 2 4 0,0-1 7 0,0-1 1 0,0-1-19 15,0 4 23-15,0-3-7 0,0 3 0 0,0 0 3 16,0-2 9-16,0 4-18 0,0-1-1 0,0-1 21 0,0 2-4 15,0-1-11-15,0 1 0 0,0-2-3 0,0 0 0 0,0 1 5 16,0-1-3-16,0 2-18 0,0-2 14 0,0 0-12 16,0 0-14-16,0 1 9 0,0 1 14 0,0-1-4 15,0-1-23-15,0 0 23 0,0 3-22 0,0-1 23 0,0 1-10 16,1-1 6-16,-1 3 0 0,0-2 1 0,0 2 5 16,4 1 1-16,-4-2-11 0,0 4 2 0,1-1 26 15,1-1-26-15,1 0 17 0,0 2-5 0,-2 1 2 0,2-2-6 16,1 1 7-16,-4 0-12 0,5 0 1 0,-2 1 0 15,-2-1 1-15,4 1 7 0,-5-2-19 0,2 1-1 0,-1-1-5 16,3 1-1-16,2-1 1 0,-6-1 0 0,1 0-1 16,-1-1 1-16,2 0 0 0,-1 0 7 0,1 0-21 15,0-1 7-15,-2-2 1 0,0 1-1 0,0 0 14 0,0-2-6 16,1 1-1-16,-1-1 1 0,0 1 0 0,-1-1 0 16,2 1-8-16,-1-2-88 0,0 1 96 0,0 2-15 0,0-1 7 15,0-1 8-15,2-1 0 0,-2 0-8 0,0 2-14 16,0-2-16-16,-2-3 23 0,2 3-7 0,0 0-15 15,0-3 15-15,0 0-14 0,0 2 6 0,0 0-40 0,-3-2 0 16,1 0-17-16,-1 0-23 0,-2 2-7 0,1-4-45 16,1-2-15-16,1 1-17 0,1 0-6 0,-3-5-66 0,3 2-15 15,1-3 26-15,0 0 32 0,0-1 28 0,0-1 16 0,1-1 24 16</inkml:trace>
  <inkml:trace contextRef="#ctx0" brushRef="#br0" timeOffset="114586.5">24815 7296 69 0,'1'0'86'0,"3"0"-11"0,0 0-4 0,1 0 12 16,2 0-8-16,0 0-21 0,1-2 4 0,0 1-1 0,3-2-6 15,-1 0 11-15,-1 1 4 0,2-2-3 0,0 1 19 16,1 0-10-16,0 1 4 0,1-1 5 0,-4 3 10 0,4-1-11 16,-2 1 15-16,1 0-6 0,-4 0 7 0,4 0-1 15,-3 0-15-15,0 1-3 0,-1-2-2 0,1 1-7 0,-2 0-4 16,-1 0-4-16,-1 0-3 0,2 0-11 0,1 0 8 16,-7 0-18-16,7 0-5 0,-3 0-6 0,-1 0-6 0,3 0-6 15,-4 0-7-15,5 0-31 0,-4 0-25 0,1 0-41 16,-1 0-30-16,-1 0-3 0,2 0-33 0,-5 0-18 15,1 0-60-15,-1-2-44 0,2-1 20 0,-2 0 38 0,1-1 29 16,-2 1 27-16,1 0 15 0,0-2 18 0</inkml:trace>
  <inkml:trace contextRef="#ctx0" brushRef="#br0" timeOffset="115609.58">24818 10281 76 0,'-2'0'107'0,"2"0"-3"0,-1 0 0 0,2 0-7 16,-1-2-4-16,0 2-20 0,0 2-19 0,0-2 9 16,0 0-1-16,0 0 1 0,0 0 4 0,0 0-18 15,2-2 1-15,1 2 7 0,-1 0-3 0,1 0-7 0,0 0 9 16,0 0-8-16,2 0 9 0,1 0 1 0,1 0-4 16,-4 0-20-16,2 0 18 0,0 0-21 0,-2 0 9 15,3 0 1-15,-3-3-5 0,3 3 1 0,-3-1-4 0,2 1 1 16,0-2 0-16,1 1-5 0,0 1 1 0,1-3 0 0,1 1 1 15,-2-1 11-15,3 1-21 0,1 1 22 0,-2 0 0 16,1-1-26-16,3 1 17 0,-3 1 6 0,0-2 7 16,1 2-5-16,0-1 25 0,-2 2 10 0,2-1 2 0,-2 0-10 15,1 2 10-15,-2-2 25 0,-1 1 7 0,2 2-12 16,-3 0-22-16,0 0 21 0,3 2-14 0,-4-1 12 0,1 1 4 16,0 1-7-16,0 0-7 0,0-3 1 0,2 1-7 15,-4-3-11-15,2 1-10 0,2 0 1 0,-2-1-12 0,-2-2-11 16,4-3-25-16,-2 2-36 0,0-3-49 0,-2 1-93 15,2-2-45-15,-3 0-66 0,-1 0-58 0,1-2-1 16,-1-1-13-16,-1 2-21 0,0-2-12 0,-4 0 56 0,0 0 53 16,0 0 44-16,-3 0 29 0,1 0 32 0,-3 0 14 15,1 0 18-15</inkml:trace>
  <inkml:trace contextRef="#ctx0" brushRef="#br0" timeOffset="127650.57">11883 13071 80 0,'3'-5'82'0,"-3"2"-7"0,0 2 11 0,-3 1-18 0,3-2 11 15,0 1-40-15,0 2 8 0,0-2 0 0,0 1-3 16,0 0-5-16,0 0-2 0,0 1 0 0,0-2 3 16,0 1-11-16,0 0 8 0,0 0-3 0,0 0-19 0,0 0 15 15,3-2-19-15,-3 2 15 0,0 0-11 0,0-1-7 0,0 1 14 16,2 0 1-16,-2 0-4 0,1 0 0 16,-1-2-3-16,-1 2-1 0,1 2 1 0,1-2-1 0,-1 0 1 0,0 0-24 15,0 0 19-15,-1-2 1 0,2 2 0 0,1 0 0 16,-2 0-1-16,0 0 1 0,3 0-4 0,-3 0 0 15,3 2 0-15,-1-1 0 0,0 2 0 0,2 0-12 0,-2 0 4 16,-2 2 0-16,1-3 4 0,2 5 0 0,-3 0 4 16,4 1 4-16,-3-1 12 0,2 4-16 0,-1-2 20 15,1 3-11-15,1 1 7 0,-1 2 5 0,1 2 4 0,1 1 5 16,0 0 9-16,-2 3-21 0,3 1 18 0,-1 1-17 16,0 2 8-16,2 1-7 0,0 1 8 0,-1 1 2 0,4 1 0 15,-3 1-5-15,2 0 6 0,-1 1 1 0,1-2 6 16,2 2-10-16,-5-1-15 0,4 0 21 0,1-1 1 0,-3-1-4 15,0 1 0-15,1-2 2 0,-1-1-12 0,0 0-5 16,-1 0 6-16,0-1-6 0,1-1 7 0,-2-1 0 16,-1-1 20-16,2-1-11 0,0-2 0 0,0 3-13 0,2-5 0 15,-2 0 30-15,2-2-36 0,-3-1 30 0,1-2-6 16,-1 1 1-16,3-2-7 0,-4-1 0 0,0-2-14 0,0-1 7 16,-2-1-32-16,0-1 33 0,0-2 1 0,-1-2-8 15,-2 1 0-15,0 1 0 0,2-3 0 0,-2 0-26 16,0 1 0-16,-2-1 0 0,2-1 18 0,0 1-9 0,0 1 9 15,0 0-9-15,0 1 0 0,4-6 0 0,-2 2 28 0,1-2-37 16,0-4 10-16,1 1 18 0,0-2-28 0,1-2 0 16,3-2 0-16,3-4 0 0,-3-3 0 0,0 1 0 15,4-2 0-15,-2-4-10 0,4-3 1 0,-1-1 0 0,1-4 27 16,4 0-27-16,-4-4 9 0,6 0-9 0,-2-2 9 16,1-1-10-16,1-1 29 0,-1 1 0 0,2 1-19 0,-1 0 0 15,1 3 0-15,-4 4-10 0,2 0 29 0,-3 6 10 16,0 2-10-16,-3 3 40 0,-1 4 1 0,-4 1 1 15,2 5 2-15,-4 1-53 0,2 2 44 0,-4 1-11 0,-2 1 1 16,1 1-10-16,-1 2 0 0,1 2-11 0,-1-1-58 16,-1 1-10-16,3-1-21 0,-4 1-51 0,1 1-46 0,-1 0-18 15,3 0-39-15,-3 1-54 0,3-2 13 0,-3 1-26 16,0 0-4-16,2 0-59 0,-4 0 33 0,4 3 57 16,-4-3 35-16,4 1 19 0,-4 2 37 0,2 0 16 0</inkml:trace>
  <inkml:trace contextRef="#ctx0" brushRef="#br0" timeOffset="128340.63">13067 13974 55 0,'-3'-2'107'0,"0"-4"-11"0,1 3 1 16,-2 2 3-16,0-2 1 0,1 1-36 0,-3-3 8 15,1 1 4-15,-3 1 4 0,2 0-3 0,0 2-18 16,-2-2 0-16,3 3 9 0,-3-2-7 0,2 2 1 0,-2-3 5 16,0 3-15-16,0 0-8 0,2 0 9 0,-2 1-16 15,-1-2-4-15,0 2-4 0,1-1-12 0,-1-1 17 0,0 1-13 16,1 0-13-16,-2 0 18 0,3 0-22 0,-2 1 22 15,1-1-23-15,-1 4 10 0,1-3-14 0,0 2 19 0,0 0-10 16,-1 3 10-16,3-1-24 0,-1 1 24 0,-1-2-24 16,2 2 24-16,-3 2-24 0,2-2 20 0,2 1-20 0,-3-2 0 15,1 2 0-15,0 1 24 0,1-2-4 0,-1 2-20 16,-2 0 19-16,3 0 1 0,1-1-25 0,-1 2 1 16,1-2 13-16,0 4 6 0,-1 0-10 0,1-4-10 0,2 2 25 15,1-1-5-15,-1 2-5 0,3-2 4 0,-3 2 1 16,3-1-25-16,0 0 25 0,0-1 0 0,0 1-20 0,0 0 5 15,3 0 25-15,-6 0-5 0,6 1 10 0,0-2 0 16,-1 2 1-16,1 2 32 0,4-2 1 0,-1 3-9 16,0 0 12-16,0 0 15 0,1 1-29 0,1 1 27 0,1-1-3 15,-1-3-5-15,2 2-5 0,0-3-4 0,-1 1-37 16,2-2 31-16,1-3-6 0,-1 0 1 0,-1-4-39 0,4-2 0 16,-3 4-8-16,2-4 31 0,-2-2 2 0,0-1-8 15,1 0-42-15,-2-1-15 0,-2-1-24 0,3 0-29 0,-2 1-32 16,-2-2-21-16,1 2-28 0,1-4-32 0,-1 4 7 15,-3-1-22-15,0 1-42 0,1-2-45 0,-2 0 45 16,0 1 37-16,-3 0 23 0,1 1 26 0,-2 3 16 0,0-2 28 16</inkml:trace>
  <inkml:trace contextRef="#ctx0" brushRef="#br0" timeOffset="128972.04">13284 13942 48 0,'0'0'103'16,"-1"2"-3"-16,1-4-3 0,0 4-15 0,0-4-3 15,0 2-21-15,0 0 7 0,0 0-18 0,0 0 1 0,0 0 14 16,0 0-3-16,0 0-11 0,0 0 1 0,0 0-4 0,0 0 0 15,0 0 8-15,0 2-3 0,0-1-3 16,0 2 0-16,0 0-7 0,0 2 0 0,0-1 0 0,0 1 14 0,0 2-21 16,0-2 0-16,0 4 5 0,0-2 1 0,0 1 13 15,0 0-3-15,0 0 1 0,0 2 0 0,0 0-3 16,0 0-8-16,0-1 4 0,0 5 17 0,0-4 1 0,0 4-3 16,0-1-9-16,0 2 1 0,0-3 18 0,0 3-9 15,0 0-11-15,0 0 26 0,0 1-3 0,0 3 3 0,0-3-5 16,0 4-33-16,0-1 22 0,0 1-13 0,0-1 1 15,0 2-15-15,0-1 0 0,0-1-15 0,0 1 17 16,0-2-9-16,0 0 1 0,0-3 9 0,0-2 8 0,0 1-16 16,0-3-8-16,0-1 8 0,0 0-8 0,0-4-9 15,0 3 9-15,0-4-9 0,0 1 0 0,0-2 0 16,0 1-9-16,0-3 10 0,0 3-1 0,0 0-9 0,0-2 9 16,0 1 19-16,-2-3-28 0,2 3 0 0,-2-1 0 15,2-2 0-15,-1-1-9 0,1 2 9 0,-2-2-65 0,0 0-15 16,-1 0-48-16,3 0-16 0,0-3-20 0,-1 0-34 15,2-1 13-15,-2-1-28 0,1 0 15 0,-2-3-34 0,2 0-51 16,0-3 5-16,0-1 38 0,0-1 28 0,-2 0 32 16,1 2 23-16,-1-4 18 0</inkml:trace>
  <inkml:trace contextRef="#ctx0" brushRef="#br0" timeOffset="129814.06">13175 13984 62 0,'6'-4'100'0,"-1"-7"-18"0,3 4 15 15,1-3-15-15,-1 2-7 0,2-2-24 0,1 3-4 0,-2-4 0 16,-1 4-4-16,3 0-2 0,-1-2-1 0,-1 1-11 16,-1 0 15-16,1 1-18 0,-1 1 0 0,1 1 8 15,-3 1 3-15,3 1-3 0,-2 0 4 0,-1 2 0 0,2-1-3 16,1 1-1-16,-1 1 9 0,0 0-4 0,1 0 1 16,-1 0-4-16,2 0-20 0,0 0 16 0,0 0 1 15,2 0-4-15,0 0 0 0,-2 0 0 0,-1 0-12 0,4 0 8 16,-2 0-12-16,-1 1 0 0,0-1-4 0,-2 2 8 0,2 1 0 15,-4 0 1-15,3 0-1 0,-2-1 1 0,1 3 0 16,-2 0-9-16,0 2 18 0,1-4-18 0,-2 5 0 0,1-4 23 16,-1 1-4-16,2 1 1 0,-2-2-1 0,0 2-13 15,1 2-11-15,-1-4 16 0,0 4-6 0,3-2-9 16,-4 1 20-16,3 0-10 0,-1 3-5 0,-1-3 0 0,1 1 0 16,-1 1 0-16,0 0-10 0,-1-2 16 0,1 2-6 15,-3-1 0-15,1 0-10 0,0-1 16 0,-3 0 5 0,0 1 11 16,0-1-11-16,0-1 1 0,3 2-11 0,0-1 0 15,-3-1 28-15,3 3 1 0,-3-1-6 0,4 1 2 0,-3-2-12 16,-1 2 6-16,2-1 7 0,-1 0 0 0,-1 0 2 16,0 1 0-16,0-1-19 0,-1-2 34 0,2 1 1 15,-2-1 2-15,1 2 2 0,0-1-6 0,0-1-7 0,0 2 1 16,0-2-6-16,-2 1 0 0,2 2-16 0,0 0-8 16,-3-2 17-16,3 3-17 0,0-3-8 0,-2 1 8 0,1-1-8 15,-1 2 17-15,-4-1-17 0,6-1 0 0,-3-1-9 16,2 0 27-16,-1 3-27 0,-3-3 9 0,0 2 0 15,4-2 10-15,-1 0-19 0,-1 1 18 0,0-3-18 0,1 4-9 16,-4-2 9-16,5-2 0 0,-4 3 0 0,1-3-9 16,-2 3 9-16,3 0-10 0,-5-3 10 0,3 2 19 0,1 2-28 15,-4-4 27-15,1 4-18 0,4-2-9 0,-3 0 9 16,1 0 0-16,0-2 18 0,1 4-18 0,-3-4 0 0,2 2-27 16,-1-1 27-16,0 1 0 0,0-1 18 0,-1 2-18 15,1-1 0-15,-2 1 0 0,2-1-18 0,-1 2 18 0,-1-3 0 16,1 3 0-16,0-2 0 0,-1 0 9 0,2 0 9 15,-2-1-18-15,2-1 0 0,-1 1 19 0,1-2-19 16,1 1 0-16,-1-2 0 0,1 2 9 0,1-2-9 0,0-1 0 16,-2 1 10-16,3-1-10 0,0 1 0 0,-5 1 0 15,3-2-10-15,0 1 10 0,-1-1 0 0,1 1 0 0,-1-2 0 16,-2 1 19-16,3-1-56 0,2 3 27 0,-3-3-45 16,1-1-16-16,-1-1-66 0,1 4-7 0,0-4-70 0,1 2 2 15,0 0-30-15,1-1-4 0,1-2-113 0,-1-2 47 16,3-1 44-16,-4 0 42 0,1-1 30 0,0-4 24 15,-1 1 18-15,4-2 29 0</inkml:trace>
  <inkml:trace contextRef="#ctx0" brushRef="#br0" timeOffset="131034.69">11103 12649 52 0,'-2'3'74'0,"6"3"-2"0,-2-1-4 0,1 2 7 0,-3-1-7 16,1 0-15-16,-1 0-2 0,0 3-8 0,0-1 0 0,0 1-3 15,0 0 0-15,0 1-3 0,2-1-1 0,-2 2 8 16,3-1-14-16,0 4 14 0,-3-1-18 0,4-1 15 16,0 2-18-16,-4-1 10 0,4 1-2 0,-3 2 7 0,4 1-4 15,-5-1 12-15,3 1-15 0,-2 1 12 0,1-2 1 16,1 2 0-16,0 0-20 0,4 0 17 0,-4 1-9 0,3 1 2 15,0 1 7-15,-1-1-15 0,0-1-5 0,-2 1 9 16,2 1 9-16,0 0 1 0,-2-2-22 0,1 2 14 0,-2-3-19 16,1 2 15-16,2-1-19 0,-2-1 19 0,1 0-24 15,0 0 20-15,1-1-24 0,-2-1 0 0,0 2 14 16,0-1-14-16,-1 2 10 0,1-2 9 0,-3 1 0 0,3-1-4 16,-4 3-20-16,2 0 19 0,-1 1 1 0,0 0 0 15,5-2-10-15,-5 2 10 0,3-1-5 0,-1-1 0 0,2 2 0 16,-1 0 0-16,2 0-4 0,-1-2-1 0,0-1 0 15,1 0 0-15,-2 1-5 0,-1-3-71 0,0 2 86 16,2-3-5-16,1 2 0 0,-2-4-5 0,-1 2 5 0,-1-1-4 16,2-1-1-16,-1 2 0 0,0-1 0 0,1-1-15 15,-2 1-6-15,-1 1 11 0,4-2-10 0,-3 1 5 0,2 1 20 16,0-2 0-16,-3 2-25 0,5 2 25 0,-5-2-20 0,0 0 20 16,6 0-25-16,-6-1 5 0,0 3 10 0,2-5-10 15,0 3 0-15,-1-2 5 0,3 1 20 0,-4-2-10 16,0 0-15-16,1 2 25 0,-2-5-25 0,2 3 20 0,1-2-20 15,-1 2 5-15,-2 0 20 0,-1-1-25 0,2 2 10 16,0 1 15-16,0-2-15 0,-1 4 10 0,1-1-20 16,-4 0 0-16,1 0 25 0,-2 0-25 0,2-1 20 0,1-2-5 15,-1 0-15-15,2-2-15 0,-1-2-4 0,-1-1-29 16,3-4-18-16,0-2-28 0,0 1-22 0,3 0 5 0,0-6-59 16,0 3-50-16,1-6-4 0,0 1 35 0,0-2 26 15,1-2 30-15,2-1 8 0</inkml:trace>
  <inkml:trace contextRef="#ctx0" brushRef="#br0" timeOffset="132156.53">14698 12889 80 0,'0'6'61'16,"0"2"6"-16,0-1 5 0,0 1-11 0,0 1 0 16,0-2-18-16,0 0 7 0,0 1-3 0,0 1-8 15,1-1 1-15,-1-1-4 0,0 1 1 0,0-1-1 0,3 1 1 16,-1-1-11-16,2 1 18 0,-1 1-4 0,-1 0 1 16,0 1 1-16,-2-2-12 0,1 4 0 0,1-3 0 0,0 4 1 15,-2-1 11-15,0 2-7 0,-2-1-4 0,4 2-8 16,-2 0 17-16,1 0-16 0,1 2 16 0,-1-1-8 0,1 1 1 15,-2-1-4-15,3 2-9 0,0 0 1 0,-1-1 9 16,-2 1-1-16,4-2-7 0,-1 2 12 0,1 2-3 16,-4-3-5-16,1 0-8 0,1 1 18 0,-2 0-13 0,0 3-5 15,0-3 0-15,2 3 10 0,-1 0 1 0,-1-3-1 16,2 2-4-16,1 1 5 0,0 1-4 0,-3-4 0 16,3 2 0-16,3-1-4 0,-2-1-1 0,0 0-4 0,-2 0-1 15,1 0 12-15,0 0-11 0,1-3-6 0,-1 1 12 0,3 1-11 16,-1-3-6-16,-2 1 1 0,0 1 10 0,0-1-10 15,0 1-1-15,-3 0 1 0,4-3 0 0,-3 4-1 0,-1-2-5 16,0-1 6-16,0 3-1 0,0-2-5 0,0-1 0 16,0 1 0-16,4-2 0 0,-4-1-11 0,0 2 11 15,3-2 0-15,1-2 0 0,-1 0 6 0,-1 1 5 0,1 0-11 16,0-1 0-16,2 1 0 0,-5-1-6 0,5 1 1 16,-3 0 10-16,-2 2-5 0,0-1-5 0,1-1 5 0,-1 3 5 15,0-2 7-15,0 1-18 0,0 0 6 0,0-1 11 16,-3 1-22-16,1-1 5 0,-1 2 6 0,-2-3-5 0,2 2 5 15,0-3 0-15,-2 2 0 0,-1-3 0 0,1 0 11 16,2 0-17-16,1-3 18 0,2 1-12 0,0-2-6 16,-3-3-11-16,3 1-5 0,0-2-22 0,0-1-4 0,3 2-20 15,-3-2 7-15,0 0-22 0,-3 0-21 0,3-2-9 16,0 1 9-16,0 2-10 0,0-1-3 0,0 0-82 16,0 0-20-16,0-1 10 0,0-1 29 0,3-1 22 0,-1-2 15 15,1 0 15-15</inkml:trace>
  <inkml:trace contextRef="#ctx0" brushRef="#br0" timeOffset="132821.94">15926 14115 112 0,'0'0'107'0,"-2"0"4"0,4 0 0 0,0 0-18 16,-1 0 9-16,2 0-19 0,1 0 5 0,2 1-18 15,0-1 9-15,2 0 0 0,0 0 1 0,4 0-6 16,0 0 17-16,2 0-15 0,-2 2 7 0,-2-2 10 0,4 0-19 15,-3-2 11-15,3 2-2 0,1-1 8 0,-2-1-2 16,1 2-11-16,-2 0 13 0,2 0 11 0,-1 0-1 16,1 0-21-16,-3-1 5 0,2 1-4 0,-2 0-4 0,0 1-12 15,-1-2-5-15,2 1-6 0,-2 0-22 0,-2 0 16 16,1 0-7-16,-1 0-8 0,2 0-8 0,-3 0-8 0,1 0-34 16,0 0-17-16,-3 0-15 0,0-2-47 0,3 1 4 15,-5-2-31-15,-2 3-52 0,3-4 3 0,-4 2-30 16,0-3-17-16,0 2-38 0,-5-1-43 0,0-1 28 0,-4 2 34 15,2 0 34-15,-1 3 24 0,0-6 19 0,-2 1 15 16</inkml:trace>
  <inkml:trace contextRef="#ctx0" brushRef="#br0" timeOffset="133105.19">15904 13821 69 0,'0'0'175'16,"-2"1"-7"-16,4-1 1 0,2 0-23 0,0 0 4 15,2 2-34-15,2-2-9 0,2 0-10 0,0 1-6 0,3-1-10 16,1 0-7-16,2 0-11 0,1-1-7 0,1-1-12 15,3-1-31-15,-1-3-22 0,-1 0-56 0,3 1-12 16,0-2-31-16,-1 0-51 0,-1-1-79 0,-1 1 16 0,-1-1 26 16,-3 1 24-16,-2 2 18 0,-3 2 15 0</inkml:trace>
  <inkml:trace contextRef="#ctx0" brushRef="#br0" timeOffset="134405.54">17929 13426 73 0,'-5'0'78'0,"-3"-3"1"15,2 3-1-15,-3-1 1 0,2-2-14 0,-1 1-11 0,-1 4 0 16,0-5-4-16,1 0 5 0,0 1 7 0,-3-1-18 15,1 3 11-15,2 0 0 0,-3-1 1 0,3 2 8 0,0-5-7 16,0 2-15-16,-1 4 0 0,1-2 9 0,0-2 0 16,2 4-7-16,-5-4-4 0,4 2-24 0,3 0 17 15,-3 2-21-15,0-2 17 0,2 1-21 0,0 1 17 0,0-2-4 16,0 1-4-16,1-1 0 0,-1 1-21 0,0 3 12 16,-1 0-3-16,1-2-5 0,0 4 0 0,-1-5 0 0,-2 5 12 15,4 0 6-15,-3 0-10 0,2 2-8 0,-1-4 9 16,-2 2 0-16,4 0-5 0,-3 0 0 0,4 0 5 0,-2 0 0 15,0 2-9-15,1-2 9 0,-1 1-1 0,4-1 6 16,-4 2 12-16,2 1-17 0,-2 1 10 0,1-1 22 16,0 1-4-16,-1 1 5 0,5 3 11 0,-3 0-9 0,3 0 21 15,-1 1-8-15,1 2 13 0,0-2 12 0,0 1-1 16,0 2-3-16,1-2-4 0,-1 2-3 0,0 2-4 16,3-5-5-16,2 3 2 0,-1-3-35 0,3 2 31 0,3-4-45 15,-1 1 16-15,0-4 16 0,4-1-39 0,1-3 32 0,1 0-16 16,-1-1 9-16,3-4-41 0,2-2 32 0,0-4-7 15,0-1-17-15,3-1-8 0,2-4-34 0,-3-1-7 0,2-1 2 16,2-4-15-16,-4-1 31 0,3-2-6 0,-4 1-28 16,1-2 8-16,-4 2 37 0,0-5-15 0,0 4 22 15,-4 1 6-15,-3-2 0 0,-2 1 1 0,-3 2-1 0,-1 2 7 16,-2-1 0-16,-2 4 0 0,2-1-13 0,-2 2 6 16,-4 0 7-16,4 3 0 0,-2-1 7 0,0 1 0 0,4 1 6 15,-2 2 0-15,0-1-20 0,-4 2 21 0,4-1-1 16,-1 2-19-16,2 1 12 0,-2-4 1 0,-1 7 0 15,2-1 0-15,-1 1 0 0,1 0 0 0,-2-1-1 0,4 1 1 16,-2 0 0-16,0 1 0 0,-2-2-7 0,0 2 14 16,6-1-7-16,-4-1 15 0,-2 1-8 0,2 0 0 0,0 0-6 15,0 0 21-15,0 0 0 0,0 0 2 0,0 0-9 16,0 0 2-16,0 1-1 0,0 0 1 0,0 3-1 0,0-1 2 16,0 0-1-16,0-2-7 0,0 5-1 0,0-3 1 15,2 2 0-15,-1-1 0 0,1 2 0 0,1-3-17 16,1 2 8-16,-2-1 10 0,1 4-1 0,2-2 18 0,-2 0 1 15,2 4 28-15,-2-1 2 0,2 3 1 0,-2 2 2 16,2 1 3-16,1 0-20 0,-1 1 22 0,-2 1-20 16,3 2 1-16,-1 1 13 0,3-1 25 0,-2 2 1 0,-1-1 4 15,3 1-61-15,-2-2 64 0,-3 2-24 0,4 0-38 0,-3 0 27 16,-2-1-26-16,0-3 54 0,-1 1-67 0,-1 0 56 16,2 1-28-16,-2-3-41 0,0-1 29 0,-3 2-1 0,-1-4 29 15,-2 2-28-15,1 0-14 0,-2-1 29 0,-1 1-29 16,-2 0-14-16,-4 0 14 0,3 0 0 0,-6-2-29 15,4 4 15-15,0 1-15 0,-4-5-15 0,2 2 1 0,0 0-16 16,2 0-42-16,-1-1-15 0,1-1 1 0,-1-2-13 16,6 0 2-16,-2-3-26 0,1-2-49 0,5-2-7 0,-1 1-64 15,3-2-49-15,0-1-22 0,-1-4-7 0,3 1 5 16,0-4 11-16,3-1 14 0,-1-1-90 0,-2-2 41 0,-2 1 58 16,4-3 39-16,0 1 39 0,-1 0 24 0,3-1 15 15,0 1 26-15</inkml:trace>
  <inkml:trace contextRef="#ctx0" brushRef="#br0" timeOffset="134671.84">18584 13995 66 0,'-2'10'178'0,"-2"2"-10"0,-3-2 5 15,6 3-9-15,-6-1-2 0,2 1-34 0,-1-1 10 16,0 2-19-16,-1 1-1 0,3-1-13 0,-3-1-5 16,1 2-10-16,2-2-6 0,-5 1-12 0,3 1-3 0,0-2-3 15,-3 2-13-15,-1 0 6 0,2-1-20 0,-3 1-22 16,3 0-40-16,2-1-31 0,-2 2-16 0,-2-4-37 16,4-2-14-16,0-1-13 0,2-2-27 0,-2 0-73 0,0-3-25 15,1-1 25-15,2-6 37 0,-2-1 17 0,5-3 27 16,-3-3 10-16</inkml:trace>
  <inkml:trace contextRef="#ctx0" brushRef="#br0" timeOffset="135274.87">19126 13305 52 0,'8'-3'114'0,"0"1"0"0,-4 0 0 0,5 0-6 0,-1 2-21 16,-2-2-15-16,3-1 1 0,-1 3 0 0,0 0 5 15,1-1-18-15,-1 1 11 0,0 1-2 0,0 4-8 16,2-1 5-16,-1 2-10 0,-2 3-4 0,1 0 17 0,-1 5-15 16,3-1 1-16,-4 5 13 0,1 3-6 0,0 2 14 15,1-2 3-15,-3 3-12 0,3 1-8 0,0 2 12 0,-4 2-3 16,1 1-4-16,0-1 3 0,2-1 8 0,-3 0-3 16,-2 2-4-16,2-1-4 0,-1-1-31 0,-1 1 0 15,-2-4-6-15,2 1 0 0,-2-2 29 0,0-2-5 0,-2-1 0 16,2 0-36-16,-2-3-7 0,-1 0 0 0,-3-3-1 15,3 0 1-15,0-1-1 0,-2-2 32 0,-1 1-7 0,2-1-17 16,0-1-15-16,-5-2 25 0,5 0-42 0,-2 0 25 16,3-2-32-16,-2-1-23 0,2 3 1 0,-2-3-50 15,5 0-10-15,-3-3-40 0,2 0-32 0,1-1-22 0,-4-1-8 16,4 1-26-16,-5-4-80 0,5-1 34 0,-3 0 46 0,0-3 30 16,-2-1 28-16,4-1 22 0,-7 1 22 0</inkml:trace>
  <inkml:trace contextRef="#ctx0" brushRef="#br0" timeOffset="135562.1">19036 13830 187 0,'-2'-5'186'0,"1"2"-7"0,-1 0-1 0,1-1-12 15,1 1-4-15,1-2-15 0,4 0 8 0,0 1-5 16,1-2-6-16,0 0-5 0,2 0-8 0,4-1 25 0,-2-1-28 16,5-1 8-16,2 0 11 0,1 0-18 0,-3 0 10 15,1 0-23-15,5 2 8 0,-3 1-29 0,-2-2-15 0,3 2 13 16,-1 0-26-16,-1 0-57 0,-2 2-29 0,2 2-76 16,-3 0-68-16,2 0-4 0,-3 0-48 0,2-1-25 0,-2 3-32 15,-1 0 23-15,-2 0-100 0,0 0 26 0,2 0 53 0,-1 0 37 16,0-1 36-16,0 2 25 0,4-1 25 15,-1 0 12-15</inkml:trace>
  <inkml:trace contextRef="#ctx0" brushRef="#br0" timeOffset="136420.73">20136 13423 98 0,'0'-3'125'0,"-1"0"-18"15,1 3-3-15,0-4 4 0,-2 0 0 0,2 0-17 16,-2 1-17-16,2 0-4 0,-3-1 16 0,3-2-14 15,-1 4-11-15,-4-1 12 0,2 0-45 0,0 0 43 0,1 2-11 0,-2-3-3 16,2 2 5-16,-3 0 2 0,0-1-4 16,-1 3-2-16,2-3-4 0,-3 2-9 0,2-1-3 0,-3 2 11 15,1-1-10-15,0 1-3 0,-1-2-15 0,3 2 6 0,-5 0 10 16,2-1-25-16,0 2 10 0,0-2-10 0,-3 1 0 16,1 0 0-16,1 0 23 0,-4 1-6 0,4 1 2 15,-3 1-7-15,2-2-28 0,0 2 24 0,-1 2 0 0,0 1-6 16,1-2 0-16,-2 2 0 0,2 2 0 0,1-4 1 15,1 5-13-15,-3-1-12 0,1 1 18 0,2 0 7 16,-3-2-6-16,3 5 32 0,2 0-18 0,0-1 13 0,-2 2 7 16,3 0 24-16,-1 3 31 0,4-1 7 0,1 1-12 15,-3 2 5-15,4-1 13 0,0-1 26 0,4 2-22 0,-3 0 26 16,2-3-15-16,4 3-17 0,4-3-31 0,-3-1 38 16,1-3-34-16,4 3-36 0,-1-5 52 0,6-1-11 0,-4-1-64 15,5-4-1-15,0 0 41 0,0-4-67 0,1-2 40 16,1-2-67-16,0-4-53 0,1-3 40 0,-1-2-25 15,-1 1-51-15,0-3-33 0,-2-2 29 0,-1 0 15 0,-1-3-8 16,-2 1-17-16,-1 1 36 0,-1-1-6 0,-4 2 12 16,-1 2 13-16,-2-1 11 0,-4-1-7 0,1 3 45 0,-1 0-8 15,-1 2-9-15,0-1 52 0,0 2-1 0,0 2 1 16,-1-1-1-16,1 1 1 0,0-1-9 0,0 5 8 16,0-1 1-16,0 2-9 0,0-1 8 0,0 2-8 0,0 2-17 15,0 0-17-15,0 1 9 0,0 1 33 0,0 0 1 16,0-3-1-16,0 5 1 0,0-2-1 0,0 1 1 0,0-1-1 15,1 1 9-15,-1 3 1 0,0-1-1 0,2 1-17 16,1 2 9-16,-3 2 17 0,5-1 10 0,-4 4 10 0,2 1-19 16,1 1 11-16,-3 1 9 0,2-1 32 0,1 2 1 15,-3 2 3-15,2-1-8 0,2 1 35 0,0 1-42 0,-2 1 1 16,2 1 37-16,-1-1 17 0,1 1-61 0,0-1 53 16,-2 4-63-16,2-1 54 0,-2 1-79 0,-2 1 54 0,3-2-27 15,-3 2 2-15,-1 2-56 0,0-4 28 0,0 2 13 16,-1 0 16-16,-3-3-57 0,0 0 28 0,-1 0 29 15,1-4-28-15,-5 1 14 0,1-2-43 0,-2 0-14 0,-2-2-15 16,3 0 0-16,-7-1 15 0,7-1-15 0,-7-1 58 16,2-1-29-16,1-1-71 0,-4 1-27 0,-1 1-54 0,2-4-9 15,-2 3-57-15,1-2 33 0,-1 0-35 0,-3 0-28 16,5-1 11-16,-3-1-5 0,5-1 0 0,-5-1-8 16,6-3-8-16,-1 1 3 0,1 0-65 0,4-2-11 0,-2-2 44 15,3 0 40-15,3 0 35 0,0-4 28 0,4 1 16 16,1 0 18-16</inkml:trace>
  <inkml:trace contextRef="#ctx0" brushRef="#br0" timeOffset="137252.04">22148 13338 84 0,'0'0'78'0,"1"0"1"0,-1 0-1 0,2 0-10 0,0 0 0 15,-2 0-21-15,3 0-4 0,1 0-17 0,-2 0-1 16,-2 0 15-16,1 0-19 0,1 1 8 0,-1-1 4 0,-1 3 0 15,4 0 11-15,-4 2 0 0,-4-1-10 0,4 1 7 16,0 1 0-16,4 1 0 0,-4 2 1 0,1-1-8 16,-1 2 20-16,3 4-19 0,1-1 19 0,-3-1-6 0,3 5 0 15,0 1 13-15,1 1-12 0,-1 2 14 0,1 3-21 16,-2 2 6-16,6-1 9 0,-5 3 2 0,2 0 10 0,1 1 2 16,-1 2-3-16,2 2-8 0,0-4 2 0,-4 3-3 15,5-2 12-15,-1-1-9 0,-2-2-3 0,2-2 13 0,1 0-29 16,-1 0 28-16,-1-4-5 0,0-5 2 0,1 1-4 15,2-3-21-15,-4-1 2 0,3-4 8 0,-1-2-14 16,-3 1 0-16,2-4 2 0,0-2 0 0,-2 1-25 0,3-2 18 16,0-4 0-16,-5-2-8 0,6 1 1 0,0-3-1 15,-1-1-26-15,2-4 18 0,-2-1 0 0,4 0 0 0,0-3 10 16,-2-2-19-16,-1 2-9 0,4-4-9 0,-2 1 0 16,-2-1-1-16,5-1-26 0,-6 0 36 0,4 0-53 15,-2-1 35-15,-2-2-17 0,2-1-24 0,1 3 1 0,-1-3 1 16,-2 1-5-16,4-2-21 0,-2 1-5 0,-1 1 5 0,3 1-10 15,-2 1 4-15,1-1 22 0,-1 5-10 0,-2 2-8 16,0 0-18-16,-2 5 5 0,2 0-15 0,-5 1 10 16,-2 4-6-16,3 1 10 0,-4 1-15 0,1 4 9 0,-1 0-14 15,0-2-53-15,0 2-44 0,0 2 16 0,-1-1 20 16,1 2 19-16,0 3 22 0</inkml:trace>
  <inkml:trace contextRef="#ctx0" brushRef="#br0" timeOffset="137797.04">23218 13536 52 0,'-3'-2'89'0,"-2"2"11"0,-1-3-22 15,1-1 12-15,2 2-11 0,-2 2-18 0,-1 0 0 0,1 0-6 16,-3-2 7-16,4 1 0 0,-5 1 1 0,3-1-4 0,-2 1 8 16,-1 2-2-16,-1 0-20 0,2 0 13 0,-4-1-7 15,2 4-4-15,1-1-3 0,-1 2-4 0,1 0 1 0,-1 4-9 16,1 0 2-16,-1 0-9 0,1 2-9 0,1 2 10 15,-1 1-1-15,-3-1 1 0,3 3 0 0,-4 0 14 16,4 1 0-16,1 3 5 0,-1-1 1 0,0 2 6 0,1-3 16 16,5 4 1-16,2-2-2 0,-4 0 1 0,2 0 3 15,6-2 9-15,2-1 3 0,1 0-4 0,2-1-28 0,3-2-5 16,2-2 1-16,-2-4 7 0,4 2 3 0,2-4 8 16,5-2-21-16,-4-2 10 0,3-1-23 0,3-3-23 15,-1-5 31-15,3 2-39 0,-4-4-8 0,5-1 0 0,-2-3 1 16,0-1-1-16,1-1 0 0,-6-2 0 0,2-4 32 15,-3 4-1-15,-3-2-6 0,-2-2-26 0,-2 2 1 16,-8 0 0-16,1 0 24 0,-5 0-16 0,-5 0 0 0,1 0 0 16,-6 1 0-16,-1-1 0 0,0 0 0 0,-5 1 0 15,2-1 0-15,-2 0 33 0,0 0-17 0,3 0-24 0,-1 1-41 16,1-1-14-16,0 2-50 0,1-2-29 0,3 3-36 16,0-1-13-16,2 2-10 0,2-1-20 0,2 1-89 0,1 4 12 15,1-1 39-15,-1 4 38 0,2-1 30 0,0 4 15 16,0 1 30-16</inkml:trace>
  <inkml:trace contextRef="#ctx0" brushRef="#br0" timeOffset="138304.8499">23688 13153 48 0,'0'2'93'0,"0"1"-4"16,0 0-18-16,0 1 4 0,0-1-10 0,0 3-4 16,0-1-11-16,0 0 1 0,1 3-4 0,-2 0 4 0,1 1-7 15,0 1 0-15,0 1 7 0,0 0 1 0,0 2-3 16,0 2 3-16,0 1-10 0,0 2 15 0,0 2-14 16,0 1 7-16,0 4-3 0,0-1 5 0,0 3 0 0,0 3 1 15,0 2-12-15,0-1 10 0,0 2 0 0,0-2 1 16,0 4-4-16,0-3-3 0,0-1 1 0,0 1-5 0,0-2-3 15,0-3 0-15,0 0 6 0,0-3-14 0,0 0-5 16,0-2 11-16,1-2-16 0,-1-2 1 0,0-1-5 0,0 0 0 16,0-5 0-16,2 2 5 0,-2-4-10 0,1 1 0 15,-1-4-6-15,0 2 1 0,0-3-1 0,0 0-5 0,0 0-16 16,-1-1 0-16,1-1-27 0,0 0 1 0,0 1-25 16,0-3 12-16,0-1-32 0,0 1-15 0,0-2-9 0,0 1-30 15,0-2-6-15,0-2-57 0,0-4-29 0,0 3 24 16,1-3 21-16,3 0 20 0,0-1 29 0</inkml:trace>
  <inkml:trace contextRef="#ctx0" brushRef="#br0" timeOffset="138892.8899">24192 13189 69 0,'0'2'93'0,"-3"1"3"0,3-2-10 0,0 4 0 0,3-1-3 16,-3 1-18-16,0 2 4 0,-3 0-19 0,3 1 13 16,0 2-5-16,0-2-2 0,0 2-4 0,0 1-7 0,0 1 4 15,0 0 4-15,0 0-7 0,-2 2-15 0,1 2-4 16,-1 0 1-16,2 0 3 0,-3 2 9 0,1 0-4 16,2-2-20-16,-1 5 16 0,1 0-19 0,-2 0 15 0,2-2-3 15,2 2 0-15,-4-1-21 0,2 1 17 0,2-1-16 16,-4 1 7-16,2-2 1 0,0 2 0 0,2-1 0 0,-2-2 0 15,0 1-9-15,0-1 13 0,3 0 9 0,0 0-8 16,-1 0 0-16,-1-1 0 0,4-2 8 0,-5 0-16 16,0 0 17-16,4 0 0 0,0-2 1 0,-3 2-4 0,3-1-5 15,-1-2 0-15,2 1 0 0,-1-1-4 0,0 0-20 16,5-2 20-16,-3 1-25 0,1 0 24 0,-1-4-4 0,2 2 5 16,-2-3-25-16,2-1 0 0,0-1 25 0,0-1-25 15,1-2 25-15,-1 1-5 0,5 0 0 0,-5-2 0 0,1 0-25 16,4 0 25-16,-2 0-5 0,-1-2 0 0,0 2 0 15,2 0 0-15,-3-2 0 0,0 1-65 0,1 0 60 0,0-2-19 16,-1 0-15-16,0-2 5 0,-1 2-14 0,2-1-17 16,-2-1 2-16,0 1-17 0,-4 1 2 0,3-2 5 0,-1 2-22 15,-3 0 10-15,0 0-11 0,-1 0 7 0,-1-1 15 16,-1 0-21-16,2 0-40 0,-2 1-38 0,0-1-8 16,-2-1 15-16,2 2 25 0</inkml:trace>
  <inkml:trace contextRef="#ctx0" brushRef="#br0" timeOffset="139242.49">24001 13691 169 0,'-5'-4'182'15,"3"1"1"-15,-1 2-12 0,2 1-13 0,-1-3 3 16,2 1-43-16,2 1 12 0,1-3-5 0,2 2-12 0,4-4 0 16,-1 1-4-16,0 1 4 0,5-5-19 0,2 1 4 0,4 1-17 15,0-2-3-15,5-2-8 0,-1 1-4 0,3 2 8 16,-2 1-9-16,3-3-19 0,-1 5-5 0,1 0-14 0,-2 1-13 15,-1 0-14-15,-1 3-41 0,-1 1-13 0,-4 0-44 16,0-1-18-16,-2 3-29 0,-4 0-25 0,-4 3-17 16,2-2-9-16,-7-2-44 0,-2 2-39 0,3 3 35 0,-9-1 36 15,0 1 21-15,-3 1 26 0,-1-2 14 0</inkml:trace>
  <inkml:trace contextRef="#ctx0" brushRef="#br0" timeOffset="139849.06">20286 15927 94 0,'4'-2'122'0,"-3"4"3"16,3-2-7-16,-1 0 8 0,3 0-14 0,-1 0-9 16,1 0-3-16,0-2 8 0,1 2 7 0,-1 0-6 15,3 0 24-15,-1-1-5 0,-1-1-7 0,2 0 6 0,1 0-3 16,-2-3-4-16,3 1-20 0,1 1-17 0,-1-2 15 16,1-2-8-16,2 1-8 0,-1 1-10 0,0-2-10 0,4 2-14 15,-2 1-26-15,0 0-22 0,-2 3-22 0,0-2-33 16,1 2 7-16,-1-1-31 0,-2 2-15 0,2 0-14 0,-4 0-10 15,0 0-10-15,-2 0-12 0,-1 2-24 0,1-2-7 16,-2-2-48-16,0 2-46 0,-4 0 27 0,2 0 23 0,-3 0 39 16,3 0 15-16,-3 0 21 0</inkml:trace>
  <inkml:trace contextRef="#ctx0" brushRef="#br0" timeOffset="140094.4">20316 16216 141 0,'4'2'139'0,"-1"-2"4"0,3 1-21 0,1-4 1 0,4 0-6 15,-2-1-25-15,2-1-6 0,5-2-10 0,-3-1-7 16,2 0-11-16,2-3-4 0,1 0-10 0,0-3-24 0,-1 1-16 15,3 0-28-15,1 0-16 0,0 0-30 0,-1 0-45 16,-2-1-98-16,2 1 19 0,-4-1 10 0,1 1 23 16,-1 0 22-16</inkml:trace>
  <inkml:trace contextRef="#ctx0" brushRef="#br0" timeOffset="163611.01">10096 11335 52 0,'0'0'78'0,"0"0"4"15,0 0-11-15,0 0 8 0,2 0-4 0,0 0-21 0,-2 0-18 16,0 0 15-16,3 0-11 0,-3 0-11 0,3 0 10 16,-5 0-2-16,4 0-4 0,1 0 4 0,-3 0 3 15,3 0-3-15,1 0 0 0,3 0-3 0,-4 0-4 0,1 0-15 16,0 0 15-16,1 0-19 0,2 0-3 0,-1 0 3 16,0 0 12-16,2 0 0 0,-1 0-4 0,0-1-19 15,3 1 12-15,-1 0 3 0,-1 0-18 0,5-4-1 0,-2 3 19 16,1 0-19-16,-2-1 20 0,3 1-20 0,-1-1 19 15,1 2-18-15,1-1 14 0,0-1-7 0,2 1 4 0,0 2 0 16,1-2-12-16,-1-1 8 0,3 2 11 0,0-1-18 0,3-3 10 16,-1 3-3-16,1 0 4 0,0-4 0 0,3 2 0 15,-3 0-4-15,2 2 0 0,0-4 0 0,3 1 0 0,0-1 0 16,-2 1 0-16,2 1-4 0,0-2 4 0,-2 1 0 16,2-1 0-16,-2 1-4 0,2 0 12 0,-2 0-12 0,2 1 0 15,-3 2 8-15,1-4-8 0,1 5 0 0,-3-1 0 16,4-1 0-16,-2 2 0 0,-4 0 0 0,6 0 0 15,0 0 0-15,-2-2 0 0,3 0 0 0,1 2 0 16,-1-5-4-16,5 2 4 0,-4 2 0 0,4-2 0 0,0-2-4 16,1 4 4-16,-3-2 8 0,4 1-12 0,-2 2 4 15,-1-1-12-15,3 1 16 0,-3 0-20 0,1 0 12 0,-2 0 0 16,1 1 8-16,-2-1-8 0,0-1-12 0,0 1 24 16,2 0-12-16,-4 0-12 0,1 0 20 0,-1 0-4 0,0 0 0 15,1 0-4-15,-1 0-16 0,-1 0 16 0,1 0-11 16,3 0-1-16,-6 0-7 0,5 0 0 0,3 0-1 15,0 0-2-15,0 0 6 0,2 0-14 0,-3 0 0 0,4 0 0 16,-1 0 12-16,0 0 11 0,0 0-1 0,-3-2 5 16,-1 1-15-16,-1-1 3 0,0-1 1 0,-3-2 18 0,0 1 0 15,-2 1 0-15,0-1 0 0,1-3 0 0,-4 2-8 0,0 0 12 16,3 1-4-16,-3-1 0 0,2 2 0 0,0 0 0 16,-2 3-15-16,-3-1 4 0,5-1 0 0,-2 2 15 15,-2 0-1-15,0 0 1 0,2 0 0 0,-2 3-1 0,-2-4 1 16,2-1 0-16,-1 5-1 0,2-1-14 0,-1 1 0 15,-1-1 4-15,3 2 0 0,-1 0 7 0,-2 2 11 0,3-2 0 16,0 1-8-16,-2 1 1 0,1-3-8 0,-2 0 19 16,0-2 4-16,2 1-12 0,-1-2 0 0,-2 3 5 15,2-3-5-15,-1 2 4 0,-1-2-7 0,0 0-8 0,0-2 12 16,1 5-1-16,0-1 4 0,-2-2-7 0,0 1-4 16,-2-2-7-16,2 2 7 0,-1-2 3 0,-2 1 1 0,-1 1-4 15,3-1 0-15,-7-1 4 0,2 1 0 0,0 0-1 16,-4-2-3-16,2 2 4 0,-4-1-4 0,-2-2 0 0,0 3 4 15,0-2-4-15,-3 2 4 0,2-2-4 0,-2 2 0 16,-2-1-8-16,-4 1 1 0,2 0-16 0,-3 1-7 16,2-1-25-16,-3 0-11 0,-3 0-66 0,-3 0-45 0,-3-1 20 15,-3 1 7-15</inkml:trace>
  <inkml:trace contextRef="#ctx0" brushRef="#br0" timeOffset="164496.8899">10571 11026 94 0,'-2'0'72'0,"2"-1"-8"0,0 2 0 15,-3-1-3-15,1 0 7 0,-1 0-29 0,0 0-6 16,-2 0-1-16,2 0 4 0,-3 3-3 0,3 0-4 0,-4 0 0 15,1 2-4-15,1-1-3 0,-2 2-4 0,0 0-18 16,1 2 15-16,-1 1 0 0,-2-2-1 0,-2 0-3 16,3 3 0-16,-2-2 0 0,1 0 0 0,-2 2 0 0,-3 1 0 15,4-1-18-15,-3 1 0 0,-2 1 10 0,2 0 8 16,1 0 0-16,-3 0-3 0,0 0-16 0,0 0 1 0,2 2 0 16,-4-4 18-16,4 2 0 0,-4 0-19 0,3-3 1 15,-2 3 3-15,0-3 1 0,2 2 17 0,1-2-6 0,-1-2 7 16,3 1-8-16,0-1 0 0,0-2-7 0,5-1 15 15,-1-1-7-15,2 0-1 0,-1-1 1 0,5-1-1 16,-1 1 1-16,-1-2-1 0,3 0 1 0,0 0-1 0,0 0 1 16,0-2-1-16,0 4 1 0,0-4 7 0,0 2-12 0,0 0 1 15,0 0 11-15,0 0-11 0,0 0 4 0,3 0 11 16,0 0 3-16,1 2-2 0,0-1-9 0,2 2 16 16,-1 0 0-16,3 0 4 0,0 2 20 0,5 2-3 0,-4-1 0 15,2 2 5-15,2 1-8 0,1-2-3 0,2 2 5 16,3 0 4-16,0 0-3 0,1 2-3 0,4-2-4 0,0 1-5 15,0-2 2-15,4-1-5 0,0 0-19 0,1 1 1 16,-1-2-15-16,2-1-24 0,-3-2-19 0,2-2-54 16,-4-1-13-16,2-1-22 0,-2-1-89 0,-1-1-40 0,-2 0 32 15,-6-1 30-15,3 2 27 0,-5 1 11 0,0-1 33 16</inkml:trace>
  <inkml:trace contextRef="#ctx0" brushRef="#br0" timeOffset="165555.01">15124 11047 123 0,'5'-4'103'16,"4"1"-13"-16,3-2 3 0,-4 0-14 0,1 1-4 0,0-3-24 15,3-1 0-15,2 1 3 0,-2-3-2 0,0 3-1 16,2 1-21-16,-1-1 18 0,-1 2-7 0,1 2-4 0,1-1-3 16,-1 1 4-16,-2-1-3 0,1 4-9 0,1-1 17 15,-1 0-20-15,1 1 1 0,-2 2-1 0,3 0-3 0,-4 0 16 16,6-1-16-16,-7 5 12 0,3 0-20 0,-2 0 21 16,2 3-21-16,-3 2 17 0,3-1-21 0,-3 4 9 15,0-2-5-15,0 3 14 0,-2-2-14 0,-1 2-7 0,2 0 3 16,-5 2 5-16,3-3 4 0,-1 2-13 0,-3 0-4 15,-1 2 9-15,-1-1-5 0,2-1 5 0,0 2-5 16,-6 0 1-16,1 0-1 0,-2 0-4 0,-1 2 4 0,-2-2 5 16,2 1-9-16,-1 1 9 0,-3-1-5 0,0 2 5 15,-3-1 0-15,3 1 0 0,-2-2 13 0,0-1 0 0,1 0-8 16,-1 0-5-16,2-3 14 0,-2 0 0 0,3-1-4 0,-4-2-10 16,5 0 10-16,0-3 0 0,-2 0-5 0,3-2 1 15,-1-1 9-15,0-2-24 0,3 1 24 0,-4-2 1 16,4-1-15-16,2-1 0 0,-2-1 5 0,0 0 0 0,2 0-15 15,-3 0 16-15,2 0-6 0,0-3-5 0,0 3 11 16,-1-3-6-16,0 2 11 0,-1-3-10 0,1 2 15 0,0-4-4 16,2 1-11-16,-2-1 0 0,0-1 11 0,4 2-22 15,-1-4 5-15,2 3 1 0,-3-1-6 0,3-2 6 0,0 0-6 16,3-2 0-16,-1 1-6 0,3-1 17 0,-1 0-22 16,1 0 0-16,0 0 0 0,4-3-6 0,3 4 1 15,-3-2-11-15,3 2 16 0,1-1 1 0,1 2-11 0,-2 0 0 16,0 0 5-16,2 3 16 0,-2 0-5 0,2 3 5 15,-5 0 10-15,3 2-10 0,0-1 5 0,-3 4 1 16,1 1 4-16,2 1 1 0,-2 2 4 0,0 0 12 0,2 0 0 16,-4 1-16-16,3 3 27 0,2-2-4 0,-4 3-5 15,5 0-1-15,-4-2-4 0,1-1-24 0,2 2 0 0,-4-2 24 16,3 2-30-16,-2-3 18 0,1 1-12 0,-2-4-36 16,1-1-33-16,-2 0-9 0,0 0-44 0,2-1-51 0,-1-4-20 15,-2-1-130-15,1 0 51 0,-4-1 33 0,4-2 35 16,-5 0 28-16,4-2 15 0,-1 0 18 0</inkml:trace>
  <inkml:trace contextRef="#ctx0" brushRef="#br0" timeOffset="166682.1">16193 11179 55 0,'3'0'82'0,"-1"0"-3"0,-1-1 3 16,4-1-4-16,0 2-17 0,-3 0-3 0,1 2-19 0,-3-1 16 15,3 2-1-15,-3-1-14 0,3 1 4 0,-3 1 3 0,3 2-14 16,-1 0 15-16,-1 0-18 0,3 3 7 0,-3 0-3 16,2-1 0-16,-1-1 0 0,1 2 0 0,-3 0 0 15,3 3-7-15,-3-1 16 0,2 0-20 0,-2 3 20 0,4-2-19 16,-4 3 0-16,0 0 16 0,0 2-12 0,0-1 5 15,3 1-4-15,-6-1-5 0,6 1-7 0,-6-1 8 0,3 1-4 16,0 1-4-16,0-5 0 0,0 4-4 0,0-2 0 16,0 0 0-16,0-2-4 0,0 1 0 0,0-2-1 15,0-3 1-15,0 1-4 0,0 0-1 0,0-2 5 0,0 0-5 16,0-2 1-16,0-2-1 0,0 1 5 0,0-4-9 16,0 2 5-16,0-2-5 0,0-1 8 0,0 2-8 0,0-2 9 15,3-2 5-15,-3 2-14 0,0 0 5 0,0-1-5 16,2 2 4-16,-2-2-4 0,3-2 5 0,-3 0-10 0,4-1-4 15,-4-3 9-15,4 0-5 0,0 0 5 0,-1-4-4 16,4-1-5-16,-4 0-4 0,2-1-19 0,0 0 2 16,0-1 17-16,0-1-13 0,2-2 0 0,0 2-8 0,-1-1 13 15,2-2-21-15,-1 3 17 0,2-3-16 0,0 0 1 16,-2 0 4-16,4 1 20 0,-5 1 0 0,2 2 0 0,0-1 0 16,1 2-3-16,-4 1 7 0,3 0 4 0,-1 1 0 15,2 3 1-15,-3 0-1 0,1 0 0 0,1 1 4 16,-4 2 0-16,4-1 1 0,-2 2-1 0,1-2 0 0,1 1 0 15,-1 0 4-15,0 1 0 0,-1 0 0 0,2 1-8 0,0 1 4 16,1 1 8-16,-2-1 0 0,-1 2-12 0,2-1 20 16,-2 4-16-16,2 0 20 0,-3 0-20 0,2 3 19 15,-3 0-7-15,2 0-8 0,-1 2 12 0,-2 2-1 0,0 0 5 16,-1 2 0-16,1 0-1 0,1 0 1 0,-1 0 8 16,-2 2 0-16,4-1-8 0,-2-1-8 0,0 2 16 0,4-1-16 15,-3-1 17-15,0 2-17 0,0-1-4 0,-2 0 21 16,2 0-21-16,-4 0 12 0,5 0 1 0,-5 0 8 15,2 0-12-15,-4 1-1 0,4-1-7 0,-2-1 7 0,-2 0 1 16,5 0-4-16,-4 0 4 0,1-2 0 0,-2 1-13 16,2 0 8-16,0-1 10 0,0-3-18 0,0 1 8 0,0 0-12 15,0-1 8-15,0-1 1 0,0 0-1 0,0-5 1 16,0 3 3-16,0-4-3 0,0 1-1 0,0 1 5 16,0-2 0-16,0 0 9 0,0 0 0 0,0-2 5 0,0 1-5 15,0 1 0-15,0 1-13 0,0-1 4 0,0 0-9 16,-2-1-4-16,2-3 8 0,0 2 1 0,0-3 4 0,0 2-9 15,0-5 0-15,-3 1-9 0,3-2-5 0,0-3-4 16,3 0-5-16,1-1-14 0,-3-2 20 0,4-3-6 0,0 0 1 16,0-2-13-16,2 1 5 0,-2-1 0 0,3 1 5 15,3-1-1-15,-1-1 6 0,-2 1 3 0,1 1 0 16,-1 3 5-16,3-1 0 0,0 1 4 0,0 2-1 0,-1 1 5 16,-1 2 0-16,1-1 8 0,-1 3-4 0,1 0 4 0,-2 0 13 15,2 3-17-15,0 0 16 0,-2 2-8 0,1 1-8 16,3 1 25-16,-3-1-8 0,0 3 4 0,1-1-4 0,1 1 8 15,2 2 1-15,-5 2 0 0,3 2-9 0,0 1 18 16,0-1-17-16,-1 2 17 0,-1 2 2 0,0 1-5 16,-1 2 0-16,0 2-3 0,-2-2-6 0,1 1-8 0,-2 1-1 15,-2 0 11-15,-2 0-6 0,1 0-4 0,0-1-20 16,-2 2 0-16,0-1 0 0,0-1-5 0,0 2 15 16,-2-4-19-16,2 3-20 0,0-1-5 0,0-2-35 0,0 0-26 15,0-2-25-15,0-1-4 0,0 0-98 0,0-4-19 16,0 1 22-16,0-3 40 0,0-2 15 0,0 1 26 0</inkml:trace>
  <inkml:trace contextRef="#ctx0" brushRef="#br0" timeOffset="168119.78">18676 11407 48 0,'0'3'82'0,"0"-3"-4"0,1 2-6 0,4 1 10 15,-2-3-17-15,2 1-12 0,1-1-2 0,1 2-1 16,2-2-3-16,0 0-3 0,3-2 0 0,-2 2 3 0,3 2-14 16,0-4 4-16,1 2 4 0,0 0-8 0,0 0 5 15,4 0-12-15,-1 0-11 0,-1 0 7 0,1 0 9 0,2 0-5 16,-3 0-18-16,1 0 15 0,1 0 0 0,3 0-4 15,-3 0 5-15,2 0-5 0,2 0-3 0,0 0 3 16,2 0-3-16,3 0 0 0,-1 0-4 0,4 0 8 0,-1 0 0 16,2-1-12-16,-1 1 0 0,2 0 8 0,1-2-12 15,-1-1 0-15,0 3 8 0,-1 0 1 0,2-1-1 0,2 1-12 16,1-4 24-16,2 2-19 0,2-1 15 0,1 0-20 16,3 1 21-16,2 2-21 0,2-3 17 0,2-2 0 15,-2 4-5-15,2-2-16 0,-1 0 8 0,0 3 1 0,0-3 12 16,-3 0-9-16,-1 2 1 0,0-4-1 0,-2 2 1 15,6 0 0-15,-5 0-5 0,2 2 0 0,-1-1-4 16,0 1 13-16,1 1-13 0,1-2 5 0,0 4-5 0,-4-2-9 16,4 1 13-16,-3 2-12 0,-5-3 12 0,3 2 0 15,-3-1 1-15,-3 4-1 0,1-3 0 0,-3 2 1 0,0-1-5 16,-3 1 4-16,-1-4-4 0,0 3-9 0,0 1 9 0,0 0 5 16,-1-3-5-16,1 1 4 0,-2-1 5 0,1 1-9 15,-3-1 0-15,1 2 0 0,-1 1 0 0,-1-2 0 0,0 1 0 16,1 0-9-16,-3 0 9 0,1 2 0 0,-2-3 0 15,4 3 0-15,-4-2-9 0,-2 0 9 0,2 0 5 0,0-1-5 16,-1-1 0-16,1 1 0 0,0-1 0 0,2 1 0 16,-3-2 0-16,2 0 9 0,3 0-9 0,-3 0-5 15,1-2 5-15,3 4 0 0,-2-2 9 0,2 0 0 0,2-3-14 16,-1 3 1-16,-1-2 4 0,0-1-4 0,0 2 8 16,0-4 0-16,1 2-8 0,1 0 4 0,-3-1 4 15,1-1 1-15,0 4-10 0,-2-4 1 0,4 5 0 0,-7-1 4 16,3-1-5-16,1 2 5 0,-3 0 0 0,1 0-4 15,2 0-5-15,0 0 0 0,0 2 1 0,-1-6 12 0,2 2-4 16,3 0 4-16,-2-1-4 0,-1 0-8 0,3 0 8 16,0 0 0-16,2 0 4 0,-2 2 9 0,0-2-13 15,0 1 9-15,0 2-9 0,-3-1 0 0,0 1-13 0,1 0 13 16,-4 0-9-16,-2 3 0 0,0 0 1 0,-1-2 8 16,-5 0 8-16,3 3 1 0,-2-1-22 0,-3 0 17 0,-1 0-17 15,1 0 22-15,-3-1-22 0,3-2 17 0,-4 0-4 0,3 2-13 16,-1-2 22-16,-1 0-9 0,3 0-13 0,-3-2 13 15,-1 2-9-15,6 0 9 0,-5 0 9 0,4 0-22 16,-2 0 22-16,1 0-1 0,-2 0 1 0,0-1 0 0,1 0-5 16,0-1 0-16,-1 2-17 0,-1 0 22 0,2-1-5 15,3-1-17-15,-3 2 9 0,0-3 8 0,0 3-17 0,3 0 5 16,-3-3-1-16,2 2 18 0,1-3-1 0,2 2-16 16,-4-1 16-16,2 0-16 0,0-2 16 0,-1 4 1 15,1-4 0-15,0 2-1 0,-2 2-3 0,0-1-1 0,-1 2 0 16,0-1 1-16,-1 1-1 0,0 0-21 0,-2 0 4 15,-2 0 4-15,0 1 0 0,-1-2 18 0,-1 1 0 16,2 0-1-16,-3 0 1 0,-1 0 0 0,0 0-9 0,-1 0-9 16,2 0 9-16,-1 0 0 0,-1 0 4 0,2 0-4 15,0 0 5-15,0 1-5 0,0-1 0 0,-1 0 0 0,5 0 8 16,-2 0 1-16,-1 0-9 0,2 0 0 0,1 0 0 16,0 2 0-16,-1-2 0 0,1-2 9 0,-1 2 0 0,0 0-22 15,-2 0 13-15,1 0-5 0,0 0 5 0,-2 0-13 16,0 0 13-16,0 0-13 0,-4 0 17 0,1 0 1 15,1 0-5-15,-1 0-22 0,-2 0-4 0,0 0 9 0,0 0-4 16,0 0-5-16,0 0-3 0,0 0-21 0,0 0-7 16,2-3-23-16,-4 2 1 0,2-1-13 0,0-1-37 0,0-2-38 15,0 1-26-15,0 0 13 0,0-2 26 0,-4 0 8 0</inkml:trace>
  <inkml:trace contextRef="#ctx0" brushRef="#br0" timeOffset="168537.67">23775 11095 66 0,'3'2'85'0,"-2"1"1"0,1 0-18 0,1-1 14 16,0 3-10-16,2 1-29 0,-1-1 7 0,0 2 1 0,1 1-4 15,-2-2-3-15,2 1 11 0,-1-1-19 0,2 3 12 16,1 0 0-16,-2-2-18 0,-1 4 7 0,1 0-3 0,2-2 0 16,-1 1-4-16,-2 2 1 0,1-3 3 0,-2 4 1 15,2-2 8-15,-2 1-20 0,1-1 21 0,-3-1-20 16,-1 1 16-16,0-1-8 0,5 0 1 0,-5 0-4 0,0-2 0 15,0 2 0-15,-5-1 1 0,5-2-5 0,0 2 10 16,0-1-22-16,-1 1 18 0,-3 0-5 0,1-2-8 0,-3 0-5 16,-1 3 10-16,-1-1-14 0,-1-2 0 0,0 4-13 15,-3-4 17-15,-2 2-17 0,1-1-5 0,1-1-28 0,-2 0 2 16,-2 1-18-16,0-2-16 0,-1 0-27 0,-1 0-18 16,-1 0 7-16,1 0-70 0,-2-1-42 0,3-2 15 0,-1-2 27 15,-2 4 23-15,1-2 12 0</inkml:trace>
  <inkml:trace contextRef="#ctx0" brushRef="#br0" timeOffset="211919.03">25930 13930 91 0,'0'2'103'0,"0"-2"-3"0,0-2-7 0,0 2-7 0,0 2 15 16,0-2-21-16,0-2-11 0,0 2-3 0,0 0 8 15,0 0-15-15,0 0-3 0,0 0-10 0,0 0 11 16,0 0-23-16,0 0 13 0,0 0-4 0,0 0-4 0,0 0-11 15,0 0 4-15,0 0-4 0,0 0-4 0,0 0 1 0,0 0-5 16,0 0 1-16,0 0-4 0,3 0-1 16,-2 0 1-16,3 0 0 0,-1-1-4 0,0-1 0 0,3-1-1 15,-1 2-20-15,1-2-1 0,1-2 22 0,-3-1-13 0,6 2-8 16,-4-2 16-16,2 0-8 0,-2 1 9 0,4-1-1 16,-2 1 1-16,-2 0 0 0,2 0-1 0,1 1-3 0,-1 0-1 15,0-1 5-15,5 2-14 0,-5 1-3 0,1 1 12 16,-1-1 5-16,3 2-1 0,-1-1 6 0,-2 4 12 0,2-2 5 15,0 2-22-15,1 3 5 0,2 0 23 0,-4 0-24 16,4 1 1-16,0 1 0 0,-2 3 10 0,4-1-5 16,-2-1-10-16,1 0-4 0,-1 0 0 0,-2-1 0 0,3 2 19 15,-1-2-14-15,-1-2 9 0,0 0 1 0,1-2-10 16,-3-1-25-16,0-1-14 0,1-1-34 0,2-1-31 16,-4-1-9-16,2-4-26 0,-1 1-44 0,-1-4-77 0,-1-1 10 15,1-1 29-15,-1-1 27 0,-3-1 23 0,2-3 18 16</inkml:trace>
  <inkml:trace contextRef="#ctx0" brushRef="#br0" timeOffset="212352.0799">26056 13558 87 0,'2'0'132'0,"-2"0"-7"0,1 0 8 15,-1 0 4-15,5 0-6 0,-2-1-21 0,3 3 10 16,1 2 9-16,1-1-17 0,-2 1 8 0,3-1-5 0,4 3 9 16,0-1-13-16,4 2 0 0,-2-1-4 0,2-1-21 15,2-2-18-15,0 0 19 0,4-2-30 0,-1 1 13 16,4-1-22-16,-1-1-36 0,1-3-18 0,0-1-18 0,0-3-30 15,-3 0-32-15,0 0-28 0,-1-2-30 0,-4 0-19 16,0 0 1-16,-2 0-93 0,-3-3-19 0,-5 3 35 0,1 3 35 16,-6 0 20-16,0 1 23 0,-1 2 22 0</inkml:trace>
  <inkml:trace contextRef="#ctx0" brushRef="#br0" timeOffset="213516.55">27655 12598 87 0,'1'0'75'0,"-2"-1"4"16,1-1-15-16,0 2-7 0,1 0 4 0,-2-3-11 15,1 6-17-15,0-4 13 0,0 1-17 0,0 1 4 0,0-4 7 16,0 3 0-16,0-1-11 0,0 1 0 0,0 0-7 16,0-2 4-16,0 2-4 0,0-1 0 0,0 1 4 0,0 0-7 15,0 3 14-15,0 0-10 0,0-2-8 0,3 4 18 16,-2-1-18-16,3 4 16 0,-3-2-8 0,2 3 3 15,2 0-3-15,-1 3 4 0,0-2-7 0,-1 1 7 0,2 2 12 16,-4 2 1-16,4 2-4 0,-2-2 4 0,1 3-7 0,2 1 0 16,-2 2 0-16,0 0 0 0,0 1 10 0,3 4 0 15,-2 0-4-15,2 1 1 0,0 1 0 0,-1 1-17 16,1-4 0-16,2 5 9 0,-1 0 1 0,0-1 5 0,1-1 1 16,0 1 5-16,1 0 1 0,0 0 7 0,0 1 0 15,0-3-19-15,0 5 5 0,-1-4 12 0,1 2 7 0,-2-1-3 16,0-1 12-16,1 0-3 0,-1 1 2 0,-2-1 2 15,2-2-12-15,0 0 2 0,0-1 2 0,2-1-7 0,-3-3 2 16,-1 2-7-16,2-4 18 0,-1-1-15 0,2-1 1 16,-3-2 2-16,-1 0 9 0,0-2-25 0,-2-2 0 15,1-1 10-15,0-1 1 0,1-1-9 0,-5-2 0 0,4 1-8 16,-4-1-1-16,4-3 1 0,-1 2-10 0,0-2-21 16,0-2 0-16,1 2 21 0,-1-1 0 0,0-1-21 0,1-1 21 15,1 0-11-15,0 0 1 0,0 0-11 0,-2 0 11 16,2 0 0-16,-2 0-22 0,5-3 0 0,-4 0 11 15,4 0 11-15,-1-1 0 0,4-4 0 0,-3-1-1 0,0-3-31 16,1 2 10-16,5-7 22 0,-2-2-22 0,1-1 22 16,-1-1 0-16,3-4-1 0,0-2-31 0,0-5 10 0,1 1 22 15,0-3-11-15,0-1-11 0,3-1 22 0,-5 1-11 16,3-2-11-16,0-1-11 0,0 2 22 0,-1 3-10 0,1 1-22 16,-3 1 53-16,4 0-52 0,-1 2 31 0,-3 1 21 15,1 1 0-15,2 3-32 0,-4 0 11 0,1 3 21 16,-3 0-10-16,3 0 0 0,-5 3 0 0,1 1-33 0,-1 2 11 15,-1 2 22-15,-1 1-11 0,-1-2-42 0,-1 5-42 16,1 0 3-16,-1 2-16 0,0 1-6 0,-5-2-49 0,3 4 2 16,-3 0-42-16,0 3 3 0,0 0-7 0,1 1-6 15,-2-2-6-15,2 2-5 0,3 0-18 0,-4 0-60 0,0 3 33 16,0 2 33-16,1-2 37 0,1 3 23 0,-2 1 15 16,1 1 22-16</inkml:trace>
  <inkml:trace contextRef="#ctx0" brushRef="#br0" timeOffset="214162.8199">28913 13636 73 0,'0'0'86'0,"0"0"-15"0,0 0 15 0,0-2-8 15,0 2-17-15,0 0-3 0,0 0-19 0,0 2 8 16,0 1 8-16,2-1-1 0,-2 1-2 0,0 1-16 0,0 2 16 15,1-1-4-15,-1 1-3 0,0 2 4 0,0 2 0 16,3-3 0-16,-3 2 9 0,-3 1 1 0,6 3-4 0,1-1 1 16,-3 1-7-16,-2 2 12 0,1-1 11 0,1 2-12 15,-1 1 1-15,0 1 11 0,0 0 1 0,2 1-1 16,-4 1-4-16,2-1 3 0,0 1-25 0,0-1 13 0,0 1-5 16,0-2-9-16,0 0 7 0,0 0 1 0,0-2 1 15,0 1-17-15,0-4 26 0,2-1-30 0,0-2 27 0,2 1-6 16,-4 0-5-16,5-4-5 0,-5 0-37 0,3 0 7 15,-2-1 23-15,1-2-6 0,1-2-1 0,-4-1 1 0,1 2-7 16,-2-3-1-16,4 2-7 0,-2-2 1 0,0 0-42 16,-2 0 9-16,2 0-7 0,2-2-8 0,-2 4 0 15,-2-2-22-15,2-2-27 0,0 4-11 0,0-2-35 0,2-4-10 16,-1 2-20-16,-1-3-20 0,0 1-19 0,3-2-8 16,-3 0-79-16,0-5 10 0,4 1 34 0,-1-3 24 0,0 2 38 15,0-1 18-15,2 0 12 0</inkml:trace>
  <inkml:trace contextRef="#ctx0" brushRef="#br0" timeOffset="-214528.17">29221 13702 105 0,'0'0'82'0,"0"-1"-3"0,-1 4 6 0,1 0-2 0,1-1-11 16,-2 3-29-16,1 0 7 0,0 1 1 0,0 0 4 0,0 1-19 15,0-1 16-15,0 2-19 0,0-1 18 0,0 0-2 16,0 0-4-16,0 3-11 0,1-4 0 0,-1 3 4 0,0-1 8 15,0 1-7-15,0 3 8 0,4 0 0 0,-4 0-11 16,0 1-4-16,1 0 13 0,-1 1 8 0,-1 3 1 16,1-1 2-16,1 1-22 0,-1-1 14 0,2 1-3 0,-2-1 0 15,1-1-3-15,1 0 0 0,1-1-4 0,-1 1 1 16,1-5-10-16,1 2 1 0,0 0-5 0,-1-4-4 0,-2 1-1 16,-1-3 1-16,0 0-5 0,2 0-1 0,-2-2-4 15,0-1 0-15,0-1-1 0,-2-1 1 0,2 1 11 0,0-2-6 16,0 0-16-16,2 0 11 0,0-2 17 0,-2 2-28 15,0-1 28-15,0 1-5 0,0 1 0 0,0-1 1 16,0 0 0-16,0-3-6 0,0 2-24 0,0-1 24 0,0-1 0 16,0 0 0-16,0-1-5 0,0 1-1 0,0-2 0 15,0-1-5-15,0-1-1 0,0 0-25 0,3 2 25 0,-2-1-12 16,4-2-12-16,-2-2 24 0,1 1-6 0,3-2-25 16,-2 1 13-16,1-2-12 0,3 0 0 0,-2-2 0 15,1 1-5-15,-2-2 0 0,3-3 6 0,0 3-27 0,-1-2 28 16,1 1-5-16,-1-1 5 0,1 0-4 0,-2 3 5 15,-1-1-10-15,2 0 5 0,0 4 16 0,-2 1-15 0,1-1 0 16,-1 4 10-16,1 1 15 0,-1-2-5 0,2 2-14 16,-4 2 19-16,4-1-10 0,0 1 10 0,-2-1-9 15,2 4-1-15,0-4 5 0,-3 4 0 0,4-1 1 0,-4 0-1 16,2 2 5-16,-1 0 0 0,0 4-10 0,0-3 25 0,-2 4-20 16,0-2 5-16,1 4 0 0,0-2 5 0,0 2 14 15,1 2 0-15,-1 0 1 0,0 5-1 0,-1-4 1 0,3 1 0 16,-4 1 0-16,3 1 1 0,-1-1-1 0,-2 2 1 15,2-1-5-15,0-1-1 0,-2 0 12 0,-2 0-11 16,4 0-5-16,-4 0 11 0,1 0-11 0,-1-1 0 0,1-1 0 16,0 1-5-16,-2-1 10 0,0-1-16 0,0 0 0 15,0 0 6-15,-2 0 5 0,4-1 1 0,-2-1-1 0,0 1-16 16,-2-1 5-16,2-1 0 0,0 2 11 0,0-2-17 16,0-2 1-16,0 4-1 0,0-4 6 0,0-1-12 15,0 3-5-15,0-3-5 0,0 2 0 0,0-2-22 0,0-3-9 16,0 1-9-16,0 1-19 0,0-1 8 0,0-1-7 15,0 0-28-15,0 0-14 0,0 0-15 0,0-1-23 0,0-1-44 16,0 2-23-16,0 0 23 0,0 0 21 0,0-1 29 16,0-2 22-16</inkml:trace>
  <inkml:trace contextRef="#ctx0" brushRef="#br0" timeOffset="-213350.17">30396 13722 73 0,'-3'-3'78'0,"3"-2"-6"0,-2 0-8 0,2 3 8 15,0-4-19-15,0 3-3 0,-1 0-17 0,-1-2 14 16,0-1-4-16,-2 2-7 0,-1-1 4 0,2 1-4 0,-2-1 12 16,1 1-8-16,0-1-10 0,-1 4 14 0,1-4-3 15,-1 4 0-15,1 1-11 0,-1-2 0 0,-2 1 0 16,2 1 1-16,-4 0-5 0,5 0-3 0,-5 1 1 0,3-2-1 15,0 2 0-15,-3-2-3 0,4 1-1 0,-3 0 1 16,1 0-4-16,0 0-4 0,-1 0 12 0,1 0-20 0,-1 0 8 16,1 0 0-16,-1 0-8 0,1 0 16 0,1 0-16 0,-3 0 21 15,2 0-25-15,1 0 24 0,-2 0-20 0,1 3 21 16,1-2-4-16,0 0-8 0,0 3-1 0,-3-1 1 16,0 0 0-16,5 1-1 0,-5 1-3 0,3 1-1 0,0-2 10 15,-3 1-10-15,0 0 23 0,1 0-14 0,4 1 10 16,-5-1-9-16,2 1 8 0,1-2 2 0,-2 1-1 0,2 0 1 15,-2 2 0-15,3-3 1 0,-2 1-5 0,3 1-20 16,-2-2 16-16,-1 1 9 0,2-1-24 0,1 2 10 16,-3-1-10-16,2 1 10 0,-1-2 0 0,5 1-5 0,-6 1 0 15,6-2 1-15,-2 0-6 0,1 1 5 0,-1 1-5 16,1-1 0-16,-1-1 6 0,0 2-16 0,3-1 10 16,-6 1 0-16,4-2 0 0,2 1 1 0,0-1-6 0,-3 2 0 15,5-1 15-15,-6 1-15 0,6 0-10 0,0-2 10 16,-4 2 0-16,4-1 0 0,-2 2 0 0,-2-1 0 0,2 0 0 15,0 0 0-15,0 2 0 0,0-4 0 0,0 3 0 16,0 1 0-16,0-2 5 0,0 2 0 0,3-2-5 16,-3 1 0-16,3 1 0 0,-1-2-10 0,4 0 15 0,-5 1-5 15,4-2 5-15,-1 1-5 0,0 0 0 0,3 0 0 16,-6-2 0-16,7 0 0 0,-5 3 0 0,2-1 0 0,0-2-10 16,-4 1 10-16,6 1 0 0,-2 0 0 0,-1-1 0 0,1-1 0 15,0 0 0-15,-2 2 0 0,2-2 0 0,-2 0 0 16,0 2 5-16,-1-5-5 0,-1 2 0 0,5 0 0 0,-3-3 0 15,1 1 11-15,-1 1-11 0,0 0 0 0,0 1 0 16,1-2-6-16,0-1 6 0,4 2 0 0,-5 2 0 16,3-1 0-16,-1 0 0 0,0-1 0 0,-2-1 6 0,3 1-1 15,-1 1-16-15,1-3 6 0,-1 4 0 0,-3-4 5 16,3 2-5-16,-4-2 5 0,5 3 5 0,-3-2-21 16,1 2 11-16,1 0 10 0,-2-3 0 0,0 2 1 0,0-2-1 15,5 0 0-15,-7 3-5 0,4-3 0 0,-2 0 0 16,1 0 0-16,0-2 0 0,0 4-26 0,0-2 5 0,0-2 21 15,0 4-10-15,1-2 0 0,-4 0-11 0,4 0 11 16,-2 3 15-16,2-3 0 0,-2 3-5 0,1-2-20 16,2 2 20-16,-2-1-20 0,1-2 20 0,-2 3-15 0,2 0 20 15,2-2-5-15,-1-1 5 0,-2 2-5 0,3-2 0 16,-2 0-20-16,0 0 25 0,-1 0 0 0,4 1 0 0,-3-2-15 16,-2 1 15-16,2 0 0 0,0 0 0 0,-1 0 0 15,1 0-20-15,-1 0 25 0,0 0 0 0,-1 0 0 0,-1 0 0 16,2 0 0-16,0 0-15 0,-3 0 5 0,1 0 10 15,-1 0-5-15,1 0 0 0,1 0 0 0,-3 0 1 0,0 0-1 16,1 0-5-16,-1 0 0 0,-1 0 0 0,2 0 0 16,1 0-26-16,-1 0-4 0,-1 0 15 0,0 0-19 0,0 0-10 15,2 0-27-15,0-2-30 0,-2 1-21 0,0-2 0 16,-2 0-87-16,4-2-40 0,-6-1 20 0,1 0 19 0,-1-1 30 16,-1-2 27-16</inkml:trace>
  <inkml:trace contextRef="#ctx0" brushRef="#br0" timeOffset="-212929.28">29323 13306 94 0,'-2'2'104'0,"0"-2"-8"0,2-2-10 16,0 2-7-16,0-1-7 0,0 4-25 0,2-3-7 15,-2 0-8-15,-2 0-21 0,2 0-4 0,0 0-10 0,0 0-30 16,0 0-79-16,-3 1-53 0,3-2 11 0,-3-2 15 15</inkml:trace>
  <inkml:trace contextRef="#ctx0" brushRef="#br0" timeOffset="-193963.51">6433 15004 84 0,'0'-2'50'0,"0"2"3"0,-2 0 4 0,2 0-3 16,2 0-4-16,-2 0-22 0,0 0-17 0,0 0 0 0,0 0 7 16,-2 0 7-16,2 0-4 0,0 0 1 0,0 0 0 15,0 0-12-15,0 0 1 0,0 0 4 0,0 0-1 0,0 0 1 16,0 0-1-16,0 0 11 0,0 0-10 0,0 0-4 16,0 0 0-16,0 0 14 0,0 0 0 0,0 0-3 0,0 0 0 15,0 0-3-15,0 0-1 0,0-1-18 0,0 1 7 16,0 0-7-16,0 0 15 0,0 0-15 0,0-1 7 15,0 1-7-15,0 0 0 0,0 0 15 0,0-2-15 0,0 4 0 16,0-2 18-16,0 0-3 0,0 0-4 0,0 0 4 16,0 0-4-16,0 1 0 0,2 0 1 0,-2 3 14 0,3-1-4 15,-3 0-10-15,2 1-5 0,1 0 1 0,-1 1 3 16,1 1 15-16,0 0-14 0,1-1 7 0,-4-1 8 0,4 2-8 16,-4-1 0-16,4 1-4 0,-4 0 1 0,0 1-1 15,0 1-3-15,0-4 0 0,4 5 0 0,-3 0-1 0,4 2 1 16,-3-1 4-16,1 2 4 0,0 0 0 0,0 2 0 15,3-2-12-15,-1 1 4 0,0 2 4 0,0-3-8 0,1 0 9 16,-3 3-1-16,6-3-4 0,-4 2-16 0,2-1 21 16,-1 1-1-16,2-2-20 0,0 3 21 0,-2-2-22 15,-1 1 26-15,3-1-21 0,-2 0 21 0,0 1-4 0,-1-2 0 16,2 2 0-16,-1-1-4 0,0 1-9 0,0-2 9 16,-1 1-13-16,2-2 13 0,-1 1-4 0,0 0 0 15,0-2-1-15,-1 2 1 0,0-1-4 0,1 1-10 0,-1-2-8 16,1 1 13-16,-1 1 9 0,0-2 0 0,-2 2-5 15,2-3 0-15,-2 2 1 0,3 1-10 0,-3-2-8 0,2 2 9 16,-2-3-9-16,2 1 8 0,-2 1 5 0,1 0 0 16,-1-2-4-16,1 0 13 0,1 0-9 0,-2-2-9 15,0 1 9-15,2-1 0 0,-2 1 0 0,1-2 0 0,0 1 0 16,-2 1 9-16,4-1-9 0,-3 2 4 0,2 2-4 0,0-4 0 16,-2 4 4-16,-1-4 1 0,1 2 8 0,0 3-13 15,1-3 4-15,-1 2 1 0,1-1 4 0,-3 1-9 0,1-2 4 16,-2 0 1-16,3 1-1 0,0-1 5 0,-1 0-5 15,-2-3 1-15,0 2-5 0,0-4 4 0,0 2-4 16,2-1 0-16,-4 1 0 0,4-2 5 0,-1 2-5 0,-2-1 0 16,1 1 4-16,1 0-4 0,1-3 5 0,1 4-5 15,-1-3 5-15,0 1-5 0,-2 1-10 0,2-1 1 16,1-1 14-16,-3 1-5 0,3-2 4 0,-1 1 1 0,-2 2 0 16,0-3-5-16,0 0 4 0,0 2-4 0,5-5 5 0,-5 1-5 15,1 1 0-15,1-1 0 0,-2 1 4 0,-2-2-4 16,2 1 5-16,2-1-5 0,-2-1-9 0,3-1 13 15,-4 4-4-15,4-2 5 0,-5 1-5 0,4-2 0 16,-2 1 0-16,3 1 4 0,-3 2 1 0,0-1-5 0,0 1 14 16,0 0-14-16,0 0 0 0,0 1-5 0,0-3 10 15,0 3-1-15,0 0-4 0,4-2 0 0,-4-2 5 0,2 1-5 16,-2 1-5-16,0-2 5 0,0 1-4 0,3-1 4 16,-3 2-5-16,2-2 5 0,-4 0 0 0,2 1 0 15,0-1 0-15,0-1 0 0,0 1-5 0,0 0-4 0,3 0 9 0,-4 0 0 16,2 0-4-16,-1 0 4 0,0 0 4 0,2 0 1 15,-2 0-10-15,0 0 5 0,3 0 0 0,0 1 0 16,-4-1 0-16,2 0 0 0,-1 0-4 0,0 0 4 0,2 0-5 16,0 0 5-16,-2 1 0 0,1 1-9 0,-2-2 14 15,1 2-14-15,0-2 13 0,0 1 1 0,0-1-1 0,1 0-4 16,-2 2-9-16,2-1 14 0,-1-1-5 0,0 0 4 16,0 0-8-16,0-1 8 0,0 2-4 0,3-1 0 15,-3 0 0-15,2 0 5 0,-2 0-5 0,0 2 0 0,0-2-5 16,0 0-4-16,2 0 14 0,-2 0-1 0,1 3-4 15,-2-2 0-15,1-1 0 0,-2 2-9 0,2-2 14 16,0 0-5-16,3 0 4 0,0 0 1 0,-3 1-14 0,0-1 9 16,0 0 4-16,0-1 1 0,0 1-1 0,2 0 1 15,-1 0-1-15,-1 0 10 0,-1 0-14 0,-1 0 0 0,2 0 5 16,0 0-5-16,0 0 0 0,0 0 4 0,0 0 6 16,0 0-10-16,3 0 0 0,-3 0 4 0,3 0 1 0,-1 0-10 15,1-3 24-15,0 0-24 0,1 0 24 0,-1-2-24 16,0 1 24-16,3-2-9 0,-6 0-10 0,2 0 24 0,-2-2-24 15,3-1 0-15,-2 3 24 0,3-1-9 0,-3-1 4 16,-1 1-4-16,2-1 0 0,-2 1 5 0,0-2 0 16,3 4 1-16,0-2-6 0,-3-1 1 0,2 1-6 0,-2-1 6 15,5-1 0-15,-2 0-5 0,0 1-6 0,1 0 6 0,1-2 0 16,-3-1-11-16,3-3 5 0,-2 5-5 16,3-4 0-16,0 1 5 0,-1-2-5 0,0 1 6 0,1-1-6 15,-2 1 5-15,0-1-10 0,2 1 5 0,-1-1-6 0,-2-1 6 16,2 2 0-16,-2 1 0 0,2-2 0 0,-3 2 0 15,1 0 0-15,-1 1 0 0,2 0 0 0,-1-1 0 0,-3 1 0 16,3-1 0-16,-1 3 0 0,1-3-10 0,0 2 10 16,2-2 0-16,-2 0 0 0,1 1 0 0,0-1 0 15,-1 0 0-15,4 0 0 0,-4-1 0 0,2 1 0 0,-2-2 0 16,2 1 0-16,-1 1 0 0,1-2 0 0,0 1-6 16,-2-2 6-16,2 3 11 0,-2-2-11 0,3 2-5 0,-4 0 5 15,2 0 0-15,1 0-6 0,-2 0 6 0,0 0-5 16,1 2-1-16,-1-1 6 0,0-1 0 0,2 2 0 0,1-4-5 15,-3 2 0-15,2-1-1 0,-2 1 6 0,2 0 0 16,1-2-5-16,0-1 5 0,-3 2 0 0,2-1 0 16,0 1 5-16,0-1-5 0,-2 1-5 0,2 1 5 0,1 0-11 15,-3 0 11-15,2 0 6 0,0 0-6 0,-2 1 0 16,2 2 5-16,-2-1-5 0,3 1 5 0,-3 0-5 16,0 1 6-16,2 2-1 0,-2-3-5 0,1 3 11 0,-3 2-11 15,1-2 5-15,1 0 1 0,0 1-1 0,0-1-5 0,0 2 0 16,0-1 5-16,-3 4-5 0,0-3 6 0,0 2-6 15,2-1 5-15,1 1-5 0,-3 2 6 0,0-1-6 0,-3 1 0 16,6 1 0-16,-6-1 0 0,6-1-6 0,-3 1 6 16,2 1-5-16,-2-2 5 0,1 1 0 0,3 0-11 15,-4-3-32-15,3 3 11 0,0-2-40 0,0 2-22 0,2-1-11 16,1-1-31-16,-3 2-14 0,2 0-34 0,-2-2-72 16,-1 4 17-16,4 0 39 0,-4-1 20 0,1 1 12 0,0 1 32 15</inkml:trace>
  <inkml:trace contextRef="#ctx0" brushRef="#br0" timeOffset="-192993.97">7963 16020 105 0,'-6'-3'78'0,"0"-2"8"0,1 2-14 0,0 0-1 16,0-1-3-16,-2-1-10 0,4 1-7 0,-2-1-4 16,0 1 7-16,0-1 5 0,0 2-15 0,-1 2 11 0,0-2-3 15,0 0 4-15,-1 3-4 0,1-2 5 0,-3 1-18 16,4 1 11-16,-2 0-11 0,-1 0-12 0,-1 0 13 0,1-2-20 16,0 5 12-16,0-3-20 0,-1 0 16 0,1 0-20 15,0 3 17-15,-2 0-4 0,1 0-17 0,1 0 16 16,-2 2-20-16,1 1 9 0,1-2-13 0,-1 2 20 0,1 2-20 15,-3 1 21-15,3-5-21 0,1 4 16 0,-2-2-16 16,0 1 12-16,2 1-12 0,-1-1 0 0,1 1-34 0,0-1 38 16,1 1 17-16,-1-2-17 0,1 1 17 0,0 1-21 15,1-3 16-15,0 3-8 0,2 0-8 0,-3-2 8 16,2 0-12-16,1 1 12 0,-1 1-8 0,-1-1 17 0,2 0-22 16,0 1 1-16,1 0 20 0,1 1 1 0,-1-2-21 15,-3 4 20-15,5-2-3 0,-2 0-1 0,1 0-20 16,-2 3 12-16,3-2 12 0,-3 1-20 0,1 1 21 0,-1-2-22 15,3 2 22-15,2-1 0 0,-4-1 0 0,1 2 0 16,1-1 0-16,1 1-9 0,-2 0 5 0,5-2-1 0,-2 2 1 16,2-1 4-16,1-1 5 0,-2 2-9 0,4 2 22 0,-1-4-17 15,3 1 23-15,-1-1 0 0,2 1-14 0,-5-1 6 16,6 0-5-16,-3-2 0 0,0 1 0 0,1-3-4 16,2 0 5-16,-1-1-10 0,-1-1 5 0,2 1-9 0,0-5-1 15,-1 1 5-15,2 1-4 0,-2-2 5 0,2 0-11 16,1 0-10-16,-2 0 10 0,2 0 0 0,-4 0 6 0,5 0-6 15,-4 0 0-15,1 0 6 0,0 0-11 0,-3-3-32 16,2 3-10-16,-2 0-14 0,2 0 11 0,-3 0-28 16,3 0-30-16,-3 0-14 0,1 0-8 0,2-4 5 0,-4 3-94 15,3-2-28-15,-2 0 28 0,-1-1 23 0,2 1 26 16,-3-3 22-16,4 0 15 0</inkml:trace>
  <inkml:trace contextRef="#ctx0" brushRef="#br0" timeOffset="-192480.37">8180 16111 69 0,'0'0'93'0,"0"0"-4"0,0 2-7 16,0-4-6-16,0 4-8 0,0-4-21 0,0 2-8 0,0 0 1 16,0 0-22-16,0 0 18 0,0 0-7 0,0 2 1 15,0 1-1-15,0 0 0 0,0 0 1 0,0 0 3 0,0 3 4 16,0 0-4-16,0 0 1 0,0 1 0 0,0 4-4 15,0-4 8-15,0 2-12 0,0 2 5 0,0-1 0 16,0 1 11-16,0 0-14 0,0 2 19 0,0 0-7 0,0 2 0 16,0-1 1-16,0 1 4 0,0 0-8 0,0 0 22 15,0 1-3-15,0 2-12 0,0-3-8 0,0 3 4 0,0 0-8 16,0-1 10-16,0-1 0 0,0 1-18 0,0-1 10 0,0-1-5 16,0 0 1-16,3-3-10 0,-3 2 5 15,0-3 6-15,0 0-15 0,0-2 5 0,0 2 5 0,2-4-15 16,-1 1 5-16,-1-2 6 0,0-1-17 0,-1 0 1 15,2 0-6-15,1 1 5 0,-2-5 12 0,0 0 0 0,2 1-23 16,-4-2-16-16,2 2 11 0,0-2-22 0,2 0-4 0,-2 0-5 16,-2-2-25-16,2 2-7 0,0 0-27 0,0 0-4 15,0 0-14-15,0 0-7 0,0-2-4 0,-2 0-43 16,-1-4-53-16,0 0 13 0,1-2 25 0,0-2 23 0,0-1 19 16,0-1 21-16</inkml:trace>
  <inkml:trace contextRef="#ctx0" brushRef="#br0" timeOffset="-191946.25">8131 16090 94 0,'5'-10'89'0,"1"4"4"0,0-2-7 0,-1 2 0 15,3 0-7-15,-3-1-7 0,0 1-3 0,2 0-14 0,0 1 4 16,-2-1-1-16,-1 2 5 0,3-1 9 0,2 1-4 0,-3-2-19 16,2 4 21-16,0 1-16 0,2-1 2 0,-2 1-4 15,1 1 1-15,-1-2-8 0,5 5 5 0,-4 0 1 16,1 2-16-16,2 2-1 0,-2-2 6 0,4 2 10 0,-1 1-5 16,1 1-3-16,-1 0-4 0,1 1-5 0,0-1-13 15,2 2-1-15,-2-2 11 0,2 0-20 0,-2 1 5 0,-1-2-5 16,2 1 0-16,-5 0 11 0,0 1-6 0,2-1 6 15,-7 0 16-15,3 0-11 0,-2 2 18 0,0-2-28 16,1 3 7-16,-4-2 22 0,3 1-16 0,-4 0 0 0,1 2-5 16,-3-1 6-16,5 0-6 0,-5 0 1 0,2-2-7 15,-2 2 1-15,2 0 0 0,-2 0-6 0,-4 0 6 0,6 0-6 16,-6 0-13-16,1 0 13 0,-2 2 7 0,1-1-7 16,-1 1-6-16,-2 1 0 0,-2 0 6 0,1 0 1 15,0-1-7-15,-4 3-7 0,2-2 7 0,0 0-7 0,0 0 7 16,-2 0-7-16,1-1-14 0,-1-2 21 0,1 1-7 15,-2-1-14-15,2-3 28 0,1 2-14 0,-2-4 0 16,4 1 7-16,-2-3-7 0,2-1 6 0,-4-1-6 0,2-2 0 0,2-1-13 16,-1 2-1-16,3-2 7 0,-2 0-33 0,0-2 7 15,-1 2-6-15,2-1 1 0,1 1-36 0,2 1 8 16,-2-1-20-16,0 0-13 0,3 0 0 0,0 0 3 0,1 0-23 16,2-1 1-16,-2 1-30 0,2 0 3 0,-1 0-30 15,1 0-53-15,0 0 10 0,1 0 22 0,1 0 24 0,-4 0 11 16,4 0 26-16</inkml:trace>
  <inkml:trace contextRef="#ctx0" brushRef="#br0" timeOffset="-191139.8799">9258 16722 126 0,'0'0'107'0,"0"0"-7"0,0 1-3 16,0-1 0-16,0 0-6 0,0 0-26 0,0 0-3 15,0-1-14-15,0 1 11 0,0 0-19 0,0 0 9 0,0 1-4 16,3 2 0-16,-1 0 1 0,0 2 12 0,2 2 0 16,1 1-11-16,-1-1 9 0,-1 4-8 0,0 1 18 0,4 3-21 15,-2 0 15-15,-3 1 0 0,1 2 11 0,2 2 6 16,-2-2-7-16,0 3-18 0,-3 0 22 0,6 1-8 15,-4-1-3-15,1 0 12 0,0-2-8 0,1-1-3 0,0-1-16 16,-2 0 19-16,1-2 2 0,-3-2-23 0,5-1 14 0,-1-3 2 16,-2 2-5-16,3-5 2 0,-5 0-22 0,0 1-22 15,1-4 24-15,-1-1 0 0,0-1 9 0,2-1 25 16,-4 0-13-16,2 2 27 0,-1-4-33 0,1 2 30 0,0 0 2 16,0-1 4-16,0 1-19 0,0-4-18 0,0 2 11 15,0-3 1-15,-2-1-9 0,2 0-11 0,-1-4 1 0,1 0 1 16,-2-1-12-16,2-3-11 0,0-1-1 0,0 0 14 15,-2 0-13-15,2-3-24 0,5 0-12 0,-3 0-12 0,1 0-36 16,0 0-11-16,2-1 2 0,0 1-21 0,1 0-19 16,2 3 36-16,-2-2-30 0,4-1 5 0,-1 2-6 15,1 1 13-15,-2 1 4 0,0 2 19 0,1 0-14 0,-1 0 43 16,3 3-38-16,0 0 32 0,0 3 1 0,-3 1-7 16,4 1 37-16,0 3-27 0,-1-2 34 0,1 3-34 0,1 0 34 15,0 0-13-15,-2 0 20 0,0 0-33 0,1 0 33 16,-2 0-32-16,0 4 19 0,0-1-12 0,-3-2-19 15,1 1-4-15,-2 3-35 0,0-2-2 0,-1 0-28 0,0-2-43 16,1 4-14-16,-4-4-27 0,1 0-89 0,-1 1 26 16,-2-2 31-16,3 0 37 0,-3 0 20 0,6 0 11 0,-5 0 22 15</inkml:trace>
  <inkml:trace contextRef="#ctx0" brushRef="#br0" timeOffset="-190548.46">9804 17006 155 0,'0'4'136'0,"0"-4"-25"0,-1 3 3 0,-1-3 2 0,4 0 1 15,-1 0-26-15,-1-2-5 0,6 1-4 0,-3-1-2 16,4-4-6-16,-1 3-4 0,2-3 2 0,1 0-24 0,1-4-7 15,3-1-4-15,1-2 18 0,-3-1-25 0,3 1 13 16,-3-4-4-16,0 2-22 0,3-3 10 0,-4 2-14 16,1-1 15-16,0 2-1 0,-3 2-4 0,0-1-5 0,0 2 1 15,-2 2-5-15,-3-2 0 0,0 4 1 0,-1 2-1 16,-2-2-14-16,0 4 14 0,2-2-4 0,-2 2 0 0,-2-1-20 16,2-1 25-16,0 2-25 0,0 2 25 0,0-1-6 15,-2 0-14-15,-1 0 20 0,0 0-20 0,1 2 20 16,-2-1-20-16,-2 2 20 0,1 0-20 0,-2 0 20 0,1-1-10 15,1 1-15-15,-1 0 25 0,1 0-25 0,1 1 20 0,-3-2-20 16,2 2 20-16,-1-1-20 0,0 3 20 16,1 0-20-16,-1 0 20 0,-1 2-10 0,2-2-10 0,1 1 20 15,-1 2 0-15,-1-1-10 0,1 1 5 0,2 1-25 0,0-4 25 16,-1 3-25-16,3 0 25 0,-1 0-5 0,-2-1 0 16,2 1 0-16,-1-1 0 0,0 2-20 0,0 0 20 0,0 1-20 15,-1-1 25-15,1 2 0 0,-2 0 0 0,-1 3-24 16,3 0 28-16,-2 3-18 0,2-1 23 0,-2 2-19 15,2 2 30-15,1-3-5 0,1 4 10 0,-1 0-4 0,2 0 5 16,-3-2 22-16,3 2 17 0,0-2-8 0,3 1 14 16,0-3 2-16,2-2-2 0,0 2-5 0,2-1-3 0,-1-2-6 15,3-2-4-15,1 1-7 0,1-3-20 0,1 0 15 16,0-2-23-16,0 0-23 0,1-4 0 0,-2 1-16 16,1-3 1-16,1 1-8 0,-2-2-37 0,0-1-42 0,-1-1-54 15,1-1-24-15,-2-1-40 0,-1-2 6 0,3 1-52 16,0-3-22-16,-1 0 16 0,2-3 44 0,1 0 21 15,4-1 30-15,-4 0 20 0,6 0 18 0</inkml:trace>
  <inkml:trace contextRef="#ctx0" brushRef="#br0" timeOffset="-189785.73">10678 16545 101 0,'-2'0'111'0,"1"-3"0"0,-2 1 3 16,-2-1 1-16,2 3-10 0,-2 0-10 0,1 0-18 0,-1 0 9 15,0 0-4-15,-3 0-6 0,2 0 9 0,1 0-3 16,-1 0-22-16,2 0 17 0,-3 0-24 0,2 0 19 16,2 0-12-16,1 0-8 0,-1 0-12 0,1 0 15 0,-1 1 5 15,0-1-3-15,0 2-4 0,0 0-13 0,-2 1 11 16,4 0-5-16,-1 1-20 0,-3-1 1 0,2 3 5 0,-2 0 18 16,2-1-5-16,0 2-5 0,0-2-28 0,-2 1 12 15,2 1 12-15,-3-2-6 0,2 2-30 0,1-1 25 0,-2-1-25 16,4 1 12-16,-4-2 0 0,3 1 1 0,-2-1 0 0,1 1 0 15,1-1-1-15,-1 1-18 0,3-1 12 0,-5-1 1 16,4 0-14-16,-3 3 14 0,4-1-1 0,0-2 1 16,0 3-7-16,-3-2 6 0,3 1 14 0,-3 1-7 0,3-2 0 15,1 2 1-15,-2 0-21 0,-1 0 21 0,1 0-8 16,-2 2 1-16,3-2 0 0,0 1-21 0,-2-2 14 16,-1 1-6-16,3 1 12 0,-3-2 1 0,5 2-14 0,-2-1 1 15,-2 0-15-15,2 2 21 0,-2-4-6 0,4 4-7 16,1 1 13-16,0-2 0 0,-3 2 6 0,2-3 7 15,2 3-19-15,-1 0 6 0,2 0 13 0,-1 0-20 0,0 3 21 16,0-3-14-16,-1 3 0 0,2-1 7 0,-1 0-14 16,2 2 0-16,-4-1 7 0,1-2-7 0,0 2 7 0,-1 0-6 15,1-1 6-15,0 1-7 0,1-3 7 0,0 1 0 16,-1 1 0-16,0-2 0 0,1 1 0 0,0-1 0 0,1 0 0 16,-3 0-20-16,4 1 7 0,-6-2 0 0,5 1 20 15,-2 0 12-15,-3 0-19 0,1-1 0 0,1 1 14 0,-2 0-1 16,0-2-13-16,0 2-13 0,0 0 26 0,-2 0 0 15,4 2-20-15,-4-4 7 0,2 4 14 0,0-3-21 16,-1 2-13-16,-1-2 7 0,-1 2 0 0,0-3 0 0,2 2 32 16,-2-1 1-16,-1 1-20 0,1-3 0 0,-2 1 0 15,0-1 0-15,2 0 0 0,3 1-6 0,-6 0 6 0,3-3-7 16,-3 2-13-16,2 0-6 0,-2 0 20 0,3 0-20 16,-4 0-17-16,0 0 6 0,2 0-41 0,-5 0-2 0,4 2 3 15,-2-4 7-15,0 2-7 0,0-1-31 0,0-1-1 16,1 1 10-16,0-3-2 0,-1 3-8 0,0-3-5 0,1-1 3 15,0-1-13-15,-1 2-45 0,3-4-34 0,-1 1 12 16,0-1 18-16,0-3 16 0,2-2 36 0</inkml:trace>
  <inkml:trace contextRef="#ctx0" brushRef="#br0" timeOffset="-189411.66">10303 17031 52 0,'0'0'128'0,"4"3"-3"0,0-3-3 0,0 3 3 16,0-2-1-16,3 2-37 0,0-3 5 0,0 0 1 0,1 2-2 16,3-1-19-16,1-1 18 0,-2 0-11 0,4 3-3 15,0-6-2-15,-1 3-6 0,3 0-8 0,0-3-4 16,1 3-7-16,0-3-12 0,-4 3-5 0,2-4 5 0,-1 1-13 16,-2 0-15-16,2-2 5 0,-4 1 6 0,1-2-30 15,0 3-4-15,-1-1-10 0,-4 0 0 0,3 1-17 0,-4 2-19 16,0-1-2-16,0 2-12 0,-4-1-14 0,1-1-31 15,0 1 8-15,-2 2-52 0,0-1-46 0,0 0 0 16,0 0 15-16,-2 0 33 0,2-1 25 0</inkml:trace>
  <inkml:trace contextRef="#ctx0" brushRef="#br0" timeOffset="-188548.78">12318 16670 55 0,'0'2'96'0,"0"-2"-3"0,0 0 0 16,0-2-21-16,0 2 17 0,0 2-27 0,0-2 3 16,0 0-4-16,1 0-2 0,1 2-4 0,1-2-18 15,1 0-4-15,-3 1-3 0,2-1 18 0,3 2-21 0,1-2 6 16,-4 0 2-16,3 1-1 0,-1-1 4 0,0 0 9 16,-1 0-16-16,4 0 20 0,-1 0-15 0,-1 2 8 0,2-1 9 15,-2-2 5-15,2 1-17 0,2 0 23 0,1 3-7 16,-3-2-8-16,1 3 5 0,0-2-4 0,1 1 2 0,0-1 6 15,-1 1-4-15,0 1-4 0,3-1-24 0,-3 0 0 16,0 0 22-16,1-1-27 0,-2-2 23 0,3 0 0 16,-3 1-4-16,0-2-34 0,0 2 6 0,-1-2 5 0,-2 1 13 15,3 1-30-15,-3-2 30 0,0-1-18 0,2-1-12 16,-2 1 24-16,0-2-36 0,0 1 24 0,1-1-36 16,-2 1 12-16,0-2-12 0,-2 2-12 0,-2-1 7 0,1 2-17 15,-1 1-42-15,0 1-12 0,-1 0-6 0,-1-2-9 0,-4 4-21 16,4-2-3-16,-1 0 2 0,-2-2-69 0,2 4-37 15,-3-2 26-15,-1 0 22 0,0-2 27 0,0 2 18 0</inkml:trace>
  <inkml:trace contextRef="#ctx0" brushRef="#br0" timeOffset="-188086.21">12286 16408 94 0,'-3'0'89'0,"6"0"11"0,-6 0-7 0,3 0-3 0,0 0-14 16,0 0-19-16,0 0 9 0,3 0-19 0,-3 0 1 16,2 0 10-16,1 0-2 0,0 0 0 0,4 0 7 0,-1 0-17 15,0 0 15-15,2 0-3 0,3 0-7 0,-2 0 0 16,3 0 1-16,-1 0-4 0,0 0-11 0,0 0 9 15,4 0 9-15,-2 0-4 0,1 0-12 0,2 0-8 0,-2 0 4 16,2 0-3-16,0 0 9 0,2 0-4 0,-3 0-18 16,1 0-9-16,0 0-1 0,0-2 1 0,1 0 14 0,-2-1-29 15,0 0 14-15,0 0-23 0,0-2-19 0,-4-1-10 16,2 0-16-16,-2 2-44 0,-1-4-17 0,-2 4 4 16,-1-2-47-16,-4 3-66 0,1 1 7 0,-3-1 29 0,-1 3 17 15,2-3 23-15,-4 6 13 0</inkml:trace>
  <inkml:trace contextRef="#ctx0" brushRef="#br0" timeOffset="-186460.5">14351 15588 109 0,'0'-2'78'16,"0"2"1"-16,0 0 6 0,0 0-2 0,0 0-1 15,0 0-20-15,0 0-4 0,0 0 3 0,0 0-2 0,0 0-4 16,0 0-14-16,0 0 7 0,0 0-3 0,0 0-8 16,0 0-3-16,0 0-4 0,0 0 1 0,0 0-12 15,0 0 0-15,0 0 1 0,0 0-5 0,0 0 1 0,0 2-1 16,0 1-7-16,0 0 8 0,0 0 15 0,0 1-7 15,0 2 8-15,0 0 0 0,0 3 0 0,0-1-3 16,0 0-13-16,0 2-7 0,0-2 20 0,0 2-4 0,0-1-8 16,0 1 8-16,0 0-12 0,0 0 0 0,0 2 0 15,0-3 4-15,0 3-4 0,0-3 0 0,0 3 0 0,0-1 5 16,0 2-5-16,0-1 9 0,0 1 1 0,0-1-9 16,3 0-1-16,-3 1-8 0,2 1 22 0,0 0-8 0,-1 1 0 15,1-2 9-15,-1 2 6 0,5-1-15 0,-6 2 10 16,2 1 1-16,-2-1 0 0,2 0 1 0,-2 2 0 15,0-1 11-15,0-2 1 0,4 2-5 0,-4-2 1 0,2 3-5 16,1-2-5-16,2-2 0 0,-2 1 1 0,-1-2-30 16,-1 1 24-16,4 0 0 0,-5 0-6 0,0 0-24 0,0-3 25 15,3 2-1-15,-6 0-11 0,3 1-14 0,0-2 14 16,0 0 5-16,3 1 8 0,-6 1-1 0,3-2 7 0,0 0 7 16,0 0 7-16,0 0 1 0,0-2-6 0,0 1-21 15,0-1 1-15,0 1-15 0,-1-2 0 0,1 0 29 0,0-2-22 16,-2 1-14-16,2-2 21 0,0 1 8 0,0-2 0 15,0-1-7-15,0 1-22 0,0-3 7 0,0 0 15 0,0-2 0 16,0 2 0-16,0-2-30 0,0 1 15 0,0-1-15 16,0 0 7-16,0 0-14 0,0-1-8 0,0 1-6 0,0 0-28 15,-2 0-4-15,1 0-31 0,-1 0-7 0,1 0-18 16,-3-2-41-16,1-1-2 0,0-1-8 0,0-2-10 16,0-1-89-16,-1-1 20 0,-2-3 24 0,3 1 20 0,0-4 30 15,1-1 23-15,2-3 25 0</inkml:trace>
  <inkml:trace contextRef="#ctx0" brushRef="#br0" timeOffset="-185951.8299">14255 15633 101 0,'0'0'79'0,"0"0"-4"0,0 0-4 0,1 0 5 15,2 0-19-15,-1 0 0 0,1 0-10 0,2 0 0 16,1 0 4-16,0 0-7 0,-1 0 0 0,5 0-11 16,-2 0 18-16,1 0-3 0,-1 0-7 0,0 0 0 0,3 0 1 15,-1 0 11-15,1 0-19 0,1 0 5 0,-1 0 15 16,1 0-3-16,0 0-7 0,3 0-4 0,-3 0-4 0,2 0 1 15,2 0-4-15,0 0-4 0,-1 0-16 0,2-3 8 16,1 0 0-16,-3 0 1 0,4-2-5 0,-3-2-4 0,1 1 0 16,0-2 0-16,-3 1 0 0,2-1-13 0,-3-2 9 15,-2 4-5-15,1 1 1 0,-2 1-1 0,-2 1-4 16,0 0-4-16,-2 1-14 0,-3 1 9 0,-1 1-21 0,3 3-5 16,-2 0-28-16,0 0-16 0,2 0-42 0,-1-2-47 15,-1 2-65-15,1-3 20 0,-3 2 25 0,4-1 24 0,2 1 17 16</inkml:trace>
  <inkml:trace contextRef="#ctx0" brushRef="#br0" timeOffset="-184972.66">14853 16222 84 0,'3'0'78'15,"-3"-2"-3"-15,0 4-4 0,-2-4 8 0,5 1-21 16,-1 1-1-16,-2 0-3 0,4 0-3 0,-2 0-11 0,-1 0-1 16,-1 0-2-16,4 3 0 0,-1-1-1 0,-1 1-10 15,-1 0 15-15,1 0-19 0,-1 1 15 0,-1-1-3 0,2 2-4 16,-2 1-4-16,-2-2 1 0,4 1-4 0,-2-2-20 15,3 3 20-15,-4-3 0 0,2 4-7 0,-1-4-8 16,0 3 3-16,0 0 16 0,3 2-3 0,-3 1-1 0,-3-2 5 16,3 2 12-16,0 0 0 0,0-1 1 0,0 2-4 15,0 1 8-15,0-2-7 0,0 1-4 0,0 1-4 0,0 2 9 16,0-2-3-16,0-1-23 0,0 2 0 0,-1 0 1 16,1-2 9-16,0 1 4 0,0 1-4 0,-2-1-14 0,2-1 10 15,0-1 0-15,0-1-24 0,-2 2 24 0,2 1-19 16,2-4 14-16,-2 2-18 0,0 0 18 0,0 0-9 15,0-1 4-15,-2-2-13 0,2 1 18 0,0-1-19 0,0 0 20 16,0-1-10-16,0-1-15 0,0 1 15 0,0-2 9 16,0-2-4-16,0-1 0 0,0 1 0 0,0-1-25 15,0 2 25-15,0-2-25 0,0-2 25 0,0 2-5 0,0 0-20 16,0 2 25-16,0-2-25 0,0 0 25 0,0 0-10 0,0 0-15 16,0 0 25-16,0 2-24 0,0-2 23 0,2 0-9 15,-2-2-14-15,0 2-1 0,0 0 25 0,0 0-5 0,3 0-20 16,0 0 25-16,-1-2-25 0,2 1 25 0,-4-2-20 15,3 2 15-15,1-4-19 0,1 2 9 0,-2 0 10 16,3 0-1-16,-3-1-8 0,-1-1-1 0,4 4-10 0,-3-2 6 16,4 1 4-16,-3-2 5 0,3 1-14 0,-2 1 23 15,2 1-9-15,-2 1 10 0,3-2-1 0,2 2-9 0,0-1 5 16,0 1-14-16,1 0 23 0,2 0-19 0,-4 1 24 16,5-1 1-16,-1-1-6 0,0 1-23 0,1 0 23 15,-1 0 1-15,1 3-25 0,0-2 25 0,0-1-5 0,-1 3-10 16,-2-1 10-16,3-1 0 0,-3 0 0 0,2 1-5 15,-4 0 0-15,1-1 0 0,-1-1 0 0,-1 0-20 16,-3 0 20-16,2 0 0 0,-3 0 0 0,1 0 0 0,-1 0-5 16,0-1-20-16,-3 1 20 0,1 0-20 0,0-2-5 15,-2 2-14-15,1-3-24 0,-1-1-2 0,-1 1-30 0,1 0-2 16,0-2-21-16,-4 2-28 0,1-3-80 0,0 2-9 16,-3-1 23-16,0-1 28 0,-1 3 27 0,-4 0 21 0</inkml:trace>
  <inkml:trace contextRef="#ctx0" brushRef="#br0" timeOffset="-183853.46">13774 15438 101 0,'0'0'82'0,"-1"0"4"0,1 0-22 0,0 0 15 0,1 0-3 0,-1 0-22 16,0 0-15-16,0 0-6 0,3 0 7 0,-3 0-4 16,0 0-3-16,4 0 0 0,-4 0 0 0,2 0 7 15,-2 0 1-15,-2 0-19 0,4 1 8 0,-2 2 4 0,0 0 0 16,2 2-4-16,1-1 0 0,-4 1-3 0,1 1-12 16,1-1-7-16,-1 3 19 0,0 1-8 0,2-1-7 0,-1-1 7 15,-1 2 1-15,-1 0 11 0,-1 2-15 0,2-1 16 16,0 1 0-16,0-1 0 0,0 4 5 0,0-2 0 0,0 1-8 15,3 2-4-15,-3-1 5 0,2 4 8 0,-2-2 1 16,2 2-8-16,-1-1-14 0,1 2 19 0,1 1-18 16,0-2 18-16,0 3-3 0,-3-2-1 0,4 1-22 0,-3-1 18 15,4 1-8-15,-1 1 9 0,0 0-15 0,-1 1 6 16,0-1-5-16,0 2 5 0,0-1 5 0,-1 2 1 16,0 0 5-16,2-1 11 0,-4 1 1 0,2 0 7 0,-1 0-11 15,-1-2-10-15,0 1 12 0,0 2-5 0,3-4 18 16,-3 2-17-16,4-2-5 0,-4 1-6 0,3-1 6 0,-2-1-12 15,1-1 0-15,1-1 0 0,-1 0-6 0,1-1 20 16,0-2-20-16,2 1 0 0,-5-2 0 0,1 1-7 0,1-2 1 16,-2-1-1-16,1 0-7 0,-1 0 0 0,0 0 21 15,0-1-13-15,0-1-1 0,-3-1-7 0,5 0 7 16,-2 2 0-16,0-4 1 0,0 2-8 0,0-1 0 0,0 1-15 16,0 0 15-16,0-2 7 0,0 1-7 0,-2-1 0 0,2 1 0 15,0 0 0-15,0 0-21 0,0 0 35 0,-1-1-14 16,-1 1 0-16,-2 0 0 0,2 0 0 0,-1 1 0 0,1-1-7 15,2 2-8-15,-3-2 15 0,1 2-28 0,2-2 6 16,0-2 1-16,0 0-34 0,0-2 21 0,0-2-25 16,2-1 8-16,-4 1-17 0,2-2-22 0,0 0-23 0,0-3-10 15,2-2-23-15,0-1-28 0,1 0-10 0,-1 0-94 16,-1-3 21-16,5 0 28 0,-3-1 33 0,2-1 23 0,0-2 23 16,1 1 11-16</inkml:trace>
  <inkml:trace contextRef="#ctx0" brushRef="#br0" timeOffset="-182263.65">15984 15420 55 0,'0'0'82'15,"0"0"-7"-15,0 0-4 0,0 0-10 0,0 0 11 16,0 0-36-16,0 0-4 0,0 0 11 0,0 0-7 0,0 0-3 16,0 0 3-16,0 1-7 0,0 1-11 0,0-2 8 15,0 3-1-15,0-2 1 0,0 1 0 0,0-1 3 0,0 2 8 16,0-3-19-16,0 3 19 0,-3-1 1 0,3-2-19 0,0 3-1 15,-3 0 1-15,1-3 8 0,2 4 7 0,-1-1-4 16,-1 2-10-16,2-2-1 0,-1 0-4 0,2 0 1 16,-2 1-5-16,1-3 1 0,0 3 0 0,1 0 0 0,-1 1-1 15,-1-2 1-15,1 1 0 0,0 1 0 0,0-1 0 16,0 2 0-16,-2-1 0 0,2 2-12 0,0-1 12 16,-3 0 0-16,3 0 4 0,-3 0 4 0,3 0 1 0,-2 0-5 15,2 0-16-15,-1 2 0 0,2 1 4 0,-4-2 0 16,3 1 0-16,-1 2 9 0,-1-4 12 0,2 5-5 0,0-2-7 15,0 0 0-15,0 1-1 0,0 0 1 0,0 1 4 16,0 3-4-16,0-4 4 0,0 4-4 0,0 1 0 16,0-2 5-16,0 2 4 0,0 0 0 0,0 2-13 0,0-2 4 15,0 0 1-15,0 0 0 0,0-2-14 0,0 2 22 16,0-1-22-16,0-2 19 0,0 0-19 0,0-2 14 0,0 1-5 16,0-1-4-16,0 1-1 0,0-2 1 0,0 0-5 15,0 0 0-15,0 1-9 0,0 1 13 0,0-1-13 0,0 1 18 16,0 0-9-16,0 0 5 0,0 0-14 0,0 2 18 15,0-2-9-15,0 2 5 0,0-1-5 0,-2 0 0 16,2 2-10-16,0-2 20 0,0 0-10 0,0 1-5 0,-3-1 5 16,3 0 0-16,-1 0-5 0,1 0 15 0,0-1-10 15,0-1-5-15,-2 1 5 0,2-1 0 0,-2-1 9 16,2 0-9-16,0-1 0 0,0 1-4 0,0-2 13 0,0 1-9 16,-1-2 0-16,1 0 0 0,1 1 10 0,-1 0-15 0,0 0 5 15,0 0-5-15,0 1 0 0,2-1 1 0,0 1-1 16,-2 1 5-16,1 0-5 0,1 0 1 0,1 1 4 15,-3-1-5-15,3 1 5 0,0 0 0 0,-1 0 0 0,-2-1 0 16,0 0 0-16,0 0-5 0,0 0 5 0,3 0-4 0,-6 0 4 16,6 0-5-16,-3 0 5 0,0 0-5 0,3 0 5 15,-3-1-4-15,2 2 4 0,-1-2-9 0,-1 1-10 16,2-2 1-16,-1 2 14 0,-2 0-6 0,2-1 1 0,1 1 0 16,-4-3 1-16,4 3 12 0,-4-4 0 0,2 3-8 15,2-2-5-15,-2 0 9 0,0 2-4 0,0-1 4 0,-2 2-5 16,2-1 1-16,0 1-1 0,0-2 5 0,0 5-4 15,0 0 4-15,0-1 0 0,0-1-9 0,0 2 9 16,0-1 0-16,0-2 0 0,0 0 4 0,0 1-8 0,0-1 4 16,2 0 4-16,1-1-4 0,-3-1 0 0,2 2 0 15,1-3 9-15,0 2-13 0,1-1-1 0,0-1 5 0,1 0-4 16,-4-2 4-16,2 1-9 0,-3-3 9 0,2 1-9 16,0 0 5-16,-2-2 13 0,1 2 0 0,-2 0-5 15,1-3 5-15,-2 0-5 0,4 3 1 0,-4-3-10 0,2 0 5 16,0 2 5-16,0-1 4 0,0 1-5 0,0-2 1 15,0-2-5-15,0 4-9 0,0-2-27 0,0 0-7 0,0-3-34 16,0 3-11-16,0-5-13 0,0 2-60 0,0-3-67 16,0 2 11-16,0-4 19 0,0 2 26 0,0-1 29 0,0-1 18 15</inkml:trace>
  <inkml:trace contextRef="#ctx0" brushRef="#br0" timeOffset="-179336.62">16761 16512 137 0,'0'1'111'0,"0"-2"0"0,0 2-8 0,0-2 6 16,0 2-15-16,0-2-18 0,0 1 1 0,0 1-10 0,2 2 11 15,-2-3-6-15,0 0-3 0,1 2-4 0,2 0 10 16,0 0-7-16,-1 1-11 0,-1-1-16 0,1-1-4 16,-4-1 18-16,5 0-8 0,-3 2-21 0,4-2 13 0,-3 0-21 15,-1 0 13-15,0 0-22 0,0-2-13 0,0 2-27 16,3 0-9-16,-3 0-17 0,2 0-36 0,-2 0-34 16,0-1-93-16,-2-1-21 0,2-1 18 0,0 1 35 0,-3-2 23 15,3 1 16-15</inkml:trace>
  <inkml:trace contextRef="#ctx0" brushRef="#br0" timeOffset="-177185.91">18003 15898 87 0,'-1'0'72'0,"-2"0"-1"0,3 0 0 0,3 0-6 0,-3 0 14 15,1 0-33-15,-1 0 15 0,0 0-14 0,0 0 11 16,0 0-3-16,0 0-18 0,0 0 14 0,0 0-18 0,0 0 8 15,0 0 7-15,0 0-10 0,0 0-1 0,0-3-3 0,0 2 0 16,0-1 5-16,0 2-1 0,0-4-14 0,0 2 3 16,0-1 8-16,0-1-3 0,0 1-20 0,-4 1 16 15,2-1-20-15,-1 2 20 0,2-4-8 0,-4 2-11 0,2 0 15 16,-4 3-20-16,2-3 21 0,-1 3-21 0,-2-4 17 16,3 1 0-16,-3 1-21 0,4-1 17 0,-5 2-17 0,2-1 17 15,1 2-17-15,-1-3 12 0,-2 3-7 0,3-1-14 16,-2 1 9-16,0 0 9 0,-2 0-18 0,1 0 22 15,1 1-22-15,-5-2 18 0,4 1-18 0,-3 0 18 0,0 1-18 16,1-1 18-16,0 3-9 0,-2 0 0 0,0-2-9 16,0 1 18-16,0 1-18 0,-1 0 18 0,1 2-1 0,2 0-16 15,-2-3 16-15,0 4-8 0,-1-1 0 0,3-1 0 16,3 2-8-16,-3 3 8 0,2-3 4 0,2 2 0 0,1-4-12 16,0 2 8-16,1 2 0 0,4-2 0 0,-4-2 8 15,3 2-3-15,1-3-14 0,1 0 1 0,-2 3 20 16,4-3-3-16,-2 2-18 0,0-1 18 0,0 2-18 0,-4 0 22 15,6 2-21-15,-4-1 21 0,1 4-5 0,-3-1 5 16,3-1 0-16,-1 2-13 0,2 2 9 0,-1-1-5 16,1 2 14-16,0-2-14 0,-3 3 1 0,1-3 4 0,4 1 4 15,-2 2-4-15,4-3 13 0,-1 2-8 0,-1-4 0 16,3 2-1-16,0-1-3 0,0-2 8 0,1 0-18 0,1-3 19 16,2 0-19-16,0-3 18 0,-1-2-22 0,1 2 13 0,-1-6 5 15,4 0-18-15,2-1 4 0,-2-3 4 0,2 0-13 16,3-2-10-16,-2-1 0 0,1 1 1 0,1-3 4 15,-1-3-4-15,0 2 0 0,-2 0-18 0,4 0 18 0,-6 0-9 16,2 0 1-16,-4 1 4 0,0 0 9 0,-1 2-8 16,-3-1 4-16,2 1-4 0,-3-1 16 0,1 4-3 0,-1-4 0 15,-4 2-5-15,1 2 17 0,0-2-12 0,-2 0 16 16,1 0-16-16,-1-1 20 0,0 3-16 0,-1 0 17 16,1-1 4-16,0 1 0 0,1 2-17 0,-1-1 8 0,2 3 9 15,-2 0-4-15,1-1 4 0,-1 4-4 0,0-2 9 16,0 2 9-16,2 0-18 0,-4 0 5 0,2-2 4 0,0 2 19 15,0-1-13-15,0 1-9 0,0 1 9 0,0-1 5 16,0 0-9-16,0 0 5 0,0 0-9 0,0-1 5 16,0 1-10-16,0 0-10 0,0 0 15 0,0 0 1 0,0 0-6 15,0 0-4-15,0 0-1 0,2 0-5 0,-2 3 1 16,0-3 4-16,2 0 1 0,-1 2-6 0,-1 1 6 0,5-2-11 16,-2 1 10-16,2 1 1 0,-4 1 0 0,1-1-11 15,3 0 22-15,-1 2-6 0,-2 1 1 0,1-2 11 0,2 1-11 16,-2 1-11-16,2 3 0 0,-1-2 22 0,3 3-4 15,-5 0 6-15,2 0 6 0,1 2-18 0,0 2 13 16,2-1 20-16,-2 1-13 0,0 1-5 0,2 0-13 0,-3-2 0 16,2 2 1-16,-1 2 27 0,0-2-5 0,-2-2 0 0,2 2 1 15,-3 0-6-15,-1-1-7 0,-1-1-31 0,2 1 0 16,-2-1 0-16,0-2 0 0,-2 2 0 0,-1-1 0 16,1 2 0-16,-1-2 0 0,0 0 0 0,-2 0 0 0,2 0 0 15,-3 0 0-15,0 0 23 0,-1-2 16 0,2 2-6 16,-1-1-42-16,0-1 1 0,0 1 41 0,-4-1-25 0,3-1 17 15,-2 2-1-15,0-2-40 0,1 1-1 0,-2-1 42 16,-1 0-17-16,2-1 18 0,-1-1-9 0,-2 1-17 16,4-1-17-16,-5-1 17 0,2 0 17 0,3-1 0 0,-2-1-43 15,3-1 43-15,-1-3-8 0,0 3-1 0,1-3-16 16,1 1-26-16,2-2-16 0,-3 1-8 0,7 0-36 0,-5 0-11 16,4-1-43-16,-1 2-33 0,2-1 8 0,-2-3-37 15,2 0 13-15,0-1-33 0,0-3-59 0,2 3 22 0,-4-3 33 16,4-1 23-16,-4 1 35 0,2-1 23 0,2 1 14 15</inkml:trace>
  <inkml:trace contextRef="#ctx0" brushRef="#br0" timeOffset="-176886.68">18343 16281 105 0,'3'9'114'0,"-1"1"15"0,-2 1-11 15,3 1-6-15,-3 0 0 0,0-2-9 0,0 2-15 16,2 0 2-16,-2 0-7 0,0 0-10 0,0 0-3 0,-5 2-7 16,3-2-3-16,-1 1 9 0,2-1 2 0,-7 2-21 15,3-3-11-15,2 2 13 0,-5-1-25 0,2 1 4 0,-3-2 10 16,4-1-23-16,-2-1 14 0,6 0-18 0,-6-3-4 15,4 2-24-15,-3-4 0 0,4 1-37 0,1-2-7 16,1 0-26-16,0-3-5 0,-2 1-35 0,2-2-23 0,0-2-71 16,0-2-5-16,0-1 23 0,2-1 24 0,-4-4 26 15,2 1 8-15</inkml:trace>
  <inkml:trace contextRef="#ctx0" brushRef="#br0" timeOffset="-176330.25">18630 15891 73 0,'6'-11'86'15,"0"1"-1"-15,5 1-6 0,-3-2-4 0,4 1-3 0,-2 1-22 16,1 0-10-16,-1 0 3 0,2 1-14 0,0 1 7 16,-3 2-7-16,2 0 19 0,-3 3-15 0,0 0 11 15,3 1 0-15,-3-2-14 0,2 3 7 0,-4 3 1 0,3-2 3 16,-2 1-7-16,2 2 5 0,0-1 3 0,-1 2 0 15,0-1-2-15,-1 2-21 0,-1 2-3 0,3 1 0 0,-1-3 16 16,1 3-8-16,-5 0-12 0,5 1 0 0,-2 1 17 16,1 2-17-16,-3-1 8 0,1 2 5 0,-2-1 0 15,-2 1 9-15,0 1 0 0,-1 0 0 0,-1 0-8 0,0 3 18 16,0-2 1-16,-1 2-4 0,1 0-9 0,-4 1 1 16,0 1-5-16,4 1-4 0,0 0 0 0,-5 0-4 0,2 2-1 15,0-1-4-15,-2-1 0 0,5 0 0 0,-5 0 0 16,7-1-5-16,-5-1 1 0,-1 1-1 0,0-1-5 15,-1-2 5-15,1 1 1 0,2-2-1 0,-3-2-15 0,2 1 10 16,0-3 0-16,-4 1 1 0,4-1-1 0,-1 0-16 0,2 0 11 16,-1-1 6-16,-2-1-1 0,2 1-5 0,-2-3 10 15,0 3-10-15,2-2-31 0,-3 0 5 0,1 0-15 0,2-3 1 16,-3 0-19-16,2 0-12 0,1-4-31 0,0-1-17 16,1 1 5-16,2-1-17 0,0-2-50 0,-4-4-57 15,2 1 25-15,2-1 21 0,-1-1 24 0,1 0 25 0</inkml:trace>
  <inkml:trace contextRef="#ctx0" brushRef="#br0" timeOffset="-175999.8299">18591 16192 73 0,'0'-3'128'0,"4"2"-3"0,-3-1 1 15,3-1-15-15,-3-1 2 0,6-1-26 0,-1 1 9 0,5-3 1 16,-3 2-7-16,3-1-1 0,1-1 12 16,0 2-1-16,3-1 3 0,-2 0-2 0,4 0-18 0,-4 1-11 15,4-1-7-15,-2 6-4 0,0-6 7 0,1 2-8 0,0 4-19 16,-2-3 22-16,4 3-9 0,-6-2-4 0,4 1-34 15,-2 1-10-15,-1 0-6 0,3-2-22 0,-3 2-23 16,1 0-19-16,0-1-30 0,0-1-29 0,-1-1-13 0,-1 2-14 16,1-1 19-16,-2 1-31 0,2-2-78 0,0-2 10 15,-4 4 26-15,4-4 28 0,-4 5 22 0,4 0 15 0</inkml:trace>
  <inkml:trace contextRef="#ctx0" brushRef="#br0" timeOffset="-174837.63">19619 15838 119 0,'4'-3'82'0,"-4"0"4"0,0-2 0 15,0 4 3-15,1-2-6 0,-1-1-10 0,2 4-1 0,-2-2 1 16,0 2 4-16,0-1-14 0,-5 1 12 0,5-2-3 16,-3 2-14-16,0 0-4 0,-4-1-4 0,2 2-2 0,-1-2-12 15,0 1 8-15,-2 0-7 0,2 0 0 0,-4-3 4 16,1 4-11-16,1-1-5 0,1 0-3 0,-2-1-1 16,1 1 10-16,0 0-18 0,-1 0 4 0,1-2 6 0,1 2-14 15,-1 2 4-15,2-2-9 0,0 0 5 0,1 0 10 16,-1 0-15-16,3-2 5 0,-4 2-4 0,1 0-1 0,3 0 10 15,-2 0 0-15,0 0-14 0,1 2 5 0,-3 1 9 16,1-2-5-16,0 2-4 0,-1 2-10 0,3-1 10 0,-3 1 9 16,2-1-5-16,-2 2 1 0,4 2-1 0,-4-4-18 15,2 2-1-15,2 2 25 0,-2-2-25 0,4 1 24 16,-5-2-18-16,3 1-1 0,1 3 24 0,-3-2-19 0,4 1 19 16,-4 2 10-16,1 2 6 0,1 0-5 0,3 0 26 0,-1 2 7 15,-4 1-9-15,5 1-4 0,-3 1 30 0,3-1 4 16,0 1-4-16,0 1 5 0,3-4-18 0,2 2 2 0,-4-1-4 15,4 0 2-15,2-2-6 0,-1-1 2 0,0-1-14 16,5-1 1-16,-3-2-8 0,3-2 1 0,2-3-8 16,-2 1 1-16,0-4-9 0,3-3-9 0,-1-1 1 0,3-2-10 15,-3-5 0-15,0 1-9 0,2-2 0 0,-1-3-18 16,0 1-19-16,0-4 1 0,-2 2 1 0,0-2 0 0,-1 0 43 16,0 0 1-16,-1 0 0 0,-1 0 0 0,-1-2-1 15,-1 4-25-15,-3 1-9 0,0 0 34 0,0 1-34 16,-2 1 9-16,-2 1 17 0,3 0 17 0,-2 3 1 0,1 0-10 15,1 1 1-15,-3-1 0 0,3 2 0 0,-3 1-1 16,5 1 1-16,-1 2-9 0,-3 0 0 0,-2 2-17 16,1 1-10-16,1-2 19 0,-1 2 16 0,0 0-34 0,-1 2 1 15,2-2 42-15,-2 0-9 0,1 0 1 0,0-2 0 16,0 2-1-16,0 0 1 0,0 0 0 0,0 0 0 0,0 0-27 16,0 0 27-16,0 0-27 0,0 2 10 0,0-2 16 15,0 0-16-15,0 1-18 0,1 0 26 0,-1 1 8 0,3-2 1 16,2 0 0-16,-4 2 8 0,2 1-26 0,1-3 18 15,-1 3 0-15,0 1 0 0,2-1-1 0,-2 2 1 16,0-2 0-16,2 1 0 0,-4 3-9 0,-1 0 0 0,3-1-18 16,1 1-17-16,-4-1 26 0,3 2 18 0,-1-1-18 0,-1 2-17 15,4 0 44-15,-2 2-10 0,0-1 1 0,3 2 0 16,-6-1 0-16,0-1-36 0,5 2 1 0,-5 0 9 16,2 1-8-16,-2 0 8 0,0 0 42 0,0 1-8 0,0-1 0 15,-2-1 1-15,4 2-27 0,-2-1 0 0,0-2-16 16,0 2 42-16,0-1 0 0,0-1 0 0,0 0-8 15,0-1-35-15,0 0 43 0,-2-1-43 0,2 2 44 0,-2-2-36 16,1-1 36-16,1 2-36 0,-2 0 36 0,2-2-44 16,-1-1 43-16,-4 2-17 0,4 0-26 0,-1 0 43 0,-1 0-42 15,1 0 16-15,-2 2-8 0,0-2 34 0,1 1 0 16,-2 1-34-16,-1-1 34 0,2 1 0 0,-3-1-34 0,1 2 34 16,-2-4-34-16,-1 4 34 0,0-2-34 0,0 0 34 15,-2 1-34-15,1-1 0 0,-1 3 0 0,2-3 0 16,-2 1 26-16,1-1-18 0,1 0 1 0,1 1 0 0,-2-2 33 15,1 0 0-15,-4 0-8 0,2-1 0 0,2-1 1 16,-1 2-10-16,2-1 10 0,-1-1-9 0,0 1-1 0,-1-2 1 16,3 1-53-16,3 1 36 0,-4-4-27 0,3 2-16 15,0-1-14-15,1 1-30 0,-1-5-33 0,2 3-26 0,-2-2-27 16,0 0-24-16,1-2-11 0,-1 0-27 0,0 1-62 16,-1-1 16-16,-2-1 37 0,2 1 37 0,-2 1 27 15,1-2 17-15,-4 1 31 0</inkml:trace>
  <inkml:trace contextRef="#ctx0" brushRef="#br0" timeOffset="-173293.64">5864 14745 48 0,'0'0'75'0,"0"-2"3"0,0 2-10 0,0-1 0 16,0-2-7-16,0 1-4 0,0-2-17 0,0 1 17 0,0 0-10 16,0 0 4-16,0-1-4 0,0 3 8 0,0-5 0 15,0 6-18-15,0 0 11 0,0-1-3 0,0 1 0 0,0 0-3 16,0 0-12-16,0-3 4 0,0 3 1 0,0 0-4 16,0 1-8-16,0-2 1 0,0 1-5 0,0 0 1 0,0-2-4 15,0 2 0-15,0 0 0 0,0 2 0 0,2-2 0 16,2 1 12-16,-1 1-3 0,-1-1-17 0,1 4 21 0,0-1-9 15,0 1-7-15,2 1 8 0,0 1 0 0,1 1 0 16,-3 2 0-16,2-1 5 0,-2 1-4 0,2 1 9 16,0 1 0-16,1 0-18 0,3 2 19 0,-4 1-10 0,3 0-8 15,-1 3 18-15,2-2-18 0,-3 2 0 0,4 0 24 16,-4 3-14-16,3 0 1 0,-2 3-1 0,1 2 6 16,-2-1-5-16,2 2-10 0,-3 5 16 0,1-1-5 0,-1-1-5 15,-2 2 6-15,2-1 0 0,-1 2-6 0,1-1 1 16,-2-1-16-16,2-1 11 0,0 2-17 0,0-4 11 0,0 1 11 15,1-2-22-15,0 0 23 0,-1-2-28 0,0 2 16 16,1-4 6-16,0 1-28 0,0-2 28 0,-1 0-11 0,-2 0-18 16,2-3 30-16,-1 1-30 0,-1 1 12 0,-2-2 18 15,-1 1-30-15,3 1 30 0,-3-3-30 0,2 1 12 0,1 1-12 16,-3 1 30-16,1 0-18 0,-1 0-12 0,5-1 18 16,-3 2 0-16,3-1-6 0,-2 0 0 0,2 0-12 0,-2 0 30 15,0 0 0-15,1 0-30 0,0-1 24 0,-1 3 0 16,-1-3 0-16,1 1 0 0,-3 1 6 0,1 2 0 0,1-2 7 15,-2 1 0-15,0 1 1 0,0-1-13 0,0-1-7 16,-2 1 1-16,4-2-1 0,-4 0 1 0,2 0-1 16,0-3 1-16,-1 0 6 0,1-2 0 0,0-3 1 0,-2 1-1 15,1-3-6-15,-1-4 0 0,2 1-21 0,-2-4 14 16,2 1 0-16,-1-2 0 0,1-2 0 0,-2-1 0 16,2 0-6-16,2 0 6 0,-4 3-14 0,4-3-32 0,-4 1-12 15,2 1-29-15,0 0-8 0,-3 2 4 0,3-1-33 16,-2 0-13-16,2 1-15 0,0-2 0 0,0 0-17 0,-1-1-56 15,2 1-30-15,-2-2 30 0,1 0 22 0,3 0 35 16,-2-3 21-16</inkml:trace>
  <inkml:trace contextRef="#ctx0" brushRef="#br0" timeOffset="-171922.29">10917 14963 123 0,'-1'0'100'16,"-1"2"-7"-16,2-4-7 0,0 4 7 0,0-2-25 0,0 2-13 15,0-1 3-15,3 1-11 0,-3-1-10 0,3 1 3 16,-1 1-7-16,1 1 4 0,0-2-11 0,0-1 4 0,0 4-19 16,1-4 15-16,0 4 1 0,-4-1-5 0,4 4 5 15,-3-4-16-15,-1 4 12 0,0-1-8 0,0 2 8 16,0-1 1-16,0 1 10 0,0 3 2 0,-1-2-1 0,2 2-19 16,2 0 20-16,-3 4-20 0,0-2 16 0,3 3-16 15,-3-1 17-15,3 1-21 0,1 1 9 0,-1 0 0 16,0 1 4-16,0-2-8 0,2 2-13 0,4-1 9 0,-4 0 8 15,1 0-12-15,1 0-9 0,-1 0 8 0,2-3 10 0,-2 3-5 16,1-1-9-16,-2-1-8 0,-1 1 8 0,2-1-4 16,-4-1 9-16,1 1-9 0,0 1 4 0,-1 0 9 15,1-1-13-15,-3 2 5 0,3-1-5 0,-1-1 8 0,0 1-8 16,-2 1 5-16,1-2-5 0,2 4 4 0,-1-3-4 16,2 1 5-16,-4-1-5 0,4 1 0 0,-1-1-9 15,-2-1 9-15,4 1 0 0,0-1 0 0,1-1 0 0,-4-1 0 16,2-1 4-16,0-1 1 0,0 1-14 0,-2-2 9 15,-2 0 0-15,2-1-9 0,-2-1 9 0,0-1 0 16,0 4 0-16,0-3 4 0,3 0-12 0,-2 3 8 0,1-3 0 16,1 3 0-16,-1-2 4 0,1 2-4 0,0 2 9 0,0-2-9 15,2 0 0-15,-2 1 9 0,-1-1-9 0,1 0-14 16,-2 2 10-16,1-2-5 0,1 1 9 0,-1-4-17 0,-2 2 17 16,3-1-22-16,0-1 0 0,-3 0 18 0,3-1-13 15,-3-1 0-15,0 0 0 0,0 1-8 0,2 1 12 16,-1-1-4-16,-1-1 5 0,3 2-9 0,-6-1 13 0,6-1 0 15,-6 1 4-15,3 2-4 0,3 1 4 0,-3-2-5 16,2 0 5-16,-2 1-8 0,0-1 8 0,0 1 0 0,3-2 0 16,-3 2 0-16,3 0 4 0,1-1-4 0,-6-2 4 15,4 2-4-15,1-1 4 0,-1-1-4 0,1 2 0 16,3-1 4-16,-6 2-4 0,1-2 4 0,-1-1-4 0,3 2 4 16,-1 2 0-16,1-2 0 0,-3 2-4 0,0 0 4 15,0 1 0-15,-1 0 4 0,2 0-4 0,-1 2 4 0,0-1-4 16,-3-1 0-16,0 2 4 0,0-4 0 0,3 4-8 15,-3-2 4-15,3-2 0 0,-2 1 4 0,1-1-4 0,1-1 0 16,0 1 4-16,1 1 0 0,4-1-4 0,-4 0 0 16,-1 0 8-16,0-1-4 0,0 0-4 0,2 2 12 15,-2-2 9-15,1 0-5 0,-1-1-12 0,0 0 17 0,-3 2-21 16,3 0 20-16,0-2-11 0,0 0-1 0,-1 1-8 0,-2 0 12 16,3 0-16-16,0-1-4 0,-2-1 4 0,1 0-9 15,-1 0-3-15,2-3-5 0,-1 2-20 0,-1-1-3 0,4-4-24 16,-1 1-6-16,-2-2-19 0,-1 0-39 0,2-2-75 15,2-1 19-15,-2-3 15 0,-2 2 27 0,2-2 14 16</inkml:trace>
  <inkml:trace contextRef="#ctx0" brushRef="#br0" timeOffset="-170112.3199">21113 16563 134 0,'0'0'114'0,"0"0"7"15,0 0-2-15,0 0 3 0,0 1-16 0,0 1-22 0,0-2 5 16,0 0 0-16,0 0 2 0,0 0-2 0,0 0-23 15,0 0-2-15,0 0 17 0,2 0-15 0,-1 0-12 0,1 0 10 16,3 0-7-16,-2 0 1 0,4 0-3 0,-3 0-4 16,6-3-13-16,-2 1 15 0,1-1-24 0,2 0 21 15,-1 0-24-15,3-1 20 0,0 1-9 0,0 0-16 0,4-2 17 16,0 1-27-16,1 2 0 0,-2 1 0 0,5 1 23 0,-2-2-5 16,-2 2-29-16,4 0 28 0,-5 0-4 0,-1 0 0 15,-2 0 0-15,-1 0-18 0,0 0 12 0,-3 0-24 0,0 0 6 16,0 0-6-16,-3 0 0 0,0 0 0 0,-1 0 6 15,-4 0 24-15,2 2 0 0,-1-2-5 0,-2 1-7 16,2-1-5-16,-2 0-14 0,-2 0-30 0,2 2-5 0,0-2-41 16,0 1-19-16,0-1-15 0,0-3-19 0,0 2-25 15,0-5 10-15,-5 2-87 0,4 0-28 0,-7-2 27 0,2 0 34 16,-1-1 22-16,-1-2 22 0,-1 0 14 0</inkml:trace>
  <inkml:trace contextRef="#ctx0" brushRef="#br0" timeOffset="-169658.23">21103 16192 73 0,'0'0'103'0,"0"0"-21"16,0-1 4-16,0 1 0 0,1-2-7 0,1 2-17 16,1-1 3-16,0 1-4 0,1 0-6 0,1-3-11 15,-1 3 15-15,0-2-3 0,3 0-11 0,2 1-11 0,-3-3 7 16,1 1 1-16,2 0 4 0,1-2-3 0,-1 1-16 15,1-1 16-15,2 1-19 0,-1-3 20 0,1 3-4 0,2 0-11 16,-1 2-9-16,2 1 5 0,0-1 8 0,0 1 1 16,-2-1 0-16,3 2-9 0,-2 0 19 0,3 0-5 15,-2 3-16-15,0 2 17 0,0-2-22 0,0 1 10 0,1-1 0 16,-2 2 0-16,2-1-4 0,1 1-5 0,-4-3 0 16,3 5-14-16,-5-6 14 0,2-1-9 0,-1 0 10 0,0 2 0 15,-3-2-5-15,0-2-10 0,-4 1-10 0,3-4-40 16,-3 3-13-16,1 0-4 0,-3-3-12 0,-3 1-29 0,3-1-13 15,-3-1 0-15,0-1-37 0,-3-1-73 0,3 4 3 16,-1 1 23-16,-7-3 28 0,3 1 22 0,0 3 18 16</inkml:trace>
  <inkml:trace contextRef="#ctx0" brushRef="#br0" timeOffset="-166479.5799">22445 15735 126 0,'-7'0'107'0,"1"-2"8"0,0 2-22 0,0 0 11 0,2 0-21 15,3 0-14-15,-6 0-6 0,6 0-5 0,-4-2-6 16,2 2-4-16,0-1 1 0,3 1-8 0,-3 0 1 0,3 0-4 16,-4 0 1-16,0 0 3 0,4 0-18 0,-4-1 15 15,3 2-15-15,-1-1 0 0,2 0 8 0,-6 0-4 16,3 0 1-16,-2 0-5 0,0 0 1 0,2 5 0 0,-5-2-4 16,1 3 4-16,0-2-4 0,-1 2-4 0,0 2 5 0,-1-1-5 15,3 4 5-15,-2-3 9 0,0 2-13 0,-2-3 8 16,2-1-17-16,0 2 1 0,3-1 21 0,-4 1-3 0,5-1-23 15,-3-1-1-15,2 0 20 0,0 0-24 0,1-2 19 16,-4 3-19-16,7 0 0 0,-3-1 0 0,-1 0 19 16,2 0-24-16,3 3 0 0,-1-3 15 0,-3 3-15 0,1 2 0 15,3-4 15-15,0 4-10 0,0-1 19 0,-1 1-19 16,1 1 19-16,1 0 1 0,-2 0-11 0,1 3 11 16,-2-2 0-16,4 2 0 0,-2 0 5 0,0 2 1 0,1 1 5 15,2-2 12-15,1 4 0 0,0-1-10 0,1 1 0 16,2-2 13-16,2 0-5 0,-1 0-5 0,2 0-6 0,0 0 7 15,0-2-6-15,1-1-6 0,2-1 1 0,-2-2 13 16,0-1-13-16,1-1-5 0,3-3-1 0,0-1-6 16,-2-1 13-16,4-4-20 0,-2 1 0 0,4-4 0 0,-5-1-7 15,3-1-14-15,1-2 0 0,-1-2 7 0,2-1-34 16,-3-1 28-16,1 1-1 0,-2-3-5 0,0-3-1 0,0 3 0 16,-1-2 1-16,-1 1-7 0,-2-2 14 0,1 1-13 15,-4 2 6-15,0-1 1 0,0-1 6 0,-4 0 0 0,1 3 0 16,-3-1 0-16,0 0 18 0,-1 0-12 0,-1 0-6 15,0-2-6-15,0 1 30 0,-1-1-12 0,1-1 6 16,-2 0-6-16,2-1 6 0,-2-1-6 0,2 1-18 0,-3-2 30 16,0 3 0-16,0-2-12 0,-5 1 12 0,3-1-24 0,1 4 6 15,-1-2 0-15,-2 4 18 0,1-1-12 0,2 0 6 16,-3 3 24-16,2-1-6 0,0 2-12 0,2-1-12 0,-1 0 0 16,2 3 0-16,-1-1 0 0,2-1 0 0,-4-1 13 15,5 3-7-15,0 0-12 0,0-1 0 0,-4 1-1 16,4 1 1-16,-4-1 19 0,0 3 5 0,4-1-5 0,0 1-7 15,0 1-25-15,-1-1-6 0,-1 3-5 0,2 0-12 16,0-1 0-16,-1 1-21 0,2 0-9 0,-1 0-19 0,-1 0 4 16,-1 1-2-16,2-1-15 0,-3-1 9 0,3 1-1 15,-3 1 11-15,0 2-15 0,1-1 8 0,-1 2-30 16,1 1-34-16,-1-1-56 0,2 2 12 0,-1 2 20 0,0-2 19 16,-1 3 22-16</inkml:trace>
  <inkml:trace contextRef="#ctx0" brushRef="#br0" timeOffset="-166108.55">23036 16315 141 0,'0'0'142'0,"0"0"5"0,0 2-10 0,0-1-3 16,0 1 5-16,0 2-38 0,0 1 8 0,0 1-5 15,0 0-2-15,0 1 7 0,0 2-6 0,0 2-5 0,0-2-27 16,0 4 15-16,0-2-16 0,0 1 2 0,-3 1-28 15,0 1 17-15,-1-2-4 0,1-1-31 0,-3 3 1 16,2-2-16-16,-1-2-11 0,-2 1-27 0,2-2 5 0,-2-1-30 16,2-2-24-16,4-2-7 0,-4 1-16 0,0-4-14 15,-2 1-13-15,4-2 10 0,-4 0-29 0,0 0-60 0,1 0-15 16,-2 0 5-16,-3 0 39 0,5-2 15 0,-2 4 25 16</inkml:trace>
  <inkml:trace contextRef="#ctx0" brushRef="#br0" timeOffset="-154910.03">23430 15747 69 0,'1'0'82'0,"-1"-2"0"0,-1 2-10 0,1 0 14 16,0 0-7-16,0 0-18 0,0 0-3 0,0 0-8 0,0 0 19 15,0 0-3-15,0 0-7 0,0 0 0 0,0 0 1 16,0 0-15-16,0 0 20 0,0 0-23 0,0 0 16 0,0 0-11 16,0 0-4-16,0 0 1 0,0 0-8 0,0 0 1 15,0 0-5-15,0 0-3 0,0 0-4 0,1 0 1 0,1 0-5 16,-2 0-8-16,3 0 8 0,-1 0 1 0,3 0-5 15,-4 0-4-15,-1 0 0 0,3 0 0 0,1 0-4 16,-2 0 5-16,-2 0-5 0,4-3-5 0,-3 2 5 0,-1 1-5 16,0-3 5-16,3 0-4 0,2-2 4 0,-3 2-4 15,1-1-5-15,0-2 0 0,-3 1 4 0,5 1-4 0,-2 1 5 16,2-3-5-16,-1 1 4 0,-2 2 5 0,1-1 1 16,2-1-15-16,0 2 5 0,0-1 0 0,4-1 0 0,-3 1 0 15,2-1 0-15,-1 2 0 0,2-3-5 0,0 2 5 16,0-2-4-16,1 1-1 0,-2 1 1 0,2-1-1 15,1 1-4-15,-2-1 5 0,1 2-1 0,0 0 5 0,0 2-14 16,-2-1 10-16,2 1-1 0,1 1 1 0,-3-2 4 16,0 2 0-16,1 0 0 0,-3 0-9 0,1 0 9 0,-1 0 0 15,-1-1 5-15,3 4-1 0,-4-3-13 0,3 3 9 16,-2-3 0-16,1 1 13 0,-1 2-8 0,2 0-5 0,-3 2 0 16,1-2 0-16,-2 3 0 0,2-3 4 0,-2-1-4 15,-2 2 0-15,1 2 5 0,1-3-1 0,-3 2 1 16,0 0 0-16,0 0-1 0,0-1 1 0,0 2-1 0,0 0-4 15,-3 3 5-15,3-1 4 0,0-1-9 0,-2-1 4 16,-1 2-4-16,-2 1 0 0,2 0 5 0,2 0 9 0,-4-2-5 16,-2 1 5-16,3 2-5 0,-2-2 1 0,1 0-1 15,0 0-14-15,2 1 5 0,-2-1 0 0,0-1 10 0,-1 0-15 16,3 1 0-16,-2 0 1 0,0-2-6 0,0 0 6 16,1 0-1-16,-2 0 5 0,-1 1 0 0,2-1 0 15,2 0 0-15,-3-1 5 0,1 2-10 0,-3-1 19 0,4 0 0 16,-1-3-23-16,2 6 23 0,-4-4-9 0,2-2-10 15,-1 1 10-15,3 2 9 0,-2-1 5 0,1-2-5 0,0 0 1 16,1-3 4-16,-2 4 1 0,4-4-10 0,-4 1 5 16,2 1 0-16,3-2 0 0,-1 0 6 0,-1 0-6 0,0 3 0 15,-1-4 27-15,2 2 1 0,1-1-5 0,-4 0 1 16,4 0-11-16,0 0-10 0,-1 0-1 0,1 0 30 0,0 2-11 16,-2-2-6-16,4 0-5 0,-1 0-1 0,-2 0 2 15,1 1-7-15,0-1 7 0,0-1-7 0,0 1-5 0,0-2-1 16,0-1 7-16,0-1-7 0,0-1 1 0,0 1-7 15,1-1 0-15,3 1 6 0,-3-2 1 0,2 1-14 0,1-1 7 16,0 0-21-16,1 2 14 0,-1-3 0 0,3 6 0 16,1-3 0-16,-3-2 0 0,2 1 0 0,0 0 0 15,-1 1-7-15,1 0 1 0,-1-1-1 0,2 2-14 0,0-1 1 16,-2-2 20-16,0 4-7 0,2 1-13 0,-2-1 7 16,1 2 0-16,-1 0 0 0,-1-1 0 0,3 1 0 15,-2 0 0-15,0 1 7 0,-1-1-1 0,3 0 1 16,-2 0 32-16,1 0-14 0,-1-1-5 0,1 1-1 0,-1 0-6 15,1 0 20-15,-2 0-20 0,2 0 6 0,-1 3-6 0,1-2 7 16,-1 2 6-16,0 0-13 0,-3 1-13 0,5 0 0 16,-5 0 0-16,3 1 19 0,-1 2 1 0,2-1-7 15,-3-1 6-15,1-1-6 0,0 2 7 0,-2-1-7 16,2 2 7-16,-1-1-7 0,0 2 0 0,-1-1-14 0,0 1 1 16,-1 1 20-16,-1 0-7 0,1-3 0 0,0 4 0 0,-1-2 0 15,-1 0 6-15,0 0-6 0,2-2 14 0,-2 2-1 0,-2-2-13 16,4-2-7-16,-2 4-6 0,0-1 13 0,0-1 0 15,0 0 13-15,0-1-13 0,0 2-13 0,0 1 13 16,-2 1 0-16,-1-5 0 0,1 4 0 0,-3-1 0 0,2 1 0 16,-2-2 13-16,1 3 0 0,-2-2 1 0,-1 1-1 15,-1-1 1-15,3 1-7 0,1 0-7 0,-2 0-7 0,-1-2 0 16,2 3 21-16,1-1-21 0,0-4 14 0,0 4-14 16,-2-2-13-16,2 0 26 0,0-2-6 0,0 1-20 15,1 1 34-15,-2-5-14 0,2 3-21 0,-2 0 35 0,-1 0-14 16,0 1 0-16,0-2 0 0,-1 1 0 0,1 2-20 15,-3-1 20-15,0-1 0 0,0 4 0 0,-2-4 6 0,3 2-6 16,-2-2 7-16,1 1-20 0,0 0 13 0,1-1 0 16,-2-1 0-16,-1-2 20 0,2 1 0 0,1 0-13 15,-3-2-21-15,1 1 14 0,4-1 7 0,-1 0 0 0,0 0 0 16,2-1 7-16,0 1-14 0,0 0 0 0,4 0 0 16,-1 0 0-16,2 0 0 0,-2 0 0 0,2 0-28 0,0 0 21 15,0-2-33-15,0-1-12 0,0 2-6 0,0-2-33 16,0-2-32-16,0 2-2 0,0-2-19 0,0 1-5 15,2-3-9-15,0 1-62 0,-1 0-53 0,3 0 28 0,-1 0 29 16,0-2 28-16,0 1 20 0,5-1 25 0</inkml:trace>
  <inkml:trace contextRef="#ctx0" brushRef="#br0" timeOffset="-153976.61">24193 15762 119 0,'0'-2'79'0,"0"1"10"0,0-2-17 0,0-1-12 15,0 2-2-15,2-3-22 0,-1-1-4 0,4 0 15 16,0 0-21-16,2-1 10 0,-3 2-18 0,4-2-4 0,-2 1 1 16,2-2 14-16,0 2-21 0,2 0 17 0,-4 0-3 0,2 0-11 15,0 0 8-15,1 0-12 0,-2 2 0 0,1-2 8 16,0 3-19-16,1-2 16 0,0 2-1 0,0-1 0 0,0 4-4 15,-1-3 1-15,0 0-1 0,-2 1 0 0,5 1 1 16,-3 1-12-16,0 0 12 0,2-2-8 0,-3 2 0 16,1 0 0-16,-1 0 3 0,-1 0 9 0,2 0-12 0,0 2 7 15,-4-1 1-15,3 2-1 0,2 1-3 0,-4 0 3 16,1-2 1-16,1 3 7 0,1 0-15 0,-1 1 11 0,0 0-11 16,-1 0 8-16,2-2-8 0,0 3 3 0,-4-2 1 15,3 1 0-15,-2 1 7 0,1 1-7 0,-1-2 4 16,-2 2-1-16,-2 1 9 0,2-2-5 0,-3 4-15 0,0-3 0 15,2 2 4-15,-2 0 8 0,-2 1-8 0,2-1 15 16,0 3-7-16,0-2-8 0,0 3 19 0,-3-1-19 16,3 1 16-16,0-1-16 0,-1 1 7 0,1 2 9 0,0-1-1 15,-3 2 1-15,3-1 0 0,-2 1-1 0,1-1-11 16,-1 1 4-16,-1 1 4 0,5 0-12 0,-7-2 4 0,3-1-8 16,-1 2 8-16,1-1 4 0,-1-1-8 0,0 2 4 15,1-3 0-15,2 2-4 0,-1-1 4 0,1 0 0 0,-5 0-4 16,2-1 0-16,3 3 0 0,-5-3 12 0,2 1-12 15,0-2 0-15,1 2 4 0,-1-1 0 0,3-1 0 16,-5 1-8-16,5-1 4 0,0-1 4 0,-1 2 0 0,-1-1 12 16,2-2-8-16,2 2-4 0,-7-1 4 0,4-1-4 0,1 0 0 15,-3 2 0-15,-1-1 0 0,-1-1 0 0,2 0-4 16,0 0 4-16,-2-1-4 0,-1 1 4 0,3-1-4 0,-3 1 5 16,1-1 3-16,2-1-8 0,-1 0-8 0,3 0 12 15,-1-1 0-15,2-1-4 0,0 1 4 0,0-1 4 16,0-1 0-16,0 2 0 0,0-3-3 0,0 0-10 0,0 0 1 15,0-2 4-15,0 2-4 0,0-1 4 0,0-1-4 16,0 0 4-16,0-2-4 0,0 1 4 0,0 1 8 0,0-2-12 16,0 2 4-16,0-2-8 0,0 3 4 0,0-3-4 15,-1 2-25-15,-4-3-3 0,4 2-24 0,1-2-7 16,-2 0-21-16,0 1-34 0,-2-2-74 0,4-4 0 0,-2 0 19 16,0-2 20-16,2 1 21 0</inkml:trace>
  <inkml:trace contextRef="#ctx0" brushRef="#br0" timeOffset="-153195.72">24293 16106 76 0,'-2'0'79'0,"2"0"10"0,0-2-7 0,0-1-21 16,0 0 11-16,0-2-29 0,4 2-14 0,-3 0 14 15,2 2-10-15,1-4-12 0,-3 4 8 0,1-2 4 0,0 3 0 16,1-2-7-16,1 2-1 0,-2 0-3 0,-2-1 0 16,1-1-3-16,2 4 7 0,1-4 7 0,-3 2-7 15,2-2-7-15,4 2 15 0,-5-1-1 0,2 0-17 0,1-1 3 16,-1 2 7-16,1 0-3 0,0-3 0 0,-2 3 0 15,1-4-3-15,0 4-1 0,2-3 1 0,1 1-5 16,-2 2-11-16,1-3 8 0,0 0 4 0,0 0 4 0,-2 3 0 0,0 0-16 16,3-3 4-16,-2 2 0 0,-1 1-4 0,1-2 0 15,1 1 0-15,1 1 0 0,-3 0 0 0,1 0 0 16,2 0 0-16,-1 0 0 0,-3 0 0 0,2 0 0 0,-1 0-8 16,-2 0 20-16,0 0-16 0,-2 0 21 0,1 0-1 15,-1 0-11-15,0 1 20 0,4-1-9 0,-3 2-7 16,1-2 8-16,-2 1 0 0,6-1 1 0,-3 2 4 0,2-1-5 15,-2-1 1-15,2 2 0 0,1-4-4 0,-1 2-9 16,1 0 18-16,0 0 0 0,1 0-13 0,-1 0-9 0,3-1 8 16,-1 1 11-16,0 0-24 0,0 0 23 0,2-2-4 15,-2 2 0-15,0 0-24 0,-2 0 25 0,2 0-1 0,-2 0-4 16,0 0 4-16,-1 0-4 0,0 0 0 0,-2 0 0 16,3 0-15-16,1 0-10 0,-4 2 15 0,2-2 10 15,0 0-5-15,-2 0 0 0,3 0-10 0,-2 0-10 0,0 1 10 16,0-1 0-16,1 0-10 0,0-1 20 0,0-1-20 15,-1 2 0-15,1 0 0 0,-2 0 0 0,2 0 5 0,-3 0 0 16,3-1 0-16,-5 1 10 0,0 0 10 0,1 1-25 16,-1-2 0-16,0 1 20 0,0 0-15 0,0 0 5 15,-1 0-15-15,2 0-4 0,-2 0-6 0,1 0 6 0,0 0-29 16,0 0 16-16,0 0-14 0,0 0-4 0,0 0-3 16,0 0-4-16,0 0-15 0,0 0 1 0,0 0-18 0,0 0-10 15,0 0-37-15,0-3-52 0,0 1-14 0,0-1 3 16,0 0 20-16,0 0 29 0</inkml:trace>
  <inkml:trace contextRef="#ctx0" brushRef="#br0" timeOffset="-139854.4">25702 16174 134 0,'1'0'146'0,"-2"0"1"0,1 0-3 15,0 0-7-15,0-1 10 0,0 2-20 0,0-1-9 16,0 0-9-16,0 0-2 0,0 0-1 0,0 0 4 0,0 0-1 15,0 0-9-15,0 0-5 0,0 0-12 0,0 0-7 16,0 0-7-16,0 0 7 0,0 0-14 0,0-3-10 16,1 2-16-16,2-1-42 0,-1-1-18 0,1-1-23 0,1-1-43 15,-1 1-48-15,0-4-54 0,0 1-26 0,0-2-81 16,2 1 28-16,-5-1 40 0,0-1 28 0,0 1 16 0,0 0 29 16,0-2 19-16</inkml:trace>
  <inkml:trace contextRef="#ctx0" brushRef="#br0" timeOffset="-138890.8599">26716 15688 59 0,'-5'0'103'0,"0"0"-14"0,3 0 4 0,1 0-3 0,1 0-8 16,-2 0-17-16,2 0 4 0,-1 0-3 0,1 0-4 15,1 0-18-15,-2 0 4 0,-3 0-3 0,3-1 0 16,-3-1-4-16,1 2 4 0,-3-3 1 0,3 2-11 0,-2-3 15 16,-1 2 1-16,-2-3-3 0,0 1-4 0,4 2 1 15,-3 1-9-15,-1 1-2 0,0-3-5 0,-1 3 9 0,-1 0-8 16,4 0 0-16,-3 0 5 0,-1 0-13 0,0 1-4 15,1-2 8-15,0 1 2 0,-1 0-24 0,0 0 19 16,0 0 0-16,2 0-4 0,-2 0-1 0,-1 0-3 0,2 0-1 16,-1 0 0-16,1 0 1 0,-1 0-25 0,0 1 10 0,4 1-10 15,-1 1 20-15,-2 0-20 0,5 3 25 16,-3-2-25-16,1 2 25 0,2 2-11 0,-3-1-4 0,2 2 5 16,-1 2 20-16,3-1 9 0,-3 1-4 0,2 2 26 0,1 2-4 15,2 0 18-15,1 2-9 0,-2 1 26 0,0 0 9 16,2 1-1-16,0 2-2 0,4-3-3 0,-1 0 12 0,2 2-2 15,2-5-4-15,1 3-4 0,0-3-14 0,6-3-6 16,1-3-7-16,3-3 1 0,0-3-7 0,3-3-49 16,2-2-10-16,-4-5 0 0,5-2 19 0,0-5-48 0,-2-4 9 15,-1-1 10-15,0-1-9 0,-2-1-10 0,-1 0-18 16,1-3-27-16,-5 2-6 0,2-1-6 0,-7 0-13 0,5 1 43 16,-6 4 1-16,0 0-27 0,-3 0 17 0,2 0 36 15,-6 3 1-15,2 2 8 0,-3 1 6 0,2 1 0 0,-4 4-19 16,-1-1 46-16,2 2-6 0,-3 3 6 0,1 2 22 15,2-1-22-15,-3 1 8 0,1 1 0 0,2 0 15 16,-4 1 0-16,5 2-6 0,-3 0 0 0,3 2 0 0,0 0-6 16,-2-1-1-16,4 2 1 0,-2 0-40 0,0 1 8 15,-2 2 0-15,4-3 8 0,-1 3 39 0,1-3 2 0,-1 2 0 16,3 1-25-16,-3-2 18 0,4 1 17 0,0 1-16 0,0 0 18 16,1 1-17-16,2 1-17 0,-4 1 36 15,1 0-17-15,3 1-19 0,-2 2 40 0,1 2 0 0,-3-2 3 16,-2 1-21-16,0 1-20 0,-1 1 32 0,1 0 1 0,0 1 1 15,-2 1-10-15,-2 1 1 0,2 0-35 0,-2 0 24 16,2 1 0-16,0-1-12 0,-1 0 1 0,-1-1-1 16,0-1 1-16,-1-1-11 0,-2 0 11 0,1-1 0 0,-1-1-12 15,1-1 1-15,-3-1-1 0,1-1 0 0,1 0 1 16,-3 1-13-16,0-2 0 0,3 0 0 0,-3 2 12 0,0-2 1 16,-2-1-13-16,-2 0 0 0,2 3-13 0,-3-4 13 15,1 2-49-15,0-3 36 0,3 0-72 0,-4 0 14 0,2-1-21 16,3-2-54-16,0-3-3 0,-1-2-31 0,4 2-34 15,-2-5-22-15,6 0-26 0,-1-1-19 0,1-3 18 16,1-2-4-16,0-1-54 0,1-1 17 0,1-2 45 0,3 0 35 16,-2-2 32-16,3-1 23 0,2 0 27 0,-2 2 10 15</inkml:trace>
  <inkml:trace contextRef="#ctx0" brushRef="#br0" timeOffset="-138671.8499">27155 16174 76 0,'-13'14'165'15,"2"-1"-8"-15,0 1-10 0,-1 1-13 0,-1-2-9 0,5 2-37 16,-3 2-5-16,3-2-12 0,1 0-6 0,-2 0-7 16,5-2-7-16,-1 2-7 0,0-1-4 0,3-1-8 15,1 0-16-15,-1 0-8 0,2-1 1 0,-2 1-22 0,2-2-31 16,0-3-28-16,0 2-18 0,0-2-21 0,2 0-54 15,-4-2-37-15,2-2 10 0,0-2 28 0,0 1 21 16</inkml:trace>
  <inkml:trace contextRef="#ctx0" brushRef="#br0" timeOffset="-138016.52">27642 15684 48 0,'4'-5'75'0,"0"-1"7"0,-1 0-14 0,2-1-4 15,0 1 8-15,1-2-33 0,5 2 15 0,-3-1-18 0,-2-1 11 16,3 2-4-16,1-1 1 0,-4 1 0 0,2 1 0 16,3 2 7-16,-4 2 1 0,1-2-4 0,-2 3-7 15,2-2-3-15,-4 2 7 0,1 0-11 0,0 2 1 0,2-1-1 16,-3 2-3-16,2 0-3 0,1 2-1 0,-3-1 5 16,3 2-20-16,-1 2 20 0,2 2-20 0,-2 1 16 0,2 0-16 15,-1 3 21-15,0 1-12 0,0 0 8 0,-1 2-9 16,1 2 6-16,-3 1 3 0,4 1 6 0,-3 3-9 15,0-2 22-15,-4 4-8 0,1 1 5 0,-1 3 1 0,-1 0-8 16,2-2 19-16,-2 3-23 0,0 0 6 0,-2-1 0 16,2 0 1-16,0 0 12 0,-3-2-5 0,2-1 2 0,-3-1-5 15,0-3-16-15,-2 2 6 0,-1-1-5 0,4-3 12 0,-3-2-11 16,1-1-13-16,-2 0 1 0,1-1 0 0,2-2-19 16,4-2 13-16,-4-2-7 0,3-1 7 0,1-2 0 0,-2-1-26 15,2-1 0-15,-1-1 26 0,1-1-6 0,0-2-7 16,1-1-39-16,-4-1 1 0,1 1-17 0,-1-1-29 15,0 0-1-15,0 0-8 0,-3 0-17 0,1-1-23 16,2-2-20-16,-4 2-9 0,2-4-60 0,1-1-42 0,-2 1 26 16,1-2 30-16,2 0 36 0,-1-2 14 0,0-2 19 15</inkml:trace>
  <inkml:trace contextRef="#ctx0" brushRef="#br0" timeOffset="-137742.27">27588 16075 134 0,'-2'-5'117'0,"2"1"5"0,4 1-4 16,-3-3-6-16,4 3 8 0,2-3-39 0,-3 2 7 0,2-2 2 15,4-1-3-15,0 2-2 0,3-1-3 0,0-2 2 16,1-1-3-16,2 1 7 0,0 0-19 0,0 0 14 0,0-1-11 15,0 0-11-15,1 3-19 0,-1 2 16 0,-1-2-28 0,0 1 0 16,2 2 11-16,-2 2-36 0,2-1-5 0,-4 2-31 16,4 0-39-16,0 0-16 0,-3 0-30 0,3 0-21 15,1 0-14-15,-3 0-103 0,2-3 4 0,-3 2 33 0,4-2 22 16,0 0 30-16,-2 1 19 0</inkml:trace>
  <inkml:trace contextRef="#ctx0" brushRef="#br0" timeOffset="-136605.84">28756 15633 76 0,'-1'1'93'0,"-2"1"-21"15,-2-5 13-15,2 3-13 0,-2-3-11 0,0 0-11 0,1 3-10 16,-1-3 7-16,2 1 0 0,-2 0 4 0,2 0-11 16,-2 0-7-16,0 2 15 0,4-3-11 0,-6 5 7 0,6-2-3 15,-7-2-11-15,3 2 0 0,1 2 4 0,-3-4-11 16,1 4 8-16,-3-4-8 0,1 2 0 0,0 0-12 0,-1 0 9 16,0 0-1-16,1 0-3 0,0 0-1 0,0 3 1 15,-2-1 8-15,1-1-8 0,1 2-4 0,-1 2 0 16,1-2 0-16,-1 1-4 0,2 0 0 0,0 3 8 0,-1-1-4 15,1-2-8-15,1 1 0 0,-2 1 9 0,2-2 3 16,3 2-12-16,-4 0 13 0,2 0-17 0,1 1 4 16,-4 1 16-16,5 1 14 0,-4 0-5 0,4 0-7 0,-2 2 12 15,2 2 14-15,-2-2 5 0,4 1-8 0,-2 1 1 16,1 1 15-16,2-1 2 0,-1 2 1 0,2 0-3 0,4 0-3 16,-1 0-10-16,1-1-4 0,2-1 1 0,-1 2-5 15,3-4 1-15,1-1-5 0,3-2 0 0,1-1-5 16,0-4-19-16,0 0 13 0,1-1-5 0,0-5 5 0,1-1-12 15,1-1-13-15,0-4-13 0,-2 0-19 0,0-4-6 16,2-1 1-16,-3-1-5 0,2-2-29 0,-2-1 8 0,2 3 7 16,-7-1 2-16,3-3 2 0,-2 3 5 0,-3 1 17 0,-1 2-10 15,1-1 11-15,-6 4-10 0,1-1 20 0,1 1 0 16,-3 2 0-16,0 1 5 0,0 0 5 0,0 3 4 16,0 0-4-16,-3-1 5 0,3 2 4 0,0-1-5 0,0 1 0 15,0 0 1-15,0 0-1 0,0 0 1 0,3 0-1 16,0-1 1-16,-2 2-5 0,3-3 18 0,-1 2-9 0,-1 2 0 15,1-1 0-15,-3 1 4 0,1 1-4 0,3-2 0 16,-4 2 5-16,0 0-1 0,0 0 1 0,-2 0 4 16,0 2 9-16,2-2 1 0,0-2 0 0,0 2 0 0,0 0-24 15,0 0 0-15,0 2 24 0,0-1 0 0,0-1-24 16,0 3 25-16,4-3-25 0,-4 3 19 0,0-1 1 0,1-1-25 16,1 2 5-16,1 0 20 0,1 0-10 0,-1-1-15 15,1 1 25-15,-1 0-25 0,-1 3 5 0,2-4 24 0,3 2 1 16,-7 2-25-16,1-2 25 0,3 2 0 0,-4-1-10 15,2 1-10-15,2 1 20 0,-3-2-4 0,1 2 4 16,-2 1 1-16,0-1-5 0,5 2 0 0,-1-1 0 0,-4-1 0 16,5 2 5-16,-2-1-15 0,-1-1 5 0,-2 1-6 15,2 0 1-15,4-1 10 0,-3 2 1 0,-3-2-11 0,1-1-1 16,3 3-10-16,-1 0 10 0,-2 0-5 0,3 2 0 0,-1-3 0 16,-3 3 6-16,1 1 0 0,-1-1-1 15,4 1-5-15,-4 1 6 0,0-2-6 0,-2 2 6 0,-1 0-6 16,3-2 6-16,-3 1-6 0,1 1 17 0,2 0-23 0,-3-1 23 15,-2-2-22-15,2 1 5 0,0-1 17 0,-3-2-5 16,4 1 0-16,-3 0-24 0,2 1 24 0,0-2 0 16,-4 1-24-16,6 0 24 0,-6 0-24 0,3 1 24 0,1-1-24 15,-4 2 0-15,1-1 0 0,-1-1 6 0,0 2 12 16,1-1 6-16,1 0 0 0,-2 1-12 0,-1-2 0 0,1 0 12 16,0 0-12-16,-1 2-12 0,2-4 24 0,-2 1 0 15,0-1 0-15,0 1-6 0,2-1 0 0,-5-1 0 0,3 0 0 16,2 0 0-16,-2 1 0 0,-2 0 0 0,4-1 0 15,0-2 1-15,-2 4-7 0,-2-2 0 0,2-2 0 16,4 2 0-16,-5-1-19 0,2-1 13 0,1 2-18 0,-1-3-24 16,1 2-10-16,-1-2 1 0,0 0-14 0,0-2-29 15,1 2-15-15,-1-2-37 0,3 1 10 0,-2-2-56 0,-2 0-56 16,0 0 5-16,3 2 29 0,-4-4 29 0,2 2 30 16,-2 0 4-16</inkml:trace>
  <inkml:trace contextRef="#ctx0" brushRef="#br0" timeOffset="-135480.8499">21292 17942 69 0,'0'0'114'0,"0"0"-17"0,0 0-4 16,5 0-4-16,-5 0-2 0,0 0-29 0,0 0-4 0,0 0-36 15,0 0 48-15,3 0-4 0,-2 0 1 0,3 0 0 16,1 0 5-16,-1 0-11 0,1 0-7 0,4 0 8 16,-2 0 0-16,-1 0 2 0,4 0-4 0,-1-1 5 0,-3 1-11 15,6 0 5-15,-3 0-3 0,4-1 0 0,-4-1 1 16,5 2-3-16,-1 0-3 0,0-1 9 0,1-1 2 16,-3 4-3-16,6-2 1 0,-2-2-25 0,0 2 1 0,0 2 21 15,-3-1-9-15,1 1 1 0,-2-1-4 0,0-1-6 16,0 0-17-16,2 0 6 0,-9 1 6 0,4 1-18 0,-1 0 13 15,-2-2-6-15,-4 0 0 0,4-2-6 0,-2 2-1 16,-2 0 1-16,1 2-6 0,-2-2-14 0,0 0 1 16,0-4-33-16,-2 2-17 0,2 0-22 0,2-1-21 0,-2-1-21 15,-5 1-29-15,5-1-5 0,-6 0-4 0,2 0-49 0,-3-1-70 16,1 2 21-16,-1 1 43 0,-3 0 29 0,0 0 20 16,0 1 21-16</inkml:trace>
  <inkml:trace contextRef="#ctx0" brushRef="#br0" timeOffset="-135088.03">21231 17676 80 0,'0'1'146'0,"-2"-1"-13"16,2 2-8-16,0-2-6 0,0 1 12 0,0-2-36 0,0 2-2 16,2-2 1-16,-4 1-2 0,4-3-19 0,1 3 2 15,1 0-3-15,1 0 10 0,-2 0-11 0,4 0 19 16,1-3-2-16,1 3-11 0,1-2 3 0,-1 2-7 0,0 2-3 15,3-1-18-15,-3-1 11 0,4 3-19 0,-2-3 6 16,3 3-5-16,-1-3-4 0,1 1-5 0,2 1 0 16,0 0-6-16,2-1-5 0,0-2-6 0,-1 2-6 0,2-2-7 0,-3-4-19 15,1 5-30-15,1-3-18 0,-1-1-39 0,-1 1-28 16,0-2-22-16,-2 1-38 0,0-2 1 0,-1 0-82 16,-1-2 1-16,-2 7 30 0,0-5 35 0,0 4 23 0,-3 1 19 15,-1-1 22-15</inkml:trace>
  <inkml:trace contextRef="#ctx0" brushRef="#br0" timeOffset="-126400.41">22643 17324 109 0,'0'2'96'0,"0"-2"0"16,0-2-10-16,0 2 15 0,0 2-15 0,0-2-6 0,0-2 4 16,0 2-7-16,0 2 11 0,0-2-5 0,-4 0 0 15,4 2 10-15,0-2-3 0,0 1-2 0,0-1-10 0,-1 0 6 16,1 0-11-16,0 2-16 0,-2-4 20 0,2 2-8 15,2 0-16-15,-2 2 5 0,0-2-3 0,0-2-24 0,-2 2-6 16,2 0 2-16,0 2 20 0,3-2-3 0,1 0 0 16,-3 1-4-16,2-1-17 0,3 0 12 0,1-1-5 15,1-2-18-15,-2-1-18 0,7 0 18 0,-5-3 6 0,3 0-30 16,0 0 0-16,-2 0 24 0,3-2 0 0,-2-2-6 16,1 4 0-16,-2-4-6 0,1 5-18 0,1-1 6 15,-2-1 12-15,0 1-18 0,-1 1 6 0,1 1-6 0,-1 1 18 16,1-1 0-16,0 4-12 0,-1-2 12 0,-4 0-12 15,6 3 1-15,-4 0 17 0,0-2-12 0,-1 2 0 0,2 0 0 16,0 0 1-16,0 2-1 0,-3 1 0 0,1 1 18 16,0-1-12-16,1 3 0 0,-1-1 0 0,0 1 11 15,-1 1-11-15,1 1 0 0,0 0-6 0,-2-1 18 0,3 0-12 16,-6 1 11-16,3-1-11 0,-3 2 6 0,0-1-6 16,4 1 12-16,-4-2-12 0,-4 1 0 0,4-1 0 0,0-1 0 15,0 2 0-15,0-2-12 0,0 1 30 0,-1-1-18 16,-1 0 0-16,-1 0-12 0,-3 2 24 0,1-1-12 0,-1 1 0 15,-1-1 0-15,-2 2-12 0,1 0 30 0,-1 0-30 16,1 0 30-16,-3 0-30 0,1 1 36 0,2-2 0 0,-3 2 0 16,3 1 0-16,0-2 1 0,0 0-6 0,-2 0 0 15,2-1 0-15,1-1-19 0,-2-1 13 0,3 2-6 0,-1-2 6 16,2-2 0-16,0-1-6 0,2 0-7 0,-3-1 13 16,5-1 0-16,-1 1 1 0,1-2 20 0,1 0-14 0,0 0-6 15,0 0 21-15,0 0-20 0,0-3 14 0,0 4-15 16,0-1-7-16,0 0 23 0,0 0 0 0,0 0-38 15,0 0 39-15,0 0-8 0,0 0 0 0,0 0 1 0,0-1-9 16,0 1 1-16,0 0 1 0,0 0-1 0,1-5-8 16,2 4-41-16,2-4 42 0,-1 1-1 0,1 1-41 15,0-3 41-15,3 1-16 0,0-1-7 0,0-1 22 0,-2 2-38 16,2-1 15-16,1-1 9 0,-1 4 7 0,2-3 0 16,-4 0-24-16,5 1 40 0,-3 0-24 0,-1 4 0 0,1-2 8 15,-1 3 0-15,1-3 0 0,-1 3 0 0,-1 0 0 16,3 0 0-16,-1 0 0 0,-1 3 0 0,1 0 0 15,1-2-15-15,-1 3 30 0,-2 0-15 0,2-1 0 0,1 3-15 16,0 0 30-16,-1 2-30 0,1-1 30 0,-1 1-15 16,-2-1 8-16,2-1 0 0,-1 2 0 0,0-1-24 0,0-1 39 15,-3 0-7-15,4 0-32 0,-2 0 32 0,-2-1-16 0,0 1 16 16,-4-3-16-16,4 1 15 0,-3 1-15 0,1-2-15 16,-1 1 30-16,1 0 1 0,-4 0 1 0,2 0 7 15,0 2 1-15,-1 0-1 0,2 0 2 0,-1 3-9 16,2 0 0-16,-5 0 9 0,0 3 0 0,3 0-26 0,-7 0 9 15,2 0-1-15,1 0 19 0,-2 2-18 0,-1 1-18 0,-2-3 27 16,-1 1-27-16,2-1 27 0,0 2 0 0,-1-1 1 16,0 1-10-16,1-4 0 0,-1 2 0 0,0-1 1 0,0-3-1 15,2 2 10-15,-1-3-19 0,-1-1 19 0,4 0-19 16,-1 0 0-16,-1-3 0 0,3 2-19 0,-1-4 19 16,1 1 0-16,-1-2-10 0,0 0 1 0,2 1-10 0,-2-1 10 15,0 0-19-15,1-1-44 0,0 1-15 0,1 0-5 16,-2 0-35-16,2 0-8 0,2-2-51 0,-4 1 10 0,2-3-20 15,-1 0 8-15,2 3 5 0,2-5-5 0,-4 1-45 16,3-1-29-16,1-1 26 0,-3-1 28 0,3 4 13 16,0-2 27-16,1-2 36 0</inkml:trace>
  <inkml:trace contextRef="#ctx0" brushRef="#br0" timeOffset="-126115.67">23443 17733 62 0,'-4'10'111'0,"3"2"-4"0,2-1-7 0,-4 1 11 16,0 0-21-16,1-2-6 0,-1 1-19 0,1-1-2 0,-2 0-4 15,-2 1-8-15,3 0-13 0,-4 1 3 0,-1-2-15 16,2 2-3-16,-2-1 8 0,2 2-5 0,-2-1-6 16,1 0-9-16,-3 0-22 0,1-1-5 0,1-1-22 0,-1 1-11 15,5-2-8-15,-3-2-51 0,2-1-67 16,-1-3-17-16,3-1 31 0,1-1 18 0</inkml:trace>
  <inkml:trace contextRef="#ctx0" brushRef="#br0" timeOffset="-124966.23">24097 17235 73 0,'0'0'93'0,"-1"0"-18"0,-1 0 17 0,1-2-9 0,-3 2-1 16,4 0-24-16,-1 0 14 0,-3-3-17 0,4 3 11 15,-3 0-8-15,-2-1 1 0,4 1-3 0,-4 0 0 16,-1 0-7-16,3 0-3 0,-4 0-4 0,3-2-15 0,-1 4 16 15,-2-2-19-15,1 0 15 0,2 1-3 0,-3 2-20 16,2 0 16-16,0-1-4 0,-2 2 1 0,2 1-4 0,-1-1-4 16,1 2-1-16,0 2 1 0,-1-1-4 0,-2-1 0 15,3 0 0-15,-1 0 1 0,-1 0-14 0,0 0 5 16,1 2-1-16,-3-2 1 0,5-2 0 0,-3 4-1 0,1-1-3 16,2-1-1-16,-3 2 1 0,2-1-1 0,0-1-4 0,2 2 9 15,-3-1-9-15,3 2 9 0,0-1 4 0,-2 1-13 16,2-2 5-16,1 2 3 0,-1 0-8 0,3 0 5 0,-2 0-1 15,-1 1-4-15,3 0 5 0,0 0-10 0,-1-1-4 16,2 2 14-16,-2-1-5 0,-1 1 0 0,2 2 4 16,-2-2-4-16,2 2 5 0,0 0-1 0,0 0 1 0,0 0 18 15,0 4-19-15,0-3 24 0,0 3-19 0,0 0 24 16,4-2-10-16,-3 1 6 0,2 1-5 0,1-1 5 0,0 2 1 16,3-3-5-16,-1 0 0 0,3-1 1 0,-1-1 0 15,2-1-5-15,-1 0 0 0,2-3-16 0,-2 0 22 16,1 0-11-16,2-3 1 0,-4 0-6 0,2 0 0 0,2-5-17 15,-3 1 29-15,3 0-12 0,0-1-6 0,-1-1 1 16,1 0 0-16,0 0-1 0,0-3-5 0,-1 0 0 0,2-1 12 16,-2 1-12-16,0-2-17 0,-3-1 28 0,4 0-11 15,-2-1-11-15,0-2 22 0,0 0-11 0,-3 1-11 16,-1 1 22-16,-1-1-22 0,3 1 11 0,-4-2 11 0,0 3-11 16,-3-2 0-16,-1 2 0 0,4 0 0 0,-4-1-11 15,0-1 22-15,0 4-22 0,0-5 22 0,0 4-22 0,0-2 22 16,-2-1-11-16,2 2 0 0,2 0 0 0,-6 0-11 0,3 0 11 15,-3 0 17-15,0 2-17 0,-2-1 0 0,3-1 11 16,-4 6-22-16,1-4 5 0,-1 2 18 0,-2-2-12 16,4 1-12-16,-1-1 24 0,-1 3-24 0,0-6 24 0,1 4-1 15,-1-2-22-15,1 1 11 0,-2-2 11 0,-1 0-11 16,0 2 0-16,1 3-11 0,-1 0 22 0,0-1-11 0,-3 1 12 16,4 1-12-16,-4 1-18 0,1 1 30 15,0-1-24-15,1 2 24 0,-1 0-80 0,0 0 62 0,2 2 17 16,-3-1-5-16,3 2-1 0,1 0 1 0,0 0 0 0,0 0-1 15,1 0 1-15,0 0 0 0,2-1 0 0,1-1-1 16,0 1-16-16,1-2 28 0,2-2-17 0,1 2 0 0,-5 2 0 16,5-5-6-16,0 0-22 0,0 1-12 0,0-1-14 15,0 0-5-15,0 0-29 0,0 2-1 0,5-2-20 16,-4-3-31-16,2-1 6 0,1 2-86 0,0-3-39 0,5 1 33 16,-2-1 22-16,-1-1 28 0,2 0 22 0,4 0 15 15</inkml:trace>
  <inkml:trace contextRef="#ctx0" brushRef="#br0" timeOffset="-123617.04">24554 17374 76 0,'2'0'104'0,"-1"0"-11"16,-1-3-7-16,-1 3 3 0,-1 0-13 0,2-1-22 15,0 1-7-15,0-2-4 0,0 1-3 0,0 1 1 0,0 0-5 16,0 0 1-16,0-2-4 0,3-1-3 0,-3 0 3 0,2 2-3 16,2-2-3-16,-1 0-5 0,1-2-11 0,2 0 8 15,1 1-11-15,-1-2 0 0,5 2-1 0,-5-1-11 16,4-1 1-16,-3 0 14 0,3 1-15 0,0 0 16 0,-2-1-16 16,1 1 15-16,0 1-7 0,0-1-12 0,0 1 20 15,-5-1-8-15,4 2-4 0,1 0 7 0,-5 0 1 0,5 2-16 16,-4-1 20-16,3 1-12 0,-3-1 0 0,4 2-12 15,-2-1 24-15,-1 2-20 0,1-1 20 0,2 0-1 16,-3 0-18-16,1 0 18 0,-1 0-19 0,0 0 20 0,2 0 0 16,-2 0-1-16,-1 0 1 0,0 2-20 0,1 1 20 15,-1 0-1-15,0-1 5 0,-1 2-12 0,-4 0-4 0,5 1 8 16,-2 1 0-16,-3 0 3 0,4 1 1 0,-1-1-4 16,0 0 4-16,0 0-4 0,2 1 0 0,-4 0 4 15,6 0-4-15,-7-1-8 0,1 2 0 0,6-1 12 0,-7-1 0 16,1 2 4-16,3-1-12 0,-4 1 12 0,0-1 1 15,0-1-1-15,0 3-4 0,1 0-16 0,-2-1 21 0,2 2-17 16,-1-2 16-16,0 2-3 0,0-1-9 0,0 1 21 16,0 0-8-16,0 0 0 0,0-1 0 0,0 3-9 15,0-1 1-15,-1-4 8 0,1 2-4 0,-4 0 4 0,3 0-8 16,1 0 0-16,-4-1 0 0,1-1-5 0,2 2 0 16,-4-4 1-16,3 3-1 0,-4 0 5 0,2 0-4 0,0-1 4 15,-1-1-5-15,1 3-4 0,-3 0 4 0,1 2 1 0,0-2-5 16,-1 1-9-16,-1 1 13 0,4 1-4 0,-6-3 0 15,4 3 5-15,-2 0-1 0,1-2-4 0,-2 1 5 16,5-1-5-16,-3 1 0 0,2-1-9 0,-1-1 9 0,0-1 4 16,1 1-13-16,0-2 14 0,1-1-1 0,0 2 1 15,-1-2-5-15,2-2 0 0,-3 4 0 0,3-5 4 16,-2 4-4-16,0-2 0 0,1-1 5 0,-1 4-5 0,-3-4 5 16,5 2-5-16,-3-1 4 0,-1 1 1 0,2-2-1 15,1-1 1-15,-1 0-1 0,0 2 1 0,1-2-1 16,-1-1 6-16,0 0 13 0,0-2-9 0,0 2 4 0,1-2-8 15,1 0 18-15,0 0 1 0,-4 1 20 0,4-1 1 0,0-1 1 16,1-1 2-16,1 5-27 0,-3-3 18 0,0 0 0 16,2 0-16-16,2 0 13 0,-1 0 6 0,-1 2 7 0,1-2-17 15,1 0 7-15,-2 0 7 0,0-2-5 0,2 2-19 16,0-1-13-16,0-1 13 0,-1-1 15 0,-1 0-6 16,2 0 0-16,0-1-6 0,-1-1-1 0,-1-1-6 0,0 0 0 15,2 0-23-15,-1 0 8 0,1-1 7 0,-2 2-22 16,4-1-9-16,-4-3 16 0,4 1 16 0,-1 1-24 15,3 0 0-15,-3-2 0 0,2 0-7 0,2 0 0 0,0-2-8 16,3 2 1-16,-4-3 0 0,4 3-7 0,-1-2-21 16,0 3 9-16,0-3 0 0,-1 1 1 0,1-1 7 0,-1 1 33 15,2 2 0-15,-4-2-7 0,4 2 1 0,-1-1 6 16,-2 2-7-16,1 1-25 0,-2 0 7 0,1 1 7 0,0 4-7 16,0-3 7-16,0 3 30 0,1-2 0 0,-5 2-6 15,4 1 0-15,-2 0 1 0,4-2-26 0,-4 2 25 0,0 0 0 16,5-1-24-16,-5 2 24 0,2 1-6 0,1-1-18 15,-3-1 6-15,5 3 0 0,-2-3 12 0,1 1 18 0,-1 3-6 16,1 0-24-16,1 1 24 0,-2 2 0 0,2-4 0 16,-2 6-12-16,2 0 25 0,1-1-6 0,-2 2 0 15,1 1-12-15,0-1-14 0,1 1 20 0,-3-1 0 0,2 1 0 16,-1-1 0-16,0-2 0 0,1 1 7 0,-3 1-20 16,2-2 13-16,-3-1 1 0,2-2-1 0,-1 1 1 0,0 0 0 15,0-2-1-15,0 0-6 0,-4 3 0 0,4-3-21 16,-1-1 21-16,1 0-7 0,-2 0 0 0,1 0 7 15,-3 0-7-15,2-1-7 0,2-2-7 0,0 3 1 0,3-3-35 16,-5 0 2-16,2 3-19 0,-4-2-39 0,2 2-19 16,2-1-3-16,-2-1-33 0,2 2-17 0,0 0-27 0,-4 2-80 15,4-4 18-15,1-1 36 0,-2 2 25 0,1-1 32 16,4-1 8-16,-3 0 18 0</inkml:trace>
  <inkml:trace contextRef="#ctx0" brushRef="#br0" timeOffset="-122758.47">26613 17034 91 0,'0'0'107'0,"0"0"-25"0,0 0 4 16,0 0 0-16,1 0-14 0,1 3-22 0,0-3-6 0,1 0-1 15,-2 0-3-15,4 0 0 0,-1 3 8 0,0-2-4 16,0 2 0-16,0 2-21 0,-1-2 22 0,2 3-12 0,-4-2 5 16,1 2-4-16,2 2 1 0,-1 1 15 0,1-2 0 15,1 2 1-15,-4 2-47 0,4 1 44 0,-2 0 0 16,5 1 1-16,-5 2-12 0,3 2 5 0,1 1 0 0,-2 0 1 15,3 1 14-15,-1 2 0 0,0 0-2 0,1 2-9 16,-2-1 21-16,5-1-24 0,-3 2 27 0,0 1-14 0,1 0 2 16,1-1 2-16,-4 2 7 0,2 0-4 0,1-1-9 15,-1 2 13-15,0-2-4 0,-1 3 2 0,0-3 16 0,0 0-17 16,-1 0-7-16,1-2-5 0,-1-1 2 0,1-3-7 16,-2 0-8-16,2-3 2 0,-2-1 0 0,-2-5 27 15,3 1-24-15,0-4 18 0,-1-3 2 0,-3 0 2 0,1-1-38 16,-2-1 1-16,3-1 1 0,0 0-1 0,-2-3 1 15,2 0-9-15,0-3 40 0,-1-3-50 0,0 1-1 16,3 0 1-16,-2-3-1 0,0-2 1 0,1-4-1 0,3-2 1 16,-5 1 21-16,0 0 11 0,4-2 1 0,-4-1-10 0,2 0-12 15,2-3 1-15,0 0-12 0,-3-1-34 0,3-1 35 16,-1 2-57-16,2 0 33 0,1-1-21 0,0-1 0 0,-5 2 55 16,5 0-11-16,-2 3 0 0,-2 0 0 15,1 3-44-15,2-1 22 0,-4 2 22 0,3 2-11 0,-1 2-43 16,-1-1-11-16,2 3-30 0,2 0 23 0,-4 3-48 0,1-1-23 15,-1 2-37-15,1 1-19 0,3 0 8 0,-1 0 8 16,-3 1-40-16,3 2 14 0,1-1-2 0,-1 2 12 16,1 1-68-16,-5-1-12 0,4 1 13 0,-2 1 42 0,-1 0 7 15,-2 1 26-15,1 1 41 0</inkml:trace>
  <inkml:trace contextRef="#ctx0" brushRef="#br0" timeOffset="-122217.91">27718 17317 126 0,'-7'0'100'15,"-1"-1"-3"-15,-1 1-8 0,3 1-3 0,-4-1 8 16,1-1-32-16,1 1-15 0,0 0 15 0,-2 1-3 0,3 2-11 16,-1-1-15-16,0 0 12 0,0 3-7 0,-1 0 0 15,2 1-8-15,-3 1 4 0,4-1-3 0,-5 4 0 0,5 0-4 16,-2 0 1-16,-1 1-5 0,1 1-7 0,0-1 20 15,0 3-20-15,-2 1 12 0,2 0 8 0,0 2 10 16,3-3-9-16,-4 3 26 0,6 1-7 0,0 0 10 0,0-1-8 16,1 4-3-16,4-3 1 0,1 0 17 0,0 0 1 15,6-2-2-15,-1 2-3 0,4-3-3 0,2-2 14 16,-2-2-3-16,6 1-10 0,-1-7-4 0,2-2-4 0,0 0-5 16,2-6-6-16,-1 0-5 0,-1-8-36 0,2 1 0 0,-1-5 0 15,-2-2 0-15,1-4 30 0,-3 2-8 0,-2-2 2 16,-1-3-39-16,0 1 8 0,-5 2 0 0,1 0 0 15,-5 0 30-15,1 2 1 0,-4 1 1 0,-1 1-9 0,-6 2-7 16,2-2 1-16,-1 1-9 0,-2 0 0 0,-1 1-8 16,-2 0-33-16,3 0-6 0,-3 1-39 0,1 1 3 15,0-1-18-15,1 3-9 0,1 1-58 0,0 1-5 0,-1 2-14 16,0 1-14-16,1 1-22 0,-2 2-69 0,3 2 7 0,1-1 39 16,-2 1 37-16,4 2 25 0,-2 1 15 0,4 0 25 15</inkml:trace>
  <inkml:trace contextRef="#ctx0" brushRef="#br0" timeOffset="-121762.43">28124 17073 94 0,'0'13'111'0,"0"-1"0"0,0 3 10 15,0 2-6-15,0 1 12 0,0 0-21 0,0 3-10 0,0 0-2 16,0 1-15-16,0 2 17 0,0-1-22 0,2-1-2 0,-1 3 5 16,3 0-7-16,-4-3-7 0,6 2-7 0,-6 0-4 15,3 0-7-15,0-1 0 0,-1 1-8 0,-1-1-4 0,-1 2 0 16,2-1-14-16,-4-2 5 0,5 2 0 0,-6-1-4 16,5-1-5-16,-4 1 0 0,2-4 0 0,0 2-5 15,0-3-10-15,0-1 10 0,-1-2-5 0,-3-2 16 0,4-1-31 16,0-3-11-16,-1 0 1 0,1-3-10 0,0 0-9 15,0-3-5-15,-2-1-22 0,1-1-3 0,4-2-20 0,0-2-6 16,0-3-18-16,0-2-12 0,2-1-28 0,2-1-58 16,2-4 1-16,-3 1 18 0,4-2 27 0,2-3 23 0,0 0 20 15</inkml:trace>
  <inkml:trace contextRef="#ctx0" brushRef="#br0" timeOffset="-121104.7">28673 16977 105 0,'-3'10'75'0,"3"-1"0"16,-5 0 7-16,2 2-17 0,-1 1 10 0,2 0-18 0,-2-2 8 15,4 2 1-15,-3 2-19 0,3-1 1 0,0 2 7 16,-3-1 0-16,3 1 1 0,0 0 0 0,2 0-11 0,-6 1 16 15,6-1-3-15,-4 3-7 0,2-3 0 0,0 2-15 16,0-2 4-16,0 3-4 0,0-2-19 0,0 1 7 16,0 1 5-16,0-2-4 0,0 2-20 0,0 0 20 0,0-1-4 15,0 1-12-15,0 0 8 0,0-2 0 0,0 2-4 16,0-1-9-16,0 1 1 0,0 0-1 0,2-3 9 0,-2-1 0 16,2 2-13-16,-2-1 5 0,0 0-1 0,1 0 9 15,-1-1-13-15,0 0 0 0,2-2 0 0,-2 2 0 16,-2-1 0-16,2 2 0 0,0-1 0 0,3-1 9 0,1 1-13 15,-2-2 4-15,2 1-5 0,-1-1-8 0,2 0 0 16,-2 0 4-16,2-3 9 0,-1 2 9 0,1-2-9 16,0-2 0-16,-2-1 9 0,0 0-14 0,2 0 5 0,0-3 9 15,-1 2-13-15,1-5 4 0,3 3 8 0,-3-3-12 0,3 0-9 16,-2 0 13-16,3-3 9 0,-1 1-14 0,0-4-8 16,2 3 22-16,1-3 0 0,-2 2-14 0,4-4-8 0,-4 4 22 15,-1-4-5-15,4 4-8 0,-2-1 13 0,-2 2-5 16,4 0 0-16,-2 2 1 0,2-1-14 0,-3 1 5 0,2 1 8 15,0 0 0-15,-3 0-4 0,5 0 0 0,-2 1-4 16,0-2-22-16,-3 1 17 0,1 0-17 0,1 0 0 16,1 0-8-16,-5-2-16 0,1-1 4 0,-1 0-7 0,1-1-11 15,0-1 8-15,-2-1-18 0,0-1 5 0,1-1-3 16,-2 1-67-16,0-2-22 0,-1 0-28 0,-2 3 10 0,-1-2 29 16,4 1 15-16</inkml:trace>
  <inkml:trace contextRef="#ctx0" brushRef="#br0" timeOffset="-120761.62">28519 17533 105 0,'-3'-3'153'16,"3"-1"1"-16,-1-2-10 0,2 3-17 0,2-2-3 0,1 2-20 15,1-1-14-15,4-1 13 0,-3-1-10 0,4 2 2 16,-1-2-6-16,4 1 19 0,3 0-13 0,-1-2-11 0,0 1 12 16,2 0 0-16,1-1-17 0,2 1 14 0,-1 0-29 15,2 0 8-15,-1 0 2 0,0-1-14 0,1 2 1 16,1-1-24-16,0 1-11 0,0 3-7 0,-4 0-26 0,1 2-37 15,-2-2-12-15,1 1-34 0,-2 1-13 0,-2 0-31 16,-3 0-7-16,0 1-2 0,-5-1-31 0,1-1-35 16,-3-2-66-16,0 0 43 0,-3 3 23 0,1-5 22 0,-2 3 26 15,0-2 4-15</inkml:trace>
  <inkml:trace contextRef="#ctx0" brushRef="#br0" timeOffset="-84706.23">26503 5518 76 0,'-6'-1'72'0,"6"-2"-4"0,-1 3-11 16,1 0 0-16,0 0 0 0,-3-2-21 0,3 1-7 0,0 1 10 16,0 0-6-16,0 0 14 0,0 0 0 0,0 0-8 15,0 0 1-15,-4 0 4 0,4 0-11 0,4 0 19 0,-4 0-19 16,-4 0 15-16,4 0-10 0,0 0 3 0,0 0-7 15,0 0 0-15,0 0-3 0,0 0-1 0,0 0-3 16,0 0 0-16,0 0-3 0,0 0-1 0,0 0-3 0,0 0-4 16,4 0 4-16,-1 0-16 0,3 0 20 0,-2 0-20 15,3 0 16-15,-1-2-4 0,6-1-8 0,-2 0 0 16,3 0 1-16,3-1 7 0,-3-1-20 0,4 0 4 0,-4 0 4 16,4-1 8-16,1-1-4 0,-1 3-8 0,-3 0 9 0,5 2-1 15,-3 1-8-15,3-1 8 0,-4 2-8 0,1-1 4 16,2 1-8-16,-2 0 8 0,-1 0-8 0,1 3 0 15,1-2 0-15,-4-1 0 0,6 2 0 0,-4-2 4 0,0 3 8 16,1-2-8-16,1 2-8 0,-2-2 16 0,2 1 0 16,-1-2-8-16,0 0 0 0,0 2-12 0,1-4 20 0,-1 4-20 15,1-6 20-15,0 3-16 0,-2-3 4 0,0 2 12 16,-3-1 0-16,0 2-8 0,2-2-4 0,-4 0 4 16,0 1 0-16,-4-2-4 0,2 4 4 0,-5 0-8 0,2 0 8 15,0 0 8-15,-2 0-16 0,-3-3 8 0,1 4 8 0,-1-1-8 16,0-1-8-16,0 2 16 0,0-1-8 15,0 0 0-15,0 0 0 0,-1 0 0 0,1-1 0 0,1 1-8 16,-1 0 16-16,0 0-8 0,0 0 0 0,-1 0 0 0,-2 3-13 16,-1-3 22-16,1 4-9 0,-2-1 0 0,0 0 0 15,-1 2 8-15,-3-1 0 0,2 4-12 0,-1-2 0 0,-1 2 4 16,1-1 0-16,2 0 0 0,-2 2-8 0,-5-1 16 16,4-1-8-16,1 4 0 0,0-1 0 0,-3-2-4 15,0 4-4-15,-2-2 8 0,4 1 8 0,-3 1 0 0,2 0-4 16,0 0 0-16,0 0-8 0,0 1 4 0,-2-1-4 15,3 3-4-15,-2-1 0 0,1-2 8 0,-1 3 8 0,-1-1 0 16,1 2 0-16,-2-1 1 0,0 1-1 0,2-1 0 16,-3 2-3-16,1 1 3 0,1-2-4 0,-1 3 0 15,2 1 1-15,-1-2-1 0,0-1-17 0,1 1 22 0,-1-2-1 16,0 2-8-16,0-1-13 0,1-2 5 0,0 0 4 16,-2-2 16-16,2 1-16 0,0-1 0 0,-3-1 21 0,2 2 4 15,2-4-12-15,-2 1 3 0,3-2 1 0,-2-2-8 16,1 1 8-16,2-2 0 0,4 0 0 0,-4-5 4 15,5 2-4-15,0-1 14 0,-1-2-18 0,4 0 9 0,-1-3-9 16,-1-2 0-16,2 1-4 0,0-2-19 0,3-3 9 16,1 0 1-16,-3-2-5 0,6-1-13 0,-3 0-1 0,2-1 1 15,-1-2 18-15,3 1-22 0,0 1 22 0,3-1-5 0,-3 1 5 16,2 1-1-16,-1 0-8 0,1 1-4 0,-2 1 9 16,1 0-9-16,-1 3 4 0,0 1 17 0,0 3 1 15,-1 0 3-15,1 0-8 0,0 3-8 0,0 0 12 0,0 2 9 16,0 0-1-16,-2 3 5 0,2 1 14 0,3 3 3 15,-1-1 2-15,0 4-18 0,-1-2 13 0,0 5-8 0,3 0 23 16,-2 3-14-16,2-1 2 0,-3-1-1 0,3 2-4 16,0-1 6-16,-3-2 5 0,4 1-14 0,-4-1-6 15,3-1 1-15,-2-2 0 0,-2 0-5 0,2-5-5 0,1 2-17 16,-2-6-10-16,3 0-41 0,-5-1-34 0,4-2-29 16,-2-3-40-16,0-2-19 0,-1-2-110 0,0-2 39 0,-3 1 30 15,1-1 28-15,-2 0 27 0,-1-1 15 0</inkml:trace>
  <inkml:trace contextRef="#ctx0" brushRef="#br0" timeOffset="-84174.82">27428 6039 84 0,'0'0'103'0,"0"0"4"0,0 0 1 16,0 0-19-16,0 0 12 0,0 0-39 0,0 0 11 15,0 3-15-15,0-2 1 0,0 3-3 0,0 1 7 0,0 0-2 16,0 2-8-16,0 2 5 0,0-1 0 0,0 2-11 16,0 1-3-16,0 1 0 0,0 0 13 0,0 0-3 0,0 1 0 15,0 2 2-15,-4 0-4 0,2 3 1 0,-1-1 6 16,0-1-8-16,0 2 1 0,-4 0 26 0,2-1-8 16,1 1-13-16,-4 0 7 0,0-2-4 0,3-1 3 0,-1 0-5 15,-2 0 8-15,5 0-17 0,0-1-17 0,0-3 26 16,-1 0-32-16,4 0 21 0,-3-2-13 0,3-1-20 0,0 0 28 15,0-2-34-15,0-3 28 0,0 0-36 0,0-1 29 16,3-1-14-16,1-1-23 0,0 2 38 0,1-2-23 0,4-3-14 16,-1-1 30-16,2 0-16 0,1 1 16 0,2 2-15 15,1-4-24-15,-5 2 32 0,3-1-32 0,0-1 9 16,1 2 22-16,-4 2 1 0,4-1-24 0,-2 2 0 0,1-1-15 16,-4 1-15-16,4 0-28 0,2 1 9 0,-5-4-25 0,3 3-43 15,0-3-33-15,-1-1-21 0,0-1 9 16,3 2-16-16,-2-3-59 0,-2 0-50 0,2 0 44 0,-3-2 30 15,0 3 26-15,-1-3 26 0,4 1 19 0,-4-2 11 0</inkml:trace>
  <inkml:trace contextRef="#ctx0" brushRef="#br0" timeOffset="-83813.59">27931 6286 141 0,'0'2'125'15,"0"-2"3"-15,2 4-6 0,-4-4 16 0,2 2-10 0,3 1-10 16,-1 0 2-16,1 0-9 0,2-3-6 0,3 4 3 0,0-4 12 15,0 3 0-15,1-3 9 0,4 0-11 16,0 0 0-16,0 0-3 0,0 0-22 0,1 0 10 0,1 0-7 16,-2 0-7-16,4 0-3 0,-4 0-11 0,2 0-11 0,0-3-5 15,-1 0-6-15,0 0 1 0,0 0-30 0,-1-1-9 16,-1-1-46-16,0-1-8 0,-1 0-30 0,-1-1-25 0,-1-1-51 16,-1 4-8-16,1-2-6 0,-5 0-26 0,0-2-13 15,-3 2 28-15,1 2-52 0,-4-4-57 0,1 1 25 16,-3 4 38-16,0-5 21 0,-5 5 34 0,1-4 18 0</inkml:trace>
  <inkml:trace contextRef="#ctx0" brushRef="#br0" timeOffset="-83573.61">27953 6004 180 0,'-3'-1'171'0,"0"1"-13"0,2 1 1 0,-1-1-16 16,4 0 6-16,2 0-32 0,1 0 15 0,1-3-29 15,1 3 11-15,1-1-8 0,1-1-10 0,4 1-20 16,-2-3-2-16,6 2-2 0,0-1-13 0,1-2-24 0,2 1-40 16,2-1-45-16,-1-1-51 0,0-1-55 0,1 0-62 15,-1-1-73-15,1 0 42 0,-2-1 36 0,-2 0 22 0,0 0 26 16,0-1 11-16</inkml:trace>
  <inkml:trace contextRef="#ctx0" brushRef="#br0" timeOffset="-83060.98">28686 5529 119 0,'6'-5'111'0,"0"1"-8"0,0-2 5 0,2 1-15 16,2-1-13-16,1 2-8 0,0-1-20 0,0 2 10 0,-2-2-3 15,3 3-3-15,2 0-15 0,-1 1 0 0,-3-1-7 0,2 2-7 16,0 0 3-16,1 0-3 0,-5 3 0 0,1-1-3 16,2 4-1-16,-1-3 0 0,-4 3 5 0,2 1 0 0,0 1-12 15,-2 2-12-15,2 4 12 0,-1-1 4 0,2 1 0 16,-4 0-4-16,-4 2 1 0,6 0-5 0,-6 1 0 0,3 2-3 16,-1-1-5-16,-2 3-4 0,-1 0 0 0,0 0 0 15,0 3 8-15,-1-1 0 0,1 4-8 0,-5-2-8 0,2 2 0 16,-5 0 16-16,3 2 0 0,-3 1-12 0,0-2 21 15,-1 2 0-15,-4 0-17 0,4-1 16 0,-1 0 1 16,0-1 0-16,1 0 0 0,1-2-8 0,2-1 8 0,-5-1 1 16,5-1-10-16,-1-4 5 0,1 2 1 0,-1-3-1 15,1-1-4-15,3-4 0 0,0 1 0 0,1-4-1 0,1-1 1 16,-1 0-4-16,2-4-5 0,0 1-9 0,0-3-13 16,2-2-1-16,-2 0 10 0,0-1-22 0,0 0-8 15,0 0-29-15,-2-1-6 0,2-3-23 0,0 1-9 0,0-3-44 16,-1-2-47-16,1 1 1 0,0-1 20 0,-2-2 26 15,2-4 15-15</inkml:trace>
  <inkml:trace contextRef="#ctx0" brushRef="#br0" timeOffset="-82392.33">28730 5913 112 0,'3'-6'118'0,"2"1"-7"0,1-1 3 15,3 2-9-15,-1-4-15 0,5 1-10 0,1-4-10 0,1 1 7 16,2-1-17-16,-1-1 11 0,3 1-17 0,3 0 11 16,-3-1-11-16,4-1-3 0,1 2-3 0,1-1-4 15,-1 1-3-15,2 1-9 0,-3 1 1 0,1 0-8 0,-2 1 1 16,-1 1-14-16,1 1 10 0,-5 0-5 0,0 1-4 0,-2 1 4 15,1-1-8-15,-4 2 4 0,1 0-5 16,-4 0 1-16,1 0-4 0,1 0 3 0,-3 2-3 0,-2 1-10 16,2-2 14-16,0 2 0 0,-3 0 0 0,-1 0-4 0,0 0 3 15,-3 0 1-15,1 0 0 0,-2 0 1 0,2 0-10 16,-2 0 9-16,0 0 13 0,-2 0-22 0,2 0 23 16,-2 0-18-16,4 0 23 0,-2 0 0 0,0 0-18 0,0 0 19 15,-2 0 0-15,1 2-5 0,-3-1 1 0,3 2-15 16,-4 0 0-16,2 2-5 0,-2-2 5 0,-1 1-5 0,0-1-55 15,1 3 70-15,-2-1-10 0,3-1 0 0,-4 2 5 16,3-3-15-16,0 0-10 0,-1 0 20 0,3 2-15 16,-2-5-15-16,3 4 0 0,1-1 20 0,-2-1-25 0,1 1 6 15,2 0 4-15,0-2-4 0,0 4 9 0,0-3 5 0,0 2-9 16,2 2 4-16,-4-3 1 0,2 1-1 0,5 5 6 16,-4-3-1-16,4 3 5 0,0 0-5 0,1 2 5 15,2-2-4-15,2 1 4 0,1 2 9 0,2 2 5 16,-1-1-19-16,1 0 24 0,1 0-19 0,-1 0 24 0,-1-1 0 15,-1 0-4-15,1 2-1 0,-2 1-9 0,0-2 0 0,-2 1 0 16,3-1 10-16,-7-2-10 0,5 1 10 0,-3 0-14 16,0 0-1-16,-4-2 5 0,4 1 0 0,-6-2 1 15,2 0-1-15,1-2-5 0,-3-1 1 0,0 1 4 0,0 0 1 16,0-1-6-16,-5 1 6 0,1-1-6 0,-1 0 0 16,-2 2 1-16,-1-2-6 0,0 0 0 0,-2 3 0 0,-2-3-6 15,-2 0 1-15,-2 1-6 0,2-1 11 0,1 0-10 16,1-1-6-16,-6-1-5 0,6 1-15 0,-4-2-10 15,2 1-18-15,0-1 11 0,1-1-36 0,0-1-11 0,4-4-21 16,-3 2-16-16,2-4-43 0,2 1-60 0,-2-4 18 16,2-1 26-16,2-1 24 0,0-2 25 0,4-2 15 0</inkml:trace>
  <inkml:trace contextRef="#ctx0" brushRef="#br0" timeOffset="-82173.9099">29201 5665 166 0,'6'-1'150'0,"0"2"-18"16,2-1 12-16,0 0-17 0,2 0-13 0,6-1-17 16,-4 1-3-16,2 0-10 0,1 0-19 0,2 0-6 0,1 0-11 15,0-2-4-15,1 1-20 0,1-1-28 0,2-1-40 16,-6-1-32-16,4-1-13 0,-1 1-98 0,-2-1-31 15,1-2 22-15,-4 1 21 0,2 1 21 0,-2-1 15 0</inkml:trace>
  <inkml:trace contextRef="#ctx0" brushRef="#br0" timeOffset="-81536.7">29806 5926 55 0,'0'0'136'0,"-1"0"-19"0,1 0 9 0,0 0-11 16,0 0-7-16,0 0-5 0,0 0-8 0,0 0-9 15,1 0-3-15,3 0 4 0,-1 0-13 0,-2 0 9 0,7-3-3 16,-2 3-10-16,6-3-3 0,-4 1 1 0,6 0-2 15,0-1-3-15,2 0-18 0,0-2 21 0,2-1-28 16,0 2 20-16,-1-1-3 0,5-1-29 0,-2 5 20 0,2-1-25 16,0-1 22-16,-1 2-5 0,-1-1-5 0,2 2-5 0,-4 0 1 15,2 0-6-15,-1 2 0 0,-3-1-5 0,-1-2 0 16,0 1-30-16,0 0 30 0,-2 0-6 0,-2 0-24 0,3 0 0 16,-4 0 24-16,-2 0-6 0,3-3-6 0,-6 3-30 15,1-2-6-15,-1 1-4 0,-2-2-22 0,-1 0-8 16,-1-2-45-16,-1 2 6 0,0-1-18 0,-1-2-15 0,-1 1-7 15,-3-2-76-15,-1 1-31 0,-1-2 31 0,-2 4 25 16,1-2 17-16,0 1 30 0,-1-1 25 0</inkml:trace>
  <inkml:trace contextRef="#ctx0" brushRef="#br0" timeOffset="-81170.69">30071 5604 94 0,'-2'0'111'0,"1"0"-4"0,1 0 4 0,-2 0-14 0,2 3-7 16,0 0-14-16,-3 0 1 0,3 2 8 0,-4 2-11 0,3 0-6 15,1 4 15-15,-3-2-10 0,-1 4 13 0,1 1 2 16,-3 0 2-16,5 2-7 0,-3 3-31 0,1-1 49 0,2 4 3 16,1 1 11-16,-2 1 0 0,2 3 1 0,-2-1-16 15,2 1-6-15,2 0-3 0,-4 0-8 0,2-4-3 16,2 3-25-16,-2-3 16 0,-2-4 10 0,2 1-27 0,0-5-7 16,2-2-16-16,1-2 2 0,-3 1-25 0,3-5-49 15,1-1-45-15,-3-1-12 0,5-2-64 0,-4-2-37 16,3 1-27-16,-1-4-2 0,-4-1-107 0,2 0 18 0,0-4 48 15,-2 1 36-15,0 0 41 0,0-3 16 0,1 0 19 0,3 0 14 16</inkml:trace>
  <inkml:trace contextRef="#ctx0" brushRef="#br0" timeOffset="-80454.69">30701 5700 62 0,'0'0'111'15,"0"0"-4"-15,0 0-7 0,-1-2 0 0,2 2 5 16,-1 0-11-16,0 0-2 0,0 0-4 0,0 2-21 0,0 1 8 16,0 0-3-16,2-2 5 0,-2 5-15 0,1-1 10 15,-1 1-12-15,0-1 6 0,4 3-21 0,-3 0 19 0,4 1-17 16,-3-2-3-16,-1 4 0 0,4-1-3 0,-1 2-4 16,0 2 0-16,1 0-4 0,-1 3 1 0,1 4-5 15,-2 0-5-15,2 0-9 0,1 5 10 0,-4-1-5 0,1 4-10 16,-1-4 11-16,-2 7-1 0,3-4-4 0,-3 1 0 15,0 1 0-15,0-2-6 0,0-1 1 0,-3 0 11 16,6-1-12-16,-6-2 1 0,6-2-5 0,-3 1-1 0,0-2 1 16,0-2-1-16,0 1 1 0,0-2 11 0,0-2-6 15,0 1 0-15,-5-1 0 0,2 1-11 0,-4-1-11 0,0-1 17 16,-1 0-6-16,0-1 0 0,-5-1 0 0,4 1 0 16,-4-2 11-16,1 1 1 0,-1-2-1 0,0 1-17 0,0-2-5 15,4-1 11-15,-4 1 6 0,2-3 5 0,0 0-17 0,0-1-5 16,2-1 11-16,0-2-6 0,0-2 12 0,1 1 11 15,0-2-23-15,2-2 29 0,-3 2-11 0,2-4-18 16,3 1 30-16,-5-2-30 0,5-2 24 0,-4 1-6 16,2-2-18-16,1-2 24 0,2-2-24 0,-1 1 24 0,1-4-30 15,2 0 6-15,-1 0 0 0,2 0 24 0,-3 0-30 0,3-3 30 16,5 2-30-16,-4-2 0 0,4 1 24 0,-2-1-24 16,5 2 0-16,0-2 0 0,1 0 24 0,3 0 0 15,-1 1-24-15,5-1 24 0,-4 3-24 0,2-1 24 0,2 1-24 16,2 0 24-16,-4 1-24 0,3 2 0 0,-2 2 30 15,0-1-30-15,1 4 18 0,0-1 12 0,-2 2-6 0,0 3 6 16,-1 0-6-16,-1 2 0 0,1 1 1 0,-1-2-1 16,-2 2 0-16,2 0-5 0,-4 0-1 0,2 2 0 0,-2-2 1 15,-1 0-7-15,-1 0-7 0,2-2-24 0,-7 2-18 16,6 0-29-16,-4-1-36 0,-1-2-35 0,-2-2-20 16,1 1 3-16,-1-2-99 0,0-5-24 0,0 1 45 0,-1-2 28 15,2-3 32-15,-1-1 23 0,-1 0 14 0</inkml:trace>
  <inkml:trace contextRef="#ctx0" brushRef="#br0" timeOffset="-80230.1">30716 5320 52 0,'-2'2'124'0,"2"-2"8"16,0 0-28-16,0 0 8 0,-1-2-11 0,1 2-43 16,0 0 8-16,1 0-15 0,-1 0-18 0,0 0 8 15,-1 2-30-15,1 1-4 0,0-2-25 0,1 2-8 0,2 0-26 16,3 0-17-16,-3 2-84 0,2-4-19 0,2 4 14 16,-2-4 15-16</inkml:trace>
  <inkml:trace contextRef="#ctx0" brushRef="#br0" timeOffset="-79649.89">31509 5521 62 0,'0'3'86'16,"-1"0"-8"-16,-2 2 15 0,-1 1-21 0,1-1 10 0,0 2-21 15,-3-1-3-15,1 1-7 0,0-2-4 0,-1 2 19 16,3 1-18-16,-4-2 7 0,0 1 1 0,0 2 4 15,1-1 4-15,-1 1-18 0,-3 0-4 0,2-2 16 0,-4 2-11 16,2 2-11-16,0-4 16 0,-1 5-16 0,-2-3 1 16,2 0 0-16,0 2-3 0,-1-2-5 0,0 0-3 0,0 1 0 15,2-1 8-15,1 0-7 0,-4 2-14 0,5-2 18 16,2-2-22-16,-2 2 23 0,0-3-28 0,0 3 5 16,3-1 19-16,-1-1-24 0,3-1 20 0,0 0-1 0,-2-4-23 15,4 1 10-15,1-2 9 0,0 1-5 0,0-1-19 16,0-1 20-16,0-1-20 0,6 1 0 0,-3-2 0 0,2 2 10 15,1-1 0-15,1-2-15 0,2 3 29 0,-1-2-4 16,3 2-5-16,3-3-1 0,-5 0-18 0,4-1-1 0,0 2 20 16,-2 1-20-16,1-1 0 0,0 2 25 0,-1-1-10 0,1 1 0 15,-2-2-15-15,1 2 0 0,1 3 25 16,-2 0-1-16,0-3-14 0,-1 0-9 0,0 0 18 0,0 2-18 16,0-1 18-16,-1-1-18 0,0 1 18 0,-3 1-18 0,-1-2 18 15,4 0-9-15,-2 0-14 0,1 2 19 0,-2-2-5 16,-1-2-10-16,1 0-10 0,-1 2-37 0,0-2 1 15,1-1-25-15,-4-2-16 0,1 1-9 0,-1-1-1 0,-1-2-24 16,0-1-84-16,2-1-19 0,-2 2 34 0,0-2 28 16,-3-2 18-16,3 1 15 0</inkml:trace>
  <inkml:trace contextRef="#ctx0" brushRef="#br0" timeOffset="-79281.88">31526 5551 91 0,'0'5'78'0,"0"2"4"0,0 1-10 0,0-2 3 16,0 1 0-16,0 1-21 0,0 2-10 0,0-1-1 15,0 3 0-15,0 0 5 0,0 2 7 0,0 1-15 0,0 3 8 16,0 0 4-16,0 3 0 0,0 0 8 0,0 0 1 16,0 4 1-16,0 1-12 0,0-1 1 0,0 7 5 0,0-4 4 15,0 1-19-15,0-1 13 0,0 1-20 0,0-1 17 16,0-1-21-16,0-1 9 0,0-2 10 0,0-3-8 0,0-3-9 16,0-2-14-16,0-4-4 0,0 2 0 0,0-4 5 15,0-2 0-15,0-2-14 0,0-4-5 0,2 2 14 16,0-3-28-16,-2-1-15 0,1 0-22 0,3-1-13 0,-1-3-29 15,-2-1-22-15,-1 2-17 0,2-5-88 0,0 1-22 16,-2-1 26-16,0-2 32 0,1-1 19 0,-2-2 19 16</inkml:trace>
  <inkml:trace contextRef="#ctx0" brushRef="#br0" timeOffset="-78274.6">31791 5646 98 0,'1'-3'93'0,"3"1"-4"0,0-1-21 15,1-1 0-15,1 1 7 0,1-2-21 0,-1 2-10 16,3 2 10-16,1 1 4 0,-4-2-3 0,2-1-4 0,3 0-18 16,0 2 16-16,-3 1-5 0,3-2-17 0,0 2 6 15,2 0-2-15,-4-1-1 0,4-2 1 0,0 1-5 16,-5 4-2-16,3-4 3 0,-2 2 8 0,1 0-4 0,-1 0-15 16,-2 0 0-16,2 0 16 0,-6 0-16 0,3 5 0 15,-1-4 20-15,-3 1-3 0,0 2-8 0,-1 1 0 16,1 1 0-16,-2 0 0 0,0 1-3 0,-2 1-1 0,2-1-4 15,0 1 1-15,-1-1 8 0,1 4-13 0,1-1 0 16,-1-1 10-16,-3 3-15 0,1-1 1 0,-1-1 0 0,0 2 1 16,-4 2 3-16,3-2-13 0,-2 2 9 0,-2-1 0 15,0 2 10-15,0-2-10 0,-2 2-14 0,6 0 24 0,-4 2-24 16,1-4 19-16,-4 2-9 0,3 0-10 0,-1-3 24 16,1 2-14-16,-1-1-15 0,-1 2 10 0,-1-3 15 15,2 0-20-15,-3 0 19 0,0 0 0 0,2 0-23 0,2 0 23 16,0 0-23-16,-2-1 23 0,0-1-24 0,2-2 25 15,0 1-25-15,2-3 25 0,-1 1-25 0,4-4 24 16,-2-1-18-16,4 1 18 0,-2-3 6 0,-1 1-25 0,2-1 14 0,2 0 11 16,0-1 0-16,0 1-15 0,0-3 0 15,0 0 10-15,-2-1-5 0,0-1 0 0,4-1 1 0,0-3-6 16,0-2 5-16,2 1-5 0,0-2-25 0,1-3 20 0,2 1-26 16,-1 2 21-16,3-1-15 0,-1-1 0 0,2 2 0 15,-1 0 1-15,2 0-1 0,-3 1 6 0,2 0 0 0,2 0 4 16,-4 2 1-16,2 1 9 0,1 3-15 0,-2-3 6 15,-1 5 0-15,3-3 4 0,-4 5 0 0,1-2 1 16,0 3-1-16,1 0 5 0,-1 0 9 0,-3 0-13 0,3 3 4 16,1 2-5-16,-1-1 24 0,-2 2-1 0,1 2-18 15,2 2 24-15,-1 1-10 0,-2 0 10 0,2 3-9 0,3 1 0 16,-3-5 9-16,0 5-14 0,1-1 0 0,-2-2 0 16,-1-2 0-16,-1 0 0 0,1 0 0 0,0 0-5 15,-4-2 0-15,-1-2 11 0,3 1-16 0,-4-2 0 16,0-4 5-16,0 1-36 0,0 1 11 0,0-3-25 0,0 0-18 15,-2 0-17-15,2 0-20 0,2 0-27 0,-2 0-11 0,0-2-77 16,0 1-29-16,1 1 23 0,-1-2 26 0,4 1 22 16,-1-1 27-16,-2 1 14 0</inkml:trace>
  <inkml:trace contextRef="#ctx0" brushRef="#br0" timeOffset="-78043.3">32311 6165 112 0,'-8'6'136'0,"1"1"-8"0,-2 1 2 0,1 1-18 16,0-2 0-16,2-1-42 0,-3 2 11 0,1 1-10 16,-2-3-7-16,2 3-7 0,-3-3-7 0,3 1-19 15,2 1-8-15,-5-2-19 0,5-1-12 0,-1 3-3 0,1-5-13 16,1 0-22-16,1 0-11 0,2-1-15 0,0-1-47 15,2-2-53-15,-1-2-12 0,1 0 19 0,1-3 15 0</inkml:trace>
  <inkml:trace contextRef="#ctx0" brushRef="#br0" timeOffset="-77212.7899">32536 5649 84 0,'2'0'96'0,"3"-2"-3"16,-3-1-22-16,-1 2-3 0,6-1 11 0,-2-1-25 16,-1 1-3-16,1 0-4 0,4-1-11 0,-1-2 4 0,1 2 1 15,-2 0-8-15,6 0 3 0,-3 0-10 0,2 0 8 16,1 0-8-16,-4-3 0 0,4 5-4 0,0-2-3 15,-1 1-11-15,-1 2-1 0,0-1 1 0,2 1-1 0,-5 0 12 16,1 0 0-16,1 1 0 0,-2 4-7 0,-5-1-5 16,3 1 13-16,-4-1-1 0,0 2 4 0,-2 2 0 15,1 0 5-15,1 2 7 0,-2 2-19 0,-3-5 20 0,3 5-12 16,1-1-8-16,-2-1 21 0,-1 2-13 0,-1 2-12 0,-1-2 13 16,1 1 0-16,-2-1 0 0,-1 0-3 0,-2 1-1 15,0-2 5-15,0 0 8 0,-2 1 1 0,5-3-21 16,-2 0 21-16,1-2-21 0,-1-1 22 0,-2 0 1 0,5 0-13 15,-3-1 9-15,2 1-9 0,2-2 0 0,1-1 0 16,-1 0-4-16,-3-3-10 0,6 3 10 0,-1-1 0 0,1-2 1 16,0 1-1-16,0-1 1 0,0 0 10 0,0-1-15 0,0-1 0 15,0 2-5-15,0 0 0 0,0-3 0 0,0 0-6 16,1-1-5-16,1 1 0 0,4-3-5 0,-3 1-1 16,2-1 1-16,0 3 0 0,0-1-6 0,-1-3 5 0,4 3 6 15,-2 3-10-15,1-2-12 0,-2 0 17 0,-2 0-16 16,2 3 16-16,1-2-11 0,-2 1 27 0,0 1-1 15,0 1-15-15,1 1 15 0,0-2-15 0,-2 3 5 0,3 0 0 16,1 1 0-16,-3 4-10 0,3-2 15 0,-1 1 0 16,0 4 0-16,-1-3 1 0,1 2 4 0,-1 3 1 0,3-2-1 15,0 1 1-15,-3 1 0 0,-1 1 0 0,0-1 16 16,-3 1-27-16,3-1 33 0,-1-1 1 0,-3 0 0 16,0 0 7-16,0 0-11 0,0-1 6 0,0-2 7 0,-2-1-12 15,4 0 27-15,-5-2-32 0,3 2 34 0,-4-4-5 16,1 4-5-16,-2-4-36 0,-1 1 1 0,-3-1 29 0,1 1 1 15,-4-1-7-15,-1-1-7 0,0 2 0 0,-5-2-7 16,2 0 1-16,-2 1-1 0,0-2-15 0,2-1-26 0,-1 2-7 16,0-3-17-16,4 2-13 0,-3-2-30 0,3 0 18 15,-1 0-19-15,5 0-9 0,1-2-21 0,-2 2-35 0,6-1-16 16,-4-4-27-16,3 1 19 0,-2-1-61 0,5-1-39 16,0-1 27-16,2-4 22 0,2-1 36 0,4-1 21 0,-2-1 18 15,3-1 14-15</inkml:trace>
  <inkml:trace contextRef="#ctx0" brushRef="#br0" timeOffset="-75760.87">27969 7674 94 0,'0'0'114'0,"0"1"-6"16,0-2-12-16,0 4 8 0,0-3-2 0,0 0-19 0,0 1 5 15,0-1-14-15,0-1 4 0,4 2 1 0,-4-1-3 16,4 0 9-16,1 0-18 0,-1-1 13 0,4 1-7 16,-1 0-2-16,-1 0 2 0,5 0-4 0,-1 0-15 0,-4 0 5 15,6 0 11-15,-3 0-2 0,2 0-4 0,0 0-8 0,-2 0 1 16,1 0-3-16,2 0-5 0,1 0-15 16,-3 0-5-16,4 0-6 0,-1 0 0 0,0 0 13 0,-3 1-18 15,1-1 0-15,2 0-6 0,-4 3-12 0,4-3 0 0,-5 0-6 16,1 0 6-16,-4 2-6 0,3-1 12 0,-2-1-30 15,-3-1 6-15,4 2-18 0,-6-1-28 0,1-1-8 0,-2 1-30 16,2 0-25-16,-2 0-21 0,0-3-18 0,-2-2-3 16,-1 1-83-16,1-2 1 0,-4-1 27 0,2-1 29 15,0 0 27-15,-4-2 11 0</inkml:trace>
  <inkml:trace contextRef="#ctx0" brushRef="#br0" timeOffset="-75437.73">27988 7453 66 0,'2'3'142'0,"1"-3"-2"0,0 2-11 0,0-2 15 0,5 0-13 15,0 0-17-15,3 0-5 0,0 1-26 0,3-2 9 16,1 2-26-16,0-1 10 0,1-1-24 0,3-4-7 16,2 4 5-16,-4-2-17 0,2 0-20 0,0-2-38 0,-1 2-34 15,0-2-30-15,-3 0-34 0,0 0-118 0,-2 1 20 16,-2-2 21-16,-1 0 24 0,-2 1 26 0,-4-1 15 15</inkml:trace>
  <inkml:trace contextRef="#ctx0" brushRef="#br0" timeOffset="-73298.1">26208 7167 76 0,'-2'1'122'0,"1"1"-12"15,1-4 12-15,-4 1-14 0,4 2-7 0,0-1-21 0,0 0-6 16,0 0 3-16,0 0-21 0,0 0 15 0,4 0-3 16,-3 0-6-16,-1 0-12 0,3 0-3 0,2 0-7 15,0-3 0-15,3 2-8 0,-2 1-8 0,2-2 5 0,2 1 0 16,-1 1 0-16,2-2-4 0,-1 2 1 0,4-1-1 16,-3-1-8-16,3 4 1 0,-1-1 3 0,2-2-3 0,0 2-1 15,2-1-12-15,-1-3 8 0,0 3 14 0,0-2-14 16,2 1-13-16,0 0 23 0,1 1-14 0,0-3 0 15,-2 1-4-15,4 1 0 0,-5-2-1 0,3 3 10 0,-2-2-14 16,0 2 0-16,1 0-5 0,-2 0 5 0,-1-1 5 16,-2 1 9-16,0 1-9 0,-2-2-15 0,2 1 24 0,-3 0 0 15,-2 0-4-15,-1 0-10 0,1 0-10 0,-1 0 20 0,-2 0-1 16,0 0-9-16,0 0-9 0,0 0 18 0,-4 0-18 16,6 0 18-16,-3-3 1 0,1 1-15 0,-2-1 5 15,2 0 10-15,0-1-25 0,0-1 25 0,-2 2-5 0,3-3-10 16,-3 2-9-16,-2-1 9 0,3 4 14 0,-4-3-9 15,1 4-14-15,-1-1 24 0,0 0-20 0,0 1 20 0,0 0-1 16,0 0-9-16,-1 0-14 0,1 1 23 0,0-1-9 16,1-1-9-16,-1 1 4 0,0 0 5 0,0 0-9 15,-1 0 9-15,1 0 9 0,0 2 1 0,0-2-10 0,0 0 0 16,0 2-10-16,0-2 5 0,0 0 1 0,0 3 13 16,0-1 1-16,-2 2-6 0,0-1 1 0,-1 0-10 0,0 3 5 15,-1 0 0-15,-3 0 0 0,2 2 0 0,-1 1 0 16,-2-2-9-16,-3 1 18 0,3 2 1 0,2-2-20 15,-5 0 15-15,1 2-10 0,2 0 20 0,-2-1-1 0,0 1-19 16,0 1 5-16,2 0 19 0,-2-1-19 0,2 2-4 16,-4 2 13-16,2-2 11 0,1 1-1 0,0 2-14 0,0 0 15 15,-3-1-10-15,4 2 10 0,-2-1-10 0,0 2-5 16,0-2-10-16,0-1 10 0,0 3 5 0,0-2 1 16,0-1 4-16,2 1-15 0,0-2-5 0,-1 1 10 0,0-1 5 15,5-1-4-15,-4-1-1 0,1 1 5 0,2-3-4 0,-2 1 4 16,2-1 1-16,2 0-1 0,-2-3 12 0,-2 0-17 15,7 0 6-15,-4-1 0 0,-1-4 11 0,2 4-11 0,2-4 0 16,-1-1-11-16,0 2 28 0,1-2 1 0,1 0-1 16,0 0 2-16,0 0 0 0,0-2 0 0,0 4-6 15,1-4 1-15,-2 1-6 0,1-2-7 0,0-2-5 0,0-1-1 16,1 0-19-16,3-1-18 0,-1-2 25 0,1-2-7 16,-1-1 1-16,4-1-18 0,1 2 6 0,-2 1-6 0,3-1 6 15,1 2 7-15,-4 0 0 0,2-1 0 0,1 2 5 16,0 2 1-16,-3 2 0 0,0 1 0 0,0 1 0 15,1 1 11-15,-1-1 11 0,1-1-17 0,-1 6 6 0,2 0 6 16,0 0-6-16,0 3 0 0,0 0 17 0,2 2-1 16,-2-3 1-16,2 3 1 0,2 3-18 0,-2-4 17 0,1 2-23 15,0 0 6-15,-1-1 0 0,-1 1 23 0,0-2-23 16,1 0 24-16,-3 0-12 0,1 0-18 0,1-1 24 16,-4 0-24-16,-1-1 24 0,1-2-30 0,0 1 24 0,1-3-12 15,-1 1-30-15,-2-2-6 0,2 2-43 0,0-2-41 16,-1 0-33-16,0-4-22 0,2 3-87 0,-3-2-31 15,3-1 39-15,-1 4 33 0,2-3 19 0,-3-2 33 0,2 2 27 0</inkml:trace>
  <inkml:trace contextRef="#ctx0" brushRef="#br0" timeOffset="-72698.55">27048 7444 48 0,'0'0'118'16,"0"-1"-1"-16,0 1-16 0,0 0-15 0,-2-2-7 0,0 2-14 16,4-1 0-16,0 2-6 0,-2 1-4 0,-2-4-4 15,2 2-3-15,0 0-10 0,0 0-1 0,0 0 1 16,0 0 0-16,0 0 0 0,0 3 0 0,0 0 1 0,0 2 4 16,0-1 8-16,0 1 5 0,0 2 5 0,0 1 0 0,0 1-15 15,0 0 14-15,0 3-17 0,0-2 10 0,0 2 6 16,0-1-9-16,0 4 11 0,0-2-23 0,0 1 21 15,0 1-4-15,0 1-24 0,0 1 21 0,0-1 2 0,0-1-27 16,0 0 17-16,0-1-4 0,-2 2 0 0,2-2-4 16,0-2-12-16,-1 1 12 0,1-2-11 0,0-2 6 0,-4 1 7 15,4-2-6-15,0 0-19 0,0-1 27 0,0-4-26 16,0 3 20-16,0-5-14 0,0 0-6 0,-1 1 14 0,2-2-13 16,4 2-1-16,2-2 15 0,2-2-22 15,-1 2 0-15,2 0 16 0,3 0-9 0,0 0-6 0,3-2-8 16,0 2 15-16,0-2-7 0,0-1-24 0,1 0 9 0,-3 1-8 15,3 1 37-15,-5-1 1 0,3-1 0 0,0 1-23 16,-6 4 16-16,4-4-1 0,-4 2 1 0,-1 0-24 16,2 0-8-16,-4 0 1 0,0 0 15 0,1 2 15 0,-2-2-22 15,-1 0 22-15,1 0-23 0,-4 3-38 0,1-3 16 16,0 0-36-16,-1 2-27 0,-1-2-8 0,-1 0-33 0,-1 0-54 16,-1 0 1-16,0 0-5 0,-7 0-51 0,4-3-41 15,-2 1 14-15,-2 0 40 0,-4-3 23 0,3 0 31 0,-8-1 15 16,3-1 29-16</inkml:trace>
  <inkml:trace contextRef="#ctx0" brushRef="#br0" timeOffset="-72032.5399">25801 6841 101 0,'2'0'97'0,"-4"0"-19"0,6 2 12 0,-3 1-11 0,2-3-4 15,1 3-21-15,-3 1 11 0,-1-1-3 0,2 0-3 16,3 0-1-16,-5 3-6 0,4 0-11 0,-2 0 8 0,-1 2 7 16,-1 2 1-16,0 1-11 0,-1-1 12 0,1 4-7 15,0-1-3-15,-2 1 0 0,4 1 1 0,-2 1 8 0,0 2 2 16,0 0-25-16,0 0 22 0,0 0-12 0,0 2 1 15,0 2 0-15,-2-1 2 0,2 2-10 0,0 2 21 16,0-1-4-16,0 2-19 0,0 1 1 0,0 0 16 0,0-1-20 16,0 2 16-16,0 2-26 0,0-3 1 0,0 3 5 15,0-2 12-15,0-1-29 0,0 2 25 0,0-3-12 0,0 2-18 16,0-2 12-16,0-1 12 0,0-3-5 0,0 1 0 16,0-4-19-16,0 1-18 0,0-2 31 0,0-3-6 0,0-2-7 15,0-1-32-15,0-1-30 0,0-4-10 0,0 2 13 16,0-3-21-16,0 0-30 0,0-5-30 0,0 4 3 15,0-3-25-15,2-2 13 0,-1 1-50 0,-1-1-49 0,3 0 3 16,1 0 31-16,0 0 24 0,1-1 27 0,2-1 10 0</inkml:trace>
  <inkml:trace contextRef="#ctx0" brushRef="#br0" timeOffset="-71344.5399">27488 6947 48 0,'2'0'71'0,"-2"0"15"0,1 0-15 16,3 2 4-16,-4-2 11 0,0 2-28 0,0-2-8 15,0 1 15-15,1 2-14 0,1 0 18 0,0 2-10 0,-2 1 0 16,0-2 0-16,1 2-3 0,1 2 8 0,-2-2-10 16,1 4 3-16,-1 1-2 0,0-1 0 0,-1 4 1 0,1-2 5 15,1 4 4-15,-1 1 3 0,-1 1-13 0,1 1-7 16,0 2 5-16,0 2 6 0,1-1 6 0,1 2-3 16,1 0 2-16,0 2 2 0,1-1-4 0,2-1-14 0,-3 2 1 15,2 2-5-15,-1-4-4 0,1 2-5 0,0 1-11 16,-3 0 24-16,-1 1-30 0,-1-2 13 0,5 2 0 15,-4-1-12-15,1 0 0 0,-2-1 1 0,0-2-1 0,0 3-5 16,1-3-21-16,3-2 14 0,-3-1-7 0,1 0-33 16,-2 0 20-16,0-4-26 0,1-2-4 0,1 0-12 0,0-2-28 15,-1-1-2-15,-1-1-23 0,-1-2-15 0,1 0-8 0,0-3-6 16,0 1-6-16,0-1-43 0,1-1-61 16,-2-4 8-16,1 1 23 0,0-1 29 0,0 1 15 0,0-4 19 15</inkml:trace>
  <inkml:trace contextRef="#ctx0" brushRef="#br0" timeOffset="-69710.4">28656 6958 87 0,'0'3'93'16,"0"3"-11"-16,0-1 4 0,0-2-22 0,0 3 15 0,0-2-39 16,0 4 7-16,0-5-4 0,0 1-3 0,4 2 7 15,-2-1 1-15,1-2-4 0,2 3 0 0,-2 1-18 0,0-1 7 16,3 1-6-16,-4 1-1 0,4 1 8 0,-1 2 3 15,-2-1 9-15,2 2 0 0,-4 2-3 0,3 1-4 0,0 0-8 16,1 1 13-16,0 1-4 0,-1 1 0 0,1 3 5 16,2-2 5-16,-1 2-3 0,0 2-5 0,0-1-3 0,-1 1-17 15,3 1 14-15,-1 1-1 0,2-2-21 0,-3 1 0 16,2 3 13-16,0-2-18 0,1 2 19 0,1 0-23 0,-2 2 0 16,5-2 23-16,-5 0-23 0,1 1 19 0,0 1-5 15,-1-2 1-15,0-2-1 0,2 0 1 0,-1 1-15 16,-2-3 5-16,1-1-5 0,-3 1 5 0,4-4-5 0,-6 2-10 15,3-3 5-15,-1 0 10 0,0 0 0 0,0-3 1 16,1 0-6-16,-2-1 0 0,0-1 0 0,-3-2 5 0,4-1 11 16,-2-2-16-16,1-1 6 0,0-1-11 0,2-1-5 15,-3-2 10-15,2-2 0 0,-1 1 0 0,0-2 1 16,3 0-1-16,-1 0 0 0,-3 0 1 0,2 0 4 0,0 0 1 16,-2-2-5-16,0 4-1 0,0-5 0 0,-1 1 1 15,1-1-1-15,1 0 1 0,0-2-6 0,0 0 5 0,1-3-5 16,-2-1 6-16,2 0-6 0,0-4 0 0,1 2 0 15,2-4 0-15,-2 0 0 0,3-1 0 0,-2-2 0 16,-1-3 0-16,2-2-11 0,1-1 0 0,0-4-16 0,-3 0 21 16,0-3-26-16,3-2 1 0,-5-1 20 0,2-4-25 0,-3 1 11 15,1-1 10-15,-1 1-15 0,0-2 1 0,0 1 0 16,1-1 9-16,0 2-8 0,-2 2-10 0,2 1 24 16,1 1-9-16,0 0-4 0,0 0 23 0,0 4-1 0,-2-1 0 15,2 5-8-15,1-1 13 0,-3 2-13 0,2 3 4 16,-1 0 0-16,1 2 13 0,-2 1-4 0,2 1-18 0,1 1 23 15,-1-1-1-15,0 4 1 0,0-2-10 0,-2 3-8 16,0 0 9-16,-1 1 4 0,-1 4 0 0,-1-2 4 0,3 2 0 16,-3 2 1-16,0 2 13 0,0 0-14 0,0 1 1 15,-3 1-1-15,3-1 0 0,0 2 1 0,5 0-5 16,-4 0 0-16,-1 0 0 0,3 2 0 0,-1-2 0 0,1 0 0 16,2-2 0-16,-2 2 0 0,4 0 0 0,-1 0 4 15,-2 0 1-15,3 0 4 0,1 0-9 0,-2 0 0 0,2 3-9 16,-2-3 13-16,1 2 1 0,1-2-5 0,-1 0 0 15,1 0 0-15,-1 3 0 0,-2 0 0 0,3-2 0 16,-2 2 0-16,2-2 5 0,-4 3-10 0,4-4 5 0,3 3 5 16,0 0-5-16,1 0 13 0,5-3 5 0,2 0 1 15,-2 0-15-15,9-2 1 0,-1 1 9 0,3-1-5 0,2 4 1 16,2-7-10-16,1 5 9 0,-1 0 1 0,3-3-1 16,-1-1-9-16,4 2-9 0,2 2 18 0,-2 0-18 15,0 0 18-15,0-1 1 0,-2 1-20 0,3 0 20 0,1-3-1 16,-2 4-9-16,-1 1-9 0,-3-1 18 0,-1-1-9 0,0 0 10 15,-1 2-20-15,1-2 20 0,-3 2-15 0,2 0-5 16,0-2 25-16,-1 0-20 0,6 2 19 0,-2-4 1 0,3 4-15 16,-2-1 10-16,3-2-10 0,-2 1-10 0,2-2 20 15,4 2-1-15,-4 0-18 0,1 0 9 0,-1 0 9 16,-1 0-18-16,-1 0 18 0,1-2-18 0,-2 2 14 0,2-2 4 16,-3-1 1-16,0 0 0 0,-2 1-20 0,2-1 20 15,0 2-25-15,-2-1 25 0,0-1-25 0,1 2 25 0,1-1-25 16,-2 1 25-16,2-1-20 0,-1 1 10 0,0-2-9 15,0-2 18-15,0-1-9 0,1 0-9 0,4-1 18 16,0 1-18-16,-3-2 18 0,2 0-23 0,0 0 24 0,1 0-20 16,-2 1 20-16,1 1-20 0,-2 0 20 0,2 0-1 15,0 0 1-15,-5 1 0 0,0-1-25 0,2 0 25 0,-3 2 0 16,-2-1-25-16,0 1 0 0,-2 1 6 0,2 0 18 16,-3-2-18-16,2 4 23 0,-3-3 1 0,0 3-20 15,-1 0 20-15,-1-1-25 0,3 2 30 0,-4 0-25 0,3 0 10 16,-1-1 10-16,1 2 0 0,-1-1-25 0,-2 3 25 15,2 0-25-15,-2 0 25 0,1 2 1 0,-1-2-16 0,-1 1 0 16,-4 2 5-16,1-3-5 0,-3-1 10 0,-1 1-10 16,-2 0 0-16,-1-3 10 0,-2 1 1 0,1 0-17 15,-3-1 6-15,-3 0-20 0,0-2-11 0,-4 2-14 0,1 1-9 16,-2 0-36-16,-7-3-20 0,2 3-13 0,-5-1-7 0,-6 0-15 16,-3-1-61-16,-5 1-36 0,2 0 34 0,-8 1 31 15,-7 2 6-15,-3 0 28 0</inkml:trace>
  <inkml:trace contextRef="#ctx0" brushRef="#br0" timeOffset="-69006.28">29750 7330 112 0,'1'-3'86'0,"1"-2"7"0,1 1-4 0,2 0-14 16,1-1 8-16,0-1-14 0,1-1-4 0,1-1-18 0,2 1 12 16,2 1-15-16,-6 0 11 0,4 0-2 0,0-2-12 0,-2 4 0 15,-3-1-3-15,3-1-3 0,0 5-5 0,-2-1 1 16,1 1 0-16,-2-1-11 0,4 2 15 0,-5-1-19 16,1 2 16-16,2 1-12 0,-1 1-12 0,0 0 20 0,0 0-20 15,-1-1 17-15,0 3-17 0,-2 1 12 0,2 1 1 16,0 3 4-16,-2 0 0 0,0-1 0 0,-2 3 14 15,-1 3 0-15,0-1-18 0,0 1 24 0,2 3-19 0,-2 1 11 16,0-1-1-16,-2 5-3 0,4-1 5 0,-4-1-5 16,2 3 1-16,-3-1-4 0,-3 2 0 0,3 1 11 0,-3-1-16 15,1 2 12-15,-2 2-26 0,-2-2 10 0,1 1 11 0,-1 0-21 16,1 0 22-16,-1 0-5 0,0-4 1 16,1 2 0-16,2-2-6 0,-3-2-23 0,2-2 24 0,-1-1-6 15,4-1 0-15,-2-2 0 0,-2 0-30 0,4-1 30 0,0-2-6 16,0-1-30-16,-1-3 6 0,4-1 6 0,-1-2-12 15,2-2-6-15,-1-1-12 0,1-1 2 0,0 1-34 0,0-3-34 16,0 0 4-16,-3-3-34 0,6 0-20 0,-6-2-9 16,1 0-64-16,-2-3-31 0,2 2 26 0,-1-3 26 15,0-2 24-15,-1 1 19 0,-1-2 33 0</inkml:trace>
  <inkml:trace contextRef="#ctx0" brushRef="#br0" timeOffset="-68262.7899">29639 7639 112 0,'4'-6'89'16,"3"0"4"-16,1-1-11 0,0-1-3 0,6-1-3 0,-1-1-18 15,2 0 3-15,1-1 1 0,1-1-3 0,3-1-15 0,-1 2 7 16,2-1-2-16,-1-2 7 0,-1 2-15 0,1 2-3 16,-1-2 12-16,0 3-4 0,-1 1-19 0,-1 2-3 15,-1 0-1-15,0 2-3 0,-4-2 16 0,2 4-20 0,-2 0 0 16,-2-2 12-16,2 3-4 0,-4-1 1 0,0 1-21 16,1-2 17-16,-1 1-21 0,0 2 12 0,-2-1 9 0,3-3 0 15,-2 2-21-15,-2 2 12 0,1 0 5 0,0-2 5 16,-1 1-1-16,0 1 9 0,-4-2 10 0,1 1-14 15,-1 2 10-15,-1-1-18 0,0 0 19 0,0 0-24 0,0-1 11 16,2 2 4-16,-2-1-9 0,2 0 5 0,-1 0-10 16,-1-1-14-16,4 1 25 0,-4 0-25 0,3 0 24 0,-2 0 1 15,-1 0-5-15,0 0-10 0,0 0 0 0,0 0 1 16,0 1-1-16,0 1-5 0,0-2 5 0,0 1 1 16,2 1-1-16,-4 2-5 0,2-1-5 0,0 0-5 0,0 0 5 15,0 0-5-15,-1-1 5 0,1 2 10 0,-3-2-4 16,3 2-1-16,0-4 5 0,0 0-10 0,0 2-10 0,-2-1 15 15,0-1-5-15,2 3-5 0,2 0 10 0,-4-4-5 16,4 5 5-16,-2-3-5 0,0 4 6 0,0 0-1 0,-2-1-5 16,2-1-11-16,0 3 22 0,4-1-11 0,-1-2 5 0,-2 4-5 15,4-1 0-15,-2-1 6 0,2 2-6 16,0-1 0-16,1 2 5 0,0 2 0 0,3-2 1 0,-2 1 5 16,1 1-6-16,0 1 6 0,1-2-6 0,-1 3 1 0,0-2-1 15,3-1 1-15,-3 3 5 0,0-1 11 0,2 1 1 16,-3-2-23-16,1 1 0 0,-1 1 17 0,-2-2 12 0,-1 2 6 15,4-1-11-15,-7-1 0 0,1-1 0 0,0 0 1 16,-1-1-1-16,-1-2 2 0,0 0-1 0,0-2 8 16,0 2-7-16,-1-1-13 0,1-1 14 0,0 1 8 0,0-1 13 15,-2 1-5-15,0-1 1 0,-2 1 0 0,-1 0-6 16,1 0-7-16,-3 1 1 0,1 0-1 0,-2 0-6 16,-2 0-1-16,1-1 1 0,-1 2-9 0,-1-1 1 0,2 2 0 15,1-4-8-15,-3 2-1 0,3-3 1 0,-2 2-1 16,4-3-33-16,-2 0-1 0,2 0-15 0,1-2-17 0,-1 0-5 15,2-2-36-15,1 0-17 0,-3 0-52 0,2-4-5 16,0-2-25-16,-1 2-6 0,4-3 11 0,-2-1-87 16,-1-1 2-16,0-4 25 0,-1 0 41 0,1 0 24 0,0 1 23 15,3-2 19-15</inkml:trace>
  <inkml:trace contextRef="#ctx0" brushRef="#br0" timeOffset="-67979.56">30124 7356 109 0,'0'-3'135'0,"0"3"15"0,0 0-20 0,4-2 3 16,-1 2-5-16,-2-1-28 0,7-1 12 0,-3 1-21 0,0-4 2 15,1 5 2-15,0-3-19 0,3 2-6 0,1-1-7 16,-2 1-3-16,1-2 1 0,-1 3-17 0,0-2 6 0,2 1-32 16,1-1 5-16,-2-3-32 0,3 4-28 0,-2-3-12 15,2-1-31-15,-3-1-26 0,2 2-26 0,0-2-69 16,-3 1-34-16,3-1 15 0,-3 0 28 0,0 0 28 0,0 0 28 16,-2 0 8-16</inkml:trace>
  <inkml:trace contextRef="#ctx0" brushRef="#br0" timeOffset="-67444.63">30584 7158 84 0,'8'1'110'0,"-2"-1"-10"0,2 0 0 0,0 0 12 0,2 0-11 15,-1 0-11-15,1 0-13 0,-4 3-11 0,5-1 12 0,-3 1-14 16,-3 1-3-16,1-1 0 0,-2 3-3 0,0-1-23 15,1 0 8-15,-2 3-3 0,-3 0-8 0,1-1 8 16,-1 1-3-16,-1-1 0 0,-4 2-8 0,1 1 1 0,1 0-5 16,-6 0-3-16,3-1-1 0,0 2 1 0,-3-2-18 15,0-1 9-15,1 2 1 0,2-3-6 0,-2 2 1 0,2-1 5 16,1-2-5-16,0-2-1 0,2 1-3 0,0-1-1 16,1-1 5-16,2-1-4 0,-2-1 0 0,2-1-1 15,0 2 10-15,0-2-10 0,0-2 5 0,0 2 10 0,2 0-1 16,-4 0 1-16,2 0 0 0,0 0 0 0,0 0-5 15,0 0 1-15,0 0-25 0,0 0 20 0,0 0-1 0,0 0-14 16,2 0 20-16,3 0 0 0,-2 0-6 0,4 0-14 0,-2 0 10 16,3 0 5-16,1 0 0 0,0 3 0 0,1-1 0 15,2 1 0-15,0 0-5 0,-4 1 0 0,2-1 0 16,-2 0 10-16,4 2-25 0,-2-2 10 0,0 0-25 0,-2-2-10 16,4-1-33-16,-3 1-12 0,2-1-29 0,0 0-42 15,0 0-46-15,-2-2-71 0,2-3 37 0,2 2 24 16,-2-1 27-16,5-1 30 0,-2 1 11 0</inkml:trace>
  <inkml:trace contextRef="#ctx0" brushRef="#br0" timeOffset="-66985.85">30886 7658 62 0,'-1'0'104'15,"1"0"-1"-15,0-2 8 0,1 3-14 0,4-1-7 16,2 0-14-16,-1 0-3 0,3 0-4 0,1 0-2 0,-1 0-1 16,4-3-6-16,3 0-3 0,-2 2-7 0,-1-4-4 15,4 2-11-15,-4 0 4 0,4-1-16 0,-4 1 13 0,1-2-8 16,2 2-12-16,-5 1 8 0,3 1 4 0,-1 1 1 16,-1 0-12-16,-1 0 12 0,2 0 0 0,-4 3-4 15,3 0 5-15,-2 0-9 0,2-1 18 0,-1-1-21 0,0 1 17 16,0-2 1-16,-1 1-27 0,-1 1 18 0,-1-2-22 15,1 0 18-15,-1 0-23 0,-2-2 23 0,1 2-23 0,-3 0 19 16,-2 0-29-16,0 0 20 0,-1 0-20 0,-1 0-8 16,2 0-1-16,-2-1-26 0,-2-1-9 0,2 1-25 0,0-1-23 15,-1-2-5-15,2-1 7 0,-1 1-36 0,0-2-65 16,-1-2-12-16,-1 1 11 0,-1 1 33 0,1-2 23 16</inkml:trace>
  <inkml:trace contextRef="#ctx0" brushRef="#br0" timeOffset="-66621.83">31136 7332 52 0,'0'0'92'0,"0"0"-3"0,-1 3 8 0,1 0 3 0,0 1 1 16,0 1-22-16,3 1-6 0,-2 1 0 0,-1 2 0 0,0 1-2 15,0 3 7-15,0 0 2 0,0 2 8 0,2 0-14 16,-2 2 6-16,2 2 1 0,-4 2 2 0,0 0-2 16,2 5-16-16,0-1 16 0,0 2-3 0,0 0-7 0,0 2-7 15,0 1-9-15,0 0-3 0,0-2-5 0,4 1-4 16,-4-1-4-16,1-2-6 0,1-2-4 0,-2-1-6 0,1-3 0 15,4-3-5-15,-4-4-36 0,2 1 1 0,-1-7-6 16,0 1-6-16,-1-5-43 0,1 0-24 0,0-3-11 16,2-2-23-16,1-1-21 0,-2-2-8 0,1-2-77 0,0-2-25 15,1-1 35-15,-2-1 27 0,3 1 26 0,-4-2 23 0,1-4 15 16</inkml:trace>
  <inkml:trace contextRef="#ctx0" brushRef="#br0" timeOffset="-66049.77">31957 7327 69 0,'-4'5'107'16,"-2"1"-7"-16,0 1-7 0,-4-2 8 0,1 5-4 0,-4-4-32 15,4 3 0-15,-4 0 1 0,4 2-7 0,-6-1-4 16,0 0-2-16,0 3-1 0,0-1 1 0,2-2-3 0,-4 2-8 15,4 2-11-15,-1-1-8 0,-2 1 5 0,2-1 3 0,-1-1-3 16,3 3-4-16,1-3 0 0,3 2-20 0,0-4 8 16,-1 2 8-16,2-3 1 0,4 0-1 0,0 0-16 15,-1-1 21-15,3-2-21 0,1-3 13 0,0 2 4 0,0 0-17 16,0-3 9-16,0-1-1 0,0 1 1 0,0-2-4 16,0 0-9-16,0 0 17 0,0 0-9 0,0 0-8 0,1 0 9 15,3 0 0-15,-1 0 8 0,2 0-13 0,3 0 1 16,-1-2 8-16,1-1-13 0,4 0 13 0,1 1-13 0,2 0 4 15,0-1-4-15,0 0 5 0,1 1-1 0,0-2-4 16,1 2 5-16,-1 2-5 0,1-2 4 0,-2 1 5 16,0 1-4-16,0 0 3 0,-3 0-3 0,-2 1 4 0,-1 1-5 15,2-2 6-15,-6 0-6 0,0 0 5 0,1 2-4 16,-3-2-1-16,2 1-4 0,-1-1 5 0,1 0 4 16,-2 2-9-16,4-4-14 0,-4 2 1 0,2 2-19 0,1-2 1 15,0-2-18-15,-3-1-3 0,4 0-28 0,-6-1-7 16,1-1-17-16,0 1-10 0,-1-4-65 0,-1 1-32 0,-1-1 11 15,-3-1 17-15,1 0 33 0,-2 2 22 0</inkml:trace>
  <inkml:trace contextRef="#ctx0" brushRef="#br0" timeOffset="-65692.75">31957 7317 52 0,'0'0'74'0,"-2"3"-2"16,4-2-1-16,-2 2 8 0,1 2-4 0,-2-2-14 0,2 3-18 16,1 0 19-16,-2 0-8 0,1 2 8 0,3 0 0 15,-1 0-3-15,-3 1 0 0,1 1 8 0,3 2 1 16,-3 2-15-16,1 0 9 0,-2 3 0 0,1 0 1 0,-1 2-7 15,0 1 1-15,-1 2 13 0,1 1 2 0,0-1 1 16,0 2 2-16,0 0 8 0,-2-3-3 0,1 3-17 16,-3-1-3-16,3-2-19 0,-6 0 11 0,7 0-9 0,-3-3 1 15,2 1-11-15,-3-4 1 0,2 0-5 0,2 0-23 16,-2-3-6-16,4-1 0 0,-2-3-18 0,6 0-10 0,-5-5-45 16,2 2-12-16,4-3-28 0,-2-2-37 0,-2 0-13 0,3-4-16 15,3 0-50-15,-1-2-27 0,-1 0 35 0,-1-2 25 16,2 4 27-16,-2-4 23 0,1 1 21 0</inkml:trace>
  <inkml:trace contextRef="#ctx0" brushRef="#br0" timeOffset="-64915.28">32271 7358 52 0,'4'-2'89'0,"0"2"-7"0,0-5-4 0,0 4-6 0,4-4-4 16,-2 2-3-16,2-3-11 0,-1 2-4 0,0-1-3 15,5 0 1-15,-4 1 3 0,0 3 0 0,2-1 1 16,-2-1-11-16,-1 3 0 0,-1-1 4 0,0 1 0 0,-1 0 9 15,0 3-1-15,-2 0 6 0,0 1-8 0,-1 2 1 16,0 0 8-16,-2 1-2 0,0 3-4 0,0-2-20 16,0 5 18-16,0-3-26 0,0 2 18 0,0 0-22 0,0 0 10 15,0-1-5-15,0 1 5 0,0-2-18 0,0 2-5 16,0 2 20-16,0-2-15 0,0 3 0 0,-2 0-9 0,-1 1 5 16,-1-1 14-16,3 0-5 0,-4 0 1 0,0 2-5 15,-1-1 0-15,-2 1-5 0,-1-1 0 0,2-1 0 0,-4-1 1 16,3-1-6-16,-1 1-21 0,0-1 1 0,-1-1 15 15,0 2 0-15,4-5-10 0,-3 1 20 0,2-2 0 16,1-1-10-16,-1-1-10 0,3-3 15 0,-2 0 10 0,4-3-9 16,-3 2-1-16,4-1 5 0,-3-1 0 0,3 0 1 15,-2-3-1-15,1 2 1 0,0-4-1 0,2 4 1 0,-1-2-1 16,-1-2-4-16,1-1-1 0,2 0-16 0,-2-1 17 16,1-4-6-16,0 3 0 0,3-2 10 0,-2 0-20 0,3-2-17 15,-1 0 22-15,2 0-16 0,0 0-10 0,1 0 5 16,3-1 1-16,1 3 5 0,-1 0-5 0,0-1 6 0,0 2 9 15,0 2-9-15,0-1 9 0,-1 2-4 0,0 2 4 16,-3 1 10-16,2 1 0 0,-1 2-5 0,-2 0 15 0,0 2 4 16,2 1 1-16,-3 0-15 0,0 2 4 0,1 3 16 15,0 0-1-15,1 1 6 0,-2 0 10 0,2 1-15 16,-4 1 1-16,4 1-6 0,-1 0 1 0,0 0 10 0,4-2-5 16,-3 1-10-16,-2 1 0 0,2-2 5 0,0 1-16 15,-1-2-5-15,1 0-12 0,-2-2 1 0,-2-1-31 0,3 0-15 16,-4-3-37-16,0 0-38 0,1-2-14 0,-1-1-55 15,0-1-62-15,2-2 28 0,0 0 24 0,-1-1 29 16,2-1 25-16,4 1 20 0</inkml:trace>
  <inkml:trace contextRef="#ctx0" brushRef="#br0" timeOffset="-64693.06">32755 7758 169 0,'-3'7'132'0,"0"0"1"0,-3 1-11 0,1 1-2 0,-3 0-7 16,1 0-13-16,0 0-14 0,-4 0 4 0,4 0-17 15,-4-1-6-15,3 1 0 0,-1 0-7 0,4-2-7 16,-3-1-20-16,4 2-8 0,-1-2-25 0,0 0 4 0,2-3-21 16,-1 0-7-16,0 0-26 0,1-3-26 0,0 1-7 15,1-1 1-15,1-1-73 0,-1-2-27 0,0-2-15 0,2 1 21 16,4-3 19-16,-3 0 21 0</inkml:trace>
  <inkml:trace contextRef="#ctx0" brushRef="#br0" timeOffset="-63904.63">32877 7335 130 0,'0'0'114'0,"0"0"4"0,0-3-21 0,1 3 7 0,1-2-6 15,-1-1-14-15,3 0-3 0,1 0-4 0,-1 0-20 0,1 0 14 16,2-1-14-16,0 1 1 0,0 1-3 0,1-4-4 15,-4 5 1-15,6-2 9 0,-4 0 0 0,0 3-11 16,2-3 6-16,0 1-26 0,0 1 0 0,-2-4 19 0,1 5-22 16,-1 0 18-16,2-1-17 0,-2 1-9 0,2 0 4 15,-1-2 1-15,0 2 9 0,1 2-18 0,-1-2 4 0,1 0-4 16,-1 0 0-16,1 0-5 0,0 0 0 0,0 0-5 16,0 0 5-16,-2 0 10 0,1 2-15 0,-4 2 16 0,2 0-16 15,-4-1-10-15,3 2 15 0,-4 2 1 0,2-1-1 16,-2 0 1-16,0 3-1 0,0-4-5 0,-2 2 1 15,2 1 4-15,-2-2-4 0,0 1-1 0,1-1 0 0,-2 0 1 16,-1 0-1-16,0 0 1 0,0 2-1 0,0-3 11 16,-4 2-16-16,2-1 6 0,-1 1 10 0,1 1 1 15,-2-1-6-15,-1 1 0 0,1-1-16 0,-1 0 5 0,0 3 11 16,1-3 0-16,-1 1 1 0,1-1-1 0,0-1 1 16,2-1-6-16,-1-1-12 0,2 1 23 0,1-1 1 0,-1-2-12 15,4-1-12-15,-1-1 0 0,0 3 30 0,2-3-18 16,0 0-12-16,0 0 0 0,0 0 24 0,0 0-30 15,2-3 30-15,-4 5-18 0,6-4 0 0,0-3 0 0,1 0-18 16,0 2 24-16,-2-2-12 0,3-2 6 0,2 1-18 0,0-2 6 16,0 5-5-16,-2-4 5 0,2 2 1 0,-2-1-1 15,-1 5 1-15,0-2-1 0,0 1 7 0,0 2-1 0,-2 0 6 16,3-1 0-16,-6 1-5 0,4 0 5 0,0 1 0 16,-1-1 0-16,-3 2 0 0,5-1 16 0,-4 2-10 15,3 2-6-15,-1 1 23 0,2 0 0 0,1 1-23 0,-2 1 29 16,1 2 1-16,0 1-6 0,1-1 0 0,0 1 0 15,1 1-11-15,-2 0-13 0,1 0 12 0,-1-2 1 16,0 4 6-16,-4-2 0 0,-1 1 0 0,5 1 21 0,-5-2-14 16,0 1-6-16,-2 2 8 0,-2-3 6 0,-1 2 9 0,0-1 37 15,-1-3-13-15,-2 3 4 0,-2-1-7 0,1-3 19 16,-2 0-23-16,-3 0 11 0,4-2-44 0,-1-1 1 16,-3 2 18-16,2-2 11 0,0-2 1 0,1 1-9 0,0-2-8 15,-2-1-21-15,4 0-50 0,1-2-11 0,-2 2-66 16,1-2-59-16,1 0-14 0,-1-2-16 0,1 2-64 15,0-2-5-15,0 0 21 0,-2-1-94 0,2-2 1 0,0-1 57 16,0 0 31-16,-2 0 45 0,2-3 24 0,-1 0 12 16,0 0 22-16</inkml:trace>
  <inkml:trace contextRef="#ctx0" brushRef="#br0" timeOffset="-61160.83">33334 6910 59 0,'2'-1'46'16,"-2"1"-3"-16,0 0 7 0,1 0 0 0,-1 0-11 0,-1 0-21 15,2 0 10-15,-1 0-17 0,0 0 11 0,-1 0 6 16,1 0 1-16,0 0 0 0,0 0-11 0,0 0 3 0,0 0-10 15,0 1 7-15,0-1 0 0,0 0-4 0,0 0 1 16,0 0 7-16,0 0-12 0,0 2 1 0,0-2 0 16,0 0 7-16,0 0-10 0,0-2-1 0,0 2 0 0,0 0 0 15,0 0 1-15,0 0-5 0,0 0 1 0,0 0 10 16,0 0-10-16,0 0 0 0,0 0 7 0,0 0-8 16,0 2 1-16,0-1 11 0,0 1-1 0,0-1 1 0,0-1 0 15,0 3-1-15,0-1 1 0,0 1-19 0,0-2 19 16,0 1-19-16,0-2 19 0,0 0-8 0,0 0-10 0,0 1 18 15,0-1-19-15,0 0 11 0,0 0 1 0,0-1-5 0,0 1 5 16,0 0-5-16,0 0 5 0,0 0-1 0,0 0 1 16,0 0-1-16,0 0 1 0,0 0 3 0,0 0 0 15,0 0 8-15,0 0-8 0,0 0-3 0,0 0 7 0,0 0 7 16,0 0 1-16,0 0-19 0,0 0 22 0,0 0-22 16,0 0 19-16,0 0-7 0,0 0-5 0,0 0-7 0,1 0 15 15,2 0-19-15,0-3 12 0,0 1 3 0,2-1-11 16,0 2-8-16,2-4 20 0,-3 2-4 0,4-1-20 15,0-2 12-15,-2 0 8 0,2 0-12 0,0 1-8 0,0 1 20 16,-2-1-12-16,1 1 11 0,0 2-11 0,0 1 4 16,-2-1 0-16,-1 1 0 0,0 1 4 0,-3 0 0 0,1 0 8 15,-1 0 8-15,1 0 0 0,1 3 4 0,0-2 1 16,0-1-21-16,0 3 16 0,1-2-7 0,0 4 4 16,0-2-5-16,0-3 1 0,-2 2 0 0,4 1 0 0,-3-3 0 15,0 1-4-15,-1 3 0 0,0-4 0 0,-1 2 0 16,2 0 0-16,-1-1 0 0,-2 4-4 0,3-2 13 0,-3 0-13 15,0 1 0-15,-1-1 9 0,2 0 0 0,-2 2 0 0,1 1-13 16,-4-2-1-16,3 1 10 0,-2 1 0 16,-1-1 0-16,0 5 0 0,-2-4-19 0,1 1 24 0,-2-1-9 15,1 3-10-15,1-3 4 0,-1 2 25 0,0-1-10 0,-1 1 1 16,3-1-1-16,-1-1 1 0,1 2 0 0,4-1-5 16,-1-2 0-16,-2-1 1 0,-2 2-11 0,4-1 15 0,-1-1 1 15,-1-1 0-15,1 0 11 0,1-1-21 0,-4-2 27 16,0 1-27-16,2 2 0 0,1 0 34 0,1-1-17 15,-4 1-10-15,4-3 11 0,-2 1 1 0,-1 2-18 0,3-1 12 16,-1-1 0-16,0 1 13 0,1-2-18 0,-2 0 1 16,-1 0 12-16,4 0-19 0,-1 0 0 0,1 0 0 0,0-2-6 15,0 2-1-15,0 2 1 0,0-2 0 0,0 0-7 16,0 0 7-16,0-2-1 0,0 2-19 0,0 0 20 0,0 0-7 16,0 0 6-16,0 0-6 0,0 0 7 0,0 0-7 15,0 0 0-15,0 0 0 0,0 0 0 0,0 0 21 16,0 0-35-16,0 0 14 0,0 0 7 0,0 0 0 0,0 0 0 15,0 0-1-15,1 2 8 0,1-2 14 0,0 2-28 16,1 2 43-16,2-3 1 0,-2-1 8 0,3 3-14 16,2 2 1-16,-2-2 8 0,2-2 2 0,2-1 1 0,-1 5 1 0,1-5-8 15,1 0 1-15,0 1 19 0,0 2-26 16,-1-4 20-16,0 1-48 0,0 0 39 0,-2 0-28 0,1 1 0 16,-2-2 19-16,-3 2-29 0,3-1-10 0,-1-1-10 0,-6 1-19 15,5 0-11-15,-4 0-56 0,2 0-58 0,-3 0 9 16,0 0-60-16,0 0-22 0,0 0-24 0,0 0-9 15,0 0-69-15,0 0-16 0,0 0 59 0,0 0 40 0,0 0 38 16,0 0 18-16,-3 0 18 0,0 0 22 0</inkml:trace>
  <inkml:trace contextRef="#ctx0" brushRef="#br0" timeOffset="-56400.14">30644 9421 52 0,'0'-2'99'0,"-1"4"5"0,1 1-11 0,-2-3 0 16,1 2 4-16,1-1-17 0,0 1-22 0,0 1 7 0,0-2-2 16,1-1-4-16,-1 2 4 0,-1-2 4 0,1 0-17 15,0 1 11-15,0 1-3 0,0-2 0 0,0-2-2 0,0 1-8 16,0 1 17-16,0 3-19 0,0-3-5 0,0 0 15 0,1 1-22 16,1-1-3-16,-1 0 9 0,3 0-5 15,-1 0 6-15,2 0-22 0,1 2 4 0,0-4 0 0,2 2 6 16,-1 0-24-16,2-1 23 0,0-2-28 0,3 0 25 0,1 0-25 15,-3 0 9-15,3 0 11 0,1-1-15 0,-1-1 10 16,1 3-10-16,-1-2-10 0,1 2 20 0,-3 1 0 0,2 1 0 16,-3 0-4-16,0-2-27 0,0 2 26 0,-1 2 1 15,-3-1-27-15,1 1 6 0,-2-1 25 0,1-1-15 16,0 3-10-16,-5-1 15 0,3 2 0 0,1-1 1 0,-2-1-6 16,-2 1 5-16,3-2 5 0,-1-1-10 0,0 0 0 15,-3 2-10-15,4-1-1 0,-2-1 11 0,-1-1 6 0,-1 1-32 16,0 0 1-16,2-2-10 0,-4 2-9 0,2-1-22 15,0-2-36-15,0-2-8 0,0-1-9 0,0 2-4 16,-1-4-105-16,1-1-12 0,-3 1 27 0,-2 0 26 0,1-1 22 16,0-2 22-16</inkml:trace>
  <inkml:trace contextRef="#ctx0" brushRef="#br0" timeOffset="-55954.73">30621 9153 94 0,'-2'4'104'0,"2"-3"-4"16,-1-1 0-16,1 0-7 0,0 2 8 0,0-2-17 15,-2 2-8-15,0-1-2 0,2 1-4 0,-1-1 12 0,2-1-17 16,-1 0 3-16,0 2-2 0,0 1 5 0,0-3-3 16,0 3-19-16,4-3 16 0,-3-3-23 0,4 4 9 15,1-2 5-15,0 2-25 0,2 1 5 0,1-5 9 0,3-2-13 16,-1 2-14-16,5 0 10 0,-4-1-14 0,1 1 5 15,5-2 10-15,-6 2-24 0,4-2 19 0,-3 3-24 0,2-1 14 16,-3 3 1-16,0-3-15 0,-2 3 15 0,-1 0-5 16,-1 0 5-16,1 4-5 0,-2-2 5 0,-2 2-5 15,-4-2 1-15,1-1-1 0,3 4-5 0,-4-2-10 0,4 0 5 16,-4-1-5-16,1 2 0 0,-2-3-36 0,1-1-19 16,3 0-59-16,-1 0-30 0,2 0-39 0,-4-3-95 0,1 0 29 15,0-1 34-15,-1 1 29 0,1-2 26 0,-1-2 22 16</inkml:trace>
  <inkml:trace contextRef="#ctx0" brushRef="#br0" timeOffset="-35950.6599">31406 9075 48 0,'0'0'53'16,"0"-2"-3"-16,-1 2 0 0,1-3 15 0,0 2-5 15,-3-1-27-15,-2-1-1 0,8-1-4 0,-3 2 5 16,-3-1-1-16,2-1 0 0,1 4 4 0,-2-3 4 0,0 1-4 16,-2 0 1-16,4 0-1 0,-2 0-10 0,-3 1-1 15,0-1 8-15,2-1-7 0,0 2-4 0,-3-4-3 0,3 3-8 16,-2-2 11-16,2 1 4 0,-4-3 0 0,2 3-3 16,2 1-1-16,-3-3 1 0,2 2-4 0,2 1 0 15,0-1-16-15,-2 2 16 0,4-3-3 0,-4 2-16 0,1-4 15 16,0 1-15-16,0 2 15 0,-2-2 1 0,1 0-12 0,-1-1 7 15,0-1 1-15,2-1 0 0,-4 0-9 0,0 2-6 16,0-1 14-16,2-1-7 0,-3 1 0 0,4-1 0 16,-4 1-8-16,2-1 0 0,1-1 4 0,-2 3 16 0,4-3-1 15,-3 2-11-15,5-1 8 0,-3 1 0 0,4-1-12 16,-1-1 4-16,1 2-4 0,0-1 0 0,1 1 4 0,3-1-4 16,-3 0 0-16,5 0 0 0,-3 0 4 0,1 1-4 15,2-1 4-15,-1 1-4 0,1-1 0 0,3 1 12 0,-1-1-12 16,-1 1 0-16,-1 0 8 0,3 0-12 0,-1 3 4 15,-1-3 0-15,1 2-4 0,1 0 4 0,-1 1 0 16,2-1 0-16,-3 1 0 0,0 4 0 0,1-5 8 0,0 4-12 16,-1-1 4-16,1 2 0 0,-1 0 0 0,-2 0 0 15,3 0 0-15,-2 0 8 0,-2 0 0 0,1 0-12 0,0 5 0 16,2-2 4-16,-3 0 0 0,2 0 0 0,-1 3 0 16,1 0-8-16,-1-1 8 0,2 2 0 0,-3-1 0 15,2 1 0-15,1-2 0 0,-1 1 0 0,-1-1 4 0,3 2-12 16,-4-3 12-16,1 1-4 0,0 1 0 0,-2-2 4 15,2 1 8-15,-3-1-12 0,-1 0 0 0,1 0 8 0,-2 0-8 16,3 1 0-16,-3-1 0 0,0-1 0 0,-3 2 0 16,1-1 0-16,2 1 0 0,0-1 0 0,0 1 0 15,0-1 0-15,0-1 4 0,0 1-4 0,0 1 0 0,0-2 0 16,0 2 4-16,0-2-4 0,0 1 0 0,-1 1 4 0,-2-1 0 16,-1 1 0-16,0 0 0 0,-1 2 0 0,0-1 4 15,-3 1 8-15,0 1-12 0,2-2-4 0,-2 3 0 0,-1-3 17 16,2 2-1-16,1-1-4 0,-1 0 1 0,3 1-1 15,-4-2-4-15,2 1 1 0,1-1-13 0,-2 2 12 16,3-3 0-16,-2 2-4 0,1-1 1 0,0 0-1 0,0-2-17 16,0 2 9-16,1 0 8 0,-2 0 0 0,-1 2-16 15,1-2 16-15,-1 0-4 0,-1 1-8 0,1-1 16 16,-1 2 0-16,0-2-3 0,-3 1-18 0,1 1 17 0,2-1 0 16,0 1 1-16,1-1-10 0,-1 2-3 0,3-3 12 15,-3 2-4-15,5-1-8 0,-3 1 16 0,-1-1-20 0,6-1 20 16,-1 2-16-16,0-1 16 0,1-1-8 0,1 0 0 15,-2 3-8-15,2-1-1 0,0-3 9 0,0 6-8 0,0-5 21 16,2 2-18-16,-2-2 14 0,1 1-18 0,1-1 22 16,1 0-13-16,1-1 4 0,0-1-12 0,2 2 20 15,1-1-20-15,-1-2 4 0,2 1 20 0,3-1-20 0,-5 0 17 16,4-1-1-16,-2 1 1 0,3 0-17 0,-2 0 17 16,4-3-18-16,-4 0 18 0,3 0-21 0,2 0 20 0,-5 1-7 15,2-2-1-15,2 2-13 0,0-2 22 0,-4 2-13 0,2-2 4 16,-1 1 9-16,-1 0-21 0,4-3 8 15,-4 0 13-15,1 0-22 0,1 0 9 0,-2-2 0 0,-1-1 13 16,5 0-22-16,-5 0 22 0,0 0-21 0,3-1 12 0,-7 0 9 16,3 2-9-16,-2-1 1 0,-1 0 3 0,-2 0-3 15,0 0 3-15,0 0 1 0,-2-3 9 0,0 0-14 0,0 1 1 16,0-1-1-16,-2 2 5 0,-2-1-4 0,1 0-1 16,0 0 0-16,0-1 5 0,-4-2-4 0,3 2-1 15,-2 0-4-15,-2-2 0 0,0 1 0 0,1-2 0 0,1 0 0 16,-2 0 0-16,2-1 5 0,-2 1 0 0,3 0-1 15,-7 1 10-15,5 1-10 0,-3 2 10 0,1 1-14 0,0-1 5 16,-1 5-1-16,-2 1 1 0,0 1 9 0,3 1-14 16,-5-1 9-16,3 1-9 0,-1 0 0 0,0 1-5 0,2-1 1 15,1 1 8-15,0-1-13 0,2 0-5 0,1 0 0 16,4 0-27-16,0 0 1 0,1 0-8 0,-1 0-21 16,2 2 5-16,0-2-22 0,2-2-3 0,1 2-29 0,0 0-47 15,2 0-57-15,-2 0 11 0,4-1 35 0,0-2 22 16,0 0 15-16</inkml:trace>
  <inkml:trace contextRef="#ctx0" brushRef="#br0" timeOffset="-34628.81">31957 8736 76 0,'0'0'68'15,"-4"0"-14"-15,4 0 6 0,0 0-2 0,0 0-5 0,-2 0-17 16,-2 0-4-16,3 0 1 0,1 0 6 0,-2 0-17 16,-1 0-1-16,1 0 8 0,-2 0 8 0,0 0-19 0,-1 0-4 15,1 0 12-15,-1 0 3 0,-3 0-15 0,2 0 8 16,-1 0 0-16,0 1-3 0,1 1-1 0,-1-1 0 15,1 1-3-15,-2 1 0 0,-1-2 3 0,4 1-3 0,-3-1-11 16,0 2 11-16,0 0-4 0,2-1 0 0,1-1 8 16,2 1-12-16,-2 2 1 0,-3-1-1 0,7 0 1 0,-4 0-4 15,2 2-1-15,-2-1 1 0,2-1 0 0,-2 0 7 16,0 2 0-16,-3-1-11 0,5 0 0 0,-2 1 0 0,1 0 0 16,2-1 12-16,-1 0-5 0,-2 3-7 0,3-1 4 15,-2 0 0-15,1 1-4 0,-2-2 0 0,3 2 19 16,2 1-8-16,-1 1-7 0,-2-2 19 0,3 2-19 0,0 0 11 15,-4 0 1-15,6 2-1 0,0-2-3 0,-2 1 0 16,-2-1-1-16,0 0-3 0,2 0-8 0,0 2 0 16,-1-2 8-16,1 1 0 0,0-2 0 0,0 2 7 0,1-1-19 15,1 0 8-15,-2-1 0 0,2-1-8 0,-1-1 8 0,2 2 4 16,-3-3-4-16,4 0 0 0,-1 1 0 0,3-3 0 16,-3 3 0-16,2-1 0 0,0 1 0 0,-2-1 0 0,2 2 0 15,-1-3 0-15,0 2 0 0,2 0-8 0,-3 0 12 16,-2-1-4-16,-1 0 4 0,4 0 0 0,-1 1 4 15,-2 1 8-15,3-2 0 0,0 0 1 0,0-1-1 0,-3 2-16 16,5-3 17-16,-1 3-8 0,-3-1-9 0,6-1 17 16,-7-1-17-16,4-1 17 0,-2 2-21 0,2-2 13 0,-1-1 4 15,1-1-5-15,-2 2-3 0,2-2 0 0,2 0-1 16,-1 0 1-16,0-2-5 0,-1 4 5 0,1-4-5 16,-2 2 1-16,0 0 3 0,4 0-3 0,-5 0-1 0,-1 0 5 15,1 0-5-15,2 0 1 0,-2 0-1 0,0 0 1 16,-1 0-5-16,4 0 4 0,-6 0 1 0,3-1-1 0,-2-1-13 15,4 2 14-15,-1-3-1 0,-3 3-4 0,2-3 5 16,1 2-5-16,0-5 0 0,0 3 0 0,2-2 0 0,-2 1 0 16,-2 0 0-16,3-1 0 0,-2 0 4 0,2-1-4 15,0 3 0-15,-4 0 0 0,5-1 0 0,-4 2 0 16,-2-1 0-16,3 0 0 0,2-1 0 0,-4 1 9 0,-1 0-9 16,5-2 0-16,-5 1 0 0,4-2 0 0,-1 0 0 15,3 1 0-15,-2-1 0 0,-2 0 0 0,1 2 0 0,0-1 0 16,2-1 0-16,-5 2-5 0,4-2 5 0,-4 1 0 0,3 1 0 15,-3-1 0-15,1-1 0 0,-1 5 0 0,0-5 0 16,-1 1 0-16,1 4 0 0,0-1 0 0,1 1 0 16,-1 1 0-16,-1-3-4 0,1 3 4 0,0-2 0 0,-2 2 0 15,2-2 0-15,-3 1 0 0,1-3 0 0,-1-1 0 16,0 2 0-16,-2 2 0 0,2-1-4 0,0-1 4 16,-2 2 0-16,4-2 0 0,-6 3 0 0,4-2 0 0,1 2-5 15,-2-1 1-15,0 1 13 0,1-2-9 0,-3 2 0 16,1 0 0-16,-1 0 0 0,0 0 0 0,1 0 0 0,-2 0 0 15,0 0 0-15,0 0 0 0,-1 0 0 0,2 0 0 16,-2 2 0-16,0-1 0 0,2 1 0 0,-2-2 0 0,2 3 0 16,0-2 4-16,1 2-4 0,0-1 0 0,2-2 0 15,-1 1 9-15,0-1-9 0,1 2 0 0,3-1-9 16,-2 1 9-16,2-1 4 0,-1 2-4 0,1-4 0 0,-3 5 0 16,-1-1 0-16,3 2 0 0,-3-1 0 0,0-2 0 15,0-2 0-15,-2 5 0 0,3-1 0 0,0-1 0 0,0 0 0 16,1 0 0-16,1-3-4 0,1 3 0 0,0-2-45 15,0 2 58-15,0 0-14 0,1 0-17 0,-2 0-4 0,2-3 9 16,-2 3-17-16,1 0-17 0,0 1-3 0,0-2-11 16,0 1-11-16,0-1-22 0,0-2-21 0,3 1-54 0,-1-2-36 15,1 2 22-15,3-1 22 0,-2 0 29 0</inkml:trace>
  <inkml:trace contextRef="#ctx0" brushRef="#br0" timeOffset="-34089.04">32278 9312 137 0,'1'3'107'0,"-2"3"-3"0,1-3-4 0,-3-1-6 16,3 3 7-16,-2 1-21 0,-1 1 8 0,-1-2-22 15,1 1 5-15,-3-1 1 0,3 1-7 0,-3 0-4 0,1 0-6 16,-2-1-4-16,3 2-7 0,-2-3-4 0,-1 3-7 15,2-2-1-15,1 1-7 0,-1 0 0 0,-3 0-4 16,2-1-4-16,-1 1 0 0,1 0-4 0,0-2 4 0,-2 1-13 16,2 1-8-16,-1-2-5 0,1 2 18 0,-1-3-26 15,0 2 4-15,0-1-8 0,3-1-4 0,-3-1 0 0,2-1-29 16,-1-1 1-16,2 3-3 0,-1-3-19 0,-2 0-11 16,2 0-39-16,5-3-35 0,-3 0-41 0,2-2 21 15,-2 5 26-15,1-5 11 0</inkml:trace>
  <inkml:trace contextRef="#ctx0" brushRef="#br0" timeOffset="-30582.7">32666 8794 80 0,'0'0'75'16,"0"0"-7"-16,0 0-4 0,0 0 4 0,0 0 4 15,0 0-22-15,0 0-7 0,0 0-18 0,0 0 15 16,0 0-18-16,0 0 3 0,0 0-10 0,0 0 14 0,0 0 0 15,0 0-18-15,0 0 14 0,0 0-17 0,0 0 14 16,0 0-8-16,0 0-10 0,0 0 14 0,0 0-7 0,0 0-11 16,0 0 11-16,0 0-11 0,0 0 11 0,0 0 1 15,0 0 10-15,0 0-11 0,0 0 4 0,0 0 7 16,0 0 1-16,0 2-12 0,0-1 11 0,0 2-3 0,0 0 0 16,0-1-15-16,2 1 15 0,-2 1-15 0,0-1 15 15,0 1-16-15,0 1 20 0,0 0-19 0,2-2 19 16,-1 1-19-16,-1 0 8 0,-1 1 11 0,2 0 0 0,3 1-7 15,-4-2 0-15,3 2-1 0,-2 2 1 0,3-2 12 16,-4 1-8-16,1 2-8 0,1-1-4 0,-1-1 20 0,-1 2-8 16,0 0-7-16,0 0 19 0,0-1-19 0,0 1 8 0,2-2 4 15,-4 4-21-15,7-5 21 0,-2 3-12 0,0-2 0 16,0 1-1-16,1-1-3 0,2 2 0 0,-3-2-9 0,2 0 8 16,-1 0 1-16,1 1 0 0,-2-1-1 0,2 1 1 15,0-1 0-15,-2-1 0 0,-1 3-1 0,-2-1 1 16,1-1 9-16,3 2-9 0,-4-1 0 0,0 1 4 0,0 0 1 15,0 1 0-15,-2 1-10 0,0-1 24 0,2-1-5 16,2 0-18-16,-2 1-1 0,0 1 25 0,0 0-25 16,0-1 25-16,2-1-5 0,-1-1-4 0,-1 0-25 0,5 0 24 15,-4 0-24-15,2-1 25 0,1-1-25 0,-1-1 25 16,0-2-5-16,-1 0-10 0,-1 0-15 0,-1 0 0 0,2-2 30 16,1-1-15-16,-1 2 0 0,-1-2 10 0,-1 0-15 15,0 0-10-15,0 0 15 0,3 0 11 0,-1 0-16 0,-2 0 0 16,1 0 10-16,-1 3-10 0,0-3 10 0,3 0-10 15,-4 3-10-15,2-3 10 0,-1 1 10 0,0 0 0 16,2-1 1-16,0 2-16 0,-2-2-11 0,-2 0 16 0,4 2-15 16,-6-1 25-16,4-2-5 0,0 2-25 0,0-1 25 15,0 0-10-15,0 2-11 0,0-4-4 0,0 2-15 0,0 0-9 16,0 0 1-16,0 0-28 0,0 0-11 0,-1 3-15 16,-2-3-14-16,-2 0-28 0,1 0-46 0,-1 0-53 15,0 0 17-15,2 0 33 0,-1 0 24 0,1 0 21 0</inkml:trace>
  <inkml:trace contextRef="#ctx0" brushRef="#br0" timeOffset="-27429.16">31651 10480 84 0,'0'2'78'0,"-1"-2"-10"0,-1 3 0 16,1-1 3-16,1-2 1 0,0 0-36 0,-5 0 0 0,4-1 11 15,2 2 0-15,-2-1-4 0,-2 0 4 0,3 2 5 16,0 0-16-16,-2-4-3 0,0 2 19 0,2 0-22 0,0 2 11 15,0-2-4-15,0-4-7 0,0 4 12 0,0 2 4 16,-1-2-4-16,1 0-18 0,0 0 19 0,0 0-20 16,-2 0 21-16,2 0-4 0,0 2-8 0,2-1 1 15,-2-1 0-15,5 0 0 0,-1 0 0 0,1 2-7 0,-1-2 17 16,4 1-22-16,1-1 19 0,3 0 0 0,1 0-4 0,-2-1-5 16,8 1-21-16,-2 0 22 0,1 0-23 0,4 0 1 15,0 0-6-15,-1 0 15 0,0 0 5 0,5 0-9 16,-4 0-15-16,2 0 0 0,-2 0 0 0,1 1 14 0,-2 1 6 15,0-1-11-15,-3 2 1 0,2-1 5 0,-3 0-10 16,-3 2 0-16,4-1 10 0,-6 1 0 0,2-2-5 0,-2-1 0 16,-4-1-25-16,2 0 5 0,-3 0 0 0,-2 2 0 15,-1-2 25-15,-2-2-10 0,0 2 5 0,-2 0 0 16,0 0-10-16,0 0 16 0,0 0-1 0,0 0 1 0,0 0 10 16,-2 0-16-16,0 0 1 0,1 0 5 0,-2 0-5 15,-1 0 16-15,0-3-16 0,-1 3 0 0,-2-4 0 0,1 2-6 16,0-1 1-16,0-1 0 0,2-1-1 0,-2 2-5 0,0-5 0 15,3 3 6-15,-2 0-17 0,2 1 22 0,0-2-11 16,-1 0 0-16,3 0 0 0,-3-3 11 0,0 3-17 16,-1 0 1-16,2-2 5 0,0 1 0 0,0-1-6 0,1-1-11 15,-1 1 29-15,0 1-12 0,-1-2 0 0,4 0-6 16,-1 0 0-16,1 0 6 0,0 0-16 0,0 0 16 0,0 0-6 16,0-1 6-16,1 2-5 0,-2-2-1 0,1-1 1 15,0 4-1-15,0-1 6 0,1-2-5 0,3 1 0 16,-1 0-6-16,0 0 5 0,2 0-4 0,0 0 4 0,1 0 1 15,-2 0 10-15,1-1-10 0,2 2 0 0,-4-2-1 16,2 3-4-16,-2 1-52 0,0-1 67 0,-2-1 0 0,2 2 0 16,-3 2 0-16,2-2-5 0,0 1 5 0,-1 1-15 15,-1 0 15-15,4-1 0 0,-4 3 0 0,4-2 1 16,0 1-1-16,-1-2 0 0,2 4 0 0,2-4-5 0,-4 2 0 16,5 0 16-16,-1-3-16 0,-2 0 5 0,4 2-5 15,-3 1 6-15,1-2-6 0,1 1 5 0,1-2-5 16,-3 3 0-16,1-2 0 0,2 2 0 0,-1-1 0 0,-2 1 0 15,1 1 0-15,1 1 0 0,-2-1 0 0,0 1 0 16,-1 1 0-16,1 0 0 0,-2-2 0 0,0 0 0 0,1 4 11 16,-2 0-11-16,2-4 0 0,-2 0 10 0,2 2-15 0,-2 2 0 15,2-2 5-15,2 2-6 0,0-2 6 0,-1 1 0 16,2-1-5-16,-1 3 5 0,3 0-5 0,-2-1-11 16,2 2 11-16,1-1 15 0,-2 0-10 0,3 2 0 0,-3-1-5 15,0 1 15-15,0 2-4 0,1-2-12 0,-3 3 6 16,1-1-5-16,-2 0 5 0,2 2-5 0,-4-1 10 0,1 1-10 15,2-2 0-15,-4 4-1 0,2-1 1 0,-4-1 0 16,4 0 15-16,-2 2-15 0,-2-1-11 0,3-1 22 0,-3 2-1 16,1-1-21-16,0-1 21 0,-2 0 1 15,1-1-27-15,2 1 26 0,-1-2 0 0,-2 0-20 0,2 1 20 16,-2 0-20-16,0-1 25 0,0 2 0 0,0-2-10 0,0 4 0 16,0-2 0-16,-2 0 0 0,4 2 0 0,-2-4-15 15,-4 2 4-15,4 0 1 0,-1 1 0 0,-2 0 15 0,1-2 0 16,-1 0-15-16,-1 1 0 0,3-1 25 0,-2-2-10 15,0 1 0-15,3-1 0 0,-2 2-5 0,2-3-10 0,-3 0 15 16,3 1-5-16,0-1 5 0,-1 1-5 0,-4-2 0 16,5 1 0-16,-3 2 0 0,-2-1 0 0,1-1-10 15,1 0 5-15,-3 3 10 0,2-2-5 0,-1 1 5 0,2 0 11 16,-2 0-11-16,1 1-15 0,1-2 15 0,-3 0-5 16,6 0 15-16,-1-2-15 0,-1 1 0 0,1-4 0 15,1 3-10-15,0-2 10 0,0 0 0 0,-2-1 0 0,4-1 10 16,-2 0 0-16,0 0-10 0,0 0 0 0,0 0 0 0,0 0 0 15,0 0 0-15,0 0-15 0,0 0 25 0,0 0-15 16,0 0 15-16,0 0-10 0,0 0-15 0,0 2 15 0,0-2 0 16,0 0-10-16,0 1 10 0,0 1 10 0,0-2-10 15,0 0 0-15,0 0 10 0,0 1-15 0,0-1 0 16,1-1 0-16,2 2 5 0,2-1 10 0,-4-1-10 0,4 1 0 16,-2 0 10-16,4 0-4 0,-2 0-12 0,1 0-9 15,1 0 15-15,-2 0 10 0,2 0-10 0,-2 0 0 0,1 0 5 16,-2 0-10-16,1 0-10 0,-2-2-1 0,1 2 27 15,0 0-11-15,0-1-11 0,-1 1 1 0,0 0 15 16,-3-2-5-16,4 2-10 0,0-1 15 0,0 1 11 0,0 0-16 16,-1 0-11-16,2-2 16 0,-2 0-15 0,-2 1 15 15,3-2-5-15,5 3 0 0,-6-1 16 0,0-1-16 0,2 1-11 16,-2-2 1-16,2 1 15 0,-2-1 11 0,5 1-1 16,-3-2-5-16,-1 3-10 0,1-2 0 0,0 0-10 0,-3 3 15 15,-1-2 0-15,1 1 1 0,1-1-12 0,-3 2 12 16,0 0 4-16,0 0-5 0,0 0 1 0,-3 0-1 15,6 0-5-15,-3-2 5 0,3 2 0 0,-2 2-5 0,3-4 0 16,-1 2 0-16,-1 0 0 0,2 0 11 0,3 0-11 0,0 0-5 16,-2 0-1-16,2 0 1 0,-4 0 16 0,2-1-17 15,-1 0-15-15,4-1 16 0,-5 1 10 0,0-1-26 16,1 2 1-16,-1-1-6 0,-2 1 21 0,-1-2-5 0,4 1-20 16,-4 2-5-16,0-1-23 0,1 0 6 0,-1 2-12 15,-3-4-22-15,-2 2 4 0,0-1-3 0,0 1-22 0,1 0-24 16,-5-3-39-16,1 3-40 0,-1-4 2 0,-1 4 28 15,2-2 19-15,-2-1 18 0</inkml:trace>
  <inkml:trace contextRef="#ctx0" brushRef="#br0" timeOffset="-12554.17">2366 10371 109 0,'-1'4'82'0,"-3"1"7"0,1 1-21 16,-1 0 14-16,1 0 1 0,0 3-11 0,-1 0-18 0,1 0 19 15,-2 3-11-15,5-12-62 0</inkml:trace>
  <inkml:trace contextRef="#ctx0" brushRef="#br0" timeOffset="31509.57">15246 14503 62 0,'0'0'104'16,"0"0"-22"-16,0 0 14 0,0-1-13 0,0 1-1 16,0 0-17-16,0 0 0 0,0 0-21 0,0 0 14 15,0-2-21-15,0 2 11 0,0 0-11 0,0 0-11 0,0-1 15 16,0 1-4-16,0 0-22 0,0 0 19 0,0 0-4 16,0-2-3-16,0 4-4 0,0-2-11 0,0 0 7 0,0 0 0 15,0 0-11-15,0 1 7 0,0 1-7 0,0-1-4 16,0 2 12-16,0 0-12 0,0 3 0 0,0-1 3 15,0 1-3-15,0 1 0 0,0 1 4 0,3-2 0 0,1 3 0 16,-3 1 0-16,2 1 4 0,2-1 0 0,-2 2 12 16,3 2-16-16,-1 0 4 0,2 2 4 0,-6-1 17 0,4 3-9 15,-1-3 5-15,1 1 4 0,-2 1 1 0,1-1 0 16,0-1-4-16,0-1-12 0,-3 1 3 0,2-2 1 16,1-2 18-16,0 1-3 0,-1-2-28 0,0-2 0 0,-3-1 0 15,2 2 23-15,0-3-27 0,-1 0 18 0,2 0 1 16,-3-4-14-16,0 2-10 0,0-2 19 0,0-1-5 0,0 2 1 15,0-1-25-15,2-1 25 0,-4-1-6 0,2 0-23 16,0-1 19-16,0 2-15 0,0-1-19 0,0 0 0 0,0 0-22 16,0-3-18-16,0 0-20 0,-1 2-31 0,-2-2-16 0,-1-2-58 15,0-2-44-15,0 1 21 0,-2-2 25 16,0-2 31-16,1-2 14 0,0 1 19 0</inkml:trace>
  <inkml:trace contextRef="#ctx0" brushRef="#br0" timeOffset="32196.73">15458 14566 80 0,'2'6'93'0,"-1"0"-15"0,-1-1 12 0,3 1-4 15,1 0-15-15,-1-2-17 0,0 2-3 0,1-2 0 16,-1 3 3-16,2-1-13 0,-3-1-5 0,1 3 16 0,2 0-12 16,-2-1 5-16,0 1-4 0,-1 1-7 0,1-2 8 15,-2 3-4-15,1 0 8 0,1-2-15 0,-3 3 16 16,2 0 0-16,-2-4-3 0,-2 4-12 0,2-1 4 0,2 1-3 16,-2-1 0-16,0 1 1 0,0-1-1 0,-2-1 1 15,2 0-12-15,0 0-5 0,0 0 23 0,0 0-5 0,0-1-13 16,0-1-13-16,0 1 19 0,0-4-19 0,0 4 18 0,0-4 1 15,0 1-23-15,0 0 14 0,0-1 9 16,0-1-8-16,0-3-1 0,0 4 10 0,0-4-4 0,0 2 5 16,0-2 1-16,0 0-11 0,0 1 22 0,0-2 0 0,0 2 2 15,0-1 0-15,0 3-10 0,0-6-17 0,0 3 1 16,0 0-1-16,0 0 13 0,0-1-6 0,0-2 0 16,2 0-6-16,-2-5-18 0,0 2 0 0,1-1 12 0,1-2 13 15,0 0-31-15,-1-3-6 0,-1 1-1 0,3-1 13 16,2 0 6-16,-5 0-6 0,2-3 0 0,-1 2-24 0,1-1 0 15,2 1 12-15,1-2-12 0,-2 1-6 0,1 2-16 16,0-1 1-16,0-1 23 0,2 2 0 0,2-1 0 0,-2 1-21 16,0 1 22-16,1 1-15 0,-1-1 5 0,2 1 1 15,-2 2 0-15,1 2 1 0,1-1 4 0,-1 2 6 16,1 2 0-16,-3 2-9 0,2-2 14 0,-1 1 4 0,1 2 1 16,-2-1 0-16,2 1 4 0,-1 3 5 0,-1 0 0 15,2 1-9-15,-2 1 9 0,0 1 18 0,-2 1 1 0,2 1 4 16,0 1 1-16,1 1 0 0,-3 2-10 0,2-1-9 15,0-1 15-15,-2-1-1 0,0 3 1 0,4 0 10 16,-1-1-10-16,-2 0 1 0,1 0 10 0,0 1-10 0,2 0 0 16,-4-1-5-16,3-1 0 0,0-2 0 0,-1 2 0 15,-2-2-5-15,0-1 11 0,1 1-5 0,-3-2-22 0,-1 0 21 16,2 0-10-16,-2-3-6 0,0 1 11 0,0-1-16 16,0 2-7-16,-2-3-4 0,5 0-12 0,-3 1-27 15,5-3-3-15,-5 2-29 0,0-2-11 0,0 0-42 0,0 3-6 16,0-2-63-16,1 1-46 0,-1-1 11 0,-1 1 32 0,1-2 24 15,0 1 24-15,0-1 28 0</inkml:trace>
  <inkml:trace contextRef="#ctx0" brushRef="#br0" timeOffset="32772.44">16225 14544 66 0,'-7'-2'110'0,"3"1"-13"15,-1 1-4-15,2-2 0 0,-2-3-14 0,0 5-3 0,2 0-7 16,-2 0-3-16,-1 0-4 0,2 0-3 0,-3 0-11 0,1 0-3 16,-1-1 0-16,0 1-3 0,0 1 0 0,1-1-11 15,-1 0 15-15,1 0-3 0,-2 0-3 0,2-1-4 0,1 1-4 16,-1 0-4-16,-1 0 1 0,1 0-5 0,2 0-3 16,0 1 0-16,0 3-4 0,0-3-1 0,1 2-3 15,-2 2-9-15,1-1 9 0,-1 1-4 0,0-1-1 0,1 2 5 16,-1 2-13-16,-3-2-9 0,-1 0 14 0,2 0-1 15,-4 0-8-15,2 1-1 0,-1-1 1 0,2 0 0 16,0 0 4-16,-1 0 8 0,1-1 10 0,1-1-14 0,3 1 5 16,-4-4-5-16,5 0 0 0,-2-1 1 0,2 4-1 15,0-3 0-15,3 2 5 0,-4-1 0 0,3 2 4 0,1 1 5 16,0-1 17-16,-2 5 6 0,2 0-4 0,0 2 10 16,3 1 15-16,1-1-8 0,0 3 12 0,1 1 6 15,0 0 20-15,4 2 5 0,-1-1-8 0,3-1-9 0,2 0 4 16,1-1-3-16,0 1-4 0,-3-3-5 0,4 1 19 15,1-2-21-15,-4-1-21 0,4 1 26 0,-2-5-24 0,4 1-7 16,-2-4-36-16,-1-1 1 0,1 1-35 0,1-3-9 16,1-5-58-16,-4 2-28 0,2-4-45 0,-3-1-33 0,-1-1-12 15,-1-1 9-15,-1 1-40 0,-4-2-42 0,-3-1-32 16,3 2 52-16,-4-1 35 0,-4 2 37 0,-2 0 16 16,-1 2 22-16,-3 1 8 0</inkml:trace>
  <inkml:trace contextRef="#ctx0" brushRef="#br1" timeOffset="60592.31">24371 6943 73 0,'0'0'75'0,"0"0"-11"15,0 0-7-15,0 0 0 0,0 0-7 0,0 0-28 0,0 0 7 16,0 0-4-16,0 0 3 0,0 0-10 0,0 0 0 16,0 0-3-16,0 0-1 0,0 0 1 0,0 0-1 15,0 0 8-15,0 0-8 0,0 0 1 0,0 0-8 0,0 0 4 16,0 0 0-16,0 0 18 0,0 0-4 0,0 0-10 15,0 0 7-15,0 0 4 0,0 0-1 0,0 0 12 0,0 0 0 16,0 0-4-16,0 0 1 0,0 0-15 0,0 0 0 16,0 0 11-16,0 0 0 0,0 0 4 0,0 0 5 15,0 0 3-15,0 0-15 0,0 0 16 0,0 0-15 0,0 0 16 16,0 0-8-16,0 0-4 0,0 0 1 0,0 0 4 16,0 0-12-16,0 0-12 0,0 0 8 0,0 0-4 0,0 0-4 15,0 0 0-15,0 0 4 0,0 0-4 0,0 0-30 16,0 0-1-16,0 0 1 0,0 0-12 0,0-1-26 0,1-2-6 15,-1 0-20-15,0 0-10 0,0-2-52 0,0-1-59 0,0 0-3 16,0 0 17-16,5-1 13 0,-5 1 32 0</inkml:trace>
  <inkml:trace contextRef="#ctx0" brushRef="#br1" timeOffset="61658.2199">24545 10705 48 0,'1'2'86'0,"-1"-1"-8"0,0-1-7 16,0-1-3-16,2 1 11 0,-2-2-32 0,1 2 10 16,-2 0-10-16,1 2-3 0,0-2-4 0,3 0-4 0,-3 0-7 15,2 0 1-15,-2-2-12 0,0 2 4 0,1 0-4 16,-1 0 1-16,0 0-1 0,0 0-3 0,0 0-4 16,-1 0 4-16,1 0-8 0,0 0 1 0,0 2 3 0,0-2-3 15,0 0-1-15,0 1 1 0,0 1 7 0,0-2-8 16,0 2 8-16,0-2-11 0,0 2 3 0,0-2-3 0,0 0 11 15,0 0-3-15,0 0-1 0,0 2-11 0,0-4-4 16,0 4 12-16,0-4 3 0,0 2-3 0,0 0-1 0,0 0-10 16,0 0 3-16,0 0 7 0,0 0-11 0,0 0 4 15,0 0 8-15,0 0 0 0,0 0-12 0,0 0 4 16,0 0 8-16,0 0-12 0,0 0-8 0,0 0 12 0,0 0-4 16,0 0-3-16,0 0-1 0,0 0 12 0,0 0 4 0,0 0-8 15,0 0 7-15,0 0 1 0,0 0 0 0,0 0-12 16,0 0-4-16,0 0 0 0,0 0 1 0,0 0 3 0,0 0 8 15,0 2 3-15,0-1 1 0,0-1-8 0,0 2 4 16,0-2-8-16,0 0-4 0,0 1 12 0,0-1-11 16,0 0-1-16,0 2 4 0,0-2-7 0,0-2-1 0,0 4 1 15,0-1-4-15,0-1 7 0,0 0-18 0,0 2 15 16,0-1-15-16,0 2-4 0,0-2-7 0,0-2-11 16,0 2-37-16,-4-1-67 0,3 0-28 0,-2 0 23 0,-1 2 17 15</inkml:trace>
  <inkml:trace contextRef="#ctx0" brushRef="#br1" timeOffset="78652.62">20721 13588 109 0,'0'0'74'0,"0"0"-9"0,0 0-1 0,4 0-3 16,-4 0 3-16,0 0-21 0,0 0-3 0,0 0-4 15,0 0-3-15,0 0-1 0,0 0-21 0,1 0 14 16,-1 0-6-16,-1 0-12 0,1 0 15 0,0 0-15 0,0 0-3 16,0 0 14-16,0 0-7 0,0 0-11 0,0 0 11 15,0 0-4-15,1 0-7 0,-1 0 0 0,2 0 0 16,-2 0 15-16,1 0-19 0,3 0 19 0,-4 2-19 0,0-2 15 15,1 0-14-15,-1 0 14 0,0 1-19 0,3-1 19 0,-6 3-14 16,8-1 14-16,-5 0-15 0,4 2 8 0,0-4-8 16,-3 3-3-16,4 1 3 0,-2 2 15 0,0-1-7 15,1-1-12-15,-1-1 19 0,-2 3-18 0,1-3 18 0,1 3-18 16,2-1 3-16,-1 2 15 0,-2-1 0 0,1 0-4 16,0 1 1-16,4 1-1 0,-4 0 1 0,5-1-5 15,-7 1 1-15,6 1-8 0,-6-2-7 0,4 0 11 0,0 1 8 16,-2 1-8-16,0-1-11 0,3 2 18 0,-3-2 0 15,2 1-7-15,-2-2-11 0,-1 2 19 0,5 0-1 0,-7-1-3 16,1 1-1-16,-1-3 1 0,2 0-15 0,-2 1 18 0,0-1-18 16,1 0 22-16,-1 0-14 0,0-1 3 0,-1-1-8 15,4 1 19-15,1-1-22 0,-2 1 19 0,1-2-16 16,0-2 16-16,1 2-1 0,-3-1 1 0,4-1-5 0,-2-1-14 16,5 0 19-16,-7 0-12 0,2 0 4 0,-1 0 4 15,1 0-16-15,-3 0 20 0,2 0-4 0,0 0-1 0,-2 0-18 16,0 0 19-16,0 0-15 0,0 0 18 0,0 0-18 15,0 0 19-15,-2 0-19 0,2 2 18 0,2-2-18 16,-2 0 18-16,1 0 1 0,-1 0-19 0,0 3 18 0,2-3-14 16,-2 0 14-16,3 0 0 0,-3 1 1 0,3-2-4 15,-3 1-1-15,0 0 1 0,-1 1-19 0,2-1 23 0,1-1-20 16,3 1 20-16,-5 0-19 0,0 0 18 0,2 0 1 16,0 0-12-16,0 0 11 0,-1 0-18 0,1 0 0 15,-2 0 4-15,3 0 14 0,-1 0 0 0,-1 0-18 0,4 0 19 16,-3 0-19-16,-1 0 18 0,1-2 0 0,3-1 1 15,1 0-1-15,-3 2-10 0,2-2 6 0,-4 0-6 0,2-2 3 16,1 1 3-16,-1-1-14 0,0 1 11 0,3-1 8 16,-3 1-5-16,0-1 1 0,2 1-15 0,0-1 15 15,-2-1-16-15,2 0 20 0,3 2-19 0,-4-2 18 0,3 0-18 16,-1-2 18-16,-1 2-18 0,3-1 11 0,0-1 8 16,-2-2-16-16,2 2 16 0,1-4-16 0,3 3 16 0,-3-4-16 15,2 1 19-15,-1 1-7 0,1-2-11 0,1-1 14 16,-1-1-14-16,2 3 10 0,-2-1-3 0,0-1 0 0,2 3 12 15,-5 0-16-15,0 2 19 0,0 0-8 0,-1 1-3 16,0 1 3-16,-2 2-3 0,-2 2 4 0,-2-2-5 16,3 5 1-16,-4-1 4 0,0 1-8 0,0-1 0 0,0 1 0 15,0 0 0-15,0 0-15 0,0 0 11 0,0 0-7 0,0 1-15 16,0-2-8-16,0 1-6 0,-4 0-30 0,1 0-57 16,-2 0-54-16,-1 0 13 0,-3 1 29 0</inkml:trace>
  <inkml:trace contextRef="#ctx0" brushRef="#br1" timeOffset="79902.85">20419 14277 59 0,'0'3'75'0,"2"-3"-8"0,1 0-2 16,-3 0-8-16,0 0 0 0,0 1-25 0,0-1 1 0,2-1-8 15,-2 1-4-15,0 3-3 0,2-5 4 0,-4 2-8 16,0 0 1-16,2 0-4 0,0 2-1 0,0-2 1 0,0 0 0 16,0 0 0-16,2 1 3 0,-2-4 5 0,0 3-1 15,0 0-7-15,0 0-8 0,0 0 1 0,2 0 18 16,-2 0-15-16,0 0 15 0,0 0-15 0,-2 0 1 0,2 0-1 16,0 0 8-16,0 0 7 0,0 0-19 0,0 0 16 15,0 0-16-15,0 0 12 0,0 0-19 0,0 0 8 0,0 0 11 16,0 0-11-16,0 0-1 0,0 0-6 0,2 0 3 15,-2 0 0-15,1 0 11 0,1 0-19 0,-2 0 8 0,1 0 8 16,4 0-8-16,-4 0 7 0,-1 0-14 0,2 0 14 16,-4 0-14-16,4 0 14 0,-4 0-14 0,4 0 10 15,-1 0-6-15,-2 0-12 0,2 3 11 0,-1-3-14 16,2 0-8-16,0 0 0 0,-2 0-21 0,0 0-41 0,1 0-53 16,-1 3-27-16,0 0 21 0,0-2 16 0</inkml:trace>
  <inkml:trace contextRef="#ctx0" brushRef="#br1" timeOffset="82670.17">25643 17386 48 0,'0'2'57'0,"0"-2"14"0,0 0-21 0,0 0 15 16,0 0-12-16,0 0-21 0,0 0-14 0,0 0 4 16,0 0-1-16,0 0 8 0,0 0-4 0,0 0-10 15,0 0-1-15,0 0-3 0,0 0 3 0,0 0-3 0,0 0 0 16,0 0 0-16,0 0-4 0,0 3-7 0,0-3 14 0,0 0-3 16,0 1 0-16,0 1 0 0,0-2 0 0,0 0-4 15,0 1 4-15,0-1 4 0,0 0-5 0,0-1-2 0,0 2-1 16,0-2 8-16,0 1-1 0,0 0 1 0,0 0-4 15,0 0 0-15,0 0-7 0,0 0 7 0,0 0-19 16,0 1 19-16,0-1-18 0,0 0 18 0,0 0-18 0,0 0 18 16,0 2-8-16,0-2 1 0,0 0-41 0,0 0 52 15,0 0-19-15,0-2 19 0,0 2-19 0,0 0 19 16,0 0 0-16,0 0-1 0,0 0-3 0,0 0-18 0,0 0 11 16,0 0 11-16,0 0-4 0,0 0-19 0,0 0 19 0,0 0-18 15,0 2 18-15,0 0-18 0,0 0 7 0,0 1 11 16,3-1-11-16,1 1 7 0,-3-3 1 0,2 6-1 15,1-4 0-15,1 3 1 0,-2-3-4 0,3 1-8 0,-2 0-7 16,1 0 18-16,-2-2-18 0,2 2 18 0,-1 3-18 16,0-3 19-16,1 3-8 0,-2 0 0 0,0 2 0 0,2-1 0 15,-2 2 0-15,0 1 3 0,1 1-3 0,0 1-7 16,1 2 7-16,-2-1 0 0,2-1 11 0,-2 1-18 16,2 3 7-16,0-6 3 0,-1 3 9 0,2 1-9 0,-1-2 1 15,2 2 0-15,-3-2-4 0,1-3 0 0,0 1 0 16,3 1 0-16,-4-4 4 0,1 2-1 0,2-1-3 15,-4-1 8-15,2 1-8 0,1-2 4 0,-3-2-1 0,0 2-3 16,0-1 0-16,-3 2 4 0,3-2-4 0,-3-1 11 0,0 1-11 16,0 0 0-16,0 0 0 0,0 0 0 0,0 1 4 15,-1-2-4-15,1 1 0 0,1-5 0 0,-1 4 0 16,0-1-4-16,0 0 8 0,0-1-4 0,0-2 0 0,0 1 4 16,2-1-4-16,-2 0 4 0,0-1-4 0,-2 2 3 15,2-1-3-15,4 0-7 0,-4-1 11 0,0 1-4 0,0 0 0 16,0 0 3-16,0 0-3 0,0 0 0 0,1 0 0 15,1-2 0-15,0 1-11 0,-2 1 15 0,3-3-4 16,-2 1 4-16,2 1-8 0,0-2 4 0,0 0-4 0,1 1 8 16,-1-2-8-16,0-1 0 0,0 2 4 0,1-3 0 15,0 2-3-15,1-5 3 0,1 4 0 0,1-5-4 0,-3 2 0 16,3-5 0-16,0 1 4 0,1-2 0 0,-1 1 0 16,1-2-3-16,1 0 3 0,1-3 0 0,-1 0 0 0,0 1 0 15,1-1 0-15,0 3 0 0,-1-3 0 0,0 3 3 16,1 2 9-16,0-1-12 0,-3 1 0 0,1 5 0 15,-1-2 0-15,-2 2 0 0,-1-1 0 0,2 3 0 0,-1 0 0 16,-2 2 0-16,1-1 0 0,-4 0 0 0,3 3 3 16,-2 0-3-16,3 1 0 0,-4-1 4 0,0 1-4 0,0-2 11 15,0 3-11-15,0 0 0 0,0-2-3 0,0 2 3 0,0 0-4 16,0-1 0-16,0 1-11 0,0-2 4 16,0 4 3-16,0-4-7 0,0 2-22 0,-4 0-11 0,0 2-58 15,-3-1-72-15,1 1 5 0,-5 1 16 0,0 0 22 0</inkml:trace>
  <inkml:trace contextRef="#ctx0" brushRef="#br1" timeOffset="84316.2">24458 6880 98 0,'-2'2'100'0,"-1"1"-22"16,1-3-6-16,2 1 7 0,0-1-8 0,0-1-27 16,-1 4 3-16,1-5 0 0,0 1-11 0,0 2 4 0,0 1 8 15,0-5-8-15,0 3-3 0,0 0-4 0,0 0-3 16,0 0-4-16,0 0-15 0,0 0 4 0,0 0 0 0,0 0-11 16,0 0-4-16,3 0-4 0,-2 0-3 0,-1 0 3 15,0 0-22-15,2 3 7 0,0-2-7 0,-2 4-7 16,0-1-1-16,0 4-28 0,0-1-73 0,0 1-41 0,-2 4 14 15,4 0 27-15</inkml:trace>
  <inkml:trace contextRef="#ctx0" brushRef="#br1" timeOffset="85177.97">24514 10674 66 0,'0'-2'85'0,"2"4"1"16,-2-2-7-16,0-2-4 0,0 2-4 0,0 0-38 0,0 2-1 15,2-2 1-15,-2 1 17 0,1 2-10 0,3-1-4 16,-4-2 1-16,0 1-4 0,1 1-4 0,-1 1 8 0,3 0-11 15,-3-3 15-15,0 1-19 0,2-1 15 0,1 0-7 16,-6 0 0-16,1 2-3 0,4-1 0 0,-4-2-1 0,2 1-3 16,0-2 1-16,0 2-1 0,0 0 4 15,5 0-11-15,-5 0-5 0,0 0 5 0,0 0-4 0,0 0-4 0,0 0-4 16,0 0 0-16,0 0-4 0,0 0 0 0,0 0-4 16,0 0-12-16,0 0-15 0,0 0-16 0,0 0-34 15,0-3-25-15,0 0-50 0,0-1-52 0,0-1 13 0,0-2 24 16,0-2 31-16</inkml:trace>
  <inkml:trace contextRef="#ctx0" brushRef="#br1" timeOffset="88761.11">706 9985 98 0,'0'0'75'0,"0"-3"-4"0,0 5 15 0,0-5-18 15,0 0-14-15,0 3-4 0,0-2-3 0,0 2-4 16,0-1-3-16,0 1-4 0,0 1-3 0,0-1-4 0,2 0 1 15,-2-1-5-15,3 2-10 0,-3-1 0 0,2-1-1 16,-1 1 1-16,1 0-4 0,0 0 0 0,1 0 0 16,1 0-3-16,-1 0 3 0,-1 0-4 0,-1 1 1 0,4-1-1 15,-3 2 1-15,1 1-4 0,2 1 3 0,-3-1 1 16,1 3-1-16,0 1-3 0,3 0 3 0,-3 2-10 16,2-2 10-16,0 5 8 0,1 0-7 0,2 3-1 0,-2-2 1 15,4 1 11-15,-2 3 0 0,4 1 3 0,-2 0 1 16,3 3-19-16,-1 0 4 0,1 1 11 0,1-1 0 0,0 3-7 15,2 0 11-15,0 1 1 0,1 1-1 0,-1 1 1 0,3-1-12 16,0-1 20-16,-2 0-24 0,2-2 24 0,-3 1-24 16,3-3 4-16,-5 0 21 0,2-3 0 0,-3 0-12 0,1-1 8 15,-3-2-8-15,-1-2 0 0,0 1 0 0,-1-1 1 16,-3-3 4-16,-1 1 9 0,2 0-4 0,-4-1 0 16,1-2 1-16,-3-1-4 0,1 1-24 0,-2-2-4 0,0 0 24 15,2-2-15-15,-2 0-9 0,0 1 24 0,0-2-5 16,1-1-5-16,-2-1-24 0,1-1 25 0,3 2-25 15,-3-2 25-15,0 0-25 0,0-2 15 0,0-1-15 0,1-1 15 16,1-1 9-16,1-2 1 0,-1-1 0 0,4-2-25 16,-5-2 24-16,2-3-28 0,1-2 24 0,1-1-10 0,-1-3 9 15,1-2-23-15,2-2-1 0,0 0 1 0,-2-5-1 16,3-1 25-16,2 0-10 0,-1-3 0 0,2-1-15 16,0-2 25-16,3 1-20 0,-1-2 1 0,-1 4-1 0,0-3 29 15,-1 5-4-15,3 2-1 0,-4 3 1 0,2 1-1 16,-4 4-23-16,0 2-1 0,-2 2 5 0,2 5 15 0,-3 2 0 15,1 4 9-15,-6-4-29 0,5 3 30 0,-2 3-30 16,-1 0 20-16,1-1-25 0,0 3-4 0,2 2 9 16,-4-1-14-16,2-1 0 0,-3 2-19 0,7 1-39 0,-7-2-16 0,0 1-18 15,1 1-36-15,1 1-87 0,-2-1-20 0,0 2 51 16,-2 1 25-16,1 2 14 0,-1 0 30 0</inkml:trace>
  <inkml:trace contextRef="#ctx0" brushRef="#br1" timeOffset="89589.9599">1901 10730 62 0,'0'-1'93'0,"0"-3"-15"15,-1 1 1-15,2 1-11 0,-2-1 0 0,-1 0 0 16,-1 0-10-16,-1 0 0 0,2 0 4 0,-1 2-4 0,-2-1-3 16,-1 1-3-16,1-1-11 0,-3 2-11 0,2-3 7 15,1 3-3-15,0-2-4 0,-1 2 8 0,-1-2-19 0,-2 0 4 16,1 1 1-16,3-1-1 0,-1 2-4 0,-5 0-3 0,3 0-12 15,0 0 8-15,-1 0-1 0,3 2 1 16,-1 2-4-16,-1-1 0 0,-3 0 0 0,5 2 0 0,-4-1 0 16,4 2 0-16,-3 2-4 0,2-1 0 0,-1 1-4 0,0-1 4 15,1 1 0-15,2-1-4 0,-2-2 4 0,4 4-4 16,-3-2 0-16,4 0 0 0,-4 1 12 0,3-2-12 16,0 2 0-16,3-2 0 0,-2 1 0 0,2 1 0 0,-5-1 0 15,5 0 0-15,0 0 0 0,-1 0 0 0,1 4 0 16,-2-1 0-16,-1-1 0 0,3 2 0 0,-3-2 0 0,3 2 4 15,0 3 0-15,-2-2 0 0,2 3-8 0,0 2 12 16,0-4-8-16,0 4 4 0,0-1 12 0,2 4 9 0,1-4-17 16,2 2 4-16,0-3 21 0,-1 2-8 0,4-3 0 15,0 0 1-15,2-2 4 0,2 0 4 0,-1 0-12 16,1-3 22-16,0-1 1 0,-1-1-13 0,0-2 5 0,3 1-5 16,-1-3 2-16,1-2-6 0,1 1-3 0,0-2-6 15,0-2 1-15,0-1-5 0,0-1 5 0,2-1-10 0,-3-1-35 16,2-1-5-16,-2-1-9 0,2 1-38 0,-3-3-29 15,-2 0-34-15,3 2-64 0,-4 0-62 0,0-1 8 16,0 0 53-16,0 1 11 0,-4-1 30 0,3 2 24 0</inkml:trace>
  <inkml:trace contextRef="#ctx0" brushRef="#br1" timeOffset="90075.66">2145 10767 116 0,'0'-3'85'0,"0"3"-10"0,0 0-10 16,0-2 13-16,0 2-6 0,0 0-18 0,0 2-3 16,0-4 3-16,0 4 4 0,0-2-3 0,0-2-3 15,0 2-4-15,0 0-22 0,0 0-4 0,0 0 0 0,0 0 5 16,0 0-12-16,0 0 0 0,0 5 15 0,0-3-7 16,0 2 3-16,0 2-3 0,0 0-7 0,0 1 7 15,3 4-19-15,-1-1 7 0,1 4 5 0,0 1-1 0,2-2 1 16,0 1 0-16,-2 2 3 0,3 1-3 0,0 2 4 0,-4-3 8 15,3 2 0-15,0 1-4 0,-2-1 1 0,0 1-9 16,1-2-12-16,-2-1 0 0,1 1 9 0,-1-1-9 0,1-2 16 16,-3 0-20-16,0-1 21 0,3 0-4 0,-3-2-21 15,0-1 21-15,0 0-5 0,2-2-20 0,-2 1 21 16,0-3-1-16,1 0-24 0,1-3 20 0,-2 0-21 0,0 0 1 16,0-3 24-16,0 2-3 0,2-2-22 0,-4 0 17 15,2 0-16-15,2 0-14 0,-4-4-11 0,-1 3-16 0,3-2-28 16,-5-1-2-16,2-1-41 0,0-2-42 0,-3-2-55 15,-1-2 22-15,1-3 24 0,-1 1 28 0</inkml:trace>
  <inkml:trace contextRef="#ctx0" brushRef="#br1" timeOffset="90587.19">2137 10680 109 0,'6'-5'78'0,"-1"1"4"16,-2-1-3-16,4 1-4 0,-2 1-3 0,1-3-18 0,0 3-4 16,0 1-10-16,2-1-11 0,-1 3 19 0,2-1-12 15,-1-1 12-15,0 2 0 0,0 0-19 0,3 0 16 0,-3 2-11 16,2-1 0-16,0-2-4 0,0-1 0 0,-2 5-3 15,4 0-4-15,-2 0 0 0,-2 0-4 0,4 2 1 16,-2-1-1-16,1 2 1 0,-2 0-5 0,3 0-3 0,-3 2 0 16,2-3 12-16,-1 2-12 0,-1-3 12 0,2 5-24 15,-1-3 16-15,-1 0 8 0,-1 0-24 0,0 0 4 0,0 2 0 16,0-2 21-16,-3 0-1 0,2 0-20 0,-2 1 1 16,0-1 11-16,-2-1 9 0,2 0-4 0,-3 2 0 15,-2-1-8-15,1 1 0 0,-1 1-1 0,2 1 1 0,-2-2-8 16,0 1 3-16,0 2 1 0,-2 2 0 0,2 0 4 15,2 0-5-15,-2 2 1 0,0-1 4 0,0 4 10 0,1-2-14 16,-1 0 4-16,0 3-4 0,0-2 5 0,0 1-5 16,0-1 4-16,-1 2 10 0,1-1 0 0,-2-1 1 15,-1-2-15-15,1 0-9 0,-3-1 24 0,2 0-10 0,-3-2 15 16,1-1 0-16,-2 2-14 0,-3-3 0 0,2 2 0 16,0-1 0-16,0-2 0 0,-1 1-15 0,-4-1 16 0,2 2-11 15,0-3 0-15,-3 2-5 0,1-3-21 0,-3 2 16 16,2-1-30-16,-3 0-10 0,-1 1-36 0,1-2-17 0,-1 1-44 15,-2-2-59-15,-1 1-55 0,2 0 0 0,-3-1 44 16,2-4 29-16,-1 1 4 0,1-1 39 0</inkml:trace>
  <inkml:trace contextRef="#ctx0" brushRef="#br1" timeOffset="91972.1">3326 11172 87 0,'2'0'82'0,"3"0"0"16,-2 0-14-16,4 0 15 0,-2 0-12 0,0 0-17 15,1 0 0-15,1 0-7 0,0 0 4 0,0-3 8 0,-1 3-19 16,2-2 4-16,0 1 8 0,1-1 4 0,-1 0 7 16,2 2-2-16,-1-1-19 0,1-2 0 0,-2 2 9 0,4 2-12 15,-2-2 9-15,-2 2 0 0,4-1-3 0,-2 0 0 16,1-1-4-16,-2-1-11 0,-1 2 4 0,0 2 9 0,2-2-13 16,-2 0-12-16,-2 0 18 0,2 0-5 0,-2 0-22 15,-1-2 18-15,1 2-13 0,-1 0-5 0,0 0-4 16,-2 0-10-16,-1 0-18 0,-1 0-4 0,1 0 4 0,-2-1-30 15,0-4-21-15,2 4-23 0,-6-5-42 0,1 1-53 16,-2-1-50-16,-1-2 23 0,1 3 34 0,-4-3 6 0,1-1 40 16</inkml:trace>
  <inkml:trace contextRef="#ctx0" brushRef="#br1" timeOffset="92256.51">3288 10880 134 0,'5'-1'135'0,"-2"1"-10"0,2-1-6 0,1 2 4 0,2-4-7 15,0 0-24-15,0 3-25 0,0-3 12 0,4 0-7 16,0 0-26-16,-2-1 12 0,3-1-8 0,0 5-26 0,1-4 12 16,-1 1-32-16,1-1-8 0,0-1-40 0,0 2-30 15,-2-2-72-15,-1 1-92 0,-1 1 42 0,-1-2 12 16,-1-1 16-16,-2 2 33 0</inkml:trace>
  <inkml:trace contextRef="#ctx0" brushRef="#br1" timeOffset="93505.17">55 9508 73 0,'-2'-1'71'0,"2"1"-3"0,0 0 0 0,0 0-4 16,0 0 8-16,0 0-40 0,2 0 18 0,-2 0-3 0,3 0 0 16,0 3-11-16,-1-3 1 0,1 0-1 0,2 6 1 15,-5-3 7-15,5 1-4 0,-3 1 1 0,2 2-1 16,2 2-10-16,-3 2 8 0,-1-2-23 0,1 4 23 0,2 1-12 16,-2 1 5-16,5 0-4 0,-5 1 0 0,5 2 0 15,-3 0-4-15,-2 2 12 0,2-1-11 0,2 2-12 0,-2 0 12 16,0 0 8-16,1 2 0 0,-1-1-20 0,1 2 1 0,0 1 3 15,-1 0 21-15,2 0-24 0,1 4 24 0,-1-2-11 16,-2 3 3-16,0 1 10 0,0 2 1 0,0-1 0 16,-1 1-27-16,4 0 28 0,-3 1-14 0,-2-2 10 0,2 1-27 15,-2-3 23-15,0 1-4 0,2-1 0 0,-1-3-5 16,0 1-4-16,-1-2-10 0,-3 0 0 0,3-1-5 16,-1-2-10-16,-1 1 15 0,-1-2-15 0,0 0 10 0,2-1 0 15,-2 1-15-15,0-3 30 0,-2 1-30 0,2-1 25 16,0-1-25-16,0 2 10 0,0-2 15 0,0 0-30 0,0-2 25 15,0 0-30-15,0 1 0 0,0-2 5 0,0 3 5 16,0-4-10-16,0-1-18 0,0-1-10 0,0-1-8 0,0-1 1 16,0-2-16-16,0-2-37 0,2-2-1 0,-1-2-20 15,1-2-66-15,-2-2-44 0,2-1 12 0,1-4 44 16,0-2 4-16,3-3 40 0</inkml:trace>
  <inkml:trace contextRef="#ctx0" brushRef="#br1" timeOffset="94402.9">2850 9763 87 0,'3'6'57'0,"2"3"4"0,-2 0-4 0,2 0 7 16,-2 2-10-16,4 1-22 0,-1 0 1 0,-3 1-1 16,5 2 0-16,-2 2 8 0,-1-1 0 0,4 4-1 15,-4-1-17-15,3 1 11 0,-3 1 3 0,1 1 1 0,2 1 0 16,-3 2-8-16,1 2 19 0,-1 0-18 0,0 2 18 0,2-1-6 15,-2 2-1-15,0 2-7 0,0-1 1 0,1 1 0 16,-1-1-12-16,1 1 4 0,-1-1 8 0,1 1-11 0,1-1-12 16,-1 1 16-16,0-1-20 0,2 1 16 0,-3-1 0 15,1 1-4-15,1-2-3 0,2-2-1 0,-1 1 1 16,-2-2-5-16,1 1-8 0,2-1 9 0,-1-2-1 0,-2 1 1 16,1-2-17-16,0 0 20 0,-2-1-20 0,0-1 0 15,0-1 21-15,0 0-21 0,-2-1 21 0,0-2-22 0,-1 1 22 16,0-1-25-16,0-1-1 0,1-2 26 0,0 1-25 15,-3-1 21-15,2-1-9 0,-2-2 9 0,0-1-5 16,3 0 1-16,-1-3 0 0,1 1-5 0,-3 0 0 0,0-3-21 16,0 0 21-16,2-2-25 0,-1 2 21 0,-1-4-17 15,2-1-9-15,-4 1 1 0,2-2-17 0,0 1-11 16,0-1-28-16,0 0-22 0,0-1-39 0,0-1-64 0,0-1-13 16,0 0 31-16,0 0 31 0,0-1 0 0</inkml:trace>
  <inkml:trace contextRef="#ctx0" brushRef="#br1" timeOffset="95160.0399">4313 9855 87 0,'1'7'75'0,"-1"2"0"16,2 0-7-16,-2 3-7 0,3-1 7 0,0 1-72 15,-4-2 40-15,4 2 14 0,1 0-3 0,-2 1-18 0,1 1 0 16,2 1 7-16,-2 3 4 0,0-3-10 0,2 3-5 15,-3 3 1-15,3 2-4 0,-4-2 0 0,4 6 0 0,-2-2-3 16,0 3 10-16,0 3-10 0,2 0 0 0,-2 1 7 16,1 2 0-16,-1 2-3 0,3-1-1 0,0 1-3 15,-1 0-15-15,1 1 15 0,-1-2-15 0,1 1 19 0,-1-3-4 16,1 0-7-16,-1 0-8 0,2 0 0 0,-3-5 11 16,4 2 4-16,-5-1 1 0,2-4 0 0,1 2-5 0,-1-3 1 15,0 0 0-15,1 2 0 0,-1-4 4 0,0 0 4 16,-1 3 0-16,1-4 1 0,0 0-1 0,3 0 1 15,-5 0-4-15,3 0-21 0,-1-2 20 0,-2-1-20 0,2-1 21 0,1-1-21 16,-1-1 17-16,-2 0-21 0,0-2 17 0,-1-2-17 16,-2-1-5-16,3-2 5 0,-1 0 12 0,-2-2-16 15,0-2-5-15,0-1 5 0,0-1-1 0,-2-2-28 16,4-2 4-16,-2-1-40 0,1-3-19 0,-2-3-20 0,1 0-70 16,0-6-39-16,0-1 14 0,0-1 42 0,0-4 12 15,0-1 25-15</inkml:trace>
  <inkml:trace contextRef="#ctx0" brushRef="#br1" timeOffset="95935.4899">4746 10041 84 0,'0'0'67'0,"0"1"-6"0,0-1 7 0,0 0-11 0,0 0-3 15,0 0-18-15,0 0-8 0,0 3 1 0,0-3 0 16,3 0 0-16,-3 0 3 0,2 0-10 0,-2 0 0 16,0 2 7-16,1-2-4 0,1 1 0 0,1-1-3 0,-3-1 0 15,3 4-3-15,-6-2 3 0,9 2-4 0,-7 2 0 16,2-2 1-16,4-2-12 0,-2 4 4 0,-3 1 8 15,0 0-8-15,2 1 0 0,1 0 0 0,2 0 0 0,-2 2 1 16,0-2-1-16,3 2 0 0,-4 2 12 0,1-2-12 16,2 4-4-16,3 1 1 0,-3-1 11 0,2 2 4 15,0 0-16-15,-2 2 1 0,1 1 19 0,2 0-24 0,1 1 20 0,-1 2-19 16,-1 0 12-16,3 0-1 0,-2 2 1 16,0 1-1-16,0 0 1 0,3 0-4 0,-3 1-1 0,2 1 5 15,1-1 8-15,-2 1 4 0,-1-1 0 0,0 1 0 0,3-2 1 16,-3 0-21-16,-1-2 4 0,-1 2 0 0,3-1 17 15,-3-1-8-15,1-2-4 0,-1 1-9 0,2-2 5 0,-2-1 0 16,-1 0-5-16,0 0 1 0,1-3-1 0,0-2 14 16,1 3-13-16,-2-4 8 0,1-1-13 0,-3-3 1 15,2 0 8-15,1-1-13 0,-3-1 13 0,2-4-9 0,-2 1 5 16,2-2-4-16,-3 0 13 0,1-5-10 0,0 1 1 16,0-1 14-16,0-3-14 0,2 0-4 0,-2-4 8 0,0 1 6 15,2-3-5-15,0-3-10 0,1-2-4 0,0 0 0 16,-1-2 10-16,1-3-10 0,1 1 9 0,-1-5-9 0,2-2-5 15,0 0 5-15,0 0 10 0,-2-1-15 0,5-2 5 16,-3 1 9-16,0 1-13 0,1 0 4 0,-1 1 9 16,-1 4-14-16,1 1 5 0,-1 0-4 0,-2 3 4 0,2 3-5 15,-1 4 5-15,-1-1 9 0,-2 3-13 0,3 3-1 16,-4 2-4-16,-1-1-5 0,-1 3 9 0,2 4-32 16,1 0-4-16,-3-2 6 0,0 3-9 0,0 0 0 0,0 0-15 15,-2 3-37-15,6-2-5 0,-3 0-64 0,-1 4-58 16,0-2-1-16,0 0 36 0,0 2 23 0,0 1 5 0</inkml:trace>
  <inkml:trace contextRef="#ctx0" brushRef="#br1" timeOffset="96525.7399">5668 10927 116 0,'0'2'100'0,"-3"-4"-4"15,-1-1-3-15,1 3 4 0,-2 2-14 0,1-2-29 16,-1-2 15-16,-1 1-21 0,1 1 11 0,-2-2-11 16,-2 0 0-16,6 2-11 0,-2 0-3 0,2 0-4 0,-3-1 1 15,1 0-5-15,-3 1 1 0,2 0-4 0,1-2-11 16,-1 4 7-16,1-4 0 0,-3 2 9 0,4-1-9 15,-3 1-3-15,-1 0-4 0,3 1 12 0,-4-1-12 0,4 2 0 16,-1 0 8-16,-1 2-4 0,1-3-12 0,0 4 0 16,-2 1 4-16,5-4-4 0,-2 6 4 0,0-2-4 0,0 2 13 15,-1-1-5-15,3 1-12 0,0-1 8 0,3 4 5 16,-2-2 3-16,2 1-3 0,-1 2 3 0,-1 0 1 16,2 2 4-16,2-1-8 0,-2 1 0 0,1 1 4 0,-1-1 5 15,0 0 8-15,2 1-8 0,1-1-4 0,0-1 22 16,2-1-17-16,1 0 9 0,1 0 0 0,-1-1 1 0,2-1-5 15,3-1 6-15,-3 0-10 0,1-1-4 0,2-1 5 16,-1-1-5-16,1-1-5 0,0-1 1 0,0-2-6 0,0-1 0 16,3 1-5-16,-2-2-10 0,0-2 5 0,1-1-26 15,-2-3-19-15,1 1-4 0,0 0-24 0,0-4-38 16,-1 3-26-16,-1-5-84 0,-1 1-7 0,-3-2-13 0,2 1 29 16,-1 2 10-16,-1-3 44 0,0 3 1 0</inkml:trace>
  <inkml:trace contextRef="#ctx0" brushRef="#br1" timeOffset="96917.7">5843 10942 84 0,'0'0'85'0,"0"0"1"16,0 0-8-16,0 0-2 0,0 0-5 0,0 0-24 0,0 0-3 16,0 0-19-16,0 0 15 0,0 0-4 0,0 3-7 15,0 2 0-15,0-2-10 0,0 1 6 0,0 2 1 0,0 2 3 16,3-2-3-16,-1 3 0 0,0 3 8 0,-1-2-1 16,4 2 1-16,-3 0-19 0,-1 2 0 0,2 1 12 15,3 1 7-15,-1-1-11 0,-5 3-8 0,3 2 12 0,1-2-3 16,-3 0-1-16,2-2 1 0,2 2-9 0,0-1 5 15,-2-2-4-15,0 0-4 0,2-2 4 0,0 0-8 16,-1-2 4-16,0-2-4 0,-1 0 0 0,0-3 8 0,0 0-4 16,0-3-12-16,-3-1 4 0,3-1 0 0,-3 1 5 0,0-1-13 15,0-1 4-15,0 0-5 0,0-1 1 16,0-1-4-16,0-1 4 0,0 2-32 0,0-3-4 0,0-1-23 16,-3-1-4-16,0-1-21 0,0-3-10 0,0 1-47 0,-4-3-44 15,1-1 8-15,1 0 13 0,-4 0 11 0</inkml:trace>
  <inkml:trace contextRef="#ctx0" brushRef="#br1" timeOffset="97267.77">5843 10891 105 0,'5'-7'103'0,"1"-1"1"0,1-1 0 15,2 2-14-15,1-1-11 0,-1 4-21 0,-1-2-4 16,3 1 16-16,-3 2-11 0,3 0-8 0,0 2-2 0,-1 1-4 15,2 0-4-15,-1 1 9 0,-1 2-12 0,2 0 0 16,1 4-10-16,-5 0 15 0,4 0-4 0,0 2 1 0,-4 3-20 16,3 0-4-16,0 2 20 0,-3 0-7 0,1 2-4 15,-1 0 0-15,-2-1-4 0,1 2 0 0,-1-2 0 16,0-1-13-16,-1 2 5 0,-2-1 4 0,0 0 1 0,-1-2 8 16,0 1-13-16,-2-1-9 0,1-1 1 0,-4-1 8 15,0 2-4-15,1 1 4 0,-3-2 5 0,-4 0-14 0,4 0 5 16,-1-2-4-16,-2 2 9 0,0-1-14 0,-3-2 0 0,2 2 4 15,-1-1 10-15,1-2-14 0,1 0 4 0,-2 0-4 16,1-2 5-16,1 0-5 0,0-2 0 0,3 1-5 0,-4-3-4 16,4-2-9-16,0 2 0 0,0 0-22 0,2-2-9 15,-2 0-32-15,2-4-36 0,-3 2-44 0,2-3-62 16,2 1-22-16,0-1 42 0,2-2 30 0,-3-1 23 0,3 0 8 16</inkml:trace>
  <inkml:trace contextRef="#ctx0" brushRef="#br1" timeOffset="97837.36">6443 10959 52 0,'-2'0'89'0,"2"-4"0"0,0 4-7 0,0 0-3 16,0 0-8-16,0 0-20 0,0-1-4 0,0 2 0 0,0 1-4 15,0 4-7-15,0-3-10 0,0 2 18 0,0 1-11 16,0 1 7-16,0 1 1 0,0 2 0 0,0 2-19 15,2 0 5-15,-1 2 6 0,1 1 1 0,1-1 1 0,1 2 11 16,0 0 0-16,0 2-19 0,1 0 16 0,0 0-19 16,0-1 16-16,-2-1-8 0,3 2-16 0,-3-3 21 15,2 0-25-15,-2-1 17 0,0-2-21 0,-1-1 9 0,0 0 8 16,-2-1-21-16,1 1 0 0,1-4 17 0,-2 0-21 16,0 0 5-16,-2 1 12 0,4-4-22 0,-2 2 18 0,-2-2-21 15,2-2 16-15,0 0-16 0,0-1-18 0,0 1 9 0,0-1-4 16,0-1-24-16,0 0-13 0,0-3-18 0,0 0-38 15,0-3-43-15,-1 0-51 0,1-2 7 0,0 0 7 0,-2-4 40 16,2-2 11-16</inkml:trace>
  <inkml:trace contextRef="#ctx0" brushRef="#br1" timeOffset="98389.36">6697 11035 66 0,'5'9'85'0,"-4"0"-3"16,-2 2 11-16,2 2-3 0,-1-1 3 0,2 2-21 16,-1 1-17-16,1 0-5 0,3 0 16 0,-4 3-11 0,1-4-10 15,1 3 3-15,2-2 0 0,1 2-3 0,-1-4-3 16,-2 2 4-16,0-3-4 0,2 0-15 0,-2-1 0 15,2-2 5-15,-3 0-13 0,1-3 1 0,0-2-4 0,-2-1-12 16,-1-1 8-16,2-1 0 0,-2-1 0 0,0 0 0 0,-2 3 0 16,2-3-8-16,2 0 16 0,-4-1-3 0,2 1-13 15,0 0 24-15,0 1 1 0,0-1-8 0,0 0 0 16,0 0 0-16,0 0-12 0,0 0 8 0,0 0-4 0,0-3 0 16,0 2-5-16,0-2 1 0,0-2-9 0,0 0 9 15,0-2-5-15,0 0-8 0,0-4 8 0,0-3-4 0,0 1-13 16,2-2 17-16,-1 0-25 0,1-3 8 0,3 0 0 15,-2-3-13-15,2 0 9 0,-2 0-20 0,2-1 20 0,2 0 1 16,0 2-21-16,-4 0 4 0,2 2 5 0,-2 1 20 16,2 3-8-16,-1 2 8 0,0 3 4 0,-3 0-16 15,2 3 20-15,2 3-20 0,-2-1 12 0,-1 4 12 0,1-2-16 16,-1 2 20-16,5 2-20 0,-2-2 20 0,-2 4-4 16,4 0 0-16,-1 1-8 0,1-1 12 0,0 4 0 0,-2-1 0 15,5 0-4-15,-2 4 20 0,1 0 0 0,-3 2-12 16,2-2 8-16,0 1-12 0,0-2 4 0,0 4 21 15,-3-3-12-15,1 0 8 0,-3 1-21 0,3-1 17 0,-4-1-21 16,1-2 5-16,0 2-1 0,-1-1 9 0,0-1-21 16,-2-1 17-16,3 0-9 0,-2 1-21 0,-1-2-13 0,2 0-7 15,0-1-25-15,-2-1-23 0,0 1-57 0,1-4-82 16,-2 1-4-16,2-1 32 0,-2 0 14 0,2-1 35 16</inkml:trace>
  <inkml:trace contextRef="#ctx0" brushRef="#br1" timeOffset="98878.86">7323 10948 62 0,'-5'3'100'0,"-1"-1"-4"16,2-2-13-16,-1 1 3 0,1-2-15 0,1 1-17 16,-2 0 4-16,1 1-11 0,-1 0 8 0,1-2-15 0,-1 2 1 15,0-1 3-15,0 2-4 0,0 1 1 0,-1-1-3 16,0 1-19-16,1-2-1 0,-3 1 20 0,3 2-19 0,-2 1 4 15,2-5 0-15,0 4-11 0,2-1 7 0,-2 0-4 0,2 0 1 16,1 0-1-16,0 2-3 0,1 2 12 0,1-4-9 16,0 0-3-16,-3 5 0 0,3-1 0 0,0 2 12 15,0-1 0-15,1 4 4 0,-2 1 1 0,-2 1-17 0,3 2 12 16,0 2 5-16,0 2-4 0,0-1 5 0,4 2 0 16,-1 0 8-16,1 0 1 0,-1 0-21 0,3-1 18 0,-1-2-19 15,2-3 20-15,2-2-24 0,-1 1 1 0,3-4 19 16,-2-2 0-16,-1-1-10 0,2-4 1 0,-1 0-4 15,2-1-1-15,1-4-4 0,0-1 0 0,-1-3 5 0,0-1-5 16,2-1-30-16,-2-1 0 0,1-3-15 0,0 3-4 16,-1-3-33-16,-2-1-39 0,1-1-5 0,-4 1-41 15,2 1-65-15,-5-1-47 0,2 2 36 0,-4-1 36 0,-1 1 9 16,2 1 36-16</inkml:trace>
  <inkml:trace contextRef="#ctx0" brushRef="#br1" timeOffset="99150.14">6601 10425 87 0,'1'-2'68'16,"1"2"-25"-16,4 0-61 0,-3 0-64 0</inkml:trace>
  <inkml:trace contextRef="#ctx0" brushRef="#br1" timeOffset="99811.19">7821 9701 66 0,'3'-1'71'0,"-3"0"8"0,0-1-15 15,2 2-7-15,-2 0 0 0,0 3-24 0,0 0 2 16,-2-1-6-16,2 2-7 0,0 1-1 0,0 0 8 0,0 3 7 16,0 0-3-16,0 2-22 0,2 2 3 0,0-1 15 0,-1 2-3 15,2 2 0-15,1 1-12 0,0 0 12 0,-1 2-4 16,2 1 0-16,1 3 0 0,-2 1-7 0,-1 1 0 0,2 4 0 16,1 0-1-16,-2 1 9 0,0 5-8 0,-1 0-4 15,2 4 15-15,-2-1 1 0,0 4-1 0,0 2 1 16,-3 1-20-16,3-1 20 0,-3 2-19 0,0-1 0 0,0 1 15 15,0-3-4-15,0-2-11 0,0 2 7 0,0-3 1 16,3-3 4-16,0 2-13 0,1-4 1 0,-1 1-4 16,2-4 4-16,-2-1 0 0,3 0 0 0,0-1-4 0,-3-3-12 15,2-1 12-15,-1 0-4 0,-3-2 0 0,1-4 4 0,-1 0-4 16,-1 0 0-16,0-4 4 0,0 0-12 0,0-3 12 16,0-2 4-16,0-1-8 0,-1-1 0 0,2-1-20 15,-1-2-15-15,0-4-12 0,0 1-34 0,0-1-70 0,0-1-74 16,0-1 18-16,0-2 32 0,-1 0 28 0,1-2 19 15</inkml:trace>
  <inkml:trace contextRef="#ctx0" brushRef="#br1" timeOffset="109188.48">8190 10737 76 0,'1'-2'90'16,"-1"2"-15"-16,0 2-4 0,0-2 11 0,0-2-10 15,0 4-29-15,0-2 8 0,-1-3-4 0,1 3 0 0,0 0-4 16,0 0-2-16,0 0-5 0,0 0 8 0,0-2-18 16,0 2 0-16,1 0 15 0,2 0-11 0,-1 0 7 15,1 0-10-15,0 0-12 0,1 0 0 0,0 0 0 0,2 0 20 16,-1 0-12-16,2 0 0 0,-3 0-12 0,4 0 9 16,-2 0-5-16,1-3 1 0,1 0 0 0,1 0 3 0,1 0-3 15,-1-1-4-15,-1-1 0 0,6 1 0 0,-4-2-4 16,4-1 0-16,-1 0 0 0,2 1-4 0,-2 0 0 0,0 0 0 15,4-1-4-15,-2 0 4 0,0 2 0 0,-2 0-4 16,1 2 0-16,-1 2 0 0,-1-3 0 0,0 4 0 16,-3-1 4-16,0 1 0 0,1 0 0 0,-4 0-4 0,2 1-8 15,-2-1 8-15,1 0 4 0,-4 0-4 0,2-1 0 16,-2 1 0-16,0 0 0 0,2 0 0 0,-3 0-16 16,0 0 8-16,-2 0 8 0,0 0-8 0,2 0-12 0,-2 0-20 0,0-3 1 15,0 2-24-15,-2-2-10 0,2 0-21 0,-2-2-48 16,-2 1-51-16,1-2 9 0,-2 1 23 0,1-1 21 15</inkml:trace>
  <inkml:trace contextRef="#ctx0" brushRef="#br1" timeOffset="109569.58">8341 10430 59 0,'2'2'92'15,"1"0"-17"-15,0-1 15 0,-3 5-4 0,4-1 0 0,-1 4-14 16,0 0 7-16,3 1-13 0,-3 3 11 0,-3 1 7 16,3 3-17-16,-1 1 8 0,1-2-2 0,4 2-4 15,-6 0-7-15,1 0-2 0,1 0 0 0,3-1-11 0,0 1-12 16,-1-3-4-16,-2 0 9 0,2-2-12 0,-2 2-13 16,1-3-4-16,3-3-8 0,-2 0-14 0,0 0-17 0,-2-3-8 15,-1-1-12-15,-1-1-20 0,1-1-23 0,-2 0-37 16,-2-1-73-16,1-1-30 0,-3-1 26 0,0 2 27 0,-1-2 19 15,-3 0 18-15</inkml:trace>
  <inkml:trace contextRef="#ctx0" brushRef="#br1" timeOffset="110828.38">2955 12163 55 0,'0'-3'79'0,"-4"5"-5"0,4-4-2 15,-1-1 7-15,1 0-11 0,0 0-33 0,1 0 16 16,-2 3-4-16,1 0-47 0,0-1 39 0,-2 1 1 0,4-2-3 16,-2 1 3-16,0 1-11 0,0 0 15 0,0 0-11 15,0 1-3-15,-4-1 7 0,4 0-15 0,0-1 0 0,0 1-3 16,0 0 0-16,0 0-4 0,-1 0-4 0,1 0 8 15,0 3-11-15,1-2-12 0,1 4 19 0,0-1-19 16,1 2 19-16,0 0-7 0,2 2 3 0,-2 1-7 0,2 3 0 16,1 0 0-16,0 0 0 0,-1 1-12 0,0 2 20 15,0 1-1-15,0 1-19 0,-1 1 20 0,1 3-16 0,1 0 16 16,-1 2-16-16,0 2 0 0,4 0 19 0,-4 4-15 16,3-1 16-16,-2 3-1 0,5 2-19 0,-3 0 20 15,0-2-20-15,2 2 4 0,-1-1 15 0,1 0 1 0,-1 0 0 16,2 0-1-16,-1-3 1 0,-1 0-12 0,0-2 0 15,1-1-4-15,-2-1 4 0,2 0 0 0,-1 0-4 0,-1-4 0 16,0 1 4-16,-2-2-4 0,2 1 4 0,-2-2-4 16,1-1-4-16,-2-1 4 0,-1-1 4 0,2 1 0 0,-3-2-12 15,2-3 8-15,-2 0 0 0,1-2 4 0,-3 1 0 16,1-4-4-16,-2 1 0 0,2-1 4 0,-2-1 0 0,0-1 0 16,0-1-4-16,0 2-8 0,0-1 8 0,-2-4-4 15,2 2 12-15,0-3-16 0,0 3 4 0,0-3-24 16,-2 2-11-16,1-4-8 0,-3-1-37 0,1-3-41 0,-2-3-63 15,2 2-8-15,-4-7 23 0,2-2 16 0,0-1 22 16</inkml:trace>
  <inkml:trace contextRef="#ctx0" brushRef="#br1" timeOffset="111401.84">3393 12171 101 0,'0'2'75'0,"3"3"0"0,0 0-14 0,0 2 18 16,3-1-22-16,-1 3-7 0,-2 3-32 0,5 1 40 15,-3 0-7-15,1 3 0 0,2-1-8 0,0 3 20 16,0 2-8-16,0 2-3 0,0 2 4 0,1 2-8 0,1 1-2 16,-1 3 11-16,2 0-18 0,-1 1 19 0,-1 4-3 0,2-2-11 15,-1 1-12-15,2 2 0 0,0-3 9 0,0 0-8 16,-1-1 1-16,-1-2 0 0,2-3 4 0,-1 0-8 15,2-2-4-15,0-2-4 0,-2-4 1 0,1-3-6 0,-4 1-12 16,0-5 13-16,0 0-13 0,1-3 17 0,-4-1-26 16,0-4 22-16,-3-1-23 0,3-1 10 0,-2-1 0 15,0-1 8-15,1-4-17 0,1-2-1 0,-2-2 5 0,2-1-14 16,0-3-13-16,0-3 0 0,-2-1 18 0,5-4-22 16,-7-4 9-16,2 0-4 0,2-3 4 0,-3 0 9 0,-2-1 0 15,1-2-8-15,-1-2 4 0,2 0 0 0,-2 3 9 16,-3-1 8-16,6 1-13 0,-5 1 9 0,1 4 8 15,1 0 4-15,3 1-3 0,-1 4 3 0,-1 4 0 0,1 0 1 16,1 3-1-16,-3 1-20 0,6 4 20 0,-6-1-21 16,2 5 1-16,1 1 20 0,-2 0-8 0,1-1 4 0,4 3-16 15,-2 0-5-15,-1 0-8 0,2 0 0 0,1 0-28 0,2 0-7 16,1 0-31-16,-4-2-78 0,3 2-70 16,0 2 39-16,0-2 6 0,-2 1 40 0,3-1 4 0</inkml:trace>
  <inkml:trace contextRef="#ctx0" brushRef="#br1" timeOffset="111975.05">4268 12811 76 0,'-6'0'86'0,"2"-2"3"0,-3 2-21 16,2-4 0-16,-1 4 7 0,-2-3-28 0,2 3 4 16,-1 0-1-16,-1 2-3 0,-1-1 8 0,1-2-15 0,-1 2 1 15,-1-2 3-15,1 5-22 0,1-3 19 0,0 3-4 16,1-1-3-16,-2 0 0 0,1 1-4 0,2 2-3 16,-1-1-1-16,1-1-14 0,0 4-8 0,1-4 7 0,-1 1 9 15,1 1-5-15,-1-1 1 0,1 3-1 0,0-2-3 16,-1 3 0-16,1 0-5 0,0-2 1 0,-2 4-12 15,2 0-7-15,0 2 18 0,0-2 1 0,0 1 0 0,2-2-12 16,0 1 12-16,0-1 0 0,3 1 0 0,-1-1 0 16,1-2-12-16,-2 1 8 0,4-2-4 0,-2 1 8 0,1-1 4 15,-1 2-4-15,0-1 4 0,5 1 20 0,-2-2 5 16,0 1-13-16,2-1 9 0,0 4-4 0,1-1-4 0,3-2 1 16,-2 1 4-16,1-1-9 0,-2 0 10 0,3 0-14 15,-1-1 1-15,0-1 9 0,0 0-5 0,3-3-18 16,-1-1 1-16,-1 1-5 0,2-2-5 0,0-2 1 0,-1-1-36 15,2-1-13-15,0-1-7 0,0-2-37 0,1-2-37 16,-3 2-77-16,0-1-44 0,0-4 33 0,-2 1 31 0,-2-1 30 16,2 2 26-16</inkml:trace>
  <inkml:trace contextRef="#ctx0" brushRef="#br1" timeOffset="112430.89">4483 12949 112 0,'0'0'104'0,"0"0"-4"0,0 0-18 0,0-1-3 16,-1 1-14-16,1 0-11 0,0 0-7 0,0 0-4 15,0 0 5-15,0 0-19 0,0 0 4 0,0 0 0 16,0 0-10-16,0 0-5 0,0 0 1 0,0 0-5 0,0 1 1 16,0 2-3-16,0 3 3 0,0-1-4 0,0 1 0 15,0 1 8-15,0 4-4 0,0-1 0 0,0 2-11 0,0 2 0 16,0-1-1-16,1 1 1 0,1 1 0 0,1 0 0 15,-1 0 3-15,1 1 1 0,0 1 3 0,0 1 1 0,2-2-4 16,-2 1-12-16,3-1-4 0,-2 1 0 16,-1-2 5-16,-3-1-1 0,3 2 8 0,0-3 7 0,2 1 1 0,-2-2-16 15,-1-3 4-15,1 1 7 0,0-2 1 0,2-1-4 16,-5-1 0-16,3-4-20 0,-3 2 13 0,0-2-1 16,0-1-8-16,0-1-3 0,0 2-4 0,0-2 4 0,0 0-23 15,-2-2-11-15,4 2-29 0,-2 0-32 0,0-3-61 16,0 2-5-16,-3-4 4 0,3 1 22 0</inkml:trace>
  <inkml:trace contextRef="#ctx0" brushRef="#br1" timeOffset="112830.55">4515 12891 55 0,'8'1'96'0,"0"-2"-3"16,0 4-21-16,3-2 14 0,-2 2-18 0,4 2-4 0,1-1-9 16,-1 2-1-16,-1 0 8 0,1 2-18 0,3-1 14 15,-5 4-6-15,5-4-4 0,-2 2 5 0,-1 2-1 0,1-1-10 16,-3 2 15-16,0-1 1 0,-3 2-3 0,0-1-11 0,-2 0 0 15,4 2-4-15,-4-2-3 0,-4 1-8 0,-1 1 4 16,1-1-3-16,-2 1 12 0,0 1-3 0,1-2-13 16,-1 2 9-16,0-1-4 0,-3 1-3 0,0 0-6 0,1-1 1 15,-1 2-4-15,-4-3-5 0,2 2 0 0,-2 0 0 16,1-1-5-16,-2-1 1 0,-1 1-1 0,1-3-4 0,0 2-14 16,1-3 4-16,0 1 5 0,0-1-14 0,1-2-5 15,1-1 0-15,0-1-4 0,-2 3-23 0,4-8 1 0,-1 3-4 16,3-3-33-16,-4 1-14 0,5-1-30 0,-3-5-51 15,-1 0-68-15,3-1 33 0,1-3 20 0,-2-4 17 16,2 5 32-16</inkml:trace>
  <inkml:trace contextRef="#ctx0" brushRef="#br1" timeOffset="113420.17">5243 13050 109 0,'3'7'78'0,"-3"-1"4"16,0 2-3-16,3-1-11 0,1-1-11 0,-1 1-10 0,-1 1 7 16,1 1-7-16,-1 0-3 0,3 0 3 0,-2 0-7 15,0 0 15-15,0 2-18 0,-1-2 15 0,-2 1-7 0,2-1 0 16,0 2-4-16,-2-2-3 0,0 0-3 0,0 0-4 15,-2 0 0-15,0 0 4 0,2-2-4 0,2-1-3 0,-2 1 0 16,0 0-4-16,0-3-4 0,0 2-4 0,0-4 0 16,-2-1-3-16,2 1-1 0,0-2 0 0,4 0 1 0,-2 0-1 15,-2 0 1-15,0 0-1 0,2 0-16 0,-2-2 12 16,1 1-8-16,-1-1-4 0,0-4 12 0,2 2 1 0,-4-5 8 16,1 0-5-16,2-5 1 0,-1 1-4 0,0-2-22 15,0-3 21-15,2-2-20 0,1 0 20 0,0 1-21 0,-1-1 22 16,3 1-22-16,1 0 22 0,0-1-22 0,0 1 0 15,1 1 22-15,1 1-22 0,-2 2 21 0,3 2-20 0,-2-1-1 16,-1 7 22-16,-1-2-9 0,4 1-13 0,-4 4 21 16,1 2-16-16,1 0 16 0,-2 2-16 0,2 0 16 15,-2 4-16-15,3 0 16 0,0 2-8 0,0-2-12 0,0 4 4 16,1-2-5-16,-2 0-16 0,3 3 13 0,0 0-25 16,0-1-19-16,-3-4-19 0,3 3-41 0,-4-2-87 15,2-2-20-15,0 0 36 0,-2-1 30 0,1 1 18 0</inkml:trace>
  <inkml:trace contextRef="#ctx0" brushRef="#br1" timeOffset="114005.81">5748 13281 137 0,'3'0'111'0,"2"0"7"0,-3 0-22 0,4-2 5 16,2-1 4-16,-2-1-24 0,4 1-12 0,0-2-2 15,2-1 11-15,-2 0-25 0,1-3 12 0,1-1-4 0,-4 0-10 16,3 0-4-16,0 0-7 0,0-1-4 0,-3 1-4 15,2-2-3-15,-2 1-5 0,-2 0-3 0,2 1-4 0,-2 0-1 16,0 1-20-16,-2-1 17 0,-3 2-1 0,1 0 1 16,-1 1 0-16,1 1 0 0,-2-1-1 0,0 2-20 0,-3 0 16 15,1 4-3-15,-3-4 3 0,2 4-3 0,-3-2 12 16,1 3-13-16,-1-3 5 0,-2 1 4 0,0 2-9 16,-1-1 10-16,2 1-14 0,-1-2-9 0,-2 2 0 0,2-1 13 15,1 1 10-15,-1 0-6 0,-1 0 1 0,1 0-4 16,2-2-1-16,-3 4 1 0,2-1-1 0,-1 1 1 0,3 2-14 15,-3-2-9-15,2 2 18 0,-2 1-5 0,0-2-8 16,3 3 13-16,-3 0-4 0,2-2 13 0,0 2-14 16,1 0 5-16,0 0 0 0,-1-1 9 0,3 0-13 0,-3 2 12 15,1 0-8-15,0-1 9 0,2 2-9 0,-2 2 5 16,2-1-5-16,-2 1-5 0,5 3 5 0,-2 0 18 16,0 1-9-16,0 1 23 0,4 0-23 0,0 1 23 0,0-2-19 15,1 1 20-15,2-2-19 0,0 1 10 0,1-2 0 0,1 0-5 16,2 0 1-16,-1-4-6 0,0 2 1 0,4-3 0 15,-1 1-5-15,1-2 0 0,0-2 10 0,1-1-10 0,1-2-10 16,-1-1-35-16,2 2 5 0,-2-5-4 0,2-1-29 16,0-1-30-16,-2-3-2 0,3 1-17 0,-4 0-25 15,1-1-51-15,-4-2-59 0,1-4 18 0,-1 2 37 0,-2-1 9 16,-1 2 37-16</inkml:trace>
  <inkml:trace contextRef="#ctx0" brushRef="#br1" timeOffset="114689.7">6446 12891 48 0,'-2'1'82'15,"1"-1"-4"-15,-1 0 8 0,2-1-11 0,2 1 4 16,-4 0-21-16,0 0-19 0,-1 0 8 0,-2 0-3 15,4 0-1-15,-4 1 12 0,-3 2-15 0,4 2 15 0,-3-2 1 16,1 3-11-16,-1-2 3 0,0 2-2 0,0 2 7 16,1-2-7-16,-1 1 4 0,0-1-3 0,2 0-3 15,-1-3 0-15,-1 3-8 0,4 0-11 0,-2 0-1 0,-1-1 5 16,3-1-4-16,-2 2 0 0,4 0-12 0,-1-2 4 16,0 1-9-16,1 1-8 0,1 0 9 0,0 0-5 0,0 0 0 15,0 1-8-15,0 0 0 0,1-1 0 0,-4 1 12 16,3 1-4-16,0-2 1 0,-1-1 8 0,1 2 0 0,0-1-13 15,0-1 0-15,0 2 0 0,-2-3 4 0,2 2 5 16,2-1-9-16,-2 1-9 0,0-2 0 0,1 4 1 16,-1-2 12-16,2 1 0 0,-2-1 1 0,3 2 8 0,0-1 0 15,1 1 0-15,0 1-9 0,2 0 5 0,-1 3 0 16,0-2 4-16,1 4 1 0,1-2-1 0,2 0 5 0,-3 1 0 16,-1 2 0-16,2-3-13 0,-1 3 18 0,0-1 0 15,0-2-23-15,-1 0 19 0,0-2-9 0,1 1-10 0,0 1 19 16,-3-3-19-16,2 1 19 0,0 1-10 0,-3-4 1 15,1 2-15-15,-3 0 25 0,3 0-25 0,-3 2 24 0,0-1-24 16,2-1 20-16,-2 2-20 0,-2 1 20 0,2-2 0 16,0 2-25-16,-3-1 20 0,3 1 0 0,-3-2-25 0,0 4 20 15,-1-4-20-15,-1 4 20 0,2-4-15 0,-3 1-5 16,3-1-4-16,0-1-1 0,-2 0-8 0,5-1-15 16,-3-1 1-16,1-2 1 0,1-2-4 0,-3 0-21 0,3-3 6 15,1 1-16-15,-3-1-19 0,-3-1-5 0,3-4-48 16,-1 0-33-16,-2-3-40 0,4 0 29 0,-1-2 23 0,-2-1 9 15</inkml:trace>
  <inkml:trace contextRef="#ctx0" brushRef="#br1" timeOffset="114960.19">6202 13259 112 0,'0'-4'146'15,"2"1"-10"-15,1 0 1 0,0-1 4 0,3-1-6 0,-1-1-12 16,3 2-10-16,0-3-14 0,3 3-13 0,-3-2 6 16,6 2-11-16,-3-2-1 0,0 1 1 0,2 4-20 0,0-2-7 15,2 3-4-15,-2-2-13 0,0 1-8 0,3 1-29 16,-2 0-15-16,5 1-31 0,-2-1-32 0,-1 0-36 0,1 0-33 15,1-3-108-15,2 2-9 0,-5-4 37 0,3 1 28 16,0-2 24-16,-2-2 21 0</inkml:trace>
  <inkml:trace contextRef="#ctx0" brushRef="#br1" timeOffset="116003.03">7056 12028 73 0,'0'0'75'0,"0"0"-15"0,0 0 8 0,0 0-7 16,0 0 0-16,0 0-25 0,0 0-4 0,0 0-7 0,0 0 15 15,0 0-19-15,0 0 16 0,0 0-12 0,0 0-11 0,0 0 15 16,0 0-18-16,0 0 7 0,0 0 8 0,0 0-4 15,0 2-18-15,0-1-1 0,0 1 19 0,0 1-3 16,0 1-1-16,0-1 0 0,0 2-3 0,0 1-19 0,0 0 19 16,0 1 0-16,0-2 0 0,0 3 0 0,0 0-4 15,0 0-8-15,0 1-6 0,0 1 10 0,0 2 4 0,0-2-3 16,0 3-1-16,0 0 1 0,0 1 3 0,0-1-3 16,0 2 3-16,0 0-4 0,0 0 1 0,0 0 3 15,0 0 4-15,0 0 0 0,3 0-3 0,-1 2-1 0,1-2 1 16,0 1-1-16,0 1 1 0,2-2-1 0,-2 1-15 15,2-1 0-15,-2 3 4 0,-1-1 16 0,-1-1-16 0,1 0 19 16,-2 1-19-16,3 0 0 0,0-2 19 0,-3 1-19 16,0 1 20-16,0-4-1 0,3 4-11 0,-3-2-8 0,3 1 16 15,-3-2-1-15,3 1-11 0,-3-1 0 0,2 0 0 16,0 1 0-16,1 0-12 0,0 2 8 0,-1-3 12 16,1 0-8-16,3 1 4 0,-4-1 0 0,2 0-12 0,1 3-8 15,-2-3 4-15,0 1 12 0,2-2-4 0,0 2 0 16,-3-1 0-16,-1-1 4 0,-1 0-4 0,0 3 4 0,0-3 4 15,2 1 0-15,-2-3-12 0,3 3 4 0,-6 0 0 16,3-1-4-16,0-2 4 0,4 2 0 0,-2-1 0 16,1 0 0-16,0 0 8 0,-1-1-12 0,1-1 4 0,-3 0 0 15,3 0 0-15,-1-2 0 0,1 3 0 0,-3-3 0 16,3 1 0-16,-3 0 0 0,0-3 4 0,0 1 4 0,2 2-4 16,2-3-8-16,-4 3 16 0,0-1-8 0,0-1 8 15,0 1 8-15,0-2-4 0,0 0 0 0,0-1-8 0,0 3 5 16,0-3 3-16,0 0 1 0,0 2-17 0,0-6 16 15,0-1-3-15,0 3-5 0,0 0-8 0,0-3 8 0,0 2-4 16,0-2-12-16,0 0-13 0,3 0 1 0,-1-2-1 16,0 2-28-16,-1 2-3 0,1-2-31 0,1-3-33 15,0 1-69-15,-1-1-39 0,-2 3 36 0,0-3 8 0,0 2 31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1-09T07:24:45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4330 5371 119 0,'3'3'86'0,"0"0"3"16,-3 2-17-16,4-2 14 0,-1 0-11 0,2 1-17 0,-2-1-7 16,0 0 3-16,3 2 5 0,0-2-23 0,-1-3 19 15,0 1-18-15,5 1 16 0,-1-1-5 0,-1-1-10 0,2 0-4 16,0 0-3-16,3 0-8 0,-3 0-4 0,4-4 12 16,0 4-4-16,0-5-3 0,2 2-5 0,1-2-7 0,-1 1 4 15,5-3 0-15,-2 1 0 0,0-2 4 0,1 1-12 16,2-1 4-16,1 1-4 0,-1 1 8 0,-2-3-12 15,1 1-4-15,1 1 4 0,-2-1-4 0,0 0 4 0,-3 0-4 16,-1 2 0-16,0-3 5 0,-5 3-5 0,4-2 12 16,-3-1-12-16,-2 2 0 0,-2-2 8 0,0 1-12 15,-1-1 8-15,0 2 4 0,-3-4-12 0,-3 4 4 0,1-1 8 16,-1 1 1-16,-2-1-14 0,-2-1 5 0,-1 2-4 0,-3-1 4 16,0 1 9-16,-1 1-1 0,0-2-12 0,-1 1-5 15,-2 1 1-15,-3 0 8 0,1 1 0 0,0 1 4 16,-1-1 9-16,0 1-1 0,-2 2 1 0,2-1-1 0,-2 2 1 15,2 1-1-15,-2 0 1 0,0-2-17 0,2 1-1 16,-2 2 22-16,2-1-21 0,1 0 4 0,-1-1 0 0,1 2 0 16,2 2 21-16,-3 0-12 0,3 0 8 0,0 2-21 0,0-1 21 15,0 1-13-15,0 2 14 0,3-1-27 16,-2 2 13-16,2 1 1 0,-1-3-10 0,1 0 14 0,2 0-5 16,-2 0 5-16,0 0 0 0,0 1-14 0,3-1 14 0,-3 0 0 15,1 0-5-15,0 0 1 0,1 0-1 0,-2 2 1 16,3 1-14-16,-1-2 13 0,1 1 10 0,-1-1-10 0,1 2-4 15,0 0 0-15,2 0 0 0,-3-1 0 0,5 1 0 16,-1-2 0-16,0 2 0 0,-1-1 0 0,3 0 0 16,0 2 0-16,0-3 5 0,0 4-1 0,0-4-4 0,0 2 0 15,0 0-9-15,0-1 14 0,0 1-1 0,0 1 0 16,0-2 5-16,0 2 10 0,3-2-15 0,-1 1 14 16,1 0 1-16,3 1-15 0,-1 1 5 0,0-1-4 0,1-1 4 15,2 2-9-15,0-1 10 0,1 1 13 0,-2-1-4 16,1 1 0-16,1 1 0 0,-3-2-23 0,2 1 4 0,0 0 0 15,3 0 14-15,-1 1 10 0,-2-3-24 0,3 2 25 16,-2-2-25-16,1 0 25 0,1-2-15 0,0-1 0 0,0 2 5 16,1-4-4-16,0-1-1 0,0-1 5 0,-1 2-4 15,-1-1 4-15,4-1-4 0,-3-2-1 0,-1 1 1 16,4-2 0-16,-5 1-6 0,5 0 0 0,-4 1 6 0,3-1 11 16,-1 0-22-16,-2-1 0 0,3 1 5 0,-1 0-5 0,-1 0-5 15,0 0-1-15,2-2-21 0,-2 2 17 0,1 0-17 16,1-3-30-16,1 0-4 0,1 0-46 0,-1 0-1 0,0-3-25 15,-1-1-57-15,4-1-72 0,-1 0-5 0,0-3 58 16,1-1 11-16,1 0 22 0,-1-2 37 0</inkml:trace>
  <inkml:trace contextRef="#ctx0" brushRef="#br0" timeOffset="622.48">5114 4639 109 0,'2'0'78'0,"-4"0"-7"0,2 0-3 16,0 0 4-16,0 0 0 0,0-1-26 0,0 1-2 0,0 0-5 15,0 0-2-15,0 0-5 0,2 0-3 0,1 0 1 16,-1 0-5-16,1 0 1 0,3 0-4 0,0 0-11 0,-1 1 11 15,3 2 0-15,0 2-11 0,0-2-11 0,0 1 0 16,0 1 4-16,1 2 11 0,1-1 0 0,-1 3-4 16,-1-1 4-16,3 1-4 0,-1 0 4 0,-2 0 0 0,4 0 0 15,-2 1 0-15,1 2 0 0,1 0 8 0,-2-1-19 16,1 2 3-16,0 1 9 0,0-2-9 0,2 3 1 0,-2 0 0 16,0 0 11-16,1 1-12 0,1-1 1 0,0 3 0 15,-2 0 11-15,0 0-3 0,3 2-1 0,-4 2-3 0,1-1 4 16,1 2-1-16,-2 1-15 0,2 2 12 0,0 0 0 15,-3 1 0-15,-1 3 12 0,1 0-8 0,-1 0 8 0,-1 0 0 16,-2 3 1-16,2-3-1 0,-5 2-16 0,3-1 1 16,-4-2 24-16,1 1-12 0,-2-2 4 0,1 2 1 15,-1-1-1-15,-1-4-3 0,-1 2-5 0,2-1 1 0,-1-1 13 16,-4-1-13-16,5-1 8 0,-3-1-12 0,-2-4 9 16,1 0-19-16,0-1 15 0,1-4-10 0,0 1-9 0,-2-2 14 15,0-3-23-15,-1 0 4 0,3 0-4 0,-2 0-5 16,-1-2-4-16,3 1-14 0,-4-1-17 0,2-1-30 0,-2-1-1 15,0 1-40-15,1 1-54 0,-1-2-74 0,0-2 13 16,2 1 40-16,2-1 23 0,-2-3 25 0</inkml:trace>
  <inkml:trace contextRef="#ctx0" brushRef="#br0" timeOffset="1538.1599">7559 4498 52 0,'4'-1'57'15,"-2"-3"-4"-15,-2 0 1 0,3 1-4 0,2-1 7 0,0-1-21 16,-2 1-1-16,2 2-2 0,-2-1-1 0,1 2 0 15,-4-1 1-15,2 2-12 0,-1-1 19 0,-1 1-4 16,0 0-3-16,0 0-1 0,0 1-2 0,-1-2-12 0,4 2-7 16,-5-1-4-16,4 2 1 0,-2 1 17 0,0 1 1 15,0 2-11-15,0-1-4 0,3 2-8 0,-3 1 9 0,0 1-1 16,0 3 0-16,2-2 4 0,1 2-4 0,0 2 4 16,-1-1 0-16,1 2 11 0,0 0 0 0,-1 5 0 15,4-2 1-15,-1 1-12 0,0 2-3 0,-2 0-1 0,0 3 16 16,2-3 0-16,1 3 8 0,0 1-8 0,-1 0-4 15,1-1 13-15,-1 1 0 0,2 4-16 0,0-2 16 0,-2 1-20 16,1 2 9-16,-1 0 0 0,3 0-9 0,-2 0 9 16,-1 0 4-16,0 2-3 0,0-2-5 0,0-2 5 0,-1 1-4 15,-2-1-1-15,-2-4 10 0,4 2-13 0,-2-2 9 16,-2-3 0-16,0 0-22 0,0 0 22 0,3-2-27 16,-1 1 19-16,-1-4-10 0,3 2 0 0,0-3-13 0,-4 2 4 15,5-4 0-15,-3 1 0 0,-1-2 9 0,1 0 10 0,-2 0-5 16,3-2 0-16,-3-4-4 0,0 2-15 0,0-1 0 15,-3-1 5-15,1-1-4 0,4-2-15 0,-2 0 4 0,0-3-27 16,0 3 1-16,0-3 0 0,0 1-29 0,0-1 1 16,-2-3-24-16,-1 0 3 0,0-1-26 0,0-1-23 15,-2-1-49-15,0-1-29 0,-4-5 29 0,3-2 27 0,-1-2 18 16</inkml:trace>
  <inkml:trace contextRef="#ctx0" brushRef="#br0" timeOffset="2013.63">7559 4527 109 0,'12'-17'103'0,"1"0"-3"16,1-2 0-16,-1 0 8 0,4-1-14 0,1 2-18 0,1-3 8 16,1 3-14-16,-1-3-11 0,3 3 1 0,0 0 16 15,-1 0-27-15,1 3 21 0,0 2-16 0,-1 1-6 16,1 3-4-16,0 3 0 0,0 3-3 0,-1-2-8 0,-1 7 0 16,2-1-3-16,-1 5 0 0,1 2 8 0,-1 2-16 0,-2 4 13 15,3-1-13-15,-3 4 9 0,-2 1-8 0,2 3 9 16,-1 0-18-16,-1 0 18 0,-3 3-22 0,2 0 28 15,-3 0-10-15,2 1 2 0,-5 1 9 0,-2-2 6 0,1 1 1 16,-4-1 2-16,0 2 5 0,-2-2-3 0,-5 1-22 16,1-1 12-16,-4-1 13 0,0 1-17 0,-6-2 0 15,3-1-5-15,-3-1 0 0,-3-1 1 0,0 1-12 0,-5-2-1 16,3-2 1-16,-3-1-7 0,-3 2 1 0,1-2-7 16,-1-2-1-16,-3 0 8 0,1-1-7 0,2-2-7 0,-2-1 0 15,-1-4-27-15,3 3 27 0,1-2-40 0,-1-1 20 16,4-4-13-16,0 0-11 0,2 1-18 0,0-2-16 15,4 2-42-15,-1-2 2 0,3 0-19 0,4-2-6 0,0 2-44 16,4 0-66-16,1 0-19 0,-1 0 22 0,4-2 50 16,1 2 20-16,2 0 12 0,2 0 26 0</inkml:trace>
  <inkml:trace contextRef="#ctx0" brushRef="#br0" timeOffset="2533.42">8514 5482 80 0,'6'2'93'0,"2"2"3"0,-2-1-3 16,1 2 11-16,0 1 1 0,3 3-22 0,1-2-7 15,0 4-6-15,2 1 0 0,0 0 16 0,2 1-7 0,0 0-6 16,0 3 4-16,4-3 6 0,-3 2-23 0,3 0 18 16,-3 0-12-16,1 0-2 0,-1-1-3 0,3 2-8 0,-5-3-3 15,2 0-4-15,-2-1 10 0,0-1-18 0,-1 0-4 16,0-1-4-16,-2 0 0 0,-1-2-10 0,0-1-4 15,-2-3 4-15,-1 1-35 0,-1-3-11 0,2 0 1 0,-2 0-15 16,-1-1-4-16,-2-1-22 0,0 0-31 0,-3-1-1 16,0-1-30-16,2 0-51 0,-2-2-66 0,-2 1-4 0,-1-1 42 15,0-1 23-15,1-2 23 0,-4-1 22 0</inkml:trace>
  <inkml:trace contextRef="#ctx0" brushRef="#br0" timeOffset="2844.66">9007 5468 69 0,'-3'10'97'0,"1"-2"6"16,-1 3 4-16,0 1-10 0,-2-1 8 0,0 1-36 0,2 3 7 15,-2 1 8-15,1 0-17 0,-1 4 0 0,0-2 12 16,-1 5-3-16,1-2 13 0,-4 3-2 0,3 1-19 0,-1-1 10 15,-1 5 10-15,-3-2-2 0,0 3-1 0,1 0-2 16,0 1-27-16,-2 1 7 0,1-1 7 0,-1 1-13 16,1-2 6-16,-2 0-20 0,2-3-4 0,3 1-5 0,-3-5-17 15,3-1-6-15,2-2 1 0,1-2 17 0,0-5-5 16,2 2-30-16,1-4-18 0,0-4-28 0,0 1 7 0,2-2-15 16,0-4-31-16,0 2-15 0,2-3-14 0,-2-1 5 15,0 2-29-15,0-5-47 0,-2-2-60 0,2-2 4 16,4-1 39-16,-2-2 24 0,1 1 8 0,2-3 37 0</inkml:trace>
  <inkml:trace contextRef="#ctx0" brushRef="#br0" timeOffset="3704.69">9489 5665 55 0,'0'-1'114'0,"0"-2"-10"0,0 1-15 16,-3-1 15-16,0 1-3 0,1 0-21 0,1-1-4 15,-3 0-10-15,0 0-3 0,-1 3 3 0,1-3-13 16,0-1 7-16,1 2-3 0,1-1-3 0,-1 1-23 0,0-1 20 16,-2 2-19-16,-1-2 16 0,0 1-20 0,1-2 9 15,-1 1 0-15,-4 1 8 0,-1 1 2 0,2-1-5 16,-1 1 2-16,-1 1-5 0,2-3-21 0,-1 3 23 0,-2 0-5 16,2 0 1-16,0 1-4 0,0-1-5 0,0-1-23 15,3 4 0-15,-2-2 0 0,1 2-5 0,0 0 24 0,2 5 0 16,-2-2-63-16,2 2 54 0,1 2 0 0,-1 0 9 0,1 4-24 15,0-2 10-15,1 3 5 0,1-1-5 0,-1 3 15 16,4 0-15-16,0-1 1 0,-1 1-1 0,-1-2 0 16,5 1 1-16,2-1-1 0,-2-1-5 0,6-2 1 0,-4-2-1 15,2-2-16-15,2-2 17 0,2-2-1 0,2-4-5 16,4-1 0-16,-4-5 0 0,4-2 10 0,-1-2-25 0,0-4 20 16,0 1-10-16,-1-5-1 0,0 0 1 0,0 0 10 15,-2 1 1-15,0 1-12 0,-4 1-9 0,1 2 15 16,-4 2 10-16,0 3-20 0,-1 2 10 0,0 3 5 0,-5 2 0 15,3-1 6-15,-3 4-1 0,0 2 11 0,3 2 1 16,-1 0-11-16,1 3 16 0,6 2-11 0,-4-1 29 16,0 4-28-16,3-1 12 0,0 7 6 0,3-2 7 0,-2 0-12 15,1 3 7-15,-1 0-6 0,1 3 7 0,-4-2 15 16,5 2-7-16,-3 2-32 0,0 1 34 0,0-3-41 0,0 3 36 16,-2 0-36-16,-1-2 36 0,1 0-6 0,-1 0-37 15,-2-1 15-15,3 0 16 0,-4-2 0 0,-1 2-8 0,1-3 1 16,-2-1-40-16,0-1 8 0,0 1 32 0,0-2-1 15,0 0-23-15,0-2-16 0,-2-1 40 0,4 0-40 16,-5-1 41-16,0-1-25 0,-2-1-17 0,2 0 42 0,-3-1-9 16,-1-2-32-16,-2 1 32 0,0-2-32 0,0-1 24 0,-2 1-24 15,0-4 40-15,3-1-24 0,-3 0-16 0,0-3 40 16,0 3-40-16,0-3 40 0,-1 0-40 0,0-3 49 0,0 1-41 16,-1-2 41-16,2-2 1 0,-3 3-43 0,1-3 18 15,2-1 8-15,0-3 0 0,0 0-8 0,0-2-1 16,3 2-16-16,5-4-1 0,0-1 26 0,-1 0-8 0,3-1 0 15,2-1 17-15,4-1 1 0,0 0 0 0,3 0-9 16,3-1-27-16,-2-1-18 0,1 1 27 0,4-1 18 0,-1 2-45 16,2-1 36-16,0 1 0 0,0 1-9 0,0 1-54 15,2 1 28-15,-1 0-26 0,1 1-23 0,1 2-61 16,-1 0 1-16,2 2-26 0,-1-1-18 0,0 2-25 0,-1 0-21 16,0 0-96-16,0-1-15 0,-1 1 70 0,0 0 32 15,0-2 31-15,-2 1 30 0,2-1 5 0,-3 1 36 0</inkml:trace>
  <inkml:trace contextRef="#ctx0" brushRef="#br0" timeOffset="4479.71">10603 5018 116 0,'0'7'103'0,"0"2"-3"0,0 1-25 16,0 2 8-16,0 3 0 0,0 3-11 0,0 2-3 15,-2 2-3-15,5 1 0 0,-3 4 8 0,3 1-3 0,-1 2-6 16,5 3 0-16,-3 2 0 0,1-1-2 0,1 2 21 15,0 2-7-15,2-2-2 0,-2 1 2 0,2-1 11 0,-3-1-7 16,4-1-16-16,-2-1 12 0,-1 0-3 0,1-4-2 0,-1-2-4 16,2 0-8-16,-2-5 8 0,2 0-16 0,-2 0-4 15,-1-6 25-15,3 2-35 0,-2-7 0 0,-3 1 28 16,2-3-39-16,-3-2 1 0,1-2 27 0,-3-2-19 0,2 0 0 16,-2-5-28-16,0-2-1 0,0-1 38 0,-2-2-45 15,1-1 0-15,-3-2 0 0,3-1-8 0,-3-1 31 16,-2-1 0-16,1-1-7 0,-4-1-9 0,1 2 1 0,-2-1-23 15,-2 1 7-15,1 1 16 0,-1 0-16 0,-1 1 0 0,1 1 8 16,0-1 8-16,-1 2 7 0,2 2-7 0,-3 2-23 16,4-1 7-16,-1 3-8 0,0-1 9 0,2 4-1 15,-1-2-15-15,-1 2 1 0,3-1 0 0,-3 2 7 0,0 1-35 16,0 1 28-16,1 0 1 0,-2 0-27 0,-1 1 21 16,-1 1 20-16,3 1-33 0,-3 1 40 0,1 1-32 15,3 1 32-15,-2-2-26 0,2 1 7 0,-1 1 32 0,2-2-32 16,-1-1 6-16,2 3 32 0,0-1-25 0,2-1 31 15,-2 2-12-15,2-2 0 0,4 3 0 0,-1-4 6 0,2 1-5 16,1 1 5-16,3 1 8 0,2-3-6 0,-1 1-1 0,3 1 22 16,2-2-6-16,1 1-29 0,-1-2 29 15,5 1-36-15,1 0 37 0,0-2-22 0,1-1-15 0,1-3 31 16,1 2-39-16,-1-2 39 0,1-2-8 0,4-4-23 0,-2 0-15 16,-2-1-39-16,4-1 9 0,-2-2-56 0,-2-1-41 15,3-1-39-15,-1-1-24 0,-2 1-64 0,0-1-75 0,-2 0 22 16,-2 0 61-16,1-1 40 0,-3 2 37 0,-1 2 23 15,-1-1 14-15,2 1 19 0</inkml:trace>
  <inkml:trace contextRef="#ctx0" brushRef="#br0" timeOffset="4754.4299">10980 5574 116 0,'0'1'107'0,"0"1"0"0,0 2 8 16,0 1-11-16,0 1 1 0,0 1-10 0,0 1 0 15,0 3 2-15,0 3-11 0,0 1-5 0,0 2 20 0,2-1-10 16,-1 2-2-16,2 0-2 0,-1 2 8 0,1 1-7 16,0-2-24-16,2 4 15 0,0-2-26 0,0-2 16 0,1-1-29 15,-1 0 23-15,-2-1-32 0,2-1 18 0,-4-1-38 0,3-2 5 16,0 0-27-16,-4-6-32 0,2 2-21 0,-2-3-13 15,0 0-50-15,0-3-22 0,0-1-50 0,0-2-92 16,3-5 36-16,-6-2 31 0,1 1 18 0,2-5 34 0,-3-1 18 16</inkml:trace>
  <inkml:trace contextRef="#ctx0" brushRef="#br0" timeOffset="5184.29">11364 5295 126 0,'0'5'79'0,"0"0"-4"0,0 3 14 0,0-1-6 15,0 1 3-15,0 0-14 0,0 3-14 0,0 0 8 0,0 2 0 16,0 1 0-16,0 1 5 0,0 3 0 0,2 0-14 0,-2 3-11 16,2-2 9-16,1 2 7 0,0 0-14 0,2 2 0 15,1 1-3-15,-3-3 8 0,3 3-3 0,1-2-3 0,-2 0-4 16,2 0 1-16,-4-1-22 0,2-2 0 0,0 2 19 16,0-1-14-16,-2-4 1 0,2 1-14 0,1-3 19 15,-3 0-10-15,0-2 6 0,5-3-4 0,-4 2-1 0,2-4-24 16,0-1 10-16,2-4 10 0,0 1 0 0,0-3-15 15,3 0 0-15,0-2-15 0,0 1 20 0,0-4-25 0,2 2 25 16,-1-1-30-16,3-2 0 0,-1 1-5 0,-3 1 6 16,0-2-6-16,1 3-3 0,-2-2-1 0,-2-1-8 0,-1 2-18 15,0 2-8-15,-4-1-16 0,-1 2-2 0,0-1-14 16,-2-2-46-16,1-1-60 0,-2 1-37 0,-1 1 26 16,0-3 29-16,-1 1 22 0,-2-1 29 0</inkml:trace>
  <inkml:trace contextRef="#ctx0" brushRef="#br0" timeOffset="5421.65">11181 5686 84 0,'3'-1'128'15,"-1"-1"4"-15,4 1-3 0,3-1 1 0,0-1-25 0,0 0-6 16,3-1-17-16,3-2-4 0,2 1-6 0,2-2-26 16,0 2-8-16,3-2 12 0,-2 1-14 0,3 1-29 15,-1 1-14-15,-1 1-48 0,1-1-26 0,-2 0-111 0,-2 1-24 16,-1 0 13-16,2-1 35 0,-3 1 29 0</inkml:trace>
  <inkml:trace contextRef="#ctx0" brushRef="#br0" timeOffset="6122.89">11932 5773 137 0,'0'6'111'0,"5"-1"3"15,-1-1-6-15,1-1-11 0,2-1 1 0,1-1-22 16,4 1-6-16,-1-2-7 0,8-2-4 0,-3-2 5 0,3-2 4 16,5-2-22-16,-4-1-7 0,2-1-4 0,4-2-4 15,-1 0 17-15,-3-3-24 0,2 0-4 0,-4 1-4 16,4-1 8-16,-8 2 9 0,1 1-25 0,-4-1 0 0,-5 2-4 15,-2 2 5-15,-1 0 16 0,-2 1-17 0,-5 1 17 0,-1 2-8 16,-3 1 0-16,2 0-13 0,-6 3 13 0,2 0 0 16,-5-1-12-16,5 1 8 0,-3 2 0 0,-3-2 0 0,5 2-5 15,-3 1 6-15,0-2-6 0,2 0 1 0,2 0-4 16,-4 2-1-16,5 0 1 0,-2 3-1 0,-2-2 1 16,5 3-1-16,-4-2-4 0,4 2 13 0,-2 0-13 0,0 1 0 15,2 1 0-15,-1-2 0 0,1 2 0 0,0-2 5 16,1 0-5-16,2 0 0 0,-2 0 0 0,3 0 0 0,1-2 0 15,-2 2 0-15,3-1 0 0,0-1 0 0,-4 0 0 16,4 3 0-16,0 0 0 0,0-1 4 0,4 2 1 16,-8-2 0-16,4 4 17 0,0-2 1 0,0 4 5 0,0-2-14 15,4 2 14-15,-1 2 1 0,0-1 0 0,2-1 15 16,1 2-14-16,2 2 0 0,1-4-4 0,3 3 0 16,0-1-5-16,2 1 0 0,2-2 6 0,-2-2-6 0,1-1 1 15,5-2-22-15,-3-1-11 0,4-2-10 0,1-2-17 16,0-3-20-16,-4-3-28 0,4-5-26 0,0 1-13 0,-1-2-54 15,-1-3-70-15,-1-3-24 0,-3-2 40 0,0-1 29 16,-2-1 21-16,2-2 26 0,-2 0 18 0</inkml:trace>
  <inkml:trace contextRef="#ctx0" brushRef="#br0" timeOffset="6564.57">12603 5587 80 0,'1'3'75'16,"-1"2"7"-16,3-1-11 0,-3 1 8 0,0 1 0 0,2 1-21 15,-2 1-8-15,4 2 1 0,-4-1 0 0,2 0-8 16,1 0 12-16,0 3 4 0,-1-1 4 0,3-1 8 16,-2 2 1-16,3 2-11 0,0-1 5 0,-2-1-4 0,0 5 10 15,0-5-3-15,0 3-3 0,1-3-20 0,0 1 18 16,-2 1-12-16,3-4-12 0,-1 2 9 0,-5-3 1 0,3 2 2 15,2-7-9-15,-5 4 5 0,0-5 7 0,3 1-9 16,-3-2-10-16,0 1 22 0,0-3 8 0,-1 0 7 0,2 0 22 16,-1 0-16-16,-1 0 5 0,1-3-11 0,0 1 3 15,0-1-11-15,0-3 1 0,0 0-12 0,-2-1-7 16,2-2-16-16,-2 0 10 0,-1-2-8 0,0-1 0 0,1 0-7 16,1-1-1-16,-1-3-7 0,1 3-10 0,-1-2 19 0,2 2-54 15,0-1 1-15,3-2 35 0,0 1-43 0,2 0 42 16,0 0-25-16,-2 1-17 0,4 1 43 0,0 1-9 15,1-1 0-15,0 3 0 0,-1 0-9 0,0 2 1 0,1-1-8 16,-1 5-25-16,-1 1 0 0,-1-2-6 0,2 4 1 16,-2 1 16-16,0-2-22 0,2 2-13 0,-3 2-18 0,4 2-29 15,-2 1-6-15,-1-1-17 0,2 1-7 0,-1 1-40 16,3 0-10-16,-2 1-90 0,-1-1-11 0,2 1 45 0,1-2 26 16,-1 0 34-16,0-1 31 0,0-2 18 0</inkml:trace>
  <inkml:trace contextRef="#ctx0" brushRef="#br0" timeOffset="6956.56">13105 5608 112 0,'2'-1'107'0,"-2"2"-14"0,0 1-3 0,1-1-8 16,-2 1-3-16,1-1-14 0,0 2-10 0,0 2 3 16,0 1 1-16,0 0-4 0,0 1-10 0,0 2 0 0,0 0 0 15,0 2 0-15,0-1 8 0,0 2 1 0,0 2-19 16,0-2 16-16,0 4-7 0,0-3 0 0,0 3-4 0,0 2 1 15,0-2 5-15,1 1-8 0,2-1-4 0,-1 1 9 16,1-1-4-16,0-1-4 0,1-1-4 0,-1-1-3 0,2 0-6 16,1-3-3-16,-2 0-5 0,-2-1-14 0,1 0 0 15,1-3 4-15,-1-3-13 0,0-1-9 0,0-1-5 16,-1 1 5-16,-1-2-23 0,1-2-21 0,-2-1-2 0,4-3-25 16,-4-1 3-16,3-4-10 0,-3 2-33 0,0-1-41 15,-3-5-48-15,6 0 18 0,-6-3 32 0,6 1 14 0,-3-1 18 16</inkml:trace>
  <inkml:trace contextRef="#ctx0" brushRef="#br0" timeOffset="7807.48">13323 5577 48 0,'3'6'78'0,"2"0"-6"0,-5 0-1 0,0-2 4 15,4 4-14-15,-1-4-25 0,-2 2 3 0,3 0-6 16,-1 2 10-16,0-1 0 0,3-1-10 0,-5 2-11 0,4-1 18 16,0 1-11-16,-2-1 0 0,1 1-3 0,-3 2 11 15,2-2 0-15,-3-1 0 0,2 2 0 0,1 0-18 16,-3 2 3-16,1-2 8 0,1 1 0 0,-2-1 5 0,0 2-9 16,1 0 5-16,1 0 8 0,-2 1-4 0,0 0 0 15,0-1-19-15,2 2 4 0,-4-1 8 0,2 2-8 16,-2-2-4-16,4 0 0 0,1-3-12 0,-3 0 17 0,0 1-9 15,0-4-4-15,2-3-12 0,-2 1 20 0,3-2-16 16,-3 0 17-16,0-2-17 0,0 1 21 0,-1-2-9 0,2 1 13 16,-1 0-8-16,0 0-4 0,0 0 13 0,0 1 13 15,0-1-9-15,0 0 10 0,0 0-22 0,0-1 23 0,0-3-14 16,-3 2 6-16,3-3 0 0,-2-1-5 0,1 0-4 16,-1-1 1-16,0-2-6 0,1-2-4 0,1-1-5 15,-2 0-10-15,1-1 5 0,1-2-20 0,0 1 5 0,0-1 10 16,3-1-10-16,-2-1-4 0,4 1-1 0,0 1 0 15,0-2-4-15,1 0 0 0,2 1-9 0,0 3 14 0,2-2 0 16,-1 1-9-16,0 1 9 0,-1 1 0 0,1 0 10 0,0 3-1 16,-1-2 1-16,-2 5-10 0,4-1-8 0,-3 1 17 15,1 1 1-15,-1 1-10 0,-1 2 1 0,3-1-9 16,-2 3 22-16,-1 0-22 0,1 0 14 0,-1-2 12 0,1 4-21 16,2 1 21-16,-3 0-21 0,0 2 21 0,4-2-17 15,-4 3 22-15,0 0-22 0,1 1 0 0,-1 1 22 0,0 1-18 16,-1-2 18-16,3 2-18 0,-5 0 22 0,4 2 0 15,-3-2-5-15,2 1 1 0,-1 1 4 0,0-1-4 16,2 1-1-16,-3 2-16 0,-1-2 21 0,0 2-13 0,0-1 4 16,-3 2 0-16,2-1 1 0,-2-3 8 0,3 4-13 15,-3 0 4-15,0-2 1 0,3 0-5 0,-1 0 4 16,1-2-4-16,-1 1 0 0,0-1-9 0,-2 1 14 0,1-1-1 16,-1-2 1-16,0 0-5 0,2 2 4 0,-4-4-4 0,2 1 5 15,-1-1-5-15,1 0 0 0,1-1 0 0,-1-1 0 16,0-2 0-16,2-1-5 0,-2 1 5 0,1-2-4 15,-1 1 13-15,2-4-14 0,2-1 1 0,-1-1-1 0,-1-4 10 16,1 0-1-16,2-1-13 0,-2-4 9 0,1-1-17 16,0-3 21-16,4-2-22 0,-2 1 14 0,-1 1 0 15,0-2 8-15,1 1-17 0,2 1 17 0,-2 0-17 0,1 3 13 16,1 0 9-16,-2 2 0 0,3 0-1 0,-4 2 1 0,2 3 0 16,-1-1 4-16,0 3-13 0,0 3 5 0,-1 0-1 15,0 2 1-15,0-1-1 0,0 2-4 0,2 0 9 0,-2 2 4 16,3 2 10-16,-1 1-5 0,-3-1 1 0,5 1-6 15,-4-1 1-15,2 4-14 0,-1-1 5 0,-1 2 4 16,1 0 1-16,0 0-1 0,-1-1-14 0,0 2 1 0,0-2-6 16,-2 2-4-16,3-2-18 0,-3 2-4 0,0-2-5 15,-1 0-12-15,-2 2-12 0,2-3-28 0,-2 5-1 0,0-1-30 16,-4-1-42-16,1 4-40 0,-2-3-2 0,-1 2 31 16,2 2 13-16,-1-2 21 0</inkml:trace>
  <inkml:trace contextRef="#ctx0" brushRef="#br0" timeOffset="8568.5">14768 5647 52 0,'-4'-3'103'15,"1"0"-3"-15,-2 0-7 0,3-1-4 0,-4 1-2 16,3-3-19-16,-4 4-13 0,1-1-1 0,3 0 8 16,-2 0 1-16,1 0-4 0,-3 0-3 0,1 0-7 0,-2 0 15 15,2 2-22-15,-1-4 12 0,-1 1 5 0,1 4-12 16,0-2-11-16,-2 2 8 0,2-1-3 0,-2 1-4 0,-1 0-4 15,2 0-4-15,-4-2 1 0,2 4-9 0,-1-2 5 16,0 0 5-16,-1 1-5 0,-2 2-4 0,-1 0 0 16,2 2-17-16,-1-1 13 0,1 2-13 0,-2 1-1 0,2 1 5 15,-2 1-4-15,3 2 4 0,1-4-5 0,-3 4 15 0,4-1-1 16,-2-1 1-16,4 1-19 0,0 1 24 16,2 1-1-16,-4 1-3 0,6 0 4 0,2 2-5 0,-1 1 6 0,1 1 5 15,1-1 0-15,1 2 1 0,0 0 11 0,4 1-26 16,1-1 5-16,0-1 17 0,4 1 1 0,-1-1-5 15,3-4 0-15,3-1-17 0,1-3 7 0,2 0 0 0,1-4-30 16,0-4 24-16,1-2 0 0,1-2-18 0,2-5-6 16,0-2-6-16,-2-4-12 0,1-2-17 0,-2-4 18 15,2-1-23-15,-1-1 24 0,-1-1-17 0,0-2-4 0,0 1 1 16,-5-2 1-16,3 2 10 0,-4 2-4 0,1 2 5 16,-3 1 1-16,-1 2 10 0,-2 2 0 0,-2 1 9 0,-3 3 5 15,0 0 5-15,-1 4-4 0,-2 4 18 0,0 0-19 16,-2 0 24-16,-1 1-24 0,2 2 25 0,1 2-11 15,-4 1-14-15,4 3 25 0,0 1-25 0,-1 2 24 0,-1 0-14 16,1 3 0-16,1 3 0 0,1 0-10 0,-2 4 25 16,1 1-5-16,0-2-25 0,0 3 10 0,1 2 10 0,2-2 0 15,2 0-25-15,2 0 20 0,1-2-30 0,1 2-4 16,0-3-29-16,1-1-17 0,2-2-34 0,1-3-46 0,-5-2-108 16,3-1-12-16,-3-4 46 0,0-2 26 0,1-2 31 15,-1 1 19-15</inkml:trace>
  <inkml:trace contextRef="#ctx0" brushRef="#br0" timeOffset="10163.27">16233 5628 66 0,'-8'-2'93'0,"-3"-1"-19"0,3 0-9 16,0-1 6-16,-2 1 5 0,3 0-23 0,-3 0-2 0,2-2-19 16,2-1 8-16,-4 0 0 0,2 3 0 0,2-1 11 15,-4 0 1-15,1 2-4 0,0 2 3 0,-1-2-9 0,-1 1-1 16,2 1-7-16,-3 0 11 0,2 0 5 0,-2 3-19 16,-2-2 16-16,3 4-24 0,-2-1 1 0,1-1 16 0,1 3-24 15,-2 2 20-15,2-1-24 0,-2 2 21 0,1 0-25 0,1 2 13 16,-1-2 8-16,0 1-9 0,1 2 1 0,0 0 1 15,0 3 3-15,-1 0 1 0,2 3-4 0,0 0 21 16,2 1-11-16,2 3 8 0,-2 2 6 0,5-2-4 0,1 2 0 16,-1 0 2-16,1-1-15 0,4-1 26 0,1-1-14 15,2 0-5-15,3-1-15 0,1-4 22 0,3-2-27 16,-2-1-5-16,3-5 22 0,4-4 1 0,3-4-28 0,0 0 22 16,2-4-33-16,-1-5 22 0,4-3-11 0,-1-3-6 15,2-2-6-15,0-2-11 0,-1-4-6 0,-1-1 6 0,1 0-6 16,-1-1-31-16,-5-1 11 0,1-1 6 0,-2 2 6 15,-2 2 0-15,-5-1 1 0,-2 3 20 0,-1 3 5 16,-3 3 0-16,-2 0-15 0,-3 3 30 0,0 2-20 0,-3 1 30 16,1 1-10-16,-2 3 10 0,0 3-5 0,3 0 5 15,-3 1-4-15,1-1 4 0,-1 2-4 0,1 0 0 0,1 2 0 16,1 1 10-16,1 1-15 0,0 1 11 0,-2 1 0 16,0 1 0-16,2 1-11 0,2 2-11 0,1 2 28 0,-1 2-28 15,5-1 29-15,-4 1 0 0,2 1 1 0,0 1 0 16,2 1-6-16,-1-2-12 0,3 1 0 0,-1 0-5 15,2 0-1-15,1-1 12 0,-2-2 1 0,1 0-38 0,1 0 19 16,-2-3-31-16,3 1-5 0,-2-2-48 0,1-6-40 16,1 1-8-16,-2-1-46 0,0-1-58 0,-2-5-78 0,3-2 40 15,-1-3 48-15,-2-2 23 0,-2-2 27 0,3 0 19 16,-2 2 17-16</inkml:trace>
  <inkml:trace contextRef="#ctx0" brushRef="#br0" timeOffset="10690.44">16527 5592 66 0,'0'0'85'0,"0"0"15"16,0 0-21-16,0 3 3 0,0-2-3 0,1 2-18 15,-1 0 1-15,0 0-8 0,5 2-3 0,-3-1 8 0,2 4 0 16,-2-2 11-16,3 2 1 0,0 0 1 0,1 0-7 15,-3 4 1-15,0-2-3 0,2 1-7 0,-2 2 17 0,2 0-7 16,-2 1-3-16,0 3 1 0,2-2 2 0,-5 0 6 16,4 1-21-16,0 0 20 0,-3 0-3 0,1-1-3 15,1 0-3-15,-3 1-14 0,0-1 12 0,0-1-16 0,3-2 2 16,1-1-11-16,-6-1 1 0,2-2 0 0,-2 0-6 16,2-2-5-16,0 2-6 0,0-7 7 0,2 1-7 0,-2-1 0 15,2-1 8-15,-2 0-8 0,0 2 2 0,0-4 6 0,0 2-13 16,0 0 13-16,0-3-20 0,0-2-7 0,1 0 7 15,-1-1-7-15,0-3 0 0,0-2 0 0,3-1 0 0,-1-3-14 16,4-2 0-16,-3-2-27 0,2-2 21 0,1 2-27 16,-1-2-4-16,0-2-6 0,4 1 8 0,-1-3-23 15,0 3 26-15,3 0 1 0,-5-2 6 0,6 4-10 0,-2 1 1 16,-2-1 7-16,2 2 5 0,-2 3 6 0,3 2 0 16,-2 2 6-16,-2 1 4 0,-1 2 1 0,2 2-5 15,-3 3 15-15,-1 2-1 0,0-2 6 0,1 3 4 0,-1 3 0 16,2 0 14-16,-1 4-5 0,2-1-9 0,-1 3 29 15,0 2-10-15,3-1 6 0,1 4-1 0,1 1 1 0,-2 1 10 16,3 1 1-16,-3-1-15 0,2 1-5 0,-1-1 5 16,1 2-11-16,-2-1 6 0,2 1-10 0,-4-2-1 15,4 1-10-15,-5 1-11 0,-1-2-27 0,0 1-14 0,-4 2-33 16,3-4-52-16,-4-3-54 0,1 2-80 0,-2-4 2 16,-3-2 40-16,1-4 38 0,1 0 16 0,2-4 16 0,-3-2 32 15</inkml:trace>
  <inkml:trace contextRef="#ctx0" brushRef="#br0" timeOffset="11146.83">17279 5199 87 0,'0'7'107'16,"0"-1"-10"-16,2 3-15 0,-4 2 15 0,2-1-4 0,0 2-20 15,0 0-1-15,0 3-2 0,0 0-15 0,0 2 1 16,0-1 0-16,0 2 4 0,2 2-11 0,1-2-11 15,0 1 16-15,1 1-3 0,2 1-4 0,-3 1-11 0,2 1-4 16,-1-2 0-16,3 3-16 0,-2-3 9 0,1 1 0 16,-2 1-13-16,0-1 5 0,0 1-1 0,0-4-3 0,1 1 0 15,-2-2-1-15,3 0-3 0,0-2-1 0,-1-1 1 16,1 0-1-16,-1-4 5 0,4-1-17 0,-2-1 17 0,-1 0-17 16,2-1 8-16,3-2 0 0,-1-4 9 0,1 0 0 15,1 0-21-15,1-1 12 0,1-1 0 0,-3-1 1 16,2-3-1-16,3 0 0 0,-3 0 1 0,2-2-5 0,0 0 0 15,2 0-13-15,-3 0-9 0,0-5 13 0,1 2-21 0,-2 0-25 16,0 0-3-16,1 2-8 0,-2-2-38 0,-3-2-28 16,-1 4-73-16,-3-4-15 0,-4 2 32 0,2-1 16 15,-3 1 29-15</inkml:trace>
  <inkml:trace contextRef="#ctx0" brushRef="#br0" timeOffset="11407.13">17227 5598 130 0,'-1'0'168'15,"2"0"-4"-15,-2-2 2 0,2 1-1 0,7-2-17 16,-2 0-31-16,2 0-6 0,2-2 12 0,4 1-22 0,0-4-18 15,5 2 12-15,2-4-12 0,1 2-33 0,2-1 1 16,-1 0-18-16,1 0-38 0,-2 2-4 0,2-2-52 0,0 0-33 16,-4 2-36-16,-2 2-91 0,-1-1-54 0,-3-1 42 0,-1 3 29 15,0 0 24-15,-5-1 23 0,1 2 25 0</inkml:trace>
  <inkml:trace contextRef="#ctx0" brushRef="#br0" timeOffset="12075.91">17842 5703 112 0,'-1'1'121'0,"1"1"-17"0,1-2 14 0,5 0-10 0,-1 0-6 16,5-2-29-16,1 1 4 0,5-4 0 0,-2 0-6 16,8 0-22-16,0-3 12 0,5-1-7 0,0-1-23 0,-2-1-4 15,2-3-3-15,-2 0-5 0,-1 0-3 0,0 1 16 16,-7 1 0-16,2-2-24 0,-6 4 16 0,-1-1-20 16,-4 1 21-16,-3 1-13 0,-2 1-12 0,1 2 20 0,-8 2-20 15,3 2 0-15,-2-1 5 0,-4 1 15 0,1 1 1 16,-3 1 0-16,2 0-25 0,-1 0 25 0,2 0-4 0,-7 0 0 15,4 1-13-15,1-2-8 0,-1 1 0 0,-1 0 12 16,2 0-4-16,-3 0-4 0,3 1 9 0,0-1-5 0,-3 2 1 16,3 1-1-16,0-1 0 0,0 1 9 0,1 1-21 15,0-1 8-15,1 3 0 0,1-1 13 0,0-2-13 16,0 1-13-16,1 2 26 0,2-3-26 0,1 2 13 0,-2 2 0 16,1-2 13-16,-1 1-9 0,0 1-8 0,1 2 17 15,-3 2 9-15,3 1 4 0,-5 1 5 0,2-1-12 0,2 3 12 16,0 2 2-16,1 1-5 0,2 0 14 0,-2 0 12 15,1 3-20-15,1-2 1 0,1 1 21 0,1 1-9 16,5-2-15-16,-3 2 23 0,2-2-22 0,2 1-10 0,0-2 5 16,5-4 13-16,0 1-5 0,1-3-6 0,3-3-6 15,-1-2-12-15,3-2-36 0,0-2 12 0,0-3-30 0,1-2-11 16,2-4-38-16,-4-1-22 0,3-4-9 0,-3-1-50 16,0-3-45-16,-1-1-65 0,-2-2 10 0,0-2 50 0,0 1 22 15,-1-2 25-15,-2 0 28 0,0 0 1 0</inkml:trace>
  <inkml:trace contextRef="#ctx0" brushRef="#br0" timeOffset="12680.91">18449 5518 98 0,'0'2'75'0,"0"-2"-4"0,0 1 4 16,0 2-3-16,0 0-1 0,0-1-20 0,0 4-4 0,0-2 0 16,2 2-11-16,1-1 4 0,0 1 0 0,1 4 11 15,-3-2 1-15,4 2 3 0,-5 1-10 0,1 1 4 0,2 1 11 16,-3 1 1-16,0 2-19 0,0 2 9 0,0 0 0 16,-1 0 1-16,2 2 0 0,-1-2 5 0,0 1-19 0,4 1-5 15,-4-2-3-15,1 1 17 0,2-1-12 0,-3-1 4 16,2-2-21-16,1-2 18 0,-3 1-27 0,5-4 18 15,-2 2-22-15,-3-4 23 0,5-2-24 0,-4-1 1 0,-1-1 0 16,3-3 23-16,-3-1 0 0,4 2-23 0,-4-4 14 0,-2 1 1 16,2-1-1-16,2-1 1 0,-4-1 0 0,4-2 0 15,-2-1 5-15,-2 0-4 0,2-2 0 0,0-1-6 16,0 1 1-16,0-3-5 0,0-3-1 0,2 1 1 0,-1-1-6 16,2-1 6-16,-1 1 5 0,3-3-16 0,-2 0-5 15,5 0 0-15,-4-3-6 0,3 1 0 0,1-1-21 0,-3-1 1 16,2 0 15-16,1 0-4 0,2 0 4 0,-2 2-4 15,3 1-10-15,-2 1 15 0,-1 3 10 0,2-1 0 0,-2 5-14 16,0-1 4-16,1 3 1 0,-3 1 4 0,2 2 1 16,-1 3-1-16,-1 0 1 0,3 2 4 0,-1-1 0 15,0-1 0-15,0 6 1 0,1 0-1 0,1 2 14 0,-3 1-13 16,3 1 13-16,2-1-18 0,-3 6 23 0,3-1-19 16,-2 1 24-16,0 1-19 0,2 2 0 0,-2-1 5 15,1 1 14-15,1 1 0 0,-4-1 6 0,4 2-1 0,-5-2-14 16,1 1 0-16,-3-2 15 0,3 2-5 0,0-1-9 15,-7-1 9-15,2-2 1 0,-1 1-5 0,1-2-6 0,0-1 1 16,-1 1-1-16,-2-2-10 0,3 1 0 0,-3-1-16 16,0-1 1-16,4 1-32 0,-3-3-9 0,4 1-18 15,-2 2-26-15,-2-3 0 0,4 0-14 0,2 2-8 0,-3-4-28 16,3 2-64-16,3 0-29 0,-1-4 35 0,-1 1 25 16,2 0 22-16,3 1 18 0</inkml:trace>
  <inkml:trace contextRef="#ctx0" brushRef="#br0" timeOffset="13488.7">19586 5557 52 0,'0'-3'99'0,"-1"-1"-6"0,-3-1-18 0,1 1 11 0,2 1-11 15,-3-3-21-15,-2 1 1 0,3 2-12 0,-3-1 11 16,1-2-13-16,-3 3 3 0,2-2 7 0,0 2-3 16,-1-1 0-16,-1 1-3 0,2 0-37 0,-2-2 41 0,0 3 8 15,2 0-23-15,-1 0 21 0,0 1-5 0,0 1-10 0,-1-2 4 16,3 2-12-16,1 0 1 0,-4 0 3 0,3 2-11 16,0-4-12-16,1 4-5 0,-3-2 13 0,1 1-4 15,1 2 0-15,-1 0-4 0,0 0-1 0,-1 2-3 0,-2-2 0 16,3 1-1-16,-2 1 1 0,-1 1-5 0,0-2 1 15,3-1-1-15,-2 3 9 0,-2-1-13 0,4-2-9 0,0 1 9 16,1 2 5-16,-1-1 3 0,1-1 1 0,2 1-9 16,-3-1-13-16,4 1 13 0,-1 1 4 0,1-1-12 15,2 2 12-15,0-1-4 0,-3 1 13 0,3 1-8 0,0 1 8 16,0 3-9-16,0 1 5 0,0 0 0 0,0 3-4 16,0 2 26-16,0 0-17 0,0 0 4 0,0 3 23 0,0 0-13 15,0 1 6-15,0-1-1 0,3 0 1 0,-1-1-4 16,1-2 0-16,0 0 6 0,3-2-16 0,1-2 22 15,1-1-26-15,1-4 22 0,2-1-28 0,4-4 23 0,-3-2-27 16,2-5 22-16,4-2-17 0,-2-4 0 0,1-3-16 16,0-1 22-16,1-4-17 0,-1 1 0 0,0-4 6 0,1-1-24 15,-1 0 7-15,-3 0-6 0,1 0 0 0,-4 2 1 16,3-1-1-16,-4-1 12 0,0 3-11 0,-2 0 16 16,-4 2 0-16,-3-1 0 0,2 2 0 0,-3 2-11 0,0 1 0 0,0 1 6 15,-1 2-1-15,-1 2 1 0,1-1 10 0,-1 2-10 16,2 3-11-16,0 0 16 0,-2 2-5 0,2 1 0 15,0 0-1-15,0-2 17 0,0 4-16 0,0-2 5 0,0 4-6 16,0 1 6-16,0-1 0 0,0 4 6 0,0 1-6 16,0 1-11-16,0 4 6 0,0 1 5 0,0 3 16 15,0 0 15-15,2 1 2 0,0 1-23 0,2 1 29 0,1 0-28 16,2 0 23-16,2-2-23 0,0 3 24 0,1 0-35 16,4-3 29-16,-1 1-5 0,2-1-36 0,-2-1 24 0,4-2-24 15,-4 0-24-15,4-1-15 0,-4-3-33 0,3-2-32 16,-2-1-38-16,-2-3-80 0,-2-1-63 0,0-4 13 15,-2 0 46-15,0-2 31 0,-5-2 34 0,-2-1 19 0,1-1 19 16</inkml:trace>
  <inkml:trace contextRef="#ctx0" brushRef="#br0" timeOffset="14154.84">21020 5625 87 0,'3'0'114'0,"0"0"8"0,1 0-4 15,-1 0-14-15,3-2-2 0,-1 4-26 0,4-2 5 0,1 0-11 16,0 0 12-16,0 0-11 0,2 0-13 0,0 0 11 16,2 0-3-16,-1-2-10 0,1 2 16 0,2-1-23 0,0 1 22 15,0-2-3-15,1-1-12 0,-2 2-2 0,2-1-5 16,-3-1 2-16,2 2 5 0,-3 1-18 0,0-2 1 0,-1 2-4 16,1-3 10-16,-4 3-4 0,0 0-4 0,1-1-5 15,-1 2-5-15,-2-2-11 0,1-1 6 0,-3 2 1 16,-1-1-23-16,1 1 5 0,-4 0-5 0,2 0 0 0,-3 0 6 15,0-2-23-15,0 1 0 0,2 2-26 0,-2-1-6 16,-2-3-8-16,1 2-34 0,-1 1-10 0,-1-3-46 16,-1 3-31-16,1-3-38 0,-6 0-54 0,5-2 37 0,-4-1 40 15,-2 0 17-15,1 0 29 0,-1-1 8 0</inkml:trace>
  <inkml:trace contextRef="#ctx0" brushRef="#br0" timeOffset="14482.8">20992 5350 76 0,'0'0'140'0,"0"0"-8"0,0 0-18 0,0 0-2 0,0 0-7 16,1 0-10-16,4 0-17 0,-2 0 11 0,5 0-14 15,-1 0-3-15,3-3-14 0,3 2 8 0,1-2 2 0,1 1-8 16,2 1-15-16,-1-4 0 0,1 2-3 0,-1 0 1 16,3-1-5-16,-1 1-12 0,0-1-8 0,1 0-9 15,1 1-1-15,-2-1-25 0,0 1-22 0,-1-2-17 0,3-1-49 16,-2 2-44-16,-2-2-102 0,-2 0 17 0,0-2 31 15,-3 2 34-15,-1 0 11 0,1 0 23 0</inkml:trace>
  <inkml:trace contextRef="#ctx0" brushRef="#br0" timeOffset="16048.09">22884 4475 116 0,'0'-4'100'0,"0"0"-8"16,0 1-6-16,0-2 4 0,-3-1 4 0,3 2-36 0,-3-1 18 16,0 2-10-16,0 2 8 0,-1-1-4 0,-2-1-17 15,3 3 11-15,-2-3-18 0,1 0-4 0,-1 3 16 0,1-3-3 16,0 3-15-16,-2-1 8 0,3-1-16 0,-2 2 1 15,-2-3-4-15,2 3 0 0,1 0-4 0,-5 0 1 0,0 0-5 16,1 0-4-16,-2 2 1 0,-2-4-10 0,1 5 10 16,-1-1-5-16,1-1 4 0,-3 2 1 0,1 0 0 15,2 0-5-15,-3 2 1 0,1 1 4 0,0-2 5 0,2 2-9 16,1 0-10-16,-2-1-4 0,4 1 24 0,-3-2-6 16,2 2-22-16,1-1 23 0,1 0-24 0,2 0 19 15,1 0-9-15,2-1-15 0,-4 2 25 0,5-1-25 0,-1 1 24 16,2 1-23-16,-2 1 23 0,2-1 1 0,0 4-25 0,0-1 24 15,0 1-23-15,0 2 4 0,0-1 0 0,-1 5 24 16,-1-2 1-16,2 1-1 0,-2 1-19 0,2 1 25 16,0 0 0-16,-1 0 0 0,2-2-15 0,1 2 6 0,0-3-6 15,3 0 0-15,4-1-4 0,-5-1-1 0,8-4 0 0,-3 2 6 16,4-4-1-16,1-2-10 0,2-2 0 16,1-2 0-16,2-2 0 0,3-2-5 0,-1-3 10 0,3-5-31 15,-2 2 21-15,1-4-21 0,1-2-10 0,0 1-4 0,0-4 1 16,-2 0-14-16,-5 0-13 0,4-1 6 0,-7 1-12 15,2 0 24-15,-3-2-3 0,-4 2-4 0,-1 0 5 0,-5 2 9 16,0 1 16-16,-1 0-7 0,-2 3 20 0,-4 0-12 16,1 1 24-16,-2 2-16 0,2 2 12 0,0 1 4 15,-3 1 8-15,1 1-4 0,2-1 4 0,-2 2 0 0,4 2-4 16,-3-1 4-16,1 1-8 0,3 1 8 0,-1-2 8 16,1 2-12-16,0-1 4 0,0 1-4 0,0 0 4 0,0 0-4 15,0 0 4-15,0-2 1 0,0 2-1 0,0 0 0 16,0-1 4-16,0 1 1 0,0 1-22 0,0-1 22 0,0 0-5 15,0 0 0-15,0 0-8 0,0 0 9 0,0 0-1 16,0 0 0-16,0 0-4 0,0 0 1 0,0 0-1 16,0 0-8-16,0 2-9 0,0-2 1 0,0 1 20 0,0 1 0 15,0 1-16-15,1 1 16 0,1 1-16 0,-2-1 16 16,1 1-4-16,-1 1 1 0,5 0-14 0,-3 1 13 16,1-1 9-16,2 0-17 0,-2 2 0 0,0 1 20 0,3-2 1 15,-3 2 0-15,2 0-8 0,2 2-1 0,-4-1 5 16,2 2-4-16,1 0 0 0,-2 0 4 0,1 0 0 0,0 2 4 15,-2-2-4-15,2 3 1 0,0-2-5 0,-1 0 13 0,-1 1-13 16,-3 0 5-16,4-1-10 0,-4 1 1 0,0 1 22 16,0-2 1-16,0 1 0 0,0-2-28 0,0 3 23 15,-2-3-23-15,2 1 5 0,2 1 9 0,-6-1 10 0,3 1-24 16,-2-2 5-16,0 3-5 0,-2-2 10 0,0 0 14 16,2 3-24-16,-2-3 20 0,0 4-25 0,-2-2 20 0,2 1 0 15,-1-2-25-15,1 1 25 0,-2 1-25 0,1-1 20 16,-1 0-20-16,0-1 20 0,-1-1-25 0,2 1 0 15,-3-2 0-15,0 0 25 0,1-2-5 0,-1 2-20 0,1-3 10 16,0 0-19-16,-1 0 9 0,-1-1-18 0,2-1 4 16,0-1-17-16,2-3 0 0,-3 0-12 0,4-1-25 0,-1-1-2 15,1-1-27-15,-2-1-51 0,1-2-59 0,3-2-7 16,0-2 29-16,1-1 25 0,1 2 14 0,-1-3 18 0</inkml:trace>
  <inkml:trace contextRef="#ctx0" brushRef="#br0" timeOffset="16314.39">23313 5071 73 0,'-3'14'128'0,"-2"-1"-17"0,0-2 7 0,-3 2-21 16,0 1 4-16,0-4-28 0,2 2 0 0,-3 0-14 16,1 0-7-16,0-1-15 0,1-1 4 0,-2 2-7 0,1 0-15 15,2-1 8-15,-1-1-20 0,0 1-11 0,2-1-7 16,0-1-16-16,0-1-33 0,2-4-25 0,0-1-55 0,0 0-52 16,-2 0 23-16,4-3 15 0,-1-3 12 0</inkml:trace>
  <inkml:trace contextRef="#ctx0" brushRef="#br0" timeOffset="17158.34">23476 4503 98 0,'6'-3'78'0,"5"0"1"0,-5-3 3 0,1 1-7 16,2-1-3-16,-3-1-22 0,6-1-3 0,-4 2-10 0,2-1-5 15,0 2 1-15,-2-1 0 0,4 0-4 0,-2 2 0 16,0 1 1-16,0 0-1 0,2 1 8 0,1 2-4 0,-3 0-3 16,2 0 0-16,2 3-18 0,-2 2 18 0,0-2-19 15,0 4 19-15,-1-1-14 0,2 2-1 0,-1 1 12 16,-2 1-4-16,-1 2 4 0,1-1 0 0,-2 1 1 0,-2 0 7 16,3 3-3-16,-4-2-16 0,0 2 0 0,-2 0 16 15,2 2-16-15,-3-2 17 0,-1 1 0 0,3 0-8 0,-4 2-4 16,0-1 0-16,0 1 13 0,0 0-8 0,0 2-4 15,0-2 4-15,-2 0-9 0,4 1 19 0,-6 2 0 16,3 0-4-16,-1-3-23 0,1 3 24 0,-6-1-19 0,6-1 19 16,-4 1-24-16,0 1 20 0,-1 0-4 0,1 0-1 15,0 0-4-15,1 1 0 0,-1-1-5 0,1 0 6 0,0 2-1 16,-1-1-4-16,2-1-1 0,2-3-4 0,-3 2 5 16,3-2 0-16,1-3-6 0,0 0-4 0,-2-2-1 15,2-1 11-15,2 0-10 0,-2-3-1 0,-2 0 1 0,2-1-6 16,0-1 0-16,0-1 0 0,0-1-6 0,0-4-15 15,0 2 10-15,0-1 5 0,0-2-10 0,0 0-5 0,0 0-36 16,0 0-9-16,0-2 17 0,0-1-42 0,0 0-1 16,0 0-15-16,0-2-13 0,0-2-27 0,-3 1-57 0,0-4-45 15,-1 1 33-15,0-3 29 0,-4 1 11 0,3 1 34 16</inkml:trace>
  <inkml:trace contextRef="#ctx0" brushRef="#br0" timeOffset="17537.27">23526 4827 59 0,'3'-2'110'15,"-3"2"-3"-15,0-3-10 0,0 3 10 0,0 0-20 0,0-3-11 16,0 0-3-16,4 2 0 0,-1-1 8 0,0-2-10 16,3 1 8-16,0 0-7 0,2 3-6 0,1-5-8 15,1 4 2-15,3-3 16 0,-2 2-18 0,3-3 17 0,-1 2-15 16,3-1-4-16,-2 2-3 0,3-4-7 0,-1 0 0 16,2 3-4-16,-1 0 1 0,0-1-9 0,1-1-5 0,-2 4 1 15,2-4-5-15,-1 1-4 0,1-1-6 0,-2 1 6 16,3-2-6-16,-4 1-4 0,3-1-1 0,0 0-4 0,-6 0-17 15,6 0-5-15,-4-1 16 0,-3 1-31 0,3-2 16 16,-1 4-26-16,-1-2-23 0,-2 0-4 0,-2 1-16 0,1 1-6 16,-1-1-2-16,-3 3-22 0,-2-2-56 0,1 3-81 15,-4-4 17-15,0 4 30 0,1 1 32 0,-1-2 22 16,-1 1 7-16</inkml:trace>
  <inkml:trace contextRef="#ctx0" brushRef="#br0" timeOffset="28950.75">24764 4611 87 0,'-3'-5'79'0,"3"1"-4"0,-3 1 3 0,0-2-6 0,-1 1-15 0,1-1-14 15,-3 1 15-15,5-2-11 0,-1 1 0 16,1-1 0-16,-1-1-7 0,0 2 1 0,2-1 14 0,-1 0-7 15,-2 2 0-15,-1-2-3 0,1 1 0 0,-2 1-3 0,-4 1 4 16,4 0-4-16,-3 1-3 0,0-1-19 0,-2 3 15 16,0-3-11-16,-1 3-8 0,-2-1 12 0,2 1 0 0,-1 0-24 15,-3 0 20-15,6 1-19 0,-7-2 15 0,5 1-20 16,-5-2 21-16,3 4-21 0,-1-2 16 0,3 0-8 16,0 0-3-16,-1 0-10 0,2 0 22 0,0 0-13 0,-1 0-8 15,0 0 0-15,3 0 16 0,-3 1-20 0,0 2 4 16,2 0 0-16,-4 2 16 0,4-1-16 0,-4 2 17 15,0 2-1-15,4 2-16 0,-5 1 21 0,2 2 0 0,4-2 4 16,-4 2-8-16,2 2-4 0,-1 1 17 0,2 1 13 16,1 0 1-16,0 1-4 0,3 0 1 0,-1 0 0 0,5-2 0 15,-3 2-3-15,4-3 0 0,0 0 10 0,5-1-19 16,1-1 5-16,2-1-4 0,2-1 0 0,2-2 11 0,-1-3-5 16,8-3-16-16,1 0 1 0,5-5 5 0,0-1-5 15,2-4-17-15,4-2-17 0,1-3 6 0,1-3-27 16,1-3 16-16,-3-2-20 0,2-1-5 0,-3-3 6 0,-1 2-4 15,-2-4-23-15,-4 0 16 0,-3 3 1 0,0-3 14 16,-6 2-3-16,0 2 4 0,-2 1 5 0,-4 1 10 16,-2 4 16-16,-3 2-12 0,-2 1 30 0,-2 2 4 0,-1 4-4 15,-1 2 14-15,-3 4-1 0,0-3 1 0,-1 6-18 0,1 1 18 16,-1 0 1-16,-2 2-19 0,1 2 19 0,2 1 0 16,1 1-4-16,-3 0 0 0,5 0 0 0,2 3-5 0,-1 0-9 15,0-2-10-15,2 4 25 0,2-1-10 0,1-1 5 16,0 2-10-16,3 1 16 0,1-2 5 0,-1 2 17 0,-1 2 6 15,1-1-27-15,3 2 24 0,1-1 1 0,-2 1 2 16,-1 0 31-16,0-2 12 0,0 5 4 0,-3-1 13 16,1-1-31-16,-2 2 43 0,1-1-10 0,-3-1 16 0,2 2-21 15,-1 0 45-15,-2 1-42 0,0 1 36 0,-2-3-15 16,-2 1-6-16,0 0-7 0,3-2 3 0,-6 1-9 16,3-2 16-16,-4 0-37 0,0 0 15 0,-2-3-41 0,-1 1 2 15,-1-2 15-15,1-2-43 0,-5 0 0 0,3-2-14 0,-4 1 0 16,1-1-14-16,-3-1-1 0,1 0 1 0,0 0 0 15,-4-1 29-15,2 2-44 0,-2-2 0 0,0-3 30 16,1 2-1-16,1 0-14 0,0-1-45 0,-1 0 16 0,2-1-16 16,5-2-58-16,-4-2-43 0,6 2-11 0,-2-2-67 15,4 1-18-15,2-2-76 0,0-3-34 0,2-1-16 16,4-1 26-16,2 1-24 0,0-5 51 0,4 1-19 0,5-2-36 16,-5-1 5-16,6-4 61 0,1-1 39 0,3 2 35 0,2-1 31 15,3-1 23-15,0 2 26 0</inkml:trace>
  <inkml:trace contextRef="#ctx0" brushRef="#br0" timeOffset="29357.77">25226 4992 69 0,'0'0'93'15,"3"1"3"-15,0-2-3 0,2-1-14 0,1 4 0 0,1-2-21 16,2 0 7-16,5 0-3 0,-1-3-15 15,4 0 16-15,3 0-12 0,-2-2-10 0,3 2 19 0,0-1-11 0,1 1-8 16,3 0 1-16,-3-2 8 0,4 0 9 0,-3 1-12 16,2 1-3-16,-1 2-4 0,-2-3 1 0,2 2 4 0,-4-1-12 15,0-2 1-15,-2 4-5 0,-2-1-3 0,-2 1 0 16,1-4 4-16,-4 5-3 0,-2-4-14 0,1 2 1 16,-1 1-1-16,-2-4-4 0,-3 4 0 0,0-1-9 0,-3-4 5 15,-1 3-33-15,2 2-12 0,-1-5-8 0,-1 1-20 16,0 1-16-16,-3-1-30 0,-2 1-75 0,1-4-37 0,-1 1 2 15,-3 1 36-15,0-3 13 0,-1 0 28 0</inkml:trace>
  <inkml:trace contextRef="#ctx0" brushRef="#br0" timeOffset="29756.1099">25469 4536 48 0,'2'3'75'0,"-4"0"-4"0,2 0-3 0,2 1 0 16,-2 1 7-16,3 1-32 0,-1 1 22 0,0 4 0 0,-2-3 4 15,1 5-15-15,1-1 16 0,-1 2-1 0,-1 2 13 16,0 2 8-16,2 1 9 0,1 2-13 0,-6 2 13 0,3 1-10 16,3 1 15-16,-3 2 8 0,0 0 14 0,0 2-17 15,0 1 14-15,0 1 3 0,0 2-9 0,0-2 25 16,0 3-2-16,0-1-4 0,3 0-27 0,-2-3-18 0,3 0 29 16,1-2-10-16,-1-2-13 0,1-2-5 0,0-6-6 15,1 0-8-15,0-5-17 0,-2-1-30 0,0-3-52 16,1-1-60-16,-2-3-26 0,-1 0-41 0,1-2-50 0,-2-1-13 15,-1-1-34-15,2-1-49 0,-2-1-51 0,0-4-45 16,0-1 89-16,-2-3 39 0,2-3 31 0,0-1 29 0,0-1 26 16,2-1 23-16</inkml:trace>
  <inkml:trace contextRef="#ctx0" brushRef="#br0" timeOffset="30840.81">26511 4475 48 0,'0'0'118'0,"0"2"-1"0,2-2-6 15,-2-2-14-15,-2 2 4 0,2 0-21 0,2 0-7 0,-4 0 4 16,2 0-7-16,0 0-6 0,0 0-15 0,0 0-4 0,0 0 5 15,0 0-4-15,0 0-3 0,2 0-20 0,3 0 13 16,-4-2-4-16,4-1-8 0,2 0-12 0,2-2 16 0,-3 0-20 16,5-2 17-16,2 1-13 0,-2-3-12 0,0 2 17 15,2-4-17-15,-2 4 0 0,3-4 0 0,-5 4 16 16,3 1-3-16,-3 1-1 0,1 2 1 0,-2 0-22 0,-2 2 1 16,1-2 0-16,-2 3 20 0,3 0 1 0,-3 3-1 0,2-2-20 15,-1 2 20-15,-2 3-3 0,3-3-18 0,-2 3 18 16,-1 0-18-16,2 2 1 0,1 2 4 0,-6-1 0 15,4 0-1-15,-2 2 22 0,1-2 0 0,-3 1-17 0,-1 0 17 16,2 0 0-16,-1 0 5 0,-2 1 8 0,-1 1-13 16,1-3 23-16,-4 3-18 0,0-3 24 0,2 3-10 15,-4-2 2-15,0 2-10 0,-1-1 10 0,0-1 6 0,-5 1-14 16,5-1 20-16,-1 1-24 0,-2-1 21 0,1-1 1 16,1 0-4-16,-4 0 0 0,5-3 2 0,-1 2-17 0,1-1-17 15,-1-1 18-15,0 0-6 0,3-1 0 0,1-1 1 16,2-2-19-16,-1-1 12 0,4 2-5 0,-2-3 6 15,0 0-6-15,2 0-7 0,0 0 1 0,2 0-1 0,0-3-6 16,4 0 13-16,-3 2-6 0,0-2-7 0,3-3-7 16,-1 1-6-16,3 1-19 0,1-2 0 0,-1-2 1 0,4 1 7 15,-5 1-6-15,1 1 6 0,0 1 0 0,-3 1-11 16,3 1 18-16,0 1 0 0,-3 1 17 0,1-2-17 0,0 2 6 16,0 0 5-16,1 0 0 0,-1 2-5 0,1-2 6 15,1 0 5-15,1 0-6 0,-3 1 6 0,2 1-5 0,0 1 5 16,1 1 0-16,-1 1 0 0,1-1 0 0,0 2 0 15,-1 2 0-15,-2-1 16 0,2 2 1 0,0-1 0 16,-4 0-17-16,5 2 5 0,-6 0 7 0,-2 1-1 0,3-1-11 16,-3 1 6-16,-1 1 11 0,2-1 0 0,-2 2-22 0,0 0 28 15,-2 1-29-15,1-1 6 0,-4 1 24 0,2 1-6 16,-1 0 0-16,-1 0-12 0,1 0 24 0,-2 1-11 16,-2-1-19-16,1 2 31 0,-1-1-19 0,1 0 1 0,-1-2 13 15,1 3-13-15,1-5 0 0,-3 1 0 0,2-2 0 16,-1 1 0-16,0 0 8 0,-3-3-8 0,3 0 1 0,-1-2 0 15,-4 1-1-15,4-1 1 0,-3 1 0 0,-1-2 15 16,0-1-15-16,-1 0-7 0,2 0 22 0,0-1-22 16,-2-2 1-16,1 0-1 0,0 0-7 0,2 0-22 0,2-4 15 15,-1 2-8-15,4-3 1 0,0 2-15 0,1-2-33 16,3-2 1-16,1 1-49 0,-3-4 6 0,4 2 4 16,2 0-21-16,1-1-24 0,0-1-10 0,1-2 14 0,4 2-32 15,-2 0-46-15,2-2-39 0,1 1 29 0,1-1 25 16,4-1 28-16,-1 2 12 0,-1 1 21 0</inkml:trace>
  <inkml:trace contextRef="#ctx0" brushRef="#br0" timeOffset="31109.09">27491 5098 105 0,'-9'8'153'16,"-2"1"8"-16,-2-2 5 0,1 4-17 0,-3-2 6 16,-2 1-17-16,1 2-19 0,-1 0 11 0,-2 0-13 0,2 2-8 15,-2-2-5-15,3-1-10 0,-1 3-11 0,-1 0-1 16,1-1-13-16,1-1-8 0,-2 2-8 0,1-2 0 0,4 0-14 16,-1 0-34-16,2-2-16 0,-1-1-11 0,2 0-32 15,1-3-9-15,2 0-33 0,0-3-25 0,1-3-11 16,-1 3-63-16,0-3-55 0,3-3-14 0,-3-1 35 0,4-2 41 15,0-2 16-15,1 1 18 0,2-4 19 0</inkml:trace>
  <inkml:trace contextRef="#ctx0" brushRef="#br0" timeOffset="32064.84">27797 4509 76 0,'0'0'107'0,"0"0"-10"0,0 0-4 0,-5 0-4 16,4 0-6-16,-1 0-10 0,1 0-23 0,1 0 12 0,-4 0-21 15,4 0 14-15,-3 0-22 0,-2 0 15 0,4 0-10 16,-3 0-12-16,3 0 8 0,-2 0-4 0,-3 0 0 16,-1 0-3-16,2 0 0 0,-1 1-4 0,3 2 8 0,-6 0-11 15,2-1-1-15,-1 2 9 0,0 2-8 0,-1 0 4 16,-1-1 0-16,2 2-4 0,0 1 0 0,-1-1-3 0,0-1-9 16,2 0-4-16,1 2-8 0,-2-4 16 0,2 2-8 15,-1 0-4-15,2-1 0 0,1 1 8 0,-1-2 1 0,2 1-1 16,-2-1 0-16,2 0-8 0,0 1 4 0,0 1-8 15,-1 0 4-15,0 0 0 0,-1 0 0 0,1 3 8 16,-3-1 5-16,2 4-17 0,0 0 25 0,-4 0-5 0,4 4 1 16,-3 1 9-16,4-1 0 0,-1 3 13 0,2 1-17 15,1 0 18-15,0-1-18 0,0 1 19 0,4 2-9 16,0 1-9-16,3-2 15 0,0 0 0 0,-1 1 1 0,4-1 1 0,0 2 0 16,2-2-14-16,-1-3 10 0,7 0 12 0,-5-2-5 15,5-1 2-15,-2-1-29 0,3-4 30 0,-1-2-5 16,3-1-17-16,0-5 0 0,0 1-6 0,0-5 0 0,-1-1 1 15,0-3-19-15,2-1 0 0,-2-3 24 0,0-1-11 16,-5-1-13-16,4-1 13 0,-9 0 0 0,3-2-7 0,-5 2 0 16,4-1-6-16,-7 1 13 0,-2 1-6 0,-1 1 6 15,-1-1 0-15,-2 3-6 0,-3-1 6 0,-1 2-7 16,-1-1 8-16,-3 3-7 0,-1 0-1 0,0 2 1 0,-2 1 0 16,1 1-21-16,1 1 21 0,-2-1-7 0,1 2 7 15,-3 0-7-15,3 0 14 0,-1 0-21 0,0 2 0 16,-2-2 21-16,4 0-14 0,-6-2 0 0,6 4-7 0,-4-2 7 15,2 0 0-15,1 3-7 0,-1 0 7 0,2-2-7 16,0 2 0-16,2 0-6 0,2 0-14 0,-1-1 14 0,1-2-26 16,3 3 0-16,2 0-11 0,2-2-4 0,-3-1-29 15,4 0-2-15,0 2-17 0,0-2-11 0,0 2-9 0,5 0-3 16,-2-2-24-16,4 0-74 0,-1 0-50 0,3 0 35 16,-1-2 38-16,5 1 20 0,3-3 12 0,3 1 18 15</inkml:trace>
  <inkml:trace contextRef="#ctx0" brushRef="#br0" timeOffset="32782.6199">28119 4653 126 0,'4'-2'97'0,"-3"-2"-22"0,2 0-4 0,1 0 15 15,5-2-14-15,-4 2-21 0,4-2-4 0,-1 3-4 0,5-3-6 16,0-2 3-16,0 2 11 0,0 2-18 0,4-2 15 15,-2 0-7-15,0 0 1 0,0 0-5 0,1 0 9 0,0 1-16 16,1 1 1-16,-4-1-4 0,2 2 0 0,0 0-4 16,-1 3 1-16,-1-1-1 0,-1-1-3 0,2 2 8 15,-1 0-12-15,-1 2-4 0,1-1 12 0,-1 5-20 0,-2-1 16 16,2-1-12-16,-3 2 13 0,4 2-13 0,-4-2 0 0,-1 4 1 16,3-1-9-16,-3 0 16 0,-1 0 1 0,2 0-17 15,-5 0 16-15,1 0 1 0,-2-1 0 0,1-1 0 0,-3 2 4 16,-1 0-8-16,2 2 5 0,-2-4-1 0,0 5 14 15,-3 0 0-15,-2-1-5 0,0 1 2 0,0 3-1 16,-1-2-18-16,-2 2 10 0,-1 2 9 0,-1-1 0 0,-1 1 1 16,-2-1 0-16,-1 0-15 0,3 1 1 0,-2 1 0 15,-1 2 0-15,1-1 0 0,-2-1 0 0,0 0 0 0,2 2 6 16,-2-1-6-16,0 0 6 0,2-2-5 0,-1-3 0 16,1 1 11-16,2-2-11 0,-2-1 0 0,4 0-10 15,-3-2 21-15,3-2-21 0,3-2 0 0,-1 1-1 0,2-3 23 16,1 0 1-16,4-2 0 0,-5 1-5 0,4-3 0 15,-1 0 0-15,2 0-6 0,2-3 0 0,-1 3-5 0,4-5-1 16,-1-1-6-16,5 0 1 0,-3-1-1 0,4-4-6 16,0 1 0-16,5-4-31 0,0 1 31 0,0 2-13 0,4-5-5 15,-3 4 18-15,1 1-12 0,-1 2 0 0,1 0-12 16,0 3 12-16,-1 3 6 0,-2 0 12 0,1 2 0 16,-2 1 0-16,1 4-6 0,-1-1 0 0,-1 5 0 0,-1-1 0 15,0 4-12-15,2 1 30 0,-2 0-18 0,1 1-12 0,0 1 24 16,-1 2 0-16,3 1-12 0,-5 1 0 15,3-3-18-15,-2 0 24 0,0 1-18 0,-2-4-12 0,0 2-5 16,0-1-40-16,-4-5-40 0,0 0-15 0,-3-1-8 0,1-4-28 16,-1 0-63-16,-2-5-68 0,-2-1 38 0,-2 0 40 15,-3-6 26-15,-3 0 25 0,0-1 20 0</inkml:trace>
  <inkml:trace contextRef="#ctx0" brushRef="#br0" timeOffset="33904.51">22196 3996 48 0,'-6'4'96'0,"0"1"4"16,0-1-7-16,-1-1-7 0,2 2-7 0,1-2-21 0,-2 0-4 15,3 1-7-15,-2 1-7 0,0-2 0 0,2 1 4 16,-1-1-7-16,0 2-15 0,-1-1 0 0,0 2 1 0,-1-1 14 16,0 2 0-16,-2 1-3 0,-2 1-11 0,2 0 3 15,-3 3 1-15,-1-2 0 0,1 4 0 0,-2 1-4 0,-3 0 8 16,6-3-11-16,-5 3-1 0,4 1 1 16,-2 1 0-16,2-2-8 0,0 1 16 0,0 0 0 0,1 2-20 0,2-1 16 15,0 0-19-15,1 2 19 0,-1-2-20 0,1 1 21 16,-1 0-4-16,2 1-21 0,2 1 21 0,-1-2 0 15,0 1 0-15,2 2 0 0,-4 0-12 0,3 1 4 0,-1 3 0 16,0-1 4-16,1 0 0 0,-1 3 14 0,-2-2 0 16,1 2-17-16,2 0 0 0,-3 3 22 0,2-1-18 0,4 1 10 15,-4 0 10-15,2 0-9 0,1 1-5 0,-1 1 0 16,2 0 6-16,-1 2-5 0,4 2 0 0,-1-2-4 0,4 2-1 16,-4-2-4-16,4 1 0 0,0 1 10 0,0-1-15 15,1 1 0-15,2-2 0 0,1 1-6 0,3-4-5 16,-2 1-16-16,2-4 21 0,0 1-32 0,2-3-4 0,1 0 15 15,0-3-10-15,1 1-20 0,3-4-19 0,-3 0 7 16,1-2-12-16,2 1-13 0,-1-2 8 0,2 0-3 0,-2 1-35 16,2-2-24-16,1 1-58 0,0-2-33 0,-1-2 16 15,4 2 24-15,1-1 20 0,3-2 33 0</inkml:trace>
  <inkml:trace contextRef="#ctx0" brushRef="#br0" timeOffset="34955.14">29068 4147 66 0,'0'0'78'0,"0"2"4"0,0-1-17 16,2-2-1-16,-2 1 4 0,0-2-21 0,0 5-1 15,1-1-2-15,2-4-5 0,-1 5-6 0,1 0-4 0,4 0 0 16,-3 0 0-16,-2 0 1 0,2 2 6 0,1-1-6 0,-2-1 7 15,2 3-4-15,-1 2 0 0,0-2-3 0,1-2 0 16,-1 2-3-16,0 3-5 0,0-3-3 0,5 3-15 0,-2 0 0 16,3-1 0-16,-2 1 0 0,1 0-1 0,2 3 20 15,-1 0-19-15,1 0 12 0,1 0-1 0,0 3 4 16,-2-2-3-16,5 2 3 0,-4 3 9 0,1-1-13 0,1 1 5 16,1-2 0-16,1 4-12 0,-3-2 20 0,1 3-16 15,0-2 4-15,-1 2 16 0,-1 0-7 0,2 0 0 16,-4 2-1-16,1-2 1 0,0 1 5 0,-1 1-5 0,-3-1 14 15,1 2-13-15,-1-3-9 0,0 0 1 0,-1 2 0 16,0-1 4-16,-2 2 10 0,-2-1 4 0,1 2-22 0,-2-1 23 16,2 0-4-16,-2 3-9 0,0 0 0 0,0 2 0 15,0 1-4-15,-4 0 0 0,3-2 0 0,-2 3 0 16,-1 0-4-16,1 0-1 0,-2-2 0 0,1-2 1 0,-2 0 0 16,1-2 0-16,-3-1 10 0,3-1-9 0,-3-1-1 15,0-2-5-15,4-2 0 0,-5 0 5 0,0-2 1 0,0 1 6 16,-1-1 11-16,-1 1 1 0,2-1 1 0,-3-1-6 15,-1 0 0-15,1 0-5 0,-2 0 0 0,1 0-6 0,1-1 0 16,-4 1 1-16,3-2-7 0,-1 0-13 0,0 1 13 0,0-2-6 16,1 0 12-16,-1-1-25 0,3-1 12 0,-1-1-6 15,2 0-13-15,-2-1-20 0,3-4-12 0,-3 2-5 16,2-3-35-16,2-1-14 0,-5-1-49 0,2-2-19 0,2-1-26 16,-1-1-37-16,2-4-44 0,0-1 19 0,3-4 38 15,2 0 25-15,-1-1 24 0,4-4 21 0,4-5 8 16</inkml:trace>
  <inkml:trace contextRef="#ctx0" brushRef="#br0" timeOffset="35768.6199">29677 3811 59 0,'3'-3'71'0,"2"0"4"0,-2 0-11 0,2-1-14 0,-2 1 18 16,0 1-28-16,0 1-5 0,0-1-6 0,-1 1 14 16,1 1 1-16,0-3-19 0,-1 3 0 0,2 0 8 0,0-2-4 15,-1-1 0-15,2 0-10 0,2 2 6 0,1-1-3 16,0-1 0-16,0-1-3 0,1 4-1 0,3-4-3 16,-3 2 0-16,4 2-4 0,-5-2 0 0,3 2-4 0,1 0 1 15,-4 0-1-15,4 0 1 0,-2 0-1 0,-2 0 1 16,1 3 11-16,0 0-1 0,-5 0 5 0,3 3 0 15,-6 1-4-15,3 1-8 0,-3 2 20 0,-1 3-8 0,0 0 0 16,0 4 4-16,0-3 8 0,0 2 0 0,-1 0-3 0,-1 1 0 16,4-1-4-16,-6 1-16 0,1-2 0 0,3-1 0 15,-5 0 17-15,4 0 0 0,-7-3-8 0,4 2-1 0,-3-1 1 16,1-2 1-16,-2 1-1 0,2-4 5 0,-2 4 0 16,-4-4 9-16,4 2-4 0,-2-1 0 0,3-1 1 15,1-1-5-15,-2-1 1 0,0-1-23 0,0-1-1 0,3-1 15 16,0-1-19-16,2 2 19 0,2-3 0 0,1 2-24 15,0-2 1-15,-5-2 13 0,5 2-4 0,5 0 0 0,-1-1-15 16,0-1 5-16,1-1 5 0,-1-4-9 0,3 2-1 16,0-1 1-16,1-1 4 0,0 1 0 0,2-2 1 15,-2 1-1-15,0 1 0 0,-4 1 5 0,4 2 10 0,-3 0-15 16,4 2 5-16,-2 1 9 0,-1-2 6 0,2 5-6 16,1 0 1-16,1 3-1 0,1-3 1 0,2 2-20 0,1-1 5 15,3 2 20-15,-2 2-1 0,4-1-23 0,-3 4 23 16,2-5-4-16,3 1-20 0,0 1 0 0,-3 1 6 0,3-2-6 15,-3 1-9-15,0-1-10 0,-2-1-22 0,2 1-8 16,-4-3-25-16,-2 0-15 0,0-1-42 0,-2-1-72 16,-5-1-37-16,-2-1 41 0,-3 0 17 0,0 0 24 0,-4 0 25 15</inkml:trace>
  <inkml:trace contextRef="#ctx0" brushRef="#br0" timeOffset="37358.4">22356 6214 101 0,'3'0'100'16,"-1"0"-3"-16,1 0-4 0,1 0-4 0,3 0 5 0,-1 0-36 16,2 2 4-16,2-2-11 0,2 0 4 0,1-2 4 15,1 2-3-15,-1-1-15 0,4-2-11 0,1 0 8 16,1 1-8-16,0-2-3 0,3-1 0 0,3 1 0 0,0-2-4 16,1 1-8-16,-1-1 1 0,2 3-4 0,2-1 3 15,-3 1-7-15,4 1 0 0,-3 0 0 0,2 1 0 0,-1 1 0 16,1-1-12-16,-1-1 12 0,-1 2 0 0,0 0-4 15,0 2 4-15,0-1-4 0,0-2 4 0,1 1 4 0,-3 0-12 16,4-2 0-16,-4 2 4 0,2 0 8 0,2 0-12 16,-3 0-4-16,1 0 8 0,3 0-4 0,0 0 4 0,0 0 0 15,2 0 0-15,-2 0 8 0,2 0-8 0,-1 0-4 16,-1 0 0-16,3 0 0 0,-3 0 0 0,1 0-4 0,-3 0 4 16,0 0 0-16,2 2 0 0,0-1 12 0,0-1-12 15,0 0 4-15,2 0 1 0,0 0 3 0,-2 0-12 0,1 0 4 16,3 0 8-16,-3 0-12 0,3-3 12 0,-3 3-12 15,2-1 0-15,-1 1 4 0,1 0-4 0,-1 0 4 16,1-2-4-16,0 1 4 0,1-1-5 0,-3 4 5 0,5-4 5 16,-4 4 3-16,-1-2-16 0,1-2 8 0,-2 2 12 15,2 0-12-15,-2-1 12 0,1 2-12 0,-1-1 4 16,2-1 0-16,1-2 13 0,1 1 4 0,2-1-17 0,2-3 17 16,4 2-21-16,1-2 21 0,3-2-21 0,0 2 8 15,4 0 1-15,1-1-1 0,5 2 1 0,1-3-1 0,-2 3 1 16,5 0-5-16,0 2 5 0,1-2-1 0,3 1-3 15,-1 3-1-15,0-2-8 0,1 0 17 0,-1 0 0 16,-1 0-9-16,2-1-13 0,0 2 22 0,-1-3-4 0,3 2-9 16,-1 0-9-16,3-3 1 0,-2 3-1 0,4-1 13 15,-3 2-4-15,2 1-8 0,-3 1 12 0,1-2 9 16,-4 1-13-16,-1 1-9 0,-1 0 9 0,-2 0 13 0,-2 3-4 16,-2 0 0-16,2 0 0 0,2 0 0 0,-2 1-5 15,3-1 1-15,0 3-10 0,0-1-8 0,0 1 0 0,1-2 21 16,1-1-12-16,0-1 13 0,-1-2-5 0,1 1-8 0,0 1 4 15,-2-2-13-15,1-2-1 0,-1 2 14 0,4-1 0 16,-3 1 0-16,1 0 9 0,1 3-9 0,-3-3-9 0,4 3 9 16,-4-1-8-16,-3 3 8 0,0-2 4 0,-2 2-4 15,-3-2 0-15,2 4-9 0,-6-1 1 0,0 0 12 0,2 0-13 16,-2-1 22-16,0-1 0 0,-1 0-13 0,5 1 0 16,-1-2 0-16,1-1 0 0,0-1 0 0,4-1 0 15,-2 0-8-15,-1 0 8 0,1 0 0 0,1 0-9 0,-4-1 9 16,1 1 0-16,-6 0 9 0,1 3-1 0,-2-2-8 15,-3 2 9-15,-2 0 0 0,-2 0-9 0,0 2-9 16,-7 1 0-16,2-2 9 0,-1 2 9 0,-2 2-9 0,-1-5 0 16,-1 1 0-16,-2 1 0 0,1-2 0 0,-2-2 0 15,-2 1 0-15,3-2 0 0,-4 0 0 0,0 0 0 0,-2 0 0 16,0 0 0-16,-3 0 0 0,-3-2-13 0,0 4 13 16,1-2-4-16,-4 0-9 0,-3 0 13 0,-4 0-9 15,0 0-21-15,-1-3-4 0,-5 3-17 0,1-3-15 0,-4 1-3 16,-3-1-19-16,-3 3-28 0,-2-4-55 0,-1 2-47 15,-7 1 23-15,3-1 19 0,-8 2 26 0,2-1 18 0</inkml:trace>
  <inkml:trace contextRef="#ctx0" brushRef="#br0" timeOffset="47663.7">25506 7309 80 0,'-3'0'103'0,"0"0"-3"15,-1 0-10-15,-1 0-4 0,1 0 4 0,1 0-29 16,1 0 8-16,1 0-21 0,1-3 14 0,-3 0-18 0,-1 2 8 15,1-2-4-15,0 0-3 0,0 3 4 0,-1-3 5 16,0 1-4-16,-2 1-19 0,-1-2 16 0,2 3-20 16,-1-2 9-16,0 2 8 0,-4 2-20 0,2-2 9 0,0-2 8 15,0 0-12-15,-2 0-4 0,-2-1 0 0,0 1 1 16,1-1 8-16,-2 3-3 0,1-3-1 0,-1-2 2 0,-1 1-1 16,2-2-22-16,1 2 0 0,1 0 23 0,-3-1-4 15,0 0 0-15,4-1-4 0,1-1 0 0,-4-1-24 0,2 2 19 16,0 0 1-16,0 0-6 0,0-3 6 0,2 2-5 15,-2-3 0-15,-1 2 0 0,3-3-5 0,0 2-10 16,2 0 0-16,-3-3-10 0,4 2 0 0,-3-2 25 0,4-2-5 16,0 2 1-16,4-1-27 0,-5-1 27 0,5-2-11 15,-1 1 10-15,1-2-15 0,0-1-11 0,1-1 27 0,4 1-17 16,-1-2 1-16,0 1-10 0,-1-2 25 0,2 1-25 16,1 1 25-16,3 1-20 0,-1-2 20 0,2 2-25 0,-2 2 25 15,1 1-15-15,-1 0 5 0,7 1-10 0,-6 2-5 16,2 2 25-16,1 1-10 0,0 0 10 0,0 1-25 15,2 4 5-15,-1-4 0 0,1 5 20 0,1 1-20 0,-1 1 10 16,0 0 5-16,2 1-5 0,0-2-10 0,-1 2 20 16,0 3-20-16,2 0 25 0,-3 0-15 0,4 0-10 0,-2 0 25 15,-2 2-25-15,0 0 15 0,2 0-15 0,-3 3 25 16,-2 1 0-16,1-3-5 0,-2 2-20 0,-1 0 20 0,0 2-20 16,-2 0 20-16,-1-1 0 0,2 0-20 0,-2 1 10 15,1 1 10-15,-1-3 0 0,-1 2-25 0,1 0 25 16,-1-1 0-16,3 1 1 0,-3 0-11 0,-2 2 0 0,0-3 10 15,-1 1-15-15,-1 1 5 0,1-1-10 0,0 2-1 16,-2-3 16-16,0 1-5 0,-2 0-10 0,-1 0 15 0,-1 1 0 16,0-2 11-16,0 1-16 0,0 1-10 0,-4-1 15 15,2 1 10-15,-2-1-15 0,-2 1 0 0,1 1 10 16,1 0-10-16,-2 0 6 0,-1-1-1 0,-1 2 0 0,0-1 0 16,0 1 1-16,1-1-1 0,-3 2-10 0,2-3 15 15,0 3 1-15,-2-2 10 0,-1 2-16 0,1-1 1 0,1-1-1 16,-2 2 6-16,4-1-6 0,-2 1 1 0,-1-1-6 15,-2 1 5-15,3-1-5 0,0 2 6 0,3-1-6 16,-2-1 5-16,1 1 6 0,4-2-11 0,-3 1 0 0,4-1 0 16,-1 0 0-16,1 0 11 0,1 0-11 0,1-1 0 15,0 1 12-15,0-2-1 0,0 0-6 0,3 1-10 0,1 0 5 16,0-1 11-16,0-1-17 0,-3 2 6 0,3-1 12 0,0-2-18 16,0-1 6-16,3 1-6 0,0-2 6 0,-1 1 0 15,2-1 0-15,0-1 0 0,0 1 12 0,6-3-24 16,-2 0 12-16,0-2 12 0,4 1-12 0,-2-1 0 0,-1-1 0 15,4 0 11-15,-2 0-11 0,2-3 12 0,2 2-1 16,-2-4 1-16,3 0-7 0,0 3 1 0,-1-3 0 0,1 1-12 16,0 4 0-16,2-5-5 0,-3-1 22 0,1 2-11 15,-2-1 6-15,1 0 0 0,0 1 0 0,-2 0 0 16,3-1-6-16,-3-1 0 0,-1-1 0 0,-1 2 12 0,0-1-12 16,2 2 12-16,-4-1-6 0,1-1-12 0,-1 0 30 15,-1 0 0-15,-1 2-12 0,-1-4-6 0,2 2 19 16,-4-1-6-16,0 1 6 0,-3-2 1 0,2 2 0 0,-3 1 0 15,0-2-19-15,0 0 33 0,0-1-19 0,0 2-1 16,0 0 1-16,0-1-7 0,0 2-7 0,0-4 15 0,0 2-15 16,-3-2 0-16,2 0 0 0,-3 0-7 0,1 0 8 15,0-2-8-15,-3 2 0 0,0 0 0 0,1-1 7 0,-3 1-7 16,0 0 0-16,0 0 0 0,0 1-15 0,-1-1 23 0,-1 2-1 16,-1 1 15-16,0 0-22 0,0 0 0 0,-2 0 0 15,4 1 0-15,-5 1 0 0,2 1 0 0,0 0-8 16,1 0 1-16,1 3 0 0,1-5-8 0,-1 5-6 0,4 0 14 15,0-1-15-15,0-1-13 0,1-1-26 0,3 1-12 16,1 0 3-16,1-1-27 0,-2 0-2 0,2-2-28 0,-2 0-22 16,2 0 4-16,2-1-18 0,1 1-49 0,-1-2-69 15,3-1 21-15,-4-1 44 0,7 2 29 0,-2-1 22 16,4-1 19-16</inkml:trace>
  <inkml:trace contextRef="#ctx0" brushRef="#br0" timeOffset="48692.24">26399 6786 101 0,'0'-3'104'0,"0"-2"-22"15,0 2 7-15,-3-1-3 0,0-1 8 0,0 0-25 16,-2 0-18-16,2-1 14 0,-3 3-10 0,-1 1-3 0,-1 1-4 16,2 1 1-16,-3-2-4 0,2 0 4 0,1 2-3 15,-2 2-4-15,1 1-3 0,-3 0 0 0,2 0-8 0,-1 0 1 16,-3 0-4-16,4 1-4 0,-3 1-4 0,2 1 0 16,-3 1-3-16,1-2-17 0,1 0 8 0,-2 1-12 15,4 0 8-15,-4-2 0 0,1 2-4 0,-1 0 12 0,0 2 1 16,1-2-1-16,0-2-16 0,0 4 0 0,3-2 0 15,-5 1 16-15,4 1 1 0,1 0-5 0,0 0-16 0,0 0-1 16,2 2 1-16,-2-2 21 0,1 2-1 0,0 1-20 16,-1-1-1-16,3 0 5 0,-2 1 0 0,3 1 8 15,-2-1 13-15,-1 1-21 0,4 1 4 0,-3 1 21 0,1-2-21 16,0 3 25-16,-3-2-8 0,5 1 0 0,-2 1 0 16,1 0 5-16,-1 0-1 0,2-2 14 0,-1 2-8 0,4 0 9 15,-2-1-22-15,0 0-1 0,0 0 24 0,2 0-14 0,0-1-9 16,0 2 10-16,2-3 0 0,0 2 0 15,-4-1 0-15,4-1-4 0,2 2 0 0,1-1 0 0,-2-2-5 16,2-1 6-16,1 1-6 0,1-1 0 0,2 2-4 0,-1-3 5 16,1 0 5-16,1 0-11 0,-2-3 12 0,0 2-17 15,1-1 1-15,4-1-1 0,-5 0 0 0,1-1-5 0,4-1 6 16,-4-2 10-16,1-1-5 0,2 2-11 0,0-3 6 16,-2 0-6-16,3 0 0 0,-3 0 0 0,1 0 0 15,1 0 0-15,-4-1 0 0,3 2 11 0,-3-1 0 0,4 0-16 16,-3 0 5-16,-1-3 0 0,1 2 0 0,-1-2 0 15,3 0 11-15,-3 0 0 0,0-2 0 0,1-1-16 0,-1 2 5 16,2-1-6-16,-4 0 6 0,3 0-6 0,0 0 6 16,-5 1 0-16,1-2-5 0,2 3 5 0,-1-2 0 0,-5 1 0 15,1-2 0-15,-2 3-6 0,1-3 6 0,-1 1 0 16,0 0 0-16,0 0 0 0,0 2 11 0,-1-3-11 16,1 0 0-16,0 0 12 0,0 1-1 0,-3-2 1 0,1 1-7 15,0-2-10-15,2 1-1 0,-2 1 0 0,-2 0 6 16,4-2-6-16,-1 2 6 0,-2-2 12 0,3 3-18 0,-4-1 6 15,3-1-6-15,-6 2 6 0,1 0 0 0,-2-1 0 16,2 2 0-16,0-1 0 0,-3 2 0 0,5 2 0 16,-7-1 0-16,5 2 0 0,-3-1 0 0,5 1 0 0,-2 0 0 15,-1 1 12-15,1-1-12 0,-1 0-12 0,-2 0 30 0,1 0-18 16,0 0-12-16,0 0 18 0,-3 2-12 16,0 1 29-16,2 0-6 0,-5 1-17 0,1 2 24 0,-3 0-30 15,3 1 30-15,-2 1-24 0,0 1 18 0,-2 0 18 0,3 0 1 16,-3 2-19-16,-1-2 8 0,5 1-1 0,-3 2 1 15,2-4 14-15,3 2-20 0,0 1 7 0,0-2 7 0,5 0-13 16,-2-3 7-16,1 1-20 0,6 1-1 0,-4-4-14 16,5 1 7-16,-1-1-15 0,2-1-6 0,4 0 0 0,-1-1-20 15,1-1-58-15,3 0-2 0,0-1-30 0,2-1-40 16,-2-2-26-16,1 0-42 0,2 0-63 0,0-3 22 16,-3-1 41-16,3 1 32 0,-3-2 34 0,2 1 5 0,-1-1 25 15</inkml:trace>
  <inkml:trace contextRef="#ctx0" brushRef="#br0" timeOffset="49123.0899">26896 7410 66 0,'-2'1'110'0,"1"3"8"16,-4 0-3-16,2 0-11 0,-2 2-3 0,-2 0-18 16,0 2 9-16,0 2-15 0,-1 1 9 0,0-1-11 0,-1 4-2 15,3-2 4-15,-2 3-2 0,-2-2-3 0,-1 4-19 16,5-2 13-16,-2 0-24 0,-3 0-4 0,3-2 14 0,0-1-26 16,0-1 19-16,-1-1-28 0,2 1 20 0,3-4-28 15,-3-1 5-15,2 2 4 0,-1-4-23 0,2 1 1 16,2-4-37-16,0 2-4 0,-1-3-4 0,2 0-33 0,-1-3-19 15,0 0-33-15,2-3-54 0,0-1-60 0,2-2 36 16,1-2 28-16,0-1 27 0,2-1 10 0</inkml:trace>
  <inkml:trace contextRef="#ctx0" brushRef="#br0" timeOffset="49738.51">27353 6786 66 0,'0'0'78'0,"0"0"-3"0,0 0-11 0,0 0 8 16,0 0 0-16,0 1-37 0,0 2 1 0,0-1-3 15,1-1 7-15,-1-1-4 0,2 0 0 0,-2 4 0 0,1 0-3 16,-1 0-4-16,0-2 1 0,2 1 6 0,-2 0-3 0,2 1 1 15,-4 2-12-15,0 0 4 0,4 1 0 16,0-2-14-16,-2 3 14 0,0-1-4 0,0 2-18 0,0-2 19 16,1 3-19-16,-1-2 0 0,5 0 15 0,-4 3-16 15,-2-1 17-15,4 0-1 0,-3 1-19 0,1 3 19 0,1-1-7 16,1-1 11-16,-3 3 0 0,5 0-11 0,-3 0 4 16,-2 3-1-16,3-1 5 0,-1 1 0 0,1 0 0 0,3-2-12 15,-5 4 20-15,-1-2 0 0,0 0-7 0,0 0-1 16,0 1 1-16,3-1-9 0,1 0 13 0,-4 0 0 0,1 0-12 15,-1-1 12-15,5-1 10 0,-2 1-1 0,-1-1 1 16,1-2-17-16,-1 1 22 0,-1-2-17 0,-1-1 18 0,6 2-13 16,-4-2 1-16,-1-1-1 0,1 2-4 0,0-3 1 15,3 1-6-15,-5 1 1 0,3-3-5 0,-2 1 0 16,3-1-5-16,-1-1 5 0,-2-1-4 0,-1-1-1 0,2 0 0 16,1-3-5-16,-2 0-5 0,2-1 0 0,-3-1-15 15,4 1-6-15,-4-2-4 0,0 0-15 0,0-3-9 0,1 0-37 16,1 0-24-16,0 3-21 0,-4-3-56 0,0-2-57 15,4 1 4-15,-4-4 24 0,1 2 21 0,1-1 23 16,0-1 19-16</inkml:trace>
  <inkml:trace contextRef="#ctx0" brushRef="#br0" timeOffset="50920.61">24666 6541 94 0,'-6'0'100'0,"-2"0"-7"0,2 0-7 0,-1-1-11 0,-1 2-3 15,0-4-29-15,-1 3 15 0,1 0-11 0,2 0-7 16,-5 2 1-16,1-1 14 0,2 2-15 0,0-1 5 15,-2 2-1-15,0 0 1 0,-1 1-3 0,2 3 0 0,-3-1 4 16,3 2 0-16,-4 2-7 0,4-1-20 0,-4 1 17 16,4 1-4-16,-3 1-20 0,-2 2 16 0,5 3-20 0,-2 0 16 15,-3 0-20-15,1 5 21 0,-1-1-25 0,1 3 20 16,-3 1-7-16,3 4-13 0,1-1 0 0,-4 2 21 0,3 2-17 16,-1 0 21-16,3 2-8 0,-1-1 0 0,4 2-9 15,0-1 13-15,1 2 5 0,2-1 9 0,1 0-4 0,2 1 0 16,1-2-22-16,-1 1 0 0,5 2 0 0,3 1 0 15,-1-3 0-15,3 1 14 0,3 1-9 0,7 1-14 0,-2-3 18 16,4 0-4-16,5 0-4 0,5 0-20 0,2-2-4 16,3-2 5-16,3-1-41 0,3-1-18 0,2-3-6 15,1-1-15-15,5-2-59 0,0-2-99 0,0-1 8 0,1-4 27 16,1-1 28-16,5-4 27 0,-3-1 14 0</inkml:trace>
  <inkml:trace contextRef="#ctx0" brushRef="#br0" timeOffset="51594.05">27876 6611 84 0,'3'-2'89'0,"-3"0"-14"0,0 1-7 0,3-1 3 0,-1 1 4 16,2 1-21-16,0-2-10 0,-1-1 6 0,2 3-17 15,-1-1 7-15,1 1-4 0,2 0 8 0,2 1 0 16,-3 1 1-16,2-1-5 0,3 2-2 0,-1 2-16 0,1-1 16 15,1 2-8-15,3 2-11 0,0 1 7 0,3 2-3 16,-3 3 0-16,5 0 1 0,-1 2-5 0,-3 2 4 0,4 3 5 16,-1 0-1-16,-1 6 1 0,-1 0-4 0,-1 2 4 15,-2 1-20-15,2 1 4 0,-4 1 21 0,-1 1-1 16,2 1-7-16,-4-1 0 0,1 2 0 0,0-4 5 0,-1 2 0 16,-4-1 0-16,1-2 9 0,0-2-21 0,-1 2 17 15,3-3-17-15,-3 0-4 0,-2 2 23 0,-2-4-5 0,1 2-9 16,0-3 1-16,-2 2 0 0,1 1 0 0,-2 0 0 15,-3 0-4-15,0 0 0 0,-3 1 0 0,-2-1-10 0,1 0 5 16,-3 0 1-16,0 0 4 0,-2-1-9 0,-1-2-1 16,0-2 1-16,-1-1-1 0,1-3-15 0,1 0 10 0,1-4 0 15,-1-1 1-15,4-1-1 0,-2-1-10 0,4-2 5 16,1-3 0-16,3-3 0 0,-5-2-6 0,7 1-9 0,-3-1-27 16,4-1-4-16,0 2-23 0,0-5-13 0,4-2-34 15,2 0-20-15,-2 0-64 0,0-3-74 0,5-1 30 16,-1 0 40-16,5-4 20 0,1-1 12 0,3-3 30 0</inkml:trace>
  <inkml:trace contextRef="#ctx0" brushRef="#br0" timeOffset="52962.54">28897 7558 116 0,'0'0'103'0,"0"0"-6"0,0 0-8 0,0 0-3 16,-3 0 1-16,8 0-18 0,-3 0-8 0,5 0-13 0,0 0 14 16,1 0-14-16,1 0 1 0,4 0-4 0,1 0-8 15,3 0 1-15,1 2 4 0,1-2-11 0,3 0-1 16,-1 0 5-16,1 0 1 0,1 0-5 0,2 3-19 0,-4-1 8 16,3 0 8-16,0 1-20 0,-3-3 0 0,0 3 16 15,0 0-16-15,-2 0 17 0,-3 1-13 0,1 0 0 0,-3-4-12 16,0 3 0-16,-1-2 17 0,-2 1-17 0,3-1 8 15,-2-1 9-15,0-1-1 0,1 1-3 0,-4-2-21 16,2 4-1-16,-1-2 5 0,-4-3 0 0,3 0 12 0,-4 1-12 16,-2 2 21-16,-1-3-21 0,0 2 4 0,-1-4 0 15,-1 2 8-15,-1 0 0 0,-3 0 9 0,0 1-17 0,-2 0 9 16,-1-4-13-16,2 0 21 0,1 2 0 0,-4 0-4 0,-2 0 0 16,1-1-13-16,2-1 8 0,-1-1 1 0,1 2-22 15,0-3 22-15,1 3-22 0,1-3 17 0,-1 1-8 16,1-2-1-16,4 1-8 0,-1-1 22 0,-1 0-22 0,0 0 22 15,1 0-9-15,0-1-13 0,-2-1 17 0,0 2-17 16,3-1 22-16,-2-2-5 0,-3 1-17 0,-1 2 22 0,6-4-22 16,-1 2 17-16,-3 1-17 0,5-2 1 0,0 1 20 15,-1-2-21-15,1 1 13 0,1 0 0 0,2-2-8 16,1 1-1-16,-3 0-3 0,3 0-1 0,0-2 13 0,2 2-8 16,-1-1 0-16,1-1-1 0,-1 2 5 0,2-1 0 15,-1 2-8-15,-2-1 20 0,0 1-12 0,1 0 4 0,-2 1 0 16,-2 2 0-16,3-1 0 0,-1 2 0 0,0 1 0 15,1-1 0-15,-1 0-9 0,2 1 18 0,0 1-1 16,2-1-4-16,-3-1 0 0,6 2-12 0,-2-3 4 0,0 2 0 16,0-2 0-16,2 1 12 0,0 0-21 0,0 0 13 15,0 0 5-15,2 1-1 0,-3-1 0 0,4 2 0 0,-5-1-12 16,1 2-5-16,0 1 13 0,0-2 9 0,-3 3-5 16,2 1 0-16,1 1-8 0,-4-2 0 0,1 1 8 15,1 2 0-15,-1 0 0 0,0 0 0 0,-1 0-12 0,1 0 4 16,-1 0 0-16,4 0 8 0,-2-1 0 0,-1 2 0 15,2-1-12-15,0 0-5 0,1 3 9 0,-1-1 0 0,1 1 4 16,1 0-4-16,-3 1 0 0,2 2 4 0,-2-1-4 0,2 1 4 16,-4 0-4-16,1 0 8 0,1 0-8 0,-3 0 12 15,2 1-12-15,1-1 0 0,-4 2 0 0,2-2-49 16,0 3 65-16,-1-3-12 0,-2 3 12 0,2-2-12 0,-2 2 0 16,3-3 0-16,-5 5 0 0,1-4 0 0,-1 2 0 15,4 0 0-15,-3 0 8 0,1 2-8 0,-1-4 0 16,1 3 0-16,1 1 0 0,-1 0 0 0,1-1 0 0,-1 1 0 15,0-1 8-15,-2 1-8 0,0-1 0 0,2 1 0 0,-4 2 0 16,2-1 0-16,0 0 0 0,-2 0 9 0,2 3-9 16,2-3 0-16,-2 2 0 0,0-3 0 0,0 3 0 15,0 0 0-15,0-3-9 0,-2 2 9 0,2 0 0 0,0-1 0 16,0-1 9-16,0-1-9 0,0-1 0 0,0 0 0 16,0 0-5-16,0 0 5 0,0-1 0 0,0 0 0 15,0 0 0-15,0-2 0 0,0 3 0 0,-2-3 0 0,0 3 13 16,-1-1-13-16,2-1 12 0,-4 2-4 0,2 0-8 15,-1 0-4-15,-1 0 16 0,1 2-7 0,-2-1 3 0,1 2 0 16,0-2 0-16,0 1 1 0,2 0-1 0,-2-1-4 16,4 2 0-16,-5-4 1 0,6 2-1 0,-3-2 0 15,3-1 0-15,-2-1-4 0,2-1 0 0,0-2 0 0,-2-1-8 16,4 0 4-16,-2-2 8 0,0 0-4 0,0 0-4 0,0 0 8 16,0 0-8-16,0 0 8 0,0-2 0 0,0 2-4 15,0 0 0-15,0 0 0 0,2 0 0 0,1 0 0 16,-2 0 0-16,4 0 0 0,-1-1 4 0,0-2-4 0,2 2 0 15,-1-1-8-15,1-1-1 0,3 0 1 0,-4 0 4 16,2 1 8-16,-2 0-4 0,1-3 4 0,0 4-8 0,0-1 8 16,-1 1 0-16,0 1 1 0,1 0-14 0,4-3 5 15,-4 3 8-15,2-4 0 0,0 2 1 0,3 0-18 0,-3-1 9 16,3 2 8-16,0-1 0 0,-3 1-8 0,3-1 0 16,-2 2 0-16,1-1 0 0,1 1-5 0,0 1 18 15,-1 1-1-15,1 1 0 0,1-3-4 0,-1 1 5 0,2 2-18 16,0-3 18-16,1 2-18 0,0-1 22 0,-1 0-13 15,1 1-8-15,0-2 20 0,-1-2-20 0,0 4 20 0,-2-4-20 16,1 1 21-16,-1 1-22 0,-1 1 22 0,1-1-5 16,-3 0-16-16,1 0-1 0,-1 0 18 0,-2-2-18 15,1 2 18-15,-2 0-22 0,-1-2 22 0,1 2-22 0,0 0 13 16,-4 0-13-16,1 0-3 0,-1-1-5 0,1 1-12 16,0 1 13-16,-2-1-21 0,0 0-11 0,1-1 0 0,1-1-26 15,-1 2-33-15,3 0-57 0,-3 0-45 0,-1 0 25 16,5 0 24-16,-3-1 17 0</inkml:trace>
  <inkml:trace contextRef="#ctx0" brushRef="#br0" timeOffset="74852.89">8648 9256 48 0,'0'0'103'0,"-2"-1"-3"0,2 2-3 0,0-1-8 16,0 0-6-16,-1 0-22 0,2 0 8 0,-1 0-7 16,0 0-3-16,0 0-4 0,0 0-4 0,0-1-2 0,0 1-23 15,0 0 8-15,0 0-4 0,0 0 0 0,0 0 1 16,0 0-4-16,0 0-4 0,0 0 0 0,0 0 8 16,0 0-11-16,2 0-5 0,-2 0 1 0,3-2 0 0,2 2-4 15,0 0 0-15,1-3-4 0,3 2 0 0,-2-1-4 16,4 2 8-16,3-3-4 0,-1 0 4 0,1-1-4 0,0 2 0 15,4-2 0-15,-2-1 0 0,2 4-12 0,2 1 21 0,-2-3-13 16,1 1 0-16,2 1-4 0,-2 1 12 0,0 0-8 16,-2 3-8-16,2-3 0 0,-3 4 4 0,0-2 0 15,-2 2 0-15,0 1 21 0,-1-1-13 0,-2 1-8 16,0-1 8-16,-1 1-4 0,-2-1-4 0,-1-1 17 0,-2-1 0 16,0-2-5-16,0 1 1 0,-4-2-5 0,1-2-3 15,-2 0-22-15,2 0-9 0,-1-2-15 0,-2-2-37 0,1 1-30 16,0-3-55-16,0 0-69 0,-4-2 20 0,1 2 25 15,-2-1 29-15,-1 1 12 0</inkml:trace>
  <inkml:trace contextRef="#ctx0" brushRef="#br0" timeOffset="75294.72">8526 8998 98 0,'2'0'100'15,"-4"0"-4"-15,4 0-14 0,1 0-3 0,0 0-3 0,2 0-18 16,0 0 0-16,6 0-11 0,-2 0 0 0,3 0 1 16,3 0 11-16,1 0 0 0,1 0-3 0,2 0 8 0,1 0-10 15,0 0-12-15,3 0 20 0,-2 0-15 0,1 0 1 16,2 0 0-16,0 0 1 0,-5 0-12 0,4 0 0 0,-1 0-3 15,-2 0-4-15,-1 0-5 0,1 0-3 0,-4 0 8 16,3-1-12-16,-5-2-5 0,0 1-4 0,-1-2-13 16,1 1-18-16,-4 0-9 0,-1 0-4 0,-1-2-20 0,-2 2-33 15,1-1-53-15,-6 1-91 0,2 3-14 0,-1-3 39 16,-2 0 27-16,2 0 26 0,-4-1 4 0</inkml:trace>
  <inkml:trace contextRef="#ctx0" brushRef="#br0" timeOffset="131551.79">10223 8853 52 0,'0'0'89'0,"0"0"-11"16,0 0 4-16,0 0-7 0,-2 0 1 0,2 0-26 0,0 0-10 15,0 0-1-15,-1 0 1 0,1 0-11 0,0 0 11 0,-2 0-11 16,2 0 1-16,0-3-1 0,2 1-3 0,-4-1-4 16,2 2 7-16,3-3-7 0,-3 0-3 0,3 0 0 15,1-1-4-15,-1-1-4 0,2 0 4 0,-2 2 7 0,4-1-3 16,-2-1-4-16,3 0-11 0,-3 0-8 0,4 0 0 15,-1-1 12-15,0 1 7 0,0-2-3 0,0 1-1 16,3-1 0-16,-1 1-3 0,1-1 0 0,0 1-1 0,-2-1 1 16,2 0 0-16,0 3-1 0,-1-3 1 0,1 3 0 0,0 0 0 15,-1 2-16-15,0 0 8 0,0 1 11 0,-2-1 1 16,4 3-4-16,-2 0 0 0,0-1-1 0,-1 2 1 0,2-1 0 16,0 0-8-16,0 2-12 0,2-4 20 0,-3 2-8 15,2 0 8-15,-1 0-8 0,2 0 8 0,-1 0-12 16,-2 2 12-16,2-1-4 0,-3 2-1 0,2 0 1 0,-1 0 0 15,-3 1 0-15,3 1 0 0,-1 0-8 0,-1 1-8 16,-2 0 16-16,2 0-15 0,1 0 18 0,-1 1-7 0,-3-1-11 16,0 2 3-16,1-1 8 0,-1 1-8 0,1-1 20 15,-1 2-20-15,-2 0 0 0,0-1 20 0,-1 0 0 16,-2 2-20-16,2-2 8 0,-2 2 4 0,1-1 7 0,-1 1-14 16,0 0 6-16,0 1 1 0,-1 1 0 0,1 0 0 15,0 0 0-15,0 2 4 0,0 0 0 0,-2-1 0 16,-1 2 0-16,1-2 4 0,-1 1-4 0,-2 1 8 0,2-2 8 15,-1 1 0-15,0-1-20 0,-2 1 4 0,1-1 17 16,0 0 0-16,1 0-1 0,-2 0-19 0,-1 1 11 0,2-2-12 16,-1-2 22-16,1 3-5 0,0 0-8 0,-4 0 4 15,4-1-9-15,-3-1-12 0,3 4 21 0,-2-4-8 0,-1 2 0 16,-2-1-5-16,2 1 0 0,-1 1 1 0,1-2-1 16,-2 1-8-16,-2-1 8 0,4 0 5 0,-3 0 4 0,-2-1 0 15,5-1 5-15,-3 1 9 0,0-1 0 0,0-4-18 16,1 3 5-16,1-3 23 0,0 0-9 0,1 0 1 15,-3-1-1-15,6-4-3 0,-3 1 4 0,0-1 11 0,-1 1-15 16,1-2 1-16,3 0 10 0,-3 0-4 0,0 0 0 0,2-2 1 16,-2 2 0-16,0 0-22 0,3 0 23 0,-1-1-22 15,1 1 22-15,-1 0-10 0,3-2-12 0,-2-2 12 16,3 0 0-16,1 0 6 0,-1 0-5 0,-1-1-12 0,1-1 12 16,2 0 1-16,0-1-7 0,-4-2 8 0,2 3-8 15,1 0 2-15,-4-2 13 0,3 2-7 0,1-2 1 0,1 1-6 16,-2 1-22-16,1 0 7 0,-1-1-7 0,5-1-15 15,0 1 23-15,1-1-8 0,0 1 7 0,-2-1 7 16,2 2-14-16,0-1 0 0,0 1 15 0,1-2-23 0,2 1 8 16,-1 2-7-16,0-1 0 0,0-1 0 0,2 1 0 15,2-2-1-15,-2 2 1 0,0-1-7 0,1 0 0 0,1-1 14 16,1 0-27-16,-2 1 13 0,-1-1 14 0,5 2-27 0,-4-1 0 16,1 1 0-16,-1-2 1 0,1 1 33 0,-2 1-33 15,1 0 7-15,1 1 0 0,-4 1 0 0,2-1 7 16,-2 2-1-16,2 0 1 0,-3 2 0 0,1-1 30 0,-2 2-30 15,0-1 0-15,2 1 0 0,-3 0 6 0,2 1 24 16,-2-1-24-16,2 0 0 0,-1 0 0 0,0 0 0 16,2-1 0-16,-1 2 0 0,0-1 0 0,1 3 0 0,2 0 6 15,0 0 0-15,-2 2 0 0,1-1 0 0,-1 2 0 0,3 0 0 16,-1 2 0-16,2-2 24 0,-2 1-24 0,1 1 24 16,-1 1-18-16,0 0 12 0,3 1-30 0,-1-1 6 15,-2 0 0-15,1 2 0 0,2-1 0 0,-3-1 30 0,2 2-6 16,-1-1 1-16,0 1-7 0,0 1 1 0,0-2-1 15,0 4 1-15,-1-4 0 0,-1 2 0 0,0 0-32 16,1 1-1-16,-1 0 14 0,-1-3 12 0,-1 1 1 0,3-2-14 16,-4 0-18-16,1 0-42 0,2-2-11 0,-3 0-40 15,4-2 0-15,-2-2-51 0,-1-1-21 0,-2-1-82 0,2 1-12 16,-2-1 43-16,2-2 36 0,0-1 25 0,-1 1 19 16,0-2 18-16</inkml:trace>
  <inkml:trace contextRef="#ctx0" brushRef="#br0" timeOffset="132789.74">12441 8619 73 0,'3'-4'100'0,"-1"3"-7"0,-2-2-8 0,-2 3-6 15,2 0-11-15,0-1-32 0,0-1 11 0,-1 2-10 16,1 2-5-16,1-4 1 0,-1 4-4 0,2-4-3 16,-2 2-1-16,0 0-3 0,0-1 0 0,0 2 11 0,0 1-10 15,0 1-1-15,0-1 0 0,0 3 8 0,0 0-4 0,0 2-14 16,0-1-1-16,0 3 15 0,0 3-7 0,0 0 12 15,0 0-8-15,0 3 0 0,0-1 7 0,0 2-6 16,-2 1-1-16,1-1 8 0,-1 6-7 0,-1 0 12 0,1 0 0 16,1 1 0-16,-1 1 1 0,1 1 8 0,-1 1-11 15,0 0 12-15,2 2-3 0,-2-1 1 0,4-2-4 0,3 2 0 16,-2-2 1-16,2 1-4 0,0-2-9 0,1 1 1 16,4-3-5-16,-1-3-15 0,1 2 11 0,2-3-1 0,1-1 11 15,-2-3-15-15,3-1-5 0,-2-3 0 0,3-4 11 16,-2-1-11-16,4 0-5 0,-4-5 0 0,4-2-5 15,-1-6 5-15,3 1-5 0,-1-5-10 0,0-3-5 0,0 0-11 16,-1-2-4-16,2-5-5 0,-4 1 1 0,0-2 5 16,-2 1 1-16,2 1-24 0,-5-2 25 0,0 1-10 15,-3-1 6-15,0 2 0 0,-4-1 5 0,-1 2 0 0,-1 1-5 16,2 2 6-16,-3 1 4 0,0 1 12 0,-3 0 13 16,3 4 1-16,-3 1-1 0,1 1 4 0,2 1-20 0,0 2 3 15,-1 2 22-15,-1-1-5 0,1 2-16 0,-1 2 8 16,2 1-4-16,-2-2 16 0,4 1-20 0,-4 1-1 0,2 0 1 15,0 0 21-15,0 1-22 0,0 1 18 0,0-4-18 16,0 2 22-16,0 2-13 0,0 1 8 0,0 1-16 0,0 2-1 16,0-1 22-16,0 4 0 0,0 0-17 0,0 1 4 15,2 2 0-15,0 3 17 0,1 0-5 0,0 0 6 0,2 2-5 16,1-1 0-16,-1 3 4 0,4-1 1 0,-1 4-5 16,2-1 9-16,-1 0-17 0,2 1 17 0,1 4-13 0,0-6 5 15,-1 5-10-15,2-1 14 0,1-2-13 0,-1 2-5 16,2-1 0-16,-2-2-5 0,3-2 10 0,-3-1-5 15,1-1 5-15,0-2-5 0,2 0 0 0,-4-5 4 0,1-1-4 16,1-4 14-16,1-2-19 0,-1 0 10 0,-1-5-5 16,2-1 0-16,-2-2 9 0,-1-5 1 0,1 0-15 15,-2-4 5-15,0-1-5 0,0-3 5 0,-3-3 0 0,2-1 0 16,-2-2 5-16,0-2-5 0,-2-2-5 0,0 1 10 16,0-3-10-16,-1 0 1 0,-2 0 22 0,-1-1-18 0,0-1 0 15,-1 2 19-15,-1-2 0 0,-1 1 0 0,-1 2 0 16,-1 1-4-16,-2 2 0 0,2 1-6 0,-2 2 1 15,2 2 0-15,-1 0-5 0,-1 2-25 0,1 1 15 0,3 1 5 16,-1-1-14-16,1 3-11 0,-1-1 1 0,2 1-32 16,0 1 0-16,2 1-7 0,-2-1-33 0,1 4-27 0,-2-1-55 15,-1 4-58-15,-1-2 13 0,1 4 27 0,-1 2 26 0,0 2 17 16,0-1 21-16</inkml:trace>
  <inkml:trace contextRef="#ctx0" brushRef="#br0" timeOffset="133568.56">14196 8854 119 0,'-8'-1'104'0,"1"-4"-11"16,-1 2-4-16,1 0-6 0,1 0-4 0,-2-1-14 16,-1 1-18-16,4-2 1 0,-2 2 7 0,-1-2-4 15,-1 3 1-15,1-1-4 0,2 0 1 0,-5 1-11 0,5 1 15 16,-1-1-22-16,-3 2 15 0,1-1-19 0,0 1 16 16,1 0-3-16,-2 0-20 0,1 1 16 0,-2-1-4 0,1 0-3 15,1 0-5-15,-1 0 1 0,1 3-4 0,1-1-21 16,0 1 13-16,-2 1 3 0,4 1-16 0,-3-1 17 15,2 1-21-15,1 1 21 0,-2 1-4 0,0-2-22 0,0 2 22 16,0-1 0-16,0 2-22 0,1-1 22 0,-3 2 5 16,5 0-23-16,-3 0 5 0,2 1 13 0,0 1 13 0,-1 1 5 15,3 0 5-15,0-1-18 0,0 2 0 0,-1 1 19 16,5 1 5-16,-1 1 0 0,-1-1-3 0,0 3 5 16,2 0 11-16,0 3 7 0,2 0-4 0,1-1-3 0,2 1 1 15,-1 1-10-15,1-1 7 0,3-1-5 0,0-3-5 16,3 0-5-16,0-2-6 0,5-3 0 0,-2-1-5 0,3-4 0 15,-2-2 14-15,5-2-21 0,2-6-20 0,-1-5 7 16,1-1-7-16,2-1-7 0,-3-5-20 0,1-2-7 0,1-2 27 16,-2-4-7-16,-2-1-12 0,1-1-20 0,-4-1 14 0,0 3 1 15,-5-2 0-15,2 3-5 0,-4-2 12 0,-1 2 12 16,-4 2 0-16,-1 1 6 0,1 1 0 0,-4 2 24 16,0 3 0-16,2 2 6 0,-4 2 6 0,2 3-12 0,-3 0-5 15,3 3 12-15,0 0-13 0,3 3 1 0,-3 0-6 16,0 3 18-16,0 0-12 0,0 3-19 0,-3 0-1 15,3 3 14-15,0 2-1 0,0 0 1 0,0 2-1 0,0 3 1 16,0 2 0-16,3 0-7 0,-1 5 19 0,-1 0-19 16,2 0 0-16,2 3-6 0,0-2-21 0,2 1-5 0,2 2 19 15,0-2-38-15,1 0-16 0,1-1-22 0,0-3-24 16,0 0-24-16,1-2-31 0,0-2-11 0,-1-4-80 0,0 1-25 16,-2-7 47-16,-1 2 32 0,2-6 28 0,-2 0 19 15,0 0 16-15</inkml:trace>
  <inkml:trace contextRef="#ctx0" brushRef="#br0" timeOffset="134114.23">14776 8563 55 0,'0'-1'100'0,"0"1"-7"0,0-2-8 15,0 2-6-15,0 0-21 0,0 0-22 0,0 2-4 16,0-2 19-16,0 1-12 0,0 2-2 0,0 0-1 0,0 0 1 16,0 3-8-16,0 2 4 0,2 1 0 0,1 1 15 15,0 4-7-15,-3 0 0 0,2 0 1 0,-2 3-4 16,2 1 4-16,-2 3-8 0,0 1 16 0,1 1-18 0,-1 1 11 16,0 0 5-16,2 3-8 0,-1-2 1 0,4 3 12 15,0 1 2-15,-4-2-21 0,2 2 13 0,-1-1-12 0,-2 1 22 16,3 1-11-16,-3-3 0 0,0 1 5 0,0 1-12 15,0-3-1-15,-1 0 17 0,-1-2-25 0,5 1 1 16,0-3 21-16,-1-4-3 0,1 0-6 0,2-3-20 0,1-2 22 16,2-1-5-16,3-4 2 0,3 1-18 0,2-5 0 0,1 1-6 15,1-4 1-15,4 2-7 0,3-1 1 0,1-4-7 16,-1 2 0-16,2-3 14 0,0 2-8 0,-2-4-5 0,2 1-7 16,-2 0-32-16,-4 2 13 0,-1-3-31 0,-1 1 2 15,-4-1-35-15,0 1-23 0,-4-2-6 0,-2 1-13 16,-3-1-22-16,-2-1-23 0,-2-2-43 0,-1-2-46 0,-4 0 18 15,-1 0 44-15,-1-3 16 0,-3 2 17 0,-2-1 28 16</inkml:trace>
  <inkml:trace contextRef="#ctx0" brushRef="#br0" timeOffset="134390.66">14604 9087 112 0,'0'0'136'0,"-3"0"0"0,3 0-11 16,0-4 16-16,0 3-13 0,0 0-25 0,0-1 2 0,3 2-10 16,0 0 9-16,2 0 7 0,0-3-14 0,3 3 8 15,1-3-6-15,2 2-5 0,0-1-7 0,4-1-5 0,0 1-8 16,1-2-18-16,3 0 2 0,3-1-5 0,-1 2-42 15,3-3-11-15,-1 2-48 0,2-1-26 0,-2 1-56 16,5-2-58-16,-4-2-91 0,1 0-3 0,0 1 45 0,-4-2 24 16,1 2 22-16,0-1 22 0,0 0 27 0</inkml:trace>
  <inkml:trace contextRef="#ctx0" brushRef="#br0" timeOffset="135143.79">15668 8452 94 0,'3'6'86'0,"-3"3"3"0,0-1-7 0,0 4-3 16,0-2-7-16,0 2-22 0,0 0-3 0,0 2-18 0,0-1 11 16,0 2-11-16,4 2 1 0,-4-2-12 0,3 0 8 15,-3 1-4-15,0 1 7 0,1-1-11 0,-1 2-3 0,4 0 4 16,-4 0-1-16,0 0 1 0,0 0-8 0,0 2 0 16,0-1 4-16,1 1 15 0,-1-1-18 0,3 2 18 15,-3-3-11-15,0 3 4 0,0-3 7 0,0 2-7 0,0-1 0 16,2 1 1-16,-2-2-5 0,-2 0 12 0,4 1 1 15,-4-1-12-15,4 0-8 0,-2 2 0 0,0-4 20 0,4 1 0 16,-1-1-19-16,1 2 11 0,-1-4 5 0,2 1-12 16,-2 1 3-16,3-2-11 0,-4-2 12 0,7 0-4 0,-2 0 0 15,-4 1 0-15,2-2 0 0,-2 1-4 0,0 0-8 16,-1 0 12-16,-1-3-4 0,-1 1 0 0,5-2 1 0,-5 2 8 16,1-2-13-16,1-1 0 0,-1-2-5 0,1-1 6 15,0 1-6-15,-1-2 1 0,2-2-1 0,1-1-8 16,-4 2 13-16,5-2-5 0,-4 0 1 0,2 0-1 15,2 0 1-15,-2-2 9 0,3 4 0 0,-1-4-14 0,2 4 14 16,-3-5-10-16,7 1 6 0,-5 1-1 0,3-4 1 0,-3 2-1 16,5 0-14-16,-2-1 5 0,1 0 0 0,2 0 0 15,-2 0 10-15,2 2-1 0,0-1-18 0,-3 0 4 0,7 1 0 16,-5 0 1-16,5-1-1 0,-5 1 5 0,3-1 0 16,0 0 0-16,-1 0-19 0,4 0-4 0,-4-1 9 0,4 1-14 15,-4-5-13-15,3 5 10 0,-2-3 0 0,0 2-4 16,1-4 5-16,-1 2-4 0,-3 2 4 0,0-1-7 15,-2-1 12-15,1 0-4 0,-4 2-4 0,-1 1-11 0,-2-3-8 16,-1 1-3-16,1 1-31 0,-6-1-35 0,1 2-40 16,-1-3-36-16,-5 3 20 0,2-3 23 0,-2 1 19 15,-1 0 17-15</inkml:trace>
  <inkml:trace contextRef="#ctx0" brushRef="#br0" timeOffset="135474.16">15619 9025 84 0,'-1'-3'132'0,"1"3"3"0,-2-3 5 15,2 3-6-15,0-3-7 0,3 3-35 0,1 0 5 0,2-3-7 16,1 0-6-16,1 1 17 0,2 0-9 0,6-1 6 16,1 0-15-16,2-2-10 0,3 2 11 0,1-1-3 15,0-2-15-15,4 3-19 0,0-2 17 0,0 2-29 0,1-1 16 16,-3 1-30-16,-1 1 10 0,3 1-31 0,-5-1-21 16,-1 1 0-16,-2-1-30 0,-4 2-24 0,2 0-6 0,-7 0-30 15,-2 2-18-15,-3-1-23 0,-2-2-44 0,-3 1-46 16,-3-2 24-16,-2 2 29 0,-3 0 31 0,-2 3 8 15,-2 0 21-15</inkml:trace>
  <inkml:trace contextRef="#ctx0" brushRef="#br0" timeOffset="137121.26">10106 9996 80 0,'0'0'93'16,"0"0"0"-16,0 0-4 0,0 0-14 0,0 0-10 15,0 0-22-15,0 0 8 0,0 0-12 0,0 0 5 0,0 0 7 16,0 0-14-16,0 0 10 0,0 1 1 0,0 2 0 16,0-2-10-16,-2 4-1 0,-1 1 1 0,0 0-4 0,1 2 1 15,-3 1 3-15,1 1-7 0,-1 4-4 0,-1-1 1 16,1 2 3-16,2 0 1 0,1 3-4 0,1-3 0 15,1 3-4-15,-2 2-11 0,2-4 7 0,0 2 1 0,0-3-1 16,2 0-3-16,-1 0 0 0,1-1-5 0,1-2-16 16,2-2 0-16,1 1 0 0,0-1 20 0,2-2-20 0,0-1 0 15,2-1 0-15,2 0 21 0,-2-1-22 0,1-4 5 16,3 1 17-16,-1-1-12 0,4-2-1 0,2-1-8 0,0-3-1 16,3 0 18-16,0-3-9 0,2-1 9 0,6-1-21 15,0-4-1-15,4-1 22 0,-1-3-9 0,4 3 9 16,3-4-4-16,1 1-18 0,0-1 18 0,4 1-1 0,-4 0 1 15,3 2 0-15,-1 3-1 0,2 1-21 0,-2 0 13 16,-3 1 9-16,1 2 0 0,0 2-22 0,-3 4 4 0,3 0 0 16,-5 1 1-16,2 1 16 0,-1 2-16 0,-1 1 16 15,3-1-8-15,-4 4-8 0,3-1 16 0,-3-1-8 16,0 2 9-16,0-1-22 0,2 3 22 0,-3 1-9 0,-1 0 8 16,0-1-21-16,0 2 0 0,-1 0 22 0,-2 2-18 15,-1 1 18-15,-1-1 0 0,0 0-1 0,-4 1 1 0,0-1-22 16,0 1 4-16,-6-1 22 0,0 2-4 0,-1-1-9 15,-4-1 9-15,1 0-9 0,-3 1-9 0,-1 2 9 0,-1-2 0 16,-1 0 0-16,-3 1 13 0,-2 1 0 0,1-1-8 16,0 0-5-16,1 1 0 0,-1-2 4 0,-2 2-4 0,3-2 0 15,0-2 0-15,-2 2 4 0,3-3 1 0,3 1-1 16,-4-2 1-16,0 0-1 0,0-2 5 0,0 0-4 0,-4-2 3 16,1-2 10-16,1-1-8 0,-2 0 17 0,-1 1 5 15,0-2-18-15,0 0 14 0,0 0 1 0,-1-3-5 16,1 0 0-16,0 0-5 0,0-1-4 0,1-3 10 0,-1 2-15 15,3-3 5-15,2 1-5 0,-3-5-5 0,4 0 0 16,-1-1-15-16,4 0 20 0,1-2-25 0,1 0 15 0,2-1 0 16,1-1-10-16,0-1-10 0,0 0 10 0,4 1 0 15,-1 0-15-15,2 0 1 0,-1 1 5 0,2 2 0 16,-1 2 0-16,-1 2 0 0,0 2 9 0,2 1-4 0,-2 1 5 16,1 3 0-16,1 3 0 0,0-4 4 0,0 4 0 15,1 0 1-15,1-1 4 0,2 1-5 0,-1 1 5 16,3-1-4-16,-1 0 4 0,4 0-5 0,-1 0 5 0,2 0-4 15,0 0 4-15,2-1 9 0,1 1-23 0,0 0 14 16,1 3 0-16,0-3 0 0,2 0 0 0,1 0 0 0,-2 2 0 16,-1-1 0-16,1 2 5 0,2 0-5 0,-1 0 4 0,3 2-4 15,-2-2 5-15,1 1 8 0,-2 2 1 0,5-1-14 16,-3 1 5-16,4-3-5 0,-2 1 14 0,2 1-14 0,-1 1 9 16,0-2-14-16,0 1 5 0,0 0 10 0,0 0-15 15,-1 1 5-15,1 2 9 0,0-2-13 0,-2 1 4 0,1 0 0 16,0 1 0-16,0 0 9 0,-1-1-9 0,0 4 9 15,2-2-23-15,-3 1 24 0,3-1-10 0,-1-1-14 16,2 2 23-16,-2-1-9 0,1 2-9 0,2-2 4 0,-2 0 0 16,1 0 5-16,-2-2 0 0,1 2-4 0,-1 0 4 15,2-1 0-15,-2 0 9 0,0 0-9 0,0 2 0 16,0-2-5-16,1-2 5 0,2 3 0 0,-4-3 10 0,3 3-10 16,0-3-10-16,1 0 20 0,3 0-20 0,-2 0 24 15,2-1-23-15,1-1 23 0,1 2-14 0,-4-1 14 0,6-2-23 16,-2 0 23-16,1 0-14 0,5-2 0 0,-7 0 0 15,5-1 0-15,-4 2-10 0,6-2 25 0,-2-2-20 16,1 0 19-16,-2-1-19 0,4-2 20 0,-1 2 4 0,-3 0-5 16,4-3-52-16,-4 0 67 0,-2 2-15 0,0-5 1 15,-5 4 4-15,-1-1 1 0,-4-1-5 0,-4 2-10 0,-3-1 0 16,-4 0-5-16,-3 0 0 0,-3 3 0 0,-5-1 15 0,-4-1-5 16,-1 1 0-16,-4 2 1 0,-2-1-6 0,-3 3 0 15,-2-3-10-15,-2 0-21 0,-1 1 11 0,-2-3-25 16,-1 3-28-16,0-2-3 0,-3-1-17 0,0-2-39 0,-2 4-12 15,-2-5-55-15,1 5-58 0,-5-3 41 0,-1 2 18 16,0 2 24-16,-4 1 19 0,2-1 11 0</inkml:trace>
  <inkml:trace contextRef="#ctx0" brushRef="#br0" timeOffset="138620.29">11726 12202 48 0,'-3'2'111'16,"2"-2"-15"-16,-4-2-7 0,2 2 1 0,0-1-4 0,-2 1-14 15,0 1-17-15,0-1 17 0,-1 0-2 0,0 0-7 16,1 0 0-16,0 0-11 0,-1-1 5 0,0-1-4 16,-4 1 12-16,4-1 2 0,-2-1-4 0,1 0 5 0,-3 0 2 15,3 0-4-15,-4 0-19 0,2-1 18 0,-1-1-7 16,1 2-4-16,-1-1-4 0,-1 1 12 0,0-2-24 15,0 1 1-15,2-1 1 0,-1 1 26 0,-1-1-13 0,3 1 6 16,-3-2-9-16,3 0-5 0,-3-1 1 0,2 2-22 0,0-1 12 16,-1-2 0-16,2-1 7 0,-4 0-11 0,5-1 0 15,-1 1 1-15,0-3 7 0,0 1-13 0,0-1 0 0,2-1-6 16,1-1-7-16,0-1 0 0,0-2-7 0,2 3 1 16,-3-3-1-16,5 1 0 0,-1-1 0 0,1-2 0 15,1 1-21-15,1 0 0 0,2 0 14 0,0 0-8 0,3 0 8 16,1 1-7-16,1 1 0 0,-2 1 7 0,3 0-7 15,3 1 0-15,-3 2 7 0,2-1-7 0,0 2 0 0,2 4 21 16,-4-4-21-16,3 4-14 0,0-4 15 0,-1 5 6 16,0-2 13-16,2 1-20 0,-2 1 7 0,3 1 0 15,-1 1-6-15,-2 1-1 0,5 0 7 0,-3 2 0 0,2-1 0 16,-2 2 0-16,2 0 0 0,0 0 0 0,1 3 0 16,-2 2 0-16,0-4 0 0,2 2 0 0,-5 2 0 0,3-1 0 15,-1 2 0-15,-1 2 0 0,0-1 0 0,-3 2 13 16,0-1-13-16,1-1 0 0,-2 1 0 0,1 1 0 0,-2 0 0 15,-1-2 0-15,-1 0 0 0,1 3 0 0,-1-4 0 16,-2 1 0-16,-2 1-13 0,1-2 20 0,-2 0-7 16,0 1-7-16,0 0 0 0,-2 3 21 0,-1-2-8 0,-1 2 8 15,-1 2 14-15,2-2 1 0,-3 2-22 0,-1 1 7 16,-2 1 1-16,1-2-1 0,0 2 1 0,0-2-7 0,-1 1-1 16,1 1 0-16,0-1-21 0,-2 1 14 0,1-2 22 15,-1 1-22-15,2-1 0 0,-3 2 23 0,2-1-1 0,-1 2-6 16,-2-1-1-16,2-2-22 0,1 1 7 0,-4 1 15 15,2-1-23-15,1 1 8 0,-2 0 16 0,2-1 0 0,1 0-40 16,-2-1 40-16,3 0-8 0,-2 2-32 0,1-3 16 16,1 0 8-16,0 1 16 0,0-1-8 0,1-2 0 15,0 1-16-15,1-1 8 0,-1 0 8 0,0-1 0 0,3 1-16 16,-2 0 0-16,-2-2 0 0,3 2 0 0,0 0 8 16,-1 0 0-16,0 0-23 0,-2 0 38 0,3 0 1 0,-1 0-16 15,-2-1-8-15,2 1 8 0,-1 0-15 0,2-2 30 16,-2 0-15-16,2 1 0 0,2-2 0 0,1 2 0 15,1-1 0-15,-1 1 0 0,0-2 0 0,2 0 0 0,0 0 0 16,0 0 0-16,0 1 0 0,0-1 16 0,2 0-16 16,-4 0 0-16,4 0 0 0,1 2 0 0,-1-2 0 0,3 1 0 15,-2-1 16-15,4 2-32 0,0-1 32 0,1 1-32 16,0-1 32-16,1 1-1 0,-1-1-15 0,0-3-15 0,3 4 30 16,-3-2-30-16,0 0 30 0,2-1 1 0,2-2-16 15,-4 1 17-15,3-2-1 0,2 1 0 0,-4-3 1 16,5 2-9-16,-3-2 0 0,2 0 1 0,1-2-1 0,-2 0-33 15,1-1 33-15,0 0-32 0,1 0 40 0,-1 2-41 0,0-4 34 16,-1 2-26-16,0-3 34 0,0 0-1 0,-1 1-41 16,-1 0 42-16,1 5-34 0,-2-5 17 0,-1 1 17 15,0-2-1-15,0 1-40 0,-2 1 40 0,2-1 1 0,-1-1 0 16,0 0-43-16,-2 0 43 0,2-3-8 0,-1 3-35 16,0-2 35-16,0 1-1 0,2 0-33 0,-4-1 42 0,0 1 0 15,1-2-9-15,0 1 9 0,1 1 0 0,-6 2-42 16,3-2 42-16,-1 2-17 0,-1 0-17 0,-2 1 25 0,2 0 1 15,-2 1 8-15,1 0-8 0,-2-2-18 0,2 1 0 16,-3-1 27-16,1 1-10 0,-2-2 10 0,-1-2-9 16,0 1-1-16,-3-4 1 0,2 2 0 0,-5-1 0 0,3-2-9 15,-3 0 27-15,2 0-45 0,-1 0 27 0,0-2 0 16,0 2 0-16,0 0-9 0,2 0 0 0,-3 2 0 0,3 1-27 16,0-2 36-16,0 4-9 0,-1-1-53 0,1 2-17 15,2 0 3-15,-1 1-54 0,-2 1-1 0,4 1-34 16,0 0-39-16,-3 2-23 0,4 1-8 0,-6-2-83 0,4-1-25 15,0 3 66-15,1-2 38 0,-2 0 33 0,1 0 28 0,2-1 15 16,0-1 19-16</inkml:trace>
  <inkml:trace contextRef="#ctx0" brushRef="#br0" timeOffset="153420.65">12643 11713 55 0,'0'-3'71'0,"0"2"15"0,-4-3-18 16,4 3 14-16,-2 0-3 0,2-2-18 0,-1 1-18 0,-2 2 8 15,1-1-8-15,-1 1 1 0,0 1-4 0,-1-4 8 16,4 3-8-16,-1 0 1 0,-1 0-16 0,0 0 5 0,2-1 4 16,0 1-8-16,0 0 0 0,-1 0-3 0,-1-2 0 15,2 4-4-15,-6-2 0 0,3 0-19 0,0 0 15 0,0-2-3 16,-2 1 3-16,0-1 4 0,-4 2 1 0,4-2-5 15,0 1-3-15,-3 0 0 0,2-2 3 0,-5 1 13 16,3 1-8-16,0 1 8 0,0 0 0 0,-1 0 0 0,2-2-3 16,-1 2-1-16,-1 0 1 0,1 2-21 0,0 1 0 15,2-2 0-15,-3 2 1 0,2-2-1 0,-1 4 0 0,0-2 0 16,-1 2 0-16,1 0 0 0,0 0 17 0,1 0-4 16,-2 1 0-16,1 1-21 0,0-1 21 0,0 2-21 0,1-1 21 15,0 1-13-15,-1 1 1 0,0-2 8 0,1 2-22 16,0 0 22-16,1-2-22 0,-1 1 22 0,-2 0-13 0,1 1-8 15,3-2 16-15,-1 0-16 0,-2 1 21 0,0 2-13 16,0-2-9-16,2 2 9 0,0 0 0 0,-2-2 0 0,0 2-9 16,3 0 14-16,0-1 8 0,0 1-13 0,-4 1-9 15,3 0 18-15,3-2-1 0,-4 1-8 0,1 1 13 16,-2-1 5-16,2 3 0 0,-1 0 0 0,1-1 4 0,-2 1 10 16,2-1-5-16,1 0 1 0,0 1 0 0,-1 0 1 15,4 0-5-15,1-3 0 0,-1 4-5 0,2-2-9 0,0 0-10 16,0 0 0-16,0 0 0 0,0 1 10 0,2 0 10 15,1 0-15-15,0-1 5 0,0 2-5 0,1-2-5 16,1-1 15-16,2 0-5 0,-2 3-4 0,3-1-1 0,0-1 10 16,0-1-10-16,-1 2 0 0,3-2-5 0,-2 1 6 15,3 0-1-15,-1 0 5 0,-1-1-10 0,4-1 0 0,-4 0 0 16,-1-1 6-16,6 2-6 0,-3-4 5 0,-1-1-5 16,4 2 0-16,-3-5 0 0,2 1 5 0,-2-4 6 15,3 3-17-15,0-4 1 0,1-1 5 0,-1-4 5 0,0 0 1 16,2-1-27-16,0-2 26 0,-1-2-26 0,1 0 26 15,2 0-5-15,-4-3 0 0,0 2 0 0,1-1 0 0,-3 1 0 16,-1 1 0-16,-1-1 0 0,0 3 0 0,-3 0 0 16,-1 0 5-16,-2 3-10 0,-1-1 10 0,-2 1 1 0,-1 1-12 15,2 1-9-15,-2-1-1 0,0 0 6 0,0 1 15 16,0-2 5-16,-2 3-5 0,2-2 6 0,0 1 5 0,0 0-6 16,0-2 1-16,0 0 5 0,0 0 0 0,-4 1 11 15,0-1 0-15,0 0 1 0,-3 0 0 0,2 2 1 0,-4-1 0 16,1 1 1-16,0-1 0 0,-3 1 0 0,2 2-12 15,1 0-5-15,-2 2 5 0,1-1 1 0,-1 1 1 16,2-1-1-16,-1 1 0 0,1 0 1 0,-2 1 0 0,2-1-7 16,-1 0 21-16,3 0-20 0,-2 0-7 0,-1-1-1 15,2 1 1-15,-1 1 14 0,0 2-14 0,-1 0-7 0,1 0 0 16,0 2 0-16,1-1 0 0,-3 2 0 0,0 0 0 16,2 2 0-16,-3 1 0 0,3-2 7 0,-1 1 0 15,-1-1-7-15,-1 2 7 0,0-1-7 0,3 0 8 0,-3 0-8 16,3 1 0-16,-1-4 14 0,-1 2-14 0,4-1 0 15,-2 0-7-15,5-1 7 0,-1 1-7 0,3-3-22 0,-1-1 15 16,1 0-34-16,-2 1 1 0,7-1-25 0,-4-1-4 16,3 1-20-16,2-2-35 0,-1 0-3 0,0-2-40 15,3 4-15-15,2-5-78 0,-3 3-25 0,2-5 56 0,2 1 31 16,4-1 25-16,-4 1 15 0,2-3 26 0</inkml:trace>
  <inkml:trace contextRef="#ctx0" brushRef="#br0" timeOffset="153618.66">12909 12493 137 0,'-3'15'114'0,"-2"-1"-10"0,0 1-7 15,2 0 0-15,-3-1-18 0,2-1-10 0,-3 2-14 0,-1-4-18 16,3 3 11-16,-1-2-26 0,-2-2-15 0,3 1-10 15,-1 0-34-15,0-4-59 0,-2 1-63 0,3-2-10 0,-3-3 18 16,3-2 23-16</inkml:trace>
  <inkml:trace contextRef="#ctx0" brushRef="#br0" timeOffset="154293.7">13421 11742 98 0,'2'0'82'0,"-2"0"4"0,5 1-8 0,-7 2-6 16,4 0-11-16,-1 0-11 0,-1 2 4 0,4 0-7 15,-4 2 15-15,1 2-3 0,-1 1-15 0,0 4 11 16,0-4 0-16,0 4 9 0,0 2-15 0,3 1 20 0,-1-1-12 15,1 4 6-15,0-1 0 0,0 2 9 0,0-1-19 0,-1-2 22 16,3 3-11-16,-2-2-8 0,2 1 2 0,-2 1 0 16,-1-2 21-16,-1 1-12 0,-1-1 2 0,3 1 2 0,-3 1 8 15,0-2 3-15,0 0-20 0,0 0 27 0,0 0-16 16,-3-1-16-16,3 0 28 0,0-3-17 0,0 0-4 16,0 0-21-16,0-2 9 0,0 0-14 0,0-3 8 0,0-1 1 15,0 0-6-15,0-1-8 0,0-1 0 0,0-1-8 16,0-1-25-16,-1-2 26 0,1 0-9 0,0 1 0 15,-2-1-8-15,1 0-26 0,-3 0-9 0,4-1-8 0,-5-2 8 16,5 1-23-16,-4-1-31 0,2 2-13 0,-3-1-9 16,2-1-23-16,-1-1-24 0,0 1-30 0,0-3-37 0,0 1-55 15,1-1-45-15,0-3 31 0,3 0 43 0,-2-3 37 16,2 0 21-16,-1-3 23 0,2 0 18 0</inkml:trace>
  <inkml:trace contextRef="#ctx0" brushRef="#br0" timeOffset="154968.57">14405 11497 91 0,'-2'1'100'0,"1"1"-8"0,-4-4-20 0,2 2 7 16,-2 0-4-16,-1 0-21 0,1 0-3 0,-1 0-4 15,-2 2 4-15,0 1-3 0,3 0-4 0,0 0-4 16,0 0 1-16,-2 3-4 0,4 0-18 0,-2 0 18 0,3 3-7 15,-2-1 1-15,-1-1-8 0,3 1 15 0,-3 1 12 16,1 3-15-16,1-2 12 0,0 2 5 0,3 0 8 0,-4 1 2 16,3 0-8-16,-1 0-8 0,2 2 10 0,0-1 1 0,0-1 10 15,3 1-12-15,1-1-13 0,0-2 20 0,2 1-23 16,1-3 21-16,2-4-19 0,-1 3 16 0,5-5-8 0,-2 0-28 16,5 0 1-16,-2-4 1 0,2-4 10 0,-2 2-10 15,2-5 12-15,-2-2-29 0,0 3 24 0,0-7-30 16,-1 4 24-16,1-4-12 0,-4-1-18 0,1 2 30 0,-5-2-30 15,1 3 30-15,-6-3-11 0,2 1-19 0,-1 3 6 16,-4 1 24-16,1 0 2 0,-2-1-13 0,-4 1-7 0,-2 2 0 16,3 0 1-16,-2 0-1 0,-1 0-6 0,-3 2-13 15,2-1 26-15,1-1 0 0,0 2-39 0,1 0 20 16,0 2-26-16,1-1-5 0,0-1-42 0,2 3-9 0,0 0-12 16,3 2-16-16,-2-1-19 0,2-1-1 0,0 3-37 15,1 0-27-15,-2 0-55 0,-2 0 22 0,4 0 39 0,-3 1 13 16,4 3 27-16,-3-3 15 0,3 2 18 0</inkml:trace>
  <inkml:trace contextRef="#ctx0" brushRef="#br0" timeOffset="155768.8499">15451 11586 98 0,'0'1'71'16,"0"-2"1"-16,0 2-5 0,0 2 1 0,0-1-10 15,0 2-22-15,0 1 10 0,-3 1 1 0,3-1-11 16,-4 2 1-16,2 2-5 0,-1 0 1 0,-2 0-4 0,0 0 1 16,2 1 3-16,-3-1 3 0,-2 3-2 0,5-1-1 15,-5 1-3-15,5 2-8 0,-4 0-7 0,1 0 12 0,-2 2-20 16,0 2 20-16,2 2-20 0,-2-1 12 0,-3 4-11 16,3-1 15-16,-1 0-19 0,-2 3 19 0,1-3-4 15,-1 5-8-15,-1-1-11 0,0-4 4 0,-2 4 12 0,3-1-5 16,0-2 1-16,-1 1 0 0,0 0 4 0,4-2-5 15,-4 2-7-15,1-3 8 0,4 2 4 0,-2-1 0 0,1-1 0 16,0-1-8-16,0 1 16 0,0 0-8 0,0-3-12 16,2 0 20-16,1 1-19 0,-1-2 15 0,-2-1-20 15,2 1 4-15,1-2 17 0,0 0-21 0,-1-3 16 0,-2 1-7 16,3-1-14-16,0-1 18 0,-1-2-17 0,1 1 16 0,-1-1-16 16,2-2 17-16,0 0-13 0,-1-1-9 0,2-1 1 15,2 0 16-15,-1-2-16 0,2 0 0 0,0-1 16 0,0-1 0 16,0-1-8-16,0 2-4 0,0-1-4 0,0-2-9 15,0-1-16-15,-2 2 13 0,-1 0-17 0,3-1-7 16,-1 1 0-16,1-3-19 0,0 1-14 0,0-1-37 0,0-2-43 16,0 1-40-16,-5 0 23 0,10-2 13 0,-5 0 26 15</inkml:trace>
  <inkml:trace contextRef="#ctx0" brushRef="#br0" timeOffset="156475.54">15727 12402 62 0,'-6'0'72'0,"1"0"-1"15,2 0-7-15,-1 0 4 0,0 0 4 0,-1 0-22 0,1 0-3 16,0 0-19-16,-1 0 16 0,1 0-12 0,-1 1-10 16,2-1 14-16,-4 2-10 0,4-1-1 0,1 2-10 15,-2 0 14-15,-1 0-18 0,4 2 8 0,-3-2-1 0,1 0 0 16,0 0-3-16,1 3 0 0,-1-2 3 0,-2 1 5 16,-1-1-8-16,2 3-4 0,0 0 0 0,1-1 4 0,-2 3 15 15,5-2-4-15,-5 4 1 0,2-1 0 0,2 2-1 16,1 0 1-16,-2 2 0 0,2 2 12 0,0-1-15 15,0 2 15-15,0 1 1 0,-3-2-4 0,6 0 0 0,-3 1-11 16,2-2 4-16,-1 0-4 0,2 0 0 0,1-3-4 16,0 0 0-16,1-3 0 0,0 0-4 0,3 0 1 0,0-3-5 15,1-3 0-15,-1 0-5 0,1-1 1 0,1-4 0 16,1-1 0-16,0 0-5 0,0-4 1 0,1-1-5 0,2-3 4 16,-2 1-4-16,-1-2-9 0,0 0 9 0,2-1 0 0,-2-1 0 15,-3 0 5-15,2 3-1 0,-3-3-8 0,0 1 8 16,-4 1 1-16,-2-2 4 0,3 4-1 0,-3-1 6 15,-1 1-5-15,0-2 18 0,-3 0-8 0,0 0-6 0,0 1 20 16,-1-2-14-16,1 2-10 0,2-2 1 0,-7 1 19 16,3-1-5-16,-1-1-5 0,-1 2 1 0,3-1 0 0,-2 3-25 15,-1 0 20-15,2-2 0 0,-1 1-25 0,-2 4 0 16,0-2 20-16,0 1 0 0,0 2-5 0,-4 0 0 16,4 2-30-16,-5 1 15 0,2 1-25 0,-1 1-4 0,-1-1-32 15,-3 2-8-15,3-2-24 0,-4 6-38 0,1-1-70 16,-6 0-39-16,0 1 27 0,-2 0 30 0,0 3 24 0,-3 0 19 15,-3 2 18-15</inkml:trace>
  <inkml:trace contextRef="#ctx0" brushRef="#br0" timeOffset="157072.1">13083 13780 80 0,'0'3'89'0,"8"-3"0"0,-5 0-17 0,2 0 10 16,-2 0-17-16,5 0-11 0,0 0 0 0,-2-1 8 15,4 1-4-15,1 0-14 0,-2-2 14 0,1-1-6 16,2 2 4-16,0-2 4 0,2 0-8 0,-2-2 17 0,2 2-3 16,2-3-4-16,-3 2 10 0,4-2 1 0,-4 1-20 15,1 2 10-15,1 2 1 0,0-4-3 0,-3 2-3 0,1 0 10 16,-1-1-2-16,-1 1-3 0,1-2-9 0,-2 0-3 15,0 3-5-15,0-3-4 0,0-1-4 0,0 1-16 0,0 3-17 16,-2-3 17-16,1 1 6 0,0-1-22 0,-3 2 11 16,2-1-23-16,-1 1-11 0,-1 0-5 0,0 1 0 0,-3 1-22 15,-1-1-20-15,-1 2-8 0,1 0-22 0,-2 0-15 16,0 0-23-16,0 0-1 0,0 0-32 0,-2 0-40 0,-1 0-29 16,1 0 29-16,-2 0 24 0,-2 2 23 0,-1-1 19 15,1 1 14-15</inkml:trace>
  <inkml:trace contextRef="#ctx0" brushRef="#br0" timeOffset="157428.16">12993 14169 126 0,'2'0'111'0,"1"1"-11"0,0-1-3 0,0-1 0 0,2 1 8 16,3-2-22-16,0 4-9 0,0-2-1 0,4 0 9 15,2 0 5-15,-2 0 1 0,0 0-10 0,4-3 9 16,0 0-23-16,-2-2 19 0,3 1-16 0,1 1-7 0,-1-2-3 15,4-1-8-15,-7 0-4 0,5-1-3 0,-2 0-9 16,2 0-5-16,0 3 1 0,-1-1-14 0,0-2-5 0,0 1-25 16,3-2 10-16,-4-1-29 0,0 1-8 0,2 3-32 15,-1-4-20-15,-1 1-14 0,1-1-50 0,-3 0-86 16,0-1-4-16,0 1 50 0,-2-2 18 0,1 1 18 16,-3-1 27-16,-1-1 10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1-09T04:38:16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10821 7513 55 0,'-15'0'36'0,"-2"0"7"0,-1 0 3 16,1-3 0-16,1 5-14 0,-1-4-17 0,-1 4-1 0,1-6-3 16,0 4-1-16,-1 0 1 0,1-1 0 0,-1 0 0 15,1 1-1-15,1 0 1 0,-1-2-4 0,-2 1 0 0,3-2-7 16,-3 1 15-16,2 1-8 0,-2-1-3 0,0-1-8 0,-2 0 15 15,1 2-15-15,-1-2 8 0,-1 3-1 0,0 0-6 16,0 0 13-16,0-3 1 0,-2 3-11 16,2 0 7-16,0-2-7 0,-1 4-7 0,3-4 7 0,-2 4 7 0,1-4-7 15,-1 2-3-15,2 0 3 0,0 0 0 0,-1 0 0 16,0 0 7-16,0 0 0 0,1 0-7 0,-2 0-7 16,1 0 14-16,-1 0-14 0,0 0 7 0,0 0 0 0,-1 0 7 15,0 0 0-15,-1 0-7 0,2 0 7 0,-2 0-7 16,-1 0 0-16,1 0 0 0,-2 2 0 0,0-2 0 0,2 3-10 15,-1-2 17-15,0 1-7 0,0 0-11 0,-1 0 18 16,2-2-7-16,-3 3 0 0,2-3-10 0,0 0 17 0,-2 0-18 16,-1 0 18-16,1 0 0 0,3 0 0 0,-1-1-17 15,-2 2 6-15,3-1 11 0,-1 0-7 0,3 0-10 0,-2 0 6 16,2 0 11-16,0 0 0 0,3 0-7 0,-2 0-7 16,-1 0 14-16,1 3-7 0,-1-1 0 0,2-1-10 15,-1 1 6-15,1-2 11 0,-2 0-7 0,1 1 7 0,1 1 0 16,-2-2 1-16,2 2-19 0,-2-2 18 0,0-1-18 15,0 0 8-15,1 2 10 0,-1 0-7 0,2 3-11 0,-3-3 8 16,2-1 10-16,-1 3-14 0,-1-4 14 0,1 2-14 16,0 1 14-16,0 1-14 0,1-3 14 0,-1 0-14 0,-1 0 14 15,2 1-14-15,0 1 14 0,-2-4-14 0,-1 4 14 16,3-4 0-16,-1 4 0 0,-1-5-3 0,3 3-4 16,-2 3-11-16,2-3 7 0,1 0 1 0,-2 1 10 0,1 2-18 15,2 0 11-15,-1 0 7 0,1 0-17 0,0 2 17 16,-1-2-7-16,0 1 0 0,0 1 0 0,0-1-7 0,0 1 14 15,0-1-7-15,0 1 0 0,0-1-7 0,-1 1 14 16,1 1 0-16,-2 1 0 0,1-4-7 0,-1 3 0 0,-1 0 0 16,0-1-11-16,-2-1 18 0,3 4-10 0,-4-2 3 15,0 0 7-15,1 1-18 0,-4-2 8 0,2 5 10 16,-1-2-7-16,1-2 0 0,-1 1 0 0,-2 1 0 0,1-1 0 16,3-1 0-16,-4 2 0 0,2-1 0 0,3-1 0 15,-1 2 0-15,0-1-7 0,0 1 17 0,5 1-17 0,-1 0 18 16,0-1-18-16,3 3 3 0,0-2 15 0,0 2-18 15,1-2 10-15,1 0 8 0,0 1 0 0,-1-1-4 16,4 0 0-16,0 0 1 0,-2 0-1 0,2 0-4 0,1 0 1 16,0 0 0-16,0 0-1 0,2 0 1 0,1 0-1 0,2-1 1 15,-2-1 0-15,3 1-12 0,-1-1 12 0,4 0 0 16,-2 1-12-16,2-2 12 0,0 2 0 0,3-1-4 0,-1-1 0 16,1 2 0-16,0-2 0 0,0 1 0 0,0-1 0 15,0 2 0-15,1-3 0 0,4 3-15 0,-4-3 19 16,2 2-19-16,1-2 19 0,-1 1-18 0,3 0 17 0,-1 0-14 15,1-2 8-15,0 1 10 0,1 0-18 0,-2 0 18 16,0 0-7-16,1 1-10 0,0 0 17 0,0-2-18 0,2 2 4 16,-1 0 14-16,0 0-14 0,0 0 14 0,1 0-14 15,-2 2 14-15,5-2-7 0,-3-1-7 0,0 2 14 16,4-1-14-16,-4-1 14 0,5 3-14 0,-2-5 14 0,2 4-7 16,0-3-7-16,2 2 14 0,-2-2-14 0,1 1 14 15,1-1-7-15,0 2-7 0,1-3 14 0,1 0-14 0,1 1 18 16,-1 1-19-16,2 0 16 0,0-1-16 0,2 0 16 15,1 1-16-15,0-2 16 0,2 0-16 0,1-1 16 16,-2-1-8-16,2 1 7 0,0 0-18 0,2 2 11 0,-2-1 7 16,2 0-14-16,-2 1 0 0,-1-1 14 0,1 1-7 15,0 4-7-15,-1-2 14 0,0 0-7 0,-2 0 0 0,2-1-7 16,-1-1 18-16,-1 2-11 0,-1-1-8 0,1-1 16 0,0 2-16 16,-1-3 16-16,1 3-16 0,0-1 19 0,-3 0-11 15,3 0 0-15,0 0-7 0,-2-1 14 0,0 0-7 0,2 1 7 16,2-2-17-16,-3 3 17 0,2-2-14 0,-1 3 14 15,3-1-14-15,-1 1 14 0,0 1 0 0,3-4-18 16,0 4 18-16,-1-1 1 0,1 1-19 0,2-2 18 0,-2 1 0 16,1 0 0-16,-1 0 1 0,0-1-1 0,1-1 0 15,-1 3-3-15,0-3-8 0,-2 2 11 0,1 1-18 16,-1-2 11-16,0-1 8 0,-1 2-1 0,1-1 0 0,-2 1 0 16,0-1-3-16,1 0 0 0,0 0-19 0,-2 2 22 15,0-2-3-15,0 0 0 0,3 0-1 0,-4 0 1 0,4-1-1 16,-3 0 1-16,2 0 0 0,0-1-1 0,1 2-17 15,2-3 10-15,-2 2 8 0,2-1-1 0,0 0-10 16,0 0 11-16,0 0-19 0,1-1 4 0,3 2 11 0,-1-2 8 16,-2 1-1-16,2-1 0 0,0 2 0 0,-2 1-3 15,2-2-15-15,-3 1 0 0,3-1 0 0,-3 2 19 0,1-1-1 16,-1-1 0-16,1 1-10 0,0 0 3 0,-1 0-4 16,0-2 4-16,1 2-11 0,-1-2 11 0,0-2 0 0,0 1-7 15,1 1 18-15,-2 0-4 0,1-2-14 0,-1 2 7 16,1-1 7-16,2-1 0 0,-1-1-7 0,-1 2-11 0,1-1 4 15,2 2 0-15,0-3 0 0,0 0 10 0,0 0 8 16,2 0-11-16,1-1-7 0,-1 2 0 0,-1-1-1 0,3-1 1 16,-3 1 0-16,1 1 21 0,0-2-21 0,-1 1 4 15,-1 0-1-15,0 0 0 0,0 0 1 0,-3 0-1 0,2 0 11 16,-1 1 8-16,-1 0-4 0,0 1-11 0,0-2-8 16,-2 0 12-16,0 0 7 0,2 2-18 0,-3-2 17 15,3 0-2-15,-2 1-16 0,4-2 1 0,-2-1 0 0,1 2 3 16,0-2-3-16,4 1 4 0,-2-2-1 0,3-1 0 15,2 1 19-15,0-2-12 0,-2 2 8 0,2-3 0 16,0 0-11-16,1 2-11 0,0-2 4 0,-4 3 0 0,1-2 0 16,-1 4 10-16,-1-1 1 0,0-1-11 0,-3 0 3 15,0 2 0-15,-1-2 1 0,0 0-1 0,0 3 1 0,-1-2-1 16,0-1 8-16,-2-2 10 0,1 1-3 0,2 3-8 16,-3-4-10-16,1 2 4 0,0-1 13 0,2 2-10 0,-2-4-7 15,1 3 0-15,-1 0 3 0,2 0 8 0,0-2-11 16,-2 4 3-16,2 0 1 0,0-2-1 0,1 3 0 15,-4-2 1-15,2 2-1 0,0-1 1 0,1-1-1 0,0 2 11 16,-2-1 8-16,1-1-1 0,-1-1-3 0,2 3 0 16,-3-2-19-16,2-2 16 0,-2 3-1 0,-1-4 0 0,2 5-3 15,-2-3-19-15,-1 3 22 0,1-1-3 0,0 1 0 16,-1-2-1-16,-2-1-3 0,0 3 0 0,2-3 0 0,-3 2-14 16,0-4 14-16,3 4-15 0,-4-2 8 0,-1-3 11 15,2 0-19-15,2 1 12 0,-3 1 6 0,2-2-13 0,-2 1 17 16,1 2-4-16,-1-1-6 0,2-1 6 0,0 1 1 15,0 1-15-15,0 1 15 0,-2-1 3 0,2 0-3 16,-1 0-19-16,2 2 22 0,-2-2-3 0,1 3 0 0,0 0-1 16,0 0 1-16,-2 0-11 0,2-3-4 0,0 3 11 15,-2 0 7-15,2-2-3 0,1 1-15 0,-2-2 0 0,2 0 4 16,-3 0 0-16,0-2-1 0,4 1 1 0,-6 1 0 16,4-4 18-16,-2 2 0 0,-1 2-4 0,2 1 0 15,-3-2 0-15,1-1 0 0,-1 4-3 0,0-2 0 0,0 0-1 16,-2 3 1-16,2 0-1 0,0 0-17 0,-2-3 3 15,0-2 18-15,1 7 1 0,-2-4-5 0,2-1 1 0,0 3-1 16,-2-1 1-16,3-1 0 0,-2-1-1 0,-2 0 1 16,3 0-1-16,0 3-3 0,0-1 0 0,-2-2 0 0,3 1 0 15,-2-2 0-15,3-1 0 0,-2 1 0 0,2 1 0 16,-3-1-14-16,4 2 18 0,0-1-1 0,0-2 1 16,1 5-1-16,-2-1-3 0,1-1 0 0,-1 1 4 0,2 1-4 15,1-2 0-15,-2-1 0 0,3 2 0 0,-4-4-14 0,0 4-1 16,1-1 4-16,-1 1 1 0,2 1 2 0,-1-2 1 15,0-3 14-15,0 5 1 0,-2-1-1 0,2 0-4 0,0-2 5 16,-1 3-5-16,-1-3 1 0,2 0-1 0,-1 0-13 16,0-1-1-16,1 4 4 0,-1-2-4 0,-1-4 18 15,0 3 0-15,1-2 0 0,-1-2 1 0,1 4-5 0,-4-2 1 16,4-3-1-16,-4 3 1 0,3-3 0 0,-2 2-1 16,0 2-10-16,-1-1 11 0,1 2-1 0,0 0-17 0,-2 0 3 15,0-1 18-15,-1-1-3 0,-1 1-1 0,2-1 1 16,-2 2 0-16,2-1-1 0,-2-1 1 0,1 1-4 15,-2-2 0-15,1 0 3 0,1 1-3 0,2-1 0 0,-4 0 0 16,3 0-7-16,0 1-4 0,-3 0 15 0,1-1-8 16,2 0-6-16,-2 0 17 0,-2 0 0 0,3 1-3 15,-5 0 3-15,2 0 0 0,-3 0 0 0,0-1 1 0,2 2-12 16,-5 1-7-16,-2-2 4 0,3-1 0 0,-1 3 3 0,0-1 0 16,-2-1 8-16,0 1 10 0,0-1-3 0,0 1-7 15,0-2 0-15,0 3-1 0,0-2 1 0,0-1-1 16,0 3 1-16,0-1 0 0,0-1-1 0,-4-1 8 0,4 3-11 15,-5-1 4-15,2-1-4 0,-1 2 0 0,-2-3 3 16,1 3 1-16,-2-1 0 0,-1-1-4 0,-1 1 0 0,3-2 0 16,-1 1 0-16,-2 0 0 0,1 0 0 0,0 0 3 15,-2-1 1-15,0 2-1 0,0-2 1 0,0 1-4 0,-2 0 4 16,2 0-1-16,-2 0 1 0,-1-1 3 0,0 2-3 16,-1-2-1-16,0 0 5 0,-2 1-5 0,0-1 5 15,1 0-5-15,-1 0-3 0,-1 0 7 0,0 0 8 0,-3 2 0 16,2-1-4-16,0-1 0 0,-4 2-11 0,2-1 0 15,-2-1 0-15,0 0 0 0,-1 2 0 0,0-3 0 0,0 3 7 16,-1-2 0-16,-1 0 1 0,-2-1-1 0,3 2-3 16,-3-1-8-16,2-1 0 0,-2 2 1 0,0-1-8 0,2 0 3 15,-1-1 1-15,-2 1 7 0,-1 0 11 0,3-2-4 16,-3 2 1-16,2 0-1 0,1 0-11 0,-3 0 4 16,2-1 8-16,-1 1-5 0,1 0-6 0,-2-2-8 15,4 4 3-15,-2-2 8 0,-1-2 8 0,1 2-1 0,-1-2-11 16,-1 3 4-16,1-3 8 0,-1 1-1 0,0 1-3 15,-1-2-1-15,0 2 1 0,0-1 0 0,0-1-1 0,-1 2 1 16,-1-3-11-16,0 3 3 0,-2-3-3 0,2 5-4 16,-2-4 0-16,0 2 11 0,-1-2 7 0,1 3-3 0,-5-1-15 15,3 0 11-15,0 0 0 0,0 0-11 0,1 4 18 0,2-2-7 16,-4-2 0-16,5 3 0 0,-2-2-11 0,0 2 18 16,3 3-7-16,-2-3-7 0,1 0 14 0,1-1-14 0,-3 1 3 15,3 1 4-15,-2-1 8 0,-1-2-8 0,3 3-8 16,-1-4 16-16,0 1-8 0,-1 1 0 0,-2 0 0 15,2 0 7-15,0-2-14 0,-2 2 3 0,1-1 11 0,-1 1-7 16,0 1 0-16,2-2 0 0,-1 0 0 0,1 3 0 16,3-4-7-16,0 3 14 0,0 0-7 0,3-3 0 0,-1 1 0 15,1 2 0-15,3-1 0 0,-1 2 0 0,0-3 0 16,-1 1 0-16,3 1 0 0,-1 0 0 0,0-1 8 16,0 2-1-16,1-2-18 0,-1 1 18 0,2 0-18 0,0 1 8 15,-2 1 10-15,2-2-7 0,0-1 0 0,-4 4 0 16,5-2-11-16,-5-1 7 0,4 3 12 0,-3 0-8 0,-1 0-4 15,4 0 11-15,-2-3-7 0,-1 4 0 0,-2 1-11 16,5-4 19-16,-5 4-8 0,3-2 0 0,1 0 7 16,-1-2-7-16,2 2-7 0,0 0 14 0,-2 0-14 0,2 0 3 15,0 0 11-15,1 0-14 0,2 0 14 0,-1 0-7 16,-1 0 0-16,1 0 0 0,-1 0-7 0,0 0 7 0,3 0 7 16,-3 0-14-16,0 0 14 0,1 0-7 0,-2 0 0 0,3 2 0 15,-2-1 8-15,2 2-1 0,-3-3-18 0,3 3 7 16,0 0 12-16,0-3-8 0,0 5-4 0,-2-2-3 15,3 1-8-15,-1-1-7 0,1 0-14 0,-2 0-77 0,-1 3-52 16,2-2 18-16,-3 3 12 0</inkml:trace>
  <inkml:trace contextRef="#ctx0" brushRef="#br0" timeOffset="20114.66">5217 10459 62 0,'0'-1'61'0,"0"1"-4"0,-3 1-4 0,3-1-3 16,0-1-3-16,0 1-22 0,0 0-4 0,0 0 1 0,0 0-4 15,0 0-4-15,0 0 1 0,0 0-1 0,0 0-14 0,0 0 3 16,0 0 8-16,0 0 0 0,0 0-4 0,0 0 0 15,3 0 1-15,-3 0-1 0,0 0 0 0,0 0 0 16,2 0 0-16,-2 0 1 0,4 0-5 0,-4 0-14 0,0 0 22 16,2 0 0-16,-4 0-15 0,4 0 19 0,-4 1-19 15,2-1 12-15,2 2 2 0,-2-1 1 0,-2 1-4 0,2 2 1 16,0-3 3-16,0 4-4 0,0-2 0 0,0 2 0 16,0-2 1-16,0 3 10 0,2-5-11 0,-2 2 0 15,0 0 0-15,1 0 1 0,3-1 6 0,-4 2 1 0,0-1 0 16,1 0-1-16,-1 0-10 0,2 0 0 0,-2-1 7 15,2 3 0-15,-1-1 0 0,1-1 0 0,-1 0-4 0,1 1 0 16,1-1 1-16,-1 2-1 0,1-1 0 0,1-1 1 16,-4 3-1-16,3-1-18 0,1-1 19 0,-3 1-20 15,-1 0 20-15,4 0-1 0,-1 0 1 0,0 1-1 0,0-1 0 16,-1 0-10-16,1 1-8 0,1-1 18 0,-2 1 0 16,3-2 1-16,-4 2-1 0,1-2 1 0,-2 3-5 0,3-3 1 15,-1 1 0-15,1-1 0 0,-3 1-1 0,0-1 1 16,0-1 0-16,2 0 0 0,-1 0-4 0,1 2 0 15,-2-2 0-15,0 1 3 0,3 1-3 0,-3-3 4 0,3 3-4 16,2 0-7-16,-2-1-8 0,-3 2 0 0,3-1 4 16,0 1-1-16,2-1 12 0,-2 2 8 0,-3-1-8 0,3 1 0 15,-1-1 7-15,4 2 1 0,-4 1-1 0,2-2-3 0,0 4 0 16,-1-4-1-16,0 4 1 0,0-2 0 0,2 0 0 16,-2 1-1-16,2 1-10 0,-2-1 11 0,0-2-4 0,0-1-15 15,0 2 3-15,1-1 1 0,-1 1 0 0,0-2 4 16,0 1 14-16,-1 1-7 0,-2 0-7 0,4 0-1 15,-2 3 1-15,1-2 0 0,-3 2 3 0,3 0 0 0,1 2 8 16,-3-3-4-16,2 0-4 0,2 4 0 0,0-3 4 16,-1 0 15-16,1 0-11 0,-2-1 11 0,2 1-12 0,-2-4-6 15,-3 5 10-15,5-4 8 0,-3 1-11 0,4-3 7 16,-3 1-7-16,0 0-1 0,0-1 1 0,1-1 0 16,-3 0 0-16,-1-1-4 0,5-4 7 0,-2 2-7 0,-3-1 0 15,2-1 0-15,-2-1 0 0,3 2 0 0,-1-2-7 16,-2-2 14-16,2 2-7 0,0 0 0 0,-2 0 0 15,0 0 4-15,3 0-4 0,-3 0 0 0,0 0 0 0,2 0 0 16,-4 0 0-16,4 0 4 0,-2 0-1 0,0 0 1 16,1 0 0-16,-1 0 0 0,0 0-1 0,0 0 9 0,0 0-1 15,0 0 8-15,0-3 0 0,2 2-16 0,1-2 13 0,0-1 6 16,1 0-2-16,-1-2-1 0,0 2-12 0,3-7 13 16,0 2-1-16,-2-3-3 0,2 0-1 0,-1-1-11 0,0-5-8 15,2-2 20-15,-2 1-4 0,1-3-9 0,3 0 1 16,-5-5 0-16,7 1 0 0,-3 1 8 0,-1-2-8 15,2 0 0-15,-1 0 0 0,1 2-8 0,-2-4 8 0,3 3 4 16,0 1 4-16,-2 1-4 0,1 2 4 0,-1-1-4 16,0 2-4-16,0 0 20 0,2 2-16 0,-2 1 16 15,-2 2-20-15,-1 2 1 0,-2 0-1 0,5 2 20 0,-4 2-20 16,-2 1 21-16,1 1-4 0,-1 2-4 0,-2 0-1 16,0 3 1-16,1 0-4 0,-1 2-4 0,0-1-22 15,0 1 17-15,-1 1-12 0,2 0-14 0,-2 0 1 0,1 0-24 16,0 1-13-16,0-2-34 0,0 2-14 0,0-2-107 0,0 1 6 15,0 0 15-15,0 0 23 0,0 1 22 0,0 2 15 16</inkml:trace>
  <inkml:trace contextRef="#ctx0" brushRef="#br0" timeOffset="21477.6099">6117 11172 55 0,'0'-2'64'0,"-2"2"0"0,2 0-3 0,0 0-4 0,0 0-3 15,2-1-40-15,-2 1 15 0,0 0 0 0,1 1-11 16,2 1-4-16,-3-1 11 0,0 4-18 0,0-1 8 16,2 1-1-16,-2 1 0 0,0 1 1 0,0 1-4 0,2 2 3 15,-4-1 1-15,0 1-1 0,2 0 1 0,2 0-5 16,-2-1 9-16,0 2 10 0,0-1-19 0,0 1 20 0,0-1-8 15,2 1-8-15,-1-1 8 0,1-1-3 0,1 1-1 16,-3 0 8-16,0-1-11 0,2 0 3 0,-1 0-3 16,1-2-4-16,1 1-4 0,-3-1 1 0,-1-1-1 0,2 0 5 15,-2 0-5-15,4 0 4 0,-3-1-3 0,1 1 7 16,2-3-8-16,-3 1 1 0,0-4-4 0,2 3-1 0,-2-3 5 16,0 2-1-16,0-2-3 0,0 0 4 0,0 0-4 15,0-2-1-15,0 2 5 0,0 2 7 0,0-1 0 16,0-1 1-16,0 0 3 0,0 2 0 0,0-2-11 0,0 1 11 15,0-1-7-15,0 0-1 0,0 0 5 0,0 0 0 16,0 0-1-16,0 0 13 0,0 0-8 0,0 0 4 0,0 0-12 16,0 0 12-16,0-1-4 0,0-1-8 0,0-1-12 15,0 0 17-15,0-1-1 0,0-1-4 0,0-1 1 0,0 0-9 16,0-3 4-16,1-1-8 0,-1 1 9 0,2-2-18 16,-1-1 5-16,4 0 8 0,-3-1 0 0,3 1-12 0,-2-2 0 15,3 0 0-15,0 1-1 0,-4 1 5 0,4 2-4 16,-2-1-8-16,-1 0 12 0,2 3-5 0,-2-2 5 15,0 2-4-15,1 2 4 0,-2-2 0 0,1 2 4 0,0 2-4 16,-1-3 0-16,0 3 4 0,2 0-4 0,-4-1 4 16,4 2-4-16,-1 0 0 0,0 0 12 0,0 3-12 0,0-1 4 15,0-1-4-15,2 2 0 0,-2 0 4 0,0 0 0 16,2 0 0-16,-2 0 0 0,1 0-4 0,0 0 0 16,1 0 4-16,-4 2-8 0,3-1 12 0,-1 2-4 0,-3 0 0 15,3 2 4-15,-3-1 8 0,3 3-16 0,-1 0-4 0,-1 0 0 16,1 2 8-16,1-1 4 0,-3 0-4 0,0 2 0 15,3-2 0-15,-3 3 4 0,5-2-4 0,-5 0 4 16,0 1-4-16,0 1 0 0,0 0 0 0,0-1 0 0,0-1 4 16,0 2-4-16,1-1 0 0,1-1-4 0,-4 2 4 15,4-2 0-15,0 1 0 0,-2 0 0 0,0 0-8 16,0-2 8-16,3 0 0 0,-3 0 0 0,1-1 0 0,-2 1 4 16,4-2-4-16,-3 0 0 0,0-2 0 0,0 1 0 15,0-1 0-15,2 1 4 0,-4-5-4 0,2 3 0 0,3-2 0 16,-3 1 4-16,0-1-4 0,0-1 12 0,2 0-12 0,-2 0 4 15,0 0-4-15,0-1 0 0,2 2 0 16,-1-2 4-16,-4 1-4 0,5 0 0 0,-2 0 0 0,1 0 0 16,-4 0 0-16,3 0 0 0,0 0 12 0,0 0-8 0,0 0-4 15,0 0 0-15,0 0 12 0,3 0-20 0,-3-2 12 16,2-1-12-16,-2 2 12 0,1-5 9 0,-1 1-9 0,3-1 8 16,0-1-12-16,-1-1 0 0,-1-2 8 0,-1-1-12 15,5 1 4-15,-3-2 0 0,1-2 0 0,0 2 8 16,2-2 0-16,0 1 1 0,-1 0-13 0,1-2-1 0,0-1 1 15,-2 3 4-15,2-2 9 0,0 3-14 0,-2-1 5 16,3 1-4-16,-1 1-8 0,-2-1 12 0,2 2-4 16,-2 1 4-16,0 0 8 0,2 1-12 0,-2 0 12 0,0 1-12 15,0 3 12-15,0 1-12 0,1-1 12 0,-1 2-12 0,-2 2 13 16,4-2-14-16,-3 1 14 0,1 2-13 0,5-1 4 16,-4 2 8-16,1-2-12 0,-2 2 12 0,2 2-12 15,0-3 4-15,3 4 8 0,-4-1 0 0,1 2 1 0,2 0-13 16,-2 3-1-16,2-3 5 0,-2 3 9 0,0 0-1 15,-2 2-8-15,2-2 8 0,-2 0 1 0,2 1-1 16,-4 2-16-16,4-1 16 0,-4 0-16 0,-1 3 16 0,0-2-20 16,3 2 12-16,-1-1 0 0,-2 1 0 0,0-1 0 15,3-1 0-15,-3 0-9 0,2 0 18 0,-2-3-18 0,5 0 18 16,-4-1-1-16,-1-2-4 0,0-2-4 0,5 1-12 16,-5-4-5-16,3 2-4 0,-1-1-12 0,2-1 0 15,-2-1-11-15,1 0 0 0,-1 0-27 0,3 0-18 0,-4 2-11 16,-1-2-86-16,5 0-11 0,-5 1 20 0,2-2 23 0,-1 2 19 15</inkml:trace>
  <inkml:trace contextRef="#ctx0" brushRef="#br0" timeOffset="22383.45">7111 11260 73 0,'0'-3'68'15,"0"-4"-4"-15,0 2-3 0,-1 1-1 0,-1-1-6 0,-1-1-18 16,0 2-4-16,-2-1 0 0,2 2 4 0,0-1 4 15,-2-1-11-15,0 2-7 0,0-1 10 0,2 2 5 16,-3 2-1-16,3-3-21 0,0 2 10 0,-2-2-10 0,3 1 7 16,-2 1-15-16,2-2 12 0,-3 1-5 0,2-1 1 15,-3-1 0-15,3-1 0 0,-2 2 11 0,2-1-11 0,-2 4 0 16,2-5-8-16,-2 4 16 0,-1 1-8 0,3-3-15 16,-2 1 11-16,0 1 8 0,2 1-8 0,-2-2-3 0,0 2 7 15,-1-4 0-15,3 4-4 0,-2-2 1 0,2 0-1 16,-2 2-3-16,0 0-12 0,2-2 4 0,-3-1 12 15,3 3-5-15,-2-2 1 0,2 4-4 0,-2-4 0 0,2-1-8 16,1 3-8-16,1-3 1 0,-2 5 11 0,-2-2 8 16,2 1-1-16,0-1-3 0,0-1-12 0,-1-1 8 0,3 4 4 15,-4-1 0-15,3 1 0 0,-1 1 0 0,0 0 0 0,0-1 0 16,0 2-1-16,1 2-3 0,-1 0-7 0,2 0 3 16,-4 0 8-16,5 2 0 0,-3 0-20 0,-1 1 12 15,4 0 8-15,0 2 0 0,0 1 4 0,-1 0-20 0,1 0 20 16,0 1-16-16,1 1 4 0,-2 0 20 0,2 0-20 15,-1 1 0-15,0-1 12 0,2 1-1 0,3-2 13 16,-2 1-9-16,2-2-11 0,0 0 12 0,2 0 0 0,1-2-4 16,-1-1 0-16,1 0-1 0,-1-3 1 0,1 0 0 15,-3-3-4-15,3 0 0 0,0-2 4 0,0 1-4 0,-2-4 0 16,2 0-4-16,1-4 4 0,1-2-4 0,-2-1 0 16,0-1-12-16,4-4 16 0,-4 1-20 0,0-4 16 0,3-2-8 15,-3-1-8-15,0-1 16 0,-1 2 0 0,-1-2-15 16,-2 1-1-16,0-1 4 0,-3 3 1 0,1 0 3 15,-2 3 4-15,0 2 0 0,0 1 28 0,0 3-9 0,0 1 1 16,0 3-1-16,-2 1 5 0,4 3-4 0,-2-1 4 16,0 2-8-16,0-1-4 0,0 1-4 0,0 3 0 15,0 0 0-15,0-1 12 0,0 6 8 0,3-2-4 0,0 3 1 16,-1 0-5-16,1 5 1 0,0 2-5 0,2 1 1 16,-2 1-5-16,-2 1 0 0,3 1 1 0,-1-2-1 0,0 3-20 15,-3-2 20-15,0 1-4 0,3-2-12 0,-1-2 4 0,0 1-26 16,2-3 18-16,2 0-13 0,-4-3-20 0,4-2-7 15,-4-2-20-15,4-1 6 0,1-3-11 0,-4 0-89 0,3-1-33 16,-3-4 21-16,0-1 9 0,-3-1 26 0,2-3 18 16</inkml:trace>
  <inkml:trace contextRef="#ctx0" brushRef="#br0" timeOffset="22967.28">7353 10831 59 0,'-2'3'75'16,"2"0"-15"-16,0 2-10 0,0-1 7 0,0 2-3 0,0 2-18 15,0 1-11-15,0-2 7 0,0 5-3 0,0-1 0 16,0 1-1-16,0 1-2 0,0 0-12 0,0 4 19 15,2-2-1-15,-2 0-3 0,2 2 0 0,-2 1 1 0,3 1-12 16,0-1 4-16,0 2 7 0,-1 1-7 0,3 0-3 16,-2-2-1-16,1 2 1 0,-2 1 3 0,-2 0-7 15,6-3 11-15,-6 2-15 0,2-1 4 0,-2-1 4 0,0-2 0 16,3 1-4-16,-3-4 0 0,2 3 0 0,1-3-3 16,-1-1-1-16,-2-1-3 0,3 0 0 0,-3-1-1 0,1-2 1 15,3 0 0-15,-4-2-12 0,2-1 4 0,-2-1 0 16,2 1 0-16,-2 0 0 0,3-3 0 0,-4 1 0 0,2-1-8 15,-1 0 16-15,-1 0-16 0,1-1 4 0,1 1 4 16,-1-2 0-16,-1 0 19 0,1 1-3 0,0 1-1 16,0-3 1-16,0 0-8 0,0 0-1 0,0 2-3 0,0-2-8 15,0 0 0-15,0 0 1 0,0 1-1 0,0-2 11 0,0 1 1 16,0 0 0-16,0-2-24 0,0 1 13 0,0-3-17 16,0 2-7-16,0-3 0 0,1 1-11 0,2-3-26 15,-1-1 4-15,1-1-41 0,0 0-56 0,1-4-13 0,0 3 9 16,1-2 18-16,3 0 21 0</inkml:trace>
  <inkml:trace contextRef="#ctx0" brushRef="#br0" timeOffset="23617.77">7718 11161 55 0,'-6'5'61'15,"0"-2"14"-15,1 1-11 0,-3-1-7 0,3 1 0 16,-2 0-28-16,0 0 14 0,1-1-11 0,-1 2 8 0,1-1-11 16,0-1 3-16,-2 0 1 0,0 0-1 0,2 2-10 15,-4-1-7-15,4 1 10 0,-2-2 1 0,1 0-1 0,-2 1-3 16,1 0 0-16,2 0-3 0,-2-1-1 0,0 0 1 15,0 0 10-15,2 1-10 0,-2-1 7 0,0-1-11 0,2 2-8 16,-2-2 16-16,1 1-8 0,-2 1 7 0,3-1-14 16,1 0 0-16,-1 0 14 0,1 0-6 0,0 2-13 0,-3-2 13 15,4-1 7-15,0 3-19 0,1-2 11 0,-2 0-3 16,1-3-1-16,-2 3 1 0,4-3-1 0,-1 2 1 16,1-2 0-16,2 2 4 0,-3-2-5 0,1 0 1 0,2-1-4 15,0 0 0-15,0 2 4 0,0 0 8 0,0-1-12 16,0 2 4-16,0 0-4 0,-1-6 4 0,2 4 8 0,-1 2-4 15,-3-2 1-15,3 0-1 0,0 2-8 0,0-6-8 16,0 4-4-16,-1 0 8 0,1 0 9 0,0 0-5 16,0 0-12-16,-2 0 4 0,4 0 8 0,-2 0-4 0,0-2 0 15,1-1-8-15,2 0 0 0,-1 0 8 0,1 0-12 16,0-1 4-16,1 3 8 0,0 0-12 0,-1-2 8 0,0 1 4 16,-1 2 0-16,1 0 0 0,0 0-12 0,-1 0-5 15,1 0 22-15,0 2-1 0,2-2-4 0,1-2-8 16,-1 4 4-16,0 1 8 0,3-1 1 0,-2 0-5 0,2 1-13 15,0 0 5-15,0 3 0 0,0-2 4 0,-1 0 8 0,0 2 1 16,3-2-5-16,-1 0 0 0,0 1 0 0,-1-2 0 16,2 2 1-16,-1-1-14 0,2 1 5 0,-3-1 8 0,3 1 0 15,0 1 1-15,-4-4 3 0,5 3-4 0,-5 0-8 16,1-2 8-16,-2 1 0 0,2 1 1 0,-4-2-14 16,3-2 5-16,-2 2 8 0,0 0-4 0,-1-1-12 0,2 0-1 15,-1-2-8-15,0 2 5 0,-2-2-34 0,2 0-2 16,1 0-16-16,0 2-6 0,-1-4-30 0,0 2-92 0,0 0 2 15,-2 0 10-15,2 0 26 0,-2 0 26 0,3-2 3 16</inkml:trace>
  <inkml:trace contextRef="#ctx0" brushRef="#br0" timeOffset="24550.45">8206 11143 62 0,'-5'-4'75'16,"2"-1"-4"-16,-1 2 1 0,0-1-4 0,0 0 7 15,1 0-21-15,0 3-4 0,-1 1-3 0,0-5-11 0,1 2-10 16,0 2-5-16,1-3 19 0,1 3-7 0,-2 1 0 15,-1-3-3-15,3 2-1 0,-3-4-3 0,1 2 0 16,-1 2 7-16,2 1-3 0,-1-2 0 0,-2 2-4 0,-1-2 1 16,1 1-1-16,2 2-3 0,0-1-4 0,-3 2 1 15,1 0-1-15,0-2 0 0,0 1-3 0,0 2-1 16,-1 0-3-16,2 0 0 0,-3 1-16 0,2 1 8 0,1 3 11 16,-3-3-11-16,1 2 0 0,0 0 0 0,1 0-8 15,0 0 12-15,0 0 0 0,-1-1 0 0,0 0-4 0,1 0 4 16,0 0-4-16,2 0 0 0,0-1 0 0,1-1 4 0,1-1-4 15,-1 2 0-15,1-2 0 0,-1 0 0 0,2 0 0 16,-2 1-4-16,2-3 12 0,0 3-12 0,-4-1 0 16,4 0 4-16,-2 0 8 0,-1 0-12 0,3-1 4 0,0 2-4 15,-3-3 0-15,5 1 0 0,-4 1 4 0,0 0-4 16,4-2 0-16,-4 1 8 0,2-2-8 0,0 4-4 0,0-2 4 16,0-2 8-16,0 0-12 0,0 1 0 0,0-1 4 15,0 3 0-15,0 0 0 0,0-1 0 0,0 1 0 16,0-1 0-16,0 3 8 0,2-2-8 0,0 2-4 0,-1-2 0 15,4 2 4-15,-1-1-4 0,0-1 4 0,0 1 0 16,1-1 0-16,3 1-36 0,-3 0 40 0,3 0 0 16,-2-1-4-16,2 2 4 0,0-1 0 0,0-1 0 0,-2 2-4 15,2-1 0-15,0-1 4 0,1 2-4 0,-1-2 0 0,-1 0 0 16,1 0 0-16,-2 1 0 0,0-1 0 0,-1 0 0 16,1 0 0-16,-1-1 0 0,-3 1 4 0,-1-2 8 15,-1 4-12-15,2-3 0 0,1 2 0 0,-2-1 8 0,-1 0-8 16,-1 0 0-16,1 0 0 0,0 3 0 0,0-5 4 15,1 4 9-15,-1-1-13 0,0 0 12 0,-1 1-8 16,1-2 0-16,-3 3 0 0,1-1 0 0,-1 1-8 0,0-2 0 16,-2 2 20-16,2 2-20 0,-2-4 21 0,0 2-21 0,-2 0 4 15,0-1 0-15,1 1 0 0,-1-2 16 0,1 1 1 16,-1-2 4-16,-2 1-4 0,1-2 4 0,-1-1-13 0,0 1 5 16,-3-2 0-16,3 0 0 0,0 0 4 0,-1 0-12 15,0 1 8-15,0-1 0 0,0 2-13 0,0-2 9 16,0 0-1-16,0 1 1 0,3-1 9 0,-2 0-9 0,3 2-5 15,1-2 1-15,-1-2-1 0,4 2 1 0,-1 0-10 16,1 0 5-16,-1 0-13 0,3 0-18 0,0-1-9 0,0-2-3 16,0 1-21-16,0-2-2 0,3 1-20 0,-3-2-2 15,3 2-36-15,-1-1-54 0,1-1-33 0,0 2 23 16,1 2 23-16,-1-3 18 0,3 3 29 0</inkml:trace>
  <inkml:trace contextRef="#ctx0" brushRef="#br0" timeOffset="38965">5635 12058 98 0,'0'0'68'16,"0"0"-11"-16,0 0 3 0,0 0-2 0,0 0-1 0,0 0-32 15,0 0-11-15,0-1 11 0,0-1-3 0,0 2-8 16,0 0 12-16,0 0-16 0,0 0 1 0,0 0 4 0,0-1-4 16,0 1-1-16,0 0-2 0,0 1-1 0,0-2-11 15,0 1 15-15,0 0-7 0,0 0-1 0,0 0 1 0,1 0 0 16,-1 0-8-16,3 0 11 0,-1 0-3 0,0 0 10 16,1 0-10-16,0 0 0 0,-3 0 6 0,6 0-10 0,-3 1 4 15,0 1-4-15,-1 1 4 0,1 1-1 0,0-1 1 16,1 3 3-16,-1 0 0 0,0 2 12 0,6 2-1 0,-4-1-14 15,1 5 18-15,1-4 3 0,2 4 1 0,-3 2-11 16,2-1-1-16,-1 3-6 0,2 0 14 0,-3 0 0 16,2 1 8-16,-1 1 0 0,2 0-19 0,-1 1 19 0,0-2-19 15,0 1 20-15,1 1-20 0,-1-2 8 0,0 2 8 16,0-3-20-16,1 2 9 0,-2-1 7 0,-1 1-8 0,1-4-11 16,0 1 16-16,1-1-1 0,0 1-11 0,-3-3 0 15,0 0 0-15,3-2-1 0,-4 1 1 0,1-3-12 16,2 0 4-16,-3-1 12 0,1 0-8 0,-2-3 0 0,2 0 4 15,-4 2-4-15,1-4 0 0,1 1 0 0,-3-1-4 16,0-1 4-16,2-2-4 0,-1 1 4 0,-1 0-4 0,2-2 4 16,-2 1 8-16,0-1-8 0,2 0 0 0,-4 0-4 15,4-1 8-15,-1 1 0 0,-1 0 0 0,-1-2 0 16,2-1-4-16,-1-3 0 0,2 0 4 0,1-2 0 0,-1-2 0 16,2-3 1-16,1-2-9 0,-2-2 4 0,0-2 8 15,2-1-12-15,2-1 12 0,-3-1-4 0,2-1-8 0,-1 1-4 16,0-2 4-16,0 1 0 0,1 2 0 0,-1-1 9 15,2 1-1-15,-2-2-8 0,2 3 4 0,-1 1-12 16,-1 3 20-16,1-2-20 0,0 1 24 0,-1 2 1 0,0 0-21 16,0 2 21-16,-2 1-5 0,3 1-20 0,-6 2 20 0,3 0-20 15,0 2 21-15,-3 0-1 0,2 2-20 0,1 0 16 16,-3 2-20-16,0 2 16 0,0 1-13 0,0 0-12 0,0-2-8 16,0 2-4-16,0 0-20 0,0 0-23 0,0 2-7 15,0-2-74-15,0 0-60 0,0 0 20 0,0-2 17 16,0 2 26-16,0 0 26 0</inkml:trace>
  <inkml:trace contextRef="#ctx0" brushRef="#br0" timeOffset="40225.2199">6338 12513 59 0,'0'4'67'0,"0"1"-6"15,0-1-4-15,3 2-18 0,-3-1 19 0,2-2-30 0,-2 4 1 16,1 1 0-16,-2-2-4 0,2-1-4 0,1 5 4 15,-2 2-3-15,0-2-8 0,0 1 12 0,0 1 6 16,-2-2 1-16,2 4-19 0,0-4 1 0,2 4 21 0,-2-3-21 16,0 2 18-16,0-3 0 0,0 1-11 0,0-2 0 15,0 1-4-15,0-1 4 0,2-1-7 0,-2-3 0 0,1 3 0 16,-1 0 0-16,0-2-4 0,0-2 0 0,0 1 8 16,2-2-12-16,-2-2 1 0,2 0 7 0,-2 1-15 0,0 0 7 15,-2-2-3-15,4 0 0 0,-2 0-4 0,0 0 4 16,0-2-4-16,0 4 3 0,1-2 9 0,1-2-1 15,-2 2-11-15,1 0 4 0,-1 0-4 0,5 0 4 0,-4 0 7 16,-1-3 1-16,2 0-12 0,-1 0 7 0,1 0-7 16,-2-1 0-16,3-2-4 0,-3-2 4 0,5 0 8 0,-5-2 0 15,3-1-1-15,1 3-10 0,-3-4 3 0,2-2-4 16,-1 1 4-16,4-1-4 0,-5 0-8 0,3 0 9 0,-3-1 3 16,4 0 7-16,-5 1 1 0,0 1 0 0,0 1-5 15,5 1 5-15,-5 1 0 0,0 1-1 0,0 1-3 16,3 2 0-16,-4 2 4 0,2-1 0 0,2 2-8 0,-3 3 3 15,5-1 1-15,-4-1 0 0,2 1-8 0,1 1 8 16,-1-3-15-16,0 3 7 0,2-2 4 0,-3 2 4 0,1-3-8 16,0 0 8-16,3 3-1 0,-3-1 1 0,0 1-11 15,1-2 3-15,0 4 8 0,0-4-1 0,-1 4 1 0,0-4 0 16,3 4 0-16,-3-2-4 0,2 1 4 0,-2 1-4 16,0 1 0-16,-1 1-8 0,3 1 4 0,-2-1 12 0,0 3-20 15,2 1 1-15,-4 0 19 0,2 4-1 0,-3-4-7 16,5 3-7-16,-3 0-1 0,3 1 19 0,-4 0-18 15,3-1 18-15,-1 0-18 0,3 3 18 0,-2-4-19 0,0 1 1 16,0 0 7-16,0 0-4 0,-3 1 15 0,1-3-7 16,1 0 0-16,0 0-12 0,3 0 1 0,-6-3 3 0,2 4 15 15,-2-2-7-15,0-2-11 0,3 0 3 0,-1-1 15 16,-1-1-15-16,-1 2 16 0,0-1-20 0,0-1 20 16,-1-1-8-16,4 0-12 0,-3-3 0 0,0 3 20 0,0-3-8 15,0 0 7-15,2 1-3 0,-1-1-16 0,-1 0 16 16,0 0 0-16,0-1 0 0,0 2-20 0,0-1 20 15,0 0-20-15,0 2 4 0,0-2 20 0,0 0-20 0,0 0 20 16,0 0-4-16,0-2 0 0,0 1 0 0,0-2-12 0,0 0 4 16,0-1 7-16,0-3-22 0,0 0 11 0,2 0 12 15,-2-4-20-15,0 0 0 0,1-3 20 0,3 2-20 0,-1-3 20 16,-2-1-12-16,4 2-7 0,-2-1 14 0,3-3-14 16,-4 3 19-16,3 0-20 0,0 3 0 0,-2-2 20 0,-3 4-16 15,1-1 16-15,1 3-16 0,0 0 1 0,-2 2 22 16,0 1-19-16,0 1 20 0,0 1-20 0,-2 0 8 15,2 0 3-15,2 1-10 0,0 0 6 0,2 1 1 0,-3 0 0 16,4-1 8-16,-3 1 0 0,2-1-16 0,0 2 16 16,0 0-1-16,4 0-11 0,-3 0-8 0,0-1 16 0,1 1-8 15,-3 0 8-15,2 0-8 0,1-2 8 0,0 4-16 16,-1-2 16-16,0 0-20 0,0 1 20 0,-2 1-20 16,0 2 20-16,0-1-16 0,-3 2 20 0,3 1-8 0,-3 3 0 15,0-2 4-15,0 4-8 0,0-1 12 0,0 2 0 16,3 1-12-16,-3 0 4 0,4 2-4 0,-1 0 4 0,0 0 4 15,0 0-4-15,1 0 0 0,0 0 4 0,-4 0-4 16,8-2 0-16,-5-1 0 0,0 0 0 0,-1 0-4 16,3-3 4-16,-4 0-4 0,1-1 4 0,1-1-4 0,-3-1 0 15,3 0 0-15,-3-1 0 0,0-1 0 0,2 0 0 16,2 0 0-16,-4 0-12 0,2-1 8 0,-4 2 0 0,2-4-16 16,0-1 8-16,2 1 0 0,-2 1-20 0,0-2-19 0,0 0-7 15,0 0-19-15,3-2 13 0,-3-2-103 0,0-2-27 16,2 2 28-16,-2-4 12 0,1-1 22 0,-1 0 11 15</inkml:trace>
  <inkml:trace contextRef="#ctx0" brushRef="#br0" timeOffset="40710.04">6983 12493 76 0,'0'0'72'0,"0"2"-4"0,0-4 7 16,0 2-11-16,0 0 0 0,0 0-10 0,0 2-3 0,0 1-4 16,0 0-11-16,0 0 7 0,0 1-7 0,0 1-3 0,0 1-3 15,0 1-1-15,0 2 0 0,2 0 1 0,-2 0 7 16,1 2-4-16,3-2-10 0,-3 3-8 0,2-2 3 16,-3 2 9-16,2 2-9 0,0-1 9 0,-1 1 0 0,-1 1-1 15,2 0 1-15,-2-2-4 0,-2 4 5 0,2-2 3 16,-1 1 0-16,2-2 1 0,1-1-4 0,-2 2 0 0,1-1-12 15,1-4-12-15,1 4 8 0,-2-5 9 0,1 1-21 16,-2-1 8-16,1-1-8 0,-1-2 0 0,2 1 20 16,0-2-11-16,-4-1-1 0,2 1-12 0,0-3 16 0,0-2-8 15,-2 2-12-15,4 0 16 0,-2-2-8 0,0 0-8 16,2 0-9-16,-2-2-19 0,0 2 11 0,0-2-27 0,1 2 0 16,-1 0-26-16,2-1-7 0,-2-2-77 0,0-1-30 15,2 1 7-15,-4-4 20 0,2 0 22 0,0 0 15 0</inkml:trace>
  <inkml:trace contextRef="#ctx0" brushRef="#br0" timeOffset="41639.1899">7184 12510 66 0,'0'6'78'0,"3"0"1"0,-3 1-8 15,0-1-6-15,2 2-5 0,2-3-20 0,-1 3-1 16,-1 1 1-16,1 0 14 0,-1 2-10 0,1-4-4 0,-3 6 0 15,3-3-7-15,-1 2-8 0,-2 1 8 0,0-1 8 16,3 0-8-16,-3-1-11 0,0-1-7 0,2-1 8 16,-1 2 3-16,3-4 0 0,-2 4-3 0,2-2-12 0,-1 0 8 15,0-2-3-15,-3 2-1 0,3 0-4 0,-3 0-7 16,0 0-8-16,2 2 16 0,1-1-50 0,0 1 45 0,-1-2-11 16,1 1 20-16,-3 1-12 0,6-2-8 0,-4 0 15 15,-1-2-18-15,2-1 18 0,-3 0-11 0,0 0 4 0,0-3-12 16,0-1 12-16,0-1 0 0,-1 1-12 0,1-2 20 15,0 0-20-15,1 0 0 0,-1 0 20 0,0 0-20 16,0 0 1-16,-1-2 18 0,1 4-19 0,0-2 20 0,0 0-16 0,0 0 0 16,0 0 20-16,0 0-5 0,0 0-15 0,0-3 16 15,0 1-20-15,0-2 20 0,0-1-8 0,0-1 7 16,0 0-19-16,0-1 12 0,0-2 0 0,0 0-12 0,0-5 20 16,0 2-20-16,1 0 16 0,1-1-16 0,1-1 1 15,0-1 18-15,1 0-19 0,1-2 16 0,-1 1-16 0,2 0 16 16,-1-1-8-16,1 1-8 0,-1-1 16 0,0 2-16 15,1-1 16-15,-3 0-12 0,2 3-3 0,1 0-1 16,-1-1 4-16,0 1 12 0,0 1-1 0,2 0-14 0,0 1 14 16,-2-1-14-16,1 3 14 0,-1 0 1 0,2 2 0 15,-2-2 0-15,0 3-4 0,0 0-1 0,0 2 1 0,-2 3 0 16,3 0 0-16,-3-1 0 0,2 2 0 0,-2-1-4 16,0 1-8-16,2 1 4 0,0-1 8 0,-2 2-16 15,3-4 1-15,-1 2-1 0,1 0 20 0,-2 0 0 0,2 0-4 16,0 0-16-16,0 0 20 0,1 0-4 0,-2 0-1 15,1 0-14-15,0 0 15 0,-1 2 0 0,1-2-16 16,-1 0 20-16,0 2-4 0,0 0-12 0,-2 0-4 0,3 1 12 16,-1 1 8-16,-2 1-20 0,0 1 20 0,0-3 0 0,1 1-4 15,0 3 0-15,1-2-4 0,-2 1 0 0,2 0 0 16,-2 0 0-16,0-1-12 0,2-1 4 0,1 3 4 0,0 0-11 16,-3 0-4-16,2 1 7 0,-3-2-3 0,1 2 3 15,-1 0-45-15,-1 1 53 0,-1-1 12 0,2-1-16 16,-2 0 8-16,0 4 8 0,-2-4-12 0,2 1-7 0,0 2 11 15,0-3-4-15,0 2 4 0,0 0-4 0,0 1 8 16,0-1-8-16,0-1 1 0,-3 1 6 0,3-2-6 0,0 2 6 16,0-1-6-16,0 0 6 0,0 0-3 0,0 0 0 15,0-3 0-15,-3 3-7 0,3 0 11 0,3-2-8 16,-3 1 4-16,0-2 0 0,0 1 0 0,0-3 0 0,-3 1 0 16,3-1 0-16,0 0 0 0,0 0 0 0,0 0 0 15,0 0 0-15,0 0 4 0,0 0-4 0,0 2 0 0,0-5 0 16,0 4-8-16,0-4 1 0,0 5 7 0,0-4 3 15,0-1-6-15,0 2 3 0,0-2-27 0,0 0 9 16,0 0-23-16,0 1 0 0,0-1-36 0,0 0-69 0,0-3-24 16,0-1 9-16,-2 0 22 0</inkml:trace>
  <inkml:trace contextRef="#ctx0" brushRef="#br0" timeOffset="41955.34">6958 12098 98 0,'-2'0'100'0,"-1"0"-15"0,3 0-17 0,-2 0-7 15,2 0 11-15,2-1-40 0,-2 1 15 0,2 1-25 0,1-1 14 16,-1 0-21-16,1 0-8 0,0 0 4 0,2-1-4 16,1 1-11-16,0 0-25 0,-1 0-14 0,1 0-69 15,-1 0-31-15,0 0 4 0,1 0 14 0</inkml:trace>
  <inkml:trace contextRef="#ctx0" brushRef="#br0" timeOffset="42399.0199">8441 12866 66 0,'2'-2'53'16,"-1"-1"-17"-16,-1 1-18 0,2-2-43 0,-2 1-50 15</inkml:trace>
  <inkml:trace contextRef="#ctx0" brushRef="#br0" timeOffset="67022.92">3641 13363 48 0,'0'-4'68'0,"0"2"-4"0,2-1-3 0,-1-1-8 16,-1 2-3-16,-3-1-18 0,3 2 1 0,2-1-1 16,-4 2 0-16,2 0 1 0,0 0 3 0,0-1-11 15,0-1-7-15,0 1 0 0,0 1 0 0,0 0-3 0,0-4-1 16,0 4-3-16,0-1 0 0,0 1 0 0,0-1-4 15,0-1 15-15,0 4 0 0,0-2-4 0,0 0-18 0,0 0 19 16,0 0-5-16,0 0-14 0,0 0-3 0,0 0 17 16,0 0-3-16,0 0-14 0,0 0 14 0,0 1 0 15,0 0 0-15,0 3-19 0,0-4 16 0,0 1-16 0,0 2 1 16,0 0 18-16,0 2-4 0,0-1 1 0,0 1-1 16,0-1 1-16,0 2-5 0,0-2-14 0,0 6 0 0,0-2 0 15,0 3 18-15,0 1-14 0,0 1 11 0,0 4 3 0,3 0 12 16,-3 2-1-16,0 2-3 0,2 1 0 15,-2 4 0-15,4 1 0 0,1 0 22 0,-2 0-18 0,2 3 11 16,0 0 1-16,-2-1 3 0,2-1 1 0,2 1-4 0,-2-3 8 16,0 2 0-16,1-3-19 0,-2-1 20 0,0-1-4 15,2-1-20-15,-1-4 21 0,0 2-12 0,0-5 0 0,-2-1 0 16,-1-1-4-16,-1-1 0 0,1-3-4 0,-1-2 0 16,1-1 0-16,-2-3 5 0,0 0 9 0,0 0-14 15,0-1-3-15,-2-2 21 0,4 0-3 0,-2 0-23 0,0 0 19 16,0-2-23-16,0-1 18 0,0 0-23 0,-3-1 19 15,-2-2 0-15,2-3-24 0,-2 1 19 0,2-2-14 16,-4-3 0-16,0-1 0 0,0 0-14 0,1 2 14 0,-2-5 0 16,0 3-5-16,4 0 5 0,-3-1-4 0,1 1 4 15,-1 1 0-15,0 0-15 0,2 1 25 0,-3 1-20 0,3 1 6 16,-1 1 13-16,-2 0-9 0,3 3-9 0,0 0 18 16,2 1-9-16,-3-1 0 0,3 3 0 0,-3 2-9 15,1-2 18-15,0 3-9 0,0-2 0 0,0 2 0 0,-1-2 0 16,-2 2 0-16,2 2-14 0,0-2 23 0,-1 2-9 15,-2-4 0-15,1 2 0 0,0 0 10 0,-2 2-10 0,1-1 0 16,1 1 0-16,-2 2 0 0,1-1 0 0,1 1 0 16,2 1 0-16,-2 0 0 0,-1-1 0 0,2 2-5 0,1-1 5 15,-1-1 0-15,3 2 0 0,-2-1 0 0,1-1 0 16,0 1 0-16,2-1 0 0,1 0 0 0,-3 3-5 0,5-3 5 16,-3 2-4-16,0-1 13 0,3-1-9 0,-2 1-5 15,2 0 5-15,-4 3 0 0,2-2-14 0,-1 2 14 0,2-1 0 16,-1 1 0-16,-1-1-9 0,3 2 18 0,0 0-9 15,-2 2 10-15,-1-2-1 0,3 1-9 0,0 2 0 16,2-2 0-16,-2 3 19 0,-2-1-24 0,5-1 24 0,-4 2-19 16,1 0 24-16,-2-1-24 0,5 0 30 0,-1-1-11 15,1 1-14-15,2-3 20 0,-2 1-5 0,5-1 0 0,-2 0-4 16,0-3 4-16,1 2 12 0,2-4-1 0,-1-1-15 16,-2 0-5-16,1-1 5 0,2-2 1 0,-3-2-1 0,2-1-16 15,-1-1 11-15,1-2 1 0,1-2-1 0,1-1-6 16,-2 2-10-16,1-4-6 0,-1 0-34 0,0 0 18 15,3 0-37-15,-2-1-3 0,-2 0-22 0,2 2-30 0,1-1-21 16,-2 2 2-16,0-1-14 0,-2 1-83 0,3 0 9 16,-1 1 21-16,-3 1 25 0,3 1 22 0,-2 0 19 15,2-2 14-15</inkml:trace>
  <inkml:trace contextRef="#ctx0" brushRef="#br0" timeOffset="67689.14">4041 13240 62 0,'5'1'61'0,"2"3"3"0,0-3 0 0,-1 2-7 0,2 2 1 16,1 0-22-16,-1 2-1 0,0 0 8 0,0 1-10 16,3 2 6-16,-1-3-10 0,-2 3 0 0,3 0 8 0,-3 2-5 15,1 0 1-15,-1 2 0 0,0 1-11 0,0 0 0 16,0 1 4-16,1 2-1 0,-4 2 12 0,1 1-3 15,2 1 0-15,-1 1-1 0,-1-1-21 0,0-1-1 0,-1 3 4 16,1-3-4-16,-1 5 20 0,0-5-24 0,1 3 13 16,-1-3 6-16,-2 2-10 0,0-1 3 0,-1-1-3 0,-2 0-9 15,1 0 9-15,-1 0 4 0,0-2-9 0,0 2 5 16,-3 0 0-16,0 0-8 0,-2-2 0 0,2 1 0 0,-3 0 12 16,0-1-8-16,-1 2-4 0,-1-1-4 0,-3-1 0 15,2 1 12-15,2-1-12 0,-2 1 0 0,0-2 0 16,0 0-4-16,0 0 12 0,1-2-12 0,0 1 5 0,0-3-5 15,0 3 4-15,-1-5-4 0,3 0 4 0,-1 2 4 16,-1-2 0-16,-1-4 0 0,3 2 1 0,-1 0-1 16,-1-2-16-16,-1-4 3 0,3 1-3 0,-1 1-4 0,-1-3 0 15,3-3-13-15,-4 1-7 0,4-2-16 0,-1-2-4 16,1-1-22-16,0 0 5 0,2 0-40 0,-1-1-62 16,1-4-22-16,1 3 20 0,0-1 19 0,2-1 19 0</inkml:trace>
  <inkml:trace contextRef="#ctx0" brushRef="#br0" timeOffset="69404.03">6873 13779 76 0,'-7'-2'83'15,"2"2"2"-15,-1-3-17 0,-3 3 14 0,4-1-17 16,0 1-15-16,-1-3 1 0,-1-2-12 0,-2 4-2 0,4-1 10 15,-3-1-7-15,2 0 0 0,-2 3 4 0,0-1-22 16,2-1 19-16,-2 1-11 0,0 1 7 0,2-3-3 0,-2 0-19 16,1 3 11-16,1 0 1 0,-1 0-4 0,0-2 3 15,-1 2-3-15,0-3 1 0,-1 3-1 0,1 0 0 16,0 0 1-16,-3 3-1 0,1-3-3 0,-1-1-8 0,-1 1 4 16,1 0 8-16,1-2-16 0,-4 2 4 0,3 0 0 0,-2 0 0 15,2 0 0-15,0 0-3 0,-1 3-1 0,2-3 0 16,0 5 0-16,1-4-12 0,1 2 8 0,0 0-4 15,0 0 12-15,0 3 1 0,4 0-5 0,-1 0 0 0,0 0-8 16,0-3 0-16,2 3 0 0,1 0-8 0,-2 0 21 16,1 2-22-16,1-2 22 0,1 1-22 0,-3-1 22 0,1 3-21 15,0-1 3-15,3 1 1 0,-3-2 21 0,-1 1-21 16,3 1 20-16,-5-2 1 0,4 2 0 0,1-1-4 0,1-1 0 16,-2 1-1-16,2-1-20 0,0-1 21 0,0 2 0 15,0-2-13-15,0-1 8 0,0 2 1 0,0-1-22 16,0-2 22-16,0 2-22 0,0 0 4 0,0-3 18 0,0 3-18 15,0-1 0-15,0-2 22 0,0 1-26 0,0 2 5 16,0-3 21-16,3 2-22 0,-1-2 1 0,-2 0 20 0,6 1-20 16,-5-3 12-16,4 4-12 0,0-3 20 0,-2-1-7 15,-1 2 3-15,6 0-21 0,-4-3 22 0,0 3-9 0,2 0-9 16,-1-1 22-16,1 1-21 0,-1-2-1 0,4 2 22 16,-1 3-22-16,-1-6 22 0,-1 3-21 0,5 2 21 15,-3-2-22-15,0-3 18 0,3 4-9 0,-2-1-9 0,1 0 18 16,2 2-18-16,-2-4 0 0,1 4 22 0,1-4-8 15,-2 4-14-15,3-4 18 0,-1 2-22 0,-2-1 21 16,4 1-16-16,-3-3 16 0,0 1-8 0,2 1 0 0,-2-1 0 16,-1 1-8-16,0-1-1 0,2 2 22 0,-3-3-13 0,2 3-9 15,-1-3 22-15,-1 3-21 0,0-3 21 0,1 2-22 16,-2 1 18-16,1-2-22 0,-1 1 21 0,0 4-16 0,-1-4 16 16,2 2-16-16,-1 2-1 0,0-5 22 0,-2 5-9 15,2-3-4-15,0 2 0 0,-2-2 0 0,1 1-8 16,2-2 16-16,-3 0-8 0,-1 2 0 0,0-1 9 0,-2 0-22 15,4 1 4-15,-4 0 1 0,1 1-1 0,1-2 1 16,-2 2 4-16,-1 2-1 0,0-1 1 0,-1-1 0 0,1 2 0 16,-2-1-1-16,0 0 5 0,3 0-4 0,-3 0 0 15,0 0 12-15,0 0-12 0,0-1 0 0,0 2 21 16,3 1-21-16,-3-4 21 0,0 4-22 0,0-1 18 0,0-1-17 16,-3 2 17-16,3-1-22 0,0 1 22 0,0-1-22 15,3 1 22-15,-3-1-21 0,0 2 12 0,-3-3 9 0,0 3-9 16,0-3-13-16,-1 3 22 0,1-1-4 0,-2-1-18 15,-1 2 18-15,0-1-18 0,1-1 18 0,0-3-18 16,0 6 18-16,-1-3-18 0,0-1 22 0,0 0-4 0,1 1 0 16,-2 0-1-16,1-3 1 0,0 3 0 0,0-2 0 15,-1 1-5-15,1 0-8 0,-1-1-1 0,0-2 5 0,0 1 9 16,-1 1-13-16,0-2-10 0,-1-2 6 0,1 2-1 16,0 0 0-16,-3 0 14 0,3 0-1 0,-1-1 5 0,-2 1 4 15,1-2-9-15,-1-1 1 0,0 1-5 0,0 3 13 16,1-4-9-16,0 1-4 0,0-1 14 0,0 2-10 0,-2-1 1 15,2-1 3-15,-1 2 1 0,0-1-4 0,-1-1-1 16,0 0 1-16,0 2 4 0,-1-4 0 0,1 4-4 0,-3-5 4 16,1 1 0-16,0-1 0 0,1-2-4 0,-3 1-1 15,2 0 10-15,0-2 0 0,0 0-9 0,-2-3 0 0,3 0 4 16,1 1-9-16,-1-1 10 0,2-1-1 0,-2 0 1 16,4 2-20-16,-2-3 24 0,5 2-23 0,-3 0-1 15,3 0 25-15,1 2-11 0,-2 1-13 0,2-2 18 0,2 4-18 16,1 0 18-16,0 0-9 0,1 1-14 0,1-1 19 15,-2-1-19-15,2 2 4 0,0 0-13 0,0-1-24 16,0 2-16-16,2-2-21 0,-4 4-22 0,2-5-18 0,0 2-35 16,0 2-62-16,0-2 6 0,0 1 23 0,0 2 23 15,0 0 19-15,2-4 14 0</inkml:trace>
  <inkml:trace contextRef="#ctx0" brushRef="#br0" timeOffset="70951.75">7410 13821 66 0,'0'0'82'0,"-2"0"-18"0,2-2 0 0,0 2 1 16,0 0-15-16,0 0-22 0,-2 0 1 0,4 0 0 0,-2 0-8 15,0 0 1-15,0 0-4 0,0 0 0 0,0 0 0 16,0 0-3-16,0 0 3 0,0 0 3 0,0 2 1 0,0-1-4 15,0 1 0-15,0 1-3 0,0 0-11 0,0 0 3 16,0 1 8-16,0 0-1 0,0 1-10 0,0 1 3 0,0 0 8 16,-4-1-19-16,4 1 4 0,-2 0 15 0,1 1-15 15,-1-1 0-15,-1 3 22 0,1-1-7 0,1-1-12 0,-4 1 12 16,3 1 0-16,1 0 0 0,-4-2-1 0,3 4 1 16,-2-2 0-16,2-2 0 0,1 2 0 0,-1 0 0 0,-1 0-4 15,1 1 1-15,-2 0-5 0,2 0 1 0,2 1 14 16,0 1-3-16,0-2 0 0,0 1 0 0,-2-1-3 15,1 2-1-15,1 0-4 0,1 0 1 0,-2 0 0 0,-1 0-5 16,0-1 1-16,2 4 0 0,-1-3 0 0,1 1-1 16,-2 1 1-16,2-1-12 0,0 0 12 0,-1 3-16 15,2-3 20-15,-1 4-8 0,0-4 8 0,0 3-20 0,2 1 20 16,1-2-16-16,0 2 15 0,-1-2-7 0,4 3 0 16,-1-3-8-16,3-1 8 0,-2 0 8 0,2 0-16 0,2-3 16 15,-1 0-12-15,2 1 0 0,-1-4 0 0,2 1 0 16,1-3 4-16,1-2-4 0,-1 1 4 0,1-4-4 0,2-1 8 15,-2-3-8-15,2-1 8 0,-2-2-12 0,2-2-12 16,0-4 16-16,-2-1-20 0,0-4 16 0,2 2-19 16,-3-6 3-16,-1 0 5 0,1-3-5 0,1 2 20 0,-3-5-11 15,-3 1-1-15,5 2 8 0,-5-3 4 0,-2 5 0 0,2-2-8 16,0 1 1-16,-2 4 7 0,-4 1 4 0,1-1-1 16,0 5 5-16,-3 2-16 0,2 0 24 0,-1 0-5 0,-1 4 5 15,-1-1-1-15,-1 3 5 0,2 0-4 0,2 2 7 16,-1 1 13-16,-4-2 0 0,3 3-20 0,0 1 20 15,0 1-15-15,0-1 16 0,0 1-12 0,0 0 0 0,0 0 0 16,0 0-8-16,0 0 0 0,0 1 0 0,0-2-4 16,0 1 0-16,0 0-4 0,0 0 4 0,0 0-5 0,0 1-3 15,0-1-1-15,0 1 1 0,-1 3-1 0,-1-1 0 16,2-2 5-16,0 4-9 0,0-2 0 0,0 0 0 16,0 0-4-16,0 0 4 0,0 1 4 0,-2-4-4 0,4 3 5 15,-2 0-19-15,0 1 19 0,0 0-18 0,0-1 17 16,0 1-22-16,0 2 14 0,0-1 13 0,0 1-22 15,0 1 0-15,0-1 21 0,0 0-21 0,0 3 22 0,0-1-22 16,0 1 4-16,0-2 1 0,0 2 8 0,0 0 13 16,0 2-22-16,0-1 22 0,0 2-22 0,0 0 14 0,0 3 8 15,0 0 0-15,0 2 0 0,0-1-4 0,5 2-1 16,-2 1-8-16,0 1 0 0,5 0-13 0,-2-1 13 0,2 1 13 16,2-2-13-16,1 0 0 0,0-1 14 0,0 0-14 0,1 0 0 15,-2-2 0-15,1-2 4 0,3-1 5 16,-4 0-9-16,2-1 5 0,1-4-5 0,-2 2 4 0,0-3-4 15,0-1 0-15,-1-2 0 0,1-2 0 0,-2 0 0 0,1-2 0 16,2-2 0-16,-2-3 0 0,0-2 9 0,0-2-9 16,0-2 0-16,0-1-13 0,0-1 13 0,-2-2 8 0,1-2-8 15,-2 0 0-15,1-2 0 0,0 2-13 0,-3 0 9 16,1-1 4-16,0-1 0 0,-1 2-5 0,0-1 5 16,-2-1 0-16,0 1 0 0,-3-1 0 0,2 2 0 0,-2-3 0 15,0 3 0-15,0-1-4 0,0-1 8 0,0 1 1 16,-2-1 4-16,-1 1-1 0,0 1 1 0,-2 0 10 15,2 0-15-15,-3 0 5 0,1 0-4 0,0 0-1 0,-1 0 1 16,1 1-5-16,3 2 4 0,-2 0-4 0,2 2 5 16,2-1-5-16,-3 2 5 0,3 2-5 0,0 1 4 0,0-2-4 15,0 5-4-15,0-1-10 0,0 1 0 0,0 1-22 16,0 1-9-16,0 1-29 0,0 3-23 0,0-2-30 0,0 1-78 16,0 1-29-16,0 0 25 0,0 0 25 0,0 0 26 15,0 0 15-15,0 1 15 0</inkml:trace>
  <inkml:trace contextRef="#ctx0" brushRef="#br0" timeOffset="71617.2399">8376 13804 80 0,'0'2'79'0,"0"-2"-5"0,0 0 1 16,0 0-14-16,0-2-3 0,0 2-30 0,0 0 12 15,0 0 3-15,0 2-3 0,0-1-19 0,0 4 1 0,3-5 14 16,-3 3-17-16,4 1 13 0,-4 1-17 0,3-1 11 15,0 1-4-15,-1 1 3 0,2 0-3 0,-2 0-7 0,-1 1 7 16,-1 1 0-16,0-1-10 0,0 2 10 0,3 2 8 16,-4-1-4-16,-1 2-15 0,5 0 16 0,-4 3-1 0,2 0-3 15,1 0-15-15,-2 2-1 0,3 1 16 0,-3-2-7 16,3 2 7-16,-1 0-12 0,1 0 1 0,0 0 7 0,2-1-7 16,0 1 0-16,-1-3-12 0,1 3 8 0,-2-4-1 15,4 3 1-15,-4-3 4 0,3 1-4 0,-3-2 0 16,2 1 0-16,0-1 0 0,-4 2-4 0,3-2 0 0,-3 1 0 15,1 0 4-15,-2-1 8 0,3 0-12 0,-1 1 8 16,-2 0-12-16,0-3 8 0,-2 0 4 0,5 0-12 0,-4 1 0 16,2-3-8-16,1 1 12 0,-2-2-4 0,0-1 4 15,0 0-4-15,0 0-8 0,3 0 12 0,-2-1-4 16,-5 0 4-16,8-4-4 0,-4-1 0 0,0 1 4 0,3-1-4 16,-3 1 0-16,0-2-4 0,0 0 4 0,0-2-4 15,2 1-4-15,-2 1-16 0,-2 0 12 0,4 0-12 0,-4 0-28 16,-1-2-10-16,3 1-3 0,0-2 4 0,-4 0-48 15,1-3-61-15,-2 0-15 0,2 0 16 0,-1 0 22 16,0-3 22-16</inkml:trace>
  <inkml:trace contextRef="#ctx0" brushRef="#br0" timeOffset="72728.3">8321 13951 48 0,'0'-6'82'16,"0"-1"-11"-16,-2 2-3 0,2-4-4 0,2 5 8 15,-4-4-32-15,2-1-1 0,2 2 11 0,1-2-10 16,0-1 4-16,-1 0-12 0,2 1 4 0,-1-1-6 0,2 1-5 16,2-3 1-16,-1 0-4 0,3 1 0 0,-4 1 0 15,3-2 4-15,-3 0-4 0,3-2 0 0,-2 4 8 0,0-1-3 16,1-1-5-16,-1 3 1 0,2 0-4 0,1-1-12 0,-1 1-7 16,-1 3 19-16,5-2-11 0,-4 1 7 0,2 1-3 15,2-1-9-15,0 3 9 0,-3 0-1 0,2-1-3 16,0 0 0-16,0 4 0 0,3-2-20 0,-4-1 20 0,2 2-1 15,1 2 1-15,0 0-4 0,-1-1-16 0,0 1 1 16,2 1 3-16,-3 2 0 0,0 0 1 0,1 1-1 16,1 4 20-16,-3-3-1 0,1 2-3 0,0 1 0 0,-3 1-8 15,3 0 0-15,-3 0 0 0,1-2 0 0,-1 1-8 0,0 1 16 16,-2-2-20-16,1 0 20 0,-1 1-8 0,2-2 0 16,-3 2-8-16,-1-2 8 0,0 1-8 0,-3-1 1 15,1 2-1-15,-1-1 12 0,1-1 7 0,-2 0-3 0,0 0-8 16,0 0-8-16,0 2 1 0,-2-1 18 0,1-1-11 15,2 2 4-15,-2-1-12 0,-1 1 16 0,-1 0-8 16,-2 0 8-16,2 1-20 0,-3 0 12 0,0 0 0 0,-2 0 8 16,0 0-16-16,0 2 16 0,0-2-8 0,0 0 0 15,0 1-8-15,0-1 8 0,-1 0-8 0,1 0 1 0,0 0 11 16,-3 0 3-16,3-1 1 0,0 1 0 0,1 0-1 16,-2-2 1-16,1 2-4 0,0-1 0 0,0-1 0 15,1-1 0-15,-1 1 0 0,1 0-1 0,1-3 1 0,-2 2-11 16,0-1-5-16,3-2 0 0,-3 1 12 0,0 1 4 0,1-3 0 15,0 2 0-15,-1-1 0 0,0 0 0 0,1-3 0 16,0 0-1-16,-1 4 1 0,2-2 0 0,-2-1 0 0,2 2-4 16,0-3 0-16,-1 2 4 0,2 1-4 0,1 0 4 15,-1-2 0-15,4 2 0 0,-4-1-12 0,3-1-4 16,-1-1 20-16,3 2-4 0,-3-1 4 0,3-1-4 0,-2 0-16 16,2-1 0-16,-2 2 16 0,-1-1 4 0,3 0-16 15,-1 0 0-15,-1 0 12 0,-1 0-12 0,3 0 1 16,0 0 3-16,0 0 0 0,0 0 0 0,0 0 0 0,0-1 0 15,0 1 12-15,3-2 4 0,-1-1-20 0,1 2 4 16,0-2 0-16,0 0 0 0,0 0 0 0,2 1 1 0,0-1-1 16,-2 3 0-16,3-3 0 0,-3 0 0 0,2 2 4 15,-5 1 16-15,4 0-20 0,-3 0 0 0,2 0 19 0,-1 1-19 16,1-2 12-16,2-1 4 0,-1 1-16 0,1-1 0 16,-2 4 0-16,2-2 0 0,2-3 0 0,2-1 1 0,-3 2 10 15,2-1 9-15,0 3-5 0,1-2 1 0,3-1-20 16,-1 3 20-16,-2-1-12 0,2-1 8 0,1 1-8 15,-2 2 8-15,0 1 0 0,0-2-5 0,2 0-6 0,-4 0 3 16,3 3 7-16,-2 0-18 0,-1 1-1 0,0-1 0 16,0 2 4-16,3 1 1 0,-3 1-1 0,2-2 4 0,-1 2 0 15,-1 0 0-15,0 0 0 0,2 0 0 0,0 1 1 16,0-1 3-16,0 0-4 0,0 3 4 0,0-2 15 0,0 2-3 16,0-1-1-16,-2 0 1 0,2 1-20 0,-1-2 1 15,-1-1 18-15,-1 4-19 0,1-4 20 0,-2 4-20 0,0-4 1 16,-1 4 3-16,1-2-4 0,-1 1 4 0,0 1-4 15,1-2 20-15,-1 2-4 0,-2-1-8 0,3 0 11 16,-4 1-18-16,1-3-1 0,0 0 0 0,-1 2 4 0,2-2 0 16,0 1 12-16,-3-1 4 0,1-1-8 0,-1-1-1 15,-1 2-10-15,0-4-1 0,5 2 12 0,-5-1-12 0,0-4 0 16,3 4 20-16,-4-2-16 0,2 1-4 0,-1-3 4 16,0 3-3-16,2-3 14 0,-2 1-7 0,0-2-15 0,0 3-8 15,0 0-4-15,-2 1-26 0,2-3 0 0,-1 3-70 16,-2-4-71-16,-1 0 17 0,-2 3 16 0,0 0 25 15,-2 0 12-15</inkml:trace>
  <inkml:trace contextRef="#ctx0" brushRef="#br0" timeOffset="81630.4899">9943 14534 62 0,'0'0'72'0,"-2"0"-5"16,2 0-2-16,2 0 2 0,-2 0-6 0,-2 0-14 0,2 0-11 16,0 0 0-16,0 0 14 0,0 0-17 0,0 0 14 15,0 0-11-15,0 0-3 0,0 0-4 0,0 2 1 16,0-2-8-16,0 0 0 0,0 0 7 0,0 2-14 0,0-2 3 16,0 0-6-16,0 1 2 0,0-1-6 0,0 2 3 15,0-4 4-15,0 2-11 0,0 0-4 0,2 2 7 0,1-2-3 16,-1 1 4-16,1-1-5 0,-1-1 5 0,1 2-4 15,0-1-1-15,-1 0 1 0,2 0 4 0,-1 0 3 16,-3 0 0-16,0 0-7 0,3 0 0 0,-1 0 0 0,-2 0 7 16,3 0-11-16,0 0 4 0,1 0 7 0,-1 0 1 15,2 0-1-15,1 0 1 0,0 0-5 0,-3 0 1 0,2 0 0 16,-2 0-12-16,2 0 15 0,1 0-18 0,0 0 3 16,-2 0 19-16,0 0-7 0,3 0 7 0,-1 0-15 15,0 0 20-15,-1 0-9 0,0 0 1 0,1 0-8 0,-1 0 8 16,0 0-1-16,2 0 5 0,-2 0 0 0,0 0 0 15,0 0 0-15,0 0 4 0,2 0-12 0,-2 0 20 0,0 0-8 16,1 0-12-16,-1 0 21 0,0 0 0 0,1 0-12 0,-1 0 3 16,0 0 1-16,-2 0 9 0,0 0-13 15,0 0-4-15,2 0 0 0,-2 0-9 0,2 0 14 0,-2 0-10 0,0 0 5 16,-1 0-4-16,-1 0-9 0,4 0 9 0,-5 0 0 16,2 0-5-16,-2 0-8 0,1-1 13 0,-1-1-5 15,0 2 1-15,0 0-1 0,-1 0-4 0,2 0 0 0,-2 0-9 16,1-1 0-16,0 1-30 0,0 0-5 0,-2 0-32 15,-3-4-23-15,2 3 2 0,-2-2-90 0,-1 0-46 16,0-1 28-16,-1 1 24 0,-1-2 27 0,-1-1 12 0</inkml:trace>
  <inkml:trace contextRef="#ctx0" brushRef="#br0" timeOffset="82337.2399">9903 14352 48 0,'0'0'78'16,"0"0"8"-16,0 0-11 0,0-2 4 0,0 2-4 0,0 0-21 15,0 0-22-15,0-3 1 0,2 0-1 0,1 2 8 16,0-2-4-16,-1 0-3 0,1-2 0 0,0 2 0 16,1 1 0-16,0-3-4 0,0 3 8 0,0 1-3 0,-1 1-4 15,-3-3 0-15,3 3-4 0,-3 0-4 0,4-2 1 16,-3 2-4-16,1-3-4 0,1 3 1 0,0 0-16 15,0-3 15-15,-1 2-3 0,4 1-1 0,0 0 1 0,-4-2-12 0,4 2-8 16,-1-3 0-16,0 2 20 0,1 1-4 0,-1-3-16 16,-2 6 0-16,3-5 0 0,-1 1 5 0,0-2 14 15,1 3 1-15,-1-2-5 0,-2 2-14 0,2 2 18 0,1-2-3 16,-1-2-16-16,0 2 1 0,1 0 18 0,-1-2-3 16,0 4-16-16,-1-2 16 0,1 0 0 0,0 0-1 0,-1 0-14 15,1 0-1-15,-2 0 16 0,2 0-16 0,0-2 16 16,0 2-16-16,0-1 4 0,-1 1 20 0,-1 0-1 15,2 0-19-15,-3 0 8 0,-1 0 4 0,2 0 0 0,-3 0 0 16,2 0-1-16,-2 0 5 0,0 0-4 0,0 0 0 16,0 0 0-16,-2 0-12 0,6 0 12 0,-1 0-4 0,-2 0 0 15,1 0 0-15,1 0 0 0,2-3 0 0,-2 0-4 16,2 3 4-16,-1-3-4 0,1 3 0 0,-1-1-12 16,0-1-24-16,-1-1-19 0,3 2-10 0,-1-1-19 0,-3-1-48 15,1 2-70-15,0-4 21 0,-1 4 16 0,1-4 22 16,0 0 18-16</inkml:trace>
  <inkml:trace contextRef="#ctx0" brushRef="#br0" timeOffset="84974.8">10904 12484 94 0,'0'0'47'0,"0"0"-5"0,0 0 1 0,0 0-3 0,0 0-5 16,0 0-17-16,0 0 7 0,0 0 7 0,0 0-14 15,0 0 7-15,0 0 1 0,0 0-19 0,0 0 0 0,0 0 11 16,0 0 3-16,0 0-6 0,0 0-4 0,0 0 10 16,0 0-10-16,0 0 0 0,0 0 0 0,0 0-4 0,0 0 0 15,0 0-10-15,0 0 10 0,0 0 0 0,0 0 0 16,0 0-10-16,0 0 6 0,0 0 1 0,0 0-8 15,0 0 12-15,0 0-1 0,0 0 0 0,0 0 0 0,0 0 11 16,0 0-10-16,0 0 10 0,0 0-11 0,0 0-3 16,0 0 7-16,0 0 7 0,0 0 0 0,0 0-3 0,0 0 0 15,0 0-1-15,0 0-3 0,0 0-11 0,0 0-3 16,0 0 6-16,0 0-6 0,0 0-1 0,0 0 0 16,0 0 4-16,0 0 15 0,0 0-19 0,0 0 19 0,0 0-19 15,0 0 1-15,0 0-1 0,0 0 11 0,0 0 8 0,0 0-4 16,0 0-15-16,0 0 1 0,0 0 3 0,0 0-4 15,0 0 4-15,0 0 15 0,0 0 0 0,0 0-19 16,0 0 15-16,0 0 4 0,0 0-12 0,0 0 9 0,0 0-20 16,0 0 19-16,0 0-18 0,0 0 18 0,0 0-7 15,0 0-12-15,0 0 19 0,0 0-18 0,0 0 7 0,0 0 0 16,0 3 11-16,0-3-15 0,0 0 12 0,0 0-4 16,0 3 3-16,0-3 1 0,0 0-5 0,0 0 1 0,0 0 0 15,0 1 3-15,0-2 1 0,0 1-1 0,0 0 1 16,0 1 3-16,0-2 8 0,0 1-12 0,0 0-7 15,0 0 12-15,0 0 7 0,0 0-4 0,0 0 0 0,0 0 1 16,0 0-1-16,0 0-19 0,0 0 4 0,0 0 0 16,0 0 0-16,0 0 0 0,0 1 23 0,0-1-4 0,0 0-3 15,0 0-1-15,0 0-3 0,0 2 0 16,0-2 0-16,0 2-1 0,0-2 1 0,0 0 0 0,0-2 0 16,0 4 4-16,0-2-8 0,0 0 0 0,0 0 4 0,0 0 4 15,0 0-12-15,0 0 4 0,0 0-4 0,0 0 4 16,0 0 4-16,0 0-12 0,0 0 4 0,0 0-4 0,0 0 4 15,0 0 5-15,0 0-14 0,0 0 10 0,0 0-5 16,0 0 4-16,0 0-4 0,0 0-9 0,0 0 14 0,0 0 7 16,0 0-4-16,0 0 0 0,0 0-12 0,0 0-4 15,0 0 0-15,0 0 0 0,0 0 12 0,0 0 8 0,0 0-4 16,0 0 0-16,0 0 1 0,0 0-1 0,0 0-12 16,0 0-9-16,0 0 13 0,0 0 9 0,0 0-1 0,0 0 0 15,0 0 0-15,0 0-3 0,0 0-1 0,0 0-13 16,0 0-3-16,0 0 12 0,0 0 8 0,0 0-12 15,0 0 4-15,0 0 8 0,0 0 1 0,0 0-5 0,0 0 0 16,0 0 0-16,0 0-12 0,0 0 4 0,0 0-5 16,0 0-3-16,0 0 12 0,0 0-4 0,0 0-4 0,0 0-1 15,0 0 18-15,0 0-9 0,0 0-5 0,0 0-3 16,0 0 16-16,0 0 1 0,0 0-1 0,0 0 0 16,0 0-4-16,0 0 1 0,0 0-10 0,0 0-7 0,0 0 12 15,0 0 8-15,0 0-12 0,0 0 4 0,0 0 8 16,0 0 1-16,0 0-13 0,0 0-9 0,0 0 1 15,0 0 3-15,0 0 14 0,0 0 3 0,0 0-12 0,0 0-5 16,0 0 18-16,0 0-1 0,0 0 0 0,0 0 1 0,0 0-14 16,0 0 5-16,0 0 9 0,0 0-5 0,0 0-12 15,0 0 8-15,0 0 4 0,0 0-13 0,0 0 9 0,0 0-8 16,0 0-4-16,0 0 8 0,0 0 4 0,0 0-9 16,0 0-3-16,0 0-8 0,0 0 3 0,0 1-23 0,0-1-4 15,0 2-31-15,0-1-18 0,0-1-77 0,0 2-29 16,0-1 17-16,-4 2 13 0,2-3 30 0,-1 5 3 15</inkml:trace>
  <inkml:trace contextRef="#ctx0" brushRef="#br0" timeOffset="87072.81">10893 12462 80 0,'0'0'64'0,"0"0"0"0,0 0-3 16,0 0-22-16,0 0 1 0,0 0-22 0,0 0-4 0,0 0 0 15,0 0 1-15,0 0-5 0,0 0 19 0,0 0 0 16,0 0-4-16,2 0-11 0,-2 0 1 0,0 0-4 16,0 0-1-16,0 0 1 0,1 0 4 0,-1 0-1 0,0 1-3 15,4 2 0-15,-6-1 0 0,2 1 0 0,3-3 10 16,0 1-6-16,-3 2-8 0,2-1 0 0,1-2 12 0,-3 3-5 16,0-3-10-16,2 1 11 0,1 1-1 0,-3-1-14 15,3 2 0-15,-3 1 15 0,3-4 0 0,-3 4-1 0,3-1-3 16,-1 1 4-16,1-2 0 0,-1-1 0 0,-1 4-8 15,4-1 0-15,-3-1 1 0,-1 2-1 0,2 2 1 16,2-2-1-16,-5-1 0 0,6 4 5 0,-4-2-1 0,1 1 8 16,0 0-12-16,0 0 12 0,-1 0-12 0,3 4 5 15,0-2 3-15,-1 0 0 0,2 1 0 0,-1 1-4 0,0-1 1 16,0 1-1-16,1 1 1 0,0 1-1 0,1-1-7 16,-1 2 8-16,1 0-16 0,-1 2 15 0,1-1-15 15,-2 1 8-15,2 1-8 0,-1 1 20 0,1-2-8 0,-1 0-12 16,-2 0 0-16,1 0 0 0,0 1 19 0,1-2-18 15,0 0 10-15,-2-1 1 0,0 0 11 0,1-2-11 16,0 2 0-16,0-1 4 0,-2 1 3 0,3-1-7 0,-3 0 0 0,2 1 0 16,0 0 0-16,0-1-4 0,1 1 4 0,-3 1-4 15,3-2 0-15,-1 1 0 0,3-1 4 0,-3-2-8 16,3 2 4-16,1 1-4 0,-1-4 0 0,-3 2 0 0,3-1 0 16,-1 1 0-16,0-2 0 0,1 1 0 0,-2-2 4 15,0 0-4-15,-1 1 0 0,0-2 0 0,1 2 0 16,-1-2 0-16,0 2 4 0,-1-2-4 0,0 2 0 0,0-2 4 15,-2 1 4-15,1 0-8 0,2-2 0 0,-5 4-8 16,3-4 8-16,-1 1 0 0,-2 2 0 0,5-2 0 0,-4-1 0 16,-1 2 0-16,3 2 0 0,0-4 0 0,-3 4 4 15,5-1-4-15,-2-2 0 0,0 1 4 0,2 0-4 16,-5-2 0-16,4 4 4 0,-1-5-4 0,-2 1-4 0,4-1 4 16,-5 0 0-16,1-3 0 0,-1 3-8 0,2-1 12 15,-2 1-4-15,3-2 0 0,-1 0-8 0,-1 1 8 0,1 0 0 16,-1 1 4-16,3-4-4 0,-1 5 0 0,0-3-8 15,-3-1 8-15,3 1 4 0,-1 1-4 0,4-3 12 16,-6 2-12-16,5-2 4 0,-4 2 0 0,1-1-8 0,-1-2 8 16,3 3-4-16,-1-1 0 0,-3-2 0 0,3 2 0 15,-4 2 0-15,4-4 0 0,-2 0 0 0,-1 3-4 0,2-4 8 16,-2 3-8-16,4-2 4 0,-4-1 0 0,2 0-8 0,-4 0 12 16,4 0-4-16,-1 2-8 0,-1-2 12 0,0-2-4 15,0 4 4-15,0-4-4 0,-1 2 4 0,1 0-4 0,0 0-8 16,0 2 12-16,0-2-4 0,0 0 4 0,0 0-4 15,0 0 4-15,0 0-4 0,1 1 0 0,-1-1 0 16,2 0 4-16,1 0-4 0,-3-1-8 0,0 1 0 0,0 0 4 16,5-2 12-16,-5 2-8 0,3-1 8 0,-3-1-4 15,4-1 0-15,-3 0 0 0,2-3 4 0,-1 3-8 16,4-1 8-16,-5-2-4 0,1 1 4 0,1-1-8 0,-3 0 4 16,5 0 9-16,-5 0-1 0,3-2 0 0,-3 4-12 15,2-3 4-15,-2 0 4 0,3-1-8 0,0 0 5 16,1-1 3-16,0 2 0 0,-4-1-8 0,3-1 4 0,-3 0 5 15,3-1-5-15,-1 2-13 0,3-4 22 0,-4 3-21 16,1-1 3-16,0-1 18 0,-2-1-5 0,4 0 5 0,-2 0-17 16,1 0 20-16,0 0-20 0,-1-1 21 0,1 1 0 15,0-3 0-15,0 1-21 0,0 1 21 0,1-2-21 0,1 0 21 16,-4-2-4-16,2 4-9 0,3-4 1 0,-4 2-14 16,1 0 22-16,0 2-13 0,-1-1 4 0,-1 0 9 0,1 3-13 15,1-3 5-15,-1 4-5 0,1-1 0 0,-1 0 4 16,4 1 9-16,-5 0-13 0,2-1 9 0,2-1-9 15,-2 2 0-15,2-1 0 0,-1-1 0 0,-1 2 9 0,3-4-9 16,-2 2 9-16,-2 0-13 0,3-3 13 0,-2 3-14 0,0-3-8 16,2 0 13-16,-2 0 0 0,2 0 0 15,-1 0 0-15,0 0 0 0,-1 0 0 0,0 0 0 0,0 0 0 16,-1 3 0-16,3 0 0 0,-2 0 0 0,1 0 0 0,1 0 0 16,-2 1 0-16,1 1 0 0,0 1 9 0,1-3-14 15,-2 2 5-15,2 1-4 0,0-3 4 0,-1 1 0 16,0 1 0-16,0-1 0 0,0 1-5 0,-3-2 10 0,2-1 4 15,-1 2 0-15,0 0-14 0,2-1 5 0,-4 2 9 0,3 1-9 16,-1-2 9-16,1 0-5 0,-3 1 1 0,6 1-10 16,-6 2 1-16,0 1-9 0,2-2 13 0,-2 1-5 15,3-1-4-15,-3-1 9 0,2 3 0 0,-2-1 0 0,2-1 0 16,-2 1 0-16,1-1 0 0,5-1 0 0,-6 2 5 16,3-2-5-16,-1 1 4 0,1 1-4 0,-1 1 5 0,-1-2-1 15,1 2 5-15,-1 0-5 0,-1 0 5 0,0 2 10 16,2-1-10-16,-2 1 14 0,0 2 0 0,-2-1-23 15,2-1 4-15,0 2 24 0,0 1-28 0,0-1 24 0,2 2-14 16,-2-1-15-16,0 1 24 0,0 0-24 0,2-2 20 16,-1 4-25-16,-1-2 20 0,2 0-15 0,-2-2-14 15,3 2-19-15,-3-1 14 0,2 2-26 0,1-1 0 0,-3 0-29 16,0 0 1-16,0 0-22 0,4 0 7 0,-5 0-45 0,2-1-64 16,-2 4-24-16,2-2 37 0,-2 4 20 0,-2-1 19 15,3 2 18-15</inkml:trace>
  <inkml:trace contextRef="#ctx0" brushRef="#br0" timeOffset="88695.62">12003 13476 76 0,'0'-2'79'16,"0"-1"-8"-16,0 2-6 0,0 1-5 0,3 0 8 15,-3-2-28-15,0 0 3 0,2 2-3 0,1 0-4 0,-3-1 0 16,5 1 0-16,-5 3-18 0,3-1 19 0,-1 1-8 0,-1-2 0 16,1 2 1-16,-2 3 10 0,3 0-3 0,-3 0 4 15,3 3-4-15,-2 0 1 0,3 0-8 0,-4 3 0 16,1 0 1-16,-1 0-4 0,2 0 0 0,-2 2-4 0,0-1 4 16,3 2 8-16,0-1-3 0,-3 1 0 0,5 0-20 15,-3 0 16-15,1-2-20 0,1 2 20 0,1 0-19 0,-2-2 19 16,2 3-20-16,-3-3 21 0,-1 1 1 0,1 0-14 15,-2 2 1-15,0-3 0 0,3 1-4 0,-1-1 0 0,-2-1-4 16,1 0-9-16,-1-1 13 0,0-1 0 0,2 1-5 16,-2-4 1-16,3-1-5 0,-3 1 1 0,0 0-10 0,0-3 10 15,0 2-10-15,0-5 14 0,3 3-4 0,-1-4-1 16,-1 1-8-16,-1 1 12 0,-1-2-3 0,2 0-1 16,-1 1 1-16,0-2-10 0,2 1 14 0,-4 0-4 0,2 3 4 15,0-2 4-15,0-1 0 0,0 0 10 0,0 2-9 16,0-1-10-16,0-2 10 0,0 1-9 0,0 1 23 0,0-1-14 15,0 0 9-15,0-1-4 0,0 1 1 0,0 0-1 16,0-2 0-16,0 1-4 0,0-2 0 0,0 0-25 16,0-2 25-16,0-1-25 0,0 2 25 0,0-3-5 0,0 0 0 15,0-2 0-15,0 0 0 0,0 2 0 0,0-4-4 16,0 1-1-16,0-2 0 0,0 0 0 0,0-2-15 0,3 1 15 16,-3-4-26-16,5 2 26 0,0 0-25 0,-2-3 25 15,2 2-25-15,3-1 25 0,-2-1-10 0,2 2-15 16,0-1 25-16,0 1-25 0,-2 2 25 0,0-3-20 0,-1 4 25 15,3 1-25-15,0-2 20 0,-2 3-19 0,1-1 9 0,-2 1-10 16,1-1 25-16,1 4-25 0,0 0 6 0,1-1-1 16,-2 0 20-16,4 1-20 0,-4 2 20 0,0 0-20 0,-1 2 20 15,2 1-20-15,0-2 20 0,-2 1-10 0,1 2-10 16,-2 1 20-16,2 1-25 0,-3-3 25 0,2 3-20 16,-4 0 20-16,4 0-20 0,-2-3 5 0,0 3 5 0,2 1-9 15,-1-2 9-15,-3 4-10 0,5 0 25 0,-3 1-6 16,0 0-18-16,2 1 18 0,0 0 1 0,-2 2-20 15,2 1 1-15,-2 1 18 0,3 1-18 0,-3-1 18 0,1-1-18 16,-1 1 18-16,-1 1 1 0,2 1-20 0,-2-1 20 0,3 0-1 16,-4 3-23-16,4-1 24 0,-2 1-25 0,0-1 30 15,0 2-15-15,-3-1 9 0,5 1-23 0,-2-1 23 16,-1 2-23-16,1-2 24 0,-1 3-20 0,-1-3 24 0,1 1-23 16,-2-1 18-16,2 2-18 0,4-1 23 0,-6-1-4 15,3-1-20-15,-2 2 20 0,1-2 0 0,1 1-1 0,-3-1-13 16,5 0 13-16,-5 0 1 0,3 0-25 0,0-2 6 0,-1 1 18 15,-2-2 1-15,4 0-20 0,-4 2 20 16,0-4-24-16,4 1 23 0,-4-2 6 0,1-2-25 0,-2 2 20 16,1-2-20-16,0-2 0 0,1 0 25 0,-2-1-25 0,1-1 25 15,1 0-25-15,-2 0 25 0,1 0-25 0,0 0 25 16,0 0-25-16,0-1 25 0,0 2-20 0,0-1 10 16,0 0 10-16,0 0-25 0,0 0 15 0,0 0 10 0,0 0-25 15,0 0 25-15,0-3 0 0,0 1-5 0,0 0-10 16,0-3-10-16,0 1 0 0,0-2 0 0,0 0 0 0,0-3 15 15,0 1-5-15,0-5 5 0,0 2-5 0,0 0 0 16,0-3 10-16,0 0 0 0,1-2-5 0,2-1 0 16,-1 1 1-16,3-4-6 0,-2 1-21 0,3-1 21 0,-1-1-20 15,4 2 0-15,-2-1 5 0,1 1 25 0,-2-1-25 16,2 1 15-16,-2 1-15 0,1 0 25 0,-1 1 0 16,-1 2-25-16,2 0 6 0,0 0 23 0,-2 3-24 0,1 0 1 15,-1 0-1-15,2 0 25 0,0 2-25 0,-1-1 24 0,2 2-23 16,-2-1 18-16,2 2-9 0,0 1-9 0,0 1 18 15,0-1-18-15,0 3-1 0,-2 1 20 0,1 0-5 16,-1 2-15-16,3-1 0 0,-4 1 0 0,0 4 25 0,2-2-25 16,-3 5 15-16,2-3-15 0,1 5 25 0,-3-2-10 15,1 1 9-15,0 1-9 0,-2 2 5 0,3-1-10 0,-3 3-10 16,2-3 20-16,-1 3 0 0,-3 0-25 0,2-1 25 0,-3 2-20 16,5 0 20-16,-5 1-5 0,2 1-15 0,-2 2 25 15,0-4-25-15,1 2 25 0,1 0-25 16,2 0 25-16,-4 0-25 0,3 0 25 0,-6 1-25 0,6-2 25 0,-3 1-25 15,0 2 25-15,2-4-25 0,-2 2 0 0,-2 0 20 16,2-1 0-16,0 1-10 0,0-1 10 0,0-1 0 0,2 0-5 16,-2 1-25-16,3-4 20 0,-1 4-20 0,-2-4-15 15,2-1-23-15,-1 0-3 0,2 0-17 0,-1-1-20 16,3-2-18-16,-4 0-8 0,1-5-89 0,-2 1-22 0,3-1 25 16,-2-1 33-16,2-1 12 0,-1-2 22 0,1-2 15 15</inkml:trace>
  <inkml:trace contextRef="#ctx0" brushRef="#br0" timeOffset="89504.57">13391 13587 73 0,'0'-3'93'0,"0"-4"-18"0,0 0 7 0,0 4 4 0,0 0-11 16,0-2-17-16,0 4-1 0,-1-5 5 0,-3 3-15 15,3-1 16-15,-2 0-23 0,-2 2 15 0,2 0-10 16,-2-1 0-16,2 0 0 0,-2 2-3 0,-1-2-8 0,0 1 0 16,1 0 5-16,0 1-8 0,1 0 0 0,0-4-15 15,-2 2 16-15,0 0-20 0,0 0 20 0,-1-2-24 16,1 0 20-16,-1 2-24 0,1-2 0 0,-2 2 17 0,0-1-9 16,2-1 8-16,-2 1-20 0,0 2 17 0,2-3-21 15,-1 4 16-15,1-3-16 0,-2 2 17 0,2-1-9 0,1 2 8 16,0-1-12-16,-1 1 4 0,0 1-12 0,1-2 21 15,0 4-22-15,1-6 1 0,-3 8 0 0,2-1 3 16,1-2 18-16,-1 5-1 0,0-2-20 0,-1 1 16 0,1 1 1 16,0 1-1-16,-1 0-16 0,0 2 16 0,3-3 1 15,-2 1-1-15,0 2-16 0,-1-1 16 0,-2 1-16 0,2 1 20 16,-1 0-16-16,2 1 13 0,-4 3 16 0,4-1-8 0,-3-1 18 16,2 5 0-16,0-1-17 0,-2 1 22 0,3 1 5 15,4 1-12-15,-1 1 4 0,0-1 1 0,2 1 1 0,-1-1-10 16,-1-1 6-16,4-1 11 0,3-2-26 0,1 0 22 15,0-3-16-15,0-2 12 0,1-1-16 0,2-2-17 16,4 0 23-16,-2-6-11 0,6 2-17 0,-1-4 0 0,1-4 0 16,0 0 11-16,1-3-5 0,0-4-6 0,2-4-12 15,-1 2-4-15,-3-6-1 0,5-1 6 0,-4-1-6 0,-1-2-4 16,0 0-1-16,0-2-10 0,-5 1 1 0,1-1 5 16,-1 2 5-16,-3 3 1 0,0-3 0 0,-5 6 15 15,0 0 5-15,-1 3-20 0,0 3 20 0,-1 2 20 0,-1 1-10 16,-1 3 5-16,-1 0 5 0,2 3 1 0,-2 3-1 15,4-3 12-15,-2 3-11 0,-2 0 11 0,2 3-10 16,-1-2 5-16,-1 5-10 0,2 0 11 0,-2 2 1 0,2 0-1 16,0 3-4-16,-1 3 0 0,1 0 0 0,0 4-6 15,1 0 6-15,4 2-5 0,-3-1-25 0,1 1 24 0,2 3-24 16,0-2 25-16,0 1-32 0,1-1 19 0,0 0 13 16,2-3 1-16,-2 0-33 0,-1 0 13 0,1-3 13 15,1 0-33-15,-1-3-5 0,-1-1 0 0,0-3-11 0,1 0-12 16,0-3-11-16,-1-2-47 0,1-1-16 0,-1-3-27 15,0 0-10-15,2-5-29 0,-2 0-77 0,0 0 12 0,-2-3 38 16,2-2 22-16,-2 1 24 0,-3-2 19 0,2-1 22 16</inkml:trace>
  <inkml:trace contextRef="#ctx0" brushRef="#br0" timeOffset="90077.82">13575 13050 87 0,'0'0'79'0,"-2"-2"3"15,2 2-14-15,2 0-11 0,-2 0 11 0,0 0-32 0,0 0-4 16,0 0-10-16,-2 0 18 0,2 0-19 0,0 0 1 16,0 3 0-16,0-1 18 0,0 1-11 0,0 0 7 0,0 0-10 15,0 1 3-15,0 1-7 0,0 2 0 0,0-1 1 16,3 3 6-16,-3-3 1 0,4 3-15 0,-3-1-7 16,2 2 10-16,-1 1-10 0,1-2 18 0,2 3-11 0,-1 0 8 15,1 0 0-15,-5 0-19 0,5 3 19 0,-2-2-20 16,0 4 1-16,1-4 12 0,0 4 7 0,0 1-8 15,-3-2-3-15,4 1-4 0,-5 2 7 0,3 1 1 0,-3 1-1 16,0 1 1-16,1 1 0 0,-2 0 0 0,1 2 0 0,0-4-4 16,0 4-4-16,0-3 0 0,1 1 4 0,1-2 8 15,0 0-12-15,-1-3-4 0,2 0 13 0,-1-1-9 0,0-1 0 16,1-1 0-16,-1 0-12 0,-1 0 20 0,-1 0-3 16,0-1-9-16,0-1-8 0,0 2 20 0,0-1-3 0,-1 1-21 15,2-2 24-15,-2 1 1 0,1-2 0 0,1 0 0 16,-1-2-13-16,0 0-8 0,-1 0 4 0,1-3 8 15,0-1 1-15,0 0-13 0,0-3-1 0,0 0 14 0,0 0 8 16,0-2-13-16,0-1-8 0,0 0 0 0,0 0 17 16,0 0 0-16,0 0 0 0,0-1-5 0,0 1-3 15,0 0-5-15,0-1-5 0,0-1-16 0,0-2-10 0,0 1-20 16,0-2 10-16,0 1-21 0,0-4-23 0,0 2 2 0,1-1-14 16,2-2-70-16,-3 0-36 0,3 0 14 0,2-2 20 15,-2-1 33-15,2-1 8 0</inkml:trace>
  <inkml:trace contextRef="#ctx0" brushRef="#br0" timeOffset="90762.13">13961 13362 87 0,'-5'0'82'0,"-1"1"15"0,1 2-8 0,-2 0-10 16,0 0-4-16,0 2-21 0,1-1-10 0,-1 1 6 16,0 0 5-16,2 2-7 0,-1-1-8 0,-1-1-14 0,2 0 14 15,1 0-17-15,-4 1 14 0,3 0-18 0,0 0 14 16,-1-2-10-16,0 2-8 0,-2-1 15 0,3-1-18 15,-3 1 7-15,2 0 4 0,-2 2-4 0,-1-1 0 0,2-2 5 16,-1 1-5-16,-1 1-7 0,1-2 4 0,2 2 3 16,-3 0 9-16,0-1-8 0,1 1 8 0,4-2-20 0,-3 1 20 15,1-1-20-15,-2 2 21 0,2-3-17 0,1 2 0 16,0-1 13-16,0 1-4 0,2-4 4 0,-3 0-4 0,5 1 1 16,-3 0 3-16,3-1 1 0,-1-1-4 0,2 3 4 15,-3 0 1-15,3-3 4 0,0 0 1 0,0 3-4 16,0-3 0-16,-2 0-5 0,4 3 1 0,-4-3-5 0,2 0-5 15,-1 0-18-15,2-1 18 0,-1 2 1 0,0-4-1 16,0 5-23-16,0-2 13 0,0-2 6 0,0 2 0 0,0-3-15 16,0 0 10-16,0 0-25 0,2-2 11 0,1 3 9 0,-1-3-20 15,1 1 15-15,0-3-14 0,0 3 5 16,3-2 0-16,-3 3-1 0,2 0-3 0,0 1 4 0,-3 1 4 16,-1 0 1-16,3 1 0 0,-3-3 4 0,1 3-4 0,-1 0 5 15,-1 1 8-15,2-2-13 0,1 2 9 0,-2-2 0 16,4-1-4-16,-2 4-1 0,-3-1 5 0,7 3-4 0,-2-2 4 15,1 3 0-15,1-2 0 0,-2 1 4 0,3 0 1 16,0 3-1-16,0 0-4 0,0-1 5 0,2 2-1 16,-1-1 1-16,2 1-1 0,-1-1 6 0,-1 0 8 0,2 4-4 15,0-2-9-15,0 0-1 0,0 2 1 0,-3-2 0 16,5 1-1-16,-4-1-13 0,1 2 23 0,1-2 0 16,-3 0-23-16,-2 0 23 0,2 0-23 0,1-2 18 0,-5 0 1 15,0 0-10-15,1-1-5 0,0 1 5 0,0-2-10 16,-4-1-4-16,5-1-9 0,-4 3-1 0,1-3-26 0,0-1-26 15,2 1-11-15,-5-3-18 0,5 1-5 0,-2-1-75 16,0 0-49-16,5 0 24 0,-5-1 22 0,0-2 27 0,1-1 18 16,0 0 15-16</inkml:trace>
  <inkml:trace contextRef="#ctx0" brushRef="#br0" timeOffset="91644.9599">14484 13455 52 0,'-3'-2'82'0,"-2"-1"-4"0,3-1 11 0,-2-1-17 15,2 5 10-15,0-3-35 0,-1 2 3 0,0 1 8 16,0-5-3-16,0 4-4 0,2 1-11 0,-3-2 8 0,1 2-19 16,3 0 15-16,-5-2 1 0,2 2-7 0,1 2-1 15,-1-4 1-15,0 4 4 0,0-2-11 0,-1-2 19 0,0 2-3 16,1 0-4-16,-2 0-3 0,2 0-4 0,0 0-12 0,1 0-7 16,2 4 15-16,-1-4-11 0,-4 0 0 0,2 3-5 15,0 0 1-15,1 1 4 0,-1-1-4 0,0 1 0 16,0 0 1-16,-2 3-1 0,0-2 5 0,-3 1 0 0,5 0 0 15,-2 1 0-15,-1-2 10 0,3 1-14 0,-2 1 9 16,-1-1 1-16,1 2-23 0,0-1-1 0,1 1 6 0,-1-2-6 16,1-1 11-16,1 2 8 0,2-1-13 0,-2-2 9 15,3 2 1-15,-2-4-1 0,2 2-4 0,0-1 0 0,0 0-15 16,0-2-10-16,0 3 0 0,0-1 0 0,-1 0 0 16,1-2 20-16,0-1 5 0,-2 3 0 0,2-3-25 15,0 0 25-15,0 0-5 0,2 0 0 0,-2 0 0 0,-2 0 0 16,4-1-5-16,-1 2 1 0,4-1-1 0,-2 3 0 15,2 0-5-15,-2-2 5 0,3 3 0 0,-1 0 0 16,0 2-5-16,2-2 5 0,-2 4-5 0,0-2-20 0,0 2-1 16,1-1 26-16,2 0 1 0,-2 3-1 0,-2-1 0 15,4-2 0-15,-2 2 0 0,2 0-5 0,-2-3 0 0,0 1-20 16,3 3 25-16,-2-3 0 0,-1 1 0 0,1-4 0 16,-1 4 0-16,-1-2 0 0,1-2-5 0,-1 2 0 0,-2 0 6 15,0-1-6-15,-3-1 5 0,2 2-10 0,-1-1-1 16,-1-1 12-16,0 1-1 0,0-1 0 0,0 2-10 15,-1-1 5-15,-1-1 10 0,4 2 1 0,-2-1-1 0,0 1-15 16,-2 0 5-16,2 1 0 0,-1-1 0 0,-3 1 0 16,1 0 0-16,0 0 0 0,-3 1 0 0,1-1 5 15,2 1 1-15,-5-2-6 0,3 0 5 0,-5 1 0 0,3-2 1 16,-1 2-1-16,2-1-5 0,-5-1 0 0,1 1 16 0,2-2-10 16,-3 0-17-16,0 1 27 0,1 0-16 0,0-4 0 15,-1 4 5-15,1-1-5 0,-1-4 0 0,1 2 0 0,2-1 0 16,-2-1-10-16,0 2-12 0,4-2-26 0,-1 0-3 15,-2 0-35-15,4-2-10 0,-1 2-20 0,1 0-20 16,0 0 1-16,-1 0-89 0,3-1-20 0,-2-1 27 0,-1 2 28 16,-1-3 28-16,-1-1 14 0,2 4 15 0</inkml:trace>
  <inkml:trace contextRef="#ctx0" brushRef="#br0" timeOffset="92979.82">11377 14287 59 0,'2'0'78'15,"-4"-1"1"-15,2 1-4 0,0-2-11 0,0 2 15 0,0 2-22 16,0-2-42-16,0 0 28 0,0 0 4 0,0 0 7 16,0-2-10-16,0 5 0 0,0-3 3 0,0 0-3 0,0 0-3 15,2 3-4-15,1-2-18 0,0 3 0 0,0-1 14 16,2 0-18-16,1-2 8 0,-1-1-12 0,4 0 16 16,-1 3-19-16,4 0 15 0,-2-2-20 0,-2 1 20 0,5-2-19 15,0-2 16-15,1 2-9 0,0 0-11 0,0 2 8 16,-1-2 0-16,4 2 7 0,-1-4-19 0,0 2 20 0,1 0-8 15,-1 0-4-15,3 0 0 0,-1 0 11 0,1 0 1 16,-2 0-8-16,4 0 0 0,-3 0 0 0,2 0 0 16,0 0 4-16,0 0-4 0,1 0 0 0,0 0-4 0,-1 0 4 15,3 0-4-15,-3 0 4 0,2 0-4 0,2 0 0 16,-2-3 0-16,3 3 0 0,1-1-4 0,-1 1 0 0,3-2-4 16,-1-1 8-16,0 3 0 0,0-1 8 0,3 1-12 15,-1 0 13-15,1 0-5 0,-2 0-12 0,0 0 4 16,1 0 8-16,-2 0-12 0,-1 1 4 0,1-1-4 0,-1 0 4 15,2 0 8-15,-1-1-8 0,2 1 0 0,-3-3-4 0,1 3 4 16,0-2-4-16,1-3 4 0,1 4-4 0,-3-5 12 16,1 2-12-16,-1 1 0 0,1 0-1 0,-2 1 5 0,0 2-4 15,-2-3 0-15,1 2 4 0,-2-1 0 0,1 2 8 16,-3 3-8-16,1 0 0 0,-2-1 0 0,-1 1 0 0,2-2 0 16,-4 2 5-16,3-1 3 0,-3 1 0 0,1 0-12 15,2-1 4-15,-3 2 8 0,3-4-8 0,-3 0-4 16,3 3 4-16,-3-3-4 0,4 0 4 0,-1 0-4 0,0 0 4 15,2 1-4-15,-1-2 0 0,0 1 4 0,0 0-5 16,2-3 5-16,-3 3 9 0,3 0-9 0,-2 0-4 16,1 0 12-16,0 0-8 0,-1-2 8 0,0 2-12 0,1-2 0 15,0 1 4-15,-2 1-8 0,2-3 8 0,0 0-5 16,-1 0 1-16,0-1 0 0,1 1 0 0,-2-2 0 0,1 2-8 16,-1 0 12-16,2-1-4 0,-1 1 4 0,-4-1 0 15,3 3-8-15,0 0 12 0,-3-1-4 0,3-1 0 16,-2 2 0-16,1-1 0 0,-2 2 0 0,-1-1 0 0,1 1 0 15,2-3 0-15,0 4 0 0,-2-6 0 0,3 4-4 16,-1 1 4-16,2 0 0 0,-1-1-4 0,0-2 0 0,2 1 4 16,-2-1 4-16,3 2-8 0,-2-2 4 0,1 3 0 0,-2 0-4 15,1-4 0-15,-2 2 4 0,1 0-4 16,1 2 0-16,-4 0 4 0,3 0-4 0,-1 0-4 0,-1 0 4 16,-1-1 8-16,1-1-12 0,0 4-8 0,-1-1 16 0,-3-1-20 15,4-1 20-15,-4 1-16 0,1 0 8 0,-1 0 12 16,1 0 0-16,-1 0-19 0,-1 0 18 0,0 0-14 0,-1 0 19 15,-1 0-20-15,2 0 20 0,-3 0-20 0,2 0 20 16,-3 0-20-16,0 1 20 0,3-1-16 0,-3 0 16 0,-2 0-20 16,2 2 20-16,2-1-8 0,-4 0-12 0,0-1 12 15,1 0 0-15,-2 2-12 0,1 0 16 0,-2-2 0 16,0 1-19-16,-1-1 15 0,-2 0-16 0,-1 0 1 0,2 0-8 16,-2 0 7-16,0 0-18 0,0 0 19 0,0 0-20 15,-2 0 5-15,2 2-11 0,0-1-15 0,0-1 8 0,0 0-62 16,0 0-53-16,-3 2 8 0,2-2 5 0,-3 0 14 15</inkml:trace>
  <inkml:trace contextRef="#ctx0" brushRef="#br0" timeOffset="94185.11">11666 14872 55 0,'4'6'57'0,"-1"-1"4"16,-2-1-1-16,3 1-2 0,-1 1-1 0,0-2-21 16,0 2-1-16,0 0-2 0,-1 0-1 0,-1 0 8 0,2 0-1 15,-1-1-17-15,3 2 0 0,-2-1-1 0,0 2 12 16,0 1 0-16,2-2-4 0,1 1 8 0,2 1-12 0,-3 1 1 15,2 1 0-15,0 1-4 0,-1-2-7 0,2 2 0 16,-1 0-1-16,1 0 1 0,-1-1-3 0,2 5 3 0,-3-4-4 16,0 5 4-16,3-2 7 0,-2 1 1 0,-1 2 0 15,2 2-19-15,0-2 22 0,-2 3-18 0,1 1 19 0,-2-2-12 16,1 2 1-16,0-1-9 0,-1-2 17 0,-2 1-1 16,3 1 4-16,-2-1 5 0,0 1-16 0,0-3 16 15,2 0-12-15,-2 0-8 0,1-2 16 0,-2 2 1 0,2-3-25 16,0-1 21-16,1 1-21 0,0-4 21 0,-1 2-4 15,2-3-21-15,-2 1 21 0,-1-2 0 0,2-2-4 16,-1 2 0-16,2-3-4 0,-4-1 0 0,0 0 0 0,2-3 0 16,-2 0-13-16,0 1 5 0,-2-2-5 0,2 2 0 15,-1-3 0-15,0 0 4 0,-1 0-4 0,1 0 5 0,1 0-5 16,-3 2 0-16,0-2 4 0,3 0 0 0,1 0 5 16,-4-2-4-16,4 2-1 0,-2 0 5 0,2-1 0 0,-4-1 0 15,3 1 4-15,-1-2 6 0,1-1-10 0,2-1 0 16,-2-1 0-16,2-2 9 0,-2 1 1 0,-3-4-24 0,4 1 24 15,3-1-10-15,-4-2-4 0,2-1 0 0,0-1-10 16,0 0 19-16,1-3-4 0,0-3-1 0,-1 0-18 16,3-1 23-16,-1-4-4 0,0-1-20 0,-2-1 20 0,1-2-1 15,1 0-18-15,-2-3 18 0,2 1-9 0,-1 1 0 16,2-1 5-16,1 4 5 0,-3-3-5 0,3 5-10 0,1 0-10 16,-4 2 25-16,3 2-15 0,-1 1-9 0,0 3 23 15,-1 1-18-15,0 2 18 0,-2 2 1 0,0 2 0 0,1-1-20 16,-2 3-4-16,0 2 23 0,0-1 1 0,0 2-20 15,1 0 1-15,-2 2-1 0,0 1 0 0,2 0 25 0,-5 1-6 16,3-1 1-16,-3 2-20 0,5-1 1 0,-2-1-1 16,2 2 1-16,-1 1-10 0,-2-2-19 0,1 1-8 15,-1 1-17-15,1-2-17 0,-3 2-26 0,5-1-6 0,-3 1-27 16,-2 1-84-16,0 2 0 0,-2-1 31 0,2 0 19 16,-2 2 23-16,4 0 18 0</inkml:trace>
  <inkml:trace contextRef="#ctx0" brushRef="#br0" timeOffset="95469.05">12588 15420 52 0,'0'0'78'0,"0"3"-3"16,0-5 0-16,0 1 4 0,0 1-8 0,0 0-21 16,0 3 1-16,0-2-19 0,0 2 15 0,0 0-18 0,0 2 8 15,0 1-5-15,3-2 1 0,-3 5-3 0,0-1 3 16,4 0 3-16,-3 0 1 0,2 1-3 0,-1 0-12 16,1 2-7-16,0-1 0 0,2 2 19 0,-4-3-11 0,4 3 0 15,-5 0-12-15,3-1 12 0,-1 1 0 0,0-2 0 16,2 2 0-16,-2-1 0 0,1-1 1 0,0 0-5 0,-1 0-3 15,-2-2 0-15,6 0 4 0,-4 1 4 0,-1-1-12 16,2-2-8-16,-1 1 0 0,-2-1 16 0,0 0 0 0,0 0-8 16,0-1 5-16,3 1-1 0,-3-2 1 0,0-1-5 15,0 2 1-15,0-4-5 0,0 1 4 0,0-2-20 0,3 1 0 16,-3-1 4-16,-1 0-1 0,2 0 22 0,-1-1-17 16,0 1 0-16,0 0 21 0,0 0-13 0,0 0 1 0,0 0 8 15,0-5-9-15,0 2 1 0,2-1 4 0,1-2-18 16,0-1 18-16,1 0-21 0,0-2 21 0,-1-3-22 15,2 0 18-15,-2-1-1 0,-3 1-12 0,5-3-13 0,-3 1 21 16,-1-1-21-16,3-3 8 0,-4 2 14 0,3-1-22 16,-3 1 8-16,0-1 1 0,0 2-5 0,4-2 9 0,-2 3 4 15,1-1 0-15,-2 1-13 0,3 4 17 0,-1-2-16 16,-3 1 20-16,3 2-4 0,0 1-4 0,-1 1 5 16,1 1-10-16,-1 1 1 0,-1 1 13 0,5 0-5 0,-4-1 0 15,1 4-12-15,4 1 3 0,-3-2 10 0,1 1-1 16,3 1 0-16,-4 0 0 0,1 0 0 0,0 0 1 15,0 0-14-15,1 3 13 0,0 0-16 0,-1 0 20 0,-2 1-4 16,2 2-4-16,0 2 0 0,0-1-8 0,-2 4 21 16,1-1-22-16,1 2 22 0,-2-1-17 0,1 1 21 0,0 0 0 15,0-2 0-15,-1 4 0 0,0-4-8 0,0 4 8 16,3-4-13-16,-1 2 5 0,-2 0-5 0,2 0 5 0,-2 2-4 16,1-4 3-16,0 1 1 0,-1 2-4 0,0-2-10 15,0-1 14-15,-3 1-4 0,0-1 12 0,4-1-12 0,-4 0-1 16,0 0 1-16,1 0-1 0,-1-1-4 0,2-3 0 15,1 2 5-15,-3-1-5 0,2-2 0 0,-1 1 0 0,-1-2 0 16,0-3 0-16,2 1 0 0,-2 1 0 0,2-2 0 16,-4 0 0-16,2 0 0 0,2 0 0 0,-4-2 5 0,4 1-1 15,-2 2-4-15,0-1 5 0,0 0-5 0,0 0 13 16,0 0-13-16,1 0 14 0,-1 0-14 0,-1-1 0 16,1-2 9-16,0-2-13 0,1 2-1 0,-1-3 10 0,0 2-10 15,3-4 5-15,-3-1 9 0,0 2-9 0,0-5-4 16,0 3-10-16,3-2 14 0,-3 1-5 0,3-1 5 0,-3-1 0 15,2 0-4-15,-1-1-1 0,1-1-4 0,1 1 5 16,0 0-1-16,1-1 5 0,-1 0-5 0,0 2-8 16,0-1 8-16,-3-2 5 0,6 4-4 0,-3-1-9 0,1-1 13 15,-1 2 0-15,0-1 0 0,2 0 9 0,-2 3-1 16,5-3-12-16,-4 2 4 0,3-1 0 0,-1 1-4 0,1 1 4 16,0 0 0-16,-2 1 0 0,0-1 0 0,1 2-5 15,-1 1 5-15,0 1 0 0,-2 2 0 0,3 0-4 0,-6 2 4 16,3 1-9-16,-1 0 9 0,1 0 4 0,0 0 5 15,-1 3-9-15,1 0 0 0,2-1 0 0,-2 0 0 16,2 3 0-16,1-1 0 0,-3 1 0 0,2 1 0 0,2 0 0 16,-4 1 0-16,4 1 0 0,-2-2 0 0,-2 3 0 0,2-2 0 15,0 2 0-15,0 2 0 0,-2-4 0 0,3 5 0 16,-1-1 0-16,-2 1-9 0,-1-2 14 0,1 3-5 0,0 1 0 16,-1-2 4-16,1 3-4 0,-2-1 5 0,1-1-1 15,-2 1-4-15,4 1 0 0,-1-2 0 0,-1-1 4 16,0 0-4-16,-1 0 0 0,4-1 0 0,-3-1 0 0,1-1 0 15,-3 1 0-15,2-2 9 0,-1 0-9 0,-2-1 0 16,2 1 0-16,-1-1 0 0,0-1 0 0,0 0 0 16,-3 1 0-16,6-2 5 0,-3 1-10 0,3 0 5 0,-3-1-9 15,0-1 9-15,2 1 0 0,2-1 0 0,-4-1 0 16,4-3-8-16,-3 5-1 0,-1-5-9 0,5 1-13 0,-5 1-4 16,3-2-20-16,0 0-13 0,-1 0-22 0,-2 0 2 15,2-2-14-15,-2 1-62 0,0-4-29 0,4 2 3 0,-4-3 21 16,0 0 15-16,2 0 18 0</inkml:trace>
  <inkml:trace contextRef="#ctx0" brushRef="#br0" timeOffset="95973.23">13391 15358 76 0,'0'2'75'0,"0"-4"-7"15,-1 2-11-15,1 0 8 0,0 0-12 0,0 0 1 16,0 0-11-16,0 0 0 0,0 0 8 0,0 2-4 0,0-1-11 15,0 2 1-15,0 2-8 0,0-1 15 0,0 2-7 16,0 0 3-16,0 0 1 0,0 3-4 0,0 0 1 16,0 0-4-16,0 2 0 0,0-2-4 0,0 1-7 0,1 1 4 15,1-1-8-15,1 1 1 0,-1 1-5 0,1-3 1 0,0 1 0 16,2 1-1-16,-1-2-3 0,1-2 0 0,0 4 0 16,0-4 0-16,-2 2-4 0,0-3 0 0,2 3 0 15,-2-1-8-15,0-2 8 0,-1 2 8 0,-1 2-8 0,-1-3 0 16,0 1-4-16,0-1 8 0,0 2-8 0,0-1 0 15,0 1-4-15,-1-2 4 0,2 1-4 0,-1-1 5 16,0-1-1-16,0 0-4 0,0-1 0 0,0 1 0 0,0-5 0 0,0 2 12 16,-1 0-12-16,2-3 0 0,2 1 0 0,-3-1 0 15,2 0 0-15,0 0 0 0,1-1-8 0,-2 1 4 16,-1 0-9-16,2 0 1 0,-2 0 4 0,0 0-24 0,0 0 12 16,0 0-20-16,-2 0-11 0,4 0 8 0,-4-1-15 15,2-1-7-15,0-2 9 0,0 1-45 0,0-2-68 16,0-1-1-16,0-1 15 0,0-2 9 0,0-2 17 0</inkml:trace>
  <inkml:trace contextRef="#ctx0" brushRef="#br0" timeOffset="97154.83">13660 15348 48 0,'0'3'64'15,"2"1"-21"-15,-2 1 14 0,1-1-18 0,1 1 15 0,-2-1-26 16,0 2-10-16,0-1 18 0,0 2-4 0,0 1-10 15,0-2-1-15,-2 1 5 0,2 1-8 0,2 1 3 16,-1-2-3-16,-1 1 0 0,0 2 0 0,0-2-3 0,0-2-4 16,0 1 0-16,2 1-1 0,-2-3-2 0,2 2-1 15,-4-1 0-15,2 1 0 0,3-2-7 0,-3 1 4 0,0 1 0 16,0-2 3-16,2 1-3 0,-4 1 10 0,2 1 1 16,0-1-1-16,2-1-14 0,-2 2 15 0,-2-1-8 15,2-1 1-15,0 2 6 0,0-1-6 0,0 1 6 0,0-2-17 16,3 1 14-16,-1-2-11 0,-2 1 11 0,0-1-15 15,0 2 15-15,0-4-18 0,2 3 18 0,-1-4-19 16,1 3 19-16,-2-2-18 0,0 2 11 0,-2-2 3 0,2 1-14 16,2-1-1-16,-2 2 1 0,0-2 0 0,0 1 3 15,2 0 19-15,-4 1-23 0,2 0 19 0,2-1-14 0,-2 0 14 16,0 1-8-16,0 0-10 0,1-1 18 0,2 0-7 16,-3 1-12-16,0 0 19 0,0-1-14 0,3-1 14 0,-6 0-15 15,6 0 19-15,-3-1-11 0,0 1 3 0,0-3-3 16,-3 3-1-16,3-3-10 0,0 0 18 0,0 1-7 15,0-1-1-15,0 3-6 0,0-3 18 0,0-1-1 0,0 4-6 16,0-3 3-16,0 0-3 0,0 0 3 0,0 1 0 16,0-2 4-16,0 1 8 0,0 0-5 0,0 1 1 0,0-1-3 15,0-1-1-15,0 1-4 0,0 0 1 0,0-2-1 16,0-2-7-16,0 1 4 0,0 0-1 0,0-2-3 0,0-1 0 16,0-1-8-16,0-1 4 0,0-2 4 0,0 1 0 15,0-2-8-15,0 2-7 0,3-3-1 0,0 0 16 0,0-1-8 16,-1-1-7-16,1-1 3 0,2 2 4 0,0-2-4 15,0 1 5-15,1-2-1 0,0 1 4 0,-3 1 0 16,2-1-4-16,-2 2 0 0,2-2 0 0,-2 0 1 0,3 1-1 16,-1 2 4-16,-2-1 4 0,2-1-4 0,-2 0 0 15,1 1 0-15,0 1 0 0,0 0 0 0,0 0 0 0,1 0 0 16,-2 2 0-16,2-1 7 0,0 2-7 0,-1-3-4 16,1 3 4-16,3 0-3 0,-2 0 3 0,1 2 0 0,-1-2-4 15,3 0 4-15,-2 0-4 0,-1 1 4 0,2 1 0 16,0-1 0-16,0 2 8 0,-2 2-1 0,1 1-3 15,-3-1 0-15,4 3-8 0,-3 0 0 0,0 1 8 0,-1-2 0 16,1 4 0-16,-2-1-12 0,3-1 4 0,-3 0 4 16,1 0-4-16,1 1 1 0,-2-1-1 0,2 0 4 0,-2 2-4 15,0 0 4-15,5 2 0 0,-5-4-4 0,0 3 4 16,2 0-4-16,0 0 1 0,-2-2 3 0,-2 3 7 0,5-4-11 16,-1 6 4-16,-2-5-3 0,1 2 3 0,0 0-4 15,-2 0 4-15,1 2 0 0,-1-2 0 0,-1 1-4 16,4 0 4-16,-2 3 4 0,-3-3-4 0,3 2 0 0,-1-1 7 15,-1-1-10-15,1 2 3 0,1 0 0 0,2-1 0 16,-2-2-4-16,1 1 4 0,-3 2 7 0,1-3 1 16,-2 0-12-16,1 2 4 0,2-2 8 0,0 1-1 0,-1-1-10 15,-2 2-1-15,1-1 0 0,-1 2 4 0,4-1 0 0,-1 1 0 16,-2 0 0-16,1 1-11 0,-2 1 7 0,0-1 0 16,0 2 4-16,0 0 0 0,0-1 0 0,2 2 0 0,-4 1 0 15,0-2 4-15,2 1-4 0,0-1 0 0,0 0 0 16,0 1 4-16,-1 0-4 0,1-1 3 0,-3 0-3 15,3-2 4-15,1 1-11 0,-2-1 7 0,1 2 11 0,0-3 0 16,0 3-18-16,-2-3 18 0,2 2-7 0,0-2 0 16,2 0-8-16,-2 1 15 0,0 0-7 0,-2-2 8 0,2 1-12 15,0 0 7-15,0 0-14 0,0-1 11 0,0-1-12 16,0 0 19-16,0 1-18 0,0-2 18 0,0 2 1 16,0-1-20-16,0 1 20 0,0-2-20 0,0 1 19 0,0 1-18 15,0-1 11-15,0 1-1 0,0-1-10 0,0-1 11 16,0 2-1-16,0-1-10 0,-2-2 14 0,2 1-14 15,0-2 14-15,0 1-14 0,0-2 14 0,-1 1-7 0,1-1-3 16,0 0-5-16,0 0-19 0,-2 0 0 0,4 2-22 16,-2-4 0-16,0 2-18 0,0-3-58 0,0 2-39 0,0-4 2 15,0 1 12-15,-5-2 14 0</inkml:trace>
  <inkml:trace contextRef="#ctx0" brushRef="#br0" timeOffset="97540.12">13486 14761 80 0,'-8'9'89'0,"1"2"-3"0,0-2-8 0,-1 1-2 16,0 1-26-16,-1-1-21 0,-1 1 3 0,-1-1 4 0,0 2-3 16,-3 0-4-16,-2 0-19 0,0 0-6 0,-1 0-4 0,-1-1-14 15,-2 2-80-15,-2-2-54 0,1-1 5 0,-2-2 11 16</inkml:trace>
  <inkml:trace contextRef="#ctx0" brushRef="#br0" timeOffset="109196.47">16035 14317 87 0,'0'0'50'0,"0"0"14"15,0 0-10-15,0 0-11 0,0 0 14 0,0 0-18 0,0 0-10 16,0 0-4-16,0 0 0 0,0 0-3 0,0 0 3 0,0 0-7 16,0 0 0-16,0 0 7 0,0 0-3 0,0 0 0 15,0 0-4-15,0 0 0 0,0 0-3 0,0 0-1 0,0 0-3 16,0 0 0-16,0 0-11 0,0 0 4 0,0 0 7 16,0 0-4-16,0 0 0 0,0 0 1 0,0 0-8 15,0 0-8-15,0 0 5 0,0 0 6 0,0 0 12 0,0 0 0 16,0 0-15-16,0 0 0 0,0 0 3 0,3 0 12 15,0 0 7-15,-3 0-7 0,4 0-1 0,-3 0-2 0,2 0 2 16,2 0-3-16,-2 0 4 0,2 0-4 0,-1-1 1 16,0-1 3-16,-1 2 3 0,2 0-10 0,-2 0-1 15,0 0 8-15,2 0-11 0,-1-1 11 0,1 1-4 0,2-2-11 16,-3 2 4-16,1 0 0 0,2 0-4 0,0-3 0 16,0 3 4-16,-3 0-4 0,3-1 7 0,-1 1 5 0,2-2-12 15,-2 4 4-15,-1-2 7 0,3-2-15 0,1 2 16 16,-1 2-9-16,0-2 13 0,0-2-20 0,1 2 0 15,0 0 19-15,0 0-18 0,0 0 14 0,-1 0-19 0,0 0 20 16,-1 0-8-16,2 0 0 0,-3 0-12 0,2 0 12 16,-1 0-8-16,0-3 12 0,0 2 3 0,-1 1-7 0,-1 0-12 15,1 0 1-15,-1 0 3 0,0-2 0 0,-2 1 15 16,2 1-14-16,-5 0-1 0,4 0 15 0,-2 1-7 16,0-1 0-16,-1 0-12 0,-1-1 20 0,2 1-20 0,-2 0 20 15,0 0-20-15,2 0 0 0,-2 0 4 0,0 0 8 0,0 0 8 16,1 0-20-16,-1 0 4 0,0 0 0 15,0 0 20-15,3 0-1 0,-3 0-3 0,-3 0 0 0,3 0-16 0,3 0 15 16,-3 0-15-16,-3-2 16 0,3 2-16 0,0 0 16 16,0-1 0-16,0-1-20 0,0 2 20 0,0 0-20 15,0-2 0-15,0 2 16 0,0 0-24 0,0 0 4 0,-1 0-11 16,-1 2-8-16,-1 0-26 0,1-2-23 0,-4 0-58 16,1 0-48-16,-3 1 9 0,2-1 16 0,-1 2 25 0,-2-4 11 15</inkml:trace>
  <inkml:trace contextRef="#ctx0" brushRef="#br0" timeOffset="109987.02">15981 14077 55 0,'0'0'75'0,"0"0"-4"15,0 0-3-15,0 0-7 0,0 0 7 0,0-1-14 16,0 2-18-16,3-1 14 0,-1 0-10 0,0 0 0 0,-1 0-11 15,3 0 7-15,0 0 0 0,-1 0-6 0,0 0 6 16,2-1 1-16,-2 1-4 0,0 0-3 0,2 0 0 0,0 0 0 16,0 0-4-16,1 0-4 0,-3 0-14 0,0 0 15 15,2 0-1-15,2 0-18 0,-3 0 15 0,2 0-7 16,-3 0-12-16,4 0 19 0,-2 0-19 0,0 0 0 0,-1 0 19 16,6 0-19-16,-6 0 19 0,3 0-19 0,-1 0 20 0,1 0-20 15,0 0 11-15,0 0-11 0,-1 0 8 0,2 0 0 16,0 0 0-16,-2 0 0 0,2 0-4 0,-1 0 3 15,2 0-3-15,-3 0 4 0,2 0-4 0,0 0 4 0,-3 0-4 16,4 0-4-16,-2 0 0 0,-1 0 4 0,-1 0-4 16,2 0-8-16,-2 0 12 0,2 0-4 0,-3 0 0 0,3 0 0 15,-1 0 4-15,-2 0 0 0,1-2-12 0,0 2 12 16,2 0 0-16,-3 0 0 0,2 0-12 0,-1-1 12 0,0 1 0 16,-2 0 0-16,0 0-4 0,-1-2 4 0,1 4 4 15,0-2-8-15,-1 0-8 0,-2 0 8 0,2 0 0 16,-2 0 0-16,4 0 0 0,-2 0 0 0,-1 0 0 0,1 0 0 15,-2 0 0-15,-2 0 0 0,5 0 0 0,-1 0 0 16,0 0 0-16,-1 0 0 0,-1 0 4 0,0 0-4 16,0 0 4-16,3 0-4 0,-1 0 0 0,1 0 4 0,-1 0 8 15,0 0-12-15,-4 0 0 0,4 0 4 0,-1 0-8 16,2 0 4-16,-3 0 0 0,0 0-4 0,0 0 4 0,0-3 0 16,0 3 0-16,0 0 0 0,0 0-4 0,0 0 0 15,0 0 4-15,0-2-24 0,0 2 0 0,0-2-15 0,0 2-15 16,0 2-8-16,0-2-21 0,-3 0-74 0,0 0-44 15,0 0 28-15,-1-2 16 0,0 2 21 0</inkml:trace>
  <inkml:trace contextRef="#ctx0" brushRef="#br0" timeOffset="119274.35">16979 12894 80 0,'-1'0'54'0,"1"0"10"0,0 0-4 0,0 0-2 0,0 0-5 16,0 0-17-16,0 0 0 0,0 0-7 0,0 0 10 0,0 0-3 15,0 0-18-15,0 0 15 0,0 0-19 0,0 0 15 16,0-2-3-16,0 2-19 0,0 0 15 0,0 0-8 15,0 0-10-15,0-1 14 0,0 1 1 0,0 0-1 0,0 0-22 16,0-2 19-16,0 4 0 0,0-2-1 0,0 0-3 16,0 0 0-16,0 0-11 0,0 0 11 0,0 0-3 0,1 0-8 15,-1 0 4-15,0 0 3 0,2 0-7 16,-2 1-7-16,0 1-1 0,3 1 4 0,0-2 8 0,-3 4 7 16,1-4 0-16,-1 2 0 0,3 0-11 0,1 2 4 0,-3-1-4 15,3 0 4-15,-3 0 0 0,2-1-1 0,1 1 5 16,-3 1 7-16,2 1-8 0,-1-2 4 0,-2 2-11 15,4 0 15-15,-4 2-3 0,2-4 10 0,1 5 1 0,0-3-8 16,1 3 8-16,0-1-4 0,0 1 0 0,0-3-19 16,2 1 11-16,-3 2-11 0,4-1 16 0,-4-1-1 0,2 1 0 15,-2-1-3-15,2-1 0 0,-1 2-12 0,0-2-8 0,-1 1 12 16,2-1 7-16,-1 3-18 0,0-4 11 0,0 2 7 16,0 1-7-16,0-1 0 0,-1 1-12 0,2 1 20 15,-2-2-20-15,2 2 20 0,-2 0-4 0,1 0-20 0,-1 0 20 16,3-1-16-16,-3 1 20 0,-2 0-20 0,3 0 20 15,-3 0-5-15,4-2-18 0,-2 1 19 0,-1 1-16 0,1-2 16 16,0 1-16-16,3-1 16 0,-3-1-16 0,2 3 16 16,-2-1-1-16,1-1 1 0,1-1-16 0,-4 0 16 15,2 1-20-15,-1-2 20 0,2 3 0 0,-4-1-20 0,3 1 5 16,1-2 14-16,1 1 1 0,-4-1-20 0,1 3 5 16,3-3 14-16,-2 2-7 0,-2-1 0 0,-1 1-7 0,6-1 14 15,-4 1-14-15,-1-1 14 0,-1-1-14 0,4 2 7 16,-3-1 0-16,3 1 4 0,-3 1-4 0,2-2 0 0,2 1-8 15,-5-1 8-15,3-1-8 0,1 0 8 0,0 2 12 16,-2-2-12-16,-2-2 4 0,1 1-4 0,-1 0 0 16,2 0-8-16,1 1 16 0,0 0-16 0,-1 0 16 0,-1-1-16 15,1 2 16-15,1-1-16 0,2 0 19 0,-3 3-18 16,-1-1 7-16,4-2 7 0,-5-1-14 0,1 3 7 0,4 0 7 16,-3-1-14-16,-1-1 7 0,2 1 7 0,-3-2-14 15,5 1-1-15,-2 0 20 0,-3 0-5 0,5-1 1 16,-5-1-20-16,0 1 5 0,5-1 14 0,-4-1 1 0,-1 2 0 15,5-1 0-15,-5 0-4 0,0 1 0 0,3 0 0 16,0-1 0-16,-3 0 0 0,2 1 0 0,-2 0 0 16,0 1-12-16,0-2 12 0,0 2 0 0,0-1-4 0,3 2 4 0,-1-2-4 15,-4 1-16-15,6 1 8 0,-4 1-4 0,3-2 20 16,-3-1-4-16,1 2 0 0,-1-1 0 0,3 1 0 16,-3-2 0-16,2-1 0 0,-2 2 0 0,0-3-4 0,1 0 4 15,-2 0 0-15,4-1-12 0,-2-1-4 0,-1 1 8 16,2-1 0-16,-2-1-8 0,0 0 8 0,2 2-4 15,-1-2 8-15,-2-2 0 0,2 2-8 0,-2 0 8 0,1 2 0 16,1-2-7-16,-4-2 10 0,6 2-3 0,-3 0 4 0,0 2 4 16,0 1-8-16,0-3 0 0,0 0 0 0,0 0 0 15,2 0 0-15,-2 1 4 0,0-1-4 0,-2 0 0 16,2 1 12-16,3-2-12 0,-3 0 8 0,0 1-20 0,0 0 12 16,0 0 0-16,0 0-8 0,2 0 0 0,-2 0 0 15,3 0 20-15,-3 0-12 0,2 0 0 0,0 0 0 0,-2 0 4 16,0 0-4-16,3 0 0 0,-3 0 8 0,0 0-8 15,1 0 0-15,-2 0 0 0,4 0-8 0,0 0 8 16,-2 0 0-16,-1 0 4 0,2 0 0 0,-2 0 4 0,1 0 0 16,-1 0-12-16,2 0 4 0,-2 0 0 0,0 0-8 15,-2 0 8-15,2 0 0 0,0 0-8 0,0 0 12 0,2 0-4 16,-2 0 4-16,0 0 0 0,0 0-4 0,2 0 4 16,-2 0 0-16,1 0 0 0,1 0-4 0,-2 0-8 15,3 0 4-15,-4 0 12 0,2 0-4 0,2 0 4 16,-1-3-4-16,0 1 0 0,-1-1-4 0,-1 0 4 0,0 0-4 15,3-1 4-15,-1-1-4 0,2 1 0 0,-1-1 12 0,1-1-12 16,-4 2 0-16,5 1 0 0,-2-2 4 0,0 2 0 16,-1 0 0-16,-2-1-4 0,3-1 4 0,-3 1-36 0,0 0 44 15,0 2 0-15,3-3 0 0,1 1 0 0,-4-1-12 16,4 1 20-16,-3-2-12 0,2 0-8 0,-3 1 21 0,4 1-5 16,-3-4-20-16,2 2 20 0,-3 0 1 0,2 0 0 15,0-2-22-15,-1 1 22 0,1 0-21 0,-1 1 0 0,3-3 0 16,2 2 20-16,-5 0 1 0,2 0 0 0,1-1-4 15,-3 2-1-15,-1-1-20 0,3 2 21 0,-3-4-1 16,0 5 1-16,0-2-8 0,0-2 8 0,2 4-22 0,0-4 22 16,1 2-4-16,-2 2 4 0,1-4-5 0,4 2-8 15,-3 0 0-15,0-1 0 0,1-1 5 0,0-1 4 16,-2 2-9-16,-2-1 4 0,2-2-4 0,-1 2 0 0,1-2 9 16,0 2-9-16,-1-1 0 0,2 2-5 0,2-2 14 15,-5 0-9-15,1 1 0 0,1 1 0 0,1 1 0 0,0-2 0 16,-1 2 0-16,-1 2-9 0,-1-3 14 0,2 2-5 15,-2-1 4-15,5 1-4 0,-3 1 0 0,2-4 0 16,-4 2 5-16,2 2-5 0,2-4 0 0,-2 2 0 0,1 0 0 16,0 0 0-16,2 0 0 0,-5 0 0 0,2 0-5 0,-2 0 5 15,1 0 0-15,-1-1 0 0,0 2 5 0,4-1-5 16,-3 3-9-16,1-3 9 0,-2 0 4 0,1 0-4 0,-1 2 5 16,5-1-5-16,-4 1 0 0,2-1 0 0,2-1 0 15,-5 2-9-15,4-3 9 0,-4 0 9 0,1 1-9 16,4-1-9-16,-2 1 18 0,-1-2-9 0,1 1 0 0,0-1-9 15,0 0 9-15,-2 1 4 0,3 1-4 0,-3-1 0 16,3 1 0-16,-4-2 0 0,1 4 5 0,-1-2-5 0,3 1 0 16,-3-1-9-16,0 3 9 0,0-3 0 0,-3 2 0 15,6-1 0-15,-3 2-9 0,4-3 9 0,-3 2 0 0,2-3 4 16,1 2 1-16,0 0-5 0,-2-1 4 0,1 0-4 16,2 0 0-16,-4-1 0 0,4-1 0 0,-5 1 0 15,3 0 0-15,0 0 0 0,-3 1 0 0,2 0 0 0,1-1 5 16,-3 2-5-16,5-1 4 0,-5 3 5 0,-5-1-13 15,10 1 21-15,-5-2-3 0,-5 1-10 0,10 1 24 16,-5-2-5-16,0 2 0 0,0 0 0 0,0-2 5 0,0 1-4 16,0 0 0-16,0 1-9 0,0-4-15 0,0 3 14 15,0 0 11-15,0 1-10 0,0-4 10 0,0 5-15 0,0-1-10 16,0-2 10-16,0 1 1 0,0 2-1 0,0 0-5 0,1 2 5 16,2-1-5-16,-3 0-10 0,2 1 10 0,-4 0 1 15,2 0-6-15,2 0 0 0,-2 1-11 0,0-1 1 0,2-1 15 16,-4 1-5-16,2 0 0 0,0 0-10 0,2 0-26 15,-2 0-9-15,1 0-9 0,-1 0-22 0,3 0-30 16,-3 0-12-16,0 0-38 0,2 0-95 0,1 2 9 0,-3 0 25 16,0 1 33-16,4-1 22 0,-4 1 16 0,4 0 18 15</inkml:trace>
  <inkml:trace contextRef="#ctx0" brushRef="#br0" timeOffset="120271.05">18261 12790 48 0,'2'0'75'0,"-4"0"-22"0,4 0 8 0,-4 0 7 16,2 0-14-16,2 0-19 0,-2 0 5 0,-2 0-4 15,2 0-8-15,3 0 8 0,-3 0 1 0,0 1-19 16,0-1 3-16,0 2 19 0,0 0-7 0,0 1 0 0,0-2 3 15,0 2 8-15,4 0 0 0,-6 1-18 0,2 0 15 16,0 0 0-16,0 1-7 0,0-2-4 0,2 1 1 0,-2-1-5 16,0 2-3-16,0-2 4 0,-2 1-8 0,2-1-7 15,0 0 7-15,0-1 1 0,0 1-4 0,2-2-1 0,-2 2-3 16,1 2 0-16,1-3 0 0,-2 2 0 0,0-1 0 16,0 1 4-16,1 2 0 0,3 0-8 0,-3 0 4 0,-1 3 16 15,0-1 1-15,0-1-8 0,0 2 12 0,3 0-8 16,-3 2 0-16,0-1-3 0,0 1 16 0,-3-2 6 15,3 1-4-15,0 0 0 0,0 0 1 0,0-2-4 0,0 2-4 16,0-3-14-16,0 1 10 0,0-2-15 0,0 0 10 16,3 0-14-16,-3-2 15 0,0-1-15 0,3 2-5 0,-3-1 5 15,3 1-5-15,-1-2 0 0,1 1 0 0,0 0 10 16,-1 3-15-16,-2-3 6 0,2 2-6 0,-1-1-11 16,-1 1 16-16,2-2 1 0,-4 4-12 0,6-2 17 0,-6 0-6 15,0-1 5-15,2 2-5 0,0 0 6 0,0-3-6 16,0 3 0-16,0-3 0 0,0 2-5 0,0-3 6 0,0 2-6 15,0-2 0-15,0 1 5 0,0-1-5 0,0 0 0 16,0 0 5-16,0 0-5 0,0 2 0 0,0-4 5 16,0 4-5-16,0-3 0 0,0 0 0 0,0 0 0 0,0-2 6 15,0 3-6-15,0-2 0 0,0-1 5 0,0 2-5 16,0-2 0-16,0 0 0 0,0-2 0 0,0 7 0 0,0-2 5 16,0-2-5-16,0-2 0 0,0 2 0 0,0-2-5 0,0 2 0 15,0 0-1-15,0-1 1 0,0 2 0 0,0-4 0 16,0 2-27-16,0 0 12 0,0 0 9 0,0 0-19 15,0 0-15-15,0 2 1 0,0-4-32 0,0 2-16 0,0-1-10 16,0-3-22-16,0 1-23 0,0-2-95 0,0-1 13 16,0 0 28-16,-3-1 31 0,1-4 13 0,-1 1 14 0</inkml:trace>
  <inkml:trace contextRef="#ctx0" brushRef="#br0" timeOffset="120969.18">18103 13027 94 0,'0'2'72'0,"0"-4"3"0,0 2-4 16,0 0 11-16,0 0-3 0,0 0-25 0,0 3 0 0,0-1 1 15,0 0-1-15,0 0 5 0,0 0-12 0,0-2-6 16,0 1 7-16,0 1-11 0,0-2 19 0,3 0-18 0,0 0 4 15,1 0-4-15,-1 0 20 0,0-2-3 0,5 2-8 16,-4 0-3-16,1 0-4 0,2 0-3 0,-1 0 0 0,-1 0 0 16,1 0-3-16,0 0-4 0,-1-1-5 0,2 1 1 15,-1 0 9-15,1 0-22 0,0 0 19 0,-1-2-6 16,-1 0 2-16,0 2-24 0,1 0 1 0,-1-1-1 0,0 2-4 16,1-2 5-16,-3 1 9 0,2 0 9 0,1 0-4 15,-1-1 0-15,0 2-5 0,-1-1 0 0,1 0 1 16,0 0-6-16,3 0 1 0,-4 0 0 0,1 0-25 0,2 0 25 15,-2 0 0-15,-1 0-1 0,2 0-4 0,-1 0 0 16,1 0 0-16,-2 0 0 0,1 0 0 0,-2 0 0 0,3 0 0 16,-3 0-5-16,2 0 5 0,0 0-5 0,-4 0 0 15,4 0 0-15,-3 0 5 0,-1 0 0 0,2 0 0 16,2 0 0-16,-5 0-25 0,1 0 15 0,2 0 10 0,-3 0 0 16,2 1 5-16,1-1-5 0,1 0 0 0,0 2 0 15,0-2 0-15,-3 0-20 0,4 2 15 0,-1-2 5 0,-2 0 5 16,1 0-5-16,2 0 6 0,-3 0-6 0,-2 0 0 15,1 0 5-15,-1 0-25 0,0 0 25 0,0 0-10 16,0 0 0-16,0 0 10 0,0 0-10 0,-1 0 0 0,2 0 0 16,-1 0 11-16,0 0-11 0,0 0-16 0,0 0 6 0,0 0 10 15,0 0 0-15,0 0 0 0,-1 0 0 0,4 0 10 16,-3 0-30-16,1 0 4 0,-1 0-9 0,2 0-15 0,1 0-23 16,-3 0-8-16,0 0-12 0,0 0-23 0,2-2-17 15,-4-1-88-15,4 2-50 0,-4-4 31 0,2 4 34 0,0-2 31 16,-3 1 18-16,1-1 15 0</inkml:trace>
  <inkml:trace contextRef="#ctx0" brushRef="#br0" timeOffset="126183.45">19227 13709 69 0,'0'0'82'0,"0"0"0"16,0 0-3-16,0 0-4 0,0 0-7 0,0 0-21 0,0 0-4 0,0 0-10 15,0 0-12-15,0 0 16 0,0 0-1 0,0 0-7 16,0 0-3-16,0 0-1 0,0 0 1 0,0 0 0 15,0 0-1-15,0 0-6 0,0 0 7 0,0 0 7 0,0 0-3 16,0 0-4-16,0 0-18 0,2 0 18 0,1 0-18 16,2 0-1-16,-4 0 20 0,2 0-12 0,1 0-11 15,-1 0 11-15,0 0 8 0,4 0-19 0,-6 0 7 0,2 0 9 16,2 0-1-16,-1-2-11 0,1 0 0 0,-2-1-8 0,2 0 7 16,0 2 1-16,3-2 4 0,-5-2 4 0,3 2-13 15,-1-1 5-15,2 1-4 0,-3 0 0 0,2 1 4 16,1-1-4-16,-2 2 0 0,1 1-4 0,0-2 0 0,0-1 12 15,2 2-12-15,-3-1 0 0,3 1 0 16,1 1 4-16,-1-3 4 0,0 3-8 0,0-2 0 0,2 1-4 16,-2-1 4-16,-2 2 0 0,2 0 0 0,1 0 0 0,-1 0 0 15,0-2 0-15,0 4 0 0,0-2 8 0,0 0-8 16,-2 0 0-16,2 0 0 0,1 0 0 0,0 0 0 0,-1 0-4 16,-2 0 4-16,1 0 0 0,2 0 0 0,-5 0 0 15,4 0 8-15,0 0-12 0,0 0 4 0,-2 0 0 0,1 0 0 16,0 0 0-16,1 0 0 0,2 0 0 0,-4 0-8 15,4 0 12-15,-1 0 0 0,-2 0-12 0,-1 0 4 0,3 0 12 16,-2 0 8-16,-1 0-12 0,1 0 4 0,2 0 0 16,-5 0 8-16,1 0-12 0,-1 0 4 0,2 0 0 15,-1 0 0-15,1 0 0 0,-2 0-8 0,0 0 17 0,1 0-9 16,-5 0-8-16,6 0 16 0,-3 0-16 0,0 0 17 0,2 0-9 16,-4-2 0-16,1 1-3 0,-1 0-10 15,-1 1 1-15,0 0 17 0,2 0-17 0,-2-2 16 0,0 1 1 16,2 1-22-16,-1 0 22 0,-1 0-22 0,4 1 22 0,-4-1-21 15,1-1-1-15,2 1 22 0,-1 0-22 0,0 0 1 16,-1 0 21-16,-1 0-1 0,2-2-3 0,-1 2-22 16,-1 0 21-16,2-1-29 0,-2-2 9 0,0 1-5 0,0-1-28 15,0 0-4-15,0-1-3 0,-2-1-27 0,1 4 1 16,-2-2-67-16,-2-3-55 0,2 1 18 0,-4 1 13 0,1 1 18 16,-2-2 19-16</inkml:trace>
  <inkml:trace contextRef="#ctx0" brushRef="#br0" timeOffset="126986.9">19483 13327 52 0,'0'2'74'15,"0"1"-20"-15,0-1 3 0,0-2 7 0,0 4-10 16,0 0-22-16,0-1-10 0,0 2 6 0,0-3-3 0,0-2 1 16,0 4-5-16,0-1-3 0,0 0 0 0,3 1 4 15,1-1 3-15,-4 0-10 0,1 0 3 0,1-1 4 0,-1 1-1 16,-1 1 1-16,2 1 0 0,0-4-4 0,-1 2-14 0,-1 2 14 15,0-2-14-15,0 1 18 0,0 0-7 0,0 4-8 16,4-2 8-16,-4-2-1 0,-2 3 5 0,4 0-1 16,-2 2 1-16,0-3 3 0,1 3 8 0,-1-1-19 0,0 1 1 15,3-2 14-15,-4 1-19 0,4 1 16 0,0-2-15 16,0 1 14-16,-2 1-18 0,1-2 0 0,-2 2 0 0,5-3 15 16,-2 3-15-16,-1-1 15 0,3 0-19 0,-4 2 8 15,-1-3 11-15,0 2-19 0,8 0 8 0,-8 0-1 0,1 0 9 16,-1-1-20-16,0 1 12 0,0 0 7 0,0-2-19 15,2 2 16-15,1-3-8 0,2 3 8 0,-3-1-8 16,1-1-12-16,0 0 4 0,-1 4 12 0,-1-4 7 0,2 3-11 16,-3-3-8-16,0 4 12 0,0-2 0 0,0 0 0 15,0 1 0-15,-3-1 4 0,3 1-4 0,0 0 4 16,0 0 0-16,0 1 12 0,0-1-8 0,0-1-4 0,0 2 0 16,3-2-8-16,1 0 1 0,-2 0 15 0,2 0-20 15,0-2 4-15,0 2 0 0,-3-1-4 0,2-2 0 0,1-1 21 16,-1 2-21-16,-3-3 0 0,1 2 16 0,1-3 1 15,-2 2-9-15,0-2-12 0,4-2 21 0,0 2-21 16,-4-3 21-16,0 3-5 0,1-3 1 0,-1 3-21 0,5-3 20 16,-5 0-20-16,-2 0 12 0,4 0-4 0,-4 2 4 15,4-2 9-15,0 0-4 0,-2 1-1 0,0 1-21 0,0-2 22 16,-2 0-22-16,4 0 13 0,-2 1-8 0,0-1 16 0,0-1-25 16,0 1 9-16,0 1-9 0,0-1-9 0,0-1 1 15,1 1-16-15,-1 0-36 0,-1 0-7 0,1 0-2 0,0 0-96 16,0-2-22-16,0-1 11 0,0 0 14 0,0-1 39 15,0-2 8-15</inkml:trace>
  <inkml:trace contextRef="#ctx0" brushRef="#br0" timeOffset="128991.24">20385 13086 80 0,'0'0'57'0,"0"0"7"16,0 0-7-16,0 0-10 0,0 0 7 0,0 0-19 16,0 0-6-16,0 0 0 0,1 0 3 0,-1 1 4 0,0-1 0 15,0 0-3-15,0 3-1 0,0-3-17 0,0 1 6 0,0 3-6 16,2-4 14-16,-2 3-14 0,-2-2 3 0,2-1 4 15,2 2-11-15,-1-1 18 0,3-1-10 0,-1 3-1 0,-2-3-3 16,1 2 0-16,0-1-1 0,-1-1 1 0,4 0 8 16,-5 1-1-16,0 3 1 0,0-1-1 0,1-2-14 15,-1 1-5-15,3 1 20 0,1-2 0 0,-3 4-19 0,4-1 15 16,-2 1-8-16,1-5-7 0,0 4 19 0,1-1-4 16,-5 0-15-16,1 0 8 0,-1 2 7 0,0-2-4 0,2 1-7 15,-2-1 0-15,0 2 0 0,1 1 4 0,-1-3-5 16,4 2 1-16,-3 0 0 0,2 0 0 0,-1-2 0 15,1 1 4-15,1 2-4 0,-1-1 4 0,-2-1 8 0,4 2 0 16,-4 0 0-16,-1-3 0 0,3 5-3 0,1-2-17 16,-1 0 0-16,-1 1 20 0,2-1-20 0,-4 0 17 0,4 0-1 15,-1 2-16-15,-2-4 17 0,7 4-21 0,-5-2 4 16,-1 0 16-16,3 1-16 0,-1-1 9 0,-2 0-9 0,4 1 17 16,0 0-5-16,-3 0-3 0,4 2-13 0,-2-3 21 15,-2 0-5-15,2 2-7 0,-2-1 8 0,1 2 0 16,1-3-9-16,-2 4 0 0,-3 1 1 0,5-4-1 0,-2 4-4 15,1-2-9-15,-1 2 14 0,0-3 8 0,0 2-13 16,0-2 4-16,0 2-4 0,0 0 9 0,2-2 0 0,0-1-9 16,-2-1 0-16,1 2 0 0,-3-1 0 0,5-1 0 15,-1 0 0-15,-2 0 8 0,0 2-12 0,-1-4 4 0,1 3 0 16,-3 0 0-16,3-3 0 0,-3 4 0 0,4-2 0 16,-3-2 0-16,2 2 0 0,-3 0 0 0,5-1-4 0,-4 1 4 15,2-1 0-15,1 0 0 0,-1 0 0 0,0 1 0 16,0-2 0-16,1 1 0 0,-3-1-14 0,7 2 14 15,-7-2 0-15,2 1 0 0,1 0 0 0,1 1 0 0,-5 0 0 16,0 0 9-16,3 0-13 0,-2-2-9 0,-1 2 21 16,0 0-8-16,2-2 0 0,-2 3 9 0,-2-1-13 0,6 0 4 15,-3 0-5-15,1-2-8 0,-1 2 0 0,4-3 0 16,-2 2 5-16,0-1 8 0,0-1 8 0,2 3-3 16,-2-5-1-16,1 3 0 0,-3-1 1 0,2 1-5 0,1-1 0 15,-4 0-9-15,2 2-8 0,0-2 17 0,0 1-9 16,-1-1 9-16,4 3-17 0,-2-1 17 0,-1-1 0 15,1 2-17-15,0-2 21 0,0 1-21 0,-1 0 21 0,1 1 1 16,-3-2-22-16,0 1 21 0,3-1-17 0,-3 1 17 16,0-1 1-16,-3 1-18 0,3-2 17 0,3 1-16 0,-1 1 20 15,1-2-21-15,0 1 1 0,0-1 20 0,0 3-20 16,-1-3 20-16,0 0-16 0,1 2 16 0,0-4-16 0,-3 4 16 16,0-1 0-16,3 1-20 0,-3-2 20 0,5 1-16 0,-5-1 16 15,1 0 1-15,2 0-22 0,-3-1 13 0,4 1 8 16,-4-2-16-16,1 1 8 0,1-2-8 0,-1 0 16 15,-1 1-16-15,0 1 16 0,2-4-16 0,-2 2 16 0,3 2 0 16,-1-2-3-16,1 0-10 0,0 0-7 0,0 0 8 16,-1 0 8-16,-1 0-12 0,1 0 3 0,-2 0 1 0,1 0 4 15,1 1-4-15,-2-1 12 0,0 0-3 0,0 0-1 16,-2 0 0-16,4 3 0 0,-2 0 0 0,0-1 0 16,0 1 1-16,3 0-1 0,-4-2 0 0,1 2-4 0,0 2 0 15,0-4 0-15,0 2 0 0,1-3 0 0,2 0 0 16,-1 0 0-16,1 0-8 0,-4 0-1 0,4 0 5 0,-1 0 0 15,-2-2 8-15,1 4 0 0,1-2-8 0,-2 0 0 16,0 0 8-16,-2 0 0 0,2 0 0 0,2 0 1 16,-1 0-1-16,4-2 0 0,-4 2 0 0,1 0-16 0,-2 0 20 15,1 0-16-15,-1 0 16 0,2 2-16 0,0-2 16 16,-4 0-8-16,2 0-8 0,0 0-1 0,0 2 26 0,3-2-21 16,1 0 21-16,-3 0-22 0,2 0 18 0,2-2-21 15,-2 0-1-15,3 1 5 0,-3-3 21 0,2 1-26 0,-1-2 22 16,0 1 0-16,0-2-5 0,-3 0 1 0,-1 0-13 15,2-2-5-15,-1 2 13 0,3 0 5 0,-2 0-1 16,0 0 1-16,0 2 0 0,1-4-5 0,-2 2 5 0,4-1-5 16,0 1 0-16,-2-2 1 0,4 0-1 0,-3 0 0 0,-1 0 1 15,4-1-23-15,-6-2 14 0,6 1 8 0,-4 0-8 16,2-1 8-16,1-1 1 0,-2 0-1 0,1 0 0 16,0 0-21-16,-2 2 21 0,2-4-8 0,1 3-13 0,-3 0 25 15,0-1-21-15,2 1 13 0,-2 1 0 0,-1 0 13 16,1 0-21-16,-1-1 16 0,0 3 5 0,2-3-13 0,1 1-8 15,-4 1 21-15,2-3-13 0,4 1 0 0,-4 1 8 16,4-2 1-16,-3 1 0 0,5-2 0 0,-4-1-27 16,2 1 22-16,-1-1-8 0,-1-1 13 0,2 3-22 0,-2-3 17 15,2 1-8-15,-1 0 12 0,-1 2-8 0,-1-1 0 16,1 3 0-16,0-2 9 0,-2 3-22 0,2-3 13 0,-2 3-13 16,2 0 13-16,-2-1 9 0,2 1-1 0,-1 0 1 15,1-2-4-15,-2 2-1 0,4 0 0 0,-4-1-8 16,0 2 0-16,3-2 8 0,-3 2 0 0,2 1-8 0,-2-1-9 15,2-1 22-15,-1 3-14 0,-1 0 10 0,-2-1-10 16,4 1 1-16,-5 0-1 0,1 1 5 0,1-1 9 0,1 0-4 16,-1 0-1-16,-1 0 0 0,3 1-8 0,-3 0-9 15,4-1 22-15,0-1-5 0,1 0 0 0,-3 1 1 16,0 2-10-16,0-4 1 0,1 4 0 0,-3-2-10 0,6 1 1 16,-6-1 5-16,2 2 8 0,3-3 0 0,-4 3 0 15,1 0 0-15,0-1 0 0,2 0-9 0,-2 1 13 0,-1 0 1 16,0 1-1-16,-2 0 5 0,1 0-1 0,-1 0-8 15,5 0 9-15,-3 1 0 0,-4-1 0 0,2 0 0 16,4 0 0-16,-4 2-5 0,2-3 5 0,0 3 0 0,-2 0 0 16,0-1-5-16,0 2 1 0,0-3 0 0,0 3 8 0,1 0-8 15,-2 2-5-15,1-2-5 0,0 0 19 0,1-2-14 16,-1 1 0-16,0-1 0 0,0 2 0 0,0 0 0 0,0-1 0 16,0 1-5-16,0 0-4 0,0-2-4 0,0 2-1 15,0 0-8-15,0 0-18 0,0 0-21 0,0-1 5 16,0-1-15-16,0 2-35 0,0 0-5 0,0-2-89 0,0 1-19 15,0 0 33-15,0 1 9 0,0 0 34 0,0 0 8 16</inkml:trace>
  <inkml:trace contextRef="#ctx0" brushRef="#br0" timeOffset="130015.06">21661 12973 84 0,'0'0'67'0,"-2"2"-2"0,2-1-1 0,0-1-3 0,2 3 0 16,-2-3-15-16,0 0-14 0,-2 0 15 0,2 2-3 16,0-2-8-16,0 1-11 0,0-2 11 0,0 2-3 0,0-1 0 15,0 0 0-15,0 2 7 0,0-2-7 0,0 1-3 0,0-1-8 16,0 2-3-16,0-2 18 0,2 0-3 0,1 0-11 16,1 0 11-16,-1 0-4 0,1-2-7 0,-1 2-4 15,0 0 1-15,4 0-1 0,-3 0 4 0,4 0-3 0,-5 0-1 16,0 0 1-16,1 0-4 0,-3 0 12 0,2 0-20 15,2 0 16-15,-5 0 0 0,3 0-20 0,3 0 0 16,-2 0 16-16,-3 0 1 0,6 0-1 0,-4 0-3 0,3 0 0 16,-1 0-1-16,3 0-3 0,0 0-1 0,-4 0 1 15,3-1 0-15,-1-1-13 0,2 2-9 0,0-1 5 0,-2 1 0 16,2 0 0-16,1-2 12 0,-2 2 9 0,3-1-8 16,-6 1-1-16,5 1 1 0,-2-2 8 0,1 1-8 15,-2 1-1-15,3-1 1 0,-4-1-5 0,3 1 1 0,-1 0-1 16,0 0 0-16,1 0 1 0,-1 0-1 0,1 0 1 15,-2 0-1-15,3 0 9 0,-1 0-13 0,1-2 0 0,0 2 9 16,-1-3-9-16,0 3 0 0,-2-3 0 0,3 0 0 16,-2 0 0-16,1 2-4 0,-2-3 4 0,3 3 0 0,-4 1 0 15,-2-3 0-15,2 3 0 0,2 0 0 0,-7 0 0 16,3 0 9-16,-2 0-9 0,1 0 0 0,1 0-5 16,-2 0 14-16,1 0-9 0,-1 0 0 0,1 0-13 0,-2 0 22 15,2 0-14-15,-1 0 5 0,4 0-4 0,-5 0 4 16,3 0 0-16,-3 0 0 0,-3 0 0 0,8 0-14 0,-5 0 14 15,3 0 0-15,-3 0 0 0,3 0 0 0,-3 0 0 0,0 0-8 16,4 0 8-16,-4 0 0 0,2 0 13 0,-4 0-13 16,4 0 0-16,-2 0-9 0,-2 0 13 0,2 0-4 15,0 0 0-15,0 0 0 0,0 0-8 0,0 0 12 0,0 0 0 16,0 0 1-16,0 0-5 0,0 0-9 0,0 0 9 16,0 0 0-16,0 0 0 0,0 0 4 0,0 0-12 0,0 0 12 15,0 0-4-15,0 0 13 0,0 0-13 0,0 0 0 16,0 0 0-16,0 0 0 0,0 0-9 0,0 0-21 15,0-1-14-15,0-1-3 0,0 2-28 0,0 0-15 0,0-3-6 16,0 2-90-16,0-2-31 0,0-1 16 0,-4 3 25 16,1 0 22-16,2 1 7 0</inkml:trace>
  <inkml:trace contextRef="#ctx0" brushRef="#br0" timeOffset="135040.76">17083 14302 80 0,'3'0'71'16,"1"0"-21"-16,-4 0 7 0,4 0 1 0,-4 0 6 0,2 2-28 16,1-2 3-16,0 0-10 0,-3 0 0 0,2 1 14 15,1-1-18-15,-3 2 19 0,0-2-12 0,5 0 1 16,-2 1 0-16,0-2-4 0,-1 1 1 0,-1 1-1 0,2 0 0 16,1-1 5-16,-3 0-1 0,4 0-18 0,3 0 15 0,-5 0-19 15,0 0 16-15,2 0-20 0,0 2 16 0,1-4-19 16,2 2 15-16,-4 0-19 0,3 0 19 0,-1 0-19 0,2 0 15 15,-2 0-15-15,2 0-4 0,-1 0 19 0,-1 0-3 16,2 0-16-16,-4 0 16 0,3 0-1 0,-2 0-19 16,1 0 1-16,-1 0 3 0,1 0 8 0,0 2-8 0,-1-2 15 15,0 2-7-15,1-2 8 0,-1 0-20 0,3 0 20 16,-2 1-12-16,2-1-8 0,-3 2 20 0,4-1-5 16,-2-2-14-16,-1 2 14 0,4 1-14 0,-3-1 7 0,1 2 7 15,-1 0-7-15,-1 0-7 0,3-1 14 0,-2-2-18 16,-2 1 11-16,3 4-8 0,-4-2 16 0,4-2-1 0,-2 2 1 15,2 0-8-15,-1-1-8 0,4-1 16 0,-3 1-19 16,1 1 3-16,4-3 19 0,-1 0-18 0,0 1 14 0,2-1-14 16,-1 0 14-16,4-1-14 0,-3-1 14 0,3 4-14 15,-1-2 14-15,2 0-7 0,-1 0 8 0,-3 0-8 16,3 0-8-16,-2 0 16 0,-1 0-19 0,3 1 18 0,1-1-14 16,-4 0 14-16,3 0-18 0,-1 0 18 0,1 0-7 15,1 0-7-15,-1 0-1 0,1 0 20 0,-1 2-20 0,2-4 16 16,-3 2-16-16,3 0 16 0,-1 0-16 0,-1 0 12 15,2 0-12-15,0 0 16 0,-1 0-16 0,0 0 20 16,4-3-20-16,-1 2 16 0,-4 1-16 0,4-2 19 0,-4 2-18 16,2-3 14-16,-2 3-14 0,3-2 14 0,-3 1-14 0,-3 1 14 15,3 0-14-15,-2 1 18 0,0-2-11 0,0 1-7 16,0 0-1-16,0 0 8 0,0 0 11 0,-2 0-18 0,3 0 14 16,-2 0-14-16,2 0 14 0,-2-1-14 0,2-1-1 15,0 1 20-15,0-2-20 0,0 0 19 0,1 1-11 16,-1-3-7-16,1 3 14 0,-1-1 1 0,1-2-16 0,-1 2 16 15,2-2-16-15,-4 4 8 0,5 1 8 0,-4-1-16 16,0-1 16-16,-1 2-8 0,3 0 0 0,1 0-8 0,-2 0 1 16,2 0-1-16,-1 2 20 0,1-4-20 0,0 2 19 15,2 0-18-15,-1 0 18 0,0 0-18 0,2 0 18 0,-2 0-19 16,0 0 8-16,1 0-7 0,1 0 14 0,0 0-14 16,1 0 18-16,-1-3-3 0,0 2-20 0,3-2 20 15,-4 1-8-15,6-1-8 0,-5 0 1 0,2 3 14 0,-1-4-14 16,2 1 14-16,-3 0-14 0,-1 3 14 0,-1 0 1 15,0 0-16-15,3-2 1 0,-4 1-1 0,0 1 0 16,1-5 4-16,-1 3 1 0,2 1 14 0,-2-2-19 0,2 0 20 16,-1 0-20-16,-1 2 4 0,2-2 1 0,1-2-1 15,-2 5 15-15,3 0-18 0,0-3 3 0,0 3 15 0,0 0-7 16,2 0 4-16,0-3-16 0,-2 3 20 0,3 0-20 0,1 0 16 16,-5 0-16-16,5 0 16 0,-5 0-8 0,1 0 0 15,-2 0 7-15,1 2 1 0,-1-2-19 0,1 0 3 0,-2 0 16 16,1 0-16-16,1 1 16 0,-4 1-1 0,4-2-18 15,-2 1 3-15,1-1 16 0,1-1-1 0,-2 1 1 16,1 1-4-16,-1-4 0 0,2 2 0 0,0-1-4 0,-3-1 0 16,2-1-4-16,-2 0 4 0,0 4 0 0,1-2 4 15,0-3-4-15,-2 4 4 0,0-1-4 0,1 2 0 16,-1 0 0-16,-2 0 0 0,2 0 4 0,-1 0-4 0,1-1 0 16,2 2 0-16,-5-1 0 0,5 0 0 0,-3 0 0 15,1 0 3-15,1 0-6 0,3 0-13 0,-3 0 20 0,2 0 0 16,2 0-16-16,-2 0 16 0,-1 0-16 0,3 0 16 15,0 0 0-15,-1 0-15 0,0 0 14 0,0 0 1 16,-1 0-15-16,0 0 15 0,1 0-1 0,-4 0 1 0,2 0-15 16,-1 0 15-16,-3 0-1 0,1 0 1 0,2 0-15 15,-1 0 7-15,-4 0 12 0,-1 0-8 0,2 0-4 0,-1 0-8 16,0-3 12-16,-1 2-8 0,-2 1 8 0,1 0 8 16,-2-2 0-16,3 0 0 0,-2 2-5 0,0-1 1 15,1 1 0-15,-2-3 0 0,3 2 0 0,-1 2 0 0,-2-2 0 16,2-1 0-16,3 1-1 0,-2-2 1 0,0 0 0 0,2 1 0 15,-1 1-4-15,4 1-15 0,-2 1 3 0,0-2 16 16,2-1 0-16,-2 0 0 0,1 1-1 0,0 2-3 0,-2-1-11 16,2 0-1-16,-2 0 16 0,0-1 0 0,-1 1 0 15,1 0 0-15,-3 0-16 0,2-1 0 0,-1 1 5 16,-2 0 14-16,0 0-10 0,0 1-5 0,0-2 16 0,1 1-1 16,-2 0 1-16,1 0-20 0,1 0 1 0,-2 0 3 15,1 0 16-15,1 0-16 0,0 0 16 0,0 0-16 16,-1 0 16-16,2 0-16 0,0 0 0 0,-3 0 1 0,4 0-1 15,-4 0 20-15,2 0-16 0,-1 0-4 0,-4 0 4 16,4 0 0-16,0 0 16 0,-1 0-20 0,0 0 20 0,0-3-20 16,-1 3 12-16,2-2 7 0,0 1-18 0,-1-1 3 15,2 1 15-15,-1-1-14 0,0-1 14 0,0 1-15 0,-2 2 16 16,3 0-16-16,-2-2 0 0,1 2 20 0,-1-3-16 16,1 4 15-16,-4-2-19 0,2 1 12 0,0 0 7 0,-2-2 5 15,-1 2-12-15,0-1 0 0,-2 2-1 0,5-2 1 16,-5 1-4-16,2 0 4 0,-2 0-4 0,-1-2 4 15,-2 4-8-15,1-2 4 0,2 0-4 0,1 0 0 0,-4 0 0 16,1 0 4-16,-1 0-4 0,3 0-4 0,-1 0-12 0,1 0-7 16,-2 0-9-16,-1 0-26 0,0 0-11 0,0 0-70 15,0-3-71-15,0 3 33 0,3 0 12 0,-7 0 22 16,-4 0 14-16</inkml:trace>
  <inkml:trace contextRef="#ctx0" brushRef="#br0" timeOffset="140865.4199">17409 14775 80 0,'3'-6'71'15,"-1"6"-17"-15,-2-3 7 0,4 3-4 0,-1-3 0 0,-1 3-21 16,-2-2 3-16,2-1 8 0,-1 3-4 0,1-3-17 15,0 3 6-15,-2 0 8 0,0 0-4 0,0-3 1 0,0 6-15 16,0-6-8-16,0 6 8 0,-2-3 0 0,4 0-3 16,-2 0-1-16,0 0-3 0,0 0 3 0,0 0 1 0,0-3-4 15,0 3 0-15,0 0 0 0,0 0 0 0,-2 0-4 16,2 0 0-16,0 0-7 0,0 0 15 0,0 0-8 0,0 0 0 16,0 0-3-16,2 0-1 0,-2 0 1 0,0 0 7 15,1 0-19-15,-1 0 4 0,0 0 16 0,2 0-20 0,-2 0 19 16,3 0-19-16,-3 0 20 0,0 0-20 0,0 0 0 15,2 0 4-15,-1 0 15 0,1 0 1 0,1 0-5 16,-3 0 1-16,4 0-8 0,-4 0 7 0,2 0 1 0,1 0-1 16,-1 0-3-16,-2 0-8 0,-2 0-8 0,2 0 5 15,0 0-1-15,2 0 4 0,-1 0 0 0,-2 0 0 16,1 0 0-16,-2 0 7 0,5 0 5 0,-3 0-4 0,0 0 12 16,0 0-5-16,0 3-7 0,4-1-4 0,-4-1 12 15,0 0-12-15,1 3 4 0,1-1 0 0,-2 0-4 0,3-2 4 16,0 5 0-16,0-3 0 0,1 2-4 0,-2-2 0 15,3 3-4-15,-5-2 0 0,2 1 4 0,3-1 8 16,-4 2-8-16,2 0 0 0,-1 0 8 0,1 0-12 0,0 0 4 16,-1 0 8-16,1 0 1 0,2 2-5 0,-1-4 0 0,-2 2 0 15,1 2 1-15,-3-4-1 0,3 2-4 0,1 0 0 16,-3 0 0-16,3 0-12 0,0 0 8 0,1-1-4 0,-2 2 4 16,0-1-4-16,0 2-9 0,2-4 13 0,-2 3 9 15,1 0-1-15,0-1-4 0,1 1-8 0,-4-1 8 16,2 2 0-16,2-1 0 0,-1 1 0 0,0-1-16 0,0 1 12 15,0 1 4-15,2-2 0 0,-3 2 0 0,2-1 1 16,0 2-5-16,-2 1-9 0,2-1 5 0,0 4 4 0,-1-4 4 16,1 4-12-16,0-2 4 0,-2 1 8 0,4 2 0 15,-4-3 0-15,2 2-8 0,-1-1 0 0,1 1-8 16,0-2 12-16,-1 1 4 0,1-1-8 0,-2 0 4 0,2 0-5 16,0 0 5-16,1 2-4 0,-3-3 4 0,2 3 0 15,2-2-8-15,0 2 16 0,-1-1-8 0,-1-1 0 0,0 2-8 16,2-1 16-16,2-1-8 0,-5 2 0 0,1-4 0 15,0 1 0-15,-2 0 0 0,1-1 0 0,0 0-8 16,2-1 16-16,-3 0-8 0,1-1 0 0,-1 1 0 0,0-3 0 16,0 1-8-16,2 0 16 0,-2 0-16 0,3-3 16 15,-6 3-16-15,3-2 16 0,1 0-8 0,-3-1 0 0,3 2 0 16,-1-3 9-16,0 0-9 0,0 0 0 0,0 2-13 16,-1-2 21-16,2-2-8 0,0-1 0 0,-4 2 0 0,0-2 0 15,0 1 0-15,3 2 0 0,-5-1 0 0,2-1-4 0,0 1 13 16,0 1-9-16,3 1 0 0,-1-1 0 0,0 2 0 15,2-1 8-15,0 1-8 0,-3-3 0 0,-1 3 0 16,2-2-8-16,1 2 16 0,3-4-8 0,-3 1 0 0,-3-1 0 16,0-1-8-16,0 1 16 0,0-1-16 0,0 0 16 15,3 0-16-15,-3-1-1 0,0 1 22 0,0 0-17 16,0 0-1-16,4 0 1 0,-4 0 0 0,1-1 17 0,2-2-18 16,-1-2 18-16,0 2-21 0,-2-2 20 0,3 0-20 15,0-1 20-15,-1-2 1 0,-1 1-22 0,5-1 22 16,-4 2-13-16,3-1-9 0,-4-3 18 0,2 2-18 0,2-2 1 15,-1 0 16-15,0 1-16 0,2-3 21 0,-3-1-22 16,-1 0 22-16,3 0-1 0,-4 0 1 0,3-4-1 0,-3 2 1 16,3 0 4-16,-3-1 0 0,2-2-4 0,2 0 4 15,-2 0 9-15,3 0 1 0,-2 0-10 0,0-2 1 0,1 1 0 16,3 1 23-16,-4-3-5 0,5 3-12 0,-5-3 4 16,4 3-9-16,2-4-10 0,-1 3 1 0,-1-2 9 0,0 2 10 15,3-1-14-15,0 1-5 0,-3-1 0 0,5 4 0 16,-4-4 0-16,2 4 10 0,-3-1-15 0,0 1 0 15,0 4 6-15,1-3-6 0,-4 2 0 0,2 3-5 0,-3-2 5 16,0 5 5-16,-3-3-10 0,2 4 5 0,-3-1 1 16,2 2-1-16,-2 1 0 0,0 0 0 0,0-1 1 0,3 2-6 15,-6 0 5-15,6 0-5 0,-2 0 5 0,2 0-5 0,-3 2 5 16,2-2-5-16,0 1 6 0,-2 1 4 0,1 1-15 16,-2-3 0-16,2 3-6 0,1 0-20 0,-4 0-11 15,2 0-3-15,0-2-34 0,-1 4-6 0,1-4-29 0,0 2-12 16,0-1 8-16,-2 2-67 0,0-2-60 0,-1-2 27 15,-3 3 25-15,3-3 17 0,2 1 37 0,1-1 7 16</inkml:trace>
  <inkml:trace contextRef="#ctx0" brushRef="#br0" timeOffset="141471.1">18558 14570 59 0,'0'0'82'0,"0"-1"-4"0,0 4 1 0,0-1-4 0,0 1-3 15,0 0-11-15,0 1-11 0,0-1-3 0,0 3-3 16,0-1-1-16,0 2-3 0,0-1 12 0,0 0-23 15,0 0 15-15,0 0-18 0,0 0 15 0,0 0-3 0,0 2-8 16,0-2-4-16,0 1 8 0,0 1-11 0,0-1 8 16,0 0-4-16,0 3-12 0,0-2 5 0,0 0-1 0,0 2 1 15,0-2-1-15,0 1 1 0,0 2 0 0,0-1 0 16,2-2-8-16,-2 2 16 0,1 1-20 0,-1-3 16 16,2 2-15-16,1 0-5 0,-3-1 20 0,4 0-11 0,-4-1-1 15,0-1 0-15,0 1 1 0,1 0-13 0,-1-2 17 16,3 2-17-16,-3-2 8 0,-1 0 9 0,2 0-21 0,-1 0 8 15,0 0 4-15,2-1-3 0,0 1-1 0,-4-2 0 16,2 2 0-16,-2-4 1 0,2 1 7 0,0 0-20 16,0 0 8-16,0-2 13 0,0 2-22 0,0 0 22 0,0-1-22 15,0-1 1-15,0-1 16 0,0 2-20 0,0 1 16 16,0-3-17-16,0 0 9 0,0 1-13 0,0-1-4 0,0-1-4 16,0 1 0-16,0 0-20 0,0 1-8 0,0-2-23 0,0 1 2 15,0-2-7-15,-3 1-78 0,2-2-40 0,-3-1 14 16,1 2 19-16,-2-3 20 0,-1 1 25 0</inkml:trace>
  <inkml:trace contextRef="#ctx0" brushRef="#br0" timeOffset="141817.19">18383 14806 87 0,'2'0'100'0,"-2"0"-4"16,0-1-3-16,0 1 1 0,1 0 7 0,2 1-25 0,2-2-4 15,-2 1 5-15,3 0 4 0,2 0-2 0,-1 0-4 16,2 0-6-16,5 0-11 0,-2 0-4 0,2 0-14 0,-3 0-4 15,2-3 4-15,2 3-3 0,-2-2-13 0,3-1 9 16,0 0-4-16,-1 2-4 0,-2-2-12 0,3 1 4 0,-3 1 0 16,-1 1-4-16,1 0-9 0,-2-3 1 0,1 0-14 0,-2 1-17 15,0 2-3-15,0 0-26 0,-2-3-6 0,2 0-24 16,1 0-2-16,-2-1-63 0,0 1-67 0,0-1 19 16,0 3 29-16,-1-5 15 0,5 2 18 0,-4-1 15 0</inkml:trace>
  <inkml:trace contextRef="#ctx0" brushRef="#br0" timeOffset="142515.73">19746 15313 59 0,'0'0'82'0,"2"0"0"0,-4 0-11 15,4-1 15-15,-2 1-18 0,-2 0-14 0,2 0 4 16,2 0 7-16,-1 0-4 0,2 0-20 0,3 0 14 0,-3 0-19 16,2 0 16-16,0 0 0 0,2 0-14 0,-1 0 3 15,2 0-3-15,-4 0 0 0,3 0 0 0,-2 0-11 0,-1 0 16 16,4 0-8-16,-3 0 9 0,1-2-12 0,-1 2 4 15,2 0-3-15,2 0 3 0,-3 0-2 0,2-3-1 16,0 2 9-16,1-1-20 0,2 2 21 0,-1-2 1 0,1 4-13 16,0-4-9-16,-1 2 10 0,2-1 0 0,-1 1-4 15,3 0 5-15,-4 1-4 0,3-1 0 0,-1 0 0 0,-1 0 1 16,1-1-5-16,0 1 0 0,-2 0-4 0,2 0-6 0,-2 0 1 16,1 0-5-16,0 0 4 0,-2 0 12 0,-1 0-5 15,2 0-12-15,-1 0-4 0,-2 0 5 0,2-1-6 0,-2 1-5 16,0-2-5-16,1-1-22 0,-1 2-16 0,-3-2-5 15,4 0-13-15,-5 0-33 0,2 0-38 0,-2-3-19 16,-3 3-107-16,3-2-11 0,-3 2 45 0,-1 0 20 0,-1-3 31 16,2 5 8-16,-1-2 30 0</inkml:trace>
  <inkml:trace contextRef="#ctx0" brushRef="#br0" timeOffset="143990.49">20546 14742 48 0,'0'0'68'0,"0"0"-4"0,0 0 0 0,2 0-7 15,-1 0 1-15,-1 0-23 0,2 0 1 0,-2 0 11 0,1 3-18 16,1-3-1-16,-2 3 19 0,4-2-10 0,0 2 2 16,-3 2-2-16,-1-3-1 0,3 3 1 0,1 0-4 0,0-2 7 15,-4 1-3-15,4 2-18 0,0-3 0 0,-2 2 14 16,4-1-18-16,-3 1 8 0,2-1-12 0,-2 1 19 16,5 1-22-16,-3-2 0 0,3 2 18 0,-4 0-18 0,4 0 7 15,-3 0 4-15,3 2 1 0,-2-2-5 0,2 0 1 0,-1 1-1 16,-1-1-3-16,2 0 0 0,-2 1-1 0,1 1-3 15,-1 1 4-15,0-3-4 0,3 2 0 0,-4-1-4 16,2 1 0-16,-1 1 0 0,3 0 4 0,-2 0-4 0,1 0 0 16,0 1 0-16,-2-1-4 0,3 3-4 0,-2-3 8 15,3 3-4-15,-1-3-8 0,-1 3 12 0,-4-3-4 0,6 2 8 16,-2-1-8-16,0 2 4 0,-4 0-4 0,5-1 4 16,-5 1-4-16,4 0-8 0,-2 0 12 0,-1-2-4 0,0 4 4 15,0-2-4-15,2 0 0 0,-4-3 4 0,4 1-4 16,-4-1 4-16,4 2-4 0,-1-4 0 0,-2 4 0 15,3-2 0-15,-2 0 4 0,-1 0-4 0,1-2 0 0,0 2 0 16,1 0 0-16,-1-1 0 0,0 1 0 0,-1 0 4 16,0 0-4-16,0 0 8 0,1 1 0 0,1-1-8 15,-3 2-4-15,2-1-8 0,-2-1 12 0,2 2 0 0,-1-1 0 16,0-2 0-16,1 2 0 0,-2-2-8 0,2 1 8 16,-2-2 0-16,0 1 0 0,0-1 0 0,1 1 4 0,-3-2-4 15,-1 0 4-15,3 0-4 0,-3 0 0 0,0-2-8 16,5 2 8-16,-5-1 0 0,0 1 4 0,0-2 0 0,0 1-4 15,1-2 0-15,2 1 0 0,-3 0 0 0,0 0 0 16,4-1 0-16,-4 1 4 0,1 2 4 0,-1-3-12 16,2 0 4-16,-2 2 0 0,-2-1 0 0,2 2 0 0,2-3 0 15,1 2 0-15,-1 1 0 0,1-2-4 0,-1-1 4 16,-1 2 0-16,1-2-4 0,-1 1 4 0,1-1 0 0,1-2 0 16,-3 1 0-16,0-2 0 0,1 3 0 0,-1-1 0 0,3 1 0 15,-3-3 4-15,2 3-4 0,-2-3 0 0,2 3 0 16,3-1 0-16,-5 3-8 0,1-2 12 0,-1-1-4 15,0-1 0-15,0 2 0 0,2 0 4 0,-1-3-8 0,4 0 4 16,-5 1 0-16,0 1 0 0,3-2 0 0,-3 0 0 16,2 2 0-16,-2-2 0 0,3 0 0 0,-3 1 0 0,1-1 0 15,-2 2 4-15,4-2 4 0,-2-2-8 0,-1 2 0 16,2 2 0-16,-2-2 8 0,2 0-12 0,-1-2-4 16,-1 2 8-16,0 0 0 0,2 0 4 0,-4-1-4 0,2-1 0 15,4-1 0-15,-3 2 0 0,2-4 0 0,1 2 0 16,-3-1 0-16,1-1-8 0,1 1 12 0,-3-2 0 15,2 1 8-15,4 1-8 0,-6-2-4 0,1 1 0 0,4-1 0 16,-3-1 4-16,1-2-4 0,3 1 0 0,-4-1 4 16,3-1-4-16,1 1 4 0,-3-3-4 0,2 1 0 0,-2-2 0 15,2 1 4-15,-2-1 0 0,0 2-4 0,3-4 0 16,-3 3 0-16,4-3 0 0,-4 3 0 0,0-3 0 0,4 1 0 16,-3 1 0-16,2-1 0 0,-1-1 0 0,-2 0 0 15,4 0 0-15,-2 0 0 0,1-1 0 0,1 1 9 0,-2-2-14 16,0 1 5-16,2-1 0 0,-3 0 0 0,2 0 9 15,1 0-13-15,-1-1-5 0,1 2 9 0,-3-1-4 16,4 1 12-16,-3 1 1 0,1-2-13 0,-1 0 4 0,1 3 8 16,-1 0-12-16,1 1 4 0,1-1 0 0,-3 2-9 0,0 2 1 15,1-2 12-15,2 1-4 0,-2 1 0 0,1-2 0 16,-1 2 9-16,-2-1-1 0,2 0-12 0,3 2-5 16,-5-1 9-16,3-2 0 0,-1 3-4 0,-2-2 8 0,2 2 9 15,-2 0-1-15,3 0 0 0,1 0-12 0,-4 2 0 16,3-2 4-16,-1 2 17 0,0-1 0 0,-2 2 4 0,1 0 5 15,-2 0-1-15,3 0 15 0,-5 1-1 0,2-1-3 16,-1 2-3-16,1-2-10 0,-2 1-18 0,1 1 0 16,3 1 1-16,-4 0-1 0,3 0 19 0,-2 1-4 0,3-1 0 15,-2-1-5-15,2 2 1 0,0-1-16 0,1 0 11 16,-2 0-5-16,2 0-5 0,0 0-5 0,-2 0-5 0,2-3-15 16,-4 3-4-16,2 0 5 0,1 0-10 0,-3-1-9 15,-1 2-27-15,2-1 11 0,-2 0-21 0,0 2 2 16,0 1-32-16,1-2 4 0,-1 2-22 0,0 0-64 0,0-1-28 15,-1 1 22-15,1-2 27 0,0 2 16 0,0 2 18 16</inkml:trace>
  <inkml:trace contextRef="#ctx0" brushRef="#br0" timeOffset="144656.68">21882 14755 101 0,'0'0'75'15,"0"0"-7"-15,0 0 11 0,0-3-18 0,1 3 14 0,-1 0-28 16,3 3 7-16,-1-3-11 0,1 0 8 0,1 0-11 0,-1-3-4 16,2 3-3-16,-2 0 0 0,0 0 8 0,-1 0-4 15,2 0-22-15,-1 0 18 0,0 0-3 0,2 0-4 16,-2 0-3-16,2 0 0 0,2 0-20 0,-1 0 9 0,2 0 7 15,-2 0-8-15,1 0-3 0,2 0 7 0,-3 0 1 16,2 0-1-16,0 0-3 0,0 0-9 0,0 0 13 0,1 0-1 16,-2 0 1-16,2 0-8 0,-3 0 4 0,-1 0-1 15,2 0 5-15,-3 0 4 0,4 0-8 0,-5 0 16 16,4 0-16-16,-6 0 12 0,4 0-16 0,-2 0 21 0,0 0-17 16,3 0 8-16,-2 0 9 0,0 0-16 0,0 0 3 15,-1 0-3-15,0 0-13 0,0-1 13 0,0-2 4 0,1 1-9 16,-3-1-12-16,4 0 0 0,-4 0 12 0,-1 0 9 15,2 0-4-15,-2 0-17 0,0 2-13 0,0-1 17 16,1 2-17-16,-1-1-9 0,-1 1-11 0,-1 0-25 0,2 0-27 16,2 0-2-16,-2 1-67 0,0-1-51 0,-2-1 8 15,1 1 21-15,-4 0 22 0,4 0 22 0</inkml:trace>
  <inkml:trace contextRef="#ctx0" brushRef="#br0" timeOffset="145806.3499">23284 13977 52 0,'0'0'82'0,"0"0"-4"0,-1 1 11 16,-1 1-6-16,5-1-12 0,-3-1-10 0,-1-1 1 16,2 2 7-16,4-1-19 0,-3-1 9 0,-1 2-4 0,4-1 0 15,1 0 9-15,-1-1-12 0,1 1 12 0,-1 0-10 16,3 0-12-16,-3 0 9 0,-1 0-4 0,3 0-3 15,-1 0-8-15,2 0-4 0,0 0 9 0,2 0 1 0,-2 0-5 16,1 0 6-16,0 0-22 0,3-2 22 0,-2 1-21 16,0 1 18-16,1-3-22 0,2 1 23 0,-4-1 0 0,4 2-13 15,-4-1 5-15,4 1-4 0,-3 1 5 0,0-2 0 16,-2 4-9-16,2-4 26 0,-1 2-5 0,-1 2-19 0,0-1 10 16,-3-1-10-16,3 0 18 0,-2 0-6 0,1 0 7 15,-1 0-16-15,-3 0 18 0,5 0-5 0,-4 0 0 16,0 2-17-16,1-4 26 0,-1 2-19 0,1 0-6 0,0 0 1 15,-1-1-1-15,1-2-6 0,-3 1 15 0,-1-1-7 16,3 0-7-16,-4 0-7 0,1-1-30 0,-1 1 0 0,0-2-28 16,0-1-41-16,0 3-17 0,-1 0-49 0,-3 0-13 15,1 0-8-15,-2 0-21 0,-1 0-47 0,-2 0-62 16,0-1 46-16,0 1 29 0,-4 0 30 0,1 0 16 0,-2-2 26 16,4 1 22-16</inkml:trace>
  <inkml:trace contextRef="#ctx0" brushRef="#br0" timeOffset="146191.15">23289 13709 134 0,'-1'0'99'0,"2"0"-6"15,2 0-3-15,1 0-4 0,0 0-7 0,-1 0-3 0,4 0-10 16,-1 0 0-16,1 0 0 0,-3 0-3 0,5 4 12 0,-1-3-3 15,1 1-10-15,0-2-4 0,0 0 1 16,3 1-3-16,-2-1-8 0,0 2-3 0,3-2-3 0,1 0-9 16,-1-2 1-16,-1 2-4 0,1 0-4 0,0-1-9 0,1-2-13 15,-3-1-21-15,1 2 4 0,-1-3-38 0,-1 1-21 16,2-1-22-16,-4-2-22 0,1 2-80 0,0-3-24 0,-1 1 23 16,-2 4 21-16,1-3 25 0,-3 1 19 0</inkml:trace>
  <inkml:trace contextRef="#ctx0" brushRef="#br0" timeOffset="147512.24">24156 12905 69 0,'0'2'75'0,"0"0"-3"0,0-1-5 0,0 1-2 0,0-1-1 15,0 2-28-15,0-1 14 0,0-1-17 0,0 3 14 16,0 0-11-16,0-1-7 0,0-2 4 0,0 2-1 15,0 2 9-15,1-3-12 0,-1 2 4 0,2 3-4 0,2-4-10 16,-1 3 3-16,1-1 12 0,1-1-1 0,-2 4-3 16,2-2 0-16,1 0-3 0,0 1 0 0,0 1-4 0,-1 1-8 15,-2 0 0-15,4 0 1 0,-2 0 3 0,2 1 0 0,0 1-11 16,-3 0 8-16,3 0-8 0,-2 0 0 0,2 2-1 16,0-1 1-16,1-1 0 0,0 2 0 0,1-1 4 15,-1 2 0-15,0-1 0 0,3 1 12 0,-3-1 0 0,3 0-4 16,0 5-16-16,-3-4 17 0,1 1-21 0,4 2 20 15,-4-2-16-15,3 3 0 0,-2-4 21 0,2 4-4 0,-3-1-4 16,2 1 4-16,-1-1-21 0,-1 1 0 0,2 1 21 16,-1-1-4-16,-1 0-13 0,-1 0-8 0,1 0 21 15,1 0-13-15,-2-1 9 0,4-1 0 0,-3 1-4 0,0-1 0 16,-1-4-9-16,0 3 0 0,0-1 0 0,0-1 8 16,-1 1 1-16,0-1-9 0,-1-1 0 0,-3 0 0 0,4 0 5 15,-2 0-1-15,-1-1 0 0,-1-1 5 0,2 1 0 16,-2-3 0-16,0 2 0 0,2-3 0 0,-2 1 0 0,-3-1-5 15,2-1 1-15,1 2 0 0,-3-5-1 0,3 3 1 16,-1-3-1-16,-1 0 1 0,-1-2-5 0,0 2 0 16,0-3 13-16,3 2-13 0,-1-2 0 0,-2 0 0 0,2 0 0 15,-2 0 0-15,0-2 5 0,-2 4-5 0,4-1 14 16,1-1-14-16,-2 0 0 0,-1 0 0 0,0 0 0 16,4 0 0-16,-1 0 0 0,0 0 9 0,0 2-18 0,-3-2 23 15,5-2-14-15,-4 2 9 0,4 0-9 0,-3-1 0 16,2-1 0-16,-4-1 0 0,4 3-5 0,-4-3 15 0,1 0-10 15,3 0-5-15,-3 0 14 0,1-1-13 0,-1 1 4 0,4 0 9 16,-4-1-14-16,2 2 5 0,2-4 0 16,-1 3 0-16,-3 0 0 0,1-1 0 0,1-1-4 0,-1 0 4 15,-1 1 0-15,2-1 0 0,-3-1 0 0,5 2 0 0,-4-2 0 16,-1 1 0-16,3-2-5 0,-1-1 5 0,1 1 0 16,1-1 0-16,-3-1 0 0,-1 0 0 0,7 0 0 0,-7 0 5 15,3-3-5-15,-2 2 9 0,4-1 0 0,-2-1-9 16,-2-1 10-16,3-1-5 0,-3-1-1 0,3 0 1 15,-1-3-14-15,0-1 4 0,3-2 0 0,0 0 15 0,-2 0-15 16,-1 0 0-16,2-2 5 0,-2 2 10 0,0 0-6 16,2-1 1-16,-2 1 0 0,0 0 0 0,2 0-15 15,-2 3 5-15,2-3 10 0,-4 1-10 0,2 1 1 0,2-2 4 16,-1 1-15-16,0-1 25 0,1 2-24 0,-1-4 14 16,3 2 0-16,-1 0 0 0,-1-1 0 0,4-1 0 0,-1 2 0 15,-1-3 0-15,1 2 0 0,-1 1 0 0,1 0 0 16,0-1-10-16,0 5 20 0,1-1-10 0,-4 0 0 15,2 3 0-15,-1-2 0 0,-1 5-10 0,1-1 24 0,-1 2-23 16,-2 2 9-16,-1 0 14 0,-1-2 0 0,1 4-14 0,-1 1-9 16,-1 2 23-16,0-2-9 0,0 0 9 0,4 1-4 15,-4 0-20-15,0 4 20 0,1-3-1 0,-1 1-18 16,0 1-1-16,0-1 1 0,2 2 23 0,-2 1-4 0,1-2-1 16,-2 2 1-16,1 0-25 0,-2-2 15 0,2 2 10 0,2 2-5 15,-1-4-20-15,3 4 15 0,-4-5-14 16,0 2-5-16,0 1 0 0,0 0-9 0,0-2-28 0,1 1-2 15,-1 1-30-15,0 0-23 0,0-2-20 0,-1 2-77 0,1 0-19 16,0 2 18-16,0-2 25 0,0 0 26 0,0 1 4 16,0 1 26-16</inkml:trace>
  <inkml:trace contextRef="#ctx0" brushRef="#br0" timeOffset="149278.69">25384 13489 69 0,'0'2'72'0,"0"-2"-5"16,0 0-9-16,-1 0 6 0,1 0-7 0,0 0-17 15,0 0 3-15,0 0-15 0,0 0 8 0,0 0-3 0,1 0-4 16,2 0-15-16,-1 0-3 0,-2 0 15 0,2 0-16 16,-2 0 9-16,4 0-9 0,-2 0 20 0,-2 0-16 0,1 0 8 15,-1 0 4-15,-1 0-4 0,1 1 4 0,0 1 0 0,0 1-1 16,1 0-6-16,-2 1 7 0,1 1 8 0,0-1-19 16,0 2 19-16,0 0 0 0,1 0-4 0,-1 0-7 15,2 2-4-15,-2-2 12 0,1 2 8 0,-1 0-19 0,4 1 19 16,-3 0-15-16,-1 2 16 0,0 1 0 0,3 0-11 15,-3-2 4-15,4 2-4 0,-3 0 4 0,1 2 1 0,-4-1 9 16,2 1 0-16,2 0 1 0,-1 0-4 0,3 0 1 16,-3 1-4-16,2-2-9 0,-6 1 10 0,8-1-14 15,-4 1 1-15,2-4-16 0,1 2 11 0,-3-1 0 0,1-1-5 16,-2-1 0-16,0 0-10 0,1-1 10 0,-1-1 1 16,0-1-6-16,0 0 0 0,0-1 1 0,-1-1-1 15,2-1-4-15,-1 0-1 0,0-3 0 0,0 3 0 0,0-3 1 16,0 0-1-16,0 2 0 0,0-2-5 0,0-2-5 15,-1 2-6-15,1 0-10 0,0 0-5 0,0 0-20 0,0-3-58 16,1 0-5-16,-1 0-17 0,0-1-3 0,0-4-28 16,0 1-90-16,0-2 10 0,0-2 33 0,0-2 23 0,0-1 24 15,2 1 18-15</inkml:trace>
  <inkml:trace contextRef="#ctx0" brushRef="#br0" timeOffset="150130.56">25616 13564 105 0,'0'5'75'0,"0"-1"-4"15,0 4 15-15,0-5-18 0,0 4 4 0,0 2-18 0,0 0-4 16,0-3 1-16,0 2-4 0,0 2 8 0,0-2-18 16,0-1 14-16,0 2-21 0,2 0 18 0,0-2-3 0,1 3-12 15,-2-3 1-15,3 1 0 0,-1 1 1 0,2 0-1 16,-4-2 9-16,4 2 0 0,-4 0-4 0,-1-1 1 16,2 2-8-16,-1-3 0 0,-1 4-3 0,0-4-1 0,0 3 1 15,0-3-4-15,4 1 1 0,-4-1-5 0,0 1 0 16,0-1 1-16,1-1-5 0,-2 0 9 0,1-1-13 0,0-1 0 15,0 1 1-15,0-1-5 0,0-1 13 0,0-1-18 16,0-1 15-16,0-1-15 0,0 2 1 0,0-2 4 16,0 1 4-16,0-1 1 0,0 0-9 0,0 0 9 0,0 0 0 15,0 2 0-15,0-2 0 0,0 1-19 0,0-1 0 16,0 2 24-16,0-4 0 0,0 2-9 0,0 0 4 0,0 2-18 16,0-2-1-16,0-2 19 0,0 2-23 0,0-1 9 0,0-1-5 15,0-1 0-15,0 0 19 0,0 0-18 0,0-1-1 16,0-1 19-16,0-1 1 0,0 1-25 0,0-2 5 15,0 1 0-15,0-1 1 0,1-1 18 0,1 1 1 0,-1-1-25 16,3-1 0-16,-1 0 25 0,0-1-15 0,3-1 0 16,-3 1-15-16,4-2 10 0,-3 1-9 0,0-2 19 0,1 1-15 15,-1-2-4-15,2 2-15 0,1-1 11 0,-1-1-1 16,1 0 10-16,-3 3-5 0,5-3 0 0,-2 3-18 0,-1 0 23 16,2-1-17-16,2 3 21 0,-2-3-17 0,-4 3 22 15,4 0-22-15,0 1 13 0,-2 2 9 0,-1-1-17 16,2 2 21-16,-4 1-21 0,2 2 21 0,-1 0 1 0,1 1-23 15,-2 1 23-15,0 1-5 0,0 1-13 0,1 1 0 16,-3 0 21-16,6 0-8 0,-6 3-8 0,5-2-1 16,-3 1 18-16,1 1-9 0,2 0-9 0,-3 0 18 0,2 0-9 15,3 1 0-15,-4 0-9 0,0-3 18 0,2 3-18 16,-1 0 22-16,1 0-21 0,0 2 12 0,-1 0 13 16,-2-2-8-16,2 3-1 0,-2-2 5 0,1 3-4 0,0 1 0 15,0 0-1-15,-4-1-3 0,4 0 8 0,-4 0 5 0,5 0-14 16,-4 1 23-16,1-2 0 0,0 1-9 0,-1-1 10 15,-1-1-24-15,3-1 24 0,-3-1 1 0,0 1-1 16,4-1-4-16,-6-1 1 0,0 0-16 0,4-1 6 0,-2 1 0 16,-2-2-5-16,2 1 0 0,0-1 0 0,0 1-10 0,0-1 10 15,0-1 0-15,0 2 1 0,0-2-6 16,0 0 0-16,0 1 0 0,0-3 0 0,0 1 0 0,0 0 0 16,0-1 1-16,0-1-1 0,0 0 0 0,0 0-5 0,0 2 0 15,0-2 11-15,0 0-11 0,0 3-6 0,0-3-20 16,0 0-25-16,0 0 1 0,0 0-23 0,0 1-25 0,0-1-24 15,0-1-7-15,0 2-51 0,0-2-66 0,2-2 15 16,1 1 26-16,0-1 29 0,1-1 22 0,2 1 15 16</inkml:trace>
  <inkml:trace contextRef="#ctx0" brushRef="#br0" timeOffset="150930.53">26543 13569 59 0,'-3'-2'100'16,"1"1"-18"-16,1-1 14 0,-1 1-10 0,-2-3-3 15,0 2-15-15,1-1-14 0,0-2-10 0,0 2 18 16,1 0-3-16,-1 3-4 0,1-3-11 0,-3-1 9 0,-4 2-12 16,6-1 0-16,2 3 1 0,-4 0-3 0,2 0 3 15,-6-3-11-15,5 2 0 0,-2-3 5 0,1 0-20 0,0 4 16 16,2-4-4-16,-4 4-20 0,4-2 0 0,-3-1 17 15,3 2-1-15,-3 1 1 0,1-2-4 0,0 4-21 16,0-2 20-16,-1-3-20 0,2 3 0 0,-3 0 13 0,2-4-13 16,-1 3 4-16,-2 1 13 0,3-1-4 0,1 2 4 15,-3-2 0-15,1 1 0 0,1 0-4 0,-3 0 5 16,4 1-1-16,-1 2 1 0,2-3 9 0,-4 3-19 0,2-1 20 16,-1 1-10-16,2 1-14 0,0 1 19 0,0-1 0 15,-1 1-23-15,1-2 24 0,0 1-5 0,-1 2 0 0,2-3-24 16,3 2 0-16,-1-1 0 0,-1 0 5 0,0 3 0 15,1-1 0-15,-2-1 19 0,-2 0 1 0,3 0-25 0,-1 2 24 16,-5-3 1-16,4 3-20 0,-1 0-5 0,-2-1 5 16,2 0 9-16,4 2 11 0,-1-2-59 0,-4 0 49 15,5 1 9-15,1-1-9 0,0 2-10 0,0-2 0 0,0 0 10 16,0 0 10-16,0 1-15 0,-3-1 5 0,1 2-5 16,2 1 0-16,-2-2 0 0,2 0 11 0,0 3-11 0,-1 0 0 15,1-2 0-15,0 1 0 0,0 0 0 0,3 0 0 16,0 0 1-16,3-2-1 0,-3 2 0 0,2-1 0 0,0 1 1 15,1-2-1-15,1 1 0 0,0-1 0 0,-2-1 1 16,2 1-1-16,-1-2 0 0,-1 1-10 0,4 0 10 0,-3-1-5 16,1-1 0-16,-1 2 6 0,3-1-6 0,-2-2 0 15,1 1 0-15,-2-1 0 0,5 0 0 0,-5 0 5 16,2-3-5-16,2 3 0 0,1-3 0 0,-3 1 0 0,2-1 0 16,0 0 0-16,0-1 16 0,1 1-16 0,1-1 6 15,0 2-6-15,2-1 0 0,-1-3 0 0,-2 0 0 0,3 3 0 16,-1-3 0-16,-1-1 0 0,-1 1 0 0,2 0 0 15,-2-2-6-15,-3 1 12 0,0-1-28 0,-3 4 11 16,2 1 6-16,-4-4-27 0,1 4 1 0,-3 0 21 0,-1 0-16 16,2 0-4-16,-2 0-10 0,0 0-18 0,0 0-18 15,-2-1-20-15,1 1-18 0,-3-1-12 0,1-2-99 0,-3 0-23 16,1-2 26-16,-3 0 27 0,2 1 26 0,-5-3 19 16,3 0 18-16</inkml:trace>
  <inkml:trace contextRef="#ctx0" brushRef="#br0" timeOffset="151165.8899">26073 13098 84 0,'0'-2'71'0,"0"1"-7"16,0 1 4-16,0 0-14 0,0 3-8 0,0-2-28 15,0-1-11-15,3 3-32 0,-3-1-68 0,4-1-35 0,-3-1 10 16</inkml:trace>
  <inkml:trace contextRef="#ctx0" brushRef="#br0" timeOffset="152032.68">27487 13373 59 0,'-3'0'89'0,"3"0"-11"0,0 2 15 0,0-4-3 16,-2 4-8-16,2-2-17 0,0 0-7 0,0 0 18 0,0-2-10 15,0 4 4-15,0 0-7 0,0-1 15 0,0-1-6 16,0 2-3-16,5 1 0 0,-5 0 2 0,3 1 5 16,-2-3-3-16,4 4-10 0,0-3-4 0,0-1 1 0,1 1 7 15,0 1-13-15,2-3 6 0,2 0-23 0,-2 0 6 16,4 0 11-16,1-2-24 0,0-1-5 0,1 0 1 0,2 0-6 15,0 1 12-15,2-2-17 0,-1 0 1 0,0 2 22 16,-1-1-5-16,3 0 0 0,-3 1 1 0,-1 1-5 16,0 0 0-16,-1 1 1 0,-3 0 0 0,1 1-18 0,-1 2-12 15,-2-5 18-15,1 2 1 0,-2 4-1 0,0-3 1 16,0 1-6-16,1-1 0 0,0-1-1 0,-1 2 8 0,0-1-20 16,-2-2 13-16,2 4 0 0,-2-2 0 0,0-2-6 15,-2 1 6-15,2-2-6 0,-3 4 0 0,-2-2-21 0,-1 0 21 16,4 0 0-16,-4 1-1 0,0-2-12 0,0 1-1 15,0 0-13-15,0 0-33 0,0-2-4 0,0 1-53 0,-4 1-23 16,3-2-18-16,-4-1-4 0,1 0-13 0,-3-1-11 16,1-1-103-16,-2-1 26 0,-1 0 23 0,1 0 40 0,-4-1 25 15,4-2 21-15,-2 0 15 0</inkml:trace>
  <inkml:trace contextRef="#ctx0" brushRef="#br0" timeOffset="152494.09">27625 13141 62 0,'3'3'100'0,"-3"1"-21"16,3 1 6-16,0 0 1 0,2-1 0 0,-1 2-13 0,-1 2-1 16,1-1-18-16,-3 2 16 0,3 0-11 0,-1 2 0 0,3 0 1 15,-4 2-12-15,1 0 21 0,3 1-12 0,-3 2 5 16,0 1 1-16,-1 1-11 0,1 0 17 0,-1-2-20 0,-1 5 9 15,-1 0-11-15,4-2 9 0,-4 3-3 0,1-1-4 16,1 0 1-16,-2 0-3 0,1-2-5 0,3-1-3 16,-4-1 0-16,2-1-4 0,3-3-5 0,-3-2-4 0,1 1 0 15,-1-3-5-15,-2-2 0 0,1 1-5 0,1 1-5 16,-2-3 16-16,1 0-27 0,-2 0 22 0,1 0-11 0,1-1-6 16,-2 1-5-16,1-2-5 0,0 1-17 0,0-4-22 15,0 1 7-15,1-1-25 0,-1 1-19 0,2-2-16 0,1 0-18 16,0-2-9-16,1-1-28 0,-3-2-85 0,7-2-10 15,-5 1 30-15,3 0 25 0,-1-4 30 0,2-1 16 16,2-2 17-16</inkml:trace>
  <inkml:trace contextRef="#ctx0" brushRef="#br0" timeOffset="153421.1">28543 12613 76 0,'2'5'65'16,"1"0"-12"-16,0 3 8 0,0 1-4 0,4 0-3 0,-6 0-18 16,4-1-1-16,-1 2-2 0,0 2 3 0,-3 2-11 15,2-1 18-15,1 1-18 0,-3 2 12 0,3 1 3 0,-1-2 7 16,-2 3 1-16,4 0-1 0,-4 1-10 0,2-1-7 0,2 2 11 16,-1 1 0-16,-1 0 0 0,0-2-3 0,0-1-3 15,0 3-1-15,5 0 1 0,-3-1-12 0,0 1 16 0,-1-2-15 16,1 1 16-16,2-1-20 0,0-1 16 0,-2 2-8 15,1-1-3-15,-1 0 8 0,2 1-12 0,2 1 4 16,-4-1-4-16,-1 1-8 0,1 0 12 0,0-2 10 0,1 2-1 16,-1-1-20-16,0-1 21 0,-2 2 1 0,0-1-4 15,-1-4-23-15,3-1 23 0,-2 2-4 0,1-2-9 0,-2-1-9 16,1 0-1-16,-2 0-4 0,4-1 14 0,-5-4 6 16,3 2-11-16,1-4-14 0,-3 2 15 0,-1-4-5 15,4-1-15-15,-1 1 15 0,-2-4 0 0,1 0-5 0,2 1 0 16,1 0-10-16,-3-2 15 0,-1 3 0 0,-1-3 5 15,4 3-10-15,-4-3 1 0,3 0-1 0,0 0 0 16,-1 0-5-16,1 0 15 0,-2 1-15 0,4-1-10 0,1-1 0 16,1-1 5-16,-1-1-1 0,0 0 12 0,0 0-12 15,1-3 12-15,1 0 9 0,-3-1-15 0,1-1 5 0,2 0-5 16,-4-2-10-16,3 1 15 0,-2 0 0 0,1 0-15 16,0-1 0-16,-1-1 15 0,0 1 0 0,-1-1 0 15,1-2-5-15,2-1-10 0,0 2-1 0,-2-2 17 0,3 0-6 16,-3 0-11-16,1-1-4 0,0 0 5 0,1-3 0 15,-1 1 0-15,1-2 0 0,-3-1 20 0,5 2 0 0,-4-2-5 16,3-3 0-16,0-1 0 0,0 2 5 0,2-1-5 0,-2 1 0 16,2-2 0-16,0 1-10 0,0 1 10 0,2-1 1 15,-1-1-1-15,1 3 0 0,1-1 0 0,-1 1-5 16,3-1 0-16,0 5 0 0,-4-3 0 0,3 0 0 0,-1 1 5 16,1 1-5-16,-5 0 0 0,3 0 0 0,-2 0 0 15,-2 3 0-15,0-1 0 0,0 1-10 0,-2 0-11 0,-2 1 26 16,-1 1 1-16,-2 2-1 0,-1 1 0 0,4 2 0 15,-4-1-5-15,0 5 0 0,1-2 0 0,-1 1 0 16,4 2 0-16,-3-1-10 0,2 4-21 0,2-4-9 0,-2 4-24 16,0 0 2-16,0 0-7 0,2 2-26 0,-2 0-21 15,-1 2-13-15,0-1-121 0,-2 3 8 0,0-1 30 0,3 1 27 16,-3 1 24-16,0 1 15 0</inkml:trace>
  <inkml:trace contextRef="#ctx0" brushRef="#br0" timeOffset="154366.51">29569 13315 109 0,'0'0'78'0,"2"-1"-3"0,-2 1 4 0,2-2-15 15,1 2 8-15,-2 0-18 0,1 0 4 0,-2 0 7 0,4 0 0 16,-4 0-6-16,3 3 11 0,-3-2 0 0,2 3-17 16,0 0 3-16,-2 1 9 0,0 2 5 0,1 1 4 0,-1 2-14 15,-1-1 13-15,1 3 1 0,1-1-11 0,-1 2-3 16,-1-3-3-16,1 6 2 0,0-3-5 0,1 4 12 15,3-2-28-15,-1-1 21 0,-2 4-14 0,3-2 6 0,0 0-4 16,1-1 2-16,-1 0-6 0,0-2-4 0,1-2-4 16,-1-1-1-16,-4 0-4 0,5-2 0 0,-3-1-6 0,-1 0 0 15,1-3 1-15,-2 0-19 0,2 0 0 0,-2-2 1 16,0-2-1-16,0 3 20 0,0-2-1 0,0 1-18 16,-2-2 6-16,2 0 7 0,0 0-7 0,0 0 7 0,0-2 14 15,0 4-14-15,0-2 1 0,0 0 0 0,0 0-7 16,0 0 22-16,0 0-36 0,0 0 29 0,0-3 1 15,0 1-8-15,0-2-14 0,0 1-8 0,0-2 23 0,0-1-16 16,0 0 17-16,0-1-24 0,0-2 0 0,0-2-16 16,0 2 32-16,0-1-1 0,0-1-30 0,0-2 30 0,0 1-15 15,0-4 16-15,0 0-24 0,0 0 0 0,0-1 16 16,2-2-24-16,0 1 1 0,2 0-8 0,-1 0 0 16,2 0 15-16,-1 1-14 0,1 3 0 0,0 0 0 0,3 2 7 15,-4 1 1-15,3 1 0 0,-2 1-1 0,-2 1 1 0,2 1 7 16,-1-1 0-16,1 4 0 0,-2-2 14 0,0 2-14 15,2 3 0-15,0-2 0 0,0 2 1 0,-2-1-1 0,3 2 0 16,-3 0-14-16,2 0 21 0,0 2 0 0,1-2 0 16,-3 0 0-16,6 0 14 0,-4-2-14 0,2 2 0 0,-1 0-20 15,2 3 20-15,0 0 0 0,-2-2 0 0,-1 3 0 16,1-3 0-16,0 2 0 0,1-1 0 0,-6 1 0 16,3-2-14-16,0 4 14 0,0-5-13 0,-1 0 0 0,2 0-46 15,-1 0-23-15,-1 0-49 0,0 0-24 0,-3 1-30 16,4-2-8-16,0 2-75 0,-2-4-12 0,1 3 34 0,-3 0 33 15,4 0 29-15,-1 0 19 0,-2 0 22 0,4 0 15 16</inkml:trace>
  <inkml:trace contextRef="#ctx0" brushRef="#br0" timeOffset="155074.7">29968 13525 123 0,'0'2'103'0,"0"-2"-3"16,0 0 8-16,0 1-22 0,1-2 19 0,6 2-29 0,-1-1-3 15,0 0-7-15,2 0 12 0,2 0-21 0,2-3-5 16,3 1 13-16,2-2-22 0,-3-2-5 0,5 0 17 0,0-1-15 16,2-2-12-16,-1-2-4 0,-1-1-4 0,2-1-4 15,1-1 17-15,-3 0-12 0,1 1 8 0,1-2-13 16,-7 2-11-16,3 0-1 0,-4 2 0 0,1-1 9 0,-4 1-1 15,0-1-12-15,-4 5 0 0,-2-4 17 0,-1 5 0 16,-1 0-12-16,0 0-10 0,-2 0 1 0,0 0 13 0,0 0 4 16,-2 3-5-16,0-1 1 0,2 4 0 0,0-3-1 15,0 3 14-15,-3-4-13 0,-3 3 4 0,3-2-4 16,-3 3 0-16,-1 0 0 0,1-1-13 0,-3 1 8 0,1-2 5 16,-2 2-5-16,2 0 1 0,-3 0-1 0,5 0 1 15,-2 0 0-15,-1 0-1 0,1 0-4 0,0 0 0 0,0 2 5 16,0-2-5-16,2 3 4 0,-2-1 5 0,3-2-18 0,-4 4 9 15,4-1 0-15,-2 1 0 0,3-1 0 0,-1 0 0 16,-2 0 5-16,1 2 4 0,2-2-9 0,0-2 0 16,1 2 0-16,-2 0 0 0,0 1 0 0,2 0 0 0,-3 0 0 15,0 1 0-15,1 0 0 0,0 0 0 0,-1 1 0 16,-2 3 0-16,2-3 0 0,1 2 0 0,0-1 4 0,-1 2-4 16,-2 2 5-16,5-4 0 0,-2 4 13 0,2-2 5 15,0 3-23-15,3 1 10 0,-3-1 18 0,3 3-9 0,-2 2 5 16,4-1 1-16,-4 1-1 0,4 2 6 0,-2-3-5 15,0 4 11-15,3-2-10 0,-2 0-5 0,3-3 0 16,2 2 0-16,2-2-4 0,0-3-1 0,3-2-16 0,1-1 27 16,3 0-16-16,0 0 1 0,0-6-7 0,0 0-5 15,3-1-11-15,1-4-6 0,-3-1-21 0,4-2-47 0,-4 0-12 16,5-1-29-16,-3-2-25 0,0-2-39 0,-1 2-84 16,-1-2 23-16,-2-4 34 0,1 4 28 0,0-1 24 15,-2 0 15-15,3 1 15 0</inkml:trace>
  <inkml:trace contextRef="#ctx0" brushRef="#br0" timeOffset="155699.51">30931 13137 112 0,'-7'1'107'0,"4"-1"-10"0,-3-1-4 0,-1 1-4 0,3 0 9 16,-1 0-18-16,0 0-11 0,2 0-3 0,-2 0-3 15,-1 0 11-15,-2 0-17 0,-1 0 11 0,4 0-6 0,-3 0-4 16,-1 0-3-16,-1 3-3 0,2-2-8 0,2 2 1 15,-4 0-8-15,2 0-3 0,4 2-5 0,-1-2 1 16,-2 1-4-16,1 2-5 0,2-3-3 0,-1 2-1 0,-2-1 1 16,2 0-5-16,1 1 1 0,-2 0-1 0,1-1-4 15,0 1 0-15,0 1-4 0,0-2-1 0,2 2 1 0,-1-3-1 16,1 2 1-16,0-1-1 0,1-1 10 0,2 2 0 16,-2-3-14-16,1 2 0 0,1 0 0 0,0-1 0 0,0 2 0 15,0-3 0-15,0 5 9 0,0-3-9 0,0 2 0 16,0-1 0-16,0 2 0 0,0 1 0 0,0-1 0 15,0-1 9-15,0 5-13 0,0-4 4 0,0 4-5 0,0-1 5 16,1 2 0-16,3-1 0 0,-3 2 0 0,2-1 0 16,3 1 9-16,-3 3-9 0,2 0 10 0,2-1-15 0,-2 2 5 15,-1-1 0-15,2 1 0 0,-1-2 0 0,0 0 5 0,0 4 9 16,-5-4 0-16,1 2 5 0,3-2-24 16,-4-1 24-16,0 3-24 0,1-5 20 0,-1 3 4 0,-1-2-4 15,1 1-1-15,0-2-4 0,0-2 0 0,0 1 0 0,0-2 0 16,0 0-5-16,0 0 5 0,0-1-5 0,0-1 5 15,0-1-5-15,0 0 0 0,0 0 0 0,-4 0 1 16,3 2-1-16,-2-2 0 0,-2 0 0 0,-2 0 0 0,0 0-10 16,0 1-5-16,-2-1 15 0,1 3-10 0,-6-3-21 15,6 2 16-15,-5 1-20 0,4-3-9 0,-1 1-24 0,-2-1-17 16,4 0-15-16,-4-4-10 0,3 1-16 0,0-2-33 16,2 1-90-16,1-4 18 0,-3-1 25 0,4-1 18 0,-3-1 33 15,1-2 14-15</inkml:trace>
  <inkml:trace contextRef="#ctx0" brushRef="#br0" timeOffset="155993.09">30534 13552 80 0,'11'0'118'0,"-2"-3"-4"15,5 3-7-15,2 0-20 0,5-1 6 0,-4-2-31 0,5-2 0 16,2 1-22-16,0 1 12 0,-2 0-23 0,3-2-3 16,1 2 15-16,-1-3-4 0,-4 3-22 0,1 2 15 0,-4 1-22 15,2-2 15-15,-5 2-23 0,-3 0 0 0,0-1-12 16,-4 4 5-16,-2 0-31 0,-2 0-3 0,-1-3-19 15,-3 3-39-15,-3-1-61 0,-2 2-2 0,-3-3 8 0,1 2 14 16</inkml:trace>
  <inkml:trace contextRef="#ctx0" brushRef="#br0" timeOffset="157773.49">24548 14212 73 0,'6'0'78'0,"3"2"-6"0,-2-2-4 0,2 0-8 0,3 0 5 16,0 0-15-16,-1-2 0 0,2 2-21 0,-2 0 15 15,0 0-19-15,3 0 18 0,-3 0-3 0,3 0-10 0,-3-1-1 16,2 1-3-16,1-2 3 0,-2 2 4 0,1 0 0 0,0 0-3 16,0 0 0-16,0-1-19 0,-1 1 19 0,2 0-18 15,-1 1 18-15,1-1-7 0,2-1 3 0,0 1 1 0,2-2 8 16,0 1-12-16,-2-2 8 0,3 1 0 0,-2 1-11 15,4 1 0-15,0-2 8 0,-4 0-4 16,22 0 20-16,-19 3-40 0,0-1 9 0,0 1 7 0,-2-1-20 16,4 0 0-16,2 0 21 0,-1-1-21 0,0 1 20 15,0 0-11-15,4 0-13 0,2-1-1 0,-1-1 22 16,4 1-21-16,-2-1-38 0,0-1 63 0,0 0-21 0,1 0 0 16,1 0 0-16,0-1 17 0,-2 2-21 0,0 1 12 15,0 1-12-15,0-3 20 0,-2 3-20 0,1 0 17 16,-4 0-17-16,1 0-1 0,-1 0 1 0,0 1 17 0,-1 1-17 15,-3-2 16-15,2 1-20 0,-1 2 20 0,-3 0-7 16,5 2-14-16,0-2 22 0,-1 0-22 0,0 1 1 0,4-1 0 16,-1-3 20-16,3 1-20 0,1 1 20 0,1-2-20 15,3 0 21-15,-3 2-22 0,3-2 22 0,0-2-13 0,2 4-9 16,-1-1 22-16,-2 1-13 0,1 2-8 0,-3-2 16 16,3 2-16-16,-3-1 16 0,-2-2-16 0,1 4 12 15,0 0-13-15,-2-4 22 0,0 2-13 0,3-3-8 0,-3 2 20 16,-1-1-20-16,3-1 16 0,2 1-16 0,-2-1-1 0,4 0 18 15,0-1-1-15,-1 1-16 0,3 1 16 0,2-2-8 16,5 1-8-16,-4 0 16 0,4 0-20 0,1-1 20 0,1-1-21 16,0 2 22-16,-2 0-1 0,2 0-20 0,-3 0 20 15,-1 0-21-15,3 0 5 0,-6 0 8 0,0 0 8 0,-1 0-20 16,-2 0 12-16,2 2-9 0,0-2 18 0,-6 1-18 16,4 0 1-16,2-1 16 0,-2 0-16 0,1 0 16 15,3 0 1-15,1 0-9 0,0-1 8 0,0 0-20 0,3-1 20 16,2-2-12-16,0 2-13 0,0-1 21 0,-1 0-8 15,0 0-4-15,0 0-1 0,-1-1 1 0,-2 1 4 16,0 0-4-16,-3 3-1 0,0-3 5 0,-3-1 8 0,-2 4 1 16,1-1-14-16,-3 1 5 0,-1-3 0 0,0 2 0 15,0 1 0-15,-1-2 4 0,-1 1 8 0,-1 1-4 0,1 0-8 16,-1-2 0-16,0 2 0 0,0 0 0 0,0 0 0 16,-2 2 0-16,2-4-5 0,0-1 1 0,1 3 0 0,2-1-4 15,-1 1 0-15,1-4-8 0,2 4 8 0,-2-2-8 16,4 2 4-16,0-3 20 0,-1 4-20 0,3 1 20 15,-2-4-20-15,2 1 20 0,-2-1-16 0,0 4 20 16,-3-2-12-16,-1-2-8 0,0 2 20 0,-3 0-8 0,0 0-11 0,-1-1-1 16,-3 1 12-16,3 0 8 0,-3 0-16 0,0-3 8 15,-1 3 0-15,3 1 8 0,-2-2-1 0,-2-1-18 16,5 2 19-16,-4-3-8 0,1 1-12 0,0 1 20 16,3 0-16-16,1 1 8 0,-2-2 8 0,2-1-8 0,2 3-8 15,-3-1 16-15,5 1-16 0,-3 0 0 0,2 0 0 0,0 0 20 16,-1 0-12-16,1 0-8 0,0 0 12 0,2 0 8 15,-2 0-12-15,0 0-8 0,1 0 8 0,-1 0 12 16,2 3-20-16,0 0 20 0,-4-2-20 0,4 2 12 0,-2 0-8 16,-2-1 8-16,-1-1 0 0,0 1 3 0,0 2 9 15,-2-2-12-15,-4-2 4 0,1 0-4 0,0 0 0 0,-5-2 0 16,1 2 4-16,-4 2-4 0,2-2 4 0,-4 1-4 16,1-2 0-16,-4 1 4 0,1 0-4 0,1 0 4 15,-6 0-12-15,3 0 12 0,-2 0-4 0,0 0 0 0,0 0 4 16,-2 0-4-16,0 0 8 0,-4 0-12 0,4 0 0 15,-4-3 0-15,1 1-16 0,-1 2 12 0,0-1-20 0,0 1-12 16,-1-2-8-16,-4 1-26 0,-2-2-7 0,1-1-92 16,-3 2-30-16,-1-1 11 0,-3 1 19 0,-4-1 26 0,-3-1 15 15</inkml:trace>
  <inkml:trace contextRef="#ctx0" brushRef="#br0" timeOffset="158987.21">24842 14616 48 0,'0'-2'103'0,"0"-1"-13"0,0 1 6 0,0 1-14 16,-2 1 1-16,2 0-22 0,0 0 4 0,0-1-21 16,0-1 7-16,0 2-11 0,0 2 1 0,0-1 14 0,0-2-3 15,0 1 0-15,2 1 12 0,-1 0-18 0,-1 3 12 16,3 0-4-16,1 1 1 0,-1 0 1 0,2 3-12 0,0 0 13 15,-1 1-19-15,2 0 8 0,-1 0 9 0,-2 1-3 16,5 1-3-16,-3 0 0 0,3 2-3 0,-4 0-14 16,4 2 6-16,-3 0-4 0,3 3 0 0,0-1 0 0,0 1 1 15,-2 1-4-15,1 1-11 0,3-1 22 0,-3 0-26 16,-1 2 27-16,2-1-27 0,3 3 28 0,-4-2-22 0,1 0 1 16,0 1 29-16,-1-1-10 0,1 1 0 0,0 0 1 15,-1-1-18-15,0 0 13 0,0 0 15 0,1-3-27 0,-2 1 1 16,2 1 14-16,0-4 16 0,0 1-7 0,-2 1 2 15,3-3-37-15,-2-2-7 0,1 1 38 0,0-2-23 16,1 1 1-16,1-4-1 0,-2 0-23 0,0-1 41 0,-2-1 0 16,2-1-24-16,-2-1 25 0,0-4-25 0,4 1-17 15,-7-1 18-15,3-1 8 0,-1 0-9 0,0-1 1 16,1-2 0-16,0 0 27 0,2-5-26 0,-1 2-1 0,-1-2 1 16,3-2-10-16,-1-2 1 0,0-4-1 0,2-1 1 15,2-1-10-15,-2-3 28 0,1 0-47 0,-2-4 19 0,-1 1 0 16,5-5 0-16,-5 2 0 0,-2 0 0 0,2-3 0 0,-3 0 0 15,1 0 0-15,-1 2 0 0,-4-1 0 0,1 1 0 16,-2 2-19-16,2 1 38 0,-2 1-19 0,0 0 0 16,0 4 0-16,0-1-9 0,-2 3 9 0,4 2-10 0,-1-1 20 15,2 4-29-15,2-1-28 0,-2 0 38 0,2 3-55 16,3 0 11-16,-3-1-8 0,1 2 10 0,1 1-14 0,-3-2-38 16,4 4-3-16,-3-1-8 0,-2 1 6 0,2 2-49 15,-2 2 5-15,0 0-10 0,-1 3 1 0,4-1-16 16,-6-1-73-16,0 2-26 0,1 3 34 0,-1 0 28 0,0 2 30 15,0-2 19-15,0 1 19 0,3 2 17 0</inkml:trace>
  <inkml:trace contextRef="#ctx0" brushRef="#br0" timeOffset="159467.53">25658 15123 76 0,'0'-3'107'15,"0"0"-7"-15,0 3-14 0,0-2-7 0,0 2 4 16,0-2-22-16,0 1-10 0,0 2 14 0,0-2-2 0,0 1-5 16,0-1-6-16,0 2-11 0,0-2 12 0,0 2-12 15,0 2 16-15,0 0-19 0,0 2 9 0,0-1-12 16,1 2 8-16,1 2 1 0,0 2 0 0,1 1 1 0,-2 2 0 16,2 0-12-16,-1 3 22 0,-1-1-21 0,2 3 14 15,1-2 5-15,-3 2-13 0,2 0 6 0,1 0 0 0,-3 0 1 16,3-1-13-16,-1-2 15 0,3-2-9 0,-5 1-9 15,2-3 10-15,-3 0-4 0,0-2 0 0,4-1-4 16,-4-1-6-16,0 1-27 0,1-2 0 0,1 0 0 0,-2-2 0 16,-2 1 0-16,4-2 0 0,-2 0 0 0,0-2 12 15,2 1 10-15,-2-1-5 0,3-1-23 0,-3 0-5 0,1 0-17 16,3-1 6-16,-3-1-33 0,2-2-29 0,2 1 8 16,-2 0-22-16,0-2-23 0,-1-2-21 0,-2 1-71 0,0-3-35 15,1-2 11-15,-1-1 29 0,0 1 27 0,-1 0 34 16,1-3 8-16,0 2 14 0</inkml:trace>
  <inkml:trace contextRef="#ctx0" brushRef="#br0" timeOffset="160151.9199">25798 15138 91 0,'0'0'82'16,"0"0"7"-16,0 0-18 0,0 0 12 0,0 0-1 0,0 0-31 16,0 0-1-16,0 0-2 0,0 1-1 0,0 1-3 15,0 1 0-15,0-3 0 0,2 4-22 0,-2-4 0 0,1 3 11 16,-1 2-18-16,2-1 19 0,1 1-4 0,-3-1-11 16,0-1-12-16,2 2 20 0,-1 1-19 0,-1-1-1 0,4 3 16 15,-8-2-4-15,9 1 4 0,-6 1-23 0,2 1 20 16,-1-1-20-16,2 2 15 0,-2 1 1 0,1-1-9 15,-1 1 13-15,0-1-1 0,0 2 9 0,0-1-8 0,0-1 8 16,0 1-20-16,4-1 0 0,-3 1 20 0,4-2-12 16,-4 0 9-16,1-1-1 0,1 0-20 0,-1 1 13 0,-1-3 8 15,1 0 0-15,-2 1 0 0,0 0-12 0,0-1 0 16,-2-2 4-16,4 1-4 0,-2-1 4 0,-2 1 1 0,2-4-1 16,0 5 1-16,0-3 0 0,0 0-1 0,0-3 11 15,0 2-24-15,0-1 5 0,0 1 0 0,0-2 10 16,0 0 8-16,0 0-17 0,0 0 18 0,0 0-4 0,0-2 0 15,0 2-15-15,2-1-14 0,-1-2 25 0,3-2-1 16,-3-1-14-16,3 2 10 0,-1-4-5 0,1-2 0 0,1-1 0 16,0-2-5-16,3-1-10 0,-3 2-15 0,-1-3-5 0,2-1 1 15,1-1-10-15,-1 1-18 0,1-2-9 0,-1 0 11 16,1 0-21-16,2 0 24 0,-5 0-17 0,3 0 26 16,0 3-4-16,0 1-3 0,-2 1 21 0,-1 2 4 0,-2 1-12 15,0 4 20-15,-1 1 0 0,-1 2-16 0,3 2 20 16,1 1-11-16,-4-2 3 0,4 2 20 0,-4 0-16 15,2 2 16-15,2 1 4 0,1 1 8 0,-2-2-1 0,2 0 9 16,0 3-8-16,-2 3 20 0,2 1-4 0,-2 0 0 16,3 1 14-16,-1 2 12 0,-2 0 5 0,1 2-6 0,-3 2 5 15,1-1 15-15,-1 3 2 0,2-1-7 0,0 1-2 16,-3 0-3-16,0 0 2 0,0-2 8 0,0 1-15 16,0-2 3-16,3-2 1 0,1 1-22 0,-4-2-6 0,0-2 14 15,0 1-5-15,0-4-20 0,0 1 7 0,3-2 1 16,-2 0-20-16,-1-2-15 0,0-1-15 0,-1-1-40 15,2-1 0-15,3 1-24 0,-4-2-21 0,1 0-36 0,3 0 3 16,-6 0-47-16,4-2 4 0,-2 1-56 0,3-2-48 0,0 1 35 16,0-1 16-16,1-3 36 0,5 2 28 0,0-3 19 15,2-1 17-15</inkml:trace>
  <inkml:trace contextRef="#ctx0" brushRef="#br0" timeOffset="160757.29">26663 15046 55 0,'-5'0'96'0,"-2"0"15"0,0 0-11 15,-1 0 8-15,2 0-22 0,-3 0-17 0,2 0 3 16,-1 0 2-16,2 0-8 0,-3 0 8 0,1 0-10 16,0 2-12-16,3-1 6 0,-4-1 3 0,1 0-2 0,1 2-16 15,1 1 1-15,-3 0-8 0,4-1 1 0,-2 2-1 0,1 0-11 16,1-1 0-16,0 0-4 0,-1 3-12 0,2-1 8 16,-1-2 0-16,0 1-5 0,2 2 1 0,-4-3-51 0,3 2 55 15,-1-2 0-15,0 4-4 0,2-2 0 0,-2-1 0 16,0 4-4-16,2-4-1 0,0 2-12 0,-1 0 13 15,1 2 0-15,-2-1-1 0,3 0-3 0,0 1-1 0,1-2 1 16,-2 2-1-16,-1-1 1 0,1 2-5 0,2-1 4 16,-4-1 1-16,4 1-1 0,-2-1 0 0,-2 2 5 0,1 0 0 15,4 2 1-15,-1-2-1 0,1 0 4 0,-2 0-8 16,2 1 13-16,0-1 10 0,3 2 0 0,-1-2-18 0,1 1 13 16,2-1-3-16,1-1 9 0,0 2 0 0,1-1 1 15,1 0 16-15,3 0-26 0,0-1 1 0,-1-1 26 16,0 1-4-16,2-1-21 0,-1 1-5 0,3-2 0 0,-5 1-1 15,3-1 30-15,2 2-5 0,-3-2-29 0,1-2 24 16,-1 2-6-16,-1-1-12 0,1-2 13 0,-2-1-18 16,1 0 13-16,1 0-14 0,-3-1 8 0,2-1-20 0,-1 0 19 15,-1 0-19-15,1-1 14 0,-1 1-28 0,1-4 28 16,0 3-28-16,-1-3 14 0,2 1 14 0,-2-2-28 0,-1 0 28 16,1 1-8-16,1 0-12 0,-3-2-8 0,2 0-12 15,-3 3-19-15,2 0-11 0,-1 0 2 0,-3-2-23 16,2 2-24-16,-2 3 15 0,-2-3-17 0,1 0-24 0,0-1-12 15,-1 1 8-15,-1-4-28 0,-1 2-56 0,-1 0-21 0,-1-1 22 16,-4 2 26-16,6-4 23 0,-8 0 22 0,2 1 15 16</inkml:trace>
  <inkml:trace contextRef="#ctx0" brushRef="#br0" timeOffset="161035.29">26206 14689 76 0,'-19'3'136'0,"5"-1"-11"0,0 1-14 0,3 1-7 16,3-1-9-16,0 2-30 0,2-1-6 0,3 2-8 15,1-3-21-15,0 2 14 0,1-2-7 0,1 0-22 16,0 1 0-16,1-1-11 0,-1 2-8 0,2-2-14 0,-4 0-12 16,2 1-22-16,2-1-15 0,0-2-82 0,-2 1-25 15,4 0 17-15,1-2 17 0,-1 0 19 0</inkml:trace>
  <inkml:trace contextRef="#ctx0" brushRef="#br0" timeOffset="161612.57">27643 15195 66 0,'3'0'96'0,"-6"0"8"0,3 0 6 16,0 0-2-16,0-2-3 0,0 2-22 0,0 0 12 0,3 0-18 15,-1 0 12-15,1 0 9 0,1 2-18 0,0-2 18 16,3 0-11-16,-1 0 10 0,2 1-18 0,0-1-2 16,1 0 6-16,2 0-6 0,-1 0-12 0,-1 0-3 0,2-1 16 15,0 1-12-15,1 0-9 0,2 0-9 0,-3 0 12 16,4 0-20-16,-2 0-6 0,1 0 1 0,1 0-5 16,0 0 0-16,-2 0-18 0,0 0-36 0,-1 0-36 0,1 0-3 15,0 0-31-15,-5 0-11 0,1 0-10 0,-1 0-37 0,0 0-8 16,-7 0-85-16,3 0-20 0,-3 0 29 0,1 0 32 15,-1 0 31-15,-1 0 16 0,2 0 18 0</inkml:trace>
  <inkml:trace contextRef="#ctx0" brushRef="#br0" timeOffset="162525.03">28829 14590 76 0,'0'0'79'0,"0"0"-4"15,0 0-7-15,0 0 14 0,0 0-3 0,0 0-32 0,0 0 7 16,0 0-11-16,0 0 1 0,0 0-5 16,0 0 2-16,0 0-5 0,0 0 1 0,0 0-11 0,0 0 14 15,0 0-17-15,0 0 14 0,0 0-18 0,0 0 14 0,0 0-18 16,0 0 0-16,4 5 16 0,-4-4-12 0,1 4 4 15,2-1-4-15,-3 0-8 0,2 3 9 0,-2 0-1 16,0 1 0-16,4-1-3 0,0 2 0 0,-3-1-1 0,2 1 1 16,-1-2 0-16,0 4 0 0,2-2 0 0,3 1 8 15,-2 1 0-15,2-1 0 0,-2 2-20 0,1 2 0 0,1-3 21 16,-2 3-9-16,2 0-7 0,0 1 11 0,1 1 1 16,0 0 4-16,-2 2 1 0,0 2-1 0,2-2 14 15,0 1-21-15,0 3 21 0,1-1-16 0,-1 0 17 0,2 1-22 16,-3 2 1-16,3 2 13 0,0-2-4 0,-1 1 5 0,1-2-9 15,-2 1 6-15,2-2-1 0,-3-1 16 0,2 3-14 16,-1-6-6-16,5 0 12 0,-5-1-26 0,0-4 26 16,1-1-4-16,1 0-28 0,-4-3 6 0,1 0-5 0,0-3 5 15,-1 0 23-15,-1-3 0 0,2-1 1 0,-6-1-17 16,6 1-12-16,-4-1 0 0,-3-1 18 0,6 0 12 16,-3-4-17-16,2-1 5 0,0 1 2 0,0 0-20 0,-1-3 1 15,2 1-1-15,1-1 0 0,1-5 1 0,-2 0-1 16,3-2 1-16,-2 1-7 0,-1-2 6 0,2 0-6 0,-1-3 7 15,2 0-1-15,-3-3 1 0,1 0-7 0,1 0 0 0,-1-2 0 16,1 2 0-16,-1-3 0 0,1 2 0 0,1-2-20 16,-3 1 33-16,2 2-32 0,0 0-1 0,3 0 8 15,-1 0-8-15,-2 3 40 0,2-1-8 0,-1 1-31 0,-1 0 6 16,0 3 26-16,1-2 0 0,-1 2-13 0,-2 2-19 16,1-1 6-16,2 2 13 0,-3-1 13 0,-1 2 0 0,1 2-39 15,-1-1 7-15,3 2 25 0,-3 2-6 0,-2-1 0 16,2 1-24-16,-2 1 5 0,2 2-23 0,-4 2-24 15,7-2 3-15,-7 3-3 0,3-2-14 0,0 2-18 0,0 0-29 16,1 2 2-16,-4-1-12 0,1 2-51 0,-1-1-60 16,-1 1 10-16,2 1 29 0,-2 1 29 0,0 1 22 15,-3 1 8-15</inkml:trace>
  <inkml:trace contextRef="#ctx0" brushRef="#br0" timeOffset="163151.5">29672 14994 80 0,'3'0'75'0,"0"-2"-4"0,0 2 4 15,-3 0-14-15,0 0 4 0,4 0-30 0,-3 0 19 16,-2 3-10-16,1 0-8 0,1 0 7 0,2 0 4 16,-4 3 8-16,1-1-14 0,0 2 17 0,1 1-6 0,-1 2 1 15,2 1-5-15,0-3 17 0,-1 3-15 0,1 3 8 16,-2-1 0-16,5 1 2 0,-4 1-12 0,4 0 17 0,-2 0-2 15,0 1-25-15,-1 0 17 0,2 1-2 0,-4-2-5 16,4-1-11-16,-3 1-5 0,-1-2 0 0,4 1-4 16,0-5 1-16,-4 1-1 0,0-1 2 0,0-1-1 0,0-2-4 15,5-4 0-15,-8 2 11 0,6-4-21 0,-3 1 22 16,0-1 6-16,-5 2 0 0,5-4-9 0,2 2-1 16,-2-1 2-16,0 1 12 0,0 0-17 0,0 0 0 0,0 0-18 15,0-2 13-15,-2-1 0 0,2 0 0 0,0-1-6 16,0-1 1-16,0-1-7 0,0 0 0 0,0-1 0 0,0-2 0 15,0 0-19-15,0 0 19 0,0 0-6 0,0-2 20 0,5-1-20 16,-4-1 0-16,2-1-21 0,1 0 21 0,-1 1-7 16,0-3 7-16,2 2 0 0,1-1-7 0,2 0 0 15,-2 5 0-15,2-7 0 0,0 5-7 0,0 2 0 0,-2-1 0 16,2 1 0-16,-1 1 0 0,2 0 1 0,-3 1 19 16,2 1-20-16,-3-3-13 0,2 6 13 0,2-3-6 0,-3 2-13 15,2 1 32-15,0 2-6 0,0-1-6 0,0 2-1 16,-2 1-31-16,2-3 18 0,3 4-17 0,-5-1-6 0,3 0 1 15,-3 3-29-15,3 0-24 0,-2-3-7 0,2 3-25 16,0 0-2-16,-1 2-30 0,0-1-61 0,0 1-42 16,2-1 20-16,-6 1 30 0,4-2 27 0,-3-2 24 0,0 6 18 15,-2-7 15-15</inkml:trace>
  <inkml:trace contextRef="#ctx0" brushRef="#br0" timeOffset="163843.3199">30132 15226 123 0,'-1'3'110'0,"1"-1"5"0,0-1-18 0,0-1 7 16,1 2-3-16,7-2-32 0,-5 0 8 0,5 0 4 15,-1-3-25-15,2-2 16 0,2 2-8 0,3-1-6 16,0-2-8-16,2-2-7 0,2-1-3 0,-2 0-4 0,4-3-4 16,-1-1-4-16,-1 2-19 0,-1-1-5 0,0-1 20 15,-1 0-20-15,-2 2 9 0,0-1-13 0,-2 3 0 16,-4-2 0-16,1 0 20 0,-1 3-11 0,-7-1 7 15,1 3-20-15,0-2 17 0,-1 4-17 0,-1-2 16 0,0-2-8 16,0 4-12-16,0-2 21 0,-1 1-18 0,1 1 22 16,0 1-17-16,0-2 13 0,-2 4 4 0,0-1 0 0,1-1 5 15,-4 2 0-15,2-2 0 0,-2 1-14 0,1 1 19 0,-4 1 0 16,3 0-13-16,-5 0-1 0,1-2 1 0,3 1 4 16,-4 1-9-16,0 0-4 0,0 0 14 0,0 1-10 15,0-1-14-15,0 0 24 0,-2-1-24 0,3 1 24 0,0 1 0 16,-1-1-23-16,3 2 23 0,-2-1-14 0,1 1 14 15,3 1 0-15,-1-2-23 0,1 2 23 0,-2 0 1 16,2 0 0-16,0 0-15 0,2 2 5 0,-4-2-5 0,6 2 5 0,-6-1 1 16,3 0-1-16,1 4-46 0,-2-4 56 0,2 2 1 15,-2 0 0-15,2 2-6 0,-1 1-9 0,1-1 25 16,2 0-15-16,-2 1-5 0,1 2 0 0,2-1 0 0,0 4 0 16,-1-2 0-16,2 1 0 0,-1-1-11 0,0 2 11 15,0-1-11-15,2 2 6 0,1 0-1 0,0-1 29 16,0-1 1-16,2 0-6 0,0 1 1 0,0-2-6 0,3 2 0 15,-1-1-12-15,0-1-18 0,-1-2 31 0,2 1-7 16,0 0 1-16,0-1-19 0,-2-1-12 0,0-1-1 0,4 0 19 16,-2-1-18-16,0-3 31 0,0 2 0 0,1-1-32 15,-3-4-6-15,2 1 7 0,0-2 6 0,3 1-31 16,-1 1 7-16,-2-4-47 0,2 2-2 0,2-1-8 0,-1 1-27 16,1 0-13-16,0 0 1 0,0 0-20 0,1-2-42 15,0 1-53-15,-3-4 11 0,3 2 17 0,3 0 29 0,-2 2 23 16,5-2 21-16,-1 0 23 0</inkml:trace>
  <inkml:trace contextRef="#ctx0" brushRef="#br0" timeOffset="164513.46">31033 14842 66 0,'-7'-3'85'16,"0"0"15"-16,2 1-18 0,1 0 8 0,0 2 7 15,0-2-36-15,0 2 15 0,2 0-3 0,-2-3-10 0,0 3-4 16,0 0-4-16,4 2-2 0,-4-1-5 0,0-2 6 15,0 1-20-15,0 0 16 0,-2 0-19 0,0 1 16 0,1 2-19 16,-1 0 12-16,-1 0-4 0,-3 2 1 0,2-1-5 16,3 2 1-16,-3 0 1 0,-1 0 0 0,0 2 4 15,3-2-16-15,0 1 8 0,-3-2-12 0,2 2 17 0,1-1-22 16,-2 2 24-16,-2-2-5 0,4 0-5 0,-2 0-22 16,2 0 0-16,0 0 23 0,-2 1-23 0,0-1 18 0,3 1-23 15,-4 1 0-15,5-2 0 0,0 3 20 0,-1-1-25 16,2 0 24-16,-1 0-14 0,-1 2-10 0,5 0 25 15,-3 0-6-15,3-1 1 0,0 1-5 0,-1 0-20 0,1-2 20 16,1 2 0-16,-2 0-20 0,2-1 20 0,2 0-10 0,-1 0-10 16,1 0 25-16,1 2-5 0,0-3 0 0,3 3-20 15,-2 1 0-15,4-1 0 0,-3 1 0 0,1-1 5 16,-3 3 0-16,7-2 0 0,-4 2 10 0,1-1 10 0,0 1 0 16,1-2 0-16,-4 1-5 0,4 1-10 0,-2 1-10 15,0-2 10-15,1 2 10 0,-1-3 0 0,-2 2 1 0,1 1-27 16,0-2 1-16,-3 1 15 0,-1-2 10 0,1 0-20 15,-1-2 0-15,-1 0 0 0,-1 3 0 0,0-3 25 16,0 1-10-16,-1-1 5 0,1 1 0 0,0-1-20 0,1 0 0 16,-2 0 15-16,1 0 10 0,0 1-5 0,-2-2 1 15,0 0-11-15,-3-2 0 0,2 1-16 0,-3-1 6 0,2-1 20 16,-1 0 0-16,-2-1-4 0,2 2-1 0,1-2 5 16,-5 1-5-16,4-2-25 0,0 2 4 0,-2 0 21 15,3 0-5-15,-4-2-20 0,2 3 0 0,-2-3-10 0,3-1 1 16,-3 3-5-16,2-3-14 0,-1 0-7 0,1-1 0 15,0-2-21-15,0 1-6 0,1-2-22 0,-2 1-2 0,-1-3-56 16,0 0-58-16,-1-2 7 0,0-1 14 0,-3 2 34 16,-2-3 22-16,3 0 11 0</inkml:trace>
  <inkml:trace contextRef="#ctx0" brushRef="#br0" timeOffset="165000.3799">30641 15286 101 0,'0'0'75'0,"0"0"4"0,0 0-8 0,0 0-3 16,0 0 11-16,0-1-21 0,2 1 0 0,-1 0 3 0,3 0-6 15,-3-2 7-15,3 2 0 0,0-1 5 0,4 1-7 16,-2-3 8-16,2 3-4 0,0-3 2 0,3 0 0 0,-1 0-2 15,-1 0-16-15,4-2 17 0,0-1-23 0,0 2 4 16,0-3 9-16,6 3-24 0,-3-5 17 0,3 3-8 16,-1 0-4-16,0-1 1 0,3-1-5 0,-5 4-3 0,3 1-6 0,-2 0 1 15,1 0-4-15,-6 3-1 0,2-2-4 0,1 4 0 16,-3 1 0-16,-2-2-5 0,3 4 0 0,-3-1 0 16,3-1 0-16,-2-2-4 0,0 3-1 0,1-1 0 0,-3 0-5 15,0-2-5-15,-1 2-26 0,0-3-14 0,1 0-23 16,-4 0 1-16,0 0-34 0,-2 0-13 0,-1 0-29 15,0 0-70-15,-1 0-28 0,-1 0 23 0,0 0 26 0,0 0 23 16,-1 0 22-16,1 0 8 0</inkml:trace>
  <inkml:trace contextRef="#ctx0" brushRef="#br0" timeOffset="165473.12">31990 15069 48 0,'-2'-2'82'0,"-4"2"-14"0,6 0-8 0,0 0-20 0,0 0 3 16,0 0-43-16,0 0-65 0,0-1-56 0</inkml:trace>
  <inkml:trace contextRef="#ctx0" brushRef="#br0" timeOffset="167890.8">3116 15870 84 0,'0'0'67'0,"-2"0"-2"0,2 0-23 16,2 0 1-16,-2 0 15 0,0 0-41 0,0 0 9 0,0 0-5 15,0 0 1-15,-2 0-12 0,2 0 19 0,0 0-11 0,0 0-11 16,2 0 8-16,-2 0-1 0,3 0-3 0,-1 0 11 15,1 0-15-15,0 0 4 0,-2 0-11 0,1 1 10 16,-1 2 1-16,1 0 7 0,-2 0-10 0,3 2-1 0,-3-2 7 16,0 0 8-16,0 4 0 0,0-3 0 0,2 3 0 15,-2-4-18-15,2 4 18 0,-1-2-8 0,-1 1 5 16,3 0-12-16,-3 1 8 0,2 1-1 0,-2-1 5 0,5 1-4 0,-5 1-8 16,0 0 12-16,1 1-4 0,3 1 0 15,0 1 0-15,-1-2 7 0,-1 4 1 0,3-2-5 0,-1 1-18 16,0 1 19-16,2-1-19 0,2 0 0 0,-5 1 23 0,3 0-4 15,-1-1-15-15,0 1 0 0,1-1 11 0,0 2 4 16,-3-1 1-16,2-1 3 0,0 1 0 0,0 1 12 16,0-2-7-16,-1 1-12 0,-1 1 20 0,2-2-24 0,-2 0 24 15,-1 1-3-15,-2 1 0 0,3-1-4 0,-1-1 0 16,1 2-12-16,-1-1 4 0,-2-1-4 0,3 0 4 0,-2 1-3 16,-1 0 3-16,6-1 10 0,-4-1 0 0,-2 0-22 15,3 0 4-15,-3 0 24 0,0-1-24 0,2-1 1 16,-4-1 23-16,2 2-23 0,2-2 10 0,-4 0 10 0,2-2-15 15,0 1 0-15,0 0-14 0,0 0 25 0,0 0-15 16,0-1 0-16,0 1-15 0,0-1 10 0,0-1 0 16,0 2 11-16,0-1-16 0,0 1 5 0,0-1-5 0,0 2 1 15,0-3 4-15,0 2-10 0,0-1 0 0,0 0 0 0,0 0 5 16,0 0 1-16,0-1-6 0,0-1 5 0,0 1 0 16,0-3-5-16,0 0 0 0,0-2 5 0,0-1-5 15,0 1 6-15,0 1-6 0,0-2 0 0,0 0 5 0,0-2-31 16,0 1 15-16,-3 1-30 0,3 0 0 0,-3 0-33 15,-2-1-3-15,2-2-11 0,0-2-28 0,-2 1 9 16,0-1-5-16,-1 1-4 0,-2-2-85 0,2-2-24 0,1-1 21 16,-3-2 24-16,0 1 26 0,2 0 15 0</inkml:trace>
  <inkml:trace contextRef="#ctx0" brushRef="#br0" timeOffset="168502.01">3079 15937 76 0,'0'-1'75'15,"2"1"0"-15,0 0-7 0,1 0 4 0,0 0 3 0,0 0-25 16,3 0-17-16,1 0 6 0,-1-2-10 0,-1 2 15 15,3-1-23-15,-1 1 8 0,0-3 4 0,-1 1-3 16,1 1-5-16,0-1 1 0,1-1-4 0,-1 3 0 0,2 0-3 16,-1-2 10-16,2 1-10 0,-2-2-4 0,0 3 0 15,1-1 4-15,0-1 3 0,3 2 1 0,-3 0-4 16,0 0 0-16,3-1-4 0,0 1 4 0,-1 0-4 0,-3 0-15 16,5 0 19-16,-2 0-15 0,1 0 8 0,-2 0-1 15,3 0 1-15,-1 0 11 0,-1 0-7 0,2 1 7 0,1 1-3 16,-4-1-12-16,4 1 4 0,-3-1-4 0,0-1 8 15,3 0-4-15,-4 3 4 0,2 0 4 0,-2-1 0 16,-2-2 1-16,3 0-5 0,-2 0-16 0,-1 0 0 0,2 3 0 16,-2-3 20-16,-2 0-20 0,2 0 21 0,-2 0-21 15,2-3 0-15,0 1 17 0,-3-1-1 0,3 1-7 0,-2-2-13 16,2 0 8-16,-2 1 8 0,1-2 1 0,-1 2-21 16,3 0-1-16,-6 0 22 0,2 2-22 0,0-2 18 0,-2 0-5 15,-1 0-4-15,1 3-17 0,-1 0-4 0,1-2 0 16,1 0-3-16,-2 1-13 0,1 1-16 0,-1 0-3 0,1 0-19 15,3 1-2-15,-4 3-49 0,-2-1-63 0,3 0-8 16,-1 0 20-16,1 3 20 0,-3 0 21 0</inkml:trace>
  <inkml:trace contextRef="#ctx0" brushRef="#br0" timeOffset="169305.4">4115 16816 105 0,'0'-1'86'0,"0"-1"-1"15,0 2-2-15,0-1-23 0,0-1 16 0,0 2-29 16,0 0 0-16,1 0-8 0,-1 0 1 0,2 0 0 16,1-1-3-16,-1 1 3 0,1-2 4 0,2 1-3 0,-2 1-19 15,2 0 1-15,1-2-1 0,-3 2 1 0,4 0 7 0,-3-1 7 16,1 1-18-16,0-2 4 0,1 4 4 0,-1-2 0 15,1-2 4-15,-1 2-4 0,0 0-3 0,1 2-1 16,0-6 13-16,-1 4 0 0,0 0 0 0,1 0-20 0,1 0 17 16,-1 0-17-16,0-1 9 0,2 1-4 0,-3 0 0 15,3 0 0-15,1 0 0 0,-1 0 9 0,0 0-12 0,0 0 3 16,-2 0-8-16,4 0 5 0,-2 0 9 0,-1 0-5 16,1 0 1-16,-1 0-5 0,-1 1-9 0,1-1 5 15,0 0 4-15,-2 0 1 0,-2 0-1 0,-1 0-22 0,1 0 23 16,0 2-5-16,-3-2-9 0,2 0-1 0,-2-2-8 15,0 2 18-15,0 0-24 0,0 0 25 0,-2 0-1 0,4 0-14 16,-4 0 10-16,2 2-25 0,0-2 25 0,0 0-15 16,0 0-14-16,0 0-5 0,0 2-23 0,0-2-8 0,0 0-26 15,0 0-28-15,0-2-24 0,-3 0-75 0,0 1-43 16,-2-2 34-16,2 0 25 0,-5 0 31 0,3-1 11 16,-3-1 28-16</inkml:trace>
  <inkml:trace contextRef="#ctx0" brushRef="#br0" timeOffset="169998.91">4083 16626 80 0,'0'0'71'0,"0"-3"-3"0,-1 3-4 0,1 0-6 16,0 0-1-16,0 0-25 0,0-2 0 0,0 2-3 16,0 0-4-16,0 0 8 0,0-1-11 0,0 2 10 0,0-1 1 15,0 0-1-15,0 0-17 0,0 0 18 0,1 0-19 0,1 0 12 16,1 0 0-16,0 0-1 0,-1 0-3 0,1 0-3 16,0 0-1-16,1 0 1 0,0 0-1 0,2 0 1 0,-6 0-4 15,3 0 0-15,1 0 8 0,-3 0-1 0,3-1-3 16,-1-1-4-16,0 2 0 0,0-1-11 0,2 1 8 15,-1 0-20-15,1-4 12 0,0 4 0 0,0-1 7 0,0 1-7 16,-2 0-8-16,3 0 16 0,0-1-16 0,-3 2 0 16,4-2 4-16,-4 1 0 0,4 1 15 0,-3-1 1 0,2-1-1 15,-1 1 0-15,0 0 1 0,1 0-1 0,-1 0-3 16,0-2 0-16,1 2 0 0,0 0-20 0,-1 0 20 16,0 0-1-16,0-3-19 0,-2 3 1 0,3-1-1 15,-3 1 0-15,2 0 0 0,0 0 4 0,-2-2-4 0,0 1 24 16,2 1-8-16,-1 0 4 0,1 0-1 0,0 0-18 0,-2 0 10 15,0-2 1-15,2 2 0 0,0 2 4 0,-1-2-4 16,1 0 4-16,-2 0 0 0,-1-2-4 0,0 2 4 16,1 0 0-16,-3 0-4 0,1 0 0 0,3 0 4 0,-4 0-4 15,3 0 0-15,-2 0 0 0,1 0 0 0,-2 0-8 16,3 0 8-16,2 0 0 0,-2 0 0 0,0 0 12 0,0 0-16 16,-1 0 0-16,-1 0 0 0,1 0 0 0,1 0 0 15,1 0 0-15,-4 0-4 0,1 0 4 0,2 0-24 0,-3 0 0 16,0 0-12-16,3 0 1 0,-3 0-24 0,0 0-2 15,2 0-15-15,-2 0-77 0,1 0-31 0,-2 0 4 0,-1 0 8 16,2 0 29-16,0 0 22 0</inkml:trace>
  <inkml:trace contextRef="#ctx0" brushRef="#br0" timeOffset="171399.24">4868 15136 48 0,'0'0'96'15,"0"0"-3"-15,0 0-7 0,0 0-22 0,0 0 8 16,0 0-33-16,0 0-3 0,0 0 11 0,0-3-18 0,0 2 4 16,0-1 7-16,0 2-22 0,0-1 8 0,1 1-12 15,-1-2 16-15,4 1-1 0,-3 1-11 0,1-2 1 0,1 4-4 16,1-2-1-16,1 0-3 0,-2 3 4 0,2-3-4 15,-2 1 4-15,2 2-3 0,0 0-1 0,1 0-4 0,-1 2 20 16,0 1-5-16,-2 0 1 0,3 1 0 0,-1 0-16 16,3 4 20-16,-2-2-4 0,-1 0-15 0,3 1 7 15,-2 1 8-15,2 3-3 0,0-1 3 0,0-1-7 0,0 3 3 16,1 0 5-16,-1 0-8 0,2 1 20 0,-1 1-8 0,2 1-8 16,-1 0 13-16,0 3 4 0,2-2 9 0,-3 1-12 15,2 3 13-15,0-2-13 0,-1 1 15 0,2 2-23 0,-4 0 15 16,4 0-13-16,-3 0 9 0,2 0 0 0,-1 0-3 15,0-1 0-15,0 1-5 0,1-2 6 0,-2-1-10 16,1 0 6-16,-2 0-5 0,3-3 0 0,-3 2 11 0,0-4-20 16,0-1-7-16,1 0 12 0,-2-1-16 0,-1-1-1 15,2-1 1-15,-2-1 22 0,-1-1 0 0,1 1-16 0,-4-1-12 16,3-2 23-16,-4 0-29 0,-1-1 29 0,2 3-23 16,-1-4 30-16,-1 2-30 0,2-2 30 0,-2-2-6 15,0 1-30-15,2-1 30 0,-1 2-30 0,-1-5 31 0,3 3-31 16,-3-1 12-16,2-2-12 0,-2-1 24 0,3 2 1 15,-5-1-6-15,4-1 6 0,-4-1-6 0,2 1 0 16,0 1-13-16,0-2 6 0,2 1 14 0,-2 0-20 0,1 0-13 16,-4 0 6-16,6-2 27 0,-3-2-20 0,0 2 7 15,2-4-7-15,1 2 0 0,-3-4 6 0,0-1-6 0,2 0 20 16,-1-3-20-16,3 1 7 0,-4 1-7 0,3 0 7 0,-3-2-7 16,5 0 6-16,-4 0 8 0,5-2 0 0,-3 1-7 15,2-2-14-15,-3 0-21 0,1-3 15 0,2-2 13 0,0-1-20 16,-2 0-13-16,3-1 26 0,-3-2-31 0,0-2 31 15,2 1-12-15,0 1-18 0,1-2 30 0,0 1-5 16,-1-1 6-16,2-1-6 0,-1 5 0 0,-1-2 0 0,2 1 18 16,0 2-18-16,-2 3 6 0,1 0 12 0,-1 3 0 15,2-1 0-15,-3 4 0 0,0 0 0 0,1 1-24 16,-2 1 30-16,2 1 0 0,0 0-12 0,1 0-18 0,-1 1 18 16,-2 1 0-16,3-2-12 0,-1 0 0 0,0 1 6 15,1 1 24-15,-1-1-18 0,1 2 12 0,-1-3-24 0,-2 3 24 16,-1 0-18-16,3 3-12 0,-4 0-12 0,7 0-5 15,-5 0-33-15,0 3-3 0,-1-1-34 0,1 1-5 16,-3 0-19-16,3 4-15 0,-3-1-63 0,2-3-70 0,-2 5 43 16,0 1 17-16,-2 1 30 0,2 2 25 0,0-1 20 15</inkml:trace>
  <inkml:trace contextRef="#ctx0" brushRef="#br0" timeOffset="172123.1">5886 15745 98 0,'0'6'89'16,"0"0"-3"-16,0-1-4 0,0 3-18 0,3 2 15 15,-3-3-25-15,0 2-3 0,0 1 0 0,2 3-8 0,-1-3-2 16,-2 2 10-16,2 0 4 0,1 0-18 0,1 0 4 16,-3 0 0-16,5 0-3 0,-4-1-4 0,1 1 4 0,-2 0-3 15,0-3-1-15,1 2-3 0,1-1 12 0,-4 0-19 0,4 1 16 16,-2-3-20-16,-2 2 16 0,6-2 1 16,-3-1-4-16,2 0-4 0,-3 1 0 0,2-2-12 0,-2-2 4 15,2 2-4-15,-2-4 0 0,1-1 0 0,-1 1 5 0,0-2-5 16,-1 1 1-16,-1-1 9 0,2 0-1 0,0 0-12 15,2-1 22-15,-2 1 1 0,0 0-13 0,0 0 4 0,0 0-9 16,-2-2 5-16,2-1-4 0,0-1-1 0,0-1 6 16,0 1 0-16,0 1 0 0,0-5-4 0,0 1-1 15,0-2-4-15,0-2 0 0,0 4 0 0,0-4-6 0,0 2 6 16,0-3-5-16,0-1 0 0,0-1-6 0,0 0 1 16,0 0 5-16,0-1-6 0,0-2 6 0,0-1-11 0,3 0 0 15,-1 2 6-15,1-2-1 0,-1 0 1 0,2 1 0 16,1 2-6-16,0-1 0 0,-2 4 0 0,3-2 0 0,-1 4 0 15,-2 1 0-15,3 0 0 0,-3 2 0 0,-1 2 0 16,1 2 0-16,0 0 0 0,2 1 0 0,-1 1 0 16,0 1 0-16,2 0 0 0,-1 0 0 0,0 0-6 0,3 0 17 15,0 1-16-15,1-2-1 0,-1 1 17 0,0 0-16 16,1 1 5-16,-1 2 0 0,-1 0 0 0,-1 0 11 16,3 0-11-16,-4 2-6 0,3-2 1 0,-3 0-12 0,0 1 11 15,1 0-10-15,-1-2-6 0,-1-2-32 0,-2 2-13 16,0-2-24-16,-1 0-38 0,-1 0-20 0,0 0-35 15,0 0-76-15,0 0 1 0,0-2 35 0,0 4 40 0,-1-2 30 16,2 0 4-16,-1 0 21 0</inkml:trace>
  <inkml:trace contextRef="#ctx0" brushRef="#br0" timeOffset="172814.43">6251 15972 112 0,'0'1'89'0,"0"-1"8"0,0 0 3 0,0-1-7 16,3-1 12-16,-1 2-15 0,3 2-9 0,0-5 4 0,2 0 0 16,1-2-2-16,2 0-7 0,1-2-3 0,1-2 2 15,4-1-11-15,-5-1 1 0,4-1-24 0,-1-1 0 0,-1-1-7 16,0 1 13-16,0-1-21 0,1 2 13 0,-2-2-3 16,-1 3-5-16,-2 0-4 0,1 1-4 0,-2-1 0 0,-2 2-4 15,2 0-1-15,-4 2-3 0,-2-1-1 0,1 2-19 16,-1 0 19-16,-2 2 1 0,0-1-10 0,0 2-15 15,0 2 24-15,-2-2-14 0,-3 3-9 0,2-2 23 0,0 2 1 16,0-1-25-16,-2 1 0 0,1 0 25 0,-1 0-10 16,-2-2 5-16,1 1-15 0,0 2 19 0,3-2-19 0,-2 1 20 15,-3 0-25-15,3 1 25 0,0-2 0 0,-4 1 0 16,4 0-5-16,-1 0-10 0,-1 3 10 0,0-3-10 16,1 4 0-16,2-2-10 0,-4 1 20 0,3-1-20 0,2 2 10 15,-4 2 10-15,2-3-25 0,2 1 25 0,-2 0-20 16,2 0 20-16,-1 2-20 0,1-2 20 0,3 0-25 15,-3 1 25-15,-1 0 0 0,1 1-25 0,1 0 15 0,-1 0-10 16,1 0 25-16,0 0-30 0,2-2 30 0,-4 4-25 0,0-1 20 16,3-2-20-16,1 2 20 0,0-1-25 0,-2 2 25 15,2-1-20-15,2 1 20 0,-4-1-25 0,1 4 30 16,2-2-10-16,-1 0-15 0,0 3 15 0,0 0-10 0,0 3 20 16,0-2 5-16,0 2 1 0,0-1 5 0,0 2-11 15,2 1 28-15,1-2-22 0,0 1 1 0,2-1 28 0,0-1-17 16,0-1 2-16,2 0-6 0,1 0 1 0,2-1-6 15,-2-2-18-15,1-1 0 0,-2 2 18 0,1-5-5 0,1 1-1 16,-1-1-5-16,-2-1-1 0,2-4 14 0,-3 2-7 16,4-1-12-16,-1-4-14 0,-1 1-31 0,-1-4-12 0,5 2-41 15,-5-3-13-15,2-1-32 0,3-2-26 0,-5 1-36 16,1-2-89-16,-1-1 6 0,5 2 32 0,-5-1 41 16,1 1 27-16,4-2 23 0,-2 1 16 0</inkml:trace>
  <inkml:trace contextRef="#ctx0" brushRef="#br0" timeOffset="173449.9">6999 15583 87 0,'-5'0'107'15,"-1"0"-3"-15,-1 0 7 0,0-3-18 0,2 5 12 16,0-1-26-16,1-2 13 0,-1 1-22 0,0 0 12 0,-1 0-7 0,1 0 1 16,0 0 1-16,2 0 5 0,-2 0-2 0,0 0-3 15,2 1-23-15,0 1 10 0,0-1-8 0,-1 4-4 16,0-2-3-16,1 0-3 0,0 1 0 0,1-1-3 0,-1 5-5 15,1-2-4-15,-1-2 1 0,0 2 0 0,-3 2 6 16,3-2-4-16,1 1 0 0,2 0-27 0,-3 1 23 0,3 1-6 16,-3-1-27-16,3-1 28 0,-2 2-5 0,-1-1-29 15,1-1 17-15,2 2-16 0,-3 0 28 0,3-1-29 16,-3 1 23-16,1-2-11 0,-2 1-12 0,4-1 23 0,0 1-28 16,0 1 17-16,0-2-18 0,-3 1 29 0,3-3-28 15,0 3 28-15,0 0-28 0,3-3 28 0,-6 3-5 0,3 0-24 16,0-1 24-16,0-1-12 0,3 1-12 0,-3 1 24 15,4 1-12-15,-2 0-12 0,1 0 24 0,2 0-24 16,0 2 24-16,0-1-12 0,1 2 12 0,0-1-18 0,0 2 18 16,1 0-24-16,-1 0 24 0,1 0-12 0,0 1 0 15,-2-1 12-15,3 1-12 0,-3-2 12 0,3 2-12 16,-2 0 0-16,2 0-18 0,-3-1 30 0,1-1-12 0,-1 0 0 16,1 3-18-16,-3-3 18 0,2 2 0 0,-3-2 12 15,2-2-24-15,-4 1 24 0,2-1-30 0,-2 2 30 0,0-3 0 16,2 2-18-16,-4-2 18 0,2 0-30 0,0 1 30 0,0-1-30 15,0 0 6-15,0 2 24 0,0-4-12 0,0 2 0 16,-2 0 12-16,2 0-30 0,-1-3 6 0,-1 2-6 0,1-2 1 16,-3 0 0-16,1 0-6 0,-2-3 0 0,-1 1-10 15,0-1-22-15,3 0-8 0,-4-3-24 0,1 1-11 16,-2 1-19-16,0-2-21 0,2 0-11 0,-1 0-76 0,-3-3-24 16,0 2 20-16,2-2 37 0,-3-2-19 0,2 1 68 15,-3-1 25-15</inkml:trace>
  <inkml:trace contextRef="#ctx0" brushRef="#br0" timeOffset="173734.7">6779 15977 48 0,'4'-2'125'16,"6"-1"10"-16,-3-2-9 0,2 2 3 0,-1 0-6 15,5 0-24-15,-2 1-21 0,3 0 4 0,0-1-3 16,2 3-7-16,-2 0-10 0,4 0-4 0,-4 0-6 0,3 1-8 16,-1 1 0-16,3-2-11 0,-3 0-4 0,1 0-25 15,-1 0-12-15,0-3-13 0,-2-3-20 0,2 1-43 16,-3-1-3-16,-1-1-86 0,-2 0-42 0,-2-1 14 0,-2 0 25 15,-4-1 22-15,2 0 18 0</inkml:trace>
  <inkml:trace contextRef="#ctx0" brushRef="#br0" timeOffset="174827.84">5230 16570 52 0,'0'0'82'15,"0"2"-4"-15,0-2-3 0,-2-2-3 0,2 2-1 16,0 2-13-16,0-4-12 0,0 2 1 0,0 0 0 0,3 0-7 16,-1 0 11-16,1 0-10 0,0 0 6 0,1 0 1 15,-1 0 0-15,4 0-18 0,-2 0 8 0,2 0-4 0,-1 0 0 16,-1 0 0-16,2 0 1 0,-2 0 3 0,3 0-11 15,-1 0 1-15,2 0-5 0,0 0 9 0,1 0-16 0,1 0 0 16,2 0 8-16,-2 0-4 0,3 0 0 0,0 0-3 16,2 0-1-16,-2 0-4 0,2 0 1 0,2 0-1 15,0 0-4-15,0 0 1 0,2 0-1 0,2 0 0 0,-2 0 1 16,3 0-1-16,1 0 1 0,-1 0-1 0,0 0-4 16,2 0 1-16,0 0-1 0,2 0-17 0,-2 0 0 0,1 0 22 15,-2 0-9-15,-1-1 8 0,4-1-16 0,-3 2 21 16,1 0-22-16,-1-1 18 0,-2 1-1 0,3 0-16 15,-1 0 20-15,-3 0-3 0,2 0-18 0,-1 0 18 0,-2 0-22 16,0 0 22-16,2 0-22 0,-3 0 21 0,2 0-16 0,-1 0-1 16,-1 0 22-16,0 0-4 0,0 0-18 0,0 0 18 15,0 0-1-15,-1 0-21 0,0 0 22 0,3 0-22 16,-3 0 22-16,0 0-18 0,0 0 1 0,1 0 16 0,-1 0-16 16,0-2 16-16,1 1 1 0,0 1-9 0,0-2-9 15,0 2 1-15,0 0 16 0,0-1-8 0,1-1-8 0,-2 2 12 16,2 0-13-16,2 0 22 0,-4 2-4 0,2-1-18 15,0 1 1-15,0-2 20 0,0 3-20 0,-2-3 16 16,1 3-16-16,3 0-1 0,-3-2 22 0,3 0-13 0,0 1-8 16,-1-2 20-16,1 0-20 0,3 0-1 0,-3-3 22 15,1 6-21-15,0-6 8 0,-1 2-9 0,-2 1 22 0,0 0-22 16,2 0 1-16,-4 0 21 0,-1 0-22 0,-1 0 1 16,1 0-1-16,-4 0 13 0,1 0 9 0,0 0-21 0,-1 0 3 15,-2 1 1-15,1 2-4 0,0-3 20 0,-1 0 1 16,1 0-9-16,-1 0-8 0,1 2 17 0,0-1-5 15,-1-1 1-15,2 0-22 0,-2 0 5 0,2-3-1 0,-3 3 22 16,2 0-22-16,-1 0 22 0,0 0-21 0,-2-3 20 16,1 3-20-16,-1-3-1 0,-2 2 22 0,-1-2-21 0,0 3 16 15,-2-2-21-15,-3 1 1 0,4 1-1 0,-4-2-8 16,-1 2-12-16,0-1-16 0,-1 2-4 0,-1-1-11 0,-4 0-15 16,1 0-63-16,0 2-59 0,-1-1 0 0,0 4 21 15,-4-2 18-15,1 1 23 0</inkml:trace>
  <inkml:trace contextRef="#ctx0" brushRef="#br0" timeOffset="175742.11">5468 16968 91 0,'0'1'85'16,"0"-2"-17"-16,0 1-4 0,0 0-3 0,0 0-3 16,0 0-15-16,0 0-11 0,0 1 8 0,0 2-4 0,0 0-4 15,2 0-3-15,-1 2-3 0,1-1-19 0,0 4 0 16,1-1 0-16,-1 2 4 0,2 0 0 0,-2 0 4 0,4 2 18 15,0-2-7-15,-2 3-1 0,0 0 5 0,1 1-8 16,0 0 4-16,1 4 19 0,-1-2-19 0,1 2 8 16,1 1 0-16,-3 0-8 0,3 0 12 0,-2 3 9 0,4 0-20 15,-1-2 0-15,2 2-4 0,-1 0-3 0,0-2 20 0,3 3-24 16,0-3 0-16,-1-1 0 0,-1 0 4 0,4 0 13 16,-3-1-25-16,1 1 8 0,-2-3 9 0,3 0 0 0,-1 1-12 15,-1 1-9-15,-1-3 8 0,2 2 1 0,0 0-13 16,-3-2 21-16,0-1-8 0,-1 1 0 0,1-4-4 15,-3 2-1-15,0-3 1 0,0 2 0 0,-2-5-5 0,0 1 5 16,-4 1-5-16,2-2 14 0,1-3-14 0,-3 0 5 16,0-2-5-16,0 2 5 0,0-3-4 0,0 0 4 0,0 2-1 15,-1-2 1-15,1-5 19 0,3 5-24 0,-2-3 24 16,1-1-15-16,2-1-13 0,-2-1 24 0,1-3-15 16,2 0-9-16,-2-3-5 0,2 0 24 0,0-3-9 0,0-1-1 15,1-1-14-15,0-2 20 0,0-1-11 0,-1-1-13 16,3-1 4-16,1-2 19 0,-2 1-18 0,1-1 13 0,1 2-18 15,1-2 28-15,-2 0-5 0,0 3 1 0,1-1-1 16,-3 4 1-16,2-1 0 0,-3 4-5 0,3-1 0 16,-2 4 0-16,-3-1 0 0,2 3-25 0,0 1 15 0,-2 2 10 15,0-1 0-15,2 2-25 0,-2 0 0 0,0 2 30 16,0-1-5-16,1-1 0 0,-3 3 0 0,1 2-4 0,-2-2-1 16,3 1 0-16,-3 1-31 0,3 1 21 0,-1-2-20 0,-1 2-5 15,1 0-4-15,-2-2-24 0,6 4-3 0,-4-4-30 16,-1 2-27-16,-1 0-4 0,2 0-24 0,-2-1-94 15,0 1 12-15,-2 1 24 0,4 1 28 0,-5 3 22 0,1-2 18 16</inkml:trace>
  <inkml:trace contextRef="#ctx0" brushRef="#br0" timeOffset="176223.8199">6139 17456 87 0,'0'2'104'0,"2"-2"-12"16,-2 0-13-16,1 0 7 0,-1 2-3 0,0-1-25 16,3 1 10-16,0 1-6 0,-3 1 1 0,2 0-23 0,-4 1 8 15,4 1 0-15,-2 0-3 0,0 2 4 0,1-1 4 16,1-1 1-16,-2 3-19 0,-2 0 12 0,2 2-4 16,4-1-7-16,-1 4 4 0,0-4-8 0,-1 4 13 0,1 1 1 15,0-3 0-15,0 3-3 0,2-4-22 0,-2 3 18 16,0 0-21-16,-3-1 18 0,2 1-14 0,-1-2-13 15,-1 1 18-15,2-2-22 0,-2-1 22 0,0 1-27 0,0-1 24 16,0 0-24-16,3-2 18 0,-3 1-8 0,2-3-15 0,-2 0 24 16,1 0-14-16,-2-1-10 0,2-1 0 0,-1 1 20 15,0-1-25-15,0-2 15 0,-1-1-19 0,1-1 4 16,0 1 1-16,0-1-5 0,0 0-5 0,0 2-18 0,0-4-8 16,0 0-4-16,0-3-21 0,0 1-6 0,0-1-19 15,1-2-18-15,1-4 3 0,-2 2-65 0,0-5-36 0,2 1 11 16,-2-5 31-16,1 3 19 0,-1-1 18 0</inkml:trace>
  <inkml:trace contextRef="#ctx0" brushRef="#br0" timeOffset="177130.52">6314 17482 101 0,'2'9'79'0,"-2"-1"-4"16,0 1 0-16,2 0 14 0,-2 0-6 0,3 0-22 0,-3 1 4 15,3-1-3-15,-1 3 0 0,2-3-18 0,-4 3 8 16,3 2 3-16,0-2 5 0,1 1-11 0,-3-1 8 0,2 0-18 16,-1 0 15-16,-2 2-23 0,-2-5 8 0,4 4-15 15,0-2 20-15,-1-1-8 0,-1 1 1 0,2-1-25 0,-2 1 17 16,0-4-21-16,0 2 21 0,0-2-4 0,2 3-3 15,-4-4-22-15,4 0 0 0,-2 0 21 0,0-2-4 16,-2 1-4-16,2-4 4 0,0 1-12 0,0-1 8 0,0 1 0 16,0-1-4-16,0-1-1 0,0 0 1 0,2 0-13 15,-2 0-9-15,0-1 4 0,0 2 9 0,0-1 0 0,1 0 4 16,-1 0-4-16,0 0 5 0,0 0-1 0,0 0 14 0,-1 0-14 16,1 0 5-16,0 0-9 0,0 0 9 0,0 0 0 15,0 0 0-15,0 0-5 0,0 0 19 0,0-3 0 16,0 2-14-16,0-2 0 0,0 0-13 0,0-2 22 0,0 1-13 15,0-3 0-15,0 0-1 0,0 0 1 0,0-2 0 16,1-2-1-16,2 1-4 0,-1-2 10 0,2-2-15 16,-1 1 5-16,2-2-5 0,-1 0 5 0,0-2 10 0,3 1-5 15,0-2-1-15,-2 1 1 0,-2 1 0 0,2-1-15 16,0 2 6-16,1 1-1 0,0 0 10 0,-1 0-1 0,0 2 1 16,0 2-14-16,0 1 4 0,-2-2 10 0,4 5-15 15,-2-1 10-15,-2 2 5 0,2 0 0 0,0 1-15 16,0 3 15-16,1-1-15 0,0-1 6 0,-1 3-6 0,1-1 6 15,-1-1-6-15,2 1 6 0,0-3-6 0,1 4 1 16,0-1 5-16,0-3-6 0,1 2 1 0,-1 2 0 0,-1-1-14 16,1 1 23-16,1-2 0 0,-2 2-22 0,-1 2 13 15,0-5 0-15,-1 4-9 0,-2 1 14 0,3-2 8 0,-6 0-21 16,4-2 21-16,0 2-8 0,-2 0-5 0,3 2-13 16,-2-1 1-16,1 1-1 0,0-2 22 0,-1 1-4 15,-2 1-13-15,4 0 4 0,-5 2-4 0,5-1 5 0,-5 0-9 16,3-3 4-16,-3 3 1 0,2 1 3 0,1-1 1 15,-3 2 0-15,2-2 3 0,-1 1-11 0,5-1 12 16,-4 2 4-16,1-1 0 0,-3 4 0 0,2-1 0 0,-1-1-8 16,1 0 12-16,1 2-12 0,0-1 12 0,-3 0 0 0,0 3 0 15,0-3 0-15,2 1-12 0,1 1 8 0,0-2 0 16,-3 1 4-16,0 1-12 0,3-2 12 0,2 1-4 0,-4-2 8 16,3 0-4-16,-3 1 0 0,-1 1 0 0,0-1 0 15,0-1 4-15,3 2-4 0,-1-2 0 0,-2 1 0 16,-2 1 0-16,4-1 0 0,-4 2 0 0,4 1 0 0,-2 0 4 15,0-3 8-15,0 4-12 0,-2-2 4 0,2 1-4 16,0 0 0-16,0 1 4 0,0 0 0 0,0-2-4 0,0-2 4 16,0 2 0-16,0 2 0 0,0-4-4 0,0 2 0 15,0-3 4-15,0-1-4 0,0-1 0 0,0 2 0 16,0-3 0-16,0-1 4 0,0-2 0 0,0 3-4 0,0-3-8 16,0 0 4-16,0 0 12 0,0-2 0 0,0 2 4 15,0-1 0-15,0 1-4 0,0 0-12 0,0 0 4 0,0-5-12 16,0 2 0-16,0-1-4 0,0-4-24 0,0-1-4 15,-3 0-30-15,2-1 1 0,-3-4-78 0,0 1-37 16,-1-4 2-16,0 1 21 0,1-2 15 0,-3-3 11 0</inkml:trace>
  <inkml:trace contextRef="#ctx0" brushRef="#br0" timeOffset="177322">6411 17217 116 0,'-3'0'82'0,"1"0"11"0,2 1-11 0,0-2-25 15,0 2 15-15,0-2-43 0,0 1 0 0,0 3 10 0,0-3-20 16,0 3 10-16,0 1-19 0,0-1-10 0,0 0-7 16,0 2-25-16,0-1-77 0,0-1-49 0,0 1 12 15,0 1 7-15</inkml:trace>
  <inkml:trace contextRef="#ctx0" brushRef="#br0" timeOffset="178224.62">7293 17415 73 0,'-2'0'75'16,"-2"-2"3"-16,-1 2-10 0,2-1 4 0,-2-1-11 16,0 2-26-16,2-1 1 0,-5-1 18 0,2 1-10 0,3 1-1 15,-5-2 1-15,3 4-8 0,-1-4 12 0,-1 4 0 16,1-4-4-16,0 2 0 0,1 2-2 0,0-4-1 15,-1 2-19-15,-2 0 9 0,4 0-1 0,-1 0 1 0,-2 0-4 16,4 0 0-16,-2 0 0 0,-2 0-7 0,2 2-1 16,0 1 1-16,0 0 8 0,0 0-16 0,2-1 4 15,-1 2 4-15,-1-1 0 0,2 1-4 0,-2 1 1 0,5-1-1 16,-2-1-4-16,-1 0 1 0,2 0-1 0,-1 3-12 0,2-3-8 16,-3 2 12-16,3-1 8 0,0-1-16 0,-2 3 17 15,-1-3-1-15,-1 2 1 0,4-1-1 0,0 1-3 0,-2-1-1 16,2 1-16-16,-3 1 21 0,1 0-18 0,-1 0 22 15,3 0-8-15,-3 1 4 0,1 1-13 0,1-1 8 16,-3 1 5-16,3-1-13 0,-1-1 9 0,2 2 0 0,-3-2 4 16,3 3-5-16,2-3 6 0,-2 0-10 0,1 1 5 15,-2-2 4-15,2 2-4 0,-2-3 0 0,1 3-5 0,0-3 1 16,0 3 4-16,0 0-5 0,0-3 1 0,0 2 4 16,0 2-4-16,0-4-5 0,1 2 9 0,2 2 0 0,-1 1 9 15,1-2 1-15,-1-1-1 0,4 2 1 0,-1 1-5 16,-2 0 1-16,5-2-25 0,-2 1 24 0,-1 0-23 15,0-1 23-15,1-1-9 0,0-1-15 0,2 0 20 0,-1 1-20 16,-1-1 25-16,3-3-6 0,-2 3-18 0,-1-2 18 16,1 0-9-16,-1 2-14 0,1-2 24 0,0 0-20 0,1-2 20 15,-3 1-1-15,-2 2-23 0,5 1 23 0,-4-4-23 16,1-1 24-16,-2 3-25 0,2-3 25 0,-3 0-10 16,4 0-10-16,-3 3 25 0,0-3-25 0,2-2 15 0,0 1-15 15,-2 1 25-15,2 1-25 0,0-2 24 0,2-2-14 0,-2 2 0 16,1-2-9-16,-1 1 9 0,3-1 14 0,-2 0-23 15,-1 2 18-15,0-2-18 0,0 0 23 0,-2 3-9 16,3 0-15-16,-4-3 25 0,1 3-25 0,-3-3 25 0,1 3-25 16,2 1 25-16,-1-2-30 0,-2-1 5 0,0 1 25 15,3-1-10-15,-4 2-15 0,2-1 10 0,1 1-5 0,3-4-5 16,-2 2-4-16,-3 0-5 0,3 1-19 0,-3 1 10 16,3 0-18-16,-3-2-17 0,0 1 2 0,0 2-12 0,0-2-24 15,2 1-20-15,-2 1-29 0,0-1-40 0,0 0-32 16,4 2 18-16,-4-1 32 0,0 1 18 0,2-2 10 15</inkml:trace>
  <inkml:trace contextRef="#ctx0" brushRef="#br0" timeOffset="178749.8799">8025 17743 105 0,'0'0'86'0,"0"0"-19"0,0 0-2 0,0-1-8 0,0-1 0 0,0 4-14 15,0-1-10-15,0-1-8 0,0-1-3 0,0 1-1 16,0 0-3-16,0 0 1 0,0 0-9 0,0 0-10 15,-3 0-3-15,0 0-12 0,1-2-79 0,-1 1-38 0,0-4-15 16,-2 1 15-16</inkml:trace>
  <inkml:trace contextRef="#ctx0" brushRef="#br0" timeOffset="182549.49">3783 16327 48 0,'2'0'71'0,"-2"0"-21"0,1 0 22 0,-1 0-15 15,0 0 4-15,0 0-22 0,0 0 0 0,0 0 12 0,0 0-19 16,-1 0 19-16,4 0-12 0,-3 0 1 0,0 0-4 0,0 0 1 16,0 0-4-16,0 0 0 0,0 0-4 0,0 0-3 15,0 0-4-15,0 0 1 0,0 0-9 0,0 0 13 16,0 0-12-16,0 0 7 0,0 0-11 0,0 0 1 0,0 0-5 16,0 0 4-16,0 0-11 0,0 0 16 0,0 0-16 15,0 0 19-15,0 0 3 0,0 0-18 0,0 0 4 16,0 0 15-16,0 0-8 0,0 0 5 0,0 0-5 0,0 0 4 15,0 0-3-15,0 0 0 0,0 0-1 0,0 0 1 16,0 0-12-16,0 0 8 0,0 0-8 0,0 0 8 0,0 0 0 16,0 0 0-16,0 0 0 0,0 0-4 0,0 0 0 0,0 0 0 15,0 0-8-15,0 0 4 0,0 0 0 0,0 0 0 16,0 0 0-16,0 0-8 0,0 0 20 0,0 0-12 16,0 0 0-16,0 0 1 0,0 0-1 0,0 0 0 0,0 0 0 15,0 0 0-15,0 0 0 0,0 0-8 0,0 0 8 16,0 0 12-16,0 0-11 0,0 0-1 0,0 0 0 15,0 0 0-15,0 0-12 0,0 0 24 0,0 0-20 0,0 0 21 16,0 0-21-16,0 0 16 0,0 0 1 0,0 0-22 16,0 0 5-16,0 0 21 0,0 0 0 0,0 0-5 0,0 0 1 15,0 0 0-15,0 0-5 0,0 0 1 0,0 0 0 16,0 0-1-16,0 0-12 0,0 0-9 0,0 0 22 0,0 0-14 16,0 0-8-16,0 0 22 0,0 0 0 0,0 0-1 15,0 0 1-15,0 0-5 0,0 0 1 0,0 0-1 0,0 0 0 16,0 0 1-16,0 0-1 0,0 0 0 0,0 0 1 15,0 0-5-15,0 0 0 0,0 0 0 0,0 0-26 16,1 0 17-16,1 0-13 0,-2-1-3 0,3-1-9 0,-1-1 0 16,1 0-16-16,3 2-11 0,-1-3 1 0,1 2-15 15,1 0-26-15,-2-2-66 0,-1 1-36 0,5 1 15 0,-2 1 19 16,-1 1 22-16,2 0 15 0</inkml:trace>
  <inkml:trace contextRef="#ctx0" brushRef="#br0" timeOffset="183653.5799">6321 17391 48 0,'0'0'100'0,"0"0"-7"0,0 0-4 0,0 0-3 16,0 0-22-16,0 0-2 0,0 0-15 0,0 0-15 15,0 0 8-15,0 0 0 0,0 0-3 0,0 0-1 0,0 0-3 16,0 0-7-16,0 0 7 0,0 0 4 0,0 0-14 16,0 0 11-16,0 0-12 0,0 0 8 0,0 0 12 0,0-2-8 15,0 1 9-15,0 1-1 0,0 0 1 0,0 0-19 16,0 0 0-16,0 0 8 0,0 0 12 0,0 0-3 15,0-2-12-15,0 4 4 0,0-2-8 0,0 0-4 0,0 0-8 16,0 0 12-16,0 0-7 0,0 0 3 0,0 0-3 0,0 0-5 16,0 0 13-16,0 0-17 0,0 0 5 0,0 0-6 15,0 0 6-15,0 0 9 0,0 0-5 0,0 0-14 0,0 0 6 16,0 0-6-16,0 0 5 0,0 0 5 0,0 0 0 16,0 0-14-16,0 0 5 0,0 0-5 0,0 0 5 15,0 0 9-15,0 0-5 0,0 0 1 0,0 0-15 0,0 0 5 16,0 0 5-16,0 0 0 0,0 0-20 0,0 0-4 15,0 0 1-15,0 0-29 0,0-3 2 0,0 3-4 16,0-2-12-16,0 2-12 0,0 0-19 0,0-2-5 0,0 1-6 16,0-2-44-16,0 0-47 0,0 0-8 0,0 3 22 15,0-1 11-15,0 1 30 0</inkml:trace>
  <inkml:trace contextRef="#ctx0" brushRef="#br0" timeOffset="200613.63">15931 16416 55 0,'0'0'75'0,"1"-3"-4"0,-1-2-6 0,0 2 17 16,2-1-21-16,-2 1 0 0,0 0-4 0,3-2-6 15,-3 3-8-15,3 1 15 0,-3-2-14 0,2 3 15 0,-4-1-4 16,4 1-11-16,-4-3-3 0,2 3 0 0,2-2-3 16,-4 2-4-16,2-1-11 0,-3-2 7 0,3-2 1 15,-1 2-4-15,-1-1 0 0,0 1-3 0,-1 0-1 0,-2-2-11 16,1 2 16-16,-1-4 0 0,-2 2 0 0,1 0 0 15,0 1-3-15,-2-2-1 0,1 2-7 0,-3-1 3 0,3-1 1 16,-1 2-12-16,0-3 12 0,-1 3 0 0,1 0 0 16,0-1 1-16,2 2-5 0,-5-1 0 0,3 1 1 0,-2 0-1 15,1 3-3-15,-1-3-1 0,4 3 0 0,-5 0-8 16,0 0 18-16,1 0-23 0,-2 0 22 0,4 0-17 16,-2 0 18-16,-2 0 0 0,2 0 0 0,-1 0 1 0,0 0 0 15,0 0 0-15,0 0-4 0,-1 0-20 0,0 0 0 0,3 3 19 16,-4 0-4-16,2 0 0 0,0 1 0 0,0 1 0 15,-2 1-10-15,2-1 11 0,0 3-1 0,1 1 0 16,-2-3 12-16,1 3-12 0,1-3 1 0,-2 2-5 0,1-1 0 16,0 1 0-16,1-2-1 0,2 1-4 0,-1-1-1 15,0 0-10-15,0 0 16 0,3 0-6 0,0-1-5 0,-2 1 0 16,2 1 0-16,-1-2 0 0,2 2 0 0,1-1 0 16,-4-1 0-16,3 2 6 0,0-1-6 0,1 2 0 0,0-1 0 15,1-1 0-15,3 3 0 0,-1-3 16 0,-1 2-16 16,2-1 0-16,0 1 0 0,0-1 0 0,0 0 0 15,0 0 0-15,2 0 0 0,-4 1 17 0,2-2-17 0,0 0 11 16,0 1 1-16,0-1-12 0,2 0 0 0,-1 0-12 16,4 2 1-16,0-2 11 0,0 1-5 0,1 1 5 0,2-1 11 15,-2-1 0-15,4 2 0 0,2-1-16 0,-4-1 5 16,3 3 0-16,2-3-6 0,-4 2 0 0,3-3 6 16,-2 2 0-16,3 0-5 0,0-1 5 0,1 0-6 0,-1 0 6 15,1 0-5-15,0 2 5 0,0-2-6 0,-1 0 6 16,3 0 0-16,-4 0 0 0,4 1 0 0,-5-4 6 15,2 5-6-15,1-1 0 0,-3-1 0 0,2 2 5 0,-4-1-10 16,1 2 16-16,1-1-17 0,-3 1 1 0,0 1 5 0,-2 1-6 16,1-2 6-16,0 3 0 0,0-2 0 0,-3 0 0 15,0 3 6-15,-1-1-6 0,-2 0 11 0,3 0-17 0,-3 1 1 16,-1-2 5-16,3-1-6 0,-3 1 17 0,0-1-16 16,0 0 16-16,0 0-11 0,-3 0 0 0,6 1-11 15,-6-2 22-15,2 1-11 0,-1-1 0 0,-3 2 0 0,0-2 0 16,1 1 17-16,-4-1-17 0,0 0 5 0,-2 0 1 15,-1-1 11-15,-3-1 1 0,3 1 5 0,-3 1-29 0,-1-2 6 16,0-1 18-16,0-1 12 0,-3 1 0 0,-2-3-30 16,2 0 18-16,-2-2 7 0,0 2-13 0,-2-6 13 0,3 0-5 15,-3-1-20-15,-2-4 19 0,2 1-38 0,0-2 25 16,1-3-32-16,-1-2 7 0,1 2-24 0,1-5-23 0,0 3 1 16,2-1-8-16,1-2-9 0,2 2-17 0,-2 0 5 15,4 0-16-15,1 2 9 0,1 1 0 0,1 1-13 16,-1 2-1-16,3 2-20 0,2-1-72 0,-1 2-8 0,0 3 15 15,2 0 27-15,3 2 23 0,-1 2 22 0</inkml:trace>
  <inkml:trace contextRef="#ctx0" brushRef="#br0" timeOffset="201914.99">16136 16495 80 0,'0'3'64'0,"0"0"-3"16,0 0-4-16,0 0 0 0,0-1-3 0,0 1-22 15,0 0 0-15,0 2 4 0,0-3 4 0,0 3-1 0,0-2 1 16,0 1-18-16,-1 0 18 0,1 1-8 0,-2 0 1 15,0 1-3-15,-2-2 3 0,2 2 0 0,0 0-41 16,-2 0 53-16,1 2-20 0,1-1 20 0,-1 2-19 0,1 0 19 16,2 2-11-16,0-1 1 0,0 1 7 0,0-1-8 15,-1 2 1-15,1 0-7 0,0 1 15 0,0 1-19 0,0 0 8 16,0 2 4-16,0-1-3 0,0 3-1 0,0 0 2 16,0 2-1-16,0 1-3 0,0-3 8 0,0 3-16 15,1 0 17-15,1 0 1 0,1 0-5 0,2 1 2 0,-1-2 0 16,1-1-5-16,3 0-13 0,0 1 15 0,0-2-15 0,3-3 1 15,-1-1 9-15,-1 1-14 0,2-2 0 16,0-2 0-16,2-1-5 0,0-2 0 0,-1-2 1 0,2-2-1 16,-1-2-10-16,4 1 5 0,-4-5 11 0,4-1-16 0,-2-1 10 15,0-4-5-15,0-1-5 0,0-1-21 0,2-2 11 16,-2 1-31-16,-2-5 21 0,1-1-15 0,-3-1 6 16,2 0-5-16,-1-1-9 0,-2-1 19 0,-2-2 1 0,3-1-14 15,-3 1 28-15,-2-4-18 0,2 4 22 0,-2-1-17 16,1 2 13-16,-6-1 9 0,2 1-18 0,1 0 14 0,-3 3 13 15,-1 3 0-15,0-2-9 0,0 5 9 0,0 0 0 16,0 1 4-16,0 1 0 0,0 3 1 0,0-2-9 0,0 3 17 16,0-1-8-16,0 3-14 0,0-2 23 0,0 3-23 15,0 0 24-15,0 1-24 0,0 1 19 0,0 0-10 16,0 1 10-16,0 0-14 0,-3 0-15 0,1 0 25 0,2 0-25 16,0 2 25-16,0-2-25 0,-3 2 20 0,2 1-20 15,1 0 20-15,0 2-25 0,-2-1 15 0,4 1-14 0,-2 1 19 16,0 0-15-16,-2-2 5 0,2 4 10 0,2-2-14 15,-2-1 4-15,-2 0 10 0,2 1-15 0,0 1 1 16,0 0 9-16,0 0 9 0,0 2-14 0,0 0 1 0,0 2 8 16,0 2-8-16,0-2-1 0,0 1 0 0,0 2 15 15,2 4-6-15,-1 1-13 0,2 0 23 0,-1 2-23 0,3 2 23 16,0-1-24-16,1 2 25 0,0 0-20 0,2 2 19 0,0-1-19 16,0-3 1-16,0 1-1 0,1-2 24 0,-1-3 0 15,3 0-5-15,-1-3 6 0,1 0-6 0,1-3 1 16,-2-2-10-16,2 0 0 0,0-3 0 0,-3-2-10 0,4-2 0 15,-4 0 15-15,1-3-5 0,2-3-10 0,-2-2 0 16,0-1 25-16,3-1-5 0,-1-4 0 0,-1-1-5 0,3-1-15 16,-3-2 10-16,3-3-10 0,-3 0-15 0,2-3 30 15,0 0 0-15,-4-2-5 0,0-1 0 0,-1-1 1 16,-3-1-1-16,-2-1 0 0,1-1-15 0,-3-1-6 0,1 2 16 16,-4 0-10-16,-1-1 0 0,-2 2 15 0,2 1 0 15,-3-1 0-15,0 3 0 0,1 1 0 0,0 3 0 0,0-1-15 16,-3 4 15-16,3-1-5 0,1 4 5 0,-1 1 1 15,0 1-6-15,5 1 0 0,-3 2 0 0,3 2-11 0,-3 0-9 16,1 3 10-16,2 2-30 0,0-1-28 0,0 1-26 16,0 1-14-16,0 0-26 0,-1 0-59 0,-1 0-60 15,2 0 21-15,0 3 24 0,0-2 36 0,0 1 14 0,-2-1 19 16</inkml:trace>
  <inkml:trace contextRef="#ctx0" brushRef="#br0" timeOffset="202546.41">17261 16413 116 0,'0'1'78'15,"2"-4"8"-15,-4 3-25 0,2-1 14 0,-2 2-3 16,2-2-44-16,2-1 16 0,-2 4-23 0,0-4 19 15,0 2-11-15,0 0 4 0,0 2 0 0,-2-4-8 0,2 2 1 16,0 3-8-16,0-1 12 0,0 1 7 0,0 1 0 16,0 0-19-16,0 3 1 0,0-1 18 0,0 2-10 0,0 2-9 15,0-2 9-15,0 2 0 0,0 0 7 0,0-1-7 0,0 2-4 16,0-1 0-16,0 4 5 0,0-3 3 16,0 3 1-16,2-2-4 0,0 3-4 0,2-1-4 0,-3 1 0 15,4 0 1-15,-2 0-21 0,0 1 16 0,-1-1 1 0,4 3-22 16,-2 0 5-16,-3-1 17 0,-1-1-21 0,3 4 16 15,-1-2-16-15,-1 1 17 0,2 1-18 0,-1-1 18 0,1-1-1 16,-1 2-20-16,-1-2 21 0,4 0-9 0,-2 1 0 16,-1-2 0-16,1-1-8 0,3-1 21 0,-6 0-9 15,0 0 9-15,3-3-4 0,-1 2 0 0,0-2 0 0,1 0-13 16,-3 0 4-16,3-2-4 0,-3 1 13 0,0-1-26 16,3-1 18-16,-3 0-5 0,2-1 0 0,-2-1 8 0,0 0-8 15,-2 0 0-15,6-3 0 0,-6 2 0 0,4-1 0 16,-1-1-8-16,-1-1-1 0,0 0 13 0,2 0 5 15,-2-3-9-15,0 1-9 0,0 1-4 0,0-2 0 0,0 0 5 16,-2 0 4-16,2-3-13 0,0 0-13 0,0 0-3 16,0-1-13-16,0 1-7 0,0-3-7 0,0-2-23 0,-1-1 5 15,-3-1-74-15,1-2-51 0,-2 0 21 0,2-2 9 16,-2-1 12-16,-1 0 33 0</inkml:trace>
  <inkml:trace contextRef="#ctx0" brushRef="#br0" timeOffset="203492.22">17224 16519 116 0,'3'-7'89'0,"2"1"-3"15,-1-3-11-15,1 0-18 0,3 0 11 0,-3 0-39 0,6 0 14 16,-5-2-21-16,2 1 18 0,0-1-22 0,2 1 0 16,-2-1 15-16,1 1-8 0,2 2-3 0,-1-2 4 0,-1 0-4 15,2 2 0-15,0 0-4 0,-3-1 5 0,5 3-9 16,-4 0 5-16,3 0-1 0,-2 0 1 0,3 2-4 16,-2 0 0-16,0 3-11 0,0-3 3 0,3 4 5 0,-2-3 3 15,-1 3-8-15,1 0 8 0,-1 0-11 0,1 0 0 16,0 0 0-16,-1 0-1 0,2-2-6 0,-2 5 6 0,0 0-3 15,1-1 4-15,-2 0 0 0,-2 3 0 0,3 0-4 16,-5 1 0-16,2 0 0 0,-3 0 0 0,0 1 11 0,-3-1-15 16,2 0 16-16,-2 2-16 0,-2-2 19 0,1 0-11 15,-1 1 11-15,0 1-18 0,0-1 14 0,0 2-15 16,-1-1 0-16,2 1 16 0,-4 0-16 0,3-1 0 0,0 2 20 16,-2 0-20-16,-2 1 11 0,1-1-7 0,0 2 16 0,-1-1-1 15,0 0-7-15,-3 0 0 0,2 0 0 16,-4 2 3-16,3-2 1 0,-1 1 0 0,-1-2-1 0,-1 1 1 15,1 1 0-15,0-2 8 0,2 0 0 0,-3 0 0 0,0 2 0 16,3-5-12-16,0 3 4 0,-3-2 8 0,2 1-3 16,1-1-17-16,-1-1 20 0,-2 1-20 0,3-1 0 0,-1 0 21 15,-1 0-21-15,-1-1 21 0,3 1-21 0,-2-1 20 16,0-1-3-16,0 2-13 0,0-4 13 0,2 2-4 16,-3-2 0-16,2 0 8 0,2-2-12 0,0 1 4 0,2-2-9 15,3 1 5-15,-1-1 4 0,-1-1-9 0,2 1 1 16,0 0 4-16,0-2-5 0,0 4 5 0,-2-2-5 15,4 0 5-15,-4 0-4 0,2 0-1 0,0 0-4 0,-1 0 5 16,1 0-5-16,0-2 4 0,0 2-4 0,0 0 0 0,0 0 0 16,0 0 13-16,0 0-13 0,0 0 5 0,0-1 4 15,0 1-14-15,0-5 5 0,0 5-13 0,0-3 17 16,0 0-4-16,0 3 5 0,0-6-5 0,0 5 4 0,0-2-8 16,0 0 4-16,0 0-5 0,0 1 5 0,0-2-4 15,0 2-5-15,1-1 9 0,1-1-4 0,1 1-1 0,0-2-8 16,1 5 8-16,-3-2 1 0,2 1-1 0,2-2 5 15,-4 3 9-15,4-1-13 0,-5 1 4 0,2 0 0 16,-1 0 0-16,1 0 0 0,0-2 9 0,1 1-14 0,0 1 1 16,2 0 4-16,-2 0-5 0,1 0 5 0,3 0 0 0,-1 0 9 15,-1 0-4-15,1 3-5 0,2-2 0 0,-2 2 4 16,-1 0-4-16,5 2-4 0,1 1 4 0,-2 0 0 16,-1-2 9-16,3 2-5 0,0 2 1 0,-1-2-1 0,2 0-8 15,0 2 4-15,0 0-5 0,-1 2-8 0,0 0 13 16,2 0 9-16,-4 2-14 0,3-1 5 0,-2 2 0 0,0-1-9 15,-2 0 0-15,3 0 14 0,-2-1-5 0,-1 0 0 16,1 0 0-16,0-2 0 0,-1 2 0 0,-2-1 0 16,2-1-9-16,0 0 13 0,-2-1-4 0,-3-1-8 0,4-1 12 15,-2 0-4-15,-2 0 4 0,4-1-4 0,-4-1 0 16,1 1 0-16,1-1 9 0,-4-1-9 0,2 2-13 0,1-2 13 16,-3 1-4-16,1-1-14 0,-1 2 14 0,5-2-14 15,-6 3-3-15,3-2-14 0,-3-1-15 0,0 0 0 16,2-1-12-16,-2 1-10 0,0-2-3 0,2 1-30 0,-2-2-73 15,-2 1-21-15,4-2 11 0,-4 1 19 0,2 0 23 16,0 1 17-16</inkml:trace>
  <inkml:trace contextRef="#ctx0" brushRef="#br0" timeOffset="204237.07">18776 17146 94 0,'0'0'79'0,"0"0"6"0,0 0-10 0,0 0 4 15,2 2-14-15,1-2-26 0,1-2 8 0,-1 4-3 16,2-2-12-16,-2-2 12 0,0 2-4 0,1 0 0 0,1 0-3 16,2 0 0-16,-4 0 3 0,2 0-2 0,-2 0-20 15,2 0 16-15,1 0-4 0,-2-1 0 0,1-1 1 16,3-1-4-16,-1 1-12 0,-1 0-7 0,-2-1 11 0,3 1-4 16,1 1 5-16,-2-1-1 0,2 1-11 0,0 1 8 15,0-2 3-15,-2 2 1 0,3 2 0 0,0-2-4 0,0 3 8 16,0-3-16-16,-1 3 16 0,0 0 0 0,-1-2 1 15,2 2 0-15,-3 0 0 0,2-1-5 0,-3 1 1 0,4-2-12 16,-2-1 4-16,-1 2-5 0,-1-2 5 0,1-2-5 16,2 2-8-16,-3 0 9 0,1-1 0 0,-1 2 8 15,0-1-8-15,-2 0-14 0,3 0 10 0,-4 0-1 0,-1 0 9 16,1 0-13-16,-1 0 0 0,-1-1 4 0,0 1-4 16,0 0 0-16,0 0 0 0,-1 0 0 0,-1 1-4 15,2 2-18-15,2-3 14 0,-2 0-23 0,0 0-15 0,0 0-21 16,0 2-19-16,0-2-22 0,-3 1-47 0,-2-1-66 15,2 0 20-15,-2-3 20 0,0 3 20 0,-3-3 22 0</inkml:trace>
  <inkml:trace contextRef="#ctx0" brushRef="#br0" timeOffset="204684.62">18691 16863 91 0,'3'0'78'0,"1"0"1"16,1 0-11-16,2 0 14 0,1 0-18 0,0 0-10 15,0 0-7-15,3 0 8 0,0 0 3 0,0 0 0 0,3 0-21 16,-1 0-1-16,0 0 12 0,1 0-18 0,2-3 11 15,-2 1 0-15,2-1-7 0,-2 2-19 0,3-1 15 16,-2 2-14-16,-1 0 7 0,-1-4-20 0,1 1 20 0,-2 1-23 16,0 4 20-16,0-2-24 0,-1 0 19 0,-1-3-26 0,1 3-5 15,-2-2-3-15,-1 2-4 0,0 0-26 0,0 0-4 16,-2 0-44-16,-1-3-83 0,2 0 2 0,-3 0 17 16,-1 2 18-16,-1-2 18 0</inkml:trace>
  <inkml:trace contextRef="#ctx0" brushRef="#br0" timeOffset="211271.11">19758 15960 52 0,'0'0'67'16,"0"0"-20"-16,0 0 13 0,0 0-17 0,0 0-4 0,0 0-3 16,0 0-4-16,0 0-17 0,0 0 13 0,0 0-6 15,0 0-1-15,0 0 1 0,0 0-4 0,0 0 0 16,0 1 4-16,0-1-4 0,0 0 3 0,0 0 5 0,0 0-12 15,3 0 4-15,-1 3 8 0,1 0-19 0,-3-1 18 16,4 2-14-16,-3-2 8 0,2 0 10 0,-1 2-7 0,-2 0-4 16,2 2 4-16,-2-2-3 0,0 0 3 0,0-1 4 15,0 0 0-15,0 1-11 0,-2-1-8 0,2 0 20 0,2 3-20 16,-2-3 19-16,0 3-11 0,0-1 1 0,0 1-1 16,0 0-11-16,0 1 18 0,0-1-18 0,1 2 19 15,1-2 0-15,-2 0 0 0,0 1-3 0,1 1-12 0,1 1-1 16,2-2 5-16,-2 1-4 0,0-1 4 0,-1 2-5 15,1 0 1-15,-1 2 4 0,1-1 0 0,0-1 0 0,-2 3 4 16,0-3 0-16,-2 2-8 0,4-1 16 0,-2 1 0 0,0-1 1 16,-2 1-5-16,2-3-3 0,0 2-9 0,0 0-12 15,0 1 0-15,2-3 20 0,-1 2 1 0,-1-2-5 16,0 2 1-16,3-2-1 0,-3 2-3 0,0-1-1 0,0 0-3 16,5-2-1-16,-3 1 0 0,-1 2 0 0,1-2 1 15,1 2-1-15,2-1 0 0,-2-1 0 0,2 2 1 0,-2 1-14 16,0-2-8-16,0 1 21 0,-3 1-16 0,4-1 20 15,-4-1-21-15,1 1 5 0,-1 0 16 0,0 0-16 16,0-1 16-16,3 0-8 0,-3 0-8 0,0 0 16 0,5-1-16 16,-4 1 16-16,2-2-16 0,-3 1 16 0,2-1-16 15,0 1 16-15,-1 1-16 0,-1-2 16 0,2 1-16 16,-4-1 8-16,2-1 8 0,0 3-16 0,-1 0-1 0,1-1 22 16,0-1-21-16,1 2 20 0,-1-2-20 0,0 1-1 15,0 0 22-15,-1 1-21 0,1-2 20 0,0-1-7 0,0 2-14 16,0 1 1-16,0-3 20 0,0 4-20 0,0-2 21 15,0 1-1-15,0 0-3 0,0-2-18 0,0 4 18 0,0 1-22 16,0-2 26-16,0 1-5 0,0 1 1 0,0-4-22 16,1 3 22-16,1 1-22 0,-1-1 21 0,1 1 1 15,0-2 0-15,-2 1-1 0,3-3-3 0,0 2-23 0,-3-2 14 16,5 3 13-16,-5-2-5 0,0 0-17 0,0 0 22 16,3 0-1-16,-6 1-3 0,6 0-18 0,-3 0 17 0,-3-1-17 15,6 0 0-15,-6 2 0 0,3 1 13 0,3-2 9 0,-2 1-1 16,-1-1 1-16,3 1 0 0,1-1-14 0,-4 1-8 15,0-1 5-15,1-1 8 0,-1 2 8 0,2-1 1 16,-2-1 0-16,-2 2-1 0,4-2-3 0,-4 1-10 0,2-1-8 16,0 2 0-16,0-2 1 0,0 2 3 0,0-1 1 15,0 0-1-15,0 1 1 0,0-1 3 0,0-1 22 16,0 0-4-16,0-1-21 0,0 0 20 0,0 0-20 0,0 0 21 16,0-2-5-16,0 0 1 0,0 1-9 0,2-1-13 15,-1 0 21-15,-1 0-16 0,0 2-5 0,0-2 22 0,0 0-18 16,2 1 18-16,-2 1-9 0,0-3 0 0,2 3-13 15,-4 0 13-15,0-3 8 0,2 3 1 0,0 1-22 0,0-3 22 16,0 3-18-16,0 0 18 0,0 0-22 0,0-1 4 16,0-1 18-16,0 2-18 0,0-1 1 0,0 2-1 15,0-4 22-15,0 2-21 0,0-4 20 0,0 4-20 0,0-2 21 16,0-1-22-16,0 0 18 0,0 1-18 0,0 0 1 16,0-3 20-16,0 5-20 0,0-4 21 0,2 3-22 0,0-2 18 15,-2 1-22-15,1 0 21 0,-1 2-16 0,0-1 16 16,0 1 1-16,2-1-1 0,0 2 1 0,-2 0-5 15,-2 0-4-15,0-1-13 0,2 2 1 0,0-1 20 0,0 1 1 16,0 0-1-16,0-4-21 0,0 3 22 0,0-3-1 16,4 1-3-16,-4-1-22 0,0 2 25 0,0-4-4 0,0 2 1 15,0-1-1-15,1-1 0 0,-1 0-21 0,0 1 21 16,0-2-21-16,0 3 26 0,0-1-5 0,0-1 0 0,0 2-16 16,0 0-1-16,2 0 21 0,-4 2-20 0,2-1 20 15,0 1 1-15,0 1-1 0,0-2-4 0,0 4 1 0,0-4-1 16,0 4 0-16,0-4 1 0,0-1-1 0,0 3 0 15,0-3 1-15,0 0-5 0,2 1 0 0,-2-2 0 0,1 1 0 16,-1-1-9-16,5-1 13 0,-5 1-4 0,0-1 0 16,1 2 0-16,1-2 0 0,-2 1 0 0,0 0 0 15,1-1 0-15,-2 2 0 0,2-1 0 0,-2 1 0 0,2-2 0 16,1 1 0-16,1-1 0 0,-6 1 0 0,3-1 5 16,3-1-5-16,-3 3 0 0,0-1 0 0,0-2 0 0,2 1 0 15,-4 1 0-15,2-1 0 0,0 1 0 0,2-1 0 16,-2-1 0-16,0 2 0 0,2-2 0 0,-2 3 0 15,0-4 0-15,0 3 0 0,0 0 0 0,0-1 0 0,-2 0 0 16,2 1-9-16,0 1-8 0,0 0 21 0,0-2-13 16,0 3-3-16,0-1 16 0,0-2 0 0,0 1 0 15,0-1 1-15,0 2-1 0,0-2 0 0,0 1 1 0,0 0-23 16,0 1 1-16,0-2 5 0,0 2-1 0,0-1 4 0,0 2 22 16,0-4-21-16,0 2 16 0,0 1-8 0,0-2-13 15,0 2 5-15,0-4 21 0,0 4-22 0,0-3 1 16,0 1-1-16,0 1 1 0,0-2 4 0,0 1 0 0,0-1 20 15,0 0-24-15,0-1 25 0,0 2-26 0,0-2 1 16,0-2 21-16,0 3-22 0,0-3 22 0,0 0-9 0,0 0 9 16,0 4-22-16,0-4 22 0,2 3-22 0,-2-3 22 15,0 3-26-15,0 0 26 0,0-1-21 0,1 2-1 0,-1-2 22 16,0 1-22-16,0-3 22 0,0 2-21 0,-1-2-1 16,1 4 22-16,0-6-22 0,1 2 1 0,-1 0 21 0,0-2-22 15,0 4 22-15,0-2-22 0,3 0 22 0,-3 0-4 16,4 0-1-16,-4 0-21 0,0-2 22 0,1 0-26 15,-1 0 4-15,0-2-16 0,2 1 0 0,-1 0-25 0,-2-2-10 16,2 1-23-16,-2-2-11 0,1 0-87 0,1 1-29 16,-4-1 22-16,3 0 23 0,2 0 23 0,-2-1 14 0</inkml:trace>
  <inkml:trace contextRef="#ctx0" brushRef="#br0" timeOffset="212713.9">20359 16145 94 0,'0'0'65'0,"0"0"-5"0,2 0-3 0,-2 0 0 15,0 0-3-15,2 0-22 0,-1 0 4 0,-1 0 4 0,0 0-1 16,0 0 1-16,0 0-18 0,0 0 14 0,0 0-7 0,0-1-11 16,0 1 8-16,0 0-1 0,0 0 8 0,0 0-11 15,0-1-7-15,0 1 7 0,0 0 0 0,0 0 0 16,0-2 8-16,0 4-4 0,0-2-15 0,0 0 19 0,0 0-22 15,0 0 11-15,0 1-8 0,0 0 0 0,2 1 16 16,-2 1-20-16,0 2 16 0,0-1-7 0,0 0-13 16,1 3 9-16,-1-1 7 0,0 1-19 0,2 1 19 0,2-1-19 15,-4 1 20-15,4 2-1 0,-4-2-11 0,1 2 0 16,4 1 0-16,-2-1 3 0,-1 1 1 0,3 1-4 0,-2 0 4 16,0-2-4-16,5 2 4 0,-7 2-8 0,6-1 8 15,-3 1 12-15,3-1-20 0,-2 1 20 0,2-1-20 0,0 2 20 16,-1-1-19-16,1 1 19 0,-3 1-20 0,4-2 13 15,-2 2-13-15,-1-2 21 0,2 1-9 0,-3 0-3 0,2-2 0 16,-1 2-13-16,2-3 12 0,-3 0-12 0,1 0 9 16,3-1 8-16,-4-1 0 0,1 1-8 0,0-1-14 15,0-2 10-15,0 2-10 0,-2-2 10 0,3-1-1 0,-3-1 9 16,0 2-13-16,2-1 13 0,-2-1 0 0,2 0-13 16,-3 1 4-16,1 0 5 0,-1-3-9 0,-1 2 5 0,2 0-5 15,-1-1 0-15,-1 1 4 0,2-2-4 0,-3-1-4 0,2-1 8 16,1-1 5-16,-3 1 0 0,2-1 0 0,-1-1 8 15,1-3-8-15,1 2 19 0,1-3-10 16,-4 0-14-16,4 0 24 0,1-1-5 0,-2-1-23 0,3-3 0 0,-1 0 24 16,3-1-24-16,0 0 19 0,-4-1 0 0,3-3-24 15,-1 0 20-15,2 0-11 0,0-3-13 0,0-1 23 16,-2 2 1-16,4-4-1 0,-3 1-23 0,3-2 18 0,-2 1 1 16,-1-1 0-16,3-1 0 0,-3-1 0 0,2 2-5 15,1-1 0-15,-2 1 0 0,0 1 0 0,-2-1-25 0,3 0 25 16,1 2 0-16,-2-1 0 0,1 1 0 0,-3 2-10 15,2-1 10-15,-3 3 0 0,0 2-25 0,0-1 25 16,-1 4 0-16,-1-1 0 0,-1 4 0 0,-2-1 0 0,2 2 0 16,-2 2 0-16,0-1-5 0,0 4 0 0,0-1 0 15,0 1 0-15,0-1-10 0,1 2 5 0,1 0-15 0,0-1-10 16,-2 1 6-16,0 1-15 0,0 1-23 0,0-4-7 16,1 2-29-16,-2 0-18 0,1-1 0 0,0 1-107 15,0 0-16-15,0 0 30 0,-4 3 24 0,3 0 20 0,1-2 22 16,-4 2 15-16</inkml:trace>
  <inkml:trace contextRef="#ctx0" brushRef="#br0" timeOffset="213647.34">21095 16531 84 0,'0'0'60'0,"0"0"-3"0,0 0-3 0,0-1-4 0,1 1-18 15,-1 0 0-15,0 0-3 0,2 0-4 0,-1 0-11 16,-1 0-6-16,0 0 9 0,0 0 1 0,2 0 0 0,0 0-3 15,-6 0 3-15,6 0 0 0,-2 0-4 0,-2 1 8 16,2-1 7-16,0 3 0 0,0-3 4 0,0 3-1 16,0 0-10-16,0 0 4 0,0 0-4 0,0 2 0 0,0-2 7 15,0-2-10-15,0 2 3 0,0-1 4 0,0-1 0 16,0-1-3-16,0 2-5 0,0-2 1 0,0 3 0 0,0-3-4 16,0 3 0-16,0 0 0 0,0 1 1 0,0-1-1 15,0 2-15-15,0-1 0 0,4 1 23 0,-4 1-8 0,1 0-11 16,1-2 12-16,-1 4 3 0,4-2-7 0,-2 1 15 15,-2 1 8-15,3 2-19 0,-3-1 20 0,1 2-8 0,1 1 4 16,0 0-12-16,1-2 13 0,-1 1-4 0,0 2 4 16,1-1 5-16,1 0 1 0,-2 0-22 0,2-1 22 15,-3 1-8-15,-1-2 4 0,1-1 2 0,0 3-5 0,-2-3-5 16,1 0-17-16,-1-1 18 0,0-1-4 0,0-1 0 16,-1 0-5-16,2-1 0 0,1-1-4 0,-2-1 0 0,1-3 0 15,-1 1-15-15,-1 1-10 0,1-2 0 0,0 0 25 16,1 0-5-16,-1 0 0 0,0-2-5 0,-1 1-5 0,1 2-20 15,0-1-10-15,0 0-19 0,0 0-17 0,0 0-22 16,0-1-27-16,0-3-5 0,0-2 1 0,-2-2-121 16,2 1 7-16,0-3 28 0,0 0 24 0,-1-3 27 0,1-3 11 15</inkml:trace>
  <inkml:trace contextRef="#ctx0" brushRef="#br0" timeOffset="214414.47">21259 16527 105 0,'0'7'82'16,"0"1"4"-16,0-2-4 0,0 2-18 0,2 2 8 0,-1-2-18 15,4 2 0-15,-5 0-3 0,1 1 11 0,1-1-14 16,-1 2 7-16,1-1 4 0,0 0-11 0,-1 0 1 0,-2-1-8 16,2 4 1-16,-1-3 15 0,4-1-18 0,-4 1 4 15,0-1 0-15,0-1-3 0,0 1 4 0,1 0-4 16,-1 0 1-16,0-2-7 0,0-1-5 0,0 1 0 0,-1-1-3 16,2-1 0-16,-1 2 0 0,0-1 4 0,0-2-12 15,3 1 9-15,-3-2-23 0,0 2 14 0,0-1-14 0,2 1 19 16,0-2-23-16,-6-2 23 0,6-1-28 0,-2 0 24 15,2 1-24-15,-2-2 24 0,0 0-15 0,0 2 1 16,0-4 0-16,-2 2-10 0,2-3 24 0,0 4-24 0,0-1 19 16,0 0 0-16,0 0-9 0,0-1-5 0,0 1-9 0,0-1 23 15,0-2 0-15,0 0-23 0,0 0 23 16,0 0-14-16,0-2 10 0,0-1-20 0,0-1 20 0,2 2-1 16,-2-4-18-16,0 0 18 0,0 0-9 0,0 0-5 0,1-3-14 15,2 2 24-15,2-2-10 0,-4 0-14 0,1-1 0 16,-1-3-4-16,4 3-5 0,0-1-13 0,-2 1 22 0,2-1-16 15,-2 1-1-15,3-1 23 0,-2 0 4 0,0 3 1 16,0 0-1-16,0 1-17 0,0 1 5 0,0 1-1 0,1 0 22 16,0 1 0-16,-2 0 0 0,2 2 0 0,-1 1 0 15,1-1-17-15,2 1 13 0,0 0-8 0,1 0 16 16,-3 0 0-16,3 2 0 0,1 1-16 0,-1-2 20 0,0 1-21 16,0 2 22-16,1 0-5 0,0-1-17 0,-3 1 22 15,2 0-1-15,-1 1-20 0,0-2 20 0,-2 2-21 0,3 2 13 16,-3 2-8-16,2-2 21 0,-2 2-22 0,1-1 22 15,-1 5-17-15,0-2 16 0,3 1-16 0,-5 0 8 16,3-1 13-16,-3 3-21 0,2-4 21 0,-2 3-21 0,2 0 21 16,0-1-22-16,-4-1 22 0,2 2 1 0,1-1-1 15,-3-1-4-15,-1 4-9 0,2-4 5 0,-2 2-5 16,0 0 5-16,1 0 0 0,3 0 0 0,-3 0 0 0,-1 0 0 16,-1 3 8-16,2-3 1 0,-1-1-18 0,2 2 10 15,-2 1-6-15,0-4 1 0,0 4-1 0,-2-4-4 0,2 1 0 16,0-1 0-16,0 1 5 0,0-2-5 0,0 1 13 0,0-1-8 15,0-1 0-15,0-1-1 0,0 2-4 0,0-1-4 16,0-4-1-16,0 2-13 0,0-3 0 0,0 3-32 16,0-3-24-16,0-3-37 0,0 0-44 0,0-1-91 0,2-2 18 15,-2 0 24-15,2-2 31 0,-1 2 15 0,1-4 19 16</inkml:trace>
  <inkml:trace contextRef="#ctx0" brushRef="#br0" timeOffset="-214463.3799">22007 16563 101 0,'-8'0'79'0,"5"0"14"0,0 0-11 0,-1 0 0 0,0 0-3 16,0 0-10-16,0 0 0 0,-1 0-18 0,1 0 7 15,-1 0-3-15,-2 0 4 0,2 0 5 0,1 0-15 16,-4 0 11-16,2 0-14 0,1 0-4 0,0 0-11 0,-1 0 16 15,0 0-23-15,1 0 20 0,0 3-4 0,0-3-12 16,-1 1 9-16,2 2-16 0,0-1-9 0,-4-1 9 0,3 2 0 16,1-3-4-16,-1 0 0 0,-2 3-13 0,1-3 13 15,3 2-4-15,-3 1 4 0,1-3-8 0,0 3 4 0,0-3-5 16,1 3 1-16,-1 1-5 0,0-1 5 0,2-1-4 16,1 1-1-16,2 0 9 0,-1 3-13 0,-1-5 0 15,1 4-9-15,1-1 14 0,0 1-1 0,0-2-4 0,0 1 5 16,0-1-5-16,0 2 0 0,-2 1 4 0,2-2-4 15,-2 2 5-15,4 0-5 0,-2 1 9 0,0 1-5 16,0 1 9-16,0-1 10 0,0 2 0 0,0 1 4 0,2-1-17 16,-1 1 22-16,2-1-8 0,2 1 5 0,0-1 0 0,3 2 0 15,-4-1 16-15,3-1-25 0,3-1 26 0,-1 2 2 16,-1-4-5-16,0 3 0 0,0-2-4 0,2 0 1 16,-1-1-17-16,-1-2-17 0,0-2 30 0,-1-2-24 0,1 2-6 15,-1-3-6-15,-1 0 30 0,3 0-6 0,-2-4-5 16,-3 2-13-16,3-2 0 0,-1-1 7 0,0 2-38 15,1-3 19-15,-1 2-25 0,1-1-11 0,-3-2-35 0,2 1 9 16,1 0-35-16,-2 0-15 0,1-2-18 0,-1 4-15 0,1-2-39 16,-2 0-80-16,0 0 23 0,1 0 33 0,-4 0 22 15,2 3 30-15,1 0 16 0,-4 1 6 0</inkml:trace>
  <inkml:trace contextRef="#ctx0" brushRef="#br0" timeOffset="-213340.56">22560 16528 84 0,'-3'2'89'16,"3"-2"-14"-16,0-2 14 0,0 2-21 0,0 0 7 16,0 0-21-16,0 0-3 0,0 0-11 0,0 0 11 0,0 0 3 15,0 0-10-15,0 0 8 0,0 0-19 0,0 0 15 16,0 0-3-16,0 0-11 0,3 0 4 0,-3 0-12 0,2 0 1 15,-1 0-4-15,2 0 0 0,-3 0-8 0,0 0 1 16,5 0 7-16,-5 0 1 0,3 0-5 0,-3 0 1 0,4 0 12 16,-6 0-20-16,4 0 16 0,-2 0 0 0,0 0 1 15,1 0-21-15,-2 0 21 0,2 0-21 0,3 0 21 16,-3 0-12-16,-1 0 4 0,3 0-4 0,-3 0 0 0,5 0 0 16,-2 0-4-16,2 0 4 0,0 0-4 0,-1 0-9 15,0 0 1-15,0 0 8 0,5 0 0 0,-4 0-9 16,2-1 10-16,1-2 8 0,1 3-13 0,-1 0 0 0,2-2 0 15,0 0 14-15,2 1-23 0,0-2 23 0,1 3-10 16,0-3-8-16,1 3 18 0,-2 2 1 0,1-4 0 0,1 1 0 16,-1 1 0-16,-1 1-14 0,-2-1 14 0,3 3-14 0,-1 0 5 15,-4-3 0-15,4 1 0 0,-3 3-5 0,0-3 6 16,-1 1-1-16,2-1 6 0,-2 1-5 0,0-2 5 16,-2 0-11-16,2 0 17 0,0 1 0 0,-4-1-5 0,3-1-11 15,-2 1 1-15,2 0-7 0,0-2-16 0,-3 1 17 16,0-2-1-16,1 1-16 0,-1-1 5 0,2-1 6 0,-4 1-11 15,-1-2-16-15,1 2-22 0,0-2-14 0,-2 3-8 16,0 0-13-16,0 1-29 0,0-2-26 0,-2 3 15 16,0-2-48-16,-2 1-66 0,-1-2 10 0,2 3 23 15,-3-4 29-15,-1 3 11 0,-1-2 26 0</inkml:trace>
  <inkml:trace contextRef="#ctx0" brushRef="#br0" timeOffset="-212842.8899">22759 16266 69 0,'0'0'82'16,"0"0"-10"-16,0 0 13 0,0 0-13 0,0 3-15 0,0-3-17 16,0 1 7-16,0 2-11 0,4 0 3 0,-4 2 1 15,0 1 0-15,0-2-3 0,0 2 3 0,0 0 8 16,0 3 0-16,0 0 0 0,1 0-7 0,-1 2 0 0,-1-1 12 15,2 2-11-15,-1 0 0 0,2 1-7 0,-2 3 8 16,2-3 8-16,-1 2-7 0,1 2 0 0,-1-3-3 0,4 4 0 16,-4-1 5-16,1 0-8 0,-1-2-4 0,3 0-8 15,0 1 18-15,-2-1-4 0,1-1 0 0,1 1 1 0,-1-3-4 16,0 1-13-16,1-2 4 0,-1 1 1 0,-3-2 0 16,0 1-14-16,2-1 10 0,0-1-5 0,-2 0 0 15,0 0 1-15,0-1-6 0,-2-3 1 0,4 2-16 0,-6-1 10 16,8-2 1-16,-3-1-1 0,-1-2-5 0,0 1-5 15,0-2-5-15,2 2 0 0,-2-2-27 0,3 0-19 0,-3-2-19 16,0-1-40-16,0-1-27 0,0 1-10 0,0-2-122 16,2-1 16-16,-1-1 35 0,-1-1 25 0,0-1 17 15,2-3 26-15,0 2 18 0</inkml:trace>
  <inkml:trace contextRef="#ctx0" brushRef="#br0" timeOffset="-212108.91">23177 15940 94 0,'0'0'75'16,"0"0"-7"-16,1 0-7 0,1-3-4 0,1 0-3 0,0 0-15 15,1 2-10-15,-4 1-4 0,4-2 4 0,0-1 3 0,-3 3 1 16,1-1-4-16,-1 1 0 0,-1 0-15 15,0 0 8-15,-1 1 0 0,1 1 7 0,3-1 1 0,-5 1-8 16,7 2-4-16,-4 2 0 0,2-4-10 0,-3 5 10 0,4 0-3 16,-1 3 0-16,0 0-4 0,2-1-4 0,-2 1 12 15,2 1 0-15,1 3 11 0,-1-1-19 0,1 5 23 0,1-3 0 16,-3 2-11-16,4 1 4 0,-2 1 0 0,2 2 4 16,-1 0 0-16,-1 2-8 0,0-1 17 0,2 1-16 15,-3-1 0-15,3 2 12 0,1-1-3 0,-1-1-1 0,-1 1 2 16,1-1-9-16,-1-1 0 0,1 2 17 0,2-4-20 15,-2 2 17-15,3-3-21 0,-5 0-1 0,2 0 19 16,1-2-23-16,-2 0 19 0,-1-3-13 0,2 1-15 0,1-4 24 16,-2 1 0-16,-1-2-4 0,1 0 0 0,-3-2-5 15,-2-1-24-15,0 0 25 0,4-4-1 0,-6 1 1 0,1-2-5 16,-1 1 0-16,0-2 0 0,3 1-10 0,-3-1-10 16,0-1 15-16,4 1 1 0,0-2-1 0,-4 2 0 15,5 2-5-15,0-5 6 0,1 0-6 0,-1-2 5 0,-2 0-4 16,0 0-1-16,4-3 0 0,-2-1 0 0,2-3-5 15,-1 0 6-15,1-1-6 0,1-1 0 0,-2-2-11 0,5-2 11 16,-1 0 0-16,1-3 0 0,0-1 0 0,0 0 0 16,1-1 0-16,0-3 0 0,-3 0 0 0,4-2 16 0,-4 1-16 15,1-3 0-15,-1 3 0 0,-1 0 0 0,0 1 11 16,-1 1-11-16,-3 1 0 0,4 3 0 0,-3 1 0 16,-1 4 0-16,0 2 0 0,1 2 0 0,-4 0 0 0,2 3-6 15,-3 2-15-15,5 1 0 0,-4 1 11 0,2-1-26 0,1 3-10 16,-1 0 1-16,0 2-27 0,-1 1-8 0,3-2-6 15,-4 2-15-15,2 2-9 0,-1-1 0 0,-2 1-110 0,3 2-21 16,-3 2 32-16,0-1 36 0,0 1 15 0,0 1 19 16</inkml:trace>
  <inkml:trace contextRef="#ctx0" brushRef="#br0" timeOffset="-211600.1">23915 16438 59 0,'0'6'92'0,"0"-1"1"0,0 4-4 16,0-2-3-16,0 2-7 0,0 0-14 0,0 2 4 16,0-1-4-16,0 2-17 0,0-1 7 0,0 2 0 15,0-2-3-15,0 1 4 0,0 1 5 0,0 1-20 0,0-2 2 16,0-2 15-16,0 1-12 0,0 1 6 0,0 0-8 16,0-3-8-16,0-2-3 0,0 2 8 0,0-3 5 0,0 0-17 15,2-3 1-15,-2 0-4 0,0-1-4 0,0-1 13 16,0-1-18-16,0 0 19 0,1 2 0 0,-1-4-4 15,0 1 1-15,0-3-24 0,-1 2 19 0,1-3-23 0,0 2 5 16,0-3 18-16,0 0-3 0,0-1-16 0,0-3 1 16,0-1-15-16,0 0 0 0,1 1 25 0,-1-2 0 15,2 0-5-15,1-2-5 0,0-1 0 0,0 0-30 0,1 0 25 16,1 0-15-16,-2 0-10 0,4 0 20 0,-2 0-10 0,2 2-14 16,-3-1 19-16,1-1-10 0,3 3 1 0,-2 0-1 15,1 2 1-15,-3-1-15 0,1 1 15 0,3 2-4 16,-4 1-5-16,1 1-14 0,0 1 23 0,0-1-26 0,0 3 5 15,2 2-4-15,-3-1-4 0,0 2-21 0,3 0-10 16,-1 0-19-16,1 2-2 0,-1-1-93 0,-2 2-31 16,4 0 22-16,-3 0 24 0,2 0 23 0,-1 2 14 0</inkml:trace>
  <inkml:trace contextRef="#ctx0" brushRef="#br0" timeOffset="-211031.5">24238 16602 87 0,'5'0'111'0,"-4"0"-15"15,4 0-6-15,-2 0-12 0,6-3-6 0,-1 1-21 16,4-1-4-16,2-1-7 0,0-2-7 0,3 1-11 16,-2-2 7-16,4-2-3 0,-1 0-4 0,-2-2-4 0,0 2-3 15,-3-1 3-15,0 1-7 0,-3-2 4 0,-2 2-4 16,0 2 0-16,0-1-3 0,-5 1-1 0,-1 1-7 0,-1 1 12 16,-1 1-5-16,0-2 1 0,0 4-1 0,0 1 16 15,0-1-16-15,-1 2 1 0,1 0 3 0,0-2 0 16,0 2 12-16,-2 0-12 0,1 2 8 0,-4-2 8 0,2 0-8 15,-3 0-3-15,1-2-1 0,-2 2 9 0,-2 0-13 16,0 0 1-16,-1 0 0 0,0 0-1 0,0 0-3 0,-2 0 4 16,3 0-4-16,-4 2 4 0,4-2 0 0,-4 3 8 0,4-1-12 15,-3 2 4-15,3-1 8 0,1 1-12 0,-1 0 0 16,1 0 8-16,2 2-3 0,-1-3-13 0,2 3 0 16,-1-1 12-16,1-2-4 0,2 2 0 0,0 0 1 0,2 0-1 15,-1-1-12-15,0 2 12 0,-1 0 4 0,2 2 1 16,1-1-17-16,-4 2 25 0,4 0-17 0,0-1 17 0,-3 4 4 15,3-2 1-15,0 2 17 0,0 0 1 0,0 2 1 16,0-2-13-16,0-1 0 0,3 2 0 0,1-1-3 16,-3-2-10-16,2 1 5 0,2-1 0 0,4 1-5 0,-1-4 1 15,2 1-5-15,2-2 0 0,0 1-5 0,0-2-20 16,-1-4 10-16,1 2-25 0,3-4-9 0,-4-1-39 0,3-1-24 16,1-1-37-16,-2-4 7 0,2 2-100 0,-4-4-29 15,3-1 34-15,1 2 30 0,0-2 23 0,-2 1 19 0,1 1 18 16</inkml:trace>
  <inkml:trace contextRef="#ctx0" brushRef="#br0" timeOffset="-210486.14">24923 16308 98 0,'-4'1'78'0,"1"-2"15"0,-2 1-7 0,0 1-4 15,1 1-13-15,-1 0-19 0,1 2-3 0,-1-1-11 16,-2 0 8-16,2 1-4 0,1-4 0 0,-2 6 4 0,1-3-11 16,2 0 1-16,-4-1-5 0,2-1-10 0,5-1 15 15,-3 3-4-15,-3-3-15 0,6 3 15 0,-3 0 1 16,0 0-5-16,0-1-6 0,-2 1-1 0,2 1-4 0,-2 2 1 15,0-1-5-15,-1-2 1 0,1 4 0 0,-1-4 0 16,1 2-1-16,0 1 9 0,0 0-12 0,-1-2-12 0,3 2 12 16,-2-1 0-16,5 0 0 0,-3 2 0 0,2-3-4 15,-1 2 0-15,0-2 0 0,2 1 0 0,0 1 0 0,-1 0 0 16,-1 0 0-16,0-1 4 0,-1 2-4 0,-3-1 0 16,6 2 0-16,-1 1 16 0,-1-2-20 0,1 2 20 15,1-1-15-15,0 2 3 0,0-2 20 0,0 2-11 0,0-1 0 16,1 0-1-16,1 2-7 0,-1-2 7 0,4-2 1 15,-2 4 0-15,2-2-4 0,1 0 0 0,-1 1 0 16,1 0-4-16,3 0 4 0,0 0-5 0,-5 1 1 0,1 1 0 16,4 0 4-16,-4-2-4 0,0 4 0 0,0-1 0 0,-2 1 0 15,-1 1-1-15,-1 3 1 0,-1-2 0 0,2 1-4 16,-1-1 4-16,-1 1 0 0,0-1-4 0,-1 1-1 0,1-4 1 16,-3 2 4-16,1-1-4 0,0-5-5 0,1 1 4 15,-2-1 10-15,1 0-14 0,0-3 0 0,1-1 0 0,1-1-9 16,-3-1-5-16,3-1-4 0,0-2-28 0,0 1-20 15,-4-1-7-15,2 0-12 0,-5 0-13 0,2-1-41 16,-1-1-79-16,-2 1-1 0,-1-1 23 0,-1-1 23 0,-1 2 23 16,0-2 18-16</inkml:trace>
  <inkml:trace contextRef="#ctx0" brushRef="#br0" timeOffset="-210259.75">24699 16630 144 0,'18'-7'164'0,"-1"2"-6"0,2 0-6 0,0 1-18 16,2 0-5-16,-1 4-35 0,1-3 4 0,1 0-25 16,-2 1 9-16,1 2-18 0,0-3-16 0,-3 3-3 0,-1 0-16 15,0 0-13-15,-3-1-36 0,0 1-25 0,-4 0-40 0,-1 0-2 16,-4-2-86-16,0 1-51 0,-4 2 27 0,-1-1 17 15,-1-1 27-15,-5 1 17 0</inkml:trace>
  <inkml:trace contextRef="#ctx0" brushRef="#br0" timeOffset="-209037.13">20819 17151 59 0,'18'0'75'0,"-4"1"-4"0,5 1-14 16,-1 0-11-16,0-2 8 0,2 2-22 0,0-2 4 16,0-2 7-16,1 4-3 0,1-2-4 0,0 2-18 0,0-4 4 0,1 2 14 15,-1 0-18-15,1 0 15 0,-1 0-23 0,2 0 20 16,-3 0-1-16,2 0-11 0,-2 2 1 0,1 1-1 16,0-2-3-16,0 2 3 0,-1 0-3 0,1 3 3 0,0-3 1 15,-2 3 7-15,1 0 0 0,5 0-18 0,-3-1 18 16,3-1-11-16,1 1-4 0,1-1 0 0,4 1-7 15,0-2 0-15,-1 1 15 0,2-2-11 0,3-1 7 0,-2 0-19 16,0-1 19-16,1 2-19 0,0-2 20 0,3 0-20 16,-3 0 19-16,1-2 1 0,0 1-24 0,-2 4 19 0,2-3 1 15,-3 3 0-15,2-3-9 0,-1 3 9 0,-3 0-20 16,-1 0 20-16,3 0-20 0,-1 2 0 0,1-2 20 16,0 0 0-16,0 0-20 0,4-2 20 0,-2-1-5 0,3 2 1 15,-2-2 0-15,3 1-4 0,1-1 0 0,0-1 0 16,0 1 0-16,0-2 0 0,0 2-20 0,-4 2 4 0,5-2 20 15,-3 0-24-15,0 0 24 0,-1 0-4 0,-3 0 0 16,2-2 0-16,-1 2-20 0,2 0 5 0,-6 0 18 16,4 0 1-16,-2 0-20 0,-1 0 20 0,3 0 0 0,0 0-4 15,1 0 0-15,-3 0 0 0,2 0 0 0,0-1 0 16,-1-2 0-16,1 1-1 0,0-1-3 0,3 0 0 0,-4-1 4 16,-2 1-4-16,1-3 0 0,1 1 0 0,-3-1-19 15,-1 2 23-15,0 1-4 0,0 0-16 0,-3-2 20 0,-3 4 0 16,3-1-20-16,-3 1 5 0,-1 1 14 0,-1 0 1 15,-1 0 0-15,1 0-19 0,-3 0 19 0,-1-2-16 0,2 2 20 16,-2-3-20-16,0 2 20 0,0-1-20 0,-1-1 20 16,4 0-16-16,-4 0 16 0,2 2-20 0,3-4 20 0,-1 1 0 15,1 1-4-15,2-2-16 0,-1 1 20 0,-2 1 0 16,4-2-5-16,-1 2-18 0,0 0 11 0,0 0 12 0,-1 2-20 16,2-1 16-16,1 1 0 0,-4 1 0 15,2 0-8-15,-1 0 8 0,3 0-16 0,-3 0 1 0,1 1 11 16,-2-2 7-16,0 1-7 0,0 1-11 0,-2 2 18 0,2-1-18 15,-4 0 22-15,-2-2-11 0,2 2 12 0,-2-2 0 16,-1 2-8-16,-4-1-12 0,1 1 19 0,0-4-7 0,-2 2-11 16,-2 0 18-16,-1-1 1 0,0 1-4 0,-1 0 0 15,-3 0-1-15,2 0 1 0,-2 0-4 0,2 0-4 16,-1 0 0-16,-4-2-8 0,2 2-11 0,0-3-9 0,-2 3-18 16,0-3-4-16,-2 0-3 0,-1 2-7 0,-3-2-82 15,0-2-51-15,-3 2 27 0,1 3 8 0,-4-1 19 16</inkml:trace>
  <inkml:trace contextRef="#ctx0" brushRef="#br0" timeOffset="-208092.6">20581 17466 48 0,'0'-2'82'0,"1"2"0"0,3 2 0 0,-3-2-3 16,4-2-18-16,-2 2-22 0,0 0 15 0,-1 0-7 16,2 0-3-16,0 0-5 0,1 0-2 0,-1 2 14 15,2 2-3-15,1-1-19 0,-1 2 12 0,1-1-12 0,-3 4 9 16,5-1-5-16,-1 2 9 0,1 2-8 0,0 1 0 15,-3 0 8-15,2 1 12 0,0 2-3 0,1 2 1 0,-1 1-8 16,0 2 25-16,-1 2-19 0,4 2 13 0,-3 1-3 16,0-1 10-16,0 3-21 0,1 0 24 0,-1-1-2 15,2 1-3-15,0-5-3 0,0 4-29 0,0-2 22 0,0-5-26 16,1 2 11-16,-2-1-4 0,1-4-16 0,2-1 11 16,-3 0-5-16,0 0 1 0,-1-4 0 0,0-1-6 0,-1-2 0 15,0-1 1-15,0-1 0 0,-1-1-5 0,-1-2-1 0,-2 0 20 16,0-3-19-16,-1 1 20 0,2-1-6 0,0 0 1 15,-3 0 1-15,2-1-7 0,1-2-15 0,0-2-72 16,0 2 87-16,2-3 0 0,2-1-14 0,0-4 7 0,-4 1-22 16,5-2 7-16,-2-5 1 0,1 2-1 0,0-3 1 15,-1-1 0-15,2-3-24 0,-1 2 39 0,-2-1-23 16,2-2-15-16,0 2 23 0,-4-1-24 0,3 1 39 0,-2-1-15 16,0 3-23-16,-1 1 37 0,1 3-6 0,-1-1-1 15,0 1-38-15,-1 1 8 0,0 1 30 0,0 1-23 0,2 2 1 16,-3 3-8-16,3 1-23 0,-3 0-21 0,2-1 23 15,-3 4-40-15,2-2 2 0,1 3-35 0,-3 0-12 0,1 0-26 16,-1 2-31-16,3-1-5 0,-4 1-53 0,0-3-46 16,1 3 25-16,-1 0 31 0,0 0 30 0,0-2 31 15,0 4 11-15,0-4 25 0</inkml:trace>
  <inkml:trace contextRef="#ctx0" brushRef="#br0" timeOffset="-207659">21264 17800 101 0,'0'0'90'0,"0"-1"-5"0,0 1-2 16,0 0-12-16,0 0-13 0,0 0-1 0,0 1-10 15,0 1-3-15,0 2-1 0,0-1 5 0,0 2-12 0,0 1 19 16,0 1 1-16,0 1-12 0,0 1 5 0,0 1 0 16,0 2-7-16,0-1 19 0,0 2-11 0,0-1-10 0,0 0 11 15,0 2-7-15,0-1-12 0,0-1 9 0,0 0-4 16,0 0-4-16,0-3 1 0,0 2-9 0,3-2 5 15,0 1-4-15,-2-2-4 0,3 1 0 0,-1-2-5 0,0 1-8 16,-3-2 0-16,5 1 18 0,-3-2-13 0,-1 1-5 16,-1-4 13-16,0 3-12 0,0-3 8 0,0-1-4 0,0-1-9 15,0 2-15-15,0-2 20 0,0 0-15 0,0 0-18 16,0 0 4-16,0-2 1 0,0 2-23 0,0 0-3 0,0 0-30 16,0 0-7-16,0-1-26 0,0-1-5 0,0-3-100 15,0 1-8-15,0-2 23 0,0 0 24 0,0-4 22 16,0 2 19-16</inkml:trace>
  <inkml:trace contextRef="#ctx0" brushRef="#br0" timeOffset="-206929.8899">21390 17851 80 0,'0'15'93'0,"2"-1"7"16,-2-1 0-16,1 2-3 0,1-1 7 0,-1-1-31 0,3 2-8 15,-4-1 8-15,1-1-6 0,1 1-12 0,-1-1 13 16,-1-1-4-16,2-1-3 0,1-1-7 0,-3 1-3 16,4-1-4-16,-4-2-11 0,4-1-12 0,1 1 8 0,-5-2-3 15,3-1-17-15,-2 0 21 0,1-2-16 0,-2 0-9 16,2-3 9-16,-1 3-1 0,-2-3-3 0,1 0 0 15,3 0 0-15,-5 0-1 0,2 0 1 0,0 0 0 0,0-1-8 16,0 1 8-16,2 1 0 0,-2-1 4 0,0 0 14 0,0 0-22 16,-2 0 22-16,2 0 1 0,0-1-4 0,0 1 0 15,0 0 0-15,0 0-4 0,0 0 0 0,0 0-15 0,0 0-14 16,0 0 5-16,0 0 0 0,0 0 0 0,0-3-4 16,0 1 18-16,0-1 6 0,0 0-16 0,0 0-8 0,0-1 13 15,0-2 11-15,0-1-15 0,0 0-15 0,0-2 5 16,0 2-5-16,0-1 1 0,0-2-1 0,0 1 20 15,2-3-15-15,1-1-10 0,0 2 1 0,1-3-6 0,0 0-13 16,1 3 19-16,-1-4-14 0,1 1 14 0,2 2 0 16,-1-3 1-16,2 5-5 0,-4-4-18 0,5 4 22 0,-5-2-8 15,3 1 0-15,4 2 0 0,-7 0 1 0,4 0 3 16,-1 2 1-16,-2-1 0 0,2 2 0 0,0-1 5 16,1 0-1-16,-4 2 5 0,6-1 8 0,-6 4 4 0,3-1-4 15,-1 1-8-15,1 0 12 0,0 2-4 0,1 0 4 16,-3 0-12-16,2 0-1 0,-3 1 14 0,4 0-5 0,-3 3 0 15,0-1 4-15,-1 0-13 0,1 3 26 0,-2 0-17 16,3 4 21-16,-1-1-8 0,-2 2-9 0,1 1 13 16,-3-1 4-16,-1 2-4 0,0-1 1 0,0 1 3 0,3 1 14 15,1-1-21-15,-3 1 12 0,2-1 11 0,-3 1-1 16,0-1-17-16,6 1 4 0,-4 1-4 0,1-2 9 0,0 1 1 16,1-1-14-16,-3 1 4 0,-1-1 1 0,3 1 0 15,1-1 0-15,-3-2 0 0,6 1-4 0,-5-2 15 0,-2-1-16 16,4-1-4-16,-4 0-1 0,4 0 6 0,-4 0 0 15,0-2-5-15,0-2 0 0,0 2 0 0,0-3 0 0,2 0-6 16,0 0 1-16,-2-1-1 0,0-1 1 0,0 1-6 16,1-2-11-16,-1 0 0 0,0 0-16 0,2-2 0 0,-1 1-26 15,-1-2-9-15,4-2-32 0,-4 2-20 0,1-4-13 16,-1 0-11-16,0-1-129 0,2-2 21 0,-1-1 24 16,-4 0 30-16,2-2 27 0,-6-1 14 0,2-1 16 15</inkml:trace>
  <inkml:trace contextRef="#ctx0" brushRef="#br0" timeOffset="-206729.3299">21503 17587 137 0,'-8'-1'118'16,"3"-2"7"-16,1 3-28 0,1 0 4 0,3 0-25 0,0 0-7 15,3 0-29-15,-1 0-10 0,3 1 3 0,0-2-33 16,0 4 0-16,1-2-22 0,2 4-37 0,-2-2-101 0,0 1 2 16,2 2 4-16,0 0 18 0</inkml:trace>
  <inkml:trace contextRef="#ctx0" brushRef="#br0" timeOffset="-206189.22">22244 17792 66 0,'-5'-2'103'0,"1"-3"-21"16,-3 2 8-16,1 2-4 0,-2-2 3 0,3 1-31 0,0-1 0 16,-3 0 4-16,4 3-22 0,-4 0-3 0,0 0 14 15,2 0-10-15,-2 0-15 0,-1 0 7 0,2 2 8 0,1-1-3 16,-2 2-8-16,0 0 4 0,0 0-11 0,2 3 0 15,-1 0-3-15,0 0-1 0,0 0-3 0,2-1 3 16,-1 2-3-16,-1 1 3 0,3-4 13 0,-2 2-4 0,1 0-20 0,3 0 4 16,-2-1 20-16,0-1-12 0,1 2 9 0,1 0-21 15,1-1 21-15,-1 1-8 0,2-2 8 0,0 4-12 16,0-2 4-16,-1 1 0 0,2 1 5 0,-1 1 0 0,0 0-8 16,0 1 4-16,2 1 5 0,1 1 13 0,0 0 10 15,2-2 2-15,2 2 10 0,-3 2 7 0,5-2-13 16,1 1 1-16,-2 1-4 0,3-4 2 0,-1 1 1 0,-2-1-4 15,1 0-10-15,0 0 0 0,1-3-5 0,0 1 0 16,0-2 8-16,2-2-5 0,0 0-27 0,-1-2-13 0,1 0-40 16,-2-1-5-16,2-2-36 0,-3-3-44 0,3 2-19 15,0-4-16-15,1 0-26 0,-4-1-48 0,2-1-54 16,-1-2 32-16,0 2 34 0,2-3 33 0,-4 2 21 0,4 0 18 16,-2-1 21-16</inkml:trace>
  <inkml:trace contextRef="#ctx0" brushRef="#br0" timeOffset="-205683.76">22914 17994 87 0,'-1'1'104'0,"1"-1"-22"16,0 3-4-16,0-3 12 0,-2 1-4 0,4 3-14 15,-2-4-10-15,0 1-11 0,0-1 15 0,0 0-15 0,0 2 9 16,0-2-12-16,0 0-3 0,0-2-3 0,0 4-1 16,0-4-2-16,0 2-43 0,0 0 35 0,0 0-4 15,0 0 0-15,0 0 8 0,1 0 5 0,1-1-4 0,1-1-16 16,2-1-8-16,3 0-4 0,-4-3 21 0,4 2-5 16,1-2-3-16,1 0-21 0,1 0 20 0,-1-2-20 0,2 2 21 15,-2 0-4-15,0 1 0 0,2 3-21 0,-1 0 21 16,1 1 0-16,2-1-9 0,-3 2 1 0,1-1-1 15,-1 2 14-15,2 1-9 0,0 1 0 0,-4-1-13 0,2 0 13 16,-1 1 0-16,-2-1-4 0,-3 1 14 0,4 1-15 16,-5-2 1-16,1 0 0 0,-1-2 1 0,0 2-6 0,0-2-22 15,-1 0-13-15,3 0-9 0,-2-3-25 0,0 0-32 16,1-3-34-16,-4 2-134 0,-1-1 33 0,3-1 28 0,-1 0 28 16,-2-1 18-16,2-1 15 0</inkml:trace>
  <inkml:trace contextRef="#ctx0" brushRef="#br0" timeOffset="-204870.16">23658 17403 73 0,'0'0'78'0,"1"-2"-10"0,2 2 7 0,-3 0-10 0,4 3 13 16,0-3-38-16,-1 5 17 0,4-2-10 0,-4 0-3 0,2 3 3 16,-1 0 8-16,1 1-19 0,0 2 19 0,-2 2-21 15,3-1 10-15,-1 2 1 0,2 0 7 0,-3 3 1 16,4 2-18-16,-2 1 19 0,2 0 0 0,-1 4 1 0,0 1-11 15,3 2 4-15,-4 1-11 0,2 1 4 0,1 0 21 16,0 3-2-16,-1-3-12 0,-2 1 5 0,2-1-4 16,0 0 1-16,-2-3 2 0,0-1 5 0,2-2-23 0,0 0 21 15,-2-2 1-15,2-1-4 0,2-1-3 0,-6-2-6 16,4-2-4-16,-1-2 1 0,-1-1-34 0,2 1 0 0,-2-4 17 16,-3-1-5-16,4-1 18 0,-2 1-18 0,1-5 18 15,-3 0-36-15,0 1 19 0,0-2 0 0,2-2 0 16,-2 1-19-16,-3 0 13 0,4-5 6 0,-1 1 0 0,3-2-6 15,-5 1 1-15,4-2-1 0,-2-2-20 0,2-1 34 0,-2-2-20 16,1 1-1-16,5-3 1 0,-6-2-7 0,2 1 7 16,1-4-7-16,-1-1 14 0,0 0-21 0,0-4 0 0,1 1-7 15,-2 0-13-15,1-5 1 0,-3 3 0 16,3 3 6-16,-5-6 1 0,4 5 26 0,-2 2-7 0,0-2 0 0,-2 3-32 16,0 3 25-16,1 1-17 0,2 4-7 0,-1-1-5 15,1 2-6-15,0 3-27 0,0-1 2 0,-3 2-9 16,3 2-12-16,2 0-30 0,-1 2 0 0,-1 2-21 0,1-2 3 15,1 2-98-15,-5 1-23 0,3-1 35 0,-1 2 30 16,-1 0 23-16,-1 0 23 0,2 0 14 0</inkml:trace>
  <inkml:trace contextRef="#ctx0" brushRef="#br0" timeOffset="-204357.44">24291 17719 91 0,'-3'8'85'16,"2"1"15"-16,2 0-3 0,-1 4-15 0,0 1 5 0,3-1-30 16,1 2 20-16,-3 0-8 0,2 1 1 0,1 1-11 15,-1 0 19-15,0 1-3 0,5-3-14 0,-5 1 1 16,2-1-3-16,-4 0 8 0,2-1-15 0,-3-1-3 0,0-3-4 16,0 1 9-16,4-2-7 0,-4-1-4 0,1-2-3 15,3-5-5-15,-4 2-4 0,0-3 1 0,3 3-4 16,-2-3 0-16,1 0-19 0,1-3 5 0,-3 0 10 0,1-1-15 15,-2-2-9-15,1 1 20 0,0-2-1 0,0-2 0 16,-3 0-4-16,3-2-5 0,3-2 0 0,-3 1 0 0,0 0 0 16,0-3 0-16,-3 3-5 0,3-5 0 0,0 0-5 15,0-1-25-15,3-1 15 0,0 0-15 0,-2-1 1 16,4 1-10-16,0-2 5 0,-2 0-13 0,1 0 5 0,0 1 23 16,4 2 0-16,-2 2-22 0,-1 1 27 0,0 1-22 15,1 2 22-15,-2 3-17 0,-2 0 0 0,2 2 8 0,-1 2-3 16,2 1 0-16,-2 4-9 0,0-3 9 0,2 4-16 0,-2 1-17 15,3 1 6-15,-1-2-12 0,0 4-30 16,3-1-3-16,-2-1-76 0,2 2-33 0,0 0 21 0,-2 0 19 16,2 0 9-16,0 2 24 0</inkml:trace>
  <inkml:trace contextRef="#ctx0" brushRef="#br0" timeOffset="-203793.09">24688 17946 55 0,'0'1'89'16,"3"-1"18"-16,-3 0-17 0,4-1-1 0,0 1-6 15,1-4-22-15,0 3-7 0,3-2-3 0,0-3-7 0,0 0-4 16,1-1 4-16,2-1-3 0,-3-2-15 0,3-1-4 16,0-2 8-16,-1 2-4 0,-1 1-3 0,2-4-1 0,-3 2-3 15,0-1-4-15,0-1 0 0,0 2-3 0,-2 0-1 16,-1 2-18-16,-3-3 18 0,-1 2-3 0,3 0-1 16,-4 1 1-16,0 2 0 0,0 1-8 0,0 2 7 0,0-1-7 15,0 0 0-15,-2 0-7 0,2 3 3 0,2-1 19 0,-6 2-11 16,3 2-12-16,-3-1 24 0,3 1-12 0,-2-2-12 15,-1 1 20-15,0 1-20 0,-4 0 8 0,3 1 11 16,-1 1-18-16,-1-4 7 0,3 2 11 0,-6 2-18 0,4-1 18 16,0-1-19-16,-3 3 20 0,0 0-8 0,5 0-12 15,-3 2 20-15,-1-1-20 0,2 2 20 0,0-1-5 16,1-2-18-16,2 3 22 0,0 0-3 0,-1-2 0 0,3 1 0 16,-1 2-4-16,-1-1-12 0,3 2 16 0,-2-1-20 15,1 1 12-15,-4 2 12 0,5-1-8 0,-3 2 7 0,2 1 5 16,1-3 4-16,-2 3 16 0,4-2 0 0,-4 2-8 15,2 2 5-15,3-5 0 0,0 4 4 0,2 1-12 16,-4-4 22-16,4 1-12 0,-2 1 8 0,4-2-3 0,-2-1-13 16,1 2-13-16,3-4 22 0,-2 2-27 0,-1-3 0 15,0 0 10-15,3-1 4 0,0-3-4 0,-1 2-28 0,2-4-15 16,-2 1-27-16,0-2-8 0,0-1-24 0,3-2-28 16,-1-1-1-16,0-1-117 0,-1 0-16 0,-1-1 36 15,0-1 17-15,0 1 24 0,2-5 29 0</inkml:trace>
  <inkml:trace contextRef="#ctx0" brushRef="#br0" timeOffset="-203242.78">25263 17574 59 0,'-7'4'96'15,"1"1"-7"-15,-1-1-17 0,1-2 10 0,3-1-21 0,-2 2-4 16,0-3-10-16,4 2-3 0,-2-1-4 0,-1 1-4 16,3-2-3-16,-2 0-4 0,-1 3 0 0,-2 0-3 0,3-1 0 15,0 0-4-15,-2 3 0 0,0-2-3 0,1 1-5 16,0-1-6-16,-2 2 7 0,3-1-4 0,2 2 4 15,-3-3-4-15,4 2 1 0,0-4-5 0,0 4 1 0,-3-2-1 16,3 0 1-16,0 1 7 0,-1-1 0 0,2 2 0 16,-2 1-19-16,1-2 12 0,-2 1 3 0,0 2 1 0,2-1-8 15,0 2 19-15,-1-2-19 0,2 3 23 0,-1 0-12 16,0-2 8-16,0 2 5 0,0 1 7 0,0 1-3 16,0 1-16-16,0-1 20 0,0 1-20 0,0 1 21 0,0-1-13 15,4 2-15-15,-3-1 11 0,2 0 9 0,1 1-12 0,0-2 0 16,2 3-4-16,-1-1-13 0,2-2 13 0,-3 0-1 15,4 1-3-15,-4-1 13 0,2-2-14 0,-3 3 1 16,0-3-5-16,2 1 5 0,-2-2-5 0,-1 1 1 0,-1-1 4 16,2 0-1-16,-3 0 1 0,2 2 0 0,-2-4 0 0,0 4 0 15,0-4 9-15,0 2 0 0,-3 0-13 0,4 0 4 16,-1 0-5-16,-1 0-4 0,-1 0 5 0,-1 0-5 16,3 0 4-16,-3-1 1 0,0-1-5 0,-1 1 0 0,4-2 0 15,-1 1 0-15,-2-1-9 0,3-1-5 0,0 1-22 16,0-6-4-16,-4 1-21 0,6 2-12 0,0-3-23 15,-6 0-9-15,0 0-56 0,-1 0-77 0,2 0 29 0,-2 0 24 16,-1-2 20-16,-1 4 26 0,1-5 11 0</inkml:trace>
  <inkml:trace contextRef="#ctx0" brushRef="#br0" timeOffset="-202985.3599">25009 17924 162 0,'0'-4'157'0,"5"0"-21"0,-2 1 5 0,2-2-7 16,3 3 6-16,0 0-43 0,2-1 1 0,0 0-13 16,3 0-11-16,3-2 14 0,-2 2-19 0,3-1-7 0,3-1 5 15,-2 1-19-15,4-1-14 0,-1 1 6 0,3-2 0 16,-1 3-26-16,3-2-18 0,-4 1-10 0,0-1-44 15,0 1 1-15,-3-1-24 0,0 2-22 0,-2-1-46 0,-2-2-93 16,-2 1 20-16,1-1 26 0,-5 0 27 0,2 0 29 16,-3 0 5-16</inkml:trace>
  <inkml:trace contextRef="#ctx0" brushRef="#br0" timeOffset="-201273.78">25615 15801 66 0,'0'1'71'0,"0"-2"-14"0,0 1 7 16,0 0-3-16,0 0-4 0,0 0-21 0,0 0 0 15,0 0 4-15,0 0-4 0,0 0 0 0,0 0-4 0,0 0-17 16,0 0 17-16,0 0-17 0,0 0 17 0,0 0-21 0,1 0 11 15,-1 0 0-15,4 0 0 0,-4 0 8 0,0 0-8 16,1 1 3-16,-1 2 1 0,2-2 8 0,-2 3-1 16,0 0-6-16,-2-1-9 0,2 5 12 0,0-4 1 0,0 4 3 15,0-1-3-15,0-1 3 0,0 3 9 0,0-1-19 16,0 1 19-16,0 0 1 0,0 1-8 0,0 1 5 0,0 2-13 16,0-2 1-16,0 2 0 0,0 2 1 0,0 2-5 15,2-2 1-15,-1 3 0 0,-1 1-13 0,0-1 22 16,4 3-26-16,-3-1 22 0,3-1-13 0,-1 4 9 0,1-4-22 15,-1 4-1-15,0-4 24 0,-3 2-24 0,5-1 20 16,-2-1-1-16,-3 1 1 0,4 1 0 0,-3-2-5 0,3-1 1 16,-1 2-1-16,-2-2-24 0,2 1 25 0,2-2 0 15,-4 1-5-15,4 0 0 0,-2-2-5 0,1 1 1 16,-3-1-1-16,3 1-25 0,-1-1 25 0,-2 1 0 0,4-1 0 16,-1-1-30-16,-2 2 30 0,1-2 0 0,1-1-15 15,-1 2 10-15,2-3 1 0,-4 2-1 0,2 0 0 0,3-3 0 16,-3 3 1-16,1-1-27 0,-1-1 26 0,0-1-26 15,0 3 6-15,1-1-1 0,-3 0 16 0,2 0 11 0,-3 0-11 16,0 1 0-16,2-1 10 0,-2 0-5 0,0 1 5 16,-2 2-5-16,2-4 1 0,2 1-1 0,-2 1-16 0,-2 0-9 15,4 0 20-15,2-2 5 0,0 1-10 0,-3-1-11 16,1-1 1-16,3 0 25 0,-4 2 1 0,2-4-1 16,2 1-5-16,0 1 0 0,-3-2 0 0,-1 1-10 0,4-1-15 15,-5 1 20-15,3 1 10 0,-3-3-15 0,1 1-11 0,-1 2 16 16,2-3 11-16,-2 3-6 0,0-1-10 0,3-3-11 15,-3 2 26-15,2 0-4 0,-2 1-12 0,1-1-9 16,3 1 25-16,-4-1 1 0,3 1-27 0,-2-2 26 0,3 1-4 16,-3 1-1-16,5-1 0 0,-4-1 0 0,-1 1-10 15,1 0-16-15,3 0 32 0,-5-1-6 0,1 1 0 0,3 1 0 16,-3-2 0-16,-1 2-25 0,0-1 25 0,4 1-26 16,-1-1 31-16,-2 2-30 0,2-1 30 0,-1 1-25 15,-2-2 25-15,3 2-25 0,0 0 25 0,0-1 0 0,-3 1-25 16,3-2 25-16,-3 1 0 0,2-1 1 0,-2 1-6 15,2-3-26-15,-1 2 26 0,1 0-20 0,-2-1 0 0,3 1 25 16,-1 0-5-16,-4-2-25 0,7 2 30 0,-7 0-30 16,7 4 5-16,-5-2 25 0,0 1-25 0,0-1 0 0,0 2 25 15,0-1 0-15,1 2 0 0,1 0 0 0,-1-1-5 16,-1-1 0-16,4-1 0 0,-3 2 0 0,4-2 0 16,-2 0 0-16,-1 0-25 0,1-2 25 0,0 2 0 0,-3-3-25 15,0 3 5-15,6-1 15 0,-4-1 5 0,1 1 0 16,0-1 0-16,1 1-20 0,-4-1 0 0,3 1 0 15,0-2 25-15,2 1-5 0,2-1 0 0,-7 0-25 0,4 0 6 16,-1 0 24-16,-2 0-6 0,1 0 1 0,3 0 0 0,-2-1 0 16,0 2 0-16,-3 1 0 0,0-2 0 0,2 0 0 15,-2 1 0-15,1-1-5 0,-1 2-10 0,4-1 10 0,-4-1-20 16,0 0 25-16,2 0-20 0,2 2 25 0,-1-4-24 16,-3 1 23-16,1-1-14 0,4 1-9 0,-3-1 24 15,-4-1-25-15,4-1 0 0,-2 1 25 0,0-2-20 0,0 2 20 16,-2-3-20-16,4 2 20 0,-2-1-20 0,-2-1 20 15,4-1-20-15,-2 1 20 0,0 0-20 0,0-2 1 0,-2 2 23 16,2 0-23-16,0 0 23 0,0 0-24 0,0 0 1 16,0 0 23-16,0 3-23 0,0-3 18 0,0 0 1 15,0 0-25-15,0-1 6 0,0-1 23 0,0-1-23 0,0 2 18 16,0-2-9-16,0 0-9 0,0 0-15 0,0-2 5 16,2 2-38-16,-2-1-2 0,3-1-26 0,-3-1-14 0,2 0-1 15,-2-1-5-15,1-1-29 0,-1-1-64 0,0 0-17 16,3-1 30-16,-6 2 13 0,6-2 25 0,-6 1 11 15</inkml:trace>
  <inkml:trace contextRef="#ctx0" brushRef="#br0" timeOffset="-199227">26508 17013 119 0,'2'0'82'0,"-2"1"11"0,0-2-11 0,0 1-3 15,-2 0 4-15,2 0-11 0,0 0-10 0,0 0-11 16,0 0 15-16,2 0-3 0,1 0-12 0,-3 0 9 0,2 0 8 16,1 0-3-16,-2-2-3 0,3 1-11 0,0-1 0 15,0 2-3-15,2 0 0 0,-3-2-3 0,0 2-3 0,3-1 0 16,-1 1-12-16,-2 0 0 0,2 0-4 0,3 0 0 15,-3 3 0-15,1-5 23 0,0 2-12 0,4 0 0 0,-2 0-5 16,0 4 2-16,0-3-10 0,2 1 14 0,-2-1-3 16,4 1-10-16,-2-2 21 0,0 0 1 0,-2 1-5 15,3-1-4-15,-1 3 0 0,-2-4-4 0,0-1 0 0,1 2-5 16,-1-1 1-16,-3 2-6 0,-1-1 0 0,2 0-6 16,-4 0 0-16,0 0-5 0,1 0-1 0,-3 0 1 15,0 0-1-15,0 0-5 0,0-1-1 0,0 1-12 0,0 0-20 16,-2 0-11-16,2-2 1 0,2 1-12 0,-2-2-28 15,0 1-7-15,0 0-24 0,0 0-4 0,-2 0-18 0,2-2-12 16,0-1-10-16,-1 0-17 0,-3 3-74 0,0-4 10 16,-1 3 34-16,-1 0 11 0,-1-3 33 0,1 4 22 0</inkml:trace>
  <inkml:trace contextRef="#ctx0" brushRef="#br0" timeOffset="-198959.18">26458 16756 148 0,'0'0'132'16,"0"0"-3"-16,0 2-14 0,1-2 15 0,3 3-6 15,0-2-36-15,2 2-6 0,2-1-6 0,0-1-12 0,5-1-14 16,0 2 5-16,1-1-12 0,3-4-3 0,-1 2-32 16,5-4-32-16,-3-2-20 0,2-1-22 0,-2 1-57 0,0-4-100 15,-2 2 26-15,-2-1 17 0,-5-2 26 0,1 2 22 16</inkml:trace>
  <inkml:trace contextRef="#ctx0" brushRef="#br0" timeOffset="-197956.18">27612 16090 87 0,'-3'0'72'0,"3"0"-1"0,0 0 4 16,0 0-4-16,0 0-13 0,0 0-4 0,0 0-18 15,0 3 18-15,0-1-11 0,0 1 1 0,0 0 7 0,0 1-11 16,0 1 8-16,0-1-19 0,0 4 15 0,0-2-10 16,0-2-12-16,3 1 16 0,-2 1-12 0,2-2-11 15,-1 2 0-15,1 2 12 0,1-2 0 0,-1 1-4 0,0 0 0 16,0 3 4-16,2 0 0 0,-1 2-7 0,-4 0 19 0,3 1 5 15,1 1-4-15,-3 1 5 0,1 0 0 0,0 2 13 16,-2-1-20-16,0 2 14 0,0-3 0 0,3 3-3 16,-2-1 1-16,1-2-3 0,-2 3 14 0,2-3-12 0,1-1-15 15,0 0 6-15,3 0 22 0,-3 1-4 0,0-2-15 16,-1-1-16-16,1 0 24 0,-1 0-17 0,-1-1 1 0,3-1-11 16,-3-2 6-16,-1 2 6 0,0-4-11 0,2 2 0 15,-1-4-13-15,3 2 1 0,-4-1 6 0,0-1-6 16,0-1 13-16,2-2-19 0,-2 1 0 0,2-2 6 0,0 2-13 15,-4-2-7-15,0 1-26 0,4-2-12 0,-2 1-18 16,2 0 3-16,-2-2-46 0,0 2-10 0,-2 2-29 0,2-2-6 16,0 0-8-16,0 0-30 0,0-4-75 0,0 2 16 15,2-1 27-15,-1 0 30 0,1-3 26 0,1 1 15 16,2-2 21-16</inkml:trace>
  <inkml:trace contextRef="#ctx0" brushRef="#br0" timeOffset="-197213.09">28325 16443 52 0,'0'0'74'0,"0"0"-2"0,-2 0-4 16,2-2-8-16,0 2-2 0,0 0-19 0,0 0 8 15,0 0-4-15,0 0-18 0,0 0 0 0,0 0 19 0,0 0-4 16,0 0-8-16,0 0 1 0,0 0-11 0,0 0 11 16,0 0-4-16,0 0 1 0,2 0-1 0,-1 0-10 0,3 0 14 15,-3 0-18-15,4 0 15 0,-2 0-11 0,2 0-4 0,-2-1 7 16,3-2-3-16,-3 0-15 0,-3 3 0 0,2-2 4 15,0 1 3-15,-2-1 0 0,0 2 20 0,0-1-8 16,0-1 0-16,-2 2-11 0,4 0 19 0,-1 2-7 0,2-4-5 16,1 2 13-16,-3 2-4 0,3-4-20 0,0 2 4 15,1 0-4-15,1 0 4 0,-1 0 8 0,0 0 9 16,-2-2-5-16,2 1 1 0,1 0 0 0,-2-1-4 0,1-1 0 16,2 2-4-16,-1-1-17 0,3 1 9 0,-2-1-1 15,1 1 10-15,0 1-10 0,3 1-3 0,-3-4 3 0,1 3-3 16,4 2-10-16,-4-1 14 0,6-1-5 0,-5-1 1 15,3 1-1-15,0 0 9 0,-1 0-8 0,1 0-1 0,1 0-4 16,-1 0 0-16,-1 0 0 0,1 0 0 0,-1 0 0 16,0 0 0-16,-1 0 0 0,2 0 4 0,-4 0 1 15,1 0-1-15,1 0-13 0,-2 0 14 0,1-2-1 0,-1-1 1 16,-1 2-1-16,-2-2 1 0,3 0-1 0,-3 0-13 16,1 0 9-16,-3 1 0 0,-3 0 0 0,1 1 5 15,0 0-5-15,1 1-9 0,-3-2 9 0,0 2 4 0,-2 2-4 16,2-2 5-16,-1 1-5 0,2-1-9 0,1-1 22 0,-2 1-22 15,-2 0 9-15,2 0 0 0,0 0-18 0,0 0-8 16,0 0 0-16,0 0-21 0,0 0-8 0,0-2-16 16,0-1-38-16,-1 2-13 0,-3-2-103 0,3 0 11 0,-3-1 22 15,0 0 24-15,-2 1 21 0,3-1 8 0</inkml:trace>
  <inkml:trace contextRef="#ctx0" brushRef="#br0" timeOffset="-196677.14">28558 16013 59 0,'0'2'92'0,"-2"0"-10"0,2 2 4 0,0-1-14 15,0 2-15-15,0-1-17 0,0 1 10 0,0 4-3 16,0-2 0-16,0 1 0 0,0-1-3 0,0 1 7 0,0 1-18 15,0 0 0-15,0 2 16 0,0 0-1 0,0 1-3 16,0 2-11-16,2-2 4 0,1 1 4 0,-3 4-3 0,1-4 3 16,4 4-10-16,-5-1 15 0,3 1 1 0,-2 1 0 15,3 0 10-15,-3 1 0 0,-1-1 1 0,2 2-2 0,-1-1-9 16,-1 1 2-16,0 1 0 0,2-3 1 0,-2 3-13 16,2-2 25-16,-1-1-28 0,4 0 10 0,-2 0 12 0,3 0-14 15,-3 0 5-15,6-1-15 0,-6-2 7 0,5-1 6 16,-5 0-17-16,3 0 1 0,-1-1 6 0,0-1-12 15,-5-3-5-15,3 2-1 0,-2-4 14 0,-1 1-13 0,0-3-12 16,0 2 6-16,0 0-7 0,0-4 14 0,0 2-7 16,-1-4-6-16,2 1-20 0,-1-1-27 0,0 1-17 0,0-2-23 15,0 0-9-15,0 0-35 0,0 0-2 0,0-3-18 16,0-2-19-16,4 3-3 0,-4-2-88 0,1-3-4 16,2 0 35-16,1-1 27 0,0-3 23 0,1-1 23 0,1 0 11 15</inkml:trace>
  <inkml:trace contextRef="#ctx0" brushRef="#br0" timeOffset="-195922.05">29530 16027 52 0,'-2'0'78'0,"2"0"-10"0,0 0 3 16,0 0-7-16,0 0 5 0,0 0-23 0,0 0-3 15,0 0-3-15,0 0 0 0,0 2-19 0,0-2 5 0,0 0 10 16,0 1-7-16,0-1 15 0,-2 3-4 0,2 0 8 15,0 0-19-15,-3 2 1 0,2-1 14 0,1-1-10 0,0 3 7 16,-5 2-10-16,5-1-9 0,-1-1 9 0,1 2 7 16,0-2-11-16,-2 0 0 0,4 1 9 0,-2 2-5 0,-2-1-15 15,2 1 16-15,2 0-20 0,-2-2 16 0,-2 1 0 16,2 2-24-16,0-1 5 0,0 3 15 0,0 0 1 16,0-1-4-16,2-1-13 0,-2 2 13 0,0 2-21 0,1-1 0 15,-1 1 4-15,0-2 13 0,5 1-4 0,-5 1 12 16,3-4-12-16,-2 4 0 0,-2-2 0 0,4 0-4 0,-1-2-1 15,-1 2 1-15,4 0-5 0,-2 0 1 0,1-1 4 16,0 1-5-16,1 0 0 0,-1-2 1 0,1 1-1 16,-1 1 1-16,-1-2-1 0,0 1 1 0,2-1-5 0,-4 2 4 15,4-1-4-15,-2-1 0 0,0 2 0 0,0-1-9 16,1 1 14-16,-1-2-1 0,-2 1 1 0,1-1-1 0,-2 0 0 16,2 0 5-16,-1 0-4 0,-1-1-1 0,0 0 10 15,0 0-14-15,0 0 0 0,-1 0 5 0,1 0-5 16,0 0 4-16,0 0 1 0,0-1-1 0,0-1 5 0,0 1 1 15,0-2-1-15,0 0 0 0,0-2-14 0,0 1 5 16,0-2-4-16,0 0-1 0,0 0 5 0,0-2 9 16,0-1-13-16,1 0 4 0,-1 2-5 0,0-2 1 0,0 0-6 15,0 0 1-15,2-2 0 0,-2 2-27 0,0 0 0 16,0 0-8-16,0 0-29 0,-2 0-15 0,2 0-18 0,0 0-9 0,0-3-92 16,2-1-12-16,-1-1 22 0,4-2 14 15,-2 1 36-15,2-5 12 0</inkml:trace>
  <inkml:trace contextRef="#ctx0" brushRef="#br0" timeOffset="-195261.17">29934 16159 76 0,'-1'0'75'0,"1"0"0"0,0 0 4 0,0 0-8 0,0 0-17 16,0 0-4-16,0 0-21 0,0 0 0 0,0 0 14 16,0 0 1-16,0 0-4 0,0 0-4 0,0 0-10 0,0 2-1 15,0-2 5-15,0 1-8 0,0 2 0 0,0 0 0 16,0 0 7-16,1 2-10 0,-1 0 0 0,0 0 11 0,4 3-19 16,-4-1 19-16,0 2-19 0,0-1 19 0,0 1-18 15,3 0 11-15,0 0 3 0,-4 1-3 0,4 1 1 0,-2 2-1 16,-1-2 4-16,5 1-3 0,-1-1-1 0,1 2-3 15,-1-1 0-15,-1 0-12 0,-2 0 20 0,6 0 0 16,-6 1-4-16,4-2-15 0,-1 2 15 0,-2-2 1 0,-2-1-25 16,3 2 21-16,-1-1-9 0,0 1-12 0,-1-2 21 15,1 2-21-15,-2-2 21 0,1 1-4 0,-1-1 0 16,0 3 1-16,4-4-14 0,-4 4 0 0,0-2 1 0,3-1 8 16,-2 1 0-16,3-3-5 0,-2 2 1 0,3 0-9 15,0 1 0-15,-3-4 5 0,1 1-5 0,2 0 4 0,-5-1-4 16,1-1 4-16,1 1 1 0,-1-1-14 0,1 0 13 15,-2 0-8-15,0-1 8 0,2-2-8 0,-2 1 0 16,0-1 4-16,0 1 8 0,0-2-3 0,0 1-1 0,0 0 5 16,0 2-4-16,0-4-1 0,0 1 1 0,1 0-1 15,4 2-4-15,-5-3 0 0,1 1 4 0,1 1-4 0,-1-3 5 16,-1 0-5-16,2 0 4 0,0 0 5 0,-2 3-13 0,0-5 4 16,0 1-27-16,3-2 9 0,0 1-17 0,-5-1-4 15,6 0-29-15,-3-1-3 0,-1-2-15 0,2-2-18 16,0-2 7-16,-4-1-100 0,4-3-21 0,-6 3 30 0,1-4 19 15,1 0 26-15,-2-2 15 0</inkml:trace>
  <inkml:trace contextRef="#ctx0" brushRef="#br0" timeOffset="-194788.47">29920 16183 48 0,'-3'-3'71'16,"3"0"1"-16,0 2-5 0,0-2-2 0,0 1-4 15,0 2-22-15,0-1 0 0,0 1 8 0,0 0-18 0,0 0 14 16,0 0-17-16,0-2 10 0,0 1 0 0,0 1 8 0,0-2-4 16,0 2-10-16,3-2 10 0,-1 0-3 15,2-1-4-15,0 1-6 0,0 1-1 0,1-1-11 0,3 1 19 0,1-2-4 16,0-2-19-16,0 2 20 0,2 2-12 0,-1-2 0 16,-1 3 1-16,4-3 3 0,-2 3 0 0,-2-2 12 15,4 1 1-15,-2 1-20 0,3 1 20 0,-3-1 0 0,2-1-3 16,1 2-9-16,-3-1-7 0,3 0 8 0,-1 0 0 15,-2-1 0-15,2 1-12 0,-2 0 8 0,1 0 1 16,-4 0-1-16,4 0 1 0,-2 0-4 0,-2 0-5 0,2 0 0 16,0 0-8-16,-1 0 17 0,-1 0-13 0,2 0 0 15,-3-2 0-15,1-1-4 0,0 0-5 0,0 0 0 0,0-1-23 16,0-1-8-16,-3 2 0 0,3-3-9 0,-4 2-33 16,4-4-14-16,-3 2-35 0,-4 2-77 0,3-4-27 15,-4 2 17-15,3 2 25 0,-3-2 26 0,0 3 19 0</inkml:trace>
  <inkml:trace contextRef="#ctx0" brushRef="#br0" timeOffset="-194053.55">30708 15949 84 0,'0'-1'53'0,"0"1"4"0,0 0-3 16,0-2-8-16,0 4 1 0,0-2-22 16,0 0-18-16,0 0 18 0,0 0-4 0,0 0-13 0,3 0-1 15,-3 0 0-15,2 0 4 0,-2 0 7 0,0 1 3 0,1 1-3 16,-1-1 4-16,2 1-1 0,-2-1 1 0,-2 4 7 16,1-4 0-16,1 2 0 0,1 2-4 0,-1-1 8 0,0 0-7 15,0 1 3-15,0 0-3 0,0 2 0 0,0-1 18 16,-1 0-14-16,-1 5 7 0,0-4 1 0,1 4-1 15,1-2-3-15,-2 0 1 0,0 1-5 0,2-1 1 0,-1 2 4 16,1-2-3-16,-2 3-9 0,2-3 9 0,2 3-4 16,-2-3-16-16,0 2 20 0,0 3-24 0,0-2 25 15,0 0 0-15,0 3-8 0,1-1 0 0,-1 1 0 0,0 0 0 16,4 1 1-16,-4-1 9 0,3 2-14 0,0-1 1 16,-1-1-4-16,1 2-13 0,3-1 21 0,-5-1-12 0,3 0-5 15,1-1 0-15,-2-1 9 0,-2 0 1 0,3 1-5 16,-1 0 0-16,-2-1-14 0,4 1 0 0,-4-2 0 0,1 0 0 15,-2 1 9-15,1-1 0 0,3 0-9 0,-4-1 10 16,1 1-1-16,-1-1-13 0,4 2-1 0,-1-1 14 16,-2-2-13-16,-1 2-1 0,4-2 5 0,-4 1-14 0,1 0-10 15,2-1-17-15,-4 1 14 0,2-2-27 0,-1 0-12 16,0-3-36-16,0 1-14 0,4-2 16 0,2-2-90 16,-3 0-38-16,-2-3 27 0,-1 1 17 0,0-1 19 0,2 2 23 0</inkml:trace>
  <inkml:trace contextRef="#ctx0" brushRef="#br0" timeOffset="-192929.9799">27368 17006 69 0,'16'-2'57'16,"1"2"8"-16,4-2-1 0,0 1-3 0,-1-2-1 0,1 3-9 16,1-2-5-16,2 1 1 0,-2 2-18 0,0-4 0 15,2 3 14-15,-1 0-10 0,2-1 3 0,-2 1 8 16,1 1-4-16,1-2-7 0,-2 1-11 0,3 0 19 0,-2-2-11 15,-1 4-12-15,3-2 16 0,0 0-19 0,0 0 11 0,-1 0 1 16,5 0-4-16,-1 0-1 0,1 0-2 0,0 1-5 0,1-1-19 16,-1 0 19-16,4 0-18 0,-3 0 18 0,4 0-3 15,-2 0-9-15,-3 0-10 0,2 0 3 0,-2 2 0 16,0-4 16-16,-3 2-1 0,1 0 1 0,-1 0-12 0,0 0-12 16,0 0 24-16,-2 0-8 0,2 0-12 0,-5 0 20 15,5 2-16-15,-2-2 19 0,1 1-3 0,0 1-16 16,3 2 20-16,-2-4-12 0,1 0 3 0,-1 4-3 0,3 0 0 15,0-3 0-15,4 1 0 0,2-2 0 0,-3 0 0 16,3 0 0-16,1 0 0 0,-2 1 0 0,3 1 8 0,1-2-12 16,-3-2 0-16,1 4 4 0,-4-5 4 0,2 3-8 15,0 0-12-15,1 0 12 0,-2 0 0 0,0 0-12 16,-3 0 12-16,3 0 0 0,-1 0 0 0,0 0 0 0,0 0 0 16,-1 0 0-16,0 0 0 0,-2 0 8 0,1 0 0 15,-1 0-12-15,2 0-8 0,-4 0 12 0,1-2 8 0,1 1 0 16,-2-1-4-16,2-1 0 0,0 0 0 0,0 0 0 15,0-1 0-15,2 1 0 0,0-2-12 0,2 1 4 0,0-2 0 16,-1 1 0-16,0 1-12 0,0-2 16 0,1 3 0 16,-3-2 0-16,4 0 8 0,-5 1-12 0,1 1-8 15,-1-1 12-15,-1 2 8 0,1-3 0 0,-3 4 0 0,-2 1 0 16,4-1-12-16,-6-1 8 0,4 2 4 0,-4 0-4 16,0-1 0-16,-1 1 0 0,2 1-8 0,-5-1 8 0,2 2-20 15,2 0 4-15,-2 2 12 0,1-1 0 0,-2 1 0 16,1 2 0-16,3-1 0 0,-2 1-8 0,1 0 8 15,-2 0 0-15,3-3 0 0,-4 0 0 0,0-2 4 0,-3 1-12 16,2 1 12-16,-3-2 0 0,-4-2 0 0,-1 1-4 16,-3 0-8-16,0 0 8 0,-3 1 4 0,-2-2-12 15,-2 2 8-15,-1-1 8 0,0-1-8 0,2 1-28 0,-4 0-3 16,2 0-12-16,-1 0-31 0,-2 0-28 0,0-3-95 0,0 0-7 16,-4 0 28-16,1-2 22 0,-2 1 11 0</inkml:trace>
  <inkml:trace contextRef="#ctx0" brushRef="#br0" timeOffset="-192078.22">27788 17488 87 0,'1'0'72'0,"-1"2"-5"0,2-1-2 16,-2 2-8-16,4-3 0 0,-1 2-10 0,-3 1-15 0,0-3-7 15,3 4 15-15,-3-4 0 0,0 5-8 0,0-4-3 16,0 1-7-16,0 2 11 0,0 1-4 0,-1 2 4 0,2-4 7 16,-1 5-7-16,0-5-7 0,0 7 15 0,0-4-15 15,0 2 8-15,0-1 4 0,0 1-4 0,0 1 4 0,0 0-11 16,4 1 4-16,-3 2 11 0,2 0 1 0,1 0-11 15,1 2-12-15,-1-1 12 0,2 4 0 0,-1-2-48 16,2 1 56-16,-4 1 6 0,2 1-1 0,-5-2 10 0,3 2-8 16,-2 0 6-16,4 0 0 0,-5 0 1 0,1-1-12 15,-1-1 19-15,0 2 2 0,2-3-3 0,-1 0-4 0,4 0 2 16,-1-3-4-16,0 2-16 0,-2-4 13 0,-2 1-16 16,2-2-6-16,-1 0 1 0,2-3-18 0,-3 1 12 15,0-4 0-15,0 2 1 0,0-2-6 0,0-3 0 0,0 3-6 16,2-3-1-16,0 0 1 0,0 0-19 0,-2 0 12 0,2 0 7 15,-2-2-26-15,2 2 20 0,-2 0-20 16,0 0-32-16,-2 2-17 0,4-2-16 0,-6-2-42 0,6 2-4 16,-2 0-22-16,0 0-20 0,2 0 11 0,-2-1-106 0,3-2-3 15,-2 0 33-15,4-2 37 0,0 1 11 0,3-2 29 16,0-2 15-16</inkml:trace>
  <inkml:trace contextRef="#ctx0" brushRef="#br0" timeOffset="-191547.4799">28489 17842 52 0,'0'0'99'16,"0"0"-13"-16,0 0-15 0,0 0 15 0,0 0-3 15,4 0-29-15,-4 0-4 0,3 0-3 0,-2 0-3 16,4-1 0-16,3 1 7 0,-2 0-22 0,2-3 19 0,0 1-22 16,5-1 15-16,-4 0-22 0,5-3 14 0,1 0 1 15,0 0-23-15,0 2 16 0,2-2-12 0,-3 0 8 0,4 1-4 16,-2 4 0-16,1-4-19 0,-4 4 20 0,1 2-5 15,-5 1 5-15,3 1-1 0,-3-1-11 0,0 3-4 0,-1 1 11 16,-1-1 9-16,-1-1-16 0,2 1 4 0,-2 1-4 16,1-2 0-16,-3 0 0 0,5 0 0 0,-2-3 0 15,1-1-4-15,-2 2 0 0,4-2-8 0,-2 0-16 0,-2 0 8 16,2-2-24-16,0-1-27 0,-4-3 5 0,3 5-33 16,-4-4-81-16,0-1-22 0,0 0 13 0,-1-1 20 0,0 1 22 15,-2-2 14-15</inkml:trace>
  <inkml:trace contextRef="#ctx0" brushRef="#br0" timeOffset="-190701.78">29555 17399 87 0,'0'0'68'16,"0"0"-4"-16,0 0-3 0,0-1 0 0,0 1-4 0,0 0-18 15,0 3 8-15,0-3 0 0,0 2-18 0,0-1 0 16,0 2 7-16,0-1 0 0,0 4 4 0,0-4 4 15,0 3-15-15,0 0 4 0,0 1 4 0,0-1-4 0,0 0 1 16,0 1-4-16,0 0-4 0,0 0-3 0,0 0-5 16,0 0-14-16,1 2 0 0,-1-1 19 0,0 1-4 0,4 1-15 15,-3-1 19-15,3 2-8 0,-1 0 0 0,-3 2 5 16,1 2-5-16,-1-1-3 0,0 1 15 0,4 1 0 0,-3 0-11 16,-1 0 20-16,0 1-8 0,2 2 0 0,-2 2 4 15,3-4-19-15,3 2-1 0,-3 2 21 0,0-3-4 16,4 1-4-16,-6 0-12 0,4 1-1 0,3-3 1 0,-4 1 0 15,0-2-5-15,-1 0 1 0,2 1 0 0,0-2-14 16,-1 1 14-16,0-2 0 0,2 1-1 0,-3 0 1 0,-2-1 0 16,3 0-1-16,-1-1 1 0,-2 2 0 0,1-2 0 15,-2-2-14-15,2 1 10 0,-2-1-1 0,0-1 1 0,0 0 4 16,0-1-5-16,0 1 1 0,0-3-5 0,0 0-9 16,0 0 0-16,0-2 4 0,0 1 14 0,0-1-4 0,0-2-1 15,0 1 9-15,0 0-13 0,0-2 5 0,0 0-5 16,0 1 4-16,0 0-4 0,0-1 0 0,0 1 0 15,0-1 0-15,0 4 0 0,0-5-4 0,0 0-5 0,0 3-22 16,0-2 18-16,0-1-18 0,0 0 1 0,1 1-30 16,1-1 1-16,1 0-7 0,-1-1-18 0,4 0 1 0,-3-1 5 15,2-2-36-15,-1-2-69 0,1 0-14 0,3-2 21 16,-2-3 22-16,1 0 18 0</inkml:trace>
  <inkml:trace contextRef="#ctx0" brushRef="#br0" timeOffset="-190115.05">29973 17541 91 0,'0'0'53'0,"-4"0"15"0,4 0-22 0,0 0 8 15,0 0-4-15,0 0-21 0,0 0-4 0,0 0-11 16,0 0 8-16,-1 0 6 0,2 0-10 0,-1 1-10 0,0 2 6 15,0-3 0-15,0 2-3 0,0 0 0 0,0 0 4 16,0 1-5-16,0 2 1 0,4-1 15 0,-4 0-1 0,0 1 0 16,0 1 4-16,-4 2-18 0,4-1 15 0,0 2 0 15,0 2 10-15,0-1-10 0,0 1 4 0,0 2 7 16,0 2-8-16,0-1-10 0,0 1 0 0,4 1 18 0,-3 1 1 16,2 1-11-16,2-2 0 0,-1 0-1 0,0 2 1 15,1 1 1-15,-1-4-5 0,1 1-11 0,-2-1 11 0,1 0 9 16,0 0-20-16,-2 0 16 0,-1-1-20 0,1-1 20 15,-2 0 0-15,0 0-19 0,0-1 19 0,0 1-7 0,1-2 4 16,-1 1 0-16,0 0 0 0,0-2-12 0,-1 2 21 16,1-1-12-16,0 1 0 0,0 0-5 0,0-3 10 0,0 1-14 15,0-1 0-15,0 0 1 0,0 0 0 0,0-3-5 16,0 0-5-16,0-1 5 0,0-1 0 0,0 1 10 16,0-4-5-16,0 1-14 0,0-1 14 0,0-1-14 0,0 0-10 15,0 0 1-15,0 0-9 0,0 0-23 0,0 0 5 16,0-3-18-16,0 2-2 0,1-4-20 0,1 2-28 0,-2-3-12 15,2 2-36-15,-2-5-51 0,0 1-6 0,0-2 24 16,1-1 31-16,1 2 11 0,-2-1 15 0</inkml:trace>
  <inkml:trace contextRef="#ctx0" brushRef="#br0" timeOffset="-189427.9499">29914 17544 62 0,'3'-3'47'0,"3"-2"3"0,-3 0 7 15,1 1-7-15,0 0 0 0,0-1-22 0,-1 2-17 16,2 0-4-16,-4 2 0 0,1-1 0 0,2-1 15 0,-1 0-1 15,-1 0-3-15,1 2 0 0,-1 1-3 0,3 0-5 16,-4-2 1-16,3 2 0 0,-1-1-18 0,3-1 18 0,-2 2-4 16,-2 0-14-16,1 2 17 0,-1-4-13 0,1 4 17 15,0-2-3-15,-3-2 0 0,4 2 0 0,-1 0 0 16,-3 0 3-16,5 0 4 0,-3 0 0 0,-2 0 8 0,5 0-1 16,-2 0-18-16,1 0 19 0,2 0-19 0,-3 2 15 15,2 1-15-15,3-3 1 0,-4 1 14 0,0 2-19 0,2-1 19 16,-1 1-11-16,0-2 0 0,1 2 0 0,-2-3-3 0,1 0-8 15,2 0 7-15,-2 0 12 0,-1 1-23 0,4-2 11 16,-3 1 4-16,-1 0-3 0,1 1-1 0,2-1 1 16,-1 2-1-16,0-2 1 0,-1 0-1 0,3 0 1 0,-2 0-5 15,2 0 5-15,0 0-1 0,0 2 1 0,2-4 3 16,-1 2-3-16,0 0-8 0,1 0 18 0,2 0-10 16,-4 0 11-16,2 0-4 0,1-3-11 0,-3 3-8 0,2 0 4 15,-1 0 19-15,-1 0-19 0,-2 0 19 0,1-1 0 0,-3 1-3 16,4-2-20-16,-3 2 23 0,-2 2-4 0,-1-2-18 15,1 0 18-15,-2 0-19 0,3 0 20 0,-3-2-24 16,1 2 4-16,1 0 20 0,0 0-20 0,1 0 19 0,-2 0-23 16,1 0 12-16,1 0 8 0,0 0-20 0,0 0 20 15,-1 0-24-15,0 0 20 0,3 0-16 0,-5 0 0 16,3 0-19-16,-3 0-7 0,1 0-31 0,-2 0-11 0,0 0-113 16,0-1-4-16,0 1 17 0,0 0 22 0,0 0 22 15</inkml:trace>
  <inkml:trace contextRef="#ctx0" brushRef="#br0" timeOffset="-188363.7">30791 17257 87 0,'0'0'86'0,"0"0"-1"0,0 0-6 15,0 0-7-15,0 0-4 0,0 0-25 0,0 0-3 0,0 0-4 16,0 0-4-16,0 2-3 0,0 1 0 0,0-2-21 0,0 1 10 16,0 0-11-16,0 2 12 0,0-1-1 0,0 0 0 15,0 3 1-15,0-2 3 0,0-1 0 0,0 2 0 16,0 1 8-16,0-1-1 0,0 2 1 0,0-1 0 0,0 1 0 16,0 1-18-16,0-1-1 0,0 1 20 0,0 1-12 15,-1-2-8-15,-1 2 12 0,2 0-3 0,0-1-1 0,0 2-4 16,0-2 1-16,0 0 0 0,-1 2-5 0,1 0-11 15,0-1 12-15,3 0-4 0,-3 0 0 0,0 1 0 0,0 0-4 16,0-2 0-16,0 2 0 0,3 0 0 0,-1 1 4 16,1-1-4-16,-2 1 0 0,3-1 0 0,-1-1-4 15,-2 0 4-15,-1 3-4 0,4-1 4 0,-3 0-4 0,-2 0 4 16,2 0-4-16,-1 1 0 0,-1-2 0 0,1 2 0 16,0-3 0-16,0 3 0 0,4-1 0 0,-2-1 0 0,-2 2-12 15,0-1 12-15,0-2 0 0,0 1-8 0,3 0 8 16,-3 1 0-16,1 0 0 0,-2-1 0 0,2 1 0 15,1-1-8-15,1-1 0 0,-1 3 8 0,-1-1-8 0,-1-3 12 16,0 2-4-16,2 0 0 0,-2-1-8 0,2 0 8 16,-4 0-4-16,2 0-8 0,-2-1 16 0,2 1-24 15,0-3 20-15,0 1-19 0,0 0 19 0,0 0-20 0,0-1 20 16,0-1-15-16,0 2 15 0,0-3-20 0,0 2 24 0,0 0-19 16,0 0 19-16,0 0-8 0,0 0 8 0,0-1-8 15,0 1 0-15,0 1 12 0,2-2-12 0,-2 2 8 0,3-1-20 16,-1 2 24-16,3-2-20 0,-5-1 20 0,6 2-12 15,-6-1 0-15,3-1 12 0,2 2-20 0,-2-1 9 16,2-1 10-16,-2 2-18 0,-3 0 18 0,3-1 1 0,0 0 0 16,-3 2 0-16,5-1-5 0,-5 1 1 0,0-1-19 15,0 1 19-15,0-1 0 0,-5 1-1 0,10-2 1 0,-5 1 0 16,0-1 0-16,3 0 0 0,-3 0 0 0,0 0-20 16,0-1 12-16,1-2 12 0,-1 3-19 0,0-4 11 0,0 2-12 15,0-1 12-15,2 1-12 0,-4 1 5 0,2-4 18 16,0 5-18-16,2-3 3 0,-2 0 19 0,0 3-11 15,2-1-8-15,-6-1 20 0,4 1-24 0,0-1 23 0,0 2-19 16,0-1 12-16,0-2-8 0,0 3 8 0,0-4 4 16,0 2 3-16,0-3-3 0,0 1 4 0,0-2-9 0,0 0 21 15,0 0-16-15,0 0 20 0,0 0-20 0,0 0 20 16,0-2-24-16,0 2 21 0,0 2-25 0,0-2 20 16,0 0 1-16,0 0-25 0,0 0 21 0,0 0-4 0,0-2-22 15,0 2 22-15,0 0-4 0,0 0-9 0,0 0-4 16,0 0-17-16,0 0 0 0,0 0 1 0,0-1-34 0,0-1-15 15,0-1 9-15,0 0-27 0,0 0 2 0,0-1-90 0,0-1-43 16,0 1 15-16,0-2 30 0,0 1 23 0,0 1 17 16</inkml:trace>
  <inkml:trace contextRef="#ctx0" brushRef="#br0" timeOffset="-184360.06">6736 17196 91 0,'-3'1'110'0,"5"-1"8"16,-1 2-10-16,-1-2 3 0,0-2-10 0,0 2-17 16,0 0-3-16,-1 0-4 0,1 0 5 0,0 0-10 0,0 0-3 15,0 0 8-15,0 0 2 0,0 0-3 0,0 0 2 16,0 0-11-16,0 0 14 0,0 0-11 0,0 0 11 0,0 0-1 16,0 0-8-16,0 0-3 0,0 0 3 0,0 0-9 15,0 0 2-15,0 0-9 0,0 0 26 0,0 0-4 16,0 0-2-16,0 0-31 0,0 0 28 0,0 0-32 0,0 0 30 15,0 0-42-15,0 0 15 0,0 0 1 0,0 0-6 16,0 0-8-16,0 0 0 0,0 0 2 0,0 0-9 0,0 0 1 16,0 0 25-16,0 0-24 0,0 0-26 0,0 0 26 15,0 0 0-15,0 0-9 0,0 0 1 0,0 0 0 0,0 0 0 16,0 0-9-16,0 0 0 0,0 0 10 0,0 0-10 0,0 0 0 16,0 0-9-16,0 0 9 0,0 0-9 0,0 0 0 15,0 0 10-15,0 0-66 0,0 0-16 0,0 0-6 16,0 0-46-16,0 0-2 0,0-3-21 0,0 1-9 0,0 1-31 15,0-3-12-15,-2-1-16 0,2 1 22 0,-3-2-103 16,-1 0 15-16,-1-2 40 0,2 1 21 0,-2-1 40 0,-2 1 22 16,-2-2 19-16</inkml:trace>
  <inkml:trace contextRef="#ctx0" brushRef="#br0" timeOffset="-183035.63">3668 15920 101 0,'0'0'75'0,"-2"0"-7"16,2 0-4-16,0 0 1 0,0 0-8 0,0 0-25 0,0 0 8 15,0 0 7-15,0 0-18 0,0 0 0 0,0 0 0 16,0 0 3-16,0 0 1 0,0 0-4 0,0 0 1 15,0 0-5-15,0 0-3 0,0 0 0 0,0 0-3 0,0 0 10 16,0 0-14-16,0 0 0 0,0 0 0 0,0 0-4 0,0 0 1 16,0 0-5-16,0 0 1 0,0 0-1 15,0 0 4-15,0 0-7 0,0 0 4 0,0 0 7 0,0 0-8 16,0 0 1-16,0 0 3 0,0 0-11 0,0 0-4 0,0 0 16 16,0 0-1-16,0 0 1 0,0 0-12 0,0 0-4 15,0 0 0-15,0 0 0 0,0 0 0 0,0 0 1 0,0 0 6 16,0 0 9-16,0 0-1 0,0 0 1 0,0 0-16 15,0 0 4-15,0 0 8 0,0 0-1 0,0 0 1 16,0 0 0-16,0 0-12 0,0 0-8 0,0 0 20 0,0 0-12 16,3 0 4-16,-3 0 8 0,0 0-1 0,0 0-7 15,2 0 4-15,-2 2 0 0,0-2 0 0,2 2 0 0,-2-1 0 16,0 1-12-16,0-2-4 0,0 0 9 0,0 0-5 16,0 1 0-16,-2 1 1 0,2-4 7 0,0 4 7 0,0-2 1 15,0 0 0-15,0 0-12 0,0 0 4 0,0 3 7 16,0-3-3-16,0 0 0 0,0 0-8 0,0 1 8 15,0-2 0-15,0 1-12 0,0 0 8 0,0 0 4 0,0 1 0 16,0-2 0-16,0 1-12 0,0 0 4 0,0 0 8 16,0 0 0-16,0 0 0 0,0 0 0 0,0 0 0 0,0 0-1 15,0 0 1-15,0 0-4 0,0 1-7 0,0 1 10 16,0-2 1-16,0 0-4 0,0 1 4 0,0-1-4 16,0 0 4-16,0 1-4 0,0-1 0 0,0 2 0 0,0-2 0 15,0-2 0-15,0 4-8 0,0-2-3 0,0 0-1 0,0 0 1 16,0 0 11-16,0 2 7 0,0-2 1 0,0 1-4 15,0-2 0-15,0 1-12 0,0 0 4 0,0 0 8 0,0 0-16 16,0 1 12-16,0-1 8 0,0-1 0 0,0 1-4 16,0 0 0-16,0 0-1 0,0 0 1 0,0 0-4 15,0 0-7-15,0 0-1 0,0 0 8 0,0 0 0 0,0 0-16 16,0 0 1-16,0 0-12 0,0 0 4 0,2 0-3 16,-2 0-1-16,0 0-14 0,0 0-8 0,0 0-10 0,1 0-44 15,-1 1-64-15,0-1-2 0,0 3 15 0,0 0 15 16</inkml:trace>
  <inkml:trace contextRef="#ctx0" brushRef="#br0" timeOffset="-181689.01">3718 15976 76 0,'0'-1'79'15,"2"1"-22"-15,-4-2 4 0,2 1-11 0,0-2 3 16,0 3-20-16,0-3-5 0,0 1-3 0,0 1-3 0,0-2 0 16,2-1-4-16,-2 3-4 0,0 0 0 0,1 1 1 15,1-2-15-15,1 1 7 0,-1-1 0 0,1-1-7 16,0 2-10-16,2-1-19 0,-1 2-33 0,1-1-52 0,-3 1-26 16,1-2 8-16</inkml:trace>
  <inkml:trace contextRef="#ctx0" brushRef="#br0" timeOffset="-175213.64">31754 16653 76 0,'-1'0'61'0,"1"0"-15"15,1 0 15-15,-4 0-18 0,2-4 11 0,1 3-19 0,-4 1-9 16,4-1-5-16,0-1-10 0,2 1 7 0,-4-2 7 0,2 3-11 15,0-2-7-15,0 1 8 0,0 1-1 0,0 0 1 16,0 0-5-16,0 0 1 0,0 0-3 0,2-2-1 0,-2 4 0 16,2-2 0-16,-2 0 0 0,0 0-3 0,0-2 11 15,0 2-12-15,1-1-3 0,-1 1 4 0,2 0-1 16,-4 0 1-16,2 0 0 0,0 0 3 0,0-2 7 0,2 4-6 16,-1-1 3-16,1 1 3 0,-2 2 8 0,0-2-15 15,0 2 12-15,0 1-8 0,2 1 11 0,-2 1 0 0,1 1 0 16,-1-2 3-16,-1 4 9 0,-3-1-12 0,3 0 8 15,1 3 0-15,0 0-11 0,0 0-1 0,-2 2-6 16,4-1 14-16,-1 2 1 0,1 0-4 0,-2 2-19 0,6-2 19 16,-2 0-20-16,2 1 21 0,-2-1-13 0,1-1 9 15,2-2-9-15,-4 0 1 0,2 0 0 0,-4-3-1 0,4 0-7 16,-4-5 12-16,1 1 4 0,-2-2-8 0,0-2 24 16,0 1 0-16,0-2-7 0,0 0-5 0,-3 0 1 15,6 0 8-15,0-3-12 0,0 0-4 0,0 0 0 0,2-3-13 16,0-2 13-16,3 0-4 0,0-2 9 0,1-2-14 15,4-3 1-15,-2-1 0 0,0-2-1 0,3 0-3 0,1 0-1 16,2 0 1-16,-3-2-1 0,3 1-4 0,1-1 4 16,1 2 1-16,0 2-14 0,-2-2 13 0,2 3 1 0,-1 0-1 15,1-1-13-15,-2 2 14 0,-1 0-1 0,-1 1 1 16,0 2-1-16,-2-2-4 0,1 2 0 0,-3 1 0 0,0 2 0 16,-3-1 0-16,0 1 0 0,0 3 0 0,1-3 0 15,-3 3 0-15,1 0 0 0,-4 0 9 0,2 1-4 0,-2-1-28 16,0 3 10-16,0 0 9 0,-3-1-5 0,1 1-4 15,-1 1-18-15,0-1-3 0,0 2-4 0,0 0 4 16,-1 0-20-16,1-1-3 0,0-1 5 0,0 4-8 0,0-2-26 16,0 0 2-16,0-2-3 0,0 2-62 0,-2-1-44 15,-2-1 30-15,1 2 9 0,0 2 15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1-09T04:43:27.3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2981 5620 62 0,'0'0'64'16,"-3"0"-3"-16,2 0 0 0,1 0-1 0,-2-2-2 15,2 4-26-15,-2-2-11 0,2 0 8 0,-6 0 0 0,5 0 0 16,1 0-1-16,0 0-2 0,0 0-1 0,0 0 4 0,-2 0 0 16,2 0-22-16,0 0 11 0,0 0 8 0,2 0-1 15,-4 0-17-15,2 0-1 0,0 0 4 0,0 0 18 16,0 0-7-16,0 0-3 0,0 0 3 0,0 0 0 0,0 0-4 16,0 0 12-16,0 0-11 0,0 0 0 0,0 0 7 15,0 0 0-15,0 0-3 0,0 0-4 0,0 0 0 0,0 0-4 16,0 0 0-16,0 0-18 0,0 0-1 0,0 0 19 15,0 0 0-15,0 2 1 0,0-2-5 0,2 1 1 16,1 1-4-16,1 1 0 0,1-2-1 0,0 2-18 0,0 1 18 16,0-2-14-16,-1 1 7 0,4 0 7 0,-3-1-14 15,1-1 18-15,-1 2 1 0,0-1-20 0,0-2 0 0,2 0 1 16,-2 2 18-16,1 3 1 0,1-3 0 0,-2-2-20 16,4 4 0-16,-1-1 20 0,-2-3-20 0,1 3 20 0,2 0-4 15,1 0-8-15,-1-3 0 0,0 0 7 0,-1 0-7 16,2 0-7-16,0 0 18 0,2-3-18 0,-2 3 7 15,-1-3-8-15,4 2 19 0,-4-2 1 0,4 0-4 0,-4-2-8 16,3 0-8-16,-2 1 16 0,0-2-8 0,0 0 0 16,0 0 12-16,-2 0-12 0,0 0-8 0,-1 0 8 0,2 0 0 15,-4 2-8-15,1-2 12 0,1 0 0 0,-4 1 0 16,4 1 0-16,-4-2 0 0,2 0 0 0,0 1 0 16,-3 0-12-16,-2 1 20 0,3 0-8 0,-3-1 0 0,0 2-12 15,2-3 12-15,-2 3 0 0,-2-1 0 0,2 1 4 0,-2 0-4 16,4-2 4-16,-2 2 0 0,0-1-12 0,0 1 12 15,-3-2 12-15,1 2-12 0,-1 0 0 0,-2-1 12 0,2 1 1 16,-3 0-21-16,1-2 16 0,-1 1-16 0,1 1 17 16,-2-2-21-16,3 0 24 0,-4 1-11 0,3 1-13 15,-3 0 12-15,2 0-12 0,-2 0 20 0,2 0-24 0,-4 0 16 16,4 2-12-16,-3-4 21 0,1 5-4 0,0-3-1 16,0 2-20-16,0 1 21 0,-2-3-1 0,4 3-3 0,-5 0-1 15,3 0 1-15,0 0 0 0,0 0-22 0,1 0 21 16,-1 0 1-16,0 0-22 0,-1 0 22 0,2 0-1 15,-1 0-25-15,0 0 4 0,0 0 22 0,-1 0-1 0,2 0 1 16,1 0 0-16,-2 0-5 0,-1 0-8 0,2 0-14 16,1 1 27-16,-2 1-5 0,3-1 5 0,-4 2-26 0,1 0 25 15,3 0-3-15,-3 3-23 0,0-3 27 0,2 3-26 16,0-1 25-16,-1-1-3 0,2-1 3 0,-2 2-25 16,0-1 13-16,1 0 12 0,1 1-25 0,0 0 17 0,-1-1-13 15,3-1 1-15,-3 3 20 0,1-1-8 0,2-1-13 16,1-1 26-16,0 3-26 0,-2-1 22 0,-1 1-18 0,4-2-3 15,-1 2 24-15,-1-1-3 0,3 1-22 0,-2 0 5 16,-1-2 20-16,3 4-20 0,0-4 16 0,0 1-8 0,0 1 9 16,0 0-18-16,-3 0 18 0,4 0-22 0,-2 1 5 15,4-1 20-15,-5 2-20 0,2-1-1 0,0 1 1 0,0-2 21 16,0 3-22-16,0-2 1 0,-1 2 4 0,4-4 8 16,0 2 8-16,-1 2-20 0,0-4 21 0,1 1-1 15,0 1-20-15,3-2 21 0,-3 2-26 0,0-1 4 0,2-1 1 16,-5 1 0-16,2 0-1 0,1-2 26 0,0 1-4 15,0-1-1-15,2 0-20 0,-1 3-1 0,0-4 1 0,1 1 4 16,1-2 21-16,-1 0-13 0,4 2 9 0,-3 0-22 16,-1-1 1-16,3-1 20 0,-1 1-20 0,2-2 12 15,-1 2-12-15,0-3 12 0,1 3 9 0,1-1-22 0,-2-1 13 16,0-1 9-16,2-1-21 0,0 5-1 0,-2-4 22 16,1 2-22-16,1-4 26 0,-2 5-25 0,0-3 21 0,1 0-9 15,1 0-8-15,-2 2 8 0,3-2 4 0,-2-2-12 16,-1 4 21-16,3-2 1 0,-1 0-10 0,-1 0-12 0,-1 4 21 15,3-4-17-15,-3 0 13 0,2 3-4 0,-1 0 4 16,-1-1 5-16,2-1 9 0,-1 1 0 0,-3-1 0 16,2-1-22-16,-1-1 0 0,-3 2 22 0,4 1-22 0,-3-4 0 15,-2 2-1-15,2-1 1 0,-5 1 0 0,3 1-1 0,0-1 25 16,-3-3-29-16,0 3 0 0,0 0 9 0,3-1 11 16,-3-2-30-16,0 3 0 0,-1-3-9 0,4-2-4 0,0 2-33 15,-6-1-34-15,7-1-32 0,-2 0-36 0,-2-2-94 16,0 1 11-16,0-1 14 0,1-4 36 0,1 2 27 15,0-3 25-15</inkml:trace>
  <inkml:trace contextRef="#ctx0" brushRef="#br0" timeOffset="831.97">3475 5070 59 0,'0'0'82'15,"0"0"-22"-15,0 0 8 0,0 0-7 0,0 0-4 16,1-2-17-16,-1 2-5 0,2 0-9 0,3 0 6 0,-2 0 4 15,0 0-3-15,2 2-1 0,1-1-10 0,-1 2 3 16,0 0 1-16,-1-1-4 0,3 1 0 0,-4 1-4 0,1 1 0 16,1-1 1-16,-2 1-1 0,1 1-3 0,0-3-8 15,1 1 8-15,-2 1-8 0,3 1 8 0,-1-1-8 16,0 2 8-16,0 0-7 0,1 0-1 0,-1 0 1 0,1 0-1 16,0 2 1-16,1-1-1 0,-1-1 1 0,-1 2-1 15,1 0-3-15,-1 0 0 0,1 0 3 0,-1 2-3 0,2-3 0 16,0 2-1-16,-2 0 5 0,1-1-1 0,-1 2 8 15,2-1-11-15,-3 1 4 0,4-2 7 0,-2 1 0 0,-1-1-3 16,2 2-9-16,-4-2 13 0,4 1-5 0,-2-1 1 16,-2 2-1-16,2-4-3 0,0 4-16 0,-2-2 20 0,2 0-16 15,1 1 16-15,-6-1-20 0,5 0 19 0,-5 2-18 16,1-2 22-16,1 0-23 0,-2 0 5 0,0-2 18 16,0 2-3-16,0 0-16 0,-2-1 0 0,4 1 0 0,-4-2 0 15,2 2 0-15,2-1 4 0,-2-1 0 0,0 4 20 16,-2-4-20-16,2 2 19 0,0 0-11 0,0 2 0 0,0-2 0 15,-3 0 3-15,0 1-7 0,-1 1 8 0,-1-1 12 16,2 1-8-16,-2-1 0 0,0 1 8 0,-2-1 0 16,3 1 0-16,-4-1-3 0,5 1-5 0,-2-1 1 0,2 0-1 15,1 0 1-15,-1 1-21 0,0 0 21 0,3 1-22 16,-6-1 18-16,3 1-17 0,-2 0 12 0,2 1-12 0,-2 1 21 16,0-1-21-16,0 2 21 0,-2-1-22 0,0-1 1 15,-2 2 21-15,2 0-21 0,-2-1 12 0,3 2 14 0,-4-2-27 16,2 1 18-16,-3-2-4 0,3 1-9 0,0-2 9 15,1-1-1-15,0 0 1 0,-1-1 0 0,3 0-1 16,-1-3-3-16,0 1-1 0,3-2 1 0,-2-3-1 0,3-1-4 16,1 0-13-16,-1 0 13 0,2-1-26 0,0-1-13 0,0 0 5 15,-1-1-25-15,1 1-24 0,1-2-37 0,1 0 26 16,-2 0-77-16,0-1-48 0,1 0 23 0,-1 0 6 16,5-2 40-16,-3 1 0 0</inkml:trace>
  <inkml:trace contextRef="#ctx0" brushRef="#br0" timeOffset="2446.23">6468 5742 80 0,'0'0'71'0,"1"0"1"16,-1 0-8-16,0 0-3 0,0 0-4 0,0 0-14 16,0 0-11-16,0 0-6 0,4 0-1 0,-4 0-4 0,0 0-2 15,-2 0-5-15,4 0 0 0,-2 1 8 0,0-1-11 0,0 0-4 16,0 0 1-16,1 0-1 0,-2 2 0 0,1 0 0 16,0 2-3-16,0 0 0 0,0-1 10 0,0-1-10 15,0 4-1-15,0 0 1 0,0 0 7 0,0 0-7 0,0 0-1 16,0 0 1-16,0-2 0 0,0 4-1 0,0-1 1 15,0-1 0-15,0 3-8 0,0-3 4 0,0 3 7 0,0 2 8 16,0 1 0-16,0-2-1 0,0 4-3 0,0-2 0 16,0 2-3-16,0 0-1 0,0 1 0 0,0 2 1 15,0-2-1-15,0-2 1 0,0 2-1 0,0-1 0 0,1 1 1 16,1 1-5-16,-2-4 5 0,0 5-19 0,0-4 0 16,1 1 18-16,-1 2-14 0,2-2 18 0,-2 1-19 15,0 0 19-15,0-2-14 0,-2 2 10 0,2-1 1 0,0-1-1 16,0 0 0-16,0 1-3 0,0-2 4 0,0 2-5 15,0-4 12-15,0 2-15 0,0-1 4 0,0-2-8 0,0 0 8 16,0 0 0-16,0 0 0 0,0 0-1 0,0 0 1 16,0-2-11-16,0 1 10 0,0 0 1 0,0 0-4 0,0 0 4 15,0 1 0-15,0 0-4 0,0-2 0 0,0 1 3 16,0-1-3-16,0 1 4 0,-3-1 0 0,2 2-8 0,-1-1 19 16,-1-1-7-16,1-1-12 0,-3 2 19 0,5-1 0 15,-3-2-11-15,2 1 0 0,-1 1 11 0,2-2-11 0,0 1 7 16,0-3-11-16,0 1 11 0,0 1-11 0,2-2 8 15,-4 0-8-15,2 0 8 0,0-2-12 0,0 2 12 0,0-3-8 16,0 2-12-16,0-1 20 0,0-1-12 0,0 0 8 16,0 0-23-16,0 2 7 0,0-2-3 0,0 0-15 15,0 0-8-15,0 0 1 0,0 0-23 0,0 0-17 0,0 0-59 16,0 0-48-16,0 0 5 0,0-2 36 0</inkml:trace>
  <inkml:trace contextRef="#ctx0" brushRef="#br0" timeOffset="3859.16">6803 6580 73 0,'-5'-1'89'0,"-1"-2"-10"0,0 1-8 16,-1-2 1-16,1 2-4 0,1-1-22 0,0 2 5 0,-2-2-1 15,0 1-6-15,1-3-15 0,-1 4 7 0,-2 0-3 16,3-2 11-16,-2 0-11 0,0 1-3 0,-3 2 7 0,3-3-4 15,0 3 1-15,0-1 0 0,-3 1-4 0,2-2-15 16,-3 2 16-16,0 0-8 0,2 0 0 0,1 0 0 0,-2-3 0 16,-2 2-4-16,1-2 1 0,-1 3-1 0,2-3 13 15,-2 1-16-15,4 1 12 0,-4 1-4 0,2-2-4 0,1-1 0 16,-2 3 1-16,1 0-5 0,1 0-12 0,-2-1 0 16,4-1-4-16,-2 2 9 0,-1 0 7 0,2 0-3 15,1 0-18-15,-3 0 1 0,1-2 21 0,1 4 0 0,-2-2-17 16,1 0 0-16,2 0 21 0,-3 0-21 0,2 0 21 15,-1 0-8-15,1 0-1 0,-1 3-12 0,2-3 22 0,2 3-26 16,-2-1 12-16,0 1-8 0,2 1 9 0,-2-1-5 16,3 2-8-16,-1-2 8 0,-2 1 5 0,2-1-5 0,-1 3-8 15,1-3 8-15,-3 2 1 0,1-1-1 0,1 2 0 16,-1-1 1-16,-1-1-1 0,1 2 1 0,2 0-1 16,-2 0 0-16,0 0 1 0,0 2-5 0,2-1 4 0,-1-1-8 15,1 0 8-15,-2 0 1 0,3 0-1 0,-1 2 1 16,1-2-1-16,-2 1 1 0,2-1-14 0,-2 0 13 0,3 3 1 15,-3-4-5-15,2 4 0 0,-2-2 4 0,2 2-4 16,2-1 0-16,-4 1 0 0,2 1 0 0,1-1 0 0,-2 2 0 16,3-2 0-16,-1 3 0 0,-2-2 0 0,3 2-4 15,1 0 4-15,0-1 0 0,1 1 0 0,1-2 0 0,0 1 0 16,-2 1 0-16,2 0 0 0,0 0 0 0,2 1 0 16,-2-2 0-16,0 1 8 0,-2-1-12 0,1 2 4 15,1-1 0-15,-3 0 0 0,3-2 0 0,0 2 0 0,0-3 0 16,0 3 0-16,0-3 0 0,-2 2 0 0,4-2-13 15,1 1 13-15,-2 1 0 0,1-1 0 0,1 0 0 0,-1 1 0 16,1 0 0-16,0-1 0 0,0 1 0 0,2-1 0 16,-2 1 0-16,3-1 0 0,-4 1 0 0,3-1 0 0,-2 1 0 15,2-2 0-15,-2 0 0 0,2 1 0 0,2-2 0 16,-2 2 4-16,2-2-13 0,-1-2 14 0,2 1-1 16,1 1-13-16,-1-1 9 0,-1 1-9 0,2-2 14 0,2 1-5 15,0-2 0-15,0-1 4 0,0 2-4 0,-1-1 5 16,2-1-1-16,1-1-4 0,-2 0 0 0,3 0 0 0,-1 0 0 15,1 0 0-15,-3-1 0 0,3-1 0 0,-1 1 0 16,2 1 9-16,-1-2-9 0,0 1 0 0,0-2 0 16,1 0 0-16,0 0-4 0,-2-2 4 0,1 4 0 0,2-2 0 15,-2 0 0-15,-1-2 0 0,2 4 0 0,-2-2-5 16,0 0 5-16,1 0 0 0,-1 0 0 0,2 0-13 0,-2 0 13 16,1 0 0-16,-1 0 0 0,-2-2 0 0,5 2-9 0,-5 0 9 15,3 0 0-15,-3 0 0 0,3-1 0 0,-2-2 0 16,0 1 0-16,1-2 9 0,0-1-23 15,-1 1 14-15,1-1-4 0,0-1 4 0,-1-1 0 0,1 1-4 16,1-2 4-16,-3 2-5 0,0-1 14 0,2 0-22 0,-2 0 22 16,-1 1-9-16,2-1 8 0,-2 1-3 0,0-2-1 15,0 1-21-15,0 2 17 0,-1-3 0 0,0 3 0 0,-1 0 0 16,-1-1 8-16,2 0-8 0,-3 2 0 0,1-2 0 16,-1 1 0-16,2-2 5 0,0 2-5 0,-2-1 4 0,1 0-13 15,-1-1 9-15,3-1-8 0,-4 1 12 0,3-1 5 16,0-2-5-16,0 1 1 0,0-2 4 0,-2 2 4 0,1-1-4 15,-1-1 4-15,0-1 10 0,0 2 0 0,-4-1-18 16,0 1 22-16,-1 1-17 0,2 0 23 0,-3 0-10 16,0 0 1-16,0 1 1 0,0-2-1 0,-3 2 1 0,3 0 0 15,0 1-10-15,0-2 11 0,0 0 0 0,0 0-5 16,0-1 5-16,0 1-10 0,0-2 22 0,0 0-22 0,0 1 18 16,-1 1-12-16,-1-3 12 0,-3 2 1 0,2-1 1 15,-3 1-12-15,1-1 18 0,0 1-5 0,-3 0 2 16,0 0-7-16,-1 0-6 0,0-1 0 0,0-1 1 0,0 5 14 15,-2-2-20-15,1-2 0 0,0 1 15 0,0 2-29 0,0 1 22 16,0-2-7-16,0 4-22 0,2-1 8 0,-3 2-1 16,2-1-14-16,-1 2 7 0,2 0 0 0,-3 0-15 15,3 0 0-15,-3-1-7 0,0 2 8 0,3-2-111 0,-3-1 91 16,0 1-25-16,3-1-10 0,0-1-16 0,-3 0-20 16,5 0-21-16,1 0-23 0,0-1-19 0,2-1-58 0,1 0-56 15,1 0 14-15,-1 0 24 0,2 1 41 0,0 1 27 16,0-1 19-16</inkml:trace>
  <inkml:trace contextRef="#ctx0" brushRef="#br0" timeOffset="4708.42">6313 6831 94 0,'1'-2'93'0,"-1"4"-22"0,-1-2-3 16,1 0-3-16,0-2-4 0,0 2-22 0,0 3-3 15,0-1 0-15,0-1 15 0,0 2-11 0,0 2-4 16,-3-2 1-16,1 1-4 0,0 2 0 0,-1-3 11 16,0 3-4-16,-1-3-10 0,0 1-7 0,1 1 14 0,-3 0-14 15,3 1 7-15,1-2 0 0,0 2 1 0,2-1-1 0,-1 1-3 16,-1 0 4-16,-1 1 9 0,1-1-5 0,2 2-3 16,-2-2 0-16,2-1-4 0,0 3-20 0,-2 0 0 15,0-2 21-15,2 1-21 0,0 1 17 0,2-2-21 0,-4 0 13 16,2 1-13-16,2 1 8 0,-2-2 13 0,0 1-25 15,0 1 22-15,4-2-22 0,-2 1 17 0,1-2 4 16,0 1-4-16,2-2-12 0,-2 1-1 0,4-2-8 0,-1 1 12 16,2-2 1-16,0-2 8 0,0 1-12 0,1 1-1 0,-1-2-4 15,0 0 0-15,3 0-4 0,-2 0 8 0,-2-3 9 16,3 1-13-16,0-1 0 0,-3 2 0 0,2-2 9 0,-2-2-9 16,0 1 0-16,1-1 9 0,-1-1 0 0,-1 0-13 15,3 2 4-15,-4-2 0 0,0-1 0 0,3 2-14 16,-2 0 14-16,2-1 0 0,-2 0-9 0,-1 0 14 0,2 2-5 15,-1-1 0-15,2 1 0 0,-2-2 4 0,2 1 1 16,-3-1-5-16,1 2 13 0,2-1-13 0,0 1 0 0,0 0 0 16,0 0 0-16,1 0 0 0,-1-1 0 0,0 2 0 15,1 1 0-15,-1 2 5 0,-1-1-5 0,1 1 0 16,-3-1 4-16,2 1-4 0,-2 0 0 0,-2 0 4 0,2 0 10 16,0 1-14-16,-2-2 9 0,-1 3 9 0,-1 0-13 15,2 1 4-15,2 0 9 0,-2 2 1 0,-1 0-5 0,1 0 4 16,0 3-3-16,-1-1-1 0,1 1 0 0,3-2-23 15,0 1 23-15,-4-1-14 0,1 0 0 0,0 2-10 16,0-2 10-16,-1 0 10 0,-2 1-20 0,3-2 1 0,-3 2 18 16,0 2-23-16,-3-1 9 0,1-2-9 0,-1 3-9 15,-2-1-5-15,-1 0-32 0,0 0-6 0,1 1-25 16,-1-2-35-16,-1 1-47 0,-3-2-61 0,5-2 1 0,0 4 29 0,-1-4 35 16,1 1 19-16,3-1 18 0</inkml:trace>
  <inkml:trace contextRef="#ctx0" brushRef="#br0" timeOffset="5649.68">6449 7356 98 0,'0'0'96'0,"0"0"-7"0,0-2-3 0,0 2-3 16,0 0-11-16,0 0-25 0,0 0 0 0,0 0-11 0,0 0 4 15,0 0-4-15,0 0-3 0,0 0 0 0,0 0 0 16,0 0 4-16,0 0 0 0,0 0-3 0,0 2-4 16,0 0 0-16,0 2-49 0,0-1 53 0,0 0 0 0,0 1-11 15,0 2 0-15,0 0 0 0,0 0 0 0,0 1-3 16,0-2 11-16,0 3-11 0,0-1-5 0,0 1 13 15,0 0-12-15,0 2 8 0,0-1-12 0,0 1 8 0,0 0 0 16,0 3 1-16,0-3-5 0,0 3 0 0,0 3 1 16,0-1-1-16,0 1-3 0,0-1-17 0,0 2 16 0,0 0 1 15,0 0-17-15,0 2-1 0,0-1 1 0,0-2 13 16,0 2 7-16,0-2-20 0,0 1 21 0,0-1-21 0,0 1 17 16,0-1-22-16,0-1 5 0,0-1 17 0,0 1-22 15,0 0 22-15,0-2-22 0,0 1 5 0,0-1 17 0,0-1-22 16,0 2 22-16,0-2 0 0,0 1-22 0,0-1 22 15,0 0-21-15,0 0 16 0,0 0-16 0,0 0 20 0,0-1-12 16,0 1-8-16,0 0 21 0,0-2-5 0,0 2-21 16,-3-2 22-16,3 1 0 0,0-2-1 0,0 2-21 15,-2-3 0-15,2 0 22 0,0 1-18 0,0 0 1 0,0 0-1 16,-3-1 18-16,5-2 4 0,-4 4-22 0,2-2 1 16,-2 0 12-16,1 0 9 0,-1 0-5 0,2 1-16 0,-1-2-1 15,-1 1 1-15,4 1-1 0,-4-1 1 0,2 0-1 16,-2 0 5-16,4-2 21 0,-2 1-4 0,0 2-22 15,0-1 1-15,0-2 3 0,0 3 1 0,0 0 0 0,0 1 0 16,0-1-1-16,0 3 1 0,0 0 0 0,-2-1 21 16,2 2-21-16,-1 0 21 0,1 0-22 0,0 2 22 0,0-2-21 15,0 2 17-15,0-1-17 0,-4-1 16 0,4-1-16 16,0 2 17-16,0-1-17 0,0-1 17 0,0-3-9 16,-1 0 0-16,1 0-12 0,-2-2 12 0,2 1-13 0,0-5 9 15,0 3 13-15,0-5-21 0,0 3 16 0,-1-4-21 16,1 1-46-16,-3-1 50 0,3 0-12 0,3 0-4 0,-3-3-28 15,0 0-20-15,0-3-15 0,0 0-62 0,-3-1-60 16,7-5 1-16,-2-2 18 0,1-2 15 0,-1-5 30 0</inkml:trace>
  <inkml:trace contextRef="#ctx0" brushRef="#br0" timeOffset="6813.65">6466 5740 80 0,'2'0'82'0,"-4"0"-3"0,2 0 3 16,0 0-3-16,0 0-4 0,0 0-21 0,0 0-4 0,0 0-3 15,0 0-10-15,0 0-5 0,0 0-2 0,0 0-5 16,0 0-10-16,0 0 7 0,0 0 0 0,0 0-4 0,0 0 1 16,0 0-1-16,2 0-3 0,1 0 4 0,-1 0-4 15,1 0-4-15,0 0 4 0,3 0-4 0,0 2 12 16,-1-2-12-16,3 0-7 0,0 0-1 0,3 0 9 16,-3 0 7-16,2 0 0 0,0 0-4 0,0 0 0 0,3 1-3 15,-1-2-1-15,1 1 1 0,1 0-5 0,-1 0-7 16,1-3-7-16,0 1-1 0,-1 1 19 0,3-1-3 0,-2 2 0 15,0 0 0-15,1-3-1 0,0 3-3 0,-2-2 0 16,4 1 0-16,-5 2 0 0,3 3 0 0,0-3 0 0,-1 1-4 16,-2-1 3-16,4 1-3 0,-3 2 4 0,0-1-4 0,2 2 0 15,-2-1 0-15,3 1 0 0,-3-5-7 0,2 6 7 16,-2-4-16-16,4 0 1 0,-4-2 3 0,2 2 12 16,-2-2 8-16,3 0-1 0,-2 0-3 0,-2 0 0 0,3 0 0 15,-2 0 0-15,-1-2 0 0,0 2 0 0,-1 0-20 16,1 0 5-16,-4 0-1 0,2 0 12 0,2 0 8 0,-4 0-4 15,0 0-1-15,3 0-6 0,-3 0 6 0,0 0 1 16,1 0-8-16,-2 0 8 0,2 0 0 0,-2 0-15 16,4 0-1-16,-3 0 0 0,0 0 5 0,4 0 7 0,-4 0 7 15,3 0-10-15,0 0 10 0,0 0 1 0,-1 0-12 16,2 0 12-16,0 0-20 0,0 0 1 0,-1 0 18 0,0 0 1 16,-1 0-19-16,2 0 18 0,-4 0-7 0,0 2 8 15,3-2-12-15,-6 3-4 0,3-2 1 0,-3 2 11 16,1 0 7-16,-3-1-3 0,3 2 0 0,-1-2-1 0,0-1 1 15,-2 1 0-15,2-1 0 0,1-1-1 0,-1 0 1 16,0 0 0-16,-4-1-4 0,7 1 0 0,-3 0-4 0,0 0-4 16,-5-2-20-16,6 1-18 0,-3-3-8 0,0 2 0 15,2-1-66-15,-3 0-76 0,-1-3-14 0,1 1 30 0,-2-2 22 16,0 2 23-16</inkml:trace>
  <inkml:trace contextRef="#ctx0" brushRef="#br0" timeOffset="7472.76">7584 5539 94 0,'0'0'72'0,"0"0"-5"0,0 0-2 0,0 3-4 0,0-2-4 16,0 1-21-16,-3 1-4 0,1-1 0 0,2 1 4 15,-1 1 1-15,-1-1-19 0,2 3 14 0,-3-3-3 16,3 2 0-16,-2-2 1 0,1 1-5 0,1 1 1 0,1-1-4 15,-4 1-7-15,6 1-1 0,-4 0 1 0,-3-2 0 16,3 3 0-16,-1 0 3 0,1 0 1 0,-4 1-4 0,4-1 0 16,-2 0 11-16,1 1-3 0,0 1-1 0,-1 2 1 15,5-1 0-15,-2 1-4 0,0-1 0 0,-2 1-4 16,2 1 5-16,2 1-20 0,-2 1 0 0,0-1 15 0,-2 1-3 16,5 0 3-16,-3 2 1 0,0 0 0 0,0 1-1 15,0 1 5-15,0-3-4 0,0 1-4 0,0-1 0 0,2 2 4 16,-2-2-4-16,-2 0 8 0,2-2 8 0,0-1-19 15,0 0-1-15,0-2 16 0,0 0-20 0,0-2-4 16,0-1 0-16,0-1 0 0,0-1 0 0,0 0 21 0,0-3-25 0,0-1 0 16,2-1 20-16,-2 0-3 0,0 0-13 0,0 0 0 15,0 0 0-15,0 0-21 0,0-1-16 0,0 2 8 16,0-1-19-16,0-1-4 0,-5-4-23 0,2 2-18 0,1-3-43 16,-4 0-49-16,0-1-15 0,3-2 9 0,-2-2 34 15,0 1 25-15</inkml:trace>
  <inkml:trace contextRef="#ctx0" brushRef="#br0" timeOffset="9203.89">7568 5524 59 0,'0'0'96'0,"0"0"-3"0,0 2-8 0,3-4-2 0,-1 2-8 16,4 0-21-16,-2 0-21 0,2 0-4 0,1 0 11 15,3 0-8-15,-2 0-3 0,3 0 8 0,-1 0-11 16,-1 0-4-16,2 0 0 0,0 0-4 0,-1 0-11 0,2 0 8 16,-1 0-4-16,2 0 4 0,0 3 11 0,1-1-11 15,0 1 0-15,2-3-4 0,3 3 1 0,-3 0-39 16,4-2 42-16,-1 5 8 0,2-6-12 0,1 2 0 0,0-1-3 16,-1-1-1-16,4 0 1 0,-3 0 0 0,2 0-1 15,-2 0-3-15,2 0 11 0,-1-1-11 0,1 1 0 0,0 1 0 16,-2-1 7-16,3 0-11 0,-3 0 0 0,2 0 8 15,-2 0-8-15,-1-1 0 0,2 1 0 0,-2 0 0 0,1 0 0 16,0 0-4-16,0 0 12 0,-2 0-1 0,0 0-7 16,4 0-4-16,-2 0 12 0,2 0-8 0,-1-2-4 15,4-1 12-15,-3 2-8 0,1-1 8 0,2 1-12 0,0-2 0 16,-2 0 4-16,2 3-4 0,-2-3 12 0,-1 1-4 16,3 2-8-16,-2 0 0 0,-3 0 0 0,2-1 0 0,-3 2 0 15,1-1 1-15,-2 2-1 0,-2 1 11 0,4-2-10 16,-6 1-1-16,3 2-8 0,-4-1 20 0,3 0-20 15,1 0 12-15,-3 0 8 0,1-1-8 0,1 1-4 0,-1-3 12 0,2 0-8 16,0 0 0-16,1 0 0 0,-2 0-12 0,2-2 20 16,2 1-8-16,-4 2-4 0,2-1 4 0,1 0-7 15,-2 0 7-15,2 0 0 0,-3 0 0 0,0 0 7 16,1 0-7-16,-2-1 0 0,-1 1 8 0,0 0 0 0,0 0-12 16,-3 0 0-16,0 0 0 0,0 0 4 0,-3 0 8 15,2 0-8-15,-2 0 7 0,2 0-10 0,-2 0-1 0,0 0 0 16,2 0 12-16,-1 0-12 0,-1 0 11 0,2 0-10 15,-1 0-1-15,-1 0 0 0,2 0 0 0,-2 0 0 0,-2 0 0 16,3 0 1-16,-3 0-1 0,-2 0 0 0,-1 0 0 16,0 0 12-16,-1 0-8 0,-1 1-4 0,-1 1 4 15,-2-2 0-15,0 0 8 0,0 0-8 0,0 1-4 0,0-1 0 16,-2 0 0-16,2 0 12 0,0 2-12 0,0-4 12 16,0 5-12-16,0 0 4 0,0-5-4 0,2 2 0 0,0 2 0 15,-1 0 4-15,1-1 0 0,-2 1 0 0,2-2 0 16,-2 1 8-16,0-1-8 0,1-1 0 0,-1 4 0 15,0 0 0-15,0 0 0 0,-1-5 0 0,1 4 0 0,0 0 0 16,0 2 0-16,0 0 0 0,0-1 0 0,0 2 0 16,0-2 8-16,0 0-8 0,0 0-4 0,0 3 4 0,0-3-4 15,0 2 12-15,0 0-8 0,0 0 0 0,0-1 0 16,0 2 7-16,1-1-11 0,2 1 4 0,-1 1 0 16,1-1-3-16,0 2-1 0,-1-1 4 0,4 2 0 0,-5 0 7 15,1 0-10-15,1 0-1 0,-3 2 11 0,0-1-7 0,0 1-3 16,0-1-1-16,0 2 11 0,-1 0-18 0,-1 2 19 15,4-3-12-15,-2 2 4 0,0 0-4 0,0-1 0 0,0 2 0 16,0-1 1-16,0 2-1 0,0-4 4 0,-2 1 0 16,2-1-4-16,0 2 12 0,0-1-12 0,0 1 4 15,0-2 0-15,0-1-4 0,0 1 12 0,0-1-12 0,0-2 0 16,0-1 4-16,0 1-4 0,0-2 12 0,0 1-20 16,0-4 20-16,0 2-8 0,0 0-4 0,0 0 4 0,0-2-4 15,0 2 4-15,0-2 0 0,0 1 0 0,-2 1 0 16,1-2 0-16,1 1 4 0,-2-1-4 0,2 1 0 15,0 0 0-15,-1-4 0 0,1 1 0 0,-3 1 0 0,3-1 0 16,0-1 0-16,0 0 0 0,0 0 0 0,0 0 12 16,0-1-12-16,-2 1 0 0,1 0 11 0,1 0-3 0,-3 0-8 15,-1 0 7-15,3 0-7 0,-1 0 8 0,-1 0-12 16,-2 0 0-16,2 0 12 0,-3 0-8 0,4 0-4 16,-4 0 0-16,1 0 12 0,2 0-12 0,-2 0 12 0,-1 0-8 15,0 0 7-15,-1 0-3 0,2 0-8 0,-1 0 1 16,0 0-1-16,-2 0 0 0,0 0 12 0,0 0-5 0,2-2-6 15,-4 1-1-15,2-1 0 0,0 2 0 0,-4-3 0 16,4 0-3-16,-3 2 3 0,-2-1 0 0,2 1 8 16,-2-1-8-16,-1 2 0 0,3-1-3 0,-6 2 10 0,2-2-18 15,-3 1 11-15,0 1 1 0,1-1-1 0,-2 0 0 16,1 0 4-16,1-1 8 0,-1 1-8 0,-2 0 0 0,3 1 0 16,1-1 0-16,-1 2 0 0,2-2 0 0,0 0 0 0,-1 0 0 15,0 0 0-15,2 0 0 0,-2 0 0 0,3 0 0 16,-1 0 0-16,-2 0 0 0,3 0 0 0,-2 0 7 15,0 0-7-15,-2 0 0 0,4 0 0 0,-4 0 0 0,1 0-4 16,0 0 1-16,0 0-1 0,-1 0 0 0,0 0 4 16,-1 0-4-16,1 0 4 0,-1 0 0 0,1 0 0 0,0 0 8 15,-1 0-8-15,0 0 0 0,0 0 0 0,2 0 7 16,0 0-7-16,-1 0 0 0,1 0 0 0,1-3 0 0,0 3 0 16,-2-2 0-16,4 1 0 0,-4-3 0 0,2 2 0 15,0 0 0-15,0 1 12 0,-2-2-12 0,4 0 0 16,-4 3 7-16,3-3-7 0,-2 1 0 0,0 2 0 0,2 0 0 15,-2 0 0-15,2-3 8 0,0 1 3 0,0 0-11 16,-1 0 0-16,4 1 8 0,-3 1-8 0,3 0 0 0,-2-3 0 16,2-2 8-16,0 5-8 0,0-3 7 0,0 1-7 15,0 1-3-15,-2 2 10 0,4-5-11 0,-5 3 12 16,2-1-12-16,1 2 12 0,-3 0-12 0,1-1 0 0,-1 1 12 16,2 1-12-16,0-2 4 0,0 1 4 0,-1 1-8 15,1-2 0-15,-1 1 12 0,2 0-12 0,-2 0 0 16,5 3 0-16,-3-3 1 0,-1 1 10 0,0-1-11 0,3 0 8 15,-2 0-8-15,3 3 1 0,-3 0 10 0,3-3-22 0,0 0 23 16,0 0-12-16,-1 2 11 0,3-4-10 0,-1 4 3 16,1-1-4-16,1-1 4 0,-3-1 0 0,2-1-4 0,0 2 4 15,1 0 8-15,-2 0-1 0,1 0-11 0,0 0 4 16,1 0 4-16,-1 0-8 0,-1 0 1 0,0 0 3 16,0 0 7-16,-1 0-11 0,0 0 4 0,-2 0 4 0,1 0-8 15,1 0 12-15,-2 0-12 0,0 0 0 0,0 0 4 16,-2 0-3-16,4 3 3 0,-2-3-4 0,2 0 4 0,-4 2-4 15,4-2 4-15,1 0 0 0,-2 0-8 0,1 1 16 16,2 1 0-16,-1-2-12 0,0-2 11 0,1 4 1 0,1-7-12 16,-2 5 12-16,2 0-16 0,2-3 1 0,0 1-1 15,0 0-7-15,2-1-16 0,1 3-10 0,-2-3-1 16,2 3-25-16,0-2-32 0,2 1-58 0,-2 1-27 0,1 0 26 16,2 0 5-16</inkml:trace>
  <inkml:trace contextRef="#ctx0" brushRef="#br0" timeOffset="10432.24">9772 5860 91 0,'-1'0'68'15,"4"0"-4"-15,-3 0-4 0,3 0-6 0,0 0 0 0,2 0-22 16,-2 0-10-16,0 1 6 0,2-1 1 0,0 0 0 15,-2 0-11-15,3 2 7 0,-3 0 8 0,2-2-19 0,0 3 1 16,0-2 14-16,0 1 0 0,1-4 0 0,1 4-3 16,0-2-12-16,1 0 8 0,0 0 0 0,3 0-3 15,-2 1-12-15,1-2-7 0,1-2 0 0,0 3 0 0,1 0 0 16,0 0 15-16,0 0-8 0,2 0 1 0,-2 0-1 0,0 0 8 16,1-2-4-16,0 5-7 0,-1-3 7 0,1 2-7 15,-1 1-4-15,1-3 3 0,0 0 1 0,3 4 4 16,-2-4-8-16,2 1 7 0,-2 1 1 0,5-2-1 0,-2 0 12 15,1 0-12-15,0-2 8 0,0 4-18 0,3-2 10 16,0-2 1-16,0 4-5 0,0-2 5 0,-1 0 7 0,-1 0 0 16,3 0 1-16,0-2-5 0,-2 2 1 0,0 2-1 15,0-2 1-15,0 3-1 0,0-3 1 0,2 0-5 16,-3 2 1-16,3-2 0 0,-3 3 0 0,1 0-1 0,0 0 1 16,0-3-19-16,0 0 11 0,0 0-12 0,0 1 20 15,1 2-1-15,-2-5 1 0,3 4 0 0,-3-5 0 0,3 2-4 16,-1 1 4-16,-2 0-4 0,1-2-1 0,-2 1 1 15,2-2 0-15,-1 3-4 0,-1-2 0 0,-1-1 0 16,-1 3 0-16,0 0-8 0,-2-3-7 0,2 3 3 0,-3-2 8 16,0 2-8-16,0 2 5 0,-1-4-1 0,0 1 0 15,-1 4 4-15,3-3 16 0,-1 0 0 0,1-2-1 0,0 2-19 16,2 0 1-16,-2 0-1 0,5 0 20 0,-3 0-20 16,3 0 0-16,-1 0 0 0,1 0 4 0,1 0 16 0,-2 0-20 15,0 0 4-15,0 2 1 0,2-2 14 0,-5 0-19 16,0 3 5-16,0-3-5 0,-3 2 4 0,0 1 0 15,0 0 0-15,-4 0 0 0,0-2 1 0,0-1 3 0,-2 3 0 16,0 2 0-16,2-5 15 0,-3 1-19 0,2-1 0 0,-1 0 0 16,0 0 20-16,0 0-8 0,-1 0 7 0,2 2-23 15,-1-4 20-15,0 2-16 0,-1 0-4 0,1 0 12 16,-1 0 12-16,-2 0-24 0,3 0 20 0,-3 0-16 0,-1 0 19 16,1 0-11-16,-3 0 4 0,0 0-12 0,2 0 12 15,-2 0-4-15,0 0 11 0,0 0-18 0,-2 0 18 0,2 0-23 16,0 0 20-16,0 0-12 0,0 0 0 0,0 0 8 15,0 0-20-15,0 0 16 0,0 0-23 0,0 0-1 0,0 0 8 16,0 0-7-16,0 0-4 0,0 0-1 0,0 0-6 16,0 0-16-16,0 0-7 0,0 0-11 0,0 0-43 15,0 0-47-15,0-3-33 0,0 0 11 0,0-1 37 0</inkml:trace>
  <inkml:trace contextRef="#ctx0" brushRef="#br0" timeOffset="11053.21">11568 5761 66 0,'-6'3'114'0,"0"0"-7"0,-1-2 4 16,1 4-3-16,-2 0-22 0,1-1-24 0,0 0 7 15,-1 3-3-15,2 0-3 0,0-1-4 0,-1 0-10 16,4 2-4-16,-2-2 8 0,0-2 0 0,4 1-2 0,-1-1-8 16,1 4-4-16,-1-5-3 0,2 1-8 0,0-1-20 0,3 0 20 15,0 0-3-15,2 0-5 0,0-1-3 0,1-2-5 16,2 1-16-16,0 1 4 0,0-2 4 0,3-2-12 16,3-1-1-16,-4 5 9 0,2-7-8 0,-2-1 4 0,-2 3-4 15,0 0 4-15,1-1 0 0,-4-1 4 0,-2 1 12 16,0 2 4-16,-3-1 5 0,2 0-17 0,-2 3 17 15,0 0 4-15,0-1 18 0,-2 1 4 0,2-2-17 0,0 2 15 16,0-1 4-16,0-1 11 0,0 0 1 0,0 0-3 16,0-1-9-16,0 0-19 0,0 0 26 0,-3-2-24 0,0 5 21 15,1-2-31-15,-1 1 22 0,0-2-27 0,-3 3-6 16,3 0 0-16,-4 2 24 0,2 0-29 0,2 2 23 16,0-1-29-16,3 0 24 0,-2-2-36 0,2 1 12 0,-3 1 0 15,3 1-24-15,0 1 1 0,0-4-23 0,0 1 1 0,3-1-4 16,-3 1 1-16,2 1-4 0,1-2-14 0,2 2 26 15,2-3-18-15,-1 0 20 0,3 0 1 0,2-3-5 0,-1 3 6 16,2-4 5-16,-2-1 13 0,-2 1-13 0,3-2 22 16,-5 1 5-16,-1 1-13 0,0-3 21 0,-4 5 9 15,1-1 0-15,-2 1 9 0,0 1 5 0,3 1 18 0,-6-2 5 16,1 2 6-16,1-1-8 0,-4 1 0 0,5-2 17 16,-5-1-3-16,2 1 7 0,-2 0 2 0,-2-1-14 0,0 0 25 15,1 1-34-15,-1-1 14 0,-1 2-4 0,-1-1-19 16,1 0 22-16,0 2-20 0,2 0-27 0,-5 0 29 0,4 0-36 15,-1 0-43-15,2 0-26 0,0-1-12 0,-2 2-42 16,5-1-34-16,-2 0-33 0,3 0-43 0,-2 0-71 16,-1 0-21-16,2 0 58 0,0 2 38 0,-2 0 16 0,2 1 37 15,-4 0 5-15,3 1 36 0</inkml:trace>
  <inkml:trace contextRef="#ctx0" brushRef="#br0" timeOffset="13265.77">6441 8554 76 0,'0'2'90'0,"2"0"-1"0,1 0-3 0,0 0-4 16,3-1-21-16,0 1-21 0,1-2-4 0,1 0 7 15,1 0-3-15,2 1-4 0,-1-1 1 0,4 0-4 16,-3 0-4-16,0 0 0 0,5-1 12 0,-2 1-12 0,4-2 5 16,-4 1 0-16,6 1-19 0,1-4 0 0,-2 3 15 15,3 0-19-15,-2-1-3 0,1-1-1 0,1 2 12 16,2-2 8-16,-2 1-4 0,2 1 0 0,-2-1-11 0,3 2 7 16,0 0-11-16,-1-2-1 0,-1 2 1 0,2 0 8 0,-2 0-20 15,1 2 12-15,-3 1 7 0,2 0-18 0,-1-1 6 16,-1-2 5-16,1 3-4 0,0 1 0 0,0-1 0 0,-1 2 4 15,1-1-4-15,0-1 4 0,-1 0-4 0,3 0 4 16,-1 2-4-16,1 1 0 0,-2-3 0 0,0 1 0 0,2 1-12 16,0 1 8-16,1-2 4 0,-1 2-4 0,1 0 4 15,0-1 8-15,2 0-12 0,-2 0 0 0,1 0 0 16,-1-1 0-16,0 0 4 0,1 1-4 0,-3-2 0 0,3 2 0 16,-1-2-12-16,0 0 12 0,1 1 0 0,0-1 0 15,1 0 0-15,-3 2 0 0,3-1 0 0,-2-3 0 0,1 3 0 16,0-1-12-16,1 0 12 0,-3 0 0 0,3 0 8 15,-2-2-8-15,2-1-12 0,0 3-36 0,0-3 56 16,-2 2-4-16,3-1 0 0,-2-1 8 0,3-1-20 0,-1 2 8 16,2-1 4-16,-3 2-12 0,4-1 8 0,-1-2 12 15,0 2-24-15,0 2 12 0,2-1 0 0,-2-1-4 16,3 1 12-16,-3-2-20 0,2 2 12 0,-2-2-4 0,2 0 12 16,-2 2-20-16,0 0 20 0,0-4 0 0,0 4-20 15,0-2 20-15,0 1-20 0,-2 2 4 0,4-1 16 0,-4-1-19 16,2 2 18-16,0 2-3 0,-3-2-15 0,3-2 7 0,0 1 8 15,0 2-1-15,0-4-10 0,-1 0-9 0,0 2 20 16,2-2 0-16,1 1-16 0,-2-1 0 0,4 0 20 16,0 3-20-16,0-3 1 0,-2-1-1 0,3 2 4 0,1-1 20 15,1 0-4-15,-1 2-16 0,0-4 16 0,-1 5-20 16,0-3 20-16,-2 0 0 0,0 1-12 0,-1 1-8 0,-2 1 1 16,-1 0 11-16,-1 2 7 0,0-1 1 0,-2-1 0 15,-1 2-4-15,1-1 0 0,-3 1-1 0,2-1 1 16,0-1 0-16,-2 0 0 0,1 0 0 0,-1-1-20 0,2-2 5 15,-1 1 19-15,0 2-5 0,1-2-14 0,2-1 15 16,0 2 0-16,0 1-1 0,0-3-14 0,-2 3 19 0,2 0-12 16,0 0-8-16,1 2 0 0,-4-3 20 0,1 3 0 15,0-2 0-15,-4 2-20 0,1 0 0 0,0-1 5 16,-1 0 18-16,1-1-3 0,-2 3 0 0,-2-1 0 0,4-2-1 16,-3 1 1-16,-1-1-4 0,2 1 0 0,-1-2 0 15,0 0 0-15,1-1 0 0,-2-1 0 0,1 2 0 0,1-2-20 16,-2 0 20-16,2 0-8 0,-2 0 8 0,-1 0 0 15,2 1 0-15,-1 1-4 0,0-2 4 0,-3 1-4 0,0 1-16 16,0-1 20-16,2 2 0 0,-4-1-20 0,3-1 20 0,-4 0-16 16,0-2 20-16,0 2-4 0,1 1 0 0,-1-2 0 15,-1 0 0-15,1-2 0 0,-2 1-12 0,0 2-4 16,0-1 16-16,0 0 0 0,-1 0 0 0,-3 0 0 0,0 0 0 16,-1 0 0-16,-4 0-4 0,4 0 3 0,-3-1 1 15,1 1-4-15,-3 0 0 0,0 0 0 0,0 0 4 16,0 0-4-16,2 0 0 0,2 0 4 0,-4 0-4 0,0 0 0 15,2 0 0-15,-2 0 0 0,3 0 0 0,-3 0 0 16,0 0 0-16,0 0 0 0,0 0 0 0,2 0 0 0,-1-1 0 16,1-1 0-16,2-1 0 0,1 3 0 0,-3-1-8 15,1-2 8-15,0 0 0 0,2 3 0 0,0-3-15 16,-2-2 11-16,3 4 8 0,0-1-20 0,-1-1 12 0,0 3 12 16,0-3-20-16,1 0 20 0,0 3-20 0,2-3 20 15,-3 3-12-15,2 0-7 0,-3-2 22 0,4 2-22 0,-2 2 18 16,2-5-14-16,-1 3 14 0,2 0-14 0,0-4 14 15,-2 2-7-15,5 1-7 0,-4-1 14 0,2-2-7 0,2 0-7 16,-2 4 14-16,1-2 1 0,3-1-20 0,-3 3 20 16,-1-3-19-16,4 1 22 0,-4-1-19 0,2 0 16 15,1 3-8-15,-2 0 0 0,-2-2 12 0,2 2-20 0,-2-1 20 16,1 0-8-16,-2 1-12 0,0 0 20 0,-1 0-1 0,0-2-7 16,-2 1 0-16,0-2-12 0,1 1 12 0,-1 2 8 15,0-3 0-15,-1 0-12 0,1 2 0 0,-2-1 0 0,2 0 0 16,0 0 0-16,0 0 0 0,-2 1 8 0,3-2-8 15,0-2 0-15,-2 5 0 0,0-3 0 0,0 0-12 16,0 0 12-16,-2 3 0 0,0 0 12 0,-1-1-20 16,-1 1 8-16,0 0 4 0,0 0 0 0,0-2 0 0,0 4 0 15,0-2 4-15,0 0 4 0,0 0 4 0,0-2-8 16,-1 2 4-16,-3-1 8 0,3 1 0 0,-2-2-3 0,-1 2-1 16,0 0-16-16,0-3 0 0,0 3 0 0,-1-1 16 15,-1 2-20-15,1-2 13 0,2-1 7 0,-2 2-24 0,0 0 4 16,0 0 16-16,-1 0-20 0,3 0 20 0,-2 3-20 15,-1-1 20-15,1 1-20 0,-1 0 0 0,0 0 0 0,1 1 20 16,3-1 0-16,-1 2-3 0,0-1-1 0,1 0-4 16,2 1-8-16,0-2 8 0,-1-3 0 0,1 3-12 15,0-3 0-15,1 2-1 0,-1-2 1 0,0 0 8 0,0 0-8 16,0 0 0-16,4 0 12 0,0-2-13 0,0 2 5 16,0 0-4-16,4 2 8 0,-2-2 0 0,2-2 0 0,-1-1 0 15,4 0-4-15,-7 2 12 0,1-3 9 0,0 2-5 0,0-3 5 16,-2 2 8-16,-3-1 17 0,3 2 5 15,-3 0-12-15,0 1 14 0,0 0 5 0,0 1 1 0,0-2-13 16,0 2 1-16,-3 2 20 0,1-2-8 0,-1 0-4 0,0 0-3 16,-2 0-5-16,-1 0-5 0,-1 0-16 0,-2 1 12 15,1 2-6-15,0 0-16 0,-1 3-1 0,1-1 1 16,3-1-18-16,-1 2 24 0,-1 0 0 0,3 1-12 0,1-2-24 16,1 0-6-16,1-2 1 0,-1-2 6 0,2 1-12 15,3-2-15-15,0 0-11 0,2 0-8 0,1 0-14 0,1 0 22 16,-3-3-12-16,6 0 1 0,-1 1 6 0,2-1 2 15,-3 0 18-15,3-1-3 0,-3 1 4 0,-1 0 9 16,-1 0 5-16,0 0 4 0,-3 1 9 0,0 2 16 0,-3 0 4 16,0 0 9-16,2 0-13 0,-2 0 17 0,-2 0 5 15,2 0 3-15,0 0 10 0,0 0-13 0,0 0 19 0,-1 0-14 16,-1 0-4-16,-1 0 1 0,0 0 9 0,0 0-4 16,0 0-14-16,-2 0-62 0,3 0 71 0,-1 0-4 0,0 0-5 15,3 0-9-15,-2 0-24 0,-1 0-15 0,2 0-23 16,-3 0-21-16,0 0-21 0,1-3-39 0,-2 0-70 0,0-1-63 15,0-2 29-15,0-1 33 0,4 0 25 0,-2-2 21 16,3-1 26-16</inkml:trace>
  <inkml:trace contextRef="#ctx0" brushRef="#br0" timeOffset="14440.01">11644 5664 69 0,'0'0'86'0,"0"1"0"0,0-1 6 0,0 0-6 15,0 0-3-15,0 0-25 0,0 0-4 0,0 0 0 0,0-1 1 16,0 1-4-16,0 1-3 0,0-1-7 0,0 0-4 16,0 0-4-16,0 0-3 0,2-1-18 0,1 1-1 0,0 0-4 15,-1 0 1-15,6 0 15 0,-5 0-1 0,2 0-3 16,1 0-3-16,-1 0-1 0,1 0 0 0,-1 0-3 0,-1 0 0 15,0 0-5-15,0 0 1 0,0 0 0 0,0 0 0 16,0 1-1-16,0 2 1 0,-1 0 4 0,2 0-8 16,-2 2 0-16,2 1 11 0,-2 1-7 0,2 1 0 0,-2 1 0 15,3 3 0-15,-3-4-8 0,1 2 8 0,0 2-4 16,-2 0 4-16,1 0 0 0,2-2-4 0,-2 2 0 0,-1 0 4 16,2-3-4-16,-4 3 12 0,2 0-12 0,-2-1 0 0,1-1 4 15,-1-2-4-15,0 2-4 0,-1-2 0 0,1 0 4 16,0 0 4-16,0 0 0 0,0 1 21 0,0-3-21 15,-2 1 21-15,-2-1-21 0,4 2 13 0,-3-3 0 0,0 2-4 16,-1-1 0-16,1-2 0 0,0 2 0 0,-2-1 0 16,0-4 1-16,2 4 8 0,-3-5-13 0,3 4 5 0,-2-1 8 15,0 0-3-15,-1-1 0 0,-2-2 4 0,2 3-4 16,-1-2-4-16,-1 2-14 0,-1-3 23 0,0 2-18 16,-1-2 18-16,0-2-8 0,-2 2-1 0,2 0 1 0,-2 2-5 15,2-4-10-15,1 2 10 0,-2 0 0 0,1 0-5 16,2 0 6-16,0-1-6 0,1-1 0 0,0-1-5 0,2 0 1 15,1 2-1-15,0-4-5 0,0 2-21 0,2 0 21 16,-1-3-31-16,3 2-4 0,-1-1 5 0,1-1-38 0,0 2-17 16,1-4-2-16,2 1-27 0,0-3 4 0,2 0-60 15,0-2-66-15,0 3-3 0,1-3 35 0,2 3 25 16,1-1 10-16,-1 2 37 0</inkml:trace>
  <inkml:trace contextRef="#ctx0" brushRef="#br0" timeOffset="15961.5">11752 5646 112 0,'0'0'104'0,"-2"0"-19"0,4 0 5 0,-4 0 3 0,2 0-14 16,2 0-21-16,1 0 0 0,0 0-10 0,2 0-1 15,0 0-3-15,1 0-3 0,2-2-15 0,0-1 0 16,1 2-7-16,5 1 7 0,-6 0-4 0,4-4-10 0,1 3 6 15,-1 0-10-15,-1 1 7 0,3-2-7 0,-3 2 7 16,2 0-11-16,1 2 7 0,-3-4 1 0,3 2-1 0,-1 0-11 16,4 0-7-16,-4 0 3 0,4 0 15 0,-1 0 1 15,3 0-5-15,2 0 5 0,-2 2-4 0,1-2-1 0,2 0 1 16,2 1 0-16,2 2 0 0,0-1-4 0,0-1-1 16,0 1 1-16,1 1 0 0,2 0 0 0,-4-3 0 0,2 4-4 15,0-1 0-15,-2 0 0 0,2-1 4 0,-2 2-4 16,-1 1 0-16,0-2 0 0,-1 0 0 0,1 0-20 0,0 1 24 15,-2-1-4-15,2-1-15 0,-1 2 19 0,-2-1 0 16,5 0-20-16,-5 0 20 0,3 0-20 0,-3 0 20 16,3-3-8-16,-2 3-7 0,0 0 15 0,-3 2-8 0,1-5 8 15,-1 3 0-15,-1-3-16 0,0 3 16 0,-3 0-8 16,0-1-8-16,0 3 20 0,2-3-12 0,-2 1 12 0,0 0-12 16,3 0-4-16,-1-2 1 0,2 5 14 0,0-3 1 15,3 0 0-15,-1 2-4 0,3-4 0 0,-1 2-1 0,6-2-14 16,-1 3 15-16,0-4 0 0,2 1-1 0,2-1 1 15,0 0-15-15,-1 0-1 0,1 2 4 0,-2-2 5 16,3 3-5-16,-3 0 4 0,0 0-4 0,0-1 5 0,-1 3-1 16,-1-2 0-16,-1 2 4 0,0-2-4 0,0 1 0 15,2-1 8-15,-3 0-4 0,1-1-4 0,0 1 0 16,1 0 1-16,1-3 3 0,-1 1 7 0,2 2-3 0,2-1 0 16,1-2-12-16,2 0 12 0,1 0 0 0,3 1-16 15,0-1 5-15,0 0-5 0,1 2 1 0,1 1 3 0,2-3 1 16,-2 0-1-16,-3 4 1 0,1-2-1 0,-2 2 4 0,-2 1-11 15,-1-2 19-15,-2 3-8 0,1-3-7 0,-3 1 11 16,0 1 0-16,-1 1 0 0,-1-2 0 0,1 2-7 0,-1-1 7 16,2-2 0-16,0 1 0 0,2 1 0 0,-1-1 0 15,3-1 0-15,0 0 0 0,1-1 0 0,2-1-4 16,2-1 4-16,-1 3 0 0,0 0 0 0,3-3 0 0,-3 3 0 16,0-3 0-16,0 0 0 0,-2 2 0 0,-1 1 0 15,1 0 0-15,-3 1-8 0,1-3 8 0,-1 1 0 0,-3 1 0 16,2 0 0-16,-1 2 0 0,1-1 0 0,0 1 0 15,-1-1 0-15,2-1 0 0,2 2 0 0,0-1 0 16,0 1 0-16,4-2 0 0,-2 0 0 0,4 0 0 0,1-2 0 16,0 2 0-16,0-3 0 0,2 3 0 0,-2-3 0 15,2 3-3-15,-1-1 3 0,-2-2 0 0,1 3 0 16,-2 0 0-16,0 1 0 0,-1-1 0 0,-3 0 0 0,2-1 0 16,0 4 0-16,-3-3 0 0,4 1 0 0,-2 1 0 15,-1-2 3-15,4-2-3 0,-2 2 0 0,4 0 4 0,1 0-4 16,0 0 0-16,-1-3 0 0,3 2-7 0,2-1 7 0,-1 1 3 15,1-1-3-15,-2 1 0 0,2-2 0 0,-4 0 0 16,1 0 0-16,1 3 0 0,-5-2 0 0,2 2 0 16,-3-2-7-16,4 4 7 0,-9-5 0 0,5 2 0 0,-1 2 0 15,-2-1 4-15,3 1-4 0,-1-2 3 0,-3-2-3 16,5 2 4-16,-1 1 7 0,1-2-11 0,-2 1 0 0,1-1 0 16,2-1 0-16,-1 0 0 0,0 2 0 0,0-1 0 15,-2 2 0-15,2-3 0 0,-2 0 0 0,1-1 0 0,-1 3 0 16,-1 0 0-16,-1 0 0 0,2 1 0 0,0-3-7 15,-2 1 7-15,1-1 4 0,-1 3-4 0,2-1 0 16,1-1 0-16,1-1 0 0,1 3 0 0,0-4 0 0,0 1 0 16,1 2 0-16,2 2 0 0,-1-3 0 0,-1 1 0 15,1 1 0-15,-2 0 0 0,1-2 0 0,0-1 0 0,-1 3 0 16,1 0-8-16,-2-3 8 0,1 2 0 0,0-2 0 16,0 0 0-16,-1 0 0 0,4 1 4 0,-3 1-4 15,3 1 0-15,2-3 4 0,-3 3-1 0,5-2-3 0,0-1 12 16,0 2-5-16,-1-1-7 0,4 2 0 0,-2-3 0 15,0 3 0-15,0-3 0 0,1-2 0 0,0 1 0 0,2 2 0 16,-3 1 0-16,2-4 0 0,-1 4 0 0,-1-4 0 0,3 2-7 16,0 0 7-16,4 0 0 0,-4 0 0 0,2 0 0 15,1 0 0-15,0 0 7 0,-1 0-7 0,0 0 0 16,0 0 0-16,-1 0 0 0,-2 0 0 0,1 0 0 0,-1 0 0 16,-2 0 0-16,1 0 0 0,2 0 0 0,-2 0 0 15,2 0 0-15,1 0 0 0,0 0 0 0,4 0 0 0,0 0-7 16,-1 0-1-16,3 0 12 0,-1 0-4 0,1 0 4 15,-2 0-4-15,2 0 3 0,-3 0-3 0,1 0 0 16,2 0 8-16,-3 0-8 0,1 0 0 0,1 0 0 0,0 0-8 16,4 0 1-16,-1 0 11 0,1 0-1 0,3 0-3 15,-2 0 4-15,3 0-4 0,-3 0 0 0,2 0 4 0,0 0 0 16,0 0-1-16,-3 0 1 0,3 0 0 0,0 0-4 16,-1 0 0-16,6 0 7 0,-2 0-7 0,-2 0 0 15,6 0-3-15,-4 2 6 0,2-2 1 0,-1 0-4 0,0 2 4 16,-2-2 7-16,-1 1 1 0,-1-1-1 0,-2 2 1 15,-2-2-1-15,0 0 1 0,-1 3-1 0,-5-2 1 0,2 2-20 16,0-1 19-16,-3 0 1 0,-2 2 0 0,-5-1-5 16,1 0 1-16,-6 1-20 0,-2 0 20 0,-2 0-19 15,-7 0 14-15,-3-2-3 0,-3 1-15 0,-3 0-8 0,-5-2-4 16,-3 2-19-16,-5-1-3 0,-3-1-40 0,-3-1-44 16,-3 0-42-16,-8 0-4 0,2 0 18 0,-6-1 21 0</inkml:trace>
  <inkml:trace contextRef="#ctx0" brushRef="#br0" timeOffset="18776.91">11803 5889 119 0,'0'0'93'0,"0"0"-7"0,0 0-4 0,0 1-17 16,1-1 14-16,2 2-40 0,-1-2 8 0,2 1 8 0,-1-1-15 15,2 2-4-15,0-1 1 0,0-1-4 0,1 1 8 16,3-2-12-16,-2 4 5 0,-1-5-4 0,4 4-4 16,-1-2-4-16,1 2-3 0,-1-1 0 0,5-4-4 0,-4 5 1 0,4-2-5 15,-1 0 1-15,1-2-5 0,0 2-7 0,-1 0-7 16,4 0 10-16,-4 0-3 0,4 0-7 0,-2 0-1 16,2 3 20-16,-1-3-1 0,0 0 1 0,1 0-5 0,4 3 1 15,-1-1 0-15,-1 1-1 0,3-2 1 0,0 1 0 16,0 2 0-16,1-1-4 0,0 2-1 0,3-2 5 15,-3 0-4-15,1-2 0 0,2 2 0 0,0-2 0 0,0 1-16 16,0 0 8-16,0-1 12 0,-1 2-4 0,1-1 0 16,0 1 0-16,0-2 0 0,-1 5 0 0,0-3 0 0,-3 2-4 15,2-1 3-15,0 2-3 0,-1-3 0 0,0 2 0 16,-1-2 0-16,0 0 4 0,1 1-4 0,-2-4 0 16,3 5 0-16,-1-2 0 0,3-3 0 0,-2 1 0 0,1 2 0 15,3-3 0-15,1 0-15 0,-1 0 3 0,2 0 16 16,0 2-20-16,2-2 5 0,0-2 18 0,-1 4-18 0,-1-2 18 15,0-2-18-15,2 2 19 0,-4 0-20 0,2 0 20 16,-3 0-8-16,2 0-12 0,-7 0 20 0,3 2-8 0,-1-1 8 16,-1 2-5-16,-2 0-14 0,-2 0 19 0,1-1-20 15,0 1 20-15,-1 0-20 0,-2 1 0 0,4 1 20 16,-3-2-16-16,0 0 20 0,2 0-12 0,-1 1 8 0,-1-1-20 16,2-1 20-16,-4 2-20 0,3 1 5 0,0-5 14 0,-3 3-14 15,1 1-1-15,3-4 0 0,-2 3 20 0,-2 0-20 16,5-1 16-16,-1 2-16 0,-2-2 16 0,5-1-1 0,-1 2-7 15,-1-3-11-15,5 0 19 0,-3 1-8 0,2 1-8 16,0-2 16-16,2 0-8 0,-1-2-12 0,1 1 20 16,-2 2-20-16,2-1 8 0,-2 0 0 0,0 0 8 0,-1 0-11 15,2 0-1-15,-3 0 0 0,-1 0 8 0,-1 0-7 16,1 0 7-16,-3 2-8 0,0 0 4 0,2-1-4 16,-3 2 12-16,0-3-11 0,2 3-1 0,-4 2 4 0,5-5 0 15,-2 4 4-15,-2-4 8 0,2 3-12 0,0-1 0 16,0 1 12-16,3-3-12 0,-3 3 4 0,2-2-4 0,-1-1 1 15,1 4-1-15,1-4 0 0,0 4 0 0,-1-1-3 16,3-2 3-16,-2 2 11 0,1 2-10 0,0-1-1 0,0-1 4 16,-1 3 0-16,0-1-4 0,2 2 4 0,-2-2 0 15,2-1-11-15,-1 1 11 0,0-1 0 0,-1 1-8 16,2 1 8-16,-1-2 0 0,1 1 4 0,2-1-4 0,-1-2 0 16,0 2 0-16,0-2 0 0,2 1-4 0,-3 1 4 15,3-1 8-15,-2-1-12 0,2 1 0 0,-2 0 0 16,0 0 1-16,-1-1-1 0,0 2 0 0,0 0 0 0,-1 1 1 15,-2-2-1-15,3 1 4 0,-1-1 4 0,-1 0-8 16,-1 0 0-16,1 0 0 0,0 1 1 0,-1 1 3 0,1-2-4 16,2 0 0-16,-1 0 4 0,0 0 0 0,0 2 0 15,3-4-4-15,-3 2 8 0,1-1-4 0,3 1 0 0,0-2 0 16,1 2 0-16,-1-1-4 0,0-1 1 0,1 2 3 16,2 0 0-16,-3 0 0 0,3-1 0 0,0 2 0 0,-4-2 0 15,2-1-4-15,-1 2 4 0,2 2 0 0,-3-2-49 16,1-3 53-16,0 3 0 0,-2 0-1 0,-1-1 1 0,0 2 0 15,1-1 0-15,0 3-1 0,-4-2 1 0,5-1 0 16,-3 3 0-16,2-1-12 0,1-2 12 0,-4 1 0 16,6 2-1-16,1-4-10 0,-1 2 11 0,4-1-4 0,1 0 3 15,0 0-3-15,-1 0 0 0,6 0 4 0,-4-1-4 16,1 1 4-16,2-3-12 0,-1 3 8 0,-2 1 4 0,0-2 7 16,2 1-11-16,-1 0 4 0,0-2 0 0,-2 2-4 15,0 3 0-15,1-4 4 0,-1 4-1 0,0-5 1 0,-1 2 0 16,1 0-4-16,0 0-8 0,2 0 12 0,-1 0 0 15,1-1 0-15,3-1-1 0,-1 2 9 0,4-1-9 16,0-1-10-16,0-1 7 0,3 0 4 0,2 3-4 0,-2-2 0 16,2-1 0-16,2 0 11 0,-4 4-7 0,3-4-4 15,-2 1 3-15,0 1-3 0,-3 2 0 0,1-1 0 16,-3-1 0-16,2 0 0 0,-3 2 0 0,4 0 0 0,-5-2-7 16,1 1 7-16,1 0 0 0,2 1 11 0,1-2-11 0,0 2 0 15,0-2-4-15,-1 1 4 0,4 1 0 0,-1 0 0 16,0-2 4-16,-2 1-8 0,3 2 4 0,-4-2 8 0,-2 0-8 15,4-2 0-15,-3-1 0 0,1 1-4 0,0-1 4 16,-2 4-4-16,-1-3 12 0,2 2-8 0,-3 0 0 16,4-1 0-16,-2 1 0 0,0 1 0 0,1-1-4 0,3 2 0 15,-2 1 4-15,-1-4-3 0,3 0 10 0,-3 1-7 16,2-1 8-16,-1-1-12 0,0-1 0 0,-3 3 12 0,4-1-8 16,-7 1 0-16,5-3-12 0,-3 3 20 0,0-1-8 15,-2-2 0-15,-1 4 0 0,0 0 0 0,0-1 0 16,-1 0 0-16,1-3 0 0,-2 3 0 0,1 2-4 0,1-4 0 15,-1 1 1-15,0 4 10 0,1-3-7 0,-1-2 0 16,2 2 0-16,2-3-4 0,-3 5 1 0,2-4-1 0,-2 1 11 16,-1-1 1-16,4 1-12 0,-3-2 4 0,0 0 0 15,-1 1 0-15,5 1 0 0,-6-1-4 0,3-1 12 0,-1-1-8 16,1 1 0-16,-3 0 0 0,2 0 0 0,2 1 0 16,-3-1 0-16,1-1 8 0,3 1-12 0,-3 0 0 15,0 0 12-15,-1 1-8 0,3 2 0 0,-1-3-4 0,0 2 11 16,2-1-10-16,-3-1-1 0,2 0 0 0,-3 3 4 15,0-1-4-15,2 1 8 0,-2-3 4 0,1 0-8 16,0 1 7-16,-2 1-7 0,2 1 0 0,-1-2 0 0,-1-1-7 16,2 0 18-16,-4 0-11 0,5 0 0 0,-1 0 0 0,-2 0-4 15,1 0 12-15,-1 0-8 0,2 0 7 0,0 0-7 16,4 0 0-16,-3 0 8 0,1 0 0 0,-1 0-8 0,2 0 7 16,1 0-11-16,1 0 4 0,1 0-3 0,0 0 3 15,0 0-4-15,-1 0 11 0,2 0-7 0,0 0-3 16,-3 0 3-16,2 0 7 0,0 0-11 0,-3 0 1 0,0 0-1 15,2 0 11-15,-6 0-7 0,1 0-3 0,0 0 3 16,-2 0 3-16,2 0-6 0,-1 0 10 0,0 0-11 16,-2 0 4-16,2 0-3 0,1 0 3 0,-2 0 7 0,2 0-11 15,2-1 12-15,-2-1-4 0,-1 2-8 0,1 0 4 16,1-1 8-16,-1 1-4 0,-2-2-1 0,1 2-6 0,-3-1 6 16,1 1-6-16,-1 0 6 0,-1 0-6 0,1-2-1 15,-5 1 0-15,1 2 8 0,-2-2-8 0,-1 1 0 0,2-2 4 16,-3 2 4-16,1-1-8 0,-2-1 0 0,-1 2 0 15,2 0-3-15,1 0-1 0,-3-3 8 0,2 3 8 0,-1-4-8 16,2 1-4-16,-1 0 4 0,0 1 8 0,1-2-8 16,-3-1-4-16,1 4 0 0,-4-2 0 0,2 0 0 15,-2 1 1-15,0 1-1 0,-4 1 4 0,-3-2 7 0,0 1-10 16,-3 1 10-16,-5 0-11 0,2 0-3 0,-2 0 11 16,-1 0 3-16,-2 0 1 0,0-2-1 0,0 2 1 0,-2 2-4 15,2-4 0-15,0 0-8 0,0 0 4 0,2-1 4 0,2 0-8 16,1 1 8-16,-2-1-12 0,2 0 8 0,2-1-4 15,-1-1 0-15,3 2 1 0,-1 2 3 0,2-1 0 16,-3 1 7-16,1 1-11 0,0-2 4 0,-1 2 0 0,-1 0 0 16,2-1 0-16,-2 1 8 0,1 0 0 0,-1-2-1 15,2 0-7-15,-4 0-3 0,4 2-9 0,-3-3 4 16,2 3 5-16,0-2 6 0,-2 1 9 0,2 1-1 0,-3 0 1 16,1-2-1-16,3 4-7 0,-4-2-8 0,0-2 20 15,1-1-8-15,-4 3-8 0,-1-1 15 0,3 2-7 0,1-2 0 16,-3-1 3-16,-1 0 1 0,3 2 0 0,2-2-4 15,-4 2 3-15,2 0 1 0,2-2-4 0,0 1 4 0,3-1 8 16,-3-1-8-16,3 2-4 0,1-2 12 0,-1 1-12 16,5 2-8-16,-4-2 4 0,4 1 0 0,-2-2 8 15,0 0 8-15,0 2-3 0,2-2-1 0,-4 1-3 0,-1 2-1 16,1-3-4-16,0 3 1 0,-5-4-1 0,1 2 0 16,-2 2-4-16,-1-1 1 0,1 1-1 0,-2 0 0 0,-1 1-4 15,0-2 0-15,0 1 0 0,-1 0-13 0,1 0 1 16,0 0-5-16,0 0-16 0,0-2-4 0,0 1-7 15,0 1 0-15,-3-3-23 0,3 0-11 0,-2 0-33 0,-1-3-79 16,3 0-18-16,-1 1 13 0,1-2 31 0,-2 1 21 0</inkml:trace>
  <inkml:trace contextRef="#ctx0" brushRef="#br0" timeOffset="19113">24945 6244 109 0,'3'5'99'15,"0"-1"1"-15,0 2 1 0,0 2-12 0,-1-1-9 0,2 2-8 16,3 2-21-16,-2-2 4 0,-1 1 7 0,0-1-14 16,0 0 1-16,-2-1-16 0,0 2 5 0,0-2 0 0,0 1-4 15,0 0-4-15,-2-3-3 0,0 1-4 0,-4-1-3 16,0 2-1-16,1-2-3 0,0 0-4 0,-2 0-5 16,-2 1-18-16,2-2-1 0,-4 1-15 0,1-2-12 0,0 2-19 15,2-1-25-15,-2-4-51 0,0 1-49 0,3-1-2 0,2 2 6 16,2-3 40-16</inkml:trace>
  <inkml:trace contextRef="#ctx0" brushRef="#br0" timeOffset="20455.6299">25074 6370 87 0,'0'0'61'0,"-1"0"3"0,-3 0-3 15,3 0-1-15,-2 0-2 0,1 0-19 0,0 0 8 0,2 0-4 16,-1 0 0-16,-2 0 1 0,-2 0-1 0,4 0-7 16,-2 0 1-16,3 0 0 0,-2 0 10 0,2 0-2 0,-3 0-16 15,1 0 8-15,0 0 1 0,2 0-12 0,0 0 16 16,0 0-12-16,0 0 1 0,0 0-5 0,0 0 1 0,0 0 1 15,0 0-5-15,0 0 12 0,0 0-3 0,0 0 0 16,0 0-16-16,2 0 0 0,1 0 16 0,1 0-15 16,0 0 15-16,5 0-19 0,-1 0 8 0,1-3 8 0,1 3-12 15,1-1 0-15,-1-1 0 0,2 1-5 0,0 1 1 16,-4-3-4-16,4 1 0 0,-4 1-1 0,3-1 1 0,-1 4 0 16,1-4-5-16,-2 2 0 0,4 0 1 0,-2 0-1 15,0-1-13-15,5 2 1 0,-2-1 12 0,3 0 0 16,5 0-8-16,-1 0 8 0,3 0 1 0,1 0-1 0,2 0 1 15,1 0-5-15,1 0 4 0,1 0-4 0,0 0 13 16,0 0-13-16,-2 0 0 0,0 2 0 0,-3-2 0 0,2 3 0 16,-4-2 0-16,1 2 0 0,-3-1 0 0,-1 2-9 0,1-4 9 15,-5 3 0-15,-1-1 0 0,0 1 0 0,-1-3 0 16,-2 0 0-16,0 0 0 0,0 1 0 0,-1 1 0 16,2-2 0-16,-5 0 5 0,1 1-5 0,-1-2 0 0,1 1 0 15,-4 0 4-15,0 0-4 0,-3 1 0 0,1-1 0 16,-1-1 0-16,-2 1 0 0,0 0 9 0,0 0-9 0,0 0 0 15,0 1-9-15,0 2 9 0,-2-3 0 0,4 0 5 16,-2 1-5-16,0 1 0 0,0 1 0 0,0-1 0 16,0 1 0-16,0-2 0 0,0-1 0 0,0 2 0 0,1 1 0 15,1 1 0-15,-2-4 0 0,1 2 0 0,-1 1 0 16,0 0 0-16,0 0 9 0,0 2-9 0,4 0-9 0,-2-2 9 16,-4 2 0-16,4-1 0 0,-2 4 0 0,0-1 0 15,0 0 0-15,2 0 0 0,-2 2 0 0,2-2 0 0,-4 4-9 16,2-2 9-16,0 0 0 0,2 1 0 0,-2 1 0 15,0-2 4-15,0 1-4 0,-2 4 0 0,2-2 9 16,0 1-9-16,0 1 0 0,0 1 0 0,0 0 0 0,0 4 0 16,0-1 0-16,0 0 0 0,0 2 0 0,0-1 0 15,0 2 0-15,0 0 0 0,0-1 5 0,0-1-5 16,0 1-9-16,0-1 9 0,0 1 0 0,0-2 0 0,0 0 0 16,0-3 0-16,0 1 0 0,0-1 4 0,-2-2 5 0,2 0-9 15,0-1 0-15,0-2 0 0,-2 1 0 0,2-2 0 16,0-2 0-16,0-1-9 0,0 0 9 0,-2 0 0 0,4-1 0 15,-2-1 0-15,0 1 0 0,0-2 0 0,0 1 9 16,0-1-13-16,0-1-1 0,0-1 5 0,0 1-26 16,0 1 12-16,0-2-3 0,0 0-22 0,0-1 1 0,0 0-17 15,0 0-11-15,0 0 1 0,0 0-23 0,0 0-32 16,-4 0-32-16,3-1-62 0,-2 2 14 0,-1-2 24 0,0-2 15 16,-1 0 26-16</inkml:trace>
  <inkml:trace contextRef="#ctx0" brushRef="#br0" timeOffset="20870.12">25623 7077 134 0,'0'0'99'0,"0"0"-13"0,1-2-3 16,1 2-5-16,0 0-2 0,3 0-33 0,-2 0 8 15,4 0-4-15,0 0-3 0,1 2-3 0,4-1-5 16,-1-1-2-16,2 1-12 0,3-1 11 0,-2 2 1 0,3-2-23 16,3 2 15-16,0-2-18 0,4 1 14 0,-2-1-18 15,2 0 0-15,-1 3 15 0,3-1-4 0,-1 1-15 0,-2-2 15 16,0 2-3-16,0 0-16 0,-1 0 16 0,-2 2-5 15,2-4 1-15,-4 4-16 0,-1-3 16 0,-2 2 0 16,1-1-16-16,0 1 16 0,-2-1-16 0,0 0 16 0,-3 0-8 16,2 2-8-16,0-4 16 0,-2 1-16 0,1 1 16 15,-1-2-16-15,-2 1 16 0,0-1-16 0,-1-1 16 16,-2 0-8-16,1 0-4 0,-3-1-4 0,2 2-3 0,-3-1-12 16,-3 0 4-16,2 0-19 0,0 0 4 0,-2 0-7 15,-4-3 3-15,1 2-21 0,-1-2-29 0,-2 3-14 0,-2-2-43 16,1 1-20-16,-4-1 15 0,0-1 15 0</inkml:trace>
  <inkml:trace contextRef="#ctx0" brushRef="#br0" timeOffset="22430.22">25676 7045 94 0,'0'3'86'0,"0"-1"-8"16,0 1-13-16,0 0 14 0,0 1-22 0,0 2-7 16,0-1-3-16,0 1-18 0,0 0 11 0,0 0-18 15,0 0 7-15,0 0 3 0,0 0-10 0,0 0 0 0,0 1-3 16,0 1 10-16,0-1-11 0,0 1-7 0,0-2 0 16,0 1 8-16,0 1-1 0,0-1 1 0,0 1 11 15,0-2-19-15,0 3 0 0,0-3 19 0,0 1-15 0,0 1 16 16,0-2-24-16,0 2 20 0,0 0-12 0,0 0-7 15,0 1 7-15,0-2-3 0,0 4-1 0,0-2 8 0,0 1-19 16,0-1 16-16,0 2-12 0,0-1 7 0,0 1-14 16,0 2 6-16,0-2 1 0,0 1 8 0,0 1-20 0,0 1 16 15,0-1-16-15,0 2 16 0,0 2-8 0,0-3-8 16,2 3 8-16,0 0 12 0,-1 1-4 0,2 0-16 0,1 0 8 16,-3-2 8-16,4 4-8 0,-2-4-12 0,2 2 20 15,-1 0-16-15,1 0 16 0,-1 0-16 0,-1 0 16 0,2 0-16 16,-2 0 8-16,3 2 0 0,-5-4 8 0,6 4 0 15,-7-1-8-15,1-1 0 0,1 0 0 0,-2 0-12 0,2 2 20 16,-2-2-8-16,0-2-8 0,0 2 0 0,-2 0 16 16,2-3-43-16,2 3 31 0,-1-3 8 0,1 2-8 15,1-1 8-15,-1-1 8 0,-1-1-9 0,2 1 9 0,-1 0-20 16,2-2 4-16,0-1-3 0,-3 2 3 0,-1-1 0 16,2-1 8-16,1 2 0 0,-1-4-8 0,-2 4 15 0,0-2-14 15,1 0-1-15,-2 0 0 0,1 1 0 0,1 1 0 16,-1-1 0-16,0 1 12 0,-1-1-4 0,1 2-8 15,0 0 0-15,0 2 0 0,0-4 16 0,0 4-8 0,0-1-8 16,0 1 8-16,0-3 7 0,0 3-7 0,0-2 4 16,0 2 0-16,0-2 0 0,0-2-16 0,0 1-4 0,0-1 20 15,0-1-8-15,0 0 8 0,0 0 0 0,0-2-16 16,0 1-4-16,0-2 20 0,0 0 0 0,0 0 0 0,0 2-12 16,0-1 11-16,0-2-18 0,0 0 19 0,0 2-1 15,0-2-18-15,0 3 18 0,-4-2-18 0,3 0 19 16,-1 1-1-16,-3-2-18 0,3 2 3 0,-2 1 16 0,1-2-8 15,-2 2 7-15,2-2-3 0,2 0 0 0,-1 1 0 16,2-2 0-16,-2 0-8 0,1 0 8 0,1 0-20 0,0-1 20 16,0-1 0-16,1-1 0 0,-2-1 0 0,1 2 0 15,0-3 0-15,0-1 0 0,0 1 0 0,0 0-4 0,0-2-4 16,-2 0 0-16,0 1 0 0,-1 1 4 0,2 0-4 16,-4-1 4-16,1 1 8 0,0 2 0 0,0-1-8 0,-1-3 0 15,1 5 0-15,1-4 0 0,-3 1 0 0,6-2 0 16,-1 0 12-16,-1-1-12 0,2 0 0 0,0 2 4 15,0-4 0-15,0 2 0 0,0 0-4 0,0 0 4 0,0 0-4 16,0 0 0-16,0 0-8 0,0 2 8 0,0-2 0 16,0 0 12-16,0 0-12 0,0 0 0 0,0 0 0 15,0 0 0-15,0 0 0 0,0 3 0 0,0-3 0 0,0 0 0 16,3 0 0-16,2 2 0 0,-2-2 0 0,2 0 0 16,3 1 0-16,-2-1 0 0,3 0 0 0,3 0-4 0,0 0 4 15,1-1 8-15,1 1-4 0,2 0-12 0,-3 0 0 16,4 0 8-16,-3 0-16 0,3 0 12 0,0 0-4 0,0 0 8 15,-3 0-16-15,2 0 1 0,-2 0 3 0,2 0 16 16,-2 0-16-16,2 0 0 0,-3 1 20 0,2-1-16 16,0 3 16-16,0-1-16 0,0 1 0 0,2-1 1 0,-3 2-1 15,3 0 20-15,-2 1-5 0,4-2 1 0,-5 1-16 16,3 1 1-16,-2-4-1 0,2-1 0 0,-1 2 0 0,0-1 4 16,0-1 1-16,-1 0-1 0,-2 2 0 0,3-4 12 0,-3 4 7 15,-1-2-3-15,-1 1-20 0,-3-1 0 16,3 0 20-16,-5 2-16 0,-1-2 16 0,2 0-16 0,-3 0 19 15,0 0-19-15,-4-2 20 0,0 2-20 0,1 0 20 0,-1 0-20 16,0 0 12-16,0 0-4 0,0 0 11 0,-1-1-11 16,1-1 0-16,0-1-8 0,0 0 8 0,1 0 0 15,-1-1 0-15,3-1 0 0,-1-1 0 0,-2-1 0 0,3 1 4 16,-2-2-4-16,3 1 0 0,-3-1 4 0,2-2 0 16,-1 2 0-16,0-2 0 0,-2-1 0 0,1 1-4 0,-1-1 4 15,4-1 4-15,-4-1-8 0,0-1 0 0,4 1-4 16,-5-2 4-16,2-2 8 0,-1 1-3 0,3-1-1 0,0-2-8 15,0-1 0-15,-1 1 8 0,1-2-12 0,0-2 4 16,1 1 8-16,-3-2-12 0,3 0 4 0,-3-2-4 0,2-2 4 16,2 1 8-16,-4 0 0 0,-1 0-12 0,3-1 4 15,-3 2-4-15,0-3 4 0,0 4 8 0,0-1-12 16,0 1 4-16,0-1 4 0,0 2 0 0,0-1-8 0,0-2 0 16,0 1 0-16,0-1 0 0,0 0 0 0,4-1 0 15,-4 1 12-15,0-2-12 0,3-1 0 0,2 0 0 0,-2-1 0 16,2-1-1-16,1 1 5 0,-2-2 9 0,5-1-13 15,-6 3 4-15,3 0-5 0,-1 0 1 0,-2 2 4 16,-2 1 0-16,1 5 9 0,-1 0-1 0,-1 4 0 16,2 1-4-16,-4 3-8 0,2 0 0 0,0 3-4 0,-1-2 8 0,1 3-4 15,3 1 4-15,-1-2 8 0,-1 3-12 16,3 0 4-16,-4 0-4 0,3 2 4 0,-2 1-5 0,3-2 5 16,0 1 9-16,-2 2-13 0,0-1-1 0,0 3 1 0,0-1 4 15,1 1 0-15,-1 0 0 0,-2 1-4 0,0 1 4 16,0-1 0-16,0 1-4 0,1 1 4 0,-1 0-4 0,-1 0 0 15,2 0-12-15,-2 1 12 0,2-2-4 0,1 2 4 16,1-2-12-16,0 1-16 0,-1 0 0 0,1 0-7 16,-3 0 0-16,5 1-23 0,-3 2-21 0,-1-1-63 0,4-2-41 15,-5 3-5-15,0 0 28 0,0 1 14 0</inkml:trace>
  <inkml:trace contextRef="#ctx0" brushRef="#br0" timeOffset="23230.18">25938 8808 105 0,'-2'0'75'0,"4"1"3"16,-2-1-3-16,1 0-3 0,-1 0-4 0,0 0-21 15,2 2-18-15,-2 1 14 0,1-2-17 0,-1 2 6 0,0 0 1 16,0 0 0-16,0 2-4 0,0-1 0 0,0 1 1 0,0-1 6 16,2 2-2-16,-2-1-1 0,0 0-3 0,2 3-19 15,-2-2 1-15,-4 0 3 0,4 3-4 0,0-3 0 0,0 2 0 16,0 1 1-16,0 0 7 0,0-2 4 0,0 4 0 15,0-2-4-15,0 1 0 0,0-1-4 0,0 2-11 16,0 1 8-16,0 0 0 0,0 0-1 0,0 0-3 0,0 1-16 16,0-1 0-16,0 3 5 0,0-3-5 0,0 3 4 15,0 0 0-15,0 0 0 0,0 0 0 0,0-1 0 0,0 1 1 16,0-2-1-16,0 1 19 0,0-1-19 0,0 1 16 16,0-2-16-16,0 0 8 0,0 0-8 0,0 0 0 15,0 0 16-15,0 1-1 0,0 1-18 0,0-1-1 0,0-1 20 16,0 5-9-16,0-5 9 0,0 3-20 0,0 0 1 15,0-2 18-15,0 1-19 0,0-2 16 0,0 0-16 0,0-2 16 16,0 2 0-16,0-3 0 0,0 0 0 0,0-1 0 16,0-1-20-16,0-1 4 0,0-3 16 0,0-1-20 15,0-1 4-15,0 1 16 0,0-2-8 0,0 0 8 0,0 0 0 16,0 0-12-16,-1-2-12 0,1 1 16 0,-2 2-8 16,1-1-19-16,-3 2-23 0,3-2-7 0,-2-5-22 0,-2 2-41 15,0-1-59-15,-1 0-12 0,1-3 19 0,-1 1 15 16</inkml:trace>
  <inkml:trace contextRef="#ctx0" brushRef="#br0" timeOffset="24631.23">11643 8708 59 0,'-2'-1'100'0,"2"1"-4"0,0-1-10 0,0-1-8 16,0 1 1-16,0-2-32 0,0 3 4 0,3-2-4 0,-1 2-4 15,1-3 5-15,0 0-19 0,-1 0 12 0,6-1-12 0,-5-1-3 16,2 4-4-16,1-1 0 0,0 1 1 0,-1 1-8 16,-2-2 7-16,3 2-10 0,-2 0-1 0,0 0 0 0,1 0-3 15,0 2 7-15,1-1-11 0,0 2 3 0,-1-1 5 16,0 2-1-16,0 0 0 0,1 1-3 0,0 1 0 16,-1 3-12-16,-2-1-4 0,2 0 1 0,0 2 10 0,0-1 5 15,-2 1 0-15,3 0-1 0,-3 0 1 0,0 0 0 16,-1 2-12-16,1 0 12 0,0 0-1 0,1-1 1 0,0 2 0 15,-2-2-4-15,-2-1-1 0,4 0 1 0,-1 3 0 16,-3-4-15-16,4 1 18 0,-3 1-3 0,-1-2 0 16,0-2-16-16,0 4 5 0,-1-1-1 0,2-2 16 0,-1 2-1 15,-1-2 1-15,1 2 0 0,0 1 0 0,0-4-1 16,-2 2 1-16,0 2 4 0,-1-4-20 0,-3 2 4 0,5-3 0 16,-4 0 4-16,2 1 12 0,0-2-4 0,-2 0 4 15,0 1-1-15,-1-2 1 0,3-2 0 0,0-2 8 16,-1 3-4-16,1 0-4 0,-2-2 12 0,0-1 0 0,1 0 0 15,-2 2 1-15,1-4-4 0,0 2 3 0,-1 2-11 16,-1-2-9-16,0 0 21 0,-1-2-8 0,0 2 0 16,0 0-4-16,-2 0 0 0,4-1 4 0,-4-1-4 0,0-1 0 0,0 0 0 15,2-3 0-15,0 2-4 0,-1-1 0 0,2-1 9 16,-1-1-23-16,0 1 10 0,1-1-1 0,0 0-4 16,2 1 0-16,2 0-4 0,2-1-23 0,-1-1 18 0,2 1-21 15,-2-1-9-15,2 1-21 0,0-2-2 0,0 1-56 16,2-1 27-16,-2 0-48 0,0 0-64 0,0 0-6 0,-2 0 25 15,2 0 23-15,0 0 22 0</inkml:trace>
  <inkml:trace contextRef="#ctx0" brushRef="#br0" timeOffset="26413.84">11708 8686 105 0,'0'0'82'0,"1"0"-7"0,-1 0-7 15,0 0 7-15,2 0-18 0,1 0-10 0,0 0 0 16,3 0-4-16,-1 0-6 0,1 0-5 0,1 0-3 16,4 0-3-16,-2 0-11 0,3 0-1 0,-2 0 5 0,2 0-1 15,0 0-3-15,1 0-1 0,0 0-6 0,0 0-1 16,2 0 4-16,2 0-7 0,-1 0-8 0,1 0 0 0,1 0 1 16,2 0 10-16,2 0 1 0,-2-1-12 0,3-2 0 15,1 3 12-15,3 0 6 0,-2-2-3 0,5 2 1 16,0-3-1-16,3 0-4 0,0 0 1 0,2-1-12 15,0 2-7-15,-2 1 0 0,4-4 3 0,-2 2 1 0,-2 0 10 16,5 1 9-16,-8 2-12 0,1-2 0 0,-1 2-8 0,-4 1 12 16,2 0-4-16,-4-1 4 0,1 5 7 0,-3-3 0 15,1-2-11-15,-3 1 7 0,2 1-7 0,-3 1 0 16,0-3 4-16,3 0 0 0,-1 3 0 0,1-3-1 0,0 0 1 16,3-2-4-16,-1 4 4 0,0-2 0 0,4 3-1 15,1-2-3-15,1 1-7 0,1 2 11 0,1-1-1 0,1 2 1 16,1-2 0-16,0 1 0 0,2 2-1 0,-1-3 1 0,0 2 0 15,2-3 0-15,-4 3-1 0,0-2-3 0,3 0 4 16,-2-1-4-16,-1 1 11 0,1-2-11 0,1 2 0 16,-2-1 0-16,1-1 0 0,0 1 0 0,0-2 0 0,-1 0-7 15,0 3 11-15,0 0-4 0,2-2 3 0,0 4-3 16,1-4 0-16,-1 4 0 0,1-4 8 0,-1 2-8 0,3 2 0 16,1 0 0-16,-4-1 0 0,3-1 0 0,2 1 0 15,-1-1 7-15,-1 1-10 0,0 1 3 0,-1-2 0 0,-1 2 0 16,2-2 0-16,-2 1 0 0,2-1 0 0,-3 3 0 15,2-3 7-15,-1 1-11 0,-2 0 4 0,1-1-3 16,0 1-1-16,0-1 4 0,0 0-4 0,-2 1 4 0,2 1-4 16,1-2 1-16,-3 0-1 0,5 2 0 0,-3-3-3 15,2 3 3-15,-3-2 8 0,4 2-12 0,-3-1-7 0,1 1 8 16,-1-2-8-16,0 1 3 0,-2 1 20 0,2-1-4 16,-3 1-8-16,-1-2 0 0,4 1 0 0,-8 1 1 15,7-1-1-15,-5 1 4 0,2-1-4 0,-2 1 4 0,4-1 0 16,-1-1 0-16,-1 2 0 0,2-2 0 0,-1 1 0 15,3-1 8-15,3 2-12 0,-1-1 11 0,3-1-10 0,-2 1-1 16,2 0 4-16,1 0-4 0,3-1 4 0,-2 0 8 16,2 2-20-16,-2-1 12 0,0-1 0 0,0 2-3 15,-1-2-8-15,-1 2 3 0,-1 0 1 0,-1 1 10 0,0-1-3 16,-1-1 4-16,-1 2-4 0,2 0-7 0,-3 2-1 0,1-4 5 16,2 2-1-16,1 0 19 0,1 0-12 0,3-1 1 15,1 1 7-15,0 0-18 0,4-2 11 0,-1 1 7 0,4 0-8 16,-2 0 1-16,3-2-11 0,-2 2 7 0,0-1 3 15,2-3 5-15,-2 4-8 0,0-3 0 0,2 1 0 16,-2 0 7-16,1-2 1 0,1 2-1 0,-2-1-7 16,4 2-3-16,0-1 10 0,0 2-7 0,3-2-4 0,-2 1 1 15,2-1-1-15,-2 0 0 0,2 3 4 0,-2-1 8 16,1-1-1-16,-4 1-3 0,0-1-8 0,0 1 12 0,-1-1-12 16,0 1 0-16,-4-1 8 0,2 2-15 0,5-1 7 15,-2-1 11-15,-1 1-7 0,4-1 0 0,-1 4 0 0,0-2-3 16,3-2 3-16,-2 0-12 0,3 1 12 0,-3 1 0 15,-2 0 8-15,1 2-8 0,-1-4-4 0,-1 2 12 0,-2 0-12 16,2-1 11-16,-5 2-7 0,4 1-3 0,1-2-1 16,-3 0 0-16,3 0 4 0,2 0 0 0,-1 1 0 15,-2 1 0-15,3-4 8 0,-1 4-8 0,0-2 0 0,1 0 0 16,-4 1 0-16,-1 1 0 0,0-2 0 0,2-1 0 16,-4 0 0-16,0 0 0 0,0 1 0 0,-2-2-4 0,1 1 4 15,1-1 0-15,1 1 0 0,-1-1-11 0,4-1 3 0,0 2 8 16,-2-2 0-16,2 3 8 0,-3-4-1 0,3 2-7 15,-2 0 4-15,0-1-8 0,-3-1 0 0,1 1 8 16,-2-1-8-16,-1 0 8 0,-2 1-4 0,0 0-4 0,2 0-3 16,0 0 3-16,0 0 4 0,-1-2 0 0,0 3 0 15,-1 0 8-15,1-1-8 0,0 2-12 0,0-1 12 16,-2-2 0-16,1 1 0 0,-1-3 8 0,-1 1-4 0,2 1-16 16,-2-1 9-16,1-1-1 0,0 0 0 0,1-1 1 15,-3 1 3-15,2 1 7 0,0-4-11 0,-1 3 4 0,2 3-11 16,0-3 11-16,-1 0 8 0,0 0-16 0,0 2 16 15,0-1-20-15,2 2 20 0,-4 0-16 0,3 0 1 0,-2 0 18 16,-2 0-11-16,0 0 8 0,2 2-1 0,-1-1 0 16,-1-1-7-16,0 0 0 0,0 0 0 0,2-1 0 15,-2-2 0-15,0 4 8 0,1-3-12 0,2 1 4 0,-1-2-7 16,1 0 14-16,1 0-18 0,0 0 11 0,-1 0 7 16,1 2-3-16,3-2-15 0,-3 0 18 0,1-2-18 0,-3 2 19 15,2 0-19-15,-5 0 18 0,1 0-18 0,-3 2 15 16,-1-2 3-16,0 0 0 0,0 1-7 0,-2 1 0 15,-1-2 0-15,-1 0 8 0,2 0-1 0,0 1-18 0,-1-1 11 16,-1-1-4-16,2 1 1 0,-1 1-1 0,1-4 4 16,1 2 0-16,1-3 7 0,-1 2-18 0,-1-1 19 0,-1-2-19 15,2 2 11-15,-3-2 7 0,0 1-7 0,0 1-11 0,-3 2 18 16,0-1-7-16,-2 1-7 0,-1 1 7 0,2 0 0 16,-3 0-8-16,-1-2 16 0,2 1-16 0,-2-1 16 15,0-1-16-15,0-1 8 0,1 2 8 0,-3-2-16 0,2-1 16 16,-2 1-16-16,-2-2 16 0,0 4-16 0,-1-1 16 15,0 0-16-15,-4-2 20 0,4 5-20 0,-4-2 19 16,-2 2 0-16,2-2-7 0,-2 2-4 0,-1-1 0 0,-1 1 4 16,0 0 0-16,0 1-1 0,0-2-6 0,0 1 6 15,-1-3 1-15,3 3 0 0,0-2 0 0,-1-1-1 0,1-2 1 16,0 3 0-16,2-1-12 0,1-2 12 0,-1 2 0 16,1 0-4-16,-2-1 4 0,6-2-4 0,-4 4 3 0,3-2-3 15,1 1-7-15,-3 0 11 0,3-2-4 0,-1 4 0 16,4-1 0-16,-4-1 3 0,2 2-3 0,-3-1 4 15,1 2-4-15,1-1 0 0,-1 1 0 0,-1 0 0 0,1 0 4 16,1 0 3-16,-2 0 1 0,-1 3-1 0,1-3-3 16,-2 1 4-16,2-1-5 0,0 2 5 0,-5-1-4 0,4-1-1 15,-3 2 9-15,-1-2-1 0,3 1-3 0,-3-2-1 16,1 2 1-16,2-2 0 0,-1 2-5 0,2-2-6 16,-2 1-1-16,1 0 0 0,0 0 4 0,0 0 0 0,-2 0 0 15,0 0 8-15,1 0-8 0,-5 0 7 0,2 0-11 16,-1 0 1-16,-5 0-1 0,4 0 0 0,-6 0 0 0,1 0 0 15,1 0 1-15,-4 0 6 0,1 0-10 0,-1 0-16 0,0 0-7 16,-1 0-4-16,-4 0-18 0,1-3-44 16,3 0-58-16,-6-2-34 0,-2 2 20 0,5-3 22 0</inkml:trace>
  <inkml:trace contextRef="#ctx0" brushRef="#br0" timeOffset="29145.31">11836 9082 101 0,'7'0'79'0,"-2"0"-4"16,0-1-4-16,3 1-6 0,0 0-11 0,0 0-4 15,1 0-3-15,-1 0 0 0,3 0-4 0,-3 0-14 16,3 0 4-16,0 0-4 0,0 1 11 0,2-1-7 0,1 0-3 15,-1 0-1-15,2 0-3 0,0 0 0 0,2 1-3 16,-1 1 7-16,3-2-19 0,0 2-4 0,0-1 20 0,3 2-5 16,-3 0 1-16,3 0-4 0,0 1 0 0,0 0-3 15,-1 0-1-15,3-1-3 0,-1 3-1 0,3-1-3 16,-4-2 0-16,3-2-20 0,1 4 4 0,0-2 20 0,3-2-16 16,-1 1 12-16,1-2 0 0,-1 0-1 0,1 1-3 15,4-2 0-15,-2 1-15 0,1 1 14 0,0-2-14 16,-1 1 19-16,2 0-20 0,-1 0 16 0,1 0 0 0,-1 0 0 15,1 0-16-15,2 0 4 0,-2 0 0 0,2 0 1 16,0 0-1-16,3 0 16 0,-2 0-1 0,0 0-10 16,3 0-5-16,-1 0 0 0,1 0 16 0,-3 0 0 0,2 0-5 15,-3 0 1-15,3 0-15 0,-3 1 15 0,-1 0-1 16,-2 1 1-16,1 1 0 0,-1 0 0 0,0-1 0 0,-2 2 0 16,1 0 0-16,-1 1-4 0,0 0 0 0,4-2 0 0,-4 1 0 15,0-1 0-15,1 0 0 0,1 0-8 0,-1 0 12 16,4-3-4-16,-3 3 0 0,4-1 0 0,2 0 0 0,-2-2 0 15,3 4-12-15,-1-3-3 0,2 2 7 0,0 0 8 16,1-1-8-16,-3 1-3 0,5-3 3 0,-5 1 8 0,2-1-4 16,-3 2-3-16,-1 1 10 0,3-3-3 0,-5 1-11 15,1 1 7-15,-1 1 0 0,-1-2 0 0,-2 4 1 16,4-1-1-16,-4 1 0 0,3-1 8 0,-3-2-8 0,1 2 12 16,1 0-12-16,0 1 4 0,2 0-4 0,0-2 8 15,2 1-12-15,-3 1 4 0,5-1 1 0,-2 1-1 16,-1-1-4-16,3 1 1 0,-3-1 3 0,3-1-4 0,-2 2 1 15,-1-1 3-15,2 2 0 0,-3-3-3 0,2 2 3 16,-2-1 0-16,-1 1 4 0,0-1 0 0,1 4-4 0,-1-2-7 16,0-2 11-16,0 2 0 0,0 0 0 0,1 0 0 15,0 0 0-15,1 1 0 0,1-2 4 0,-1 1-4 16,2 0 0-16,-2 0 0 0,2 0 0 0,0 0-4 0,1 2 4 16,-2-2 0-16,-1 1 0 0,1-1 0 0,-1 0 0 15,-1 3 0-15,3-3 0 0,-4 2 0 0,0-1 0 0,1 1 8 16,-1-3-8-16,1 3-4 0,0 0 11 0,-2-2-7 0,3 0 0 15,-1 0 0-15,2-1 0 0,-1 0-3 0,2 1 3 16,1-1-4-16,-1-1 4 0,2 1 0 0,0-1 0 0,2 1 0 16,-4-1 0-16,2 1 0 0,1-1 0 0,-3 1 0 15,-2 1 0-15,1-2 0 0,-1 2 0 0,0 0 0 16,0-1 0-16,-2 1 0 0,-1 0 0 0,0-2 0 0,2 2 0 16,-2-1 0-16,0 0 0 0,2 0 0 0,1 1 0 15,2-3 0-15,-3 1 4 0,5 0-4 0,1 0 0 0,0-2 0 16,3-1 0-16,0-1-8 0,3 3 8 0,-2 0 0 15,0-3-7-15,2 2 7 0,-3 0 0 0,0 0 0 16,1 0 0-16,-2 2 0 0,1 1 0 0,-5-2 0 0,4-1 0 16,-4 2-4-16,-1 0 4 0,0-1 0 0,2 0 0 15,-2-1 0-15,1 0 0 0,-1 2 0 0,6-3 0 16,-4 1 0-16,1 1 0 0,0-3 0 0,4 1 0 0,-1-1 0 16,-2 0 0-16,1 2-4 0,1-1 4 0,-1-2 0 15,1 4 0-15,-2-3-4 0,-3 1 1 0,5 2 3 0,-6 0 0 16,4-1 0-16,-3 1 7 0,-1 1-7 0,0-2-4 15,-2 2 4-15,2-1 0 0,0 0 0 0,2 0 0 0,-2 0-3 16,0-1 3-16,4-1 0 0,-1 1-8 0,2-1 8 16,-4-1 4-16,4 1-12 0,1-1 8 0,1 2 0 15,0-2 0-15,-2-2 0 0,2 4 0 0,-1-4 0 0,-3 4-7 16,3-2 7-16,-1 0 0 0,-3 0 0 0,2 0 0 0,-1 0 0 16,-1 3-8-16,1-3 20 0,-2 2-20 0,1 1 12 15,2-2 0-15,-2 2-1 0,0 1 1 0,-1 0 0 0,2-1 0 16,-1-2-4-16,1-1 0 0,1 0 0 0,-3 3 0 15,0-3 0-15,4 0-8 0,-2 0 8 0,0 0 0 16,1-1 0-16,0-1 0 0,-1 2 0 0,1 2 0 16,1-2 0-16,1 0 0 0,-1 0-7 0,-1 0 7 0,1 0 0 15,2-2 3-15,-3 2 1 0,1 0 0 0,0 0-4 16,-1 0 4-16,-2 0-4 0,1 3 0 0,0-1 0 0,-3 1 0 16,2-1 0-16,-2 2 0 0,0 0 3 0,0-1 1 15,-2 2 0-15,1-2 0 0,2-1-12 0,-3 0 8 0,1-2 4 16,1 0 0-16,-2 0-4 0,3 2 3 0,3-2-3 15,-3-2 0-15,4 2 4 0,-2 2-4 0,0-2 0 0,3 0 0 16,1 3 4-16,-1-2-4 0,0 2 4 0,-1-1-4 16,-1-1 3-16,1 2 1 0,0-2-4 0,-4 1 4 0,1 1 0 15,1-1 7-15,-3-1-7 0,0-1-1 0,2 2 1 16,-4-4-4-16,3 5 4 0,-1-3 0 0,0 0 0 16,-1 0-4-16,2 0 3 0,-1 0 9 0,2 0-12 0,-1 0 7 15,0 0 1-15,1 0 0 0,2 2-8 0,-2-1-8 16,-2 2 8-16,4-2-8 0,-3 1 12 0,0 0 4 0,-1-1-8 15,1 1 0-15,-5-2 7 0,2 1-7 0,-2 1 0 16,-3-1 8-16,2 1-8 0,-3-2 8 0,0 1-12 16,-1-1 0-16,-2 3 12 0,0 0-8 0,2-1 7 0,-3 1-10 15,1-2 10-15,2-1-3 0,-1-1 0 0,0 2 0 16,2 1 0-16,0-1-8 0,2-1 0 0,0-1 8 0,-2 2-4 16,1-2 4-16,4 1-1 0,-3 0 1 0,-2 0 0 15,2 0 0-15,-1 0-16 0,-2 0 9 0,-1 0-1 0,-1 1 8 16,0-1-8-16,-3 0-8 0,3 0 12 0,-4 2 8 15,2-2-12-15,-1 3 0 0,-1-3-3 0,2 0 14 16,-2 1-11-16,2-2 12 0,-2 2-4 0,2-1 0 0,0 2 0 16,-1-4-1-16,1 2-6 0,-1-1 6 0,2 1 1 15,-1 0 0-15,-2 0 0 0,1 0 0 0,-5 0 0 0,5 0-4 16,-2 0 4-16,-1 0-4 0,-3 3 0 0,1-3 0 16,-3 1-8-16,1-1 4 0,0 2 8 0,-4 1 0 0,0-3 0 15,1 1-4-15,-2-1-4 0,-4 2 8 0,0-2-1 16,2 0-3-16,-2 0 0 0,-3 0 0 0,2 0 0 15,0-2 0-15,-2 2 0 0,1 0 0 0,-1-1 0 16,2-1 0-16,0 1 0 0,0-2 0 0,-2 3 0 0,-1-3 0 16,1 0-7-16,0 1-1 0,1-1 12 0,-1 0-4 0,0 3 0 15,-2 0-8-15,-2 0 12 0,3 0-4 0,-1-1 4 16,3 1-4-16,-3 1 0 0,0-2 0 0,0 1-8 0,1 0-3 16,0-2 7-16,0 2 8 0,4-2-1 0,-4 0-10 15,2-1 3-15,1 0 8 0,-1 0-8 0,2 0 0 0,1 1 4 16,1-2 4-16,0 1 0 0,0 1 0 0,2 2-1 15,0-1-6-15,-2-1 6 0,-1 2 1 0,-1 0-11 0,1 0 10 16,1 2-6-16,-3-1 6 0,-3-2-6 0,2 1 6 16,-3-2 1-16,1 2 0 0,-4 0 0 0,3 0-8 15,-1 0 8-15,-2 0 0 0,1 0 0 0,2-1-16 0,1 1 16 16,-3-2 0-16,4-1 0 0,-1 3-8 0,3-3 8 16,-6 0-12-16,3 0-4 0,0 0 1 0,1-1-1 0,-3 2 12 15,-1-2 8-15,1 1-16 0,0-2 1 0,-2 1 3 16,1 1 0-16,-1-1-4 0,0 2 12 0,-1-3 8 15,1 2-12-15,0-1 11 0,0 0-3 0,0-1 0 0,0 0-1 16,0 1-3-16,-2-2 0 0,0 0-16 0,-1-2 16 16,3 1 0-16,-1-2-15 0,1 0 7 0,-2-2 0 0,0 1 8 15,2-3-4-15,0 2 4 0,0-1-12 0,0-2 4 0,2 2 0 16,-4-1 0-16,2 0 12 0,0 2-4 0,-1-1 0 16,-2 1 0-16,1 1-1 0,2 2 1 0,-3 1-15 15,0-1 11-15,-1 2 4 0,4 0-1 0,-4 3 1 0,-1-1 0 16,5 1-4-16,0-1-15 0,-3 2-4 0,-2-3-1 15,4 4-25-15,-3-2-19 0,3-2-44 0,-6 2-68 0,7-3-12 16,-1 0 23-16,1 2 12 0</inkml:trace>
  <inkml:trace contextRef="#ctx0" brushRef="#br0" timeOffset="29803.1">25763 9639 94 0,'4'0'86'0,"-1"0"-15"15,2 0-3-15,-1 0-11 0,4 0-3 0,0 0-57 16,0 0 56-16,2 0-17 0,-2 0 15 0,2 1-22 0,-2 1 7 15,1 0-3-15,0 0-1 0,0 1 1 0,-1 0-3 16,0-3-1-16,1 2-3 0,-2-1-1 0,-1 1 9 0,2-2-8 16,-2 0 7-16,1 0-3 0,-2 0-15 0,-1 0 0 15,3-2 19-15,-2 2-7 0,1 2 0 0,-3-2 0 16,2 0-4-16,-1-3 0 0,0 1 0 0,-3-1 9 0,6 2-1 16,-3-4 1-16,1 1-4 0,0-1-20 0,-1-1 12 15,0-1-12-15,0 1 0 0,0-2 13 0,-3 1-5 0,4-2-12 16,-5 0 21-16,0 0-21 0,0 0 17 0,0-2-21 0,0 2 16 15,0-2-20-15,0 1 17 0,0 0-26 0,0-1 5 16,-2 1-9-16,2-1-24 0,0-1-8 0,-3 3-31 16,2-3-14-16,-1 2-82 0,0-2-43 0,2 0 23 0,0 1 23 15,-3 1 23-15,6 0 15 0</inkml:trace>
  <inkml:trace contextRef="#ctx0" brushRef="#br0" timeOffset="31988.99">8131 4140 105 0,'-1'0'111'0,"1"0"-19"0,0 0-2 0,1 0-8 15,-2 0-2-15,2-2-30 0,-2 2-3 0,1 0 8 0,0 0-11 16,0 0-11-16,1 3 15 0,2-1 0 0,1-1-3 16,0 1-4-16,2-1 0 0,1-1-14 0,1 2-1 15,0-2-3-15,1 1 0 0,1 1-3 0,-1-4-1 0,2 2-3 16,-3 0-1-16,2-1 1 0,-1 1-1 0,2 0-3 15,0 0 0-15,2 1-4 0,-2-1-12 0,3 0 12 16,2-1-4-16,-2 1 0 0,5 0-4 0,0 0 4 0,0 0 0 16,3 0 0-16,-1 0-4 0,-2-2 0 0,4-1-4 15,1 0-8-15,0-1-4 0,-3-1 0 0,2 1 1 0,-2-2 15 16,-2 0-20-16,1 1 20 0,-1-1 0 0,-3 1-16 16,1 4 20-16,-7-2-19 0,4 3 3 0,-5-1 16 15,-2 1 4-15,-1 0-20 0,-4 0 1 0,1 0 3 0,-1 0 0 16,-1 1 0-16,-1 2 1 0,0-2 18 0,-1 3 1 0,1-1-1 15,0 1-3-15,-2 1 0 0,2-1-12 0,2 2 12 16,-2-1 0-16,0-1-1 0,-2 2 1 0,1-1 0 16,-1-1 0-16,-1 1 0 0,-2 2-1 0,0-2 1 0,0 2 0 15,-4 1 0-15,3-1 4 0,-4 1-12 0,-1 2 8 16,0 1-8-16,3-2 4 0,-3 3-4 0,0-2 12 0,1 4-12 16,-2-2 0-16,4 1 0 0,-2 1 0 0,2-2 0 15,-4 3-12-15,4-3 12 0,-2 0 0 0,-2 3 0 0,1-5-8 16,0 5 12-16,-2-1 0 0,0 1-8 0,-2-2 12 15,0 2 0-15,-2-1 0 0,1 1 0 0,-3 1 4 0,2-2 12 16,1 2-12-16,0-2-4 0,0 1 17 0,-1-2-1 16,4 1-20-16,-1-1 5 0,0 1 20 0,1-2-9 15,-1 0-3-15,6-2-8 0,-4 1 8 0,2-1 4 0,2-1-4 16,3-1 0-16,-4-2 1 0,3 1-1 0,2-2 1 16,0 1-1-16,2-3 1 0,0 1 9 0,-1-2-9 0,2-1-9 15,-3-1 0-15,4 2 0 0,0-1 1 0,-4-1-1 0,4 0 0 16,0-1 19-16,-2 1-4 0,2-2-5 15,0 2 0-15,0-3-5 0,0 0-23 0,0-1-1 0,2-1 20 16,2-1-1-16,1-1-18 0,-2-1 4 0,2-2-5 0,2 1-4 16,-1 0 0-16,3-2-1 0,-1 2 1 0,0-1 0 15,-1 1 0-15,0-2 1 0,1 4 3 0,-3-1 1 0,2 1 0 16,-3-1 0-16,4 2 5 0,-3 2-1 0,-2 1 14 16,3 3-13-16,-1-3 4 0,3 3-5 0,-2-2 5 15,2 2 0-15,-1 0 0 0,3 0 0 0,-3 3 5 0,2 0-1 16,1 0 5-16,-1 0 9 0,-1 3 1 0,2-3-15 15,1 5 15-15,-2-3 0 0,-1 3-15 0,5 1 11 0,-4-1-20 16,-1-2 0-16,3 1 24 0,0 1-24 0,-1-2 24 16,-2 1-23-16,4-2 18 0,-4 1-24 0,0-2 25 15,3 1-1-15,-3-4-23 0,2 1 18 0,-1-1 1 0,2 1-5 16,0-2-15-16,3 0-9 0,-1 0-10 0,3 0-13 16,-2-2-5-16,2 1-29 0,0 1-8 0,1 1-26 0,-1-1-13 15,0 0-78-15,0 0-44 0,-1 0 25 0,-2-1 18 16,1 1 37-16,1-2 19 0</inkml:trace>
  <inkml:trace contextRef="#ctx0" brushRef="#br0" timeOffset="32989.39">9171 4470 119 0,'0'-5'97'16,"0"1"-5"-16,0 0 2 0,2-1-5 0,-2 0-2 16,-2 1-22-16,2 1-7 0,0-3 8 0,-3 3-11 0,3-3 8 15,-1 3 8-15,-1-2 0 0,-2 1-6 0,0 1-3 16,0 1-11-16,2 1-4 0,-1-1-3 0,-2-1 0 16,3 1-7-16,-3 0 0 0,2 0-4 0,-1 2-4 0,-1 0-3 15,2 0-5-15,-2 0 1 0,-1-1-5 0,-1-1 9 0,1 4-13 16,-2-2 0-16,2 1-4 0,-1-2 0 0,-2 1 0 15,1 0-4-15,0 1 3 0,0 1-3 0,-1 0-1 0,1 2 1 16,0 0-1-16,0 1 10 0,-1-1-9 0,2 2-1 16,-1 0-4-16,2 1 0 0,-2 0 14 0,2 0-14 15,3-1 0-15,-2 2 9 0,0 1-9 0,0 0 0 0,-1 0 0 16,3 3 5-16,-2 0 8 0,5-2-13 0,0 4-4 16,-3-1 4-16,3 2 18 0,-1-1 1 0,1-1 0 0,1-1 0 15,2 2-24-15,1-4 19 0,0 1 1 0,2-2-25 16,1-2 1-16,-1 1 28 0,2-4-5 0,3-1-23 15,0-1 9-15,0-2-10 0,3-2 0 0,-2-2 1 0,2-4-1 16,0 1 10-16,2-3-4 0,-2 0 4 0,-1-3-5 16,3 1 0-16,-4-3-4 0,-1 0 4 0,0 1 0 0,-3 0 10 15,0 1-5-15,-5 0 9 0,2 2-9 0,-5-1 15 16,2 2-11-16,-1 2-8 0,-1 0 4 0,0 3 23 16,-1 0-23-16,1 2 24 0,-2 2-9 0,2-3 0 0,0 4-15 15,0 0 14-15,0-1-4 0,0 1 10 0,0 1-10 16,0-1-15-16,0 4 10 0,0-3 0 0,0 2 15 0,0 2-15 15,0 2-15-15,0-1 15 0,0 3 10 0,0 2-25 0,3 1 26 16,-1 0-11-16,-1 0-16 0,3 1 11 16,-1 1 6-16,0-2-17 0,0 3 27 0,3-2-11 0,-3 1-15 15,2-1 15-15,0 1 15 0,-2-1-15 0,1 2 1 0,-3-1-1 16,2 1 0-16,2-2 0 0,-1 1-10 0,-2-1 10 16,-2 1 1-16,0-1-12 0,2 1 12 0,-2-1-1 0,0 0 0 15,0 1 0-15,-4 0-5 0,1-1 0 0,-3 1 0 16,3-1 6-16,-2-1-1 0,0 3-5 0,-1-3-11 15,0 2 17-15,-5-1-1 0,4 1 6 0,1-2-11 0,-2 0 0 16,0-2 0-16,0 1 0 0,0-1 0 0,2 1 0 16,-2-1 5-16,2-2 11 0,-2-2-16 0,1 1 6 0,0-1-6 15,2-1 5-15,0-2 0 0,-1-2 17 0,3 2-11 16,-2-3 6-16,-3-3 17 0,4 3-23 0,0-1 24 16,-2-2-30-16,1 0 19 0,3-3 18 0,-2 1-6 0,-1 1-5 15,2-4-25-15,2-1 6 0,-1 0 1 0,0-3 13 16,2 3-33-16,0-3 26 0,0-1-31 0,-1-1 12 0,4-1 12 15,-1-1-24-15,2 1-1 0,2 0-6 0,-1-2 31 16,1 4 1-16,3-2-6 0,1 0-1 0,0 1-6 0,1 1-26 16,0 1 1-16,0 2 25 0,0 0 0 0,0 2-6 15,0 3-19-15,1-3-5 0,0 5-6 0,-2 3-17 16,2-3-5-16,-1 2 8 0,2-1-20 0,-1 2 23 0,-4 0-15 16,2 3-22-16,-1 0-26 0,-1 0 1 0,0-1-17 0,-3 1-37 15,0 0-62-15,-5 0-28 0,4 1 40 0,-2-1 22 16,-1 2 29-16,-4-4 20 0</inkml:trace>
  <inkml:trace contextRef="#ctx0" brushRef="#br0" timeOffset="33986.87">4490 6652 112 0,'0'0'89'0,"0"0"-17"0,0 2-4 16,0-4-7-16,0 2-4 0,0 0-7 0,0 0-3 0,0 0-4 15,0 0-3-15,0 0-7 0,0 0-4 0,0 2 0 16,1 1-3-16,1 0 0 0,1 1-12 0,0 2 1 0,-1 2-4 15,1-2-7-15,0 3 3 0,3 1 12 0,-2 2-5 16,0-1 1-16,1 1 11 0,-3 1-7 0,1 4-4 0,0-4 0 16,2 5 11-16,-2 0-18 0,3 1 3 0,-1 3 8 15,0-1 7-15,1 0-3 0,-1 3-7 0,1-1-13 16,-1 2 20-16,3-1-19 0,-2 0 19 0,1 1-11 0,0-2 7 16,-4-1-11-16,4 1-8 0,-2-1 8 0,0-1 0 15,-1-1-8-15,1-1 16 0,-2 1-9 0,3-2 1 0,-1 0 0 16,-2 0 0-16,2-2 0 0,0-1 0 0,-1-1 0 15,1-1 0-15,0-1 0 0,-2-1 12 0,2-1-8 16,-2 1 0-16,-1-5 8 0,1 1-12 0,1-1-8 0,1-1 17 16,-5-3-13-16,2 0 12 0,1 0-20 0,-1-2 4 15,-2 3 0-15,0-2 25 0,3-1-21 0,-2-1 12 16,3-1 5-16,-1 1-4 0,0-1 4 0,3-1-4 0,0-1 0 16,-1-2 0-16,5-5 1 0,-1 2-5 0,-1-4 0 0,3-1-5 15,-3-1 1-15,5-1-13 0,0-4 13 0,0-1-5 16,2 0-8-16,2-4 12 0,-2 1-3 0,3-3 4 0,-3 0-5 15,0-2 5-15,1 1-4 0,-2-2-1 0,1 1 0 16,-3 1 1-16,-1 2-1 0,-1 0 1 0,-1 4-1 16,-4 3 6-16,1-1-6 0,-1 4 1 0,-3 2 8 0,1 4 1 15,-3-1-14-15,2 4-14 0,-2-1 10 0,1 2-1 16,4 0 10-16,-4 2-33 0,4-3-3 0,-3 3 4 0,3 0-16 16,-1 1 4-16,1 0-17 0,0-1-19 0,2 0-38 15,-3 3-25-15,-1-2-67 0,0 0-21 0,-1 1 16 16,-1 1 42-16,1 1 7 0</inkml:trace>
  <inkml:trace contextRef="#ctx0" brushRef="#br0" timeOffset="35086.3">5333 7237 76 0,'0'-3'93'0,"0"0"11"0,0-1-15 0,0 1-3 16,0-3-3-16,0 1-18 0,0 2 4 0,0-1-11 16,0 1 1-16,-2 0-15 0,-1 1 7 0,1-1 2 15,-1 2-5-15,0-1 9 0,0 2-4 0,-2-2-3 0,2 2-3 16,0 0-20-16,0 0 17 0,-1 0-24 0,1-1 16 15,0 1-20-15,-2-1 16 0,2 1-19 0,-3-3 15 16,1 3-19-16,0-2 7 0,-3 2-7 0,3-1 7 0,-2 1 9 16,1 0-25-16,-1 0 0 0,2 0 13 0,-1 0 4 0,-2 0-8 15,0 0-14-15,2 0 14 0,1 1-5 0,-1 1 0 16,0 1 1-16,-1-1 8 0,1 3-13 0,1-2 13 0,2 2-13 16,-5 2-9-16,4-1 13 0,-3 2 5 0,4-3-9 15,-4 2 0-15,4-1 0 0,-3 1 9 0,0 1-1 16,1 2-21-16,0-1 13 0,2 0 9 0,-2 2 0 0,0 1-22 15,3-2 21-15,0 2-16 0,0 0 21 0,1 2-22 16,1-4 22-16,0 3-9 0,0 0-4 0,0-3 5 0,3 1-5 16,1-2 0-16,-4 1 0 0,5-2 9 0,-2-1-1 15,2-2 1-15,3 1-9 0,-3-3-9 0,6-2 9 16,-2 1 0-16,1-4 0 0,1-2 9 0,-3-4-18 0,3 2 18 16,1-3-13-16,0-1 13 0,-3-2-14 0,4 0 5 15,-2-2-4-15,-3-2-1 0,4 1 1 0,-4 1 13 0,-1-1-66 16,2 2 74-16,-3 2-8 0,-1-1-5 0,-3 2 14 15,1 1-9-15,-1 0 0 0,-2 4 9 0,1 2-5 16,-1 2 5-16,0-1 9 0,-1 1-4 0,1 1-4 0,-2 0-5 16,5 0 0-16,-1 0-5 0,1 0-9 0,0 1 5 15,0 1 4-15,0-1-13 0,2 2 13 0,-2 0-9 0,2 3-5 16,1 0 5-16,-1 2 10 0,0-1-24 0,-1 2 23 0,3 2-9 16,-4-2 0-16,2 1 10 0,-2-1-10 0,0 3 9 15,2-2 1-15,-4 3-1 0,1-3 1 0,-1 2 0 16,-1 0 0-16,0 0-1 0,0 2 1 0,0-1-5 0,0 2 5 15,0 0-5-15,0-1-20 0,0 1 25 0,0 1 0 16,0 2-25-16,0 0 0 0,2 2 15 0,-2-2 10 0,0 0 0 16,0 1-10-16,0 1 10 0,0-1-15 0,0 1 10 15,0-2 0-15,2 1-20 0,-4-1 20 0,-3-1 0 16,4 1-20-16,-4 0 20 0,2-3 0 0,0 1-10 0,-2-2 10 16,0 1-20-16,0-2 25 0,-1-2-25 0,0 1 25 15,1-2-15-15,2-1 5 0,-2 0-15 0,0-1 25 0,1-2-10 16,-1-1 5-16,2 0 10 0,-2-2-25 0,2-1 25 15,0-1-10-15,-2 1 5 0,2-2 5 0,-2 0 0 0,1 0 6 16,-1 0 5-16,0-2 10 0,0 2 2 0,0 0-11 16,-1-1-16-16,-3-1 28 0,4-1-28 0,-1 0 23 15,-1-1-11-15,1-2-17 0,-2 1-1 0,3-4 25 0,-3 3 0 16,3-3-6-16,2 0 0 0,-3 2 1 0,3-2-7 16,2 0-30-16,-1-2 24 0,4 2-24 0,-1-3 12 0,2 0-12 15,3-1 24-15,1-1-31 0,-1-2 32 0,2-2-7 16,3 1-31-16,0-1 19 0,-1-1 6 0,5 1 0 0,-2-3-18 15,1 3 0-15,1 1-6 0,0 1 18 0,1 0-18 16,-2 3 1-16,2 1 0 0,0 0-17 0,-2 3 29 0,0 2-28 16,-1 2-10-16,3-2 12 0,-2 5-10 0,-1-1-24 15,3 0 2-15,-2 3-26 0,-2-2-1 0,3 2-26 0,0 0-9 16,2 0-81-16,-2-1-44 0,-2 1 24 0,4-4 33 16,-1 4 23-16,3 0 30 0,1 0 14 0</inkml:trace>
  <inkml:trace contextRef="#ctx0" brushRef="#br0" timeOffset="37114.6199">11658 5680 109 0,'-4'0'103'0,"-1"-1"-14"0,2 1-3 0,0 0-3 0,-2 0-4 16,0-2-7-16,2 5-14 0,0-3 8 0,-2 0-11 15,1 2 0-15,0 1-10 0,1 0 18 0,-2 1-14 0,2 2-7 16,0 2 0-16,0-1 0 0,-2-2 17 0,2 5-12 15,2-1-3-15,-1-1 0 0,2 2-3 0,-2 1-4 0,2-1 8 16,0 0-15-16,0 1 0 0,0 0-5 0,5-1-3 16,-3 1 0-16,1-4 0 0,1 4-5 0,1-2-12 0,2-2 13 15,-1 1-10-15,2-5 6 0,3 1 4 0,-2-1-13 16,-1-1 4-16,3-1-5 0,-3-1 1 0,0 0-1 16,0-1-4-16,1-1 0 0,-4 2 5 0,2-2 9 0,-3-2 0 15,1 1 0-15,1-1 0 0,-1-1 0 0,-3-2 0 16,2-1 0-16,-4 2 6 0,2-4-20 0,-2-2 29 0,2 3-20 15,-2 0 16-15,0 0 15 0,-2 0 1 0,2 0 6 16,0-2-26-16,0 4 16 0,0-1-10 0,0 2 12 16,-2 0 12-16,-1 0-34 0,0 0 18 0,0 5 7 0,-2-2 0 15,1 1-17-15,-3 1-7 0,1 1 1 0,-1-2 0 16,-2 2 0-16,1 3 7 0,0-1-19 0,0 4-1 0,-3-4 1 16,3 3 0-16,0 0-1 0,0 1 1 0,1 4-7 15,0-2 0-15,-1 2 6 0,3 1 1 0,-2-1 0 0,4 2-7 16,-2-1 7-16,3 1 6 0,1 1 1 0,-1 2-7 15,0 0 6-15,2 2 8 0,0-1-7 0,2 2 7 16,1-1 15-16,4 1-14 0,0 0-22 0,-2-2 37 0,3-1-37 16,3-1 38-16,2-4-38 0,1 1 38 0,2-4-38 0,-2-1 31 15,2-1-15-15,-2-2-8 0,3-6-1 0,-2 0-14 16,0-3-1-16,0-3 31 0,-1 0-38 0,-1-3 38 16,-4-2-39-16,0 2 40 0,0-3-40 0,-5-1 41 0,0 1-42 15,-6-2 42-15,0 2-33 0,1 0 40 0,-6-1-15 16,-1 1-9-16,1 1-16 0,-3 0 24 0,-1 1-8 0,0 1 26 15,-2 2 0-15,2-1 1 0,-3 2 0 0,1 2-17 16,1-1-9-16,2 2 0 0,-1 3 9 0,2 2 0 16,-1-2-8-16,2 3-1 0,-1 1-9 0,1 1 9 0,0 3-9 15,1 0 9-15,-2 3-9 0,1 1 10 0,2-2-10 16,-1 5 9-16,-2 0 10 0,3 3-19 0,-1-1-19 16,4 2 19-16,0-1-9 0,1 0-1 0,-1 0-17 0,6-1 27 15,-1-1 0-15,4-2 0 0,-1-1 18 0,3-4-27 0,3-1 0 16,-3-3-1-16,2-2 10 0,2-1 0 0,-2-3 0 15,-1-1 19-15,-3-1-1 0,2-1-27 0,-4-2 9 16,-1 0-9-16,-2 0 9 0,-1-5 0 0,-3 3 18 0,0 1-27 16,-3 0 9-16,-4 1-28 0,2-2 28 0,-1 4-36 15,1-4 45-15,-5 4-9 0,2-1-27 0,0 4-17 16,2-1-25-16,-1 1-7 0,-1-1-44 0,3 3-44 0,-1 0 5 16,1 0-24-16,0 2-30 0,0 2-9 0,2 2-51 0,-1-1-49 15,0 3 43-15,0 1 34 0,2 4 41 0,2 1 17 16,-2 3 30-16,2 3 25 0</inkml:trace>
  <inkml:trace contextRef="#ctx0" brushRef="#br0" timeOffset="38287.01">11783 9034 112 0,'-4'-6'111'16,"-1"3"3"-16,0-1-3 0,2-1-10 0,-3 1-11 15,1 0-10-15,0 0 8 0,-1 3-3 0,3-4-2 0,0 5-15 16,-1-3 0-16,1 3-2 0,0-1-7 0,0-1 1 0,0 2-4 16,-2 0 6-16,4 0-8 0,-3 2-3 0,1-1-17 15,0-2 5-15,-2 1-3 0,0-2-1 0,2 5-7 16,0-1-1-16,-3-1-4 0,3 4-4 0,-2-2-19 0,2 1 18 15,-2 1-3-15,2-1-6 0,1 2 1 0,1-1-6 0,-3 1-13 16,4-3-1-16,-2 1-18 0,2 1 9 16,-2-2 5-16,2-2-9 0,0 1-22 0,2-1 0 0,-4-1-16 15,6 0 18-15,0 0-16 0,0 0 0 0,0 0 2 0,2 0 5 16,0-1-8-16,-1 1 9 0,4 1 20 0,-2-1 4 16,-1 0 4-16,-1 0-4 0,1 0-7 0,-3-1 7 15,-3 1 16-15,2 0 0 0,-1 0 7 0,-1 1 11 0,0-1-7 16,0 0 23-16,0 0-15 0,0 0 18 0,2 0-11 15,1-3-3-15,0 0 11 0,-3-6 27 16,2 3-11-16,-2-2 4 0,2 3-7 0,-2-3 12 0,0 1-4 16,0-1 2-16,-2 2 12 0,2-1 1 0,0 1 2 15,0 1-13-15,-2 0 2 0,-1 0 0 0,0 2 11 0,1-2 1 16,-4 2-3-16,0 1 2 0,1 1-25 0,0 1 22 16,-1-1-26-16,-2-1 18 0,2 2 1 0,1 0-5 0,0 0-4 15,1 2-18-15,-1-2 12 0,-2 0-23 0,1-2-1 16,0 5 0-16,3-2 1 0,-2 3-7 0,0-1 1 0,0 1-1 15,-1 1-19-15,5 1 33 0,-1-2-33 0,-1 4 26 16,3-1-13-16,-2-1 12 0,2 2-31 0,0-2 32 0,0 0-32 16,0 0-7-16,2 0 2 0,0-2 5 0,-1 1-5 15,2-1 18-15,2 1 0 0,-1-4 6 0,1 1-18 16,3-2 0-16,0 1 0 0,3-1 18 0,0 0-12 0,-3-3 1 16,3 2 16-16,-1-5-16 0,-1 1 22 0,1 1-11 15,-4-1 12-15,0-1 0 0,-1 0 0 0,-3-2 6 0,0 1 6 16,-1 3-12-16,-1-1 6 0,0-2 7 0,0 2-19 15,-1-1 19-15,-3 0 7 0,1 0 7 0,-2 0 14 0,0 0-12 16,-1 0 0-16,-2 2-20 0,0-1 1 0,0 2 28 16,-4 0-35-16,6 2 0 0,-2-1 38 0,0 2-7 15,-2 0-46-15,2 0 39 0,2 3-39 0,-1 1 33 0,0 1-42 16,2 0 42-16,0-1-41 0,-1 2 32 0,4 0-24 16,-1 2-24-16,3-2 24 0,0 1-8 0,-2-2-33 0,2 2 10 15,2-2-54-15,1-1 12 0,1 1 1 0,0-1-43 0,1-2 24 16,0-1-13-16,4 1-13 0,-1-1-9 15,0-1 7-15,5-3-18 0,-7 2-6 0,2-3-5 0,0 0-50 16,0-2-48-16,-2 3-5 0,0-2 39 0,-1-3 36 16,-2 2 15-16,-1-1 18 0</inkml:trace>
  <inkml:trace contextRef="#ctx0" brushRef="#br0" timeOffset="39373.51">11565 4225 84 0,'2'-4'75'16,"-1"4"10"-16,-1-2-10 0,3 1 4 0,-3 1-4 16,0 0-17-16,0 1-22 0,-3-2 7 0,6 1-3 0,-3 0-4 15,0 0 1-15,0 0-15 0,0 0 7 0,0 0-3 16,0 0-4-16,0 0 0 0,0 0-3 0,0 0 7 0,0 0-8 15,0 0-3-15,0 0 0 0,0 1 11 0,0 1-11 0,0 2 8 16,0-1 0-16,0 3-4 0,0 2 0 0,0-1 0 16,-3 4-4-16,0 1-3 0,0-2-1 0,0 2 1 15,-2 1-5-15,0 0 1 0,1 2 0 0,-3 0 0 0,1-2-1 16,-2 2 1-16,2 2 0 0,1-2 0 0,-3 0-8 16,0 3-8-16,2 0 20 0,-2 0 0 0,0 0-5 0,0 0 1 15,0-2 12-15,2 2-12 0,-1 0 4 0,-2 0 0 16,1 0 0-16,0 0 8 0,0-1 0 0,1-1-12 15,-1 1-4-15,-2-2 12 0,1 1-7 0,3-1-1 0,-3-1-4 16,1-2 4-16,2-2 4 0,-1 1-8 0,0-2-4 16,2 0 5-16,2-3-5 0,1-1 4 0,-1 0-4 0,2-2 0 15,1-1 4-15,-2-1 8 0,2-1 1 0,0 0-5 16,2 0 0-16,-2 0-12 0,1 0 8 0,-2 0-12 16,1-3-4-16,-2 2-5 0,2-2-4 0,0-2-11 0,3-1-9 15,-1-1-3-15,1-2-12 0,0 0-10 0,0-3-42 16,2-3-65-16,2 1-36 0,0-2 18 0,1-2 12 0,2 0 40 15</inkml:trace>
  <inkml:trace contextRef="#ctx0" brushRef="#br0" timeOffset="39853.3">11600 4191 52 0,'1'2'85'0,"-1"3"-21"0,0 0 4 16,0-1-4-16,2-1-3 0,1 3-28 0,-1-1 13 0,4-1-10 16,-4-1 4-16,3 3-4 0,-4-3 0 0,4 2-3 15,1-1-1-15,-3 0-2 0,-1 3-19 0,3-1 18 16,-4 1-18-16,1-1 7 0,1 3 1 0,0 2-1 0,3-1 0 15,-6 1 12-15,4 1-11 0,-3 0-1 0,1 0 5 16,1 1-1-16,2-1-11 0,-2 3 16 0,-1 0-1 0,1 2 1 16,0-2-5-16,3 0-18 0,-1 1 4 0,-2-1 7 15,5 2 8-15,-3-2-3 0,0 3-5 0,1-5-15 16,-2 2-4-16,1 0 20 0,0-1-20 0,0 1 12 0,0-2 7 16,-1 2-19-16,1-1 12 0,-4-1-12 0,1-2 4 15,1 1 8-15,-3 0-8 0,2 0 12 0,-1-2-4 16,-1 1-1-16,-1-1 1 0,1-1 4 0,1 2 0 0,3-2 0 15,-1-2-4-15,-1 1 0 0,-1-2 0 0,4 1 0 0,-1-1 0 16,-1-1 0-16,-1-1-12 0,3-2 8 0,-3-1-4 16,-2 2 4-16,0-3 0 0,1 2-4 0,-1-2 0 0,0 0 0 15,0 0-4-15,-1 0 0 0,2-2-8 0,-2 4-12 16,1-2-4-16,0-2 4 0,0 4-11 0,-2-2 0 16,0 0-23-16,-1 0-14 0,-2-3-52 0,-1 0-64 0,0-1-7 15,1 0 12-15,-3-2 40 0,0 0 11 0</inkml:trace>
  <inkml:trace contextRef="#ctx0" brushRef="#br0" timeOffset="40183.7899">11328 4576 126 0,'0'0'104'16,"3"2"-4"-16,0-2 0 0,-1-2 8 0,5 2-18 16,3 0-10-16,0-1 8 0,1 1-3 0,5 0-18 0,1 0 16 15,2 0-14-15,1 0-3 0,-2 0-8 0,7 0-2 16,-3 0-8-16,-1 0-3 0,3 0-8 0,-1 0-4 0,1 0-16 15,-3 0 8-15,-1 1 5 0,-1 1-18 0,0-1-7 16,-3 1-1-16,-2 2-13 0,0-3-20 0,-2 4-26 0,-3 0-3 16,2-1-7-16,-5 1-46 0,-1-1-44 0,0 2-55 15,-5-1 2-15,3-1 9 0,-1 2 35 0,-2-1 28 16</inkml:trace>
  <inkml:trace contextRef="#ctx0" brushRef="#br0" timeOffset="41192.43">11211 9662 116 0,'0'0'100'0,"0"0"-22"0,0 0 15 15,0 0-14-15,0-2-3 0,0 2-22 0,0 0-3 0,3 0-1 16,-3 0 5-16,2 0-22 0,-2 0-3 0,3 2 18 16,-1 0-22-16,-1 0 15 0,-1-1-19 0,2 2 1 15,1 0 7-15,-2 2 0 0,-1 0 0 0,0 0 1 0,2 1 4 16,-4 1-12-16,4 0 4 0,-1 0-3 0,-2 2 7 0,1 2-19 16,1-1 0-16,-4 2 16 0,3-1 0 0,0 1-4 15,0 0-4-15,0 1 1 0,0-1-5 0,0 2 1 0,0-1-1 16,0 1-3-16,3 1-1 0,-3-2 1 0,0 2 0 15,0-1-5-15,2-1 1 0,-2 1-1 0,0 1 5 16,2-2-22-16,-2 2 1 0,0 1-1 0,0-2 22 0,1 1 0 16,-1 0-17-16,2 2 16 0,-2-3 1 0,2 2-8 15,-1-1-14-15,2-2 18 0,-3 1-18 0,2-2 18 16,-2-2-9-16,0 1-9 0,0-2 18 0,0-2-18 0,0 1 18 16,0-2-18-16,0-2 18 0,0 2-9 0,0-1-9 15,0-1 13-15,0 2 5 0,0-2 0 0,0 1-18 0,0 0 18 16,-2-1-18-16,2 2 18 0,-1-3-22 0,1 2 21 15,-3-4-21-15,1 1 22 0,2-2-22 0,0 1 22 16,-2-1-5-16,2 0-4 0,0 0-22 0,0 0-3 0,0-3-9 16,0-1-4-16,0 1-19 0,0-2-20 0,0-1 1 15,0-3-29-15,0 0-43 0,0-1-41 0,0-2-15 0,0-2 28 16,2 4 8-16,-2-4 29 0</inkml:trace>
  <inkml:trace contextRef="#ctx0" brushRef="#br0" timeOffset="42281.89">11146 9758 66 0,'0'-2'100'0,"2"-1"-8"0,-2-3-2 16,1 3-11-16,1-4-4 0,1 2-21 0,1-3-14 15,0 2-4-15,2 0-11 0,-1 0 8 0,1 1 4 0,1 0-12 16,1 0-3-16,-1 2 0 0,-2-2-3 0,3 5-5 16,-3-4 1-16,3 3 0 0,-2-1-4 0,-1 2 0 0,1-3-3 15,-1 3-1-15,3 0 0 0,-2-1 1 0,1-1-1 16,1-1 1-16,0 3-4 0,2-1-1 0,0 1-6 15,-2-4 6-15,4 6 1 0,0-4 0 0,2 2-4 0,0 0 4 16,-1 0-4-16,1 2 0 0,0-4 0 0,0 2 0 16,-1 0 0-16,4 0 0 0,-5 2 0 0,2 0 0 0,-3 1 0 15,-2 0 0-15,2 1 3 0,-3 1 1 0,-1-1 0 16,-1 2 0-16,0 0-1 0,0 0-10 0,-2 0 11 0,0 0-1 16,0 0 1-16,-3-1 11 0,-1 1-11 0,2-1 0 15,1-1-1-15,-3 0 1 0,0 1 0 0,0 1 0 0,0-2 7 16,0 1-7-16,0 1 0 0,0-3 11 0,0 3-19 15,0 0 12-15,0 0 11 0,0 0-12 0,-1 1-7 16,-3 0 19-16,3 1 1 0,-3 0-5 0,1-1-15 0,-2 2 15 16,1 0 1-16,-1 0-1 0,1-2-3 0,-5 1 0 15,5 0-12-15,-1-1-8 0,0 1 4 0,-1-2 0 0,1 1 0 16,-1-1 0-16,1 0 20 0,0 0 0 0,0-1-20 16,-1-1 16-16,0 2-1 0,3-3-7 0,-4 2 8 0,4-1-8 15,0 0-4-15,-3 1 8 0,3-5-8 0,-2 3 0 16,2 0 8-16,-2 2-8 0,2-5-4 0,-1 6 12 15,1-6-8-15,3 1 8 0,-6 2-8 0,6-3 0 0,0 2 0 16,-1-1 8-16,-1-1-8 0,2 0-8 0,-3-1 24 16,3 2-12-16,0-1 0 0,-2 0 4 0,2 0-4 15,-1 2 0-15,-3-1 0 0,4-1 0 0,-3 0 0 0,5 0-4 16,-1 2 0-16,-2-4 0 0,-1 2 0 0,2 0 12 16,-1 2-12-16,2-4 0 0,-1 2 0 0,0 0-4 0,0 0 4 15,0 0 0-15,0 0 0 0,2 0 0 0,1 0 0 16,-3 0 0-16,2-3-4 0,1 2 0 0,0-1 4 0,2-2 0 15,1 2 0-15,-3-2 0 0,2 2 0 0,0-2-12 0,-2-1 12 16,3 2-8-16,-4 1 8 0,4 2 0 0,-3-2 0 16,0 0 0-16,-1 1 0 0,3 1 8 0,-2 0-8 15,0 0 0-15,2 0 0 0,1 0 0 0,-3 0 0 0,2-2 4 16,0 1-4-16,0 2 0 0,1-2 4 0,0 1 0 16,0 0-4-16,-1 0 0 0,0-2 0 0,2 2 8 15,0 0-8-15,-1 2 0 0,-1-2 4 0,3 1-4 0,-3 1 0 16,3 2 4-16,-2 1 4 0,0-1-16 0,1 1 8 15,-1 1 0-15,2 1 0 0,-2 1 8 0,-1-1-8 0,0-1 0 16,1 2 0-16,0-1 0 0,-1-1 0 0,-3 1 0 16,1 1 0-16,-1 1 0 0,2-1 0 0,-4 1 0 0,2 0 0 15,-2 0 12-15,0 1-3 0,0 1-1 0,-2-1 0 16,4 2 0-16,-2 0-12 0,0-1 0 0,-2 1 4 16,2-2 8-16,0 0-12 0,0 0 4 0,0-1 0 0,0 0 0 15,0 1 8-15,0-2-12 0,0 1-4 0,0-2 16 16,-3 2 0-16,0-1-8 0,1 1-8 0,-1 0 8 0,0-2 0 15,-3 2 0-15,1-1 0 0,0 1 0 0,-1 0 8 16,1-2 1-16,-1 2-18 0,-2 0 9 0,0-1 13 16,0 1-5-16,0-2 0 0,-1 2 5 0,-1-1-17 0,-1 1 20 15,0-3-3-15,-2 3 12 0,-1-3-8 0,-2 2 4 0,-2-1 1 16,1-1-5-16,-3 0 23 0,1 0-23 0,-2-2 23 16,1-1-21-16,-3-1 17 0,3 1 1 0,1-1-18 0,-1-2 9 15,2 0 1-15,1 0-10 0,1 0-19 0,1-2 15 16,3-1-15-16,3 3-15 0,1-5-14 0,0 2-18 15,5-2-18-15,-2-2-30 0,5 0-47 0,0-2-78 0,0 0-50 16,0-2 37-16,0 2 36 0,0-1 25 0,0 1 22 16,0 0 14-16</inkml:trace>
  <inkml:trace contextRef="#ctx0" brushRef="#br0" timeOffset="48308.17">24665 4764 69 0,'1'0'72'16,"-2"0"-5"-16,1 0-2 0,0 0-5 0,0 0-2 0,0 0-12 15,0 0-3-15,0-3 1 0,0 3-5 0,0 0 1 16,0 0-4-16,0 0-7 0,0-2 8 0,0 2-12 0,0 0 1 15,0 0-4-15,0 0 0 0,0 0 0 0,0 0-4 16,0 0 1-16,0 0-1 0,0 0-3 0,0 0-4 16,0 0 1-16,0 0 3 0,0 0 3 0,0 0-6 0,0 0-9 15,0 0 5-15,0 0 14 0,0 0 1 0,0 0-4 16,0 0-15-16,0 0 19 0,0 0-20 0,0 0 1 0,0 0 12 16,0 0-13-16,0 0 20 0,0 0-23 0,0 0 0 0,0 0 12 15,0 0 0-15,0 0 7 0,0 0-11 0,0 0-12 16,0 0 19-16,0 0-7 0,0 0-12 0,0 0 12 15,0 0 0-15,0 0-12 0,0 0 20 0,0 0-9 0,0 0 1 16,0 0 0-16,0 0 0 0,0 0 4 0,0 0-4 16,0 0 4-16,0 0-4 0,0 0 4 0,0-1 0 0,0-1 0 15,0 2-4-15,0 0 0 0,0 0 8 0,0 0-12 16,0 0 0-16,0-1 9 0,0 1-1 0,0-2 0 16,0 5-4-16,0-3 1 0,0-1-1 0,0 1-12 0,0 0-9 15,0 0 5-15,0 0 16 0,0 0 1 0,0 0-1 16,0 0-4-16,0 0 0 0,0 0 0 0,0 0 0 0,0 0 1 15,0 0-10-15,0 0 1 0,0 0 8 0,0 0-8 16,0 0 0-16,0 0 8 0,0 0 0 0,0 0 1 16,0 0-1-16,0 0 0 0,0 0 0 0,0 0 0 0,0 0-4 15,0 0 4-15,0 0-4 0,0 0 5 0,0 0-5 16,0 0 0-16,0 0 0 0,0 0 0 0,0 0 0 0,0 0 0 16,0 0 0-16,0 0 0 0,0 0 0 0,0 0 0 0,0 0-9 15,0 0-7-15,0 0 11 0,0 0 5 0,0 0 5 16,0 0-1-16,0 0 0 0,0 0-8 0,0 0 0 15,0 0 12-15,0 0 0 0,0 0-12 0,0 0 0 0,0 0 12 16,0 0 1-16,0 0-5 0,0 0-8 0,0 0-1 16,0 0 1-16,0 0 0 0,0 0 8 0,0 0 0 15,0 0 1-15,0 0-1 0,0 0 0 0,0 0 0 0,0 0 0 16,0 0 1-16,0 0-1 0,0 0 0 0,0 0 0 0,0 0 1 16,0 0-1-16,0 0-17 0,0 0 22 0,0 0-1 15,0 0-12-15,0 0 12 0,0 0-20 0,0 0 20 16,0 0-8-16,0 0-8 0,0 0 16 0,0 0-8 0,0 0 9 15,0 0-9-15,0 0 8 0,0 0-12 0,0 0-9 16,0 0 22-16,0 0-1 0,0 0-8 0,0 0 4 0,0 0-8 16,0 0-9-16,0 0 22 0,0 0-5 0,0 0-12 15,0 0 16-15,0 0-16 0,0 0 16 0,0 0-16 16,0 0 16-16,0 0-16 0,0 0-1 0,0 0 1 0,0 0 20 16,0 0-20-16,0 0 12 0,0 0-12 0,0 0 20 15,0 0-20-15,0 0 21 0,0 0-22 0,0 0 22 16,0 0-22-16,0 0 9 0,0 0 9 0,0 0-18 0,0 0 22 15,0 0-13-15,0 0-13 0,0 0 22 0,0 0-9 16,0 0-13-16,0 0 22 0,0 0-18 0,0 0 18 0,0 0-18 16,0 0 18-16,0 0-9 0,0 0-9 0,0 0 9 0,0 0-8 15,0 0 20-15,0 0-12 0,0 0-8 0,0 0 12 16,0 0-12-16,0 0 20 0,0 0-20 0,0 0 16 16,0 0-8-16,0 0-8 0,0 0 16 0,0 0-16 0,0 0 21 15,0 0-22-15,0 0 22 0,0 0-13 0,0 0-9 16,0 0 22-16,0 0-21 0,0 0 3 0,0 0 18 0,0 0-4 15,0 0-18-15,0 0 1 0,0 0 20 0,0 0-16 16,0 0 8-16,0 0 14 0,0 0-23 0,0 0 23 0,0 0-10 16,0 0 1-16,0 0 0 0,0 0-1 0,0 0 1 15,0 0-4-15,0 0 3 0,0 0-3 0,0 0 4 16,0 0-5-16,0 0-4 0,0 0 5 0,0 0-1 0,0 0-4 16,0 0 0-16,0 0 0 0,0 0 0 0,0 0 0 15,0 0 0-15,0 0 0 0,0 0 0 0,0 0 0 0,0 0 5 16,0 0-1-16,0 0 0 0,0 0 1 0,0 0-1 15,0 0 5-15,0 0-4 0,0 0 0 0,0 0-1 16,0 0 1-16,0 0-1 0,0 0 10 0,0 0-14 0,0 0 4 16,0 0 10-16,0 0-14 0,0 0 0 0,0 0 9 15,0 0-13-15,0 0 4 0,0 0-5 0,0 0 5 16,0 0-4-16,0 0 4 0,0 0-5 0,0 0 5 0,0 0 9 16,0 0 0-16,0 0-13 0,0 0 4 0,0 0-5 0,0 0 5 15,0 0 0-15,0 0 0 0,0 0 0 16,0 0 0-16,0 0 9 0,0 0-9 0,0 0 0 0,0 0 10 0,0 1-15 15,0 2 5-15,0-1 9 0,0 2-13 0,0-1 4 16,0 0 9-16,0 1-14 0,0 1-4 0,0 1 9 16,0-1 9-16,0 1-13 0,0-2 4 0,0 2 0 0,0 0 0 15,0 0 9-15,0-1-14 0,0 4-4 0,0-2 9 16,0 2 0-16,0 0 0 0,0 1 9 0,0 1 1 0,-4 0-10 16,4 1 0-16,0 0 9 0,-3 3-9 0,3-2 0 15,0 1 9-15,0-1 1 0,0 1-1 0,-3-1 1 16,0 1-10-16,3-1 0 0,0-1-10 0,-1 2 20 0,1-2-20 15,-4 0 20-15,4 1-20 0,-3-1 20 0,3 0-20 16,0 0 20-16,0 0-20 0,0 0 20 0,0 0-20 0,-3 2 1 16,1-4 23-16,2 4-19 0,-3-2 20 0,2 1-25 15,-1-2 15-15,-3 0 9 0,4 2-9 0,-5-1 0 16,2-2-15-16,1 2 5 0,3-2 1 0,-1 0-1 0,1-2 0 16,-4 2 0-16,3-4 1 0,1 1 23 0,0-1-5 15,1-1 0-15,-1-1 1 0,0-1-5 0,0-1-1 0,0-2 1 16,0 1 0-16,0-1-5 0,-1 0 0 0,1-1-10 0,0 1 10 15,0 0 0-15,0 0 0 0,0 0 0 0,0 0 0 16,0 0 0-16,0 0 0 0,0 0 0 0,0 0 0 16,0 0 0-16,0 0 0 0,0 0 0 0,0 0 0 0,0 0 1 15,0 0-1-15,0 0 0 0,0 0 0 0,0 0 0 16,0 0 0-16,0 0 0 0,0 0-15 0,0 0-5 0,0 0 20 16,0 0 0-16,0 0 0 0,0 0 0 0,0 0 0 15,0 0-5-15,0 0 0 0,0 0 0 0,0 0 0 16,0 0 0-16,0 0 0 0,0 0 0 0,0-2 0 0,0 1 0 15,0-1-5-15,0 2-15 0,0 0 9 0,0-3-19 16,0 2-20-16,0-1-13 0,0-2-3 0,0-1-26 16,0 2-18-16,0-3-17 0,0 2-31 0,0-6-79 0,0 0-1 15,0-2 19-15,0 0 36 0,0 0 25 0,0-1 23 0</inkml:trace>
  <inkml:trace contextRef="#ctx0" brushRef="#br0" timeOffset="49450.05">24635 4764 109 0,'0'-2'78'0,"1"2"-7"0,2 0-3 0,1 0 4 0,-3 0-15 16,2 0-14-16,2 0-3 0,0 0-4 0,-1 0-14 15,1 0-4-15,-2 0 7 0,2 0 4 0,-1 0 0 0,-3 0-10 16,1 0-8-16,4 0 7 0,-5 2 0 0,2-1 8 16,1 1-8-16,0 1 1 0,0 0-5 0,-1 1 1 15,0 1 0-15,5-1-4 0,-4 3 0 0,0 0 0 0,1-1-7 16,-1 1 7-16,1 1 1 0,3-1 6 0,-2 4-10 15,-1-2 3-15,1 1 8 0,-1 2-15 0,3 0 3 16,-2 5 4-16,1-4 16 0,-3 4 0 0,1-1-8 0,-2 2 0 16,3 3 0-16,-1 0 4 0,-2 2 1 0,2-2 3 15,0 0 0-15,-3-2 13 0,2 3-20 0,0-2 20 0,-3 1-8 16,5-3-11-16,-3-2 12 0,1 0 0 0,-1-1 4 16,2-3-11-16,-4 0-9 0,4-2 9 0,-2 0 8 0,2 0 1 15,-1-3-3-15,1-1-15 0,-5 0 11 0,0-3-6 16,3 2-22-16,1-4 23 0,-3 0 1 0,3 1-15 0,-3-2-9 15,1 0 19-15,2 0-10 0,-2 0-13 0,2 0 4 0,0 0 19 16,-1-3-19-16,0 0 19 0,0 0-5 0,1 0-19 16,0 0 20-16,1-1-10 0,-4-2-15 0,2 0 25 15,-1 0-20-15,1-2 19 0,1 2-23 0,-1 0 23 0,2-1-23 16,-4-2-1-16,4 0 24 0,-1-2-23 0,3 2-1 16,-2-1 20-16,3-1-1 0,-4-1-18 0,6-1 14 15,-6-2-20-15,4 1 20 0,0-1-5 0,2 0 0 0,-4-1-10 16,0 1 10-16,3-3-10 0,-2 1 1 0,1 1 4 15,-2-1 5-15,1 4 5 0,-2-1-15 0,1 1-4 0,-2 2 14 16,-2-1 9-16,1 3 1 0,-1 0-20 0,-1 2 1 16,-1-1 4-16,2 4 0 0,1-4 1 0,1 2 4 15,-3 2 0-15,2-1 0 0,3-1 0 0,-3 2 19 0,2-2-5 16,2 1 0-16,-1 1 1 0,2-2-25 0,-5 0 1 16,2 3 13-16,1-2 11 0,-6 1-25 0,7-1 25 0,-3 2-5 15,0-2-20-15,0 3 0 0,1 0 20 0,-2-1-20 16,0 2 20-16,2-2-20 0,-2 3 20 0,4-2-10 0,-1 2 10 15,-3-1-20-15,2-3 20 0,-2 3-20 0,2 0 0 16,-4 1 20-16,1-3-10 0,-2 3 10 0,3-2-20 0,0 1 20 16,0-1-25-16,0 2 15 0,0 0 0 0,1-1-10 15,-3-1 20-15,6 2-20 0,-4-1 1 0,3-1-1 16,-3 2 24-16,-1-2-23 0,2 2 14 0,-4 0 4 0,2-1 1 16,-2 2-10-16,2-2 10 0,-2 0-20 0,0 1 20 15,-2 0-25-15,2 0 15 0,2 0-10 0,-4-2 20 0,2 2-20 16,0 0 10-16,0 0-9 0,0-1 23 0,0 2-23 15,0-1 18-15,0 0-18 0,0 0 13 0,0 0-13 0,0 0 23 16,0 0-23-16,0 0 23 0,0 0-24 0,0 0 25 16,0 2-25-16,0-1 25 0,0 2-25 0,0-1 25 15,0 1-25-15,0 0 25 0,0 1-15 0,0 0-10 0,0 1 15 16,0-2-15-16,0 0 25 0,0 2-25 0,0-1 24 16,0-1-23-16,0 0 23 0,0 0-23 0,0 0 23 0,0 3-24 15,0-1 25-15,0-1-15 0,0 1-10 0,0-1 20 16,0 4-20-16,0-1 25 0,0-1-25 0,0 2 25 15,0-1-15-15,0 2-10 0,0 0 10 0,0 0 15 0,0 0-10 16,-2 2 0-16,2-1 0 0,0 1-15 0,0 1 5 16,0-2 25-16,-1 4-25 0,1-1 5 0,-2-1 0 0,2 5 10 15,0-4 10-15,2 2-15 0,-2 0-10 0,-2 0 5 16,2 2 10-16,0-4 1 0,0 2-11 0,0-1 10 0,0-1 0 16,0 1 0-16,0-1 1 0,0 1-11 0,0-2 0 15,0-2 10-15,0 2 1 0,0 0-1 0,0-1 1 0,0-1 0 16,0-1-6-16,0 2 0 0,0-4 1 0,0 2-6 15,0-3 0-15,0 1 0 0,3-2 5 0,-1-2-16 0,1-1 11 16,-1-1-10-16,-1 1-6 0,4-2-21 0,-5 0-4 16,4 0 0-16,-4 0-14 0,3-2-26 0,-3 2-21 15,-3 0-14-15,-1 0-45 0,-1 0-33 0,1 0-48 0,-4 0 9 16,-1 0 30-16,0-1 27 0,0 1 18 0,0 0 12 16</inkml:trace>
  <inkml:trace contextRef="#ctx0" brushRef="#br0" timeOffset="50758.06">24914 10582 52 0,'0'0'74'0,"0"0"-2"15,0 2-4-15,4-1 3 0,-4-1-6 0,1 5-12 0,-1-2-2 16,2 0-1-16,-4 0-7 0,2 3-3 0,0-2 11 15,0 1-7-15,2 0 4 0,-4 0-1 0,2 1 1 16,0 1-7-16,0 0 4 0,0-1-18 0,0-1 7 0,0 3 0 16,0 0-4-16,-1 1 1 0,1-2-4 0,-2 2-4 15,2 0 5-15,0 2 3 0,0-2 1 0,0 3 0 16,-2 1-4-16,2 1-16 0,0 1-4 0,2 0 0 0,-4 0 4 16,-1 0 17-16,3 3-21 0,0-2 9 0,-1 1-1 15,-3 1 14-15,3 0-26 0,-2 1 17 0,-2-1-8 0,2 0 8 16,3 2-21-16,0-1 17 0,-1-1-8 0,-3 2 8 0,4-1-13 15,0-1 1-15,0 0-1 0,0-3 0 0,0 3-8 16,0-1 8-16,0 1 1 0,0-4-14 0,0 3 13 0,0-3 1 16,0 1-1-16,0-2 0 0,0-1-4 0,0-1-8 15,0-1 12-15,0-1-13 0,0 2 14 0,0-5-5 16,0 1-9-16,0-2 9 0,0-3 9 0,0 2-5 0,0-3-4 16,0-1-4-16,0 2-1 0,0-2-16 0,0 0-5 15,0-2-8-15,0 1-4 0,4-4-21 0,-3 1-22 0,2-1 1 16,2-1-22-16,-1-3-35 0,-4 0-68 0,5-4-2 15,-3-2 30-15,1 0 16 0,-3-1 26 0</inkml:trace>
  <inkml:trace contextRef="#ctx0" brushRef="#br0" timeOffset="51318.99">24884 10606 98 0,'0'0'68'0,"0"0"-8"0,2 0-3 0,0 0-3 0,-1 0-4 16,3 0-21-16,-1 2 0 0,3-1-4 0,-2 2 3 15,0 2-2-15,2-3 6 0,1 3-7 0,-4 1 8 16,3 1-8-16,-2 3 12 0,3 0-1 0,-2-1-7 0,1 3 1 15,2-1-1-15,0 4 11 0,-2 0 1 0,2 1-4 16,1 1-14-16,-1-1-1 0,0 1 12 0,2 2-4 0,-1-1 1 16,2 0-1-16,-2 3 5 0,0 0 4 0,-1-1 0 15,0 1 0-15,0 0-3 0,2 0-20 0,-5-2 16 0,3 2 0 16,0 0-11-16,1 0-9 0,0-6 9 0,0 2 4 16,0-4-21-16,3 2 12 0,-6-3-3 0,0 0 0 15,7-4 8-15,-5 1-21 0,1-2 17 0,-1-2 0 0,-2 1-13 16,2-3 9-16,-3-2 0 0,0 2-8 0,3-3-1 15,-5 0 9-15,2 0-9 0,-2 0 1 0,2 0-1 0,-2 0 1 16,2 0-14-16,-1-3 13 0,-1 2 1 0,4-1-1 16,-3-3 0-16,1 1-4 0,0-2 0 0,3 2 5 15,-4-5-5-15,3 0 4 0,-4-3-4 0,4 1 14 0,-3-1-10 16,1 0 1-16,-2-2-1 0,2-2 5 0,-5 0 9 16,1-1 0-16,1-2-9 0,-2-1 10 0,2 1-1 0,-2-2-4 15,0-1-5-15,-2 2 5 0,4-3-18 0,-2 2 18 0,3 0-24 16,-2 0 6-16,3 3 18 0,-1 0-9 0,0 2-15 15,1-1 1-15,1-1 23 0,-3 3-5 0,1 2-13 16,2-4-1-16,-2 5-9 0,0-2 0 0,0 0 0 0,-3 0-14 16,2 4-22-16,-2-2-4 0,0 0-37 0,4 1-2 15,-4 1-41-15,-2 0-70 0,0-1-48 0,-1 2 37 0,-4-2 27 16,6 1 24-16,-2 1 25 0</inkml:trace>
  <inkml:trace contextRef="#ctx0" brushRef="#br0" timeOffset="52719.21">25101 6361 69 0,'0'0'111'0,"-5"2"-8"0,4-2-10 0,-3 0-10 15,0 0 3-15,-2-2-10 0,1 2-7 0,0 0-18 0,0 2 8 16,0-1-4-16,-1 2 8 0,-1 0-14 0,3 0 11 16,-2 2-2-16,1 1-1 0,0-2-22 0,-1 2 8 0,1 2 1 15,4-4 0-15,-1 2-4 0,1 2 1 0,1-4 0 16,0 2 5-16,0 0-3 0,0 0 0 0,0 0-4 16,0 0-3-16,0-1-23 0,0-1 23 0,0 1-27 0,1-4 0 15,1 1 5-15,3-1 14 0,1 1-19 0,0-2 19 16,2 0-14-16,2-2-14 0,2-1 19 0,-1 0-19 0,3-3 0 15,-1 2 20-15,-2-1-25 0,3-1 24 0,-2-1-24 16,-2-1 10-16,-2-1-5 0,-3 2 10 0,2-1 4 0,-4 1 6 16,-2-1 5-16,3 1 5 0,-4-1 11 0,-4 2 6 15,1-1 1-15,2-1-10 0,-6 0 18 0,2 0-4 16,-1 2 1-16,-2-2 13 0,2 2 3 0,-4 0 3 0,2 2-12 16,-1-1 16-16,1 4-18 0,2-2 1 0,-2 3 2 15,-1-2-6-15,2 2 1 0,-1 0-7 0,0 2 2 16,1 1-8-16,-3 0 0 0,3 1-7 0,-2-1-9 0,1 2 19 15,2-1-27-15,-1 2-1 0,1 2 1 0,0-1-9 0,1-3-1 16,4 3 1-16,-3-1-29 0,3-2 47 0,-1 2-28 16,2-3 0-16,0 2 0 0,2-1-19 0,1-1 19 0,2 0 0 15,0 0 0-15,2-3-9 0,0 2-1 0,-3-2 10 16,6 1-9-16,1-1-1 0,-2 0-36 0,1-1 37 16,1 1-37-16,-3-2 28 0,-2 2 18 0,1 0-35 0,-6-3 43 15,8 1-16-15,-7 1 25 0,0 1-17 0,-2-1-26 16,0-2 35-16,0 0 17 0,0 3-17 0,0-3-18 0,0 1 27 15,0 1 0-15,0-1 0 0,-4 1 10 0,4-1-10 16,0-2 1-16,-3 4 9 0,2 0 1 0,-5 0-10 16,1 0 0-16,0-3 1 0,-1 4 0 0,-1 2-20 0,0-3 39 15,-1 3-29-15,1 3 1 0,-1-3-1 0,1 2 0 16,0 0-10-16,1 0 0 0,-1 1-10 0,6 0 0 0,-1 0-1 16,1-1 1-16,-3-2-10 0,4 2-9 0,0-1-30 15,0-1 2-15,4-2 39 0,-3 1-19 0,4-1-27 0,-2 1 46 16,0-2-8-16,5 0 0 0,0 0 8 0,0 0-16 15,2 0 0-15,-2-2 10 0,1 1 15 0,-1-1 1 16,-2 1-8-16,1-1 0 0,-1-1 7 0,-3 3 18 0,0-2-26 16,-1 1 34-16,1 0-34 0,-2-1 9 0,-1 1 41 15,0-1-1-15,0 1-15 0,2-2-17 0,-2 1 16 0,2-3 1 16,-2 1 9-16,0-2-1 0,0 2 1 0,0-2-17 16,0 3 26-16,0-3 1 0,-2 3 0 0,-1-2-17 0,0 1 46 15,-1 1-46-15,0-2 0 0,-2 4 1 0,-1-2 19 16,-1-2 20-16,2 5-8 0,-2-3-9 0,0 2 0 0,3 1-11 15,-1-2-31-15,0 2-21 0,0 0 0 0,1-1 11 16,-2 1-11-16,4 0-21 0,-2 0-39 0,4 0 3 16,-2 0-7-16,1 0-25 0,0 3-11 0,-2-2-18 0,4 2 1 15,0 2-26-15,-2-1 12 0,1 1-18 0,1 2 14 16,0 1-25-16,0 2 0 0,-2 1-18 0,1-3-68 0,2 3-10 16,-1 3 40-16,0-2 33 0,0 3 29 0,0 1 21 15,0 1 15-15</inkml:trace>
  <inkml:trace contextRef="#ctx0" brushRef="#br0" timeOffset="54038.7">25732 9558 130 0,'0'0'121'0,"0"1"-17"0,-5 1-4 0,5-2-6 0,-3 0 7 16,2-2-21-16,1 4-3 0,0-2-10 0,0-2-4 15,-4 2 1-15,3 0 4 0,-2 0-2 0,1 0-4 0,0 0-3 16,1 0 9-16,-3 0-3 0,0 0-3 0,-2 2-20 15,-1-1 14-15,2 2 1 0,-1 1-4 0,-2 0 1 0,1 0 11 16,0 2 2-16,1 0-3 0,-2 2 2 0,-1 1-4 16,2-2-8-16,1 1-5 0,1 1-4 0,-3-2 1 15,3 4-5-15,2-4 1 0,2 0-6 0,-3 3 1 0,3-4-5 16,2 1-6-16,1-1 0 0,1 0 0 0,2 0-6 16,3-3 0-16,-2 0-6 0,2-1 7 0,2-1 6 0,0-1-20 15,3 0 7-15,3-3-7 0,-2 0-14 0,0-2 36 16,1 0-36-16,-4 0 21 0,1-1 22 0,-2-1 1 15,-2 1 8-15,1-2-6 0,-4 1 8 0,-3 1 9 0,-1-1 1 16,2 0 29-16,-3-2 2 0,0 3 4 0,0-1-35 16,0-1 31-16,0 1-18 0,-3-1 44 0,0 1 27 0,1-1 7 15,1 0-17-15,-2 1 4 0,-3 3 4 0,1-1-8 16,-2 2 3-16,1 0 4 0,-1 2-40 0,-2-1 59 0,1 2-70 16,-1 2 60-16,-2 1-13 0,0 1 1 0,-1 1-74 15,-1 1 31-15,0-1 15 0,0 3-30 0,2 0-15 0,0 2-46 16,2 2 31-16,1-1-1 0,0-1 1 0,3 1-16 15,2-1 32-15,-1 1-79 0,2-1 32 0,2 1 31 16,2-2-31-16,0 1-47 0,3-2 31 0,1-1 31 0,2 2-15 16,3-3-16-16,-1-1-47 0,3 1-16 0,0-5-15 15,5 2 0-15,-2-3 0 0,-2-1 0 0,3-1 32 0,-2-1-77 16,0-1 77-16,-2-1-45 0,-4 1 1 0,3-3 15 16,-8 3 0-16,3-2 90 0,-4 0-74 0,-1 0 74 0,-1 2-15 15,-1-2 0-15,0 2 0 0,-1-1 0 0,-1-3 14 16,-1 4-43-16,-4-5 44 0,1 4 14 0,0-3 1 15,-2 3 0-15,0-3 0 0,-2 2 15 0,1 0 30 0,-2 2 1 16,0 2 0-16,0-1-76 0,1 1 77 0,2 2-77 16,-3-1 77-16,0 2-77 0,3 1 0 0,-1 3 15 15,-2-2 16-15,1 3 0 0,4-2-31 0,-5 2 31 0,5 0-31 16,-1 3 31-16,2-1-47 0,4 1 63 0,-2-2 0 16,3 2-78-16,0 0-1 0,3-3 64 0,-2 2-64 0,4-1 1 15,2-1 62-15,1 0-15 0,1-1-16 0,-1-1-31 0,5-1-16 16,1 0 1-16,-1-3 0 0,0 2 15 0,4-4-77 15,-4 0 78-15,0-2-16 0,0 1 0 0,-2-1 31 0,0-1-15 16,-4 1 0-16,2-1 15 0,-8-1-30 0,3 0 30 16,-3 2 15-16,-1-1 15 0,0-1 0 0,2 0 60 15,-5 2-45-15,-2-4-15 0,2 3 46 0,-5-2-30 0,3 1-1 16,-1-1 1-16,-1 1 77 0,-1-2-16 0,-1 4 2 16,1-2-1-16,2 1-15 0,-2 0-15 0,2 4 0 0,-1 0-15 15,2-1-96-15,-1 1 64 0,1 1-79 0,-1 0-31 16,2 3-31-16,-3-1-123 0,1 3-72 0,-1 0-209 0,0-1-92 15,-1 4-61-15,0-1-21 0,-5 0 30 0,2 4 205 16,-2 0 116-16,-2-1 67 0,0 1 43 0,-4-1 23 16,-1 2 32-16,-3 3 26 0,-2 0 22 0</inkml:trace>
  <inkml:trace contextRef="#ctx0" brushRef="#br0" timeOffset="56460.91">11859 9037 94 0,'0'0'82'0,"0"0"-14"0,0 0-4 0,0 0 15 0,0 2-7 16,0-2-22-16,0 0-3 0,0 1-4 0,0-2-3 16,0-1-3-16,0 2-5 0,0 0-13 0,0 0-8 0,0 0 0 15,0 0 0-15,0 0 7 0,0 0-3 0,0 0 3 0,0 0-3 16,0 0-1-16,0 0 1 0,0 0 7 0,0 0-3 16,0 0 0-16,0 0-4 0,0 0 3 0,0 0-3 15,0 0 8-15,0 0-1 0,0 0-18 0,0 0 0 0,0 0 0 16,0 0 0-16,0 2-1 0,0-2 20 0,0 1-4 15,0 3 0-15,0 0 1 0,0-3-5 0,0 2 0 0,0 2 1 16,0-2-8-16,0 2-1 0,0 0 1 0,0 1 4 16,0 0-8-16,0 0 8 0,2 0-8 0,0 3 11 15,2-1-3-15,-2 0 12 0,4 3-8 0,-3-1 8 0,2 0-12 16,0 2 8-16,1 1-16 0,-1 1 12 0,1-1 5 16,0 2-1-16,-1 0 1 0,0 2-21 0,2-2 4 0,-3 3 0 15,2-2 13-15,-1 2 4 0,0 0-13 0,-4 0 17 16,4 3-20-16,0-1 12 0,-2-1 0 0,-1 1 0 15,-2 1-4-15,0 0-9 0,4-1 14 0,-1 2-5 0,-3-3 0 16,4 1 9-16,-4-2-13 0,0 0 0 0,1-1-5 16,3 0 5-16,-3 0-4 0,2-2 4 0,1 0-4 0,-1 0-1 15,-2-2 1-15,1 1 13 0,1 1-14 0,-2-2 1 16,1 2 13-16,-2-1-13 0,1-2 9 0,-1 1 0 16,-1-2-5-16,-1 2-9 0,2-2-9 0,0-1 14 0,3-1 4 15,-3 0-9-15,0 0 0 0,0-1 10 0,2-2-1 0,-2 1-14 16,0-1-4-16,0-1 18 0,0 1 1 0,0-2-5 15,0-1-1-15,0 2 1 0,0-1 0 0,0 0 0 0,0-2 0 16,2 0-15-16,-2 1 5 0,0 1 10 0,1-2-15 16,-1-1 1-16,-3 1-5 0,3-1-5 0,3 0-9 15,-3-1-9-15,0 2-18 0,0 1-20 0,0-3-2 0,0-1-28 16,0 2-8-16,0-1-71 0,0 0-61 0,0 0 37 16,0-3 16-16,2 1 28 0,1 0 24 0</inkml:trace>
  <inkml:trace contextRef="#ctx0" brushRef="#br0" timeOffset="57095.31">11916 9936 66 0,'0'0'110'0,"0"0"-13"0,0 0-8 16,0 0-3-16,0 0 4 0,0 0-29 0,0-2-6 16,0 2 3-16,0 0-3 0,0 0-7 0,0 0-4 15,0 0-3-15,0 0-8 0,0-1-3 0,2-2-3 0,-1 1-1 16,-1-1-15-16,2-1 12 0,3 1-4 0,-2-2-3 0,3 1-1 16,0-2-4-16,1 0 1 0,-1 1 0 0,-1 2-5 15,4-3 1-15,-1 2-4 0,0 1 0 0,0-4 0 16,1 3 0-16,-2 0-4 0,1-2-16 0,0 2 20 0,3-1 0 15,-2 0-12-15,-1 1 0 0,3 0-7 0,-3 3 19 0,2 0-16 16,-1-1 1-16,-1 1 18 0,2 1 1 0,-1 0-20 16,0 0 5-16,1 0 14 0,-2 0 1 0,4 0 0 0,-2 0 0 15,1 1-1-15,3 1 1 0,-1 0 0 0,-1 0 0 16,3-2-1-16,1 3 1 0,-2-3 0 0,2 3 0 16,0 0 0-16,-1 2-1 0,3-5-10 0,-3 0-5 0,0 0 12 15,0 0-4-15,-2 1-8 0,0-1 16 0,-2 1-4 16,0-1 3-16,-2-1 1 0,1 1 0 0,-2 0 0 15,-2 0 0-15,0 0 0 0,-1 0 0 0,0 0 0 0,1-1-4 16,-1-4 0-16,0 4-4 0,1-4-8 0,0 2 16 16,-2-1-12-16,2-1-8 0,-1 1-8 0,-3-1 16 0,-1 4-4 15,2-3-4-15,-3 4-19 0,0-1 0 0,-3 0-12 16,-3 1-14-16,-1 0-23 0,-1 2-24 0,-3 2-54 16,2-3-34-16,-2 2 16 0,-5 0 29 0,0 2 5 0</inkml:trace>
  <inkml:trace contextRef="#ctx0" brushRef="#br0" timeOffset="57557.15">12076 9912 119 0,'5'-3'93'0,"1"1"0"0,-3 1-4 0,-3 1-6 0,3-2 7 15,-3 1-32-15,0 1-4 0,0 1 5 0,0 1-4 16,2-4-4-16,-4 4-6 0,2-4-1 0,2 2 1 0,-2 3 1 15,1-1-1-15,-1 1 9 0,-3 1-4 0,2 2-14 16,-1 2-1-16,-4-1 9 0,1 4-4 0,0-2 9 16,1 1-12-16,-3 1 0 0,-2-1-7 0,1 3-1 0,3 0-3 15,-3-1-4-15,2 1-1 0,-2 1-3 0,0 1-1 16,0 0-3-16,-1 1-1 0,1 2-4 0,2 0-9 0,-3 0 0 16,2 0 9-16,-1 2-5 0,1-2 5 0,1-2 5 0,0-1-9 15,0 2-1-15,1-2-4 0,0-3 0 16,3-2 0-16,1 1-4 0,-1-4-1 0,-1 0 1 0,3-3-6 15,0 0-3-15,0-1 0 0,0-3 4 0,3 0-22 0,-1-1 4 16,-1-1-7-16,1-2-26 0,1 0 10 0,1-1-16 16,0-1-27-16,2-2-33 0,-1 1-49 0,3-5-51 15,-1-2 29-15,3 2 7 0,-2-3 33 0,0 1 21 0</inkml:trace>
  <inkml:trace contextRef="#ctx0" brushRef="#br0" timeOffset="57883.86">12373 9897 59 0,'0'1'96'0,"0"2"-21"0,-2 2-4 0,-1-1 15 16,-1 2-7-16,2 0-29 0,-4 2 8 0,1 1-7 15,-1 1-4-15,-4 1 0 0,1-1-6 0,-2 4-1 0,3-2 8 16,-1 1 0-16,-3 1-3 0,-2 0 11 0,5 2-3 15,-1 0 1-15,-2-1-20 0,2 0 9 0,0 3 8 0,1-3-23 16,-2 2 0-16,1-4 4 0,2 2-4 0,-1-1 1 16,1 1-13-16,0-5 9 0,2 2 0 0,0-1-4 0,3-2-4 15,1 0-5-15,0-2 1 0,1-2-13 0,1-1 9 16,-2 1 8-16,4-2-26 0,-2 0 18 0,0-3-22 16,1 1 17-16,-2-1-17 0,1 0 1 0,0 0-10 0,0-4-3 15,0 2 0-15,1-2-4 0,3-1-24 0,0 1 1 16,2-4-20-16,1-1-6 0,2-1-40 0,-1-4-69 0,3-1-22 15,2 0 29-15,2-4 15 0,0 2 19 0</inkml:trace>
  <inkml:trace contextRef="#ctx0" brushRef="#br0" timeOffset="58092.52">12560 9926 119 0,'0'11'107'16,"-2"0"-3"-16,2 2 0 0,0 2-18 0,-2-3-7 15,1 1-17-15,-5 4-7 0,1-2 3 0,0 3-3 16,0-1-7-16,-3 1-3 0,-2 1-4 0,-2-1-3 0,1 0-8 16,-1 3 1-16,-1-3-8 0,-3 0 0 0,4 2-16 0,-6-2 9 15,4 0-1-15,-2-2-3 0,0 1-12 16,1-3-20-16,0 2 1 0,1-3-23 0,1-1-11 0,1 0-38 16,-1-4-60-16,2-1-53 0,5 2 20 0,-5-3 23 0,6-1 22 15</inkml:trace>
  <inkml:trace contextRef="#ctx0" brushRef="#br0" timeOffset="59658.3">25779 9792 66 0,'0'1'89'0,"0"-1"-14"16,0 0-4-16,4 0 8 0,-3 0-4 0,-1-1-21 15,2 1 0-15,1 0-10 0,-1 2-1 0,-1 0 1 0,4 1 0 16,-4 0 7-16,1 0 0 0,-2 3 1 0,0-1-7 16,0 2-4-16,0-2-11 0,0 4 8 0,0-2-3 0,0-1-1 15,-2 2 1-15,2 1 4 0,2 0 0 0,-2-2-3 16,0 2-4-16,0 2-16 0,-2-1 0 0,2 2-4 16,0-1 0-16,0 2-4 0,0-1 1 0,0 2 7 0,0-1-8 15,0 0-4-15,0 0 17 0,0 0 0 0,2 1-13 0,-1-2-8 16,4 1 17-16,-2-1-21 0,4 3 12 0,-1-1 9 15,3-1 0-15,3 1-17 0,0 1 17 0,2-2-21 16,-1 4 12-16,3-2 1 0,-2 1-1 0,4 0 1 0,-4 0-13 16,3-1 12-16,0-2 1 0,-1 2-5 0,3-1-8 15,-1-2 8-15,2 0 1 0,2-3-1 0,2 0 0 0,3-2 1 16,2 0-1-16,2 0 0 0,3-3-4 0,0 1 0 16,4 0-8-16,-2 0 8 0,4-2 8 0,0 2 1 0,0-1-4 15,2 1-1-15,-1-1-13 0,1 1-4 0,0 0 17 16,-3 0 1-16,4 1-1 0,-5 1 1 0,-2-2-19 15,1 4 14-15,-1-2-13 0,-5 1 13 0,-2 0 0 0,-2-1 0 16,0 4-8-16,-2-4-1 0,-1 2 9 0,-1 0 0 16,-3 0-9-16,2 2 14 0,-2-4-5 0,-1 2 4 0,2 0-13 15,-4 0 9-15,0 0 13 0,1 0-21 0,-2 0 8 16,-2-1 8-16,0 1-16 0,-3 0 8 0,0 1 8 16,-4-2-16-16,1 1 21 0,-5 0-13 0,-2 0 0 0,1 1-9 15,1-1 18-15,-6 2-18 0,1-2 9 0,1-2-4 16,-2 2 4-16,-2 0-18 0,0-1-12 0,2-1 1 0,-4 1-13 15,3-4-20-15,-2 2-3 0,1-4-15 0,0 1-37 16,-2-3-53-16,3 3-41 0,-1-3 11 0,1 0 14 0,0-5 39 16,-1 2 12-16</inkml:trace>
  <inkml:trace contextRef="#ctx0" brushRef="#br0" timeOffset="60144">26869 10777 116 0,'3'0'92'16,"-3"2"5"-16,0-4-8 0,1 2 8 0,2 0-3 0,2 0-25 16,2 0-4-16,-1 0-2 0,5 0-19 0,2 0 4 0,0 0-4 15,5 0-2-15,3 0 6 0,1-3-6 0,7 3 4 16,1-1 4-16,1 1-19 0,3-4 16 0,2 4-15 15,2-1-8-15,0 0 12 0,1 1-4 0,2 0-20 0,-1 1 17 16,-2 0-4-16,-2 3 0 0,0-3-13 0,-3 4 9 16,1-2-21-16,-3 2 17 0,-2 0-21 0,-2 1 0 0,-2-1 4 15,-3-3 12-15,0 3-7 0,-2-2 7 0,-2 0-20 16,1-1 16-16,-4-1-16 0,-1-1 16 0,-2 0-20 16,-2 0 16-16,-1-1 0 0,-1 2-4 0,-1-2-4 0,-4 2-5 15,-1-2-12-15,1 1-4 0,-6 0 0 0,1 0-16 16,-1 0-8-16,-4-2 1 0,2 1-8 0,-5-1-18 15,2 1-11-15,0-1-32 0,-5 1-35 0,2-3-38 0,0 2 7 16,-2-1 11-16,1-2 29 0</inkml:trace>
  <inkml:trace contextRef="#ctx0" brushRef="#br0" timeOffset="60556.27">27039 10867 80 0,'2'0'89'0,"0"0"-7"0,-2 0-3 16,1 0 3-16,-2-1 1 0,1 2-22 0,-2-2-7 0,2 1 12 15,-2 1 3-15,1 1 12 0,-2-1 0 0,-2 5-6 16,0-2-3-16,-2 3 1 0,0 0-3 0,-3 2 5 16,0 2-19-16,-2-1 13 0,1 5-11 0,-3-3 2 0,1 3-4 15,-1-1-4-15,0-2-3 0,-2 3-3 0,4 0-4 16,-4-2-5-16,2 1 6 0,1-1-13 0,-1 1-6 16,1-1-4-16,1-1 0 0,2 0-5 0,2 0 0 0,-1-3 1 15,2 1-6-15,6-2 0 0,-3 1-4 0,1-3-1 16,3-4-5-16,0 1-5 0,0-2-16 0,0-1 21 0,0 2-26 15,0-2 21-15,0 0-20 0,2-2-10 0,-1 2 1 16,4-3-24-16,2 2-12 0,-1-2-8 0,3-2-36 0,-1-1 0 16,5-1-24-16,1-2-54 0,2-3-45 0,0-2 21 15,4-1 32-15,-2 0 16 0,4 0 21 0</inkml:trace>
  <inkml:trace contextRef="#ctx0" brushRef="#br0" timeOffset="60842.56">27409 10866 59 0,'-11'10'124'0,"-1"1"5"0,1 1-11 15,-2 0-3-15,0 1 1 0,1-1-21 0,-2 2-14 16,1-1 4-16,-4 4-2 0,4-4 4 0,-3 2-10 0,3-1-10 16,-2 1 13-16,0-3-3 0,1 0-15 0,0 3 2 15,-2-4-8-15,2 2-3 0,1-3-4 0,-3 1-8 0,0-1 1 16,-1 1-9-16,0-1 0 0,1-1-4 0,-1 0-5 15,1 0-4-15,2-1-5 0,-1-1 0 0,1-1 0 16,5 0-5-16,-1-1-5 0,4-2 6 0,0 0-6 0,2-2-10 16,3-1-16-16,-1 1-4 0,2-1-5 0,0-1 1 15,5 1-29-15,-2 0 6 0,6-1-8 0,1-1-12 16,0-2-2-16,4 1-15 0,2-3-15 0,2-2-24 0,3 1-38 16,1-4-63-16,2-3 24 0,3 1 14 0,3-2 27 15,0 2 28-15</inkml:trace>
  <inkml:trace contextRef="#ctx0" brushRef="#br0" timeOffset="61009.12">27650 11073 84 0,'-14'12'114'0,"1"1"-7"16,-3-1 0-16,0 1-24 0,2 1 7 0,0-2-36 15,1 1-3-15,1-2-7 0,-1 3-7 0,2-3-12 0,1-1-10 16,2 0-26-16,2-1-15 0,-5 0-43 0,5-4-94 15,-4-2-13-15,-1 0 29 0,3-2 15 0</inkml:trace>
  <inkml:trace contextRef="#ctx0" brushRef="#br0" timeOffset="65165.7199">17903 7546 59 0,'0'0'75'0,"0"0"-4"0,0 0 0 15,0 0-6-15,0 0-12 0,0 0-13 0,0 0 10 16,0 0-3-16,0 0-18 0,0 0 14 0,0 0-21 0,0 0 7 15,0 0 0-15,0 0-4 0,0 0 1 0,0 0-4 16,0 0 0-16,0 0-4 0,0 0 1 0,0 0-1 16,0 0-3-16,1 0 0 0,1 0-1 0,-1 0 9 0,2 0-8 15,0 0-4-15,-1 0 0 0,3 0 0 0,-2 0-3 16,0 0 11-16,4 0-1 0,-7 0 1 0,4 0 0 16,4 0-11-16,-3 0-42 0,-1 0 41 0,5 0 16 0,-5 0-15 15,4 0 14-15,-2 0-6 0,2 0-12 0,2 0 19 16,-1-3-8-16,-1 3-3 0,0 0 3 0,3-1-3 0,-1 1-1 15,-2-3 1-15,1 1 0 0,0 2 0 0,-1 0-5 0,0-3 5 16,2 5 0-16,-6-4 0 0,3 2 0 0,-1 0 8 16,-1 0 0-16,3 3 0 0,-2-1-16 0,0 1 16 0,-1 0-8 15,2-2-12-15,2 0 5 0,-3 3 15 0,2-3-20 16,0 2 21-16,1 0-5 0,0-3-16 0,0 0 0 16,2 0 0-16,-1 0 0 0,-1 0 0 0,0 2 17 0,3-4-21 15,-4 1 20-15,1-1-3 0,-1-1-1 0,1 0 1 16,-2 1-21-16,-1 0 20 0,2-1-3 0,-2 1-1 0,-1 1 1 15,-2-1-5-15,1 2 0 0,0 0-16 0,2 0-1 16,-3 0 13-16,2 0 8 0,-1 0-16 0,-4 0 16 0,3 0-12 16,2 0-9-16,-5 0 22 0,4 0-1 0,-4 0-16 15,2 0-5-15,2 0 5 0,-1 0 16 0,-1 0 1 16,1 0-18-16,-3 0 1 0,0 0-1 0,4 0 1 0,-4 0 4 16,1 0-1-16,-1 0 22 0,0 0-21 0,0 0 21 15,-1 0-4-15,2 0-13 0,-1 0 8 0,0 0 9 0,0 0-13 16,0 0 1-16,0 0-1 0,0 0 0 0,0 0-4 15,0 0 0-15,0 0 13 0,0 0-8 0,0 0-1 16,0 0-4-16,0 0-9 0,0 0 18 0,0 0-9 0,0 0 0 16,0 0 0-16,0 0 4 0,0 0 1 0,0 3-5 0,0-1 0 15,0 1 0-15,0-1-9 0,-1 3 9 0,-3-2 0 16,1 2 9-16,0 0-18 0,0 0 13 0,-5 1-4 16,3-1 0-16,-1 1 5 0,-1-2-1 0,-2 2-13 0,1 0 14 15,3 2-14-15,-3-2 13 0,2 3-4 0,-1-2 5 16,-2 0-1-16,3 1 0 0,0 1-4 0,-2 0 0 0,2 0 5 15,-1 0-14-15,1 2 9 0,-1-4 13 0,0 2-13 16,0 0 0-16,1 2 0 0,0-2 0 0,-4 0 0 0,6 0 4 16,-4 0-4-16,1 0 0 0,-4 0 0 0,5 0 0 15,-4 0 0-15,2 1 5 0,-1-2-5 0,-1 1 4 16,2 0-4-16,-4-2-9 0,4 2 9 0,0-1-8 0,-3-1 21 16,3 1-13-16,0-1 4 0,0-1-4 0,1 0 0 15,0 0-9-15,1 0 9 0,-1-1 5 0,1-1-5 16,-2 2 0-16,4-1 0 0,-4-1 0 0,1 2 0 0,2-1 0 15,-1-1 0-15,0-1 0 0,0 2 4 0,-1-1-4 16,2 1 9-16,-1-2-9 0,2 1 0 0,-3 1 0 0,1-1 0 16,1-1 0-16,2 0 0 0,-5 0 0 0,3-1 4 15,4-1-4-15,-3 1 0 0,1-2 0 0,2 1 5 0,-1-1-1 16,0 0 5-16,2 0 0 0,0-1 0 0,0 1 0 16,0 0 0-16,-1 0-9 0,1 0 9 0,1 0 14 0,-1 0 0 15,0 0-23-15,0 0 23 0,0 0 0 0,-1 0-4 16,-1 0 0-16,2 0 0 0,0 0-5 0,0 0 1 0,0 0-5 15,0 0-1-15,-1 0-4 0,1-2-19 0,0 1 19 16,1-1-1-16,1-1-23 0,-1 0 24 0,4 0-15 0,-2-1-14 16,2-2 14-16,3 0-4 0,0-1 0 0,0 2-5 15,2-3 0-15,-1 2 5 0,-1 0-4 0,0 0-5 16,0 0 10-16,-1 0 3 0,1 2 1 0,-1-1-8 0,-1 4 12 16,1-2 1-16,-1 0-10 0,-2 1 10 0,3 2-9 15,-2-3 13-15,1 3 8 0,0-1-8 0,-1 1 0 0,1 0 9 16,2-2-13-16,-3 1 4 0,3 1 0 0,-2-2 0 15,0 1 0-15,3 2 0 0,0-2 0 0,-3 4 4 16,2 0-4-16,2-2 5 0,-3 4 13 0,1 2-14 0,0-2 0 16,-1 1 14-16,2 1-8 0,-1 2-1 0,-2 0-9 15,-1-1 22-15,4-1-8 0,-4 1-9 0,2-2 23 16,-3 1-28-16,1-1 4 0,0 0 20 0,-1 0 0 0,-2-3-24 16,0 3 28-16,-2-3-3 0,1 2-11 0,-1-3 1 15,3 0-5-15,-1 1 0 0,-2-3 0 0,2 0-5 0,-1 0 5 16,2 2 10-16,2-4-20 0,-2 2 0 0,5 0 5 0,-2 0-10 15,-2 0-15-15,2-3-20 0,2 1-33 0,0 0-40 16,-2-3-3-16,2 1-59 0,-1-1-89 0,2-2 6 0,-5-1 41 16,3 1 22-16,-1-2 26 0,-1 1 23 0</inkml:trace>
  <inkml:trace contextRef="#ctx0" brushRef="#br0" timeOffset="66242.73">18655 7891 130 0,'-8'0'82'0,"3"0"11"0,1 0-14 15,-1-1-8-15,0 1-10 0,0 0-14 0,0 0-3 16,-1 0-4-16,3 0-8 0,-2 1 5 0,2-1 7 0,-2 0-11 16,0 0-4-16,-2 2 4 0,4 1 4 0,-2-2-18 15,0 2 15-15,0 0-19 0,0 0 15 0,-2-1-19 16,2 2 0-16,0-1 16 0,0 3-20 0,1-3 9 0,0 0 3 16,0 0-15-16,-2 0 3 0,4 0 9 0,-1 1-16 15,3 1 15-15,-3-2-19 0,1 0 20 0,0 0-20 0,2 1 19 16,-1-2-11-16,1 3 0 0,-2-2-12 0,-3 1 12 15,4 1 8-15,-2-2-16 0,3 1 19 0,-5 1-19 0,1-1 20 16,2 0-8-16,-3 1-12 0,3-2 12 0,2 2 7 16,0-1-11-16,0-1 4 0,0 2 0 0,-1-2 0 15,1 0-4-15,0 0 4 0,0 1-4 0,0-1 0 0,0 2 4 16,0-2 0-16,0 0 0 0,0 3 0 0,0-3 0 16,1 1 8-16,1 1-8 0,-2-1 12 0,3 2 1 0,1-1-9 15,-3-2-8-15,2 2 4 0,2 0 0 0,-5 0 1 16,1-1 20-16,-1 0-9 0,2 0-3 0,1 0 4 15,-3-2-4-15,0-2 0 0,2 4 1 0,-1-4-1 0,1 3-4 16,-1-2 0-16,1 1 0 0,1 1 0 0,-3-1 10 16,4-2-10-16,-3 3 5 0,5-2-18 0,-4 1 9 0,-1 1 9 15,2-3-18-15,1 1 0 0,0-1 9 0,-2-1 10 16,3 1-1-16,-2 3-4 0,0-2 0 0,-1-1 0 0,2 0-23 16,-1 1 13-16,1 1 11 0,1-2-1 0,-4 0-5 15,6 2 1-15,-6-1 0 0,2-2-1 0,3-1 1 0,1 2-5 16,-2 2-10-16,-2-4 10 0,2 2-20 0,-2 0 25 15,2 0-5-15,1 0 0 0,-2 0 0 0,3 0-1 16,-2 0 1-16,-1 0 0 0,1 0-24 0,3 0 4 0,-2 0 1 16,-1 0 4-16,0 0 20 0,0 0-20 0,1 0 20 15,-2 0-20-15,1 0 20 0,0 0-20 0,-2 0 0 0,2 0 1 16,1 0 23-16,-3 0-23 0,2 0 13 0,1-3-13 16,-1 3 23-16,-1-3-23 0,0 2 23 0,2-2-24 0,-3 1 25 15,2-1-25-15,0-1 1 0,-2 2 23 0,2-2 0 16,-2 1-23-16,3 0 23 0,-3 0-23 0,2-2-1 15,0 1 0-15,-3 1 25 0,3 0-20 0,-4 0 19 0,2-2-9 16,-1 1-14-16,0 2 23 0,0-1-9 0,2 0-10 0,-3 3 25 16,-1-3-30-16,3-2 5 0,-3 4 24 0,0-2-4 15,4 0 0-15,-3 0 0 0,1-1-10 0,-1 1 0 16,-1-1 0-16,2-1-10 0,1 3 15 0,0-1 5 0,-3-1 1 16,0 0-1-16,0-1 0 0,2 0 6 0,-2 1 16 15,0-2 1-15,2 0 6 0,-4 1-11 0,0-2 2 0,2-1 5 16,-1 1 2-16,-2-1 6 0,-2 1 14 0,2-2 2 15,-4 1 3-15,2-1-6 0,-1 2 3 0,-2-1-13 0,0 1-7 16,0 1 2-16,-1 0 17 0,1 0-32 0,2 1 2 16,-1 2-25-16,-3-1 0 0,1 2 17 0,1 0-8 15,-4 0-26-15,2 2-7 0,1-2-9 0,-3 2 25 0,0-1-41 16,3 1-6-16,-4 0-46 0,2 1-9 0,-1-2-30 16,0 2-10-16,4-2-48 0,-4 1-15 0,4 0-11 0,2 0-29 15,-3 0-46-15,0 0 19 0,5 0 39 0,-3 0 34 16,2 0 23-16,0 0 22 0,1 0 26 0</inkml:trace>
  <inkml:trace contextRef="#ctx0" brushRef="#br0" timeOffset="67776.42">19338 8173 76 0,'-3'3'79'0,"3"0"3"0,-2-1-11 15,-3 0 8-15,4 2-7 0,-5 0-18 0,1-1-4 16,0 2-10-16,-1-1 0 0,-1 1 0 0,0-1-7 0,-3 2 0 16,4 2-11-16,-2-4 7 0,-1 2 8 0,0 0-15 15,3 0-4-15,0 0 8 0,-4 0-11 0,4-1-11 16,0-1 15-16,4-1-12 0,0-1-10 0,-1-1-1 0,3 0 0 15,-1-1-11-15,1 2-18 0,0-6-12 0,0 1-36 16,1-2-75-16,2 1-32 0,-3-2 35 0,4-2 10 16</inkml:trace>
  <inkml:trace contextRef="#ctx0" brushRef="#br0" timeOffset="69935.92">19686 7660 62 0,'0'0'89'0,"0"0"-10"0,0 0 10 0,0 3-21 0,0-3 15 16,0 0-29-16,0 0-15 0,0 2 8 0,2-4 0 15,-1 2-3-15,2 0 4 0,3-3-4 0,-1 1-4 0,0-2-7 16,1 0 1-16,1-1-4 0,2 0 0 0,-1-2-4 16,-2 1-4-16,2-1 1 0,1 1-19 0,0 0 15 0,-5-2-15 15,4 2 0-15,2 0-1 0,-4 1 20 0,0 0-23 16,1 0 4-16,-1-1 19 0,2 2-19 0,-2-1 0 0,1 4 15 15,-1-2-7-15,2 1 0 0,0 1-1 0,-2-1-11 16,1-1 8-16,-1 3 0 0,3-1-8 0,-3-1 8 16,3 2 0-16,-3-1-1 0,3 1-11 0,-1-2 12 0,-1 4 0 15,2-1 0-15,-3 3-4 0,2 0 4 0,0 2-4 16,1 0 4-16,-1 0 0 0,-1 1 0 0,1 4 4 0,-2 1-8 16,3-3 0-16,-2 0 0 0,-1 1 0 0,1 1 0 15,0-1 0-15,1-1 0 0,-3 2 0 0,2-2 8 0,0-2-8 16,1 2-4-16,-3 0 4 0,1 2 8 0,-1-4-8 15,3 4 0-15,-4-4 9 0,0 2-1 0,1 0 0 0,-1 0 1 16,0 2-1-16,-3-2 1 0,4 0-5 0,-2 1 0 16,-2-1-8-16,-1 2 0 0,0-1 0 0,3-1 9 15,-1 2-18-15,-2-2 18 0,0 1-9 0,0 0-9 0,2 0 1 16,1-1 20-16,-1 0-20 0,-2 0 21 0,3 0-18 16,-3 1 18-16,-2-1-17 0,7 0 0 0,-5-1 16 0,2 1-8 15,-2-2-8-15,-2 1 21 0,5 2-21 0,-1-2 8 16,-2-2 0-16,0 1 9 0,1 1-17 0,-2-3 21 15,2 3-9-15,-1-2 1 0,0 0-5 0,2 0 1 0,-4 0-1 16,2 1 0-16,0 0 1 0,0-1-1 0,0-1 0 16,0 2 5-16,-1-1 0 0,-2-1-1 0,1 3-12 0,-1-2 8 15,0 0 1-15,3-1 4 0,-5-1-5 0,3 1 0 16,0 0 1-16,-1 0-1 0,2 0 1 0,-4-2-1 16,2 1 5-16,2-1-4 0,1 0-1 0,-5 0-4 0,3 0 4 15,1-1-4-15,-4 1 0 0,1-1 5 0,3 0 8 0,1 0-13 16,-2-1 0-16,-4 1-9 0,3-1 14 0,2-1-5 15,-6 3 0-15,4-1 0 0,1-2 0 0,-1 1-9 0,-2 1 0 16,-2 0 13-16,4 0-4 0,-1-2 0 0,-1 3 0 16,2-3 5-16,3 0-5 0,-3 2 4 0,1-1-4 15,-1-1 0-15,0-1-9 0,0 2 14 0,0-1-5 0,2 0 4 16,-3-1 1-16,-1 1-5 0,2 0 4 0,0 0-4 16,-3 0 0-16,1 0 5 0,2 0-5 0,-2 0 5 0,0 0-5 15,2 0 4-15,-2 0 10 0,2 0-14 0,0 0-5 16,-1 0 14-16,2 0 10 0,0 0-6 0,-1 0 1 15,2 0 0-15,1-2 0 0,-2 1 1 0,0 1-25 0,2 0 24 16,0-2-18-16,0 2 18 0,0-4-19 0,-3 1 0 16,3 0 1-16,2 1 4 0,-2 1 19 0,-2-2-19 0,1-3 0 15,1 3 24-15,-4 0-24 0,4-2 14 0,-1 5 1 16,2-3 9-16,-2 1-14 0,1-3 0 0,-2 2 5 16,2 0-5-16,0-2-5 0,0 2 15 0,0 0-4 0,0-1 4 15,0-2-4-15,0 1 0 0,0 1-1 0,0-2-4 16,0 3 5-16,0-2 11 0,0-1-5 0,0 2 0 0,0-2 0 15,0 1-5-15,2-1 0 0,-1 0-17 0,3 0 12 16,-1 0-12-16,2 0 0 0,-4 0 0 0,4 0 0 16,3 0 0-16,-4 0 0 0,3-1 0 0,-1 2-12 0,-1-3 24 15,-2 1-12-15,3 0-18 0,-1-1 30 0,-2 1-12 0,2-1 0 16,0-1 0-16,-2 0 0 0,-1 2 0 0,-1-1 11 16,2 1-11-16,0-2-5 0,-1 2 10 0,-1 0-10 0,3 0-1 15,-3-1 17-15,1 1-16 0,-1 1 5 0,1-2 0 16,5 2-18-16,-6-2 30 0,1 1-29 0,-1 0 11 15,5-1 17-15,-3 2-22 0,-1 0 22 0,0-1-16 0,-1-1 16 16,2 2-11-16,-1 0 12 0,3 0-18 0,-3 0 0 16,2 3 0-16,1-3 18 0,-4 2-18 0,4-1 0 0,-2-1 18 15,2 2-18-15,0 1 0 0,-2-2 1 0,0 2 5 16,3-1-6-16,-4-1 6 0,1 1 11 0,0 1-16 16,1-2 16-16,0 1-17 0,0-1 1 0,0 1 10 0,0-2 7 15,0 1-6-15,-1-1-1 0,0 1 1 0,2 0-6 16,-2 0 6-16,1-1-6 0,0 0-12 0,0 2 7 0,0-1 10 15,-1-1-16-15,0 2 5 0,2 1-5 0,-2-2 5 16,1-1 0-16,-3 2 1 0,2 1-1 0,2-2-11 0,0 2 17 16,-4-3 12-16,2 3-1 0,2-1-6 0,-2-1-10 15,-1 4 5-15,1-4 11 0,-1 2-5 0,0-1-1 16,-2 2 1-16,0 1 0 0,1 1-18 0,2-3 7 0,-3 1 10 16,5-1 1-16,-5-1-12 0,3 4 1 0,0-3 10 15,0 0 1-15,0 0-17 0,2 0 5 0,-1-1 12 0,0 2-1 16,1 0-16-16,-4 1 5 0,4-1 12 0,-2-1-17 0,-1 3 11 15,1 0-6-15,-3 0 6 0,2-3-5 0,-2 3-1 16,1 0 0-16,-1 0 6 0,2-3 0 0,-2 3 0 16,2-2-5-16,1 2-6 0,-2-2 11 0,4 2 0 0,-2-3 0 15,0 3 0-15,0-2-6 0,-1 1 6 0,1 1 0 16,0 1 0-16,1-4 11 0,-3 0-11 0,2 3-5 0,-1-1 5 16,0-1 0-16,2 0 0 0,-2 2 11 0,1-1-17 15,-2-2 6-15,-1 2 0 0,2 1 0 0,-2 0 0 16,0 0 0-16,2 0 11 0,-4 0 1 0,2 0-12 0,-2 0 0 15,2-2 11-15,0 4-6 0,0-2 1 0,0 0-12 16,0 0 1-16,0 0 16 0,2 0-17 0,-2 0 6 0,0 0 6 16,0 0-12-16,0 0 1 0,3 0 10 0,-3 0 1 15,0 0-12-15,3 0 6 0,1 0-11 0,-4 0 11 16,3 0-5-16,0 0 5 0,-1 0-6 0,0 0 6 0,-2 0-6 16,2 0 6-16,1 0-5 0,-3 0 5 0,0 0 11 15,0 0-17-15,0 0 6 0,0 0-5 0,3 0 5 0,-3 0-6 16,2 0 6-16,-2 0 0 0,0 0 0 0,0 0 11 15,3 0-16-15,-3 0-1 0,-1 0 6 0,4 0 0 16,-2 0 0-16,3 0 0 0,-4 0 0 0,1 0 11 16,-1 0-16-16,3 3 5 0,-1-1 0 0,-2 0-6 0,3 1 6 0,-3 2 0 15,5-2 0-15,-5 2 0 0,1 0 11 0,-1 0-16 16,3-1 5-16,-3 0 11 0,0 1 0 0,0 0 0 16,2 1-16-16,-4-2-1 0,2 4 6 0,0-4-5 0,0 2 5 15,0 0 11-15,2 0 0 0,-2 1-5 0,0 1-1 16,2-2 1-16,-2 0 0 0,1 2 0 0,2-2-18 0,-1 1 6 15,1 1 12-15,1-2-6 0,-3 0-17 0,2 0-5 16,3 0-28-16,-1-2 1 0,-3 2-9 0,-2-1-38 0,3-2-20 16,-2-1-18-16,1 3-52 0,-2-2-81 0,2-3 3 15,-1 0 35-15,-2 2 34 0,-1-1 30 0,4 4 18 16,-1-3 8-16</inkml:trace>
  <inkml:trace contextRef="#ctx0" brushRef="#br0" timeOffset="70517.69">20503 8196 112 0,'2'0'86'0,"-1"0"-4"0,-2 0 4 15,1 0-4-15,0 0-3 0,0 0-21 0,0 0 4 16,0 0-4-16,1 0-3 0,3 0-4 0,-4 0-3 0,3 0-4 16,0 0-17-16,0 0 10 0,2 0-7 0,-1 0-7 15,3 0 3-15,-1 0 1 0,1 0 0 0,-3 0-4 0,4 0 0 16,-3-3 0-16,1 3-3 0,2 0 3 0,-1 0-7 15,2 0 4-15,-3 0 4 0,2-2 0 0,-1 2-4 16,2 0 0-16,-1 0-4 0,2 0-3 0,-3 0-1 0,-1 0 0 0,4 0 0 16,-2 0-3-16,0 0-13 0,-2 0 4 0,1 0 0 15,1 0 0-15,-2 0 8 0,1 0 0 0,0 0 0 16,-1 0 1-16,-2 0-5 0,0 0 0 0,2 0 0 0,-2 0 0 16,0 0 1-16,-2 0-5 0,-2 0 0 0,2 0 0 15,-2 0 0-15,0 0 0 0,1 0-17 0,-1 0-4 16,0 0-16-16,-1-3-4 0,1 3-15 0,0-1-20 0,0-3-17 15,0 2-70-15,0-3-37 0,0 1-4 0,0-1 32 16,0-1 15-16,-2 2 18 0</inkml:trace>
  <inkml:trace contextRef="#ctx0" brushRef="#br0" timeOffset="70800.4599">20541 8031 91 0,'-1'0'139'0,"-1"0"-7"0,2 0 4 16,-2 0-13-16,4 0-14 0,-4 0-10 0,2 0-6 15,4 0-10-15,-3 0-3 0,2 0 12 0,2 0-5 0,2 0-7 0,0 0-6 16,1 0-11-16,3 0-8 0,2 0-3 15,0 0-30-15,-1 0 14 0,-1 0-23 0,1 0-13 0,0 0-5 16,-1 0-30-16,-1 0-18 0,0 0-20 0,-1 0-10 0,-1 0-31 16,-2 0-78-16,0 0-46 0,-1-3 11 0,0 3 43 15,-4 0 16-15,2 0 22 0</inkml:trace>
  <inkml:trace contextRef="#ctx0" brushRef="#br0" timeOffset="71871.42">21736 7678 80 0,'0'3'103'0,"0"0"-20"15,0 2 6-15,0-2-7 0,0 2 8 0,0 0-21 0,0-2-4 16,0 2-18-16,0-1 19 0,0 1-22 0,0-1 12 0,0 2 0 15,0 0-8-15,0 2 17 0,-3-2-20 0,3 3 21 16,-1-3-4-16,-3 2-14 0,2 2 4 0,-3-2 5 16,2 2-4-16,-2-2-3 0,0 2-24 0,-1-1 17 0,2 1-13 15,-2 0-13-15,2 0 19 0,0-2-23 0,0 3 18 16,-3 0-3-16,4-2-24 0,-5 3 19 0,4-2-23 16,-3 2 23-16,-1 0-4 0,-1-1-24 0,1 1 24 0,0 1-24 15,-2-2 20-15,1 1-1 0,1 0-24 0,0-2 25 16,-3 2-25-16,3-1 5 0,0-1 1 0,0 1 18 0,-1-2-19 15,3 1 19-15,-2-1-18 0,0 0 18 0,0 0-24 0,2 0 20 16,-2-3-20-16,1 3 20 0,1-3-20 0,-2 2 10 16,2-2-9-16,-1 0 23 0,2 1-4 0,-4-2-1 15,5 1 1-15,-5 0-10 0,1-2-14 0,-1 1-1 0,1 0 6 16,2 0-1-16,-1 0 1 0,1-2 13 0,-3 3 11 16,2-4-6-16,3 2 1 0,-3-3-1 0,0 2-4 0,2-1 5 15,0 1-5-15,0 0 0 0,0-2 0 0,1-1-1 16,-2 0 1-16,-1 1-19 0,4-2-1 0,-2 2 5 15,4 1 1-15,-3-4 23 0,1 2-4 0,1-2-20 0,-1 0 1 16,2 2 23-16,-4 0-24 0,2-3 6 0,0 0-1 16,1 0 19-16,-1-2 1 0,0 3-20 0,0-4 0 0,-2 3 25 15,3-2-25-15,1 0 19 0,1-2-19 0,-3 3 20 16,0-3-20-16,1 2 20 0,1 0-5 0,1-1-20 16,0-1 20-16,0 1-20 0,1-2 20 0,-2 1-20 0,1-1 0 15,0 1 0-15,1-1 1 0,1 0-1 0,1 1 0 16,1 0 0-16,1-1 6 0,-2 2-1 0,2-2 14 0,-2 3-18 15,5-1 18-15,0 0-18 0,-3 0 9 0,0 1-10 16,1 2 20-16,-1-3-20 0,2 2 20 0,1 1-10 0,-3-2-10 16,3 2 20-16,0 2-15 0,0-3-9 0,0 4 23 15,0-1-18-15,1 0 18 0,-1 1-23 0,0 0 23 0,-1 0-9 16,2 0-9-16,-5 0 18 0,4 1-9 0,-1 2 0 16,-1 0 0-16,2 0 0 0,-3 2 15 0,1 0-1 0,1 2-23 15,-1 0 13-15,1 1-8 0,0 1-1 0,-2-2 5 16,3 1 24-16,-1-1-24 0,0 2 24 0,-1 0-9 15,2 0 0-15,0 0 0 0,1 0 5 0,-1-1-5 0,-1 2 6 16,2-2-6-16,-3 2 1 0,1-4 10 0,1 2-15 16,-3 1 5-16,2-3-6 0,-4 1 1 0,2-1 5 0,-2-1 1 15,1 1-17-15,-1-2 5 0,-1 1 6 0,-1-1-16 16,1-1-1-16,1-1-10 0,-3 0 10 0,4 2-37 16,-2-3 1-16,3 1 1 0,-4-1-40 0,4-1-6 0,2 0-20 15,-3 0-31-15,4 0-59 0,-2 2-60 0,4-2 4 16,-4-3 37-16,7 1 18 0,-2-1 33 0,1 1 26 0</inkml:trace>
  <inkml:trace contextRef="#ctx0" brushRef="#br0" timeOffset="72440.81">21886 8179 59 0,'2'2'96'0,"-2"-2"-7"0,7 0-3 15,-6 2-14-15,6-4-1 0,-3 4-20 0,6-4-4 16,-4 2-11-16,4 0 4 0,-1 0-1 0,4-2-2 0,0 2 0 15,-3-1-4-15,3 1 0 0,3-2 4 0,-5 2 0 16,2-1-4-16,-1-1 1 0,-1 2-11 0,2-1-8 16,-4 2 11-16,1-2 1 0,-4 2-4 0,4-1 0 0,-2-1 0 15,-4-1 8-15,1 2-8 0,2 2 1 0,-1-2-5 0,-2 0 9 16,1 0-16-16,0 1 0 0,0-1 16 0,-2 0-4 16,5 0 0-16,-5 0 1 0,2 0-5 0,-1 0-3 0,0 0-17 15,1 0 21-15,-4 0-5 0,5 2-16 0,-1-2 9 16,-2 0 7-16,0 0-3 0,0 0-17 0,1 0 0 0,-3 0-1 15,3 0 1-15,-3 1 0 0,-1-1-4 0,0-1-1 16,0 1 9-16,0 0 4 0,0 0-4 0,0 0-20 0,0 0-59 16,0-2 35-16,0-1-8 0,0 2-19 0,0-3-26 15,0 0-43-15,-1 0-71 0,-3-1 12 0,-1-1 26 16,2-1 12-16,-2 2 33 0</inkml:trace>
  <inkml:trace contextRef="#ctx0" brushRef="#br0" timeOffset="72895.4099">22081 7942 112 0,'0'-2'79'0,"0"2"10"0,0 0-18 0,0 2 8 15,0 0-3-15,0 1-19 0,0-2-2 0,0 2 6 16,3 0-2-16,-3 1-19 0,0 0 8 0,0 0-11 0,0 1 3 16,2-2 9-16,0 1-11 0,-6-1-1 0,6 3-2 15,-2-1-1-15,-2-1-3 0,2 2 8 0,0 2 0 16,0-1-4-16,0 1 1 0,0 0 0 0,0 2-20 0,0 0 21 15,0-1-9-15,0 3-7 0,0 0 8 0,0 0 0 16,0 0-3-16,0 2 8 0,-3-1-4 0,3-1 0 0,0 2 19 16,-1 1-8-16,-1-2-5 0,2 2-4 0,-2-1 1 15,2-1-4-15,-1 1-1 0,-1-1-3 0,4-1-6 16,-2 2 1-16,0-1 0 0,0-1-5 0,0-1-5 0,0-1 0 16,0-1-10-16,0 1 5 0,0-2 1 0,0-2 4 15,0-3-26-15,0 1 16 0,0 1-20 0,0-3-15 0,0-1-4 16,0-1-15-16,0 0-35 0,1 0-6 0,3 0-22 15,0-3-33-15,0 2-57 0,0-4-44 0,4-1 27 0,0 0 29 16,0 2 26-16,2-4 12 0</inkml:trace>
  <inkml:trace contextRef="#ctx0" brushRef="#br0" timeOffset="73760.25">22500 8014 91 0,'0'1'75'0,"0"1"-8"0,0-2-2 16,0 0-4-16,2 0-4 0,-1 3-11 0,2 0-6 0,1-1-4 15,-1 1-14-15,0 2 10 0,2-3-14 0,-2 1 8 16,0 2 6-16,2 1-3 0,-1 1-7 0,0-1 8 0,-4-1-12 15,3 0 0-15,-3 3 1 0,0-2-1 0,3 3-11 16,-1-1 8-16,3-1 0 0,-5 1 0 0,1 2 0 16,-1-1-1-16,6 0 1 0,-6 2-3 0,2-1 3 0,-1 1-4 15,-1-1 0-15,0 1 0 0,-1 1 8 0,2-1-4 16,-2 0 0-16,2 0-11 0,-2-1-8 0,1 1 16 0,0-1-1 16,0 1-3-16,0-1-1 0,-2 1 1 0,2-1 0 15,-3 1-1-15,2-1-3 0,1 3 0 0,-3-2-8 0,1-1 4 16,0 1 8-16,-1 1 0 0,0-1-5 0,1 1 5 15,-3 1-19-15,2-1 7 0,-3 0 11 0,1 0 1 0,2 0-12 16,-2 2 8-16,1-4-8 0,-1 1 8 0,2 1 0 16,-1-3 0-16,-2-2 0 0,2 1 0 0,0 2-4 15,0-4 3-15,-4 2-3 0,0 1 0 0,2-2 0 0,-1 1 0 16,1-1 0-16,-1 2 0 0,-2-1 4 0,1-1 0 16,2-1-12-16,-2 3-3 0,0-4 15 0,5-1 0 0,-4 2-1 15,-1-1-14-15,4-4 15 0,-4 1 0 0,5 1-12 16,-4 0 16-16,3-3-16 0,-1 1 23 0,0 1-7 15,-3-1 4-15,4-1-1 0,-3 0 5 0,2 0 0 0,-4 0 3 16,4 0 9-16,-1 0 4 0,1 0-16 0,0-3 16 0,1 2 1 16,-2-1-1-16,-1-2-7 0,7 1 0 15,-1-2 0-15,-1-1-4 0,-1 2 1 0,3-4-5 0,-2 0 0 16,2 1-4-16,0-2 4 0,0 3-4 0,2-3 1 0,-4 2 3 16,2-4-8-16,0 1-4 0,5 1 8 0,-2-3-13 15,2 1 0-15,3-1 0 0,-2-1 0 0,0-1 0 0,4-1 0 16,2-1 0-16,0 1 0 0,-3-2 0 0,2 3 0 15,0-2 0-15,0 3 0 0,-1-1 0 0,1 2 0 16,0 0 0-16,0 2 0 0,-1 2 4 0,0 2-4 0,-2-1 0 16,4 2 5-16,-4 1 4 0,1-1-5 0,-3 2 15 0,1 0-1 15,-3 2-14-15,2 1 6 0,-1 0 3 0,2-2 1 16,-3 2 0-16,3 0-9 0,-4 0 4 0,5 0-13 16,-4 2 4-16,4-4 4 0,-1 2 1 0,-1 0-14 0,0 0-10 15,2 0-9-15,-1 0 1 0,-2 0-27 0,-1 0-13 16,2 0-36-16,-4-1-37 0,-1-4-73 0,1 2-36 15,0-3 29-15,-2 0 28 0,0 0 24 0,-4-1 29 0</inkml:trace>
  <inkml:trace contextRef="#ctx0" brushRef="#br0" timeOffset="73991.53">22519 7804 52 0,'-1'0'117'0,"1"0"-10"0,-2 0-10 0,2 0-18 0,0 0-7 16,0 0-22-16,2 0-6 0,-4 0-8 0,4 0-4 16,-4 2-6-16,2 0 3 0,0 0-14 0,2 1 0 0,-1 2-23 15,2 1-14-15,-1-2-36 0,4 2-62 0,-1 2-41 16,1-1 10-16,-1-1 9 0</inkml:trace>
  <inkml:trace contextRef="#ctx0" brushRef="#br0" timeOffset="75291.08">22862 8604 87 0,'0'0'75'0,"0"-3"-4"0,0-2 15 0,0 4-18 16,0-5 11-16,0 3-18 0,0 0 1 0,0-2-8 0,0-1 15 15,0 3-7-15,0-3 1 0,0 1-4 0,0-2-3 16,0 1 0-16,0 1 9 0,0 0-3 0,0-3-12 0,0 1 1 15,0-2-3-15,0-1 0 0,0 2 9 0,0 0-20 16,0-2 18-16,0 0-4 0,0-1-4 0,-1 2 2 0,1-2-5 16,0 1 2-16,0-1-4 0,0 1-14 0,-2-1 0 15,1-1 1-15,1 3-4 0,0 0-1 0,0-2 1 16,0 1 0-16,0 1-5 0,-4 0 1 0,1-1 10 0,3 2-10 16,0-1 0-16,0 2-5 0,0-2-10 0,-1 0 21 15,1 0-22-15,0 0 23 0,0 1-17 0,0-2-11 0,0 1 28 16,0 0-28-16,0-2 0 0,0 2 29 0,0 0-1 15,0 0-10-15,0 0 12 0,0-1 0 0,0 2-12 16,1-2-12-16,-1 2 12 0,0-1 1 0,3 0 0 0,1 0-7 16,-3 0 8-16,2 1-8 0,3 0 1 0,-2 2 0 0,-1-3 0 15,0 1-6-15,0 2 19 0,0-3-19 0,2 3 0 16,-2-1 0-16,-3-1-1 0,4 0 1 0,0 1 0 0,-2 0-7 16,-2-1 0-16,3 1 0 0,-2-1 7 0,3 2-7 15,-3 0 0-15,2-2 0 0,2 1 0 0,-1 1 7 16,-3 0-7-16,2-1 0 0,3 1-14 0,-1-2 14 0,-2 2 0 15,2-1 14-15,0-1-21 0,-2 1 21 0,3 0-21 16,-1 0-14-16,0 1 14 0,-1 0 1 0,3-1 12 16,-2 2-6-16,1-2-27 0,-2 2 27 0,1 1-33 0,0-1 33 15,2 2 0-15,-3 0-32 0,1 0 0 0,-1 2 32 16,1-1-26-16,-1 1 14 0,-1-1 12 0,2 2-19 0,-2 0 1 16,2 0-12-16,1 0 12 0,-2 0 0 0,1 0 0 15,0-3 0-15,0 3 7 0,2-1-6 0,-2 2-6 0,0-1 0 16,0 0 1-16,0-1 5 0,-1 1 1 0,0 1 0 15,2 1 16-15,-2 1 0 0,0 0 0 0,0 1 0 16,0 2 0-16,-1 0 0 0,0-1 0 0,-3 4 0 0,2-2 0 16,-1 0 0-16,-1 1 0 0,3 0 0 0,-3-1 0 15,0 1 0-15,-3 1 0 0,3-2 0 0,0 1 0 16,0-1 5-16,0-1 0 0,0 1-5 0,0 0 0 0,-1 0 6 16,-2-1-6-16,-1 0 0 0,-1 2 5 0,2-1 1 15,-3-1-1-15,-2 0 1 0,2 2-6 0,-2-2 0 0,1 0 0 16,-1 1 5-16,-1-2-5 0,3 1 17 0,-1 0-6 0,-1-2 6 15,2 1-17-15,2-1 6 0,-3 1-6 0,2-2-6 16,0 1 6-16,1-2 0 0,-2-1 23 0,4 4 0 0,1-5-23 16,1 1 29-16,-4 2-23 0,3-3 24 0,-1 2 0 15,1-1 0-15,-1-1-11 0,0 0-19 0,2 2 18 16,-1-2 1-16,-1 1 7 0,0-2-20 0,2 1 7 0,0 0-19 16,0 0 19-16,0 0-7 0,0 0 1 0,2 0-1 15,-4 0 1-15,2 0 6 0,0 0-19 0,0 0-14 0,0 0 13 16,4 0 7-16,-3-2-19 0,3-1 6 0,-1 1 0 15,2 0-6-15,-1-1-25 0,2 0 14 0,2 0-6 16,-1 0 12-16,1 0-11 0,-3 1-11 0,2 0 23 0,0 0 6 16,1 0-27-16,-4 1 28 0,2 1 0 0,2 0 0 15,-3 0-21-15,2-2 27 0,-1 2-26 0,3 0 25 16,-2-1-19-16,1 2 20 0,-2-1-5 0,2 0 0 0,0 0 0 16,-4 0-9-16,5 2 24 0,-5 1-14 0,2-1 9 15,-1 3 10-15,-3 1-15 0,1-1 0 0,-1 2 10 0,-2 2-4 16,0 0 18-16,1 0-14 0,-2 2 19 0,1-2-9 15,0 0 0-15,-2 0-10 0,4-1 14 0,-2 2 11 0,0-2-10 16,0 0 0-16,0 0 5 0,0-1 1 0,-4 1-11 16,1-1 5-16,0-1 1 0,0 2 10 0,-5-1 17 0,3-1-27 15,-3-1 6-15,0 2 17 0,-2-1 1 0,-2-1 6 16,3-1 14-16,-4 1 7 0,2 1-23 0,-1-3 21 0,-1 1 9 16,0-1-5-16,1 0 3 0,0-1 3 0,-2-2-5 15,3 1-14-15,1 1 1 0,-2-2-7 0,1-2-7 0,0 2-8 16,-2 0-18-16,4-1-43 0,-4 2-26 0,4-1-7 15,-4-3-70-15,0 0-58 0,2 1-36 0,0-2-85 16,-3-2-60-16,1 2 3 0,-4-1 76 0,2-1 45 0,-2 0 28 16,0 1 17-16,-2 1 38 0,-1 0 11 0</inkml:trace>
  <inkml:trace contextRef="#ctx0" brushRef="#br0" timeOffset="-154451.12">31053 14166 84 0,'0'-2'53'0,"0"-1"-3"0,0 0-4 16,0 3-3-16,0-3 0 0,0-1-21 0,0 4-12 0,0 0-6 15,0-3 7-15,0 1-4 0,0-3 0 0,0 4 7 16,-4 1-6-16,3-3 6 0,1 2-7 0,-4 1 7 15,4-3-3-15,-3 0 0 0,2 3 0 0,-3 0-1 0,3 0-2 16,-4 1 2-16,2-2-2 0,2 1-1 0,-3 0-18 16,4 0 4-16,-3 0 18 0,3 0-4 0,0 0-14 0,0 0 17 15,-1 0-17-15,1 0 18 0,1 0-4 0,-2 0-14 16,2-2 18-16,-2 1-18 0,1-1 17 0,0 2 1 16,-4 0-18-16,3 0 18 0,1-1-15 0,0 1 15 0,0-2-15 15,0 2 12-15,-2 2-1 0,4-4 0 0,-4 2 8 16,1-3-19-16,4 2 11 0,-3-1-3 0,0-2 7 0,3 1 0 15,0-2-11-15,4 2 0 0,2-3 3 0,0 2 1 16,3-1-1-16,5-1-3 0,-3 0 0 0,8 2 0 0,-1-4 0 16,1 2 4-16,-1-1 0 0,4-1-4 0,-2 1 0 15,3-1 0-15,-2 1 0 0,-2-1 11 0,5 1-11 0,-6 1 0 16,4-1 0-16,-5 3 0 0,0-2 0 0,-2 2 0 16,1 1 0-16,-2-2 0 0,-1 1-11 0,0 2 11 0,-3-1 0 15,-1 2 0-15,2-2 0 0,-2-1 0 0,0 4 0 16,1-1 0-16,-5 1 0 0,1-1 11 0,-1 1-15 15,0-2 4-15,-2 2-11 0,-1-3 11 0,0 5 7 0,-4-1-10 16,1-2-5-16,-2-1 8 0,1 2-7 0,-1 2-4 16,0-1-25-16,-3 2-61 0,0-3-64 0,-1 1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1-09T05:15:14.65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4667 2332 84 0,'0'0'71'0,"0"0"-7"0,0 0-3 0,0 0-4 16,0 0-7-16,0-3-21 0,0 3-11 0,0 0 0 0,0 0 3 16,0 0 1-16,0 0-4 0,0-1-11 15,0 1 0-15,0 0 0 0,0 0-10 0,0 0-1 0,0 0 11 0,0 0 8 16,0 0-12-16,0 0 12 0,0 0-4 0,0 0-11 15,0 0 3-15,0 0-3 0,0 0-7 0,0 0 11 16,0 0-1-16,0 0-10 0,0 0 11 0,0 0-1 0,0 0 1 16,0 0 3-16,0 0-3 0,0 0 3 0,0 0 0 15,0 0 1-15,0 0-1 0,0 0 0 0,0 0 0 16,0 0 1-16,0 0-1 0,0 0 0 0,0 0-3 0,0 0-1 16,0 0 1-16,0 0 0 0,0 0-1 0,0 0 1 15,0 0-1-15,0 0 1 0,0 0 0 0,0 0-1 0,0 0-3 16,0 0 4-16,0 0-4 0,0 0 0 0,0 0 4 15,0 0-4-15,0 0 0 0,0 0 3 0,0 0 1 16,0 0-4-16,0 0 0 0,0 0 11 0,0 0-11 0,0 0-44 16,0 0 51-16,0 1-3 0,0-1 11 0,0 2-19 15,0-1 19-15,0 2-12 0,0 0-3 0,0-2 11 0,0 3-7 16,0 0-4-16,0-1 11 0,0 0-11 0,0 1 0 16,0 0 7-16,0-1-7 0,0 0 0 0,0-2 0 15,0 5 0-15,0-1 0 0,0-2 0 0,0 1 0 0,0-1 0 16,0 2 0-16,0-3 0 0,0 5 0 0,0-3 0 15,0 2 0-15,0-1 0 0,0 1 0 0,-3-2-3 0,3 2 10 16,-2 2-7-16,2-4 0 0,-1 2 0 0,1 0 0 0,0 0 0 16,0 0 0-16,-2 2-4 0,1-4 12 0,2 2-8 15,-1 2-4-15,0-2 0 0,0 1 4 0,-1 1 8 16,1-2-8-16,-2 0 0 0,2 1 0 0,2-1 0 16,-2 3 0-16,-2-3 0 0,2 1 0 0,0 1 7 0,0-2-7 15,-2 0 0-15,2 2 0 0,0-1-11 0,0-1 11 0,0 2 7 16,-1-4-7-16,2 2 0 0,-1-1 0 0,0 1 0 15,0-2 0-15,0 2 0 0,0-1-3 0,0-1 10 16,0-1-7-16,0 3 0 0,0-1 0 0,0-1 0 0,0 0 0 16,0 3 7-16,0-3-18 0,0 1 19 0,-3-1-12 15,2 1 0-15,-1 1 4 0,2-2 8 0,-2-1-8 16,2 2 7-16,-1-1-11 0,-1 2 12 0,2-2-12 0,-2 1 0 16,4 0 1-16,-2-1-1 0,-3 0 0 0,3 3 12 0,0-3-8 15,-3 1 0-15,0 0 0 0,3 0-4 0,-2 0 11 16,2-2-10-16,-1 1 10 0,-1 1-11 0,4-2 4 15,-4 0 4-15,4 0-11 0,-2 0-4 0,0-1 11 0,0 2-4 16,0-1 0-16,0 0 4 0,0 0-3 0,0 0 3 16,0-1 7-16,0 3-11 0,0-2 1 0,0 0-5 15,0 2 1-15,0-1 11 0,0 1-4 0,0 1 7 0,0-2-7 16,0 0 0-16,0 3 0 0,0-1 7 0,0 1 1 16,0-2-12-16,-2 1-3 0,1-1 7 0,1 2 7 15,0-3 0-15,-2 2 1 0,2-2-12 0,0 3 11 0,0-4 1 0,0 1-5 16,-2 0-10-16,4 1 3 0,-2 0 8 0,0-2-8 15,0 0 1-15,0 1 10 0,0-1-3 0,0 2-1 0,0-2 1 16,0 0-11-16,0 1 3 0,0 1 8 0,0-1-1 16,0-1-6-16,0 2 6 0,0 1-10 15,0-2 11-15,0 1-8 0,0 0 0 0,0 2 1 0,0-1-5 0,0 1 16 16,0-2-19-16,0 2 18 0,0 1-7 0,0-2 0 16,0 0 0-16,-2 0 0 0,2 1 7 0,0-1-7 0,-1 0-3 15,1-1 3-15,-2 1 0 0,2-2-4 0,0 2 4 16,0-1-4-16,-2-1 1 0,4 2 10 0,-2-3-7 15,0 2 0-15,0-2 0 0,0 0 0 0,0 1 0 0,0-1 0 16,0 2 0-16,0-2 0 0,0 0 7 0,0 0-7 16,0 1-3-16,0 2 3 0,0-1 0 0,0-1 0 15,0 4-4-15,0-4 11 0,0 3-7 0,0 0 0 16,0-1 0-16,0 1 0 0,0 1 0 0,0-1-7 0,0 1 18 16,0-1-11-16,0-1-7 0,0 2 18 0,0-1-11 0,0 1 7 15,0-1-14-15,0-1 14 0,2 2 0 0,-2-2-14 16,1 0 14-16,-1-2-14 0,2 1 14 0,-2-1-14 15,3-1 14-15,-1 3 1 0,-1-4-16 0,-1 2 19 16,0-1-3-16,2 0-1 0,-4-1 0 0,2 2 4 0,2-2-3 0,-2 1-1 16,0-3-3-16,-2 3 0 0,2 1-4 0,0-2-8 15,0-2-7-15,0 3-7 0,0 0-11 0,0-2-55 0,-1-1-78 16,1 2 1-16,0 1 18 0,0-5 19 0</inkml:trace>
  <inkml:trace contextRef="#ctx0" brushRef="#br0" timeOffset="1915.97">5021 3450 84 0,'0'-2'78'0,"0"-1"-7"0,-2 0-13 16,2-1-1-16,0 1-3 0,-3-2-26 0,0-1 4 0,0 3 8 15,1-1-8-15,-4 1-6 0,3-2 3 0,-3 2 3 16,2-1-17-16,-2 2-1 0,0 1 1 0,1-2 14 15,-1 0 0-15,1-2-3 0,-3 1-1 0,2 1-10 0,-2 0 0 16,0 1 7-16,2-2-11 0,-2-1 11 0,-3-1-7 16,3 2-12-16,-2 1 9 0,-1-2 2 0,2 1 5 0,-3 1 7 15,2-2-7-15,-1-1 4 0,-1 3-16 0,0 2 1 16,2-1-1-16,-4 1 1 0,3 1-4 0,0-3 3 0,-3 3-3 16,1-2 0-16,-1 2 0 0,1 0 11 0,-2 0 4 0,2-1 0 15,-2 1-4-15,3-2 1 0,-1 2-1 16,1 0-3-16,0 0 0 0,3 2-1 0,-2-2-3 0,3-2 0 15,-2 2 0-15,1 0 0 0,1 0-1 0,0 0 1 0,0 0-4 16,-1 0 0-16,3 0 0 0,-1 0 0 0,-1 0 0 16,-1 2-4-16,1-2 4 0,2 3-4 0,-1 0 0 15,-4-2 0-15,3 2 0 0,0 0-20 0,0 3 4 0,-1-3 1 16,1 3 23-16,0-3-4 0,-3 2-1 0,3-1 1 16,0 1 0-16,0 1 0 0,-1-2 0 0,1 2 0 0,0-3 0 15,2 3-4-15,-4-1 0 0,2-2 4 0,2 3-20 16,1 1 20-16,-4-2 0 0,1-1 0 0,3 1 0 0,-3 1-4 15,3 0 0-15,-4 0 0 0,3 0 0 0,-1 1 0 16,1-1 0-16,-3 2 0 0,2-2 0 0,3 0 0 16,-3 3 0-16,1-2 0 0,-2 1 0 0,3-1 0 15,-3 0 0-15,2 3 0 0,1-3-20 0,-2 2 24 0,0 0 0 16,1 0 0-16,-1 0 0 0,1 0-4 0,0 0 0 0,3 0-16 16,-2-1 20-16,0 2 0 0,2-1 0 0,-2 0 0 15,1-1-12-15,2-1-8 0,-1 2 13 0,0 0-9 16,1 0 20-16,-3 0-8 0,2 2-12 0,0-2 20 0,-1 0-16 15,1 1 0-15,-1 1 0 0,1-1 20 0,1 1-20 16,1-1 20-16,-1 1-20 0,0-1 20 0,2 1-20 0,0 1 20 16,0-2-12-16,0-1-8 0,2 2 12 0,-4-2 8 15,2 1-20-15,0 1 0 0,0-2 0 0,0 0 12 0,0 0 12 16,0 0-5-16,0 1 1 0,0-2-4 0,0 2 0 16,0-1 0-16,0 0 0 0,2-1 0 0,0 2 0 0,-1-1-12 15,2 0-8-15,-1 0 20 0,4 1-8 0,-3 0 8 16,2-3-12-16,-2 4 12 0,2-1-12 0,-2-1 12 15,0 0-12-15,3 2 0 0,-2-1 4 0,0-2-8 0,0 2 8 16,-1-2 0-16,2 0-12 0,-2 0 16 0,0 0-4 16,3-1 0-16,-1 1-8 0,-2-2 12 0,3 0-4 0,-1 1 4 15,0-1-4-15,3 2 12 0,-2-1-12 0,0 1 0 16,-1-4 8-16,3 4 0 0,0-1-8 0,0 1-4 16,-2-4 4-16,1 4-12 0,0-2 20 0,1 0-8 0,-1 0-4 15,-1 0 12-15,2 1-12 0,-2 1 12 0,2-2-12 16,0-1 4-16,-1 3-4 0,0-2 4 0,1 3-4 0,0-3 0 15,0-3-8-15,1 4 12 0,-1-3 0 0,1 2 0 16,0-2-12-16,-1 0 20 0,1 1 0 0,-1 0 0 16,0-2-12-16,0 0 0 0,0 1 12 0,0-1 0 0,1 2-4 15,-1-2 0-15,0 1 0 0,3-1-20 0,-3 0 0 16,0 2 4-16,0-5 0 0,3 3 0 0,-3-2 4 0,1 2 8 16,2 1 8-16,-1-2 0 0,1 1 0 0,-2-1-20 15,1 1 0-15,1 0 12 0,0 1 8 0,-2-1-47 16,1-1 51-16,1-1 0 0,-1-1-1 0,-2 0-19 0,2 0 1 0,0 0-1 15,1 0 0-15,-2 0 0 0,1-1 12 0,1 2-8 16,0-1-4-16,0 0 12 0,0 0 8 0,3 0 0 16,-1-3-4-16,1 0-1 0,-1 0-18 0,0 2-1 0,1-5 4 15,-1 1 8-15,1-1 8 0,-1 2 0 0,-1-4 0 16,1 1-5-16,-2 1 1 0,1 1 0 0,1-4 0 16,0 2 0-16,-2 2-12 0,0-4 12 0,0 5 0 0,0-4 0 15,0 1 0-15,0 1-20 0,0-2 1 0,-3 2 11 16,3-1 12-16,-1-1-5 0,-1 2-14 0,2-2 19 0,-1 1-1 15,-2 0-3-15,1-1 0 0,1 1 0 0,-1-1 0 16,-1 1 0-16,1-1-12 0,-2-1-8 0,1 0 5 16,-2 2 19-16,2-2-1 0,-2 0-3 0,2 1 0 0,-3 0 0 15,3 0 0-15,-4 2 0 0,3-3 0 0,-2 3-4 16,0-2 4-16,-1 1-4 0,4-1 0 0,-3 2 0 0,-2-1 0 16,3-1 4-16,-1-1-4 0,-2 0 0 0,3 3 0 15,-1-1-8-15,0-1 8 0,1-2 4 0,-2 2 0 0,0-1-4 16,4 0 0-16,-5 0-16 0,2 0 20 0,0 0 0 15,0 0 0-15,-2 0 0 0,0 0 0 0,3 0 0 16,-4 0 0-16,-1 0-4 0,-1 2 0 0,2-4 0 0,-2 4 0 16,0-1 0-16,0 1-16 0,0-2 20 0,0 1-16 0,-2-1 16 15,2 2 0-15,0-1-8 0,0 1 8 0,0-2-16 16,0 1 20-16,0-1-20 0,0 2 20 0,0-2-20 16,0 1 24-16,0-1-12 0,0-1 4 0,-1 1 0 0,-1 0-12 15,-2-2 20-15,0 1-8 0,1-1 0 0,0 1 0 16,-2-2 0-16,0 1 0 0,1 1 0 0,-4-2 0 0,3 1 0 15,0 1 0-15,-1-1 0 0,1 1-4 0,0-1 4 16,-2 2-4-16,0-2 0 0,-1 3 0 0,0-3 0 0,-1 2 0 16,3 0 0-16,-4 0-4 0,2-1 12 0,-3 1-12 15,3-2 0-15,0 2-4 0,-1-1 0 0,1 1 4 16,0 0-4-16,3 0-16 0,-4 1-19 0,3 2-12 0,-1 0 2 16,2 0-27-16,-1 3-73 0,0 0-49 0,-2 2 29 15,2-1 12-15,-1 1 21 0,-2 4 19 0</inkml:trace>
  <inkml:trace contextRef="#ctx0" brushRef="#br0" timeOffset="2859.75">4539 3720 109 0,'0'0'78'0,"0"0"-7"0,0 0 8 0,0 0-4 16,0 0-7-16,0 0-21 0,0 0-3 0,0 0-5 15,0 0-2-15,0 0-19 0,-3 1 0 0,3-1 15 0,-2 2 0 16,2 0-11-16,-1 2 0 0,-1-1 0 0,-3 1 0 15,2-1-11-15,0 3 7 0,0-1 1 0,-1 1 11 16,-2-2-4-16,3 2-11 0,2-3 0 0,-3 2 7 0,3-1-3 16,-1 2 0-16,2-1 0 0,0 1 0 0,-1-2-3 15,1 2-1-15,-2 0 0 0,2 0 1 0,-5 2-1 0,5-2 1 16,-2 0-1-16,1 1 1 0,-1-1-12 0,1 3-8 16,-2-1 20-16,1-2-13 0,2 1 1 0,0 1 8 0,0-1-8 15,2 1 8-15,-4-1 0 0,2 1 0 0,2-2-4 16,-2-2-8-16,4 2 0 0,-2-1 0 0,1-2 0 0,2 0 0 15,0-2 0-15,1-1 0 0,1 2 8 0,3-2-8 16,-3 0 8-16,1 0-12 0,4-2 4 0,-2 2 4 0,-2 2-20 16,4-5 0-16,-1 0 4 0,1 1 16 0,-3-1 0 15,2 0-4-15,2-3 0 0,-1 2 0 0,-2-1 0 16,4-1 0-16,-1 0 0 0,-2 2 0 0,3 1 0 0,-3-2 0 16,3-1 0-16,-3 5 0 0,1-4 4 0,0 2-4 15,-1 0 0-15,0 0 4 0,0 0 0 0,-3 0-12 16,2 2 12-16,2-1-12 0,-2 2 12 0,-2-1-8 0,4 1-8 15,-4-2 20-15,0 2-8 0,3 0-12 0,-3 2 12 16,0-2-12-16,1 0 4 0,-2 0 0 0,-1 0 12 0,-1-2 0 16,1 2 8-16,2 0-8 0,-5 0 0 0,2 2 8 15,0 1-8-15,-2-2 8 0,2 1-12 0,-5-1 0 0,3 2 0 16,0 2 0-16,-3-2 0 0,0 1 4 0,3 1-4 16,-3-1 4-16,3 1-4 0,-3-2 0 0,0 1 0 15,0 1-8-15,0-1 12 0,0 2 4 0,0-1-4 0,2 0 0 16,-4 0 0-16,2 0 0 0,0 1 0 0,0 0-4 0,-1-2 0 15,-4 2-4-15,2 0 0 0,0 2 12 0,-2-1-8 16,-3 2-24-16,2-1-4 0,-4 1 8 0,1-2-19 0,1 2-4 16,-1 0-15-16,1 0-52 0,-2-1-42 0,3-1-46 15,-2 1 22-15,1-2 18 0,0 1 19 0</inkml:trace>
  <inkml:trace contextRef="#ctx0" brushRef="#br0" timeOffset="3910.01">4719 4491 48 0,'0'0'78'0,"0"1"-10"0,0-2 4 15,0 1-5-15,0-2 5 0,0 4-29 0,0-4-14 0,2 2 18 16,-2-1-4-16,0 1-3 0,0 0-4 0,0 0-3 15,0-2-4-15,0 2 0 0,0 0-18 0,0 0-4 16,0 2 1-16,0-4 10 0,0 2 8 0,0 0-19 0,0 0 8 16,0 0-1-16,0 0 9 0,1 2-12 0,-1 1-4 15,0-1-7-15,0 3 11 0,0-2-3 0,2 3-1 16,-2 0 1-16,0 2 3 0,-2-1 0 0,2 4-3 0,0-4-1 16,0 2 1-16,0 0 10 0,0 2-10 0,0-1 7 0,0 2-11 15,0 0 3-15,0-1 8 0,0 1-11 0,0 1 4 16,0-1-12-16,0 2 19 0,0-2-3 0,0 0-9 15,-1 1 1-15,1-1 0 0,0 2 0 0,0-1 0 0,0 1 0 16,-3-2-4-16,3 1 11 0,-2 2 1 0,0-3-1 16,1 2-19-16,2-1 16 0,-4 1 0 0,2-2-16 15,-1 0 0-15,2 1 1 0,-2-1-1 0,1 2 4 0,-1-1 12 16,2 2 3-16,0-3 1 0,0 2-16 0,0-1 12 16,0-1 0-16,0 2-8 0,0-1 7 0,0-2 1 0,0 2-4 15,0-1 4-15,0-1-4 0,0 2-1 0,0 1 1 0,0-2 0 16,0 1 0-16,0 1 0 0,0-1 0 0,0 1-4 15,0-2 0-15,0 1 0 0,0 2 0 0,0-3 0 0,0 2 0 16,0-1-8-16,0 1 0 0,0-1 8 0,0 1 4 16,0-2-19-16,0 1-1 0,-3-1 20 0,3 2 4 15,0-1-4-15,-2-1 0 0,-2 0-1 0,1 0 1 0,1 0 0 16,-1-1 0-16,3 1 0 0,-2-2-4 0,1 2 4 16,-2-1-4-16,1-1 0 0,0 1 0 0,2-1 0 15,0 1 0-15,0-1-16 0,-3-1 20 0,-2 0 0 0,4 3 0 16,1-2 0-16,1 0-4 0,-2 0 0 0,1 1 0 15,0-1 0-15,-3 1 0 0,3-2 0 0,0 1 0 16,0 1 0-16,-2-4-16 0,2 4 12 0,0-4 8 0,-1 4 0 16,1-4-4-16,0 1 4 0,0-1-4 0,0-1 0 15,0 0 0-15,0 0 0 0,0 0 0 0,0-3 0 0,0-2-12 16,0 1 1-16,0-2-5 0,0 2-3 0,0-2 0 16,0 0-8-16,1 0-19 0,-1-2-22 0,0 2-32 15,5-3-69-15,-4 0-23 0,2-1 31 0,1-1 3 0,-3-4 27 0</inkml:trace>
  <inkml:trace contextRef="#ctx0" brushRef="#br0" timeOffset="5411.9399">4667 2317 98 0,'0'0'75'0,"0"-1"-11"0,0 1 0 0,0 0-3 16,1 0-4-16,1 0-17 0,1 0-4 0,-1 0-4 0,1 1 8 15,0-1-4-15,0 0-11 0,2 0 8 0,0 0 0 16,3 2-4-16,-4-2 0 0,3 0-3 0,-1 1-11 0,1-1-12 15,0-3 5-15,1 3 6 0,0 0 1 0,-1 0 7 16,2 0-7-16,-1 0-4 0,0 0 0 0,1 0-11 16,-1 0 11-16,0 0-3 0,0 3 3 0,3-3 0 0,-3 3 1 15,3-3-1-15,-2 0-4 0,1 2 1 0,0-1 11 16,0 1-16-16,0 1 1 0,0-2 11 0,2-1-11 0,-1 0 0 16,-1 0 0-16,2 2-1 0,1-2 1 0,1 1 0 15,-1-2-4-15,1 2 0 0,0-2 11 0,1 1-11 16,0 0 0-16,0 0 4 0,0 1 0 0,0-1-12 0,0 0 8 15,0 0 0-15,0 2 0 0,0-1 12 0,2-1-16 16,-4 0 12-16,2 3-8 0,0-1-4 0,-1-1 11 0,0 1-7 16,0-2 0-16,-1 1 0 0,0-2 0 0,1 2 0 15,-3 1 0-15,3-2-3 0,-1 0 3 0,-2-2 7 0,3 2-11 16,-4 0 1-16,4 0-1 0,-3 0 11 0,2 0-7 16,-1 0 0-16,1 0 0 0,1 0-3 0,-3 2 3 0,2-2-4 15,0 1 11-15,-1 2-7 0,1-1 0 0,0 0 0 16,-1 3 0-16,-1-2 0 0,2 0 0 0,-2 2 0 0,0-4 0 15,2 4 0-15,-1-2 0 0,-2 0 0 0,2 0-3 16,-2-2-1-16,1 2 11 0,0 0-7 0,0 2 8 16,0-4-12-16,2 1 0 0,-2-2 1 0,0 1 3 0,0 1 0 15,2-2-4-15,1 0 0 0,-1 0 0 0,-1 0 4 16,1 0 0-16,-2-2 0 0,1 2 4 0,1 0-4 0,0 2 0 16,-2-2-4-16,-1 0 8 0,0 0-4 0,0-2 0 15,-2 2 0-15,0 0 0 0,3 0 0 0,-3 0 0 16,0 0 8-16,-2 0-12 0,2 0 11 0,-2 0-10 0,-1 0-1 15,2 0 11-15,-3 0-10 0,-1 0 10 0,0 0-11 16,-1 0 4-16,-2 0-3 0,0 0 6 0,0 0 5 16,0 0 0-16,0 0-1 0,0 0-3 0,-2 0-8 0,2 0 4 15,2 0 4-15,-2 0-11 0,0 0 7 0,0 0-8 16,0 0 0-16,0 0-7 0,-2 0 4 0,2 0-12 0,0 0-22 16,0 0-27-16,-1-1-57 0,-4-2-42 0,4 1-5 15,-2-1 22-15,-1 0 18 0</inkml:trace>
  <inkml:trace contextRef="#ctx0" brushRef="#br0" timeOffset="5993.14">5956 2202 80 0,'0'0'75'0,"0"0"-7"0,-2 0-4 0,2 0-3 16,0 0 7-16,0 0-29 0,0 0-6 0,2 0-1 0,-2 0-3 15,0 0-11-15,4 1 0 0,-2 1 0 0,-1 0-3 16,1 2 17-16,-2 0-3 0,1 1-3 0,1 1-1 0,-2 0-3 16,0 0-3-16,0 2-1 0,0-1-18 0,0 0 0 15,0 4 4-15,-2-4-1 0,4 1 1 0,-2 1 18 16,0 1-7-16,0-1-4 0,0 2-7 0,0-2 7 0,0 1 0 15,0 1-4-15,0-1 4 0,-2 1-3 0,2 2-1 16,0-1 1-16,0 0-1 0,0 0 1 0,0 2-1 0,0-1 1 16,0-1-1-16,0 0 1 0,0 0-1 0,0 2 4 15,0-1 8-15,0-1-4 0,0 0 0 0,0-1 1 16,0 1-5-16,0-3-11 0,0 1 4 0,0-2 0 0,0-1-4 16,0-1 3-16,0 0-3 0,0-1 4 0,0-1-4 15,0 0 4-15,0-2 8 0,0 0-5 0,0-2 1 0,0 1 0 16,0-1-5-16,0 0-6 0,0 0-1 0,0 0 11 15,0-1-10-15,0 1 3 0,0 0-4 0,0 0-12 16,0 0 24-16,0 0-4 0,0 0-12 0,0 0 4 0,0 0-7 16,0 0-16-16,0-2-3 0,0-1 0 0,0-3-12 15,0 2-10-15,0-4-51 0,-1-1-69 0,1-2-8 0,0-3 22 16,0 0 19-16</inkml:trace>
  <inkml:trace contextRef="#ctx0" brushRef="#br0" timeOffset="7650.28">5949 2118 76 0,'0'0'86'15,"2"0"-15"-15,1 0 4 0,-1 0-10 0,2 0 10 0,-4 0-39 16,5 0 18-16,-4 0-14 0,4 0-11 0,0 0 18 16,0 0-15-16,0 0 1 0,-2 0-3 0,4 0-5 0,-2 0 1 15,5 0-4-15,-5 0-4 0,4 0 12 0,-1 0-11 16,0 0-5-16,4 0 20 0,0 0 0 0,2 0-12 15,0 0 5-15,-1 0-20 0,4 0 20 0,-1 0-23 0,3 0 19 16,-3 0-23-16,4 0 19 0,-1-2-19 0,0 2 19 0,0-3-23 16,0 3 20-16,2-1-9 0,-1-1 1 0,2 1-12 15,-1-1 16-15,0 2-20 0,0-1 20 0,0 1-20 16,1 0 0-16,0 0 4 0,2 0-3 0,0 0-1 0,0 0 4 16,1 0 20-16,-2 0-24 0,4 0 23 15,-3 0-22-15,3 0 18 0,0 0-19 0,-2 0 20 0,2 0-8 16,-2 0-12-16,-1 0 12 0,3 0-12 0,-2 0 20 0,-1 0-20 15,1 0 20-15,-2 0-20 0,0 0 20 0,3 0-20 16,-3 0 12-16,1 0-12 0,-2 0 20 0,0 0-20 0,2 0 12 16,-5 0 0-16,3-2-12 0,-3 1 20 0,0-2-20 15,2 1 16-15,-1 0-20 0,-1 1 20 0,0-2-20 0,3 0 12 16,-3 0 8-16,3 2-20 0,3-2 1 0,-2 3 18 16,2-2 1-16,-1 2-20 0,1-2 1 0,2 1 19 0,-2 1-1 15,1 1 1-15,-1-2-4 0,3 1 0 0,-2 1 0 16,-1-1-8-16,-2-1 8 0,0 1 0 0,0 0-12 15,-1 0-8-15,-2 0 5 0,-1 0 18 0,-1 1 1 0,0-1-4 16,-1 0 0-16,-2 4 0 0,0-3 0 0,0 1 0 16,0-2-1-16,-2 0 1 0,1 1-19 0,-1-1 23 15,-2 0-5-15,3 0 1 0,-1 2 0 0,-1-4 0 0,-2 2 0 16,1 0 0-16,0 2 0 0,-1-1-4 0,-1-1 0 16,0 0 0-16,-2 2 0 0,-1-2 0 0,1 1 0 0,-3-1 0 15,1 0 0-15,0 0 0 0,-1 2 0 0,-4-4 0 0,2 5 0 16,0-3 0-16,-2 1 0 0,1 1-12 0,-1-4-3 15,0 4-1-15,0 0 8 0,-1-2 4 0,2 1 12 16,1 1-4-16,-1-2 0 0,1 0 0 0,-2 1 0 0,0 1 0 16,2-2-1-16,-1 0-3 0,1 0 0 0,-2 1 0 15,0 2 0-15,0-3 0 0,-2 3 0 0,4 0 0 0,-2-1 0 16,0 1-15-16,0-2 11 0,0 2 8 0,0 0-16 16,0 0-3-16,0 0 15 0,0 2 8 0,0-2-1 15,0 0-3-15,0 1 0 0,0 0-19 0,0 3 22 0,0-3-3 16,0 2 0-16,0 0-8 0,0 0-11 0,-3 0 3 15,3 2 1-15,0-2 18 0,0 3-18 0,0-2 18 0,0 1-7 16,-2 1 0-16,0 0 0 0,2 0 0 0,-1 0 0 16,2 0 0-16,-1 1 0 0,0 1 0 0,-1-1 8 0,1 1-19 15,0-1 18-15,0 2 1 0,0 0-20 0,0 0 20 16,0 0 0-16,0 2-20 0,0-1 20 0,0-1 0 16,0 2-12-16,0 1 8 0,0-2-16 0,0 1 1 0,0 1 11 15,0-2 7-15,0 0 1 0,0 4-4 0,0-5 0 16,0 2 0-16,0-4-1 0,0 1 1 0,0-1 0 15,0-1 0-15,0-1 0 0,0-1 0 0,0 1 0 0,0-2 0 16,0 1-1-16,0-2-3 0,0-1 4 0,0 0-4 0,0 0 0 16,0-1 4-16,0-2-4 0,0-1 4 0,0 0 0 15,0 0 0-15,0 0-4 0,0 0 0 0,0 0 4 0,0 0-4 16,0 0 0-16,0 2 0 0,0-2 4 0,0 0-4 16,0 0 4-16,0 0-4 0,0 0 0 0,0 0 0 15,-3 1 0-15,1-1 0 0,-1 0 0 0,0 0 0 0,-3 0 0 16,1 0 4-16,0 0-4 0,0 0 0 0,-3 2 0 15,-1-2-8-15,3-2 0 0,-1 2 8 0,-1 0 0 0,2 0 0 16,-3 0 0-16,2 0 4 0,-3 0-4 0,1 0 0 16,0 0 0-16,-3 0 0 0,2 0-4 0,-3-3 0 15,2 3 0-15,-5-1-11 0,2 1-5 0,-4-3 1 0,-2 3 3 16,2-2 1-16,-2 2 0 0,-2-2 3 0,1 1 12 16,-3 1-7-16,1 0-1 0,-1 0 0 0,0 0 1 0,-1 1 3 15,1-2 0-15,-1 1 0 0,0 0 4 16,2 0 0-16,0 0 0 0,1 0 0 0,3 0 0 0,-2 0 4 15,1 0 0-15,2-1-4 0,1-2 11 0,1 1-11 0,0 1 12 16,0-2-12-16,1 1 0 0,0-1 0 0,1 1 0 16,-2-2-50-16,1 4 66 0,0-1-13 0,0 1-3 15,-2 0 4-15,0 0-4 0,3 0 4 0,-3-2-4 0,-2 2 4 0,3 0-4 16,0 2 4-16,0-4 7 0,-1 2 0 0,1 0-3 16,-1 0 0-16,2 0-8 0,0 0 7 0,-1 0 1 0,0 0-19 15,2 0 11-15,-2 0 7 0,2-1 1 0,-3 1 0 16,2 0-5-16,-4 0 1 0,3 0 0 0,-1-2-4 15,-1 2 0-15,-2-1 0 0,1 1 0 16,3-2-8-16,-3 4 5 0,3-2 6 0,-1-2-10 0,1 2-9 0,2-1 16 16,-2 1 8-16,2 0-4 0,3 0 0 0,-3-2-12 15,3 1 4-15,1 1 8 0,-4 0 0 0,3-3 0 0,-2 0 0 16,0 0-12-16,2 0 4 0,-3 0 8 0,3-2 0 16,-1 2 0-16,0 0-1 0,1 0 1 0,-1-1 0 0,1-1 0 15,1 2 0-15,-1 0-4 0,0 0-8 0,3 3 4 16,-3-1 8-16,3-1 0 0,-2 2 0 0,1-1 0 0,1 1 0 15,0 0-4-15,0 0-8 0,-2 0-8 0,3 1 13 16,-3-2 6-16,1 2 1 0,1-1 0 0,0 2 0 0,0-1 0 16,-1 2 0-16,1 0 0 0,0 2-4 0,0-2 0 15,-3 0 0-15,3 0 0 0,0-2 0 0,-3 2 0 0,2-2 0 16,-1 1 3-16,-1-2-3 0,2 0 0 0,-1 0 4 16,-1 2-4-16,3-2 0 0,-3-2-7 0,0 0-9 15,3 4 20-15,-3-2 0 0,-1 0 0 0,0 0 0 0,1 0-1 16,-1 0 1-16,1-2 0 0,-1-2 0 0,0 4-4 15,2-3 4-15,1 2 0 0,1-1 0 0,0-1-4 0,2-2 4 16,1 4-4-16,3 0-16 0,-2-1 20 0,4 2-8 16,-2-3 4-16,2 2-8 0,0-1 8 0,0 1-7 0,0-2 3 15,2-1-16-15,2 2 9 0,-2-3-27 0,-1 4-4 16,3-2-7-16,-1 3 0 0,2-3-51 0,1 0-65 16,-1 1-22-16,2 2 22 0,0-3 22 0</inkml:trace>
  <inkml:trace contextRef="#ctx0" brushRef="#br0" timeOffset="8845.33">8151 2395 48 0,'5'1'61'15,"0"-1"6"-15,-2 0-6 0,2 0 3 16,0-1-10-16,1 1-18 0,-1 0-8 0,-2 0 1 0,3 0-4 16,-1 0 4-16,-2 0-4 0,3 0 0 0,-1 0 1 0,-3 0-5 15,1 0-2-15,0 0 10 0,0 0-8 0,4 0-10 16,-4 0 18-16,5 0-3 0,-4 0 0 0,3 0-4 0,1 0-8 15,4 0 1-15,-2 0-4 0,1 0-7 0,3 0 7 16,-1 0 0-16,2 0 7 0,2-1-7 0,1 1-3 16,0-3-1-16,4 1 1 0,-3-1-1 0,0 0-3 0,3 2 7 15,-2-2-7-15,-2 3 7 0,1-3-11 0,0 3 11 16,-5-2-18-16,1 2 7 0,-1 0 4 0,0 0-4 16,-2 0 0-16,0 2 0 0,0-2 0 0,-1-2 0 0,-1 2 11 15,2 0-11-15,1 0 0 0,-2 0 0 0,2 2 0 16,-2 1 0-16,4-3 0 0,0 0 0 0,1 0 0 0,-2 0-4 15,3 0-7-15,-1 0 11 0,1 1 7 0,1 1-7 16,-2-4 8-16,0 1-12 0,-1 1 12 0,-2 0-12 16,1 0 0-16,-3 0 0 0,3 0 1 0,-4 0-9 0,-2 0 12 15,2 0 0-15,-1 0 0 0,-3 0 0 0,-1 0 4 16,0 1-4-16,1-1 0 0,0 2 0 0,-1-2 0 0,0 0 11 16,0 3-11-16,0 0 0 0,-1-3 8 0,2 3-8 0,-1-5 0 15,3 5 0-15,-3-3 7 0,1 0-10 0,3 2 10 16,-2-2-11-16,-1 0 4 0,-1-2-3 0,4 4-1 0,-4-4 0 15,0 2 12-15,0 2-12 0,-4-2 4 0,3 2 0 16,-3-2 0-16,1 0 0 0,-1 0 7 0,-1 0-7 16,0 2 0-16,0-2-11 0,0 2 11 0,-1-4 0 0,2 2-7 15,-2 2-1-15,1-2 12 0,1 0-4 0,1 1 4 16,2 1-1-16,-2-2-3 0,-1 1 0 0,1 1 0 0,1-2 4 16,-3 1 0-16,2-2 0 0,1 1-12 0,-3 1 8 15,0-2 0-15,-1 1 0 0,1 1 4 0,1-1 0 16,-1 0-1-16,2 0-10 0,-1 0 7 0,3 0 7 0,-1 0-7 15,0 0-3-15,-3 2-1 0,4-2 4 0,-2 0-8 16,-2 1-18-16,2-1-11 0,-1 0-26 0,-1 0-43 0,0 0-68 16,-1 0 5-16,1 0 22 0,0 0 19 0</inkml:trace>
  <inkml:trace contextRef="#ctx0" brushRef="#br0" timeOffset="9626.75">9304 2357 112 0,'-3'0'89'0,"0"0"-14"0,-2 0 4 0,0 0-11 16,1-1-11-16,2 1-21 0,-1 0 8 0,3 0 3 0,-3-1-4 15,-2 1-10-15,2 0-4 0,-2 0 0 16,3 0 1-16,-1-2-16 0,-1 4 12 0,1-2 7 0,1 2-11 16,-1 0 1-16,0 1-9 0,-1 2 1 0,3-1 19 0,-1 1 0 15,-1 1-8-15,0 0-7 0,0 1 0 0,-2 1 8 16,-1-1 0-16,1 1-12 0,3-2 1 0,1 1 11 0,-1 2-4 16,-1-3-3-16,3 3-1 0,-2-3-3 0,6-1-4 15,-3 0 0-15,4 0-4 0,0 0 0 0,4-4 0 16,-3 1-4-16,1-2 0 0,1-2 0 0,4-2 0 0,1-1-12 15,-2-1 8-15,0 2 8 0,0-5-20 0,2 0 12 16,-7 3 0-16,2-5 4 0,0 4 0 0,-5-4 0 0,1 5 0 16,0 0 8-16,-8-1 8 0,0 2 5 0,1 1-1 15,-2-1-3-15,1 1 4 0,-3 2 0 0,-2-1 4 16,3 3 14-16,-1-1 0 0,-3 1-4 0,3 0 1 0,1 0-22 16,-3 1 1-16,3 2 22 0,-3 0-4 0,1 2-23 15,1 1 10-15,-1-2 9 0,-1 2-8 0,3 3-6 0,1 0 1 16,0 2-5-16,0-4-5 0,1 1 0 0,-1-1 0 15,4 1-5-15,-1-2-5 0,2 0-15 0,-2-1-5 16,6-3 0-16,0 0 5 0,2 1-9 0,2-2-5 0,-1-2-5 16,2-1-13-16,2-3 20 0,-1-2-19 0,2 0 1 0,1-4 5 15,-2 4 1-15,2-4 9 0,-5 1 5 0,0-2 3 16,-1 1 6-16,-2 1-9 0,-3 1 16 0,1 1 13 0,-3 4 13 16,0-3 4-16,-3 6 0 0,-4-2 5 0,3 2 4 15,-1 1 13-15,-1-2-17 0,1 2 23 0,-2 0-8 16,0 2-13-16,-1-2 9 0,3 0-4 0,0 0-4 0,0 0 0 15,-2-2-10-15,4 4 1 0,-2 1 5 0,2-2-20 16,-1 4-5-16,1-2-30 0,0 0-9 0,-2 1-43 0,2 1-28 16,-1 1-35-16,-3-2-98 0,4-1-25 0,-2 3 41 15,0-3 27-15,-1 2 24 0,0-2 22 0,-2 0 18 16</inkml:trace>
  <inkml:trace contextRef="#ctx0" brushRef="#br0" timeOffset="12359.76">4689 5646 48 0,'0'1'78'0,"3"1"1"0,-3-1-22 0,4 1 7 16,0-1 4-16,-1 0-28 0,4-1 3 0,-1 2-11 15,0-2 1-15,5-2-4 0,-6 4 3 0,3-4-17 0,3 4 3 16,0-5 3-16,0 4-2 0,2-1-1 0,-2 0 7 15,2 0 8-15,1 0-11 0,0 0-3 0,3 0-1 0,-2 0 0 16,2 0 8-16,-3-1-11 0,4 1 0 0,-4 0 0 16,5 0-4-16,-5 0 4 0,3 0-4 0,-2 0 0 15,0 0 1-15,3 3-5 0,-4-1 1 0,-1-1-1 0,3 1 1 16,-2 1-5-16,2 0 12 0,-2-2-7 0,0 1-4 16,1 1 0-16,0 1-1 0,0-4 1 0,0 0-4 0,-2 2 0 15,2-2 0-15,0 0 4 0,0 0 0 0,0 1 0 16,1 1-4-16,-2-4 0 0,2 4 0 0,-2-1 11 15,0 1-11-15,2-2 0 0,0 1 8 0,-2-2-8 16,2 2 0-16,-2-1 0 0,3 0-4 0,-1 2 11 0,3-4-18 0,-3 1 11 16,3 4 8-16,-3-3-8 0,1 0-4 15,4 0 4-15,-2 0-4 0,0 0 0 0,0 1 4 0,3-1-4 0,-2 3 4 16,4-3 0-16,-5-3-3 0,5 3-1 0,-4 3 4 16,3-3 0-16,-1 0 7 0,-2 0-18 0,4-3 15 15,-5 3-4-15,1 0 0 0,1 0 4 0,-2 0-4 0,1 0 0 16,1 0-4-16,-2 0 0 0,3 0 4 0,-4 0 0 15,4 0-4-15,-3 3 12 0,0-3-8 0,1 1 0 0,1-1 0 16,-2 2-4-16,1-2 4 0,-2 2 0 0,2 1 0 16,2-3 8-16,-1 3-1 0,-2-5-11 0,1 5 1 15,1-1 10-15,0-1-7 0,-1 2-4 0,1 0 12 16,1-3-12-16,-2 3 0 0,2-1 12 0,-1-1-12 0,1 1 0 16,0-2 12-16,2 0-12 0,-2 1 0 0,3-1 1 0,-1 2-1 15,0-2 8-15,0 0-8 0,-1 0 0 0,3 0 4 16,-1 1-4-16,-3 2 0 0,2-3 4 0,0 1-3 15,-1-1-1-15,0-1 0 0,2 2 0 0,-3-1 0 0,1 0 1 16,-2 2-1-16,0-4-7 0,-1 2 11 0,-1 0-4 16,2 2 4-16,-3-2 0 0,0 2 0 0,1-1 0 0,-3 2 0 15,1-3 0-15,-1 2-11 0,1-1 11 0,-2 2 7 16,4-1-7-16,-2-2 0 0,-1 0 0 0,1 0 0 0,-1 0 0 16,0 0 0-16,0 0-4 0,1 0 4 0,-1 0 0 0,1 0 0 15,-1 0 0-15,1 0 0 0,1 0 0 0,-2 0 0 16,1 0 0-16,-1 1-7 0,1-1 7 0,-1 0 0 15,1 1 0-15,-2 3 0 0,2-1 0 0,-1-2 0 0,1 1 0 16,1 1 7-16,1 0-7 0,-2-3 0 0,1 3 0 16,2 1 0-16,0-4 0 0,-2 0 0 0,2 0 0 15,1 2-7-15,1-2 7 0,0 0 0 0,-1 0 0 0,-2 1 0 16,3-2 0-16,0 2 0 0,-3-1 4 0,0 0-4 16,0 2 3-16,0 1 5 0,-2-2-8 0,-1 2-8 0,0 0 20 15,0 2-24-15,-1-2 12 0,0-2 0 0,1 4-7 16,-2-1 7-16,2-1 4 0,-2-1-4 0,2 1 3 15,-2-3-10-15,3 3 7 0,-1-2 0 0,-2 1 0 0,2 1 0 16,1-3 0-16,1 1-8 0,-1-1 8 0,-2 1 4 16,2-2 0-16,1 6 0 0,-3-4-12 0,4 2 8 0,-3-1 11 15,1-4-7-15,-2 5-4 0,2 0 0 0,-3-1-7 16,5-1 7-16,-4 3 0 0,3-4 3 0,0 0-10 0,2 0 11 16,-1 0-4-16,2 2 0 0,1-2 3 0,0-2 1 0,-1 4-4 15,1-2 0-15,-2-2 4 0,1 2 0 0,1 0-1 16,-3 0 1-16,0 0-11 0,3 0 7 15,-5 0 0-15,1 0 3 0,-1 0-10 0,1 0 7 0,-1 0 0 0,-2 0 11 16,0 0-11-16,0 0-7 0,0 0 7 0,-2 0 0 16,1 0 0-16,-1 0 0 0,2 0 0 0,-3 0-8 15,-1 0 8-15,3 0 4 0,-3 0-12 0,3 0 8 0,-3 0 0 16,-1 0-7-16,2 0 7 0,-2 0 0 0,1 0 0 16,0 0 0-16,-1 0-8 0,-1 0 8 0,2 0 0 0,-3 0 4 15,0 0 0-15,1 0 0 0,-2 0-1 0,-1 0 1 16,-1 0 0-16,1 0-4 0,-1 0 4 0,-4 0-4 0,2 0 0 15,-1 0 0-15,0 0 0 0,-2 0 0 0,1 0-8 16,3-1 8-16,-3 1 0 0,1 0 4 0,-2 0-4 16,3-3 0-16,0 3 4 0,0-1-4 0,-1 1 0 0,5 0 0 15,-5-2 3-15,1 4-3 0,-1-4 0 0,1 1 0 16,2 1 0-16,-3-2-7 0,1 4 7 0,-2-2 0 16,1-3 11-16,-2 1-11 0,0 1-7 0,4-1 7 0,-4 2 0 15,0 0 0-15,0-1 3 0,2 1 1 0,-2-2-4 16,0 2 0-16,0 0 0 0,0 0 0 0,3 2 0 0,-3-2 0 15,0 0 0-15,0-2 0 0,0 2 0 0,3 0 0 0,-1 0 0 16,0 0 0-16,-1 0 0 0,2 0-7 0,-3 0 10 16,0 0-3-16,0 0-7 0,4 0 7 0,-4 0 4 0,0 0-1 15,0 0 1-15,0 0-4 0,1 0 0 0,-2 0 0 16,1 0 0-16,1 0 0 0,-1 0 0 0,-1 0 0 16,1 0 4-16,1 0 0 0,1 0-1 0,-2 0-3 0,1 0 0 15,-1 0 0-15,2 0 0 0,-2 0 0 0,0 0 4 16,0 0-4-16,2-2 0 0,-4 1 12 0,0 1-9 0,4 0 1 15,-2 0 0-15,0 0 0 0,0 0 0 0,0-1-1 16,0 1 1-16,0 0 0 0,0 1-4 0,0-1 8 16,0-1-8-16,2 1 0 0,-1 0 0 0,-1 0 0 0,0 0 0 15,0 0 0-15,5 0 7 0,-4-2-3 0,2 2-4 16,-1-1 0-16,-4-1 0 0,7 1 8 0,-5-1-8 0,2 1 0 16,1 1 0-16,0-2 0 0,-3-1 0 0,0 1-4 15,2 0 4-15,0 2 0 0,-1-2-4 0,-1 2 4 16,0-1 0-16,2-1 12 0,-4 1-20 0,2 1 12 0,0 1 7 15,0-2-18-15,0 1 3 0,0-2 19 0,0 2-3 16,0-1-1-16,0 1 5 0,0-2-1 0,0 2 1 0,0 0-1 16,0-3 1-16,0 5-8 0,0-4-1 0,0-2 9 15,0 2-8-15,-3 1 0 0,3-2 0 0,-2 0 0 0,-1 1 0 16,3 1 0-16,-2 1 0 0,-1-4 0 0,3 4 0 16,-3 2-4-16,1-2 0 0,-1-2 0 0,0 4 0 0,0-2 0 15,0 0 0-15,-2 0 0 0,2 0 0 0,-2 2 0 16,0-1 0-16,1 2 12 0,-4 2-12 0,3-1 13 15,0 2-1-15,2 0-3 0,-2 1 3 0,-1 1 1 16,0 1-1-16,4-1 1 0,-1 1-4 0,0 0-17 0,3-2-1 16,-2 2 22-16,1-1-8 0,1 2 8 0,0-2-9 0,0-1-12 15,0 1 21-15,1-2-21 0,3-2 13 0,-1 2-5 16,0-1 5-16,3-4-9 0,0 1 8 0,1-1-3 0,2-1-1 16,1 0 9-16,1-1-22 0,-3-2 9 0,4 0 0 15,-2-2 0-15,1-1 0 0,-2 2 9 0,-1-1-9 16,-1-2 9-16,-4 1-9 0,3 0-9 0,0 1 0 0,-3-1 18 15,-1 2-5-15,-2-1 1 0,0 2-1 0,0 0 1 16,0 2-10-16,0-2 10 0,-2 3-1 0,-2-3 0 0,-1 1 1 16,2 1 4-16,-2 1 0 0,0-2-5 0,-1 0 1 15,1 1-1-15,-2 1 0 0,2-3 5 0,0 3-4 16,2 0-5-16,-2-1 0 0,0 1 0 0,2 0 0 0,-3 1 0 16,3 2 0-16,-2-3 0 0,3 5 4 0,-4-2-13 0,4 0 9 15,-1 1-9-15,0 2 9 0,3-1 0 0,-2 1 0 16,2-2 0-16,-2 1 5 0,2-1-5 0,0-2 0 0,0 2 0 15,0-1-5-15,4 3 1 0,-2-3 0 0,-1-3-1 16,2 3 10-16,1-3-14 0,0 2-9 0,1-2 22 16,3 3-21-16,0-3 21 0,0 0-17 0,-2 0 8 0,-1-2 14 15,-2 4-9-15,2-7 0 0,-1 5-9 0,-2 0 18 16,-2 0 9-16,0 0 13 0,0 0 5 0,0 0-13 0,-2-1 14 16,2 1 5-16,2-2 15 0,-2-1 2 0,-2 2-9 15,-1-3-14-15,0 2 11 0,-1-1-4 0,1-2 11 16,-1 2-31-16,1-2 22 0,-2 0-16 0,0 5 0 0,1 0-5 15,-2-3-24-15,4 3-6 0,0-2 0 0,-1 1-30 16,2 1-32-16,1 0-31 0,-2-2-46 0,2 1-24 0,0-4-46 16,0-2-69-16,2 1 18 0,-4-2 39 0,2-1 31 15,0-1 23-15,0 1 20 0,0-2 17 0</inkml:trace>
  <inkml:trace contextRef="#ctx0" brushRef="#br0" timeOffset="15510.27">9364 2379 69 0,'2'0'79'15,"-2"0"-19"-15,0 0 8 0,3 0 4 0,2 0-11 16,-2 0-18-16,3 0-11 0,-3 0 15 0,2 0-7 0,-2 0-1 16,-1 0-2-16,3 0-5 0,1 0-10 0,-3 0-7 15,0 0 10-15,0 0-3 0,-1 0 11 0,1 0-11 0,0 0 0 16,2 0 1-16,-1 0-5 0,0 0 1 0,2 0-4 15,-1 0 7-15,1 0-7 0,-1 0-4 0,3 0 1 16,1 0-5-16,-2 0 1 0,1 0 10 0,3 0-10 0,-2 0 7 16,1 0-7-16,4 0-1 0,-1 0 1 0,1 0 7 15,0 0-11-15,2 0-8 0,1 0 20 0,1 0-5 0,-1 0 1 16,2 0-1-16,-3 0 1 0,3 0-1 0,0 0-3 16,-2 0 0-16,2 0 0 0,-1 0-1 0,1 0 1 15,-2 0 0-15,0 0 0 0,-2 0 0 0,2 0-1 0,0 0 1 16,-2 0 0-16,0 0 0 0,-2 0 0 0,2 0-12 15,-1 0 4-15,-2 0-4 0,2 0 16 0,1 0-8 0,0 0-4 16,-2 0 12-16,4 0-8 0,-2 0 0 0,0 0 0 16,0 0 0-16,2 0 0 0,-1 0 0 0,1 0 0 15,1 0 0-15,-1 0 0 0,2 0 0 0,0 0-4 0,0 0 0 16,0 0 0-16,2 0 0 0,-1 0 0 0,-1 0 0 0,3 0 0 16,0 0 4-16,-1 0 0 0,1 0-4 0,0 0 4 15,-1 0-4-15,-2 0 0 0,1 0 0 0,1 1 0 0,-2-1 0 16,1 2 0-16,-2-2 0 0,1 3 0 0,-2-3 4 15,2 3-4-15,-2-2 0 0,1 1 0 0,-1-2 0 16,1 1 0-16,-1 2-8 0,0-4 8 0,-1 2 0 0,0 0 0 16,-3 1 4-16,4-2-4 0,-4 2 0 0,1-2 0 15,0 0 0-15,1 3 0 0,2-5-8 0,-3 4 8 0,4-2 0 16,-2-2 0-16,2 4 0 0,0-2 0 0,-1 0-8 16,2-2 8-16,-1 2 0 0,0 0 8 0,1 0-8 15,1 0 0-15,-2 0 0 0,0 0 0 0,1 0 0 0,0 0 0 16,1 2 0-16,-2 1 0 0,2-2-8 0,-1 2 8 15,2 0 0-15,-2-3 0 0,1 5-4 0,2-2 4 0,0 0 0 16,-1-2 0-16,1 2 0 0,3-3-4 0,-2 0 4 16,-1 0-4-16,3 0 0 0,0 3 0 0,-1-3 4 0,0 0 0 15,0 0-4-15,-1 0 0 0,2-1 0 0,-4 1 8 0,1 0 0 16,0 0-8-16,-4 0-4 0,2 1 12 16,-4-1-12-16,2 3-8 0,-3 2 4 0,0-2 0 15,-1-2 12-15,0 2 0 0,-3 3-11 0,3-1 3 16,-1 1 0-16,-1-5 0 0,3 5 0 0,-1-3 20 0,0-1 0 0,2-1-20 15,-2-1 4-15,2 2-4 0,0-2 20 0,1 0-8 0,1 0 8 16,-1 0-1-16,1 0-3 0,1-2-8 0,-1 2 8 16,0 2 0-16,2-2 0 0,-2 0-4 0,2 0-8 15,1 0 8-15,-2 0-8 0,3-2 0 0,-2 5 8 16,0-3-16-16,0 2 20 0,2-2 0 0,-1 1-12 16,1-1 0-16,2 3 8 0,-1-3-8 0,0 2 8 0,0-2 0 0,1 0-16 15,1 0 20-15,0 0-4 0,-1 0-20 0,3 0 24 16,-2 1-4-16,2-4 0 0,-2 3 0 0,2-1-12 15,-3-1 4-15,0 2 4 0,-2 0-16 0,2-1 0 0,-5 1 5 16,3 0 18-16,-2-2-3 0,1 4-15 0,-2-4 11 16,1 4 7-16,-2-2-18 0,1 0-1 0,0 0 12 15,1 0 8-15,2 1-16 0,-2-1 0 0,3 0 8 0,-1 0 12 16,0 0-12-16,4 0-8 0,-1 0 0 0,4 0 0 16,-1 2 5-16,2-2 14 0,0-2-19 0,3 2 20 0,-3 0 0 15,2 0-20-15,1 0 0 0,-1 0 8 0,-2 0-8 16,0 0 1-16,-2 0 18 0,-1 0-7 0,2 0-12 0,-3 0 20 15,1 0-20-15,-3 0 20 0,0 0-8 0,1 2-12 16,0-2 20-16,-1 1-20 0,-1 1 0 0,2-1 0 16,-2 0 5-16,2 1 14 0,0-2-19 0,0 2 20 0,-2-2-20 15,3 1 16-15,0 1-16 0,0-2 20 0,-1 1-20 0,4-2 20 16,-2 4-20-16,1 0 20 0,0-3-20 0,1 3 8 16,-1-1-8-16,2-2 20 0,-3 4 0 0,2-1-20 0,-1-3 0 15,-1 3 20-15,0-2-20 0,-2-1 16 0,1 3-20 16,-1-1 24-16,0-2-4 0,-3 3-16 0,4 1 16 15,-1-2-8-15,0-1-12 0,0 1 20 0,1 1-20 0,-1 0 4 16,2-3 20-16,1 0-20 0,-1 1 16 0,0-1-16 16,1 0 16-16,-2-1-20 0,1 2 12 0,0-2-8 15,0 2 16-15,-1-2-16 0,-2 1 16 0,3 0-16 0,-3 0-3 16,4 3 22-16,-4-2-18 0,4 0 14 0,-2-1-14 16,0 0 7-16,-2 4-8 0,2-1 19 0,-1 0-18 0,0 0 18 15,0 0-18-15,1-3 14 0,-1 0-14 0,1 2 18 16,-3 2-19-16,2-1 16 0,2-3-19 0,-2 0 3 15,1-2 0-15,2 2 0 0,-1-1 1 0,-2 1 18 0,4 1-19 16,-4-2 1-16,3 1-1 0,-3 0 0 0,1 0 1 16,0 0 10-16,0 0 9 0,-2 0-20 0,1 0 1 0,-1 0 3 15,0 0 0-15,0 0 0 0,2 0 0 0,0 0 20 16,-4 0-20-16,5 0 0 0,-2 0 19 0,4 0-19 16,1 3 8-16,-2-3 8 0,0 0-8 0,4 0 0 0,0 0-12 0,1 0 12 15,-1 0-12-15,1 0 0 0,2 0 20 16,0 0-1-16,-2 0-18 0,0 0-1 0,5-3 20 0,-7 3-20 15,2 0 0-15,-1-2 4 0,1 2 16 0,-1-2-16 0,-2 2-4 16,-2-1 4-16,2 1 1 0,-3-1 10 0,2 3 1 16,-2 2 4-16,0-4-1 0,0 3-3 0,-1-3-16 15,4 3 20-15,-3-2-20 0,5 1 20 0,-4 1-12 0,4 1-8 16,0-4 20-16,-1 0-20 0,4 5 19 0,-2-4-18 16,2 1 18-16,2-2-22 0,0 0 22 0,-2 1-3 0,1-1-20 15,1 0 20-15,-2 0-8 0,0 2-11 0,1-4 18 16,-2 1-18-16,-2 2 3 0,1-1 8 0,-1 0-8 0,0 2 0 15,-2-2 1-15,-2 0 11 0,0 1-8 0,2 2 15 16,-1 0-7-16,-1-1-12 0,1-1 20 0,1 1-20 16,0-1 1-16,-1-1-1 0,2 3 23 0,1 0-19 0,0-3 16 15,-1 2-20-15,4-1 20 0,-1 1-8 0,-2-1-4 16,1 0 8-16,-1 1-20 0,3 0 20 0,-4-2-16 0,3 0 16 16,-3 0-16-16,3 0 16 0,-4-2-16 0,1 2 8 15,-1 0 8-15,0 0-1 0,0 2-18 0,-1 1-1 16,-1-3 12-16,1 3-11 0,-1-3 18 0,0 1-14 0,-1 2-1 15,-3 1 12-15,6 1 7 0,-3-2-18 0,0-1 18 16,1 1-19-16,-1 1 1 0,0-1 18 0,1 3-18 0,-1-6 10 16,1 2-10-16,-2 1 14 0,3-3 5 0,-1 1-12 0,-1 2-8 15,2-2 16-15,-3-1 0 0,3 0-20 0,-2 0 20 16,-2 5 0-16,2-3-20 0,-2-2 0 0,2 1 20 16,-2 1-19-16,1-4 18 0,-2 5-14 0,1-3 14 15,-2 3 1-15,1-1-16 0,0-2 16 0,-3 0 0 0,1 1-20 16,1 1 4-16,-2-1 16 0,3 2-16 0,-1-3 16 15,2 2-16-15,-2-2 1 0,2-2 7 0,4 2 7 0,-3 2-14 16,4-4 7-16,-3 4 7 0,3-2 1 0,4-2 0 16,-4 2-12-16,1 0-8 0,2 0 20 0,-1 0-19 0,0 0 18 15,-2 0-18-15,1 0 18 0,-2 0-14 0,1 0 14 16,-3 0-14-16,3 0 14 0,-4 0 1 0,1 0-19 0,-3 0 3 16,3 0 8-16,-2 0 11 0,2 2-18 0,-2-1-1 15,2 1 20-15,-3-1-20 0,3-1 19 0,-2 3-18 16,2 0 3-16,-2-3-4 0,2 2 20 0,2-1-20 0,1-1 20 15,0 0-20-15,0 1 19 0,1-2-18 0,4 2-1 16,-2-2 8-16,4 0 12 0,-1 2-9 0,1 0 1 16,2 3 4-16,-3-4-16 0,2 0 20 0,-1 0-4 15,-4 0-20-15,2 3 4 0,1-2 1 0,-4-1-1 0,1 3 12 16,-2-3-8-16,1 3 0 0,0-3 0 0,-1 0 20 16,1 4-13-16,0 0 9 0,3-1 0 0,-4 0-8 0,2-2-12 0,1-1 12 15,1 0 0-15,-1 0-1 0,5 0 13 0,-4 3-20 16,2-3 20-16,1-1-1 0,-3-1-7 0,4 2 0 0,-4 0 0 15,1 0-4-15,-3 0 4 0,-1 0-4 0,0 0 0 16,-2 0 0-16,-3 0-4 0,-4 0 0 0,0 0 0 16,-1 2 0-16,-5-2 4 0,-1 1-28 0,-4 2 4 0,-4-3-7 15,-1 0-12-15,-4 0-15 0,0 1-41 0,-4 1-66 16,-3-2-40-16,0 0 24 0,-5 0 19 0,-3 0 23 0,2-3 14 16</inkml:trace>
  <inkml:trace contextRef="#ctx0" brushRef="#br0" timeOffset="18710.4">9296 5809 112 0,'0'0'82'0,"0"0"7"0,0 0-6 0,0 0-8 15,0 0-3-15,0 0-22 0,0 2-3 0,0-4-14 16,4 2-8-16,-3 0-3 0,2 0 7 0,2 0-3 0,0 0 0 15,1 0-4-15,0 0-4 0,-1 0 4 0,0 0-3 16,3 0-1-16,-2 0-3 0,-1 0 0 0,1 0 0 16,-1-1 0-16,-2-1 7 0,2 2 1 0,1 0-16 0,0 0 4 15,2 0 20-15,-1 0-20 0,2-2 16 0,-1 2-1 16,2 0 1-16,-1 2-11 0,5-4-1 0,-1 2 5 0,1-1-5 16,1 1 1-16,0-1-1 0,1-1-3 0,1 2 12 15,1-3-12-15,2 0 0 0,-1 0-4 0,1-2 0 0,0 1 0 16,0 3-4-16,1-4 0 0,0 1 0 0,-1 2 4 15,1-1-4-15,-1 2 0 0,-1-1-4 0,0 2 0 16,-2 0 0-16,1 0 0 0,-1 0 4 0,1 2-4 0,-4-2 0 16,2 0 12-16,1-2-8 0,0 2-4 0,-2 0 4 15,-1 0-4-15,3 0 0 0,-1 0 8 0,0 0-8 0,1 0 0 16,-1 0-12-16,1-1 12 0,1 1 0 0,-1-2 0 16,1 1 0-16,-1-1-4 0,2 2 0 0,0-1 4 15,-2 1 0-15,4-2 0 0,-2 2 0 0,0 0-12 0,-1 0 20 16,2 0-12-16,-2 0 0 0,2 0 0 0,0 0 0 15,0 0 4-15,-2 0 0 0,1 0-12 0,-1 0 12 0,4 2 0 16,-2-1 0-16,-2-1 4 0,2 2-4 0,0 2 0 16,0-1 0-16,2 0 0 0,0-1 0 0,1-1 0 15,0 1 0-15,-1-1 0 0,3-1 0 0,-4 2-8 0,4-2 8 16,-1-2 0-16,0 2 0 0,0-1 0 0,-1 1 0 16,3 1 4-16,-3 1-4 0,0-2 0 0,0 0 4 0,2 0-4 15,-1 0 0-15,-2 0 0 0,2 0 0 0,0 0-8 0,-1 0 8 16,-1 0 0-16,2 0 0 0,0 0 8 0,1 0-8 15,0 0 0-15,1 0 0 0,-2 0-4 0,1 0 4 16,-1 0 0-16,1 0-4 0,-3 0 4 0,4 0 0 16,-3 0 0-16,2 0 0 0,-1 0-4 0,-2 0 0 0,0 1 4 15,2-1-4-15,0 0 4 0,-2 3 0 0,-2-3-4 0,2 2 4 16,-2 2 8-16,0-4-20 0,2 2 8 0,-4-1 0 16,2-2 12-16,-1 2-8 0,0 1-4 0,0-4 0 0,0 4 8 15,0-4 0-15,-2 1-8 0,1 2 0 0,-1-1-12 16,-2 0 4-16,3 2 20 0,-3-1 0 0,0 2-20 15,-2-1 0-15,4 1 20 0,-4-1 0 0,1 3 0 0,2-3-4 16,-2-1-16-16,2 1 0 0,-2-1 0 0,2 1 20 16,3-2-8-16,-3 0 8 0,3 0 0 0,0 0-4 15,2-2 0-15,1 4-4 0,1-2 0 0,0 1 0 0,2-1-16 16,-1-1 0-16,2 1 0 0,0 0 1 0,-1 0-1 16,1 0 12-16,0 0-7 0,0 0-1 0,0 0 12 0,0 0-8 15,-4 0 0-15,3 0 1 0,0 0 3 0,-1 1 8 16,0 1 7-16,-2 0 1 0,3 2-4 0,-1-3-1 15,1-1 1-15,-1 2-4 0,2-1 0 0,0 1 0 0,0-2 0 16,0 0-4-16,3 0 0 0,-1-2 0 0,1 2 0 16,-1 0 0-16,5 0 0 0,-3 0 0 0,2-1 0 0,0-1 0 15,-1 2 0-15,4-1 0 0,-2 1 0 0,-1-2 0 0,3 2 0 16,-2 0 4-16,0-2-4 0,2 1-16 0,0 2 20 16,-2 1-20-16,0-2 20 0,-1 0 0 0,-1 0-8 15,2-2 8-15,-1 2-15 0,0 0 7 0,-1 0 8 0,-1 0-16 16,0 0 0-16,0 0 20 0,0 0-20 0,0 0 20 15,0-2-16-15,1 2 1 0,-1-2 14 0,1 2 1 0,-1-3-19 16,0 3 3-16,3 0 16 0,-2-3-8 0,0 2 7 16,2 1 1-16,1 0-20 0,1-2 20 0,-4 4-19 15,2-4 11-15,-1 4 7 0,1-4-14 0,-1 2-1 0,0 0 16 16,-1 0-1-16,-1 0-22 0,0 0 3 0,-1 0 20 16,-1 0-4-16,2 0 0 0,-1 0 0 0,-3 0-1 0,3 2-3 15,-2-2 0-15,-2 0-7 0,4 0-9 0,-2 0 5 16,-1 0-1-16,0 0 1 0,0 1 11 0,0 2 7 0,-1-1-3 15,1-1-8-15,-3 2 8 0,2 2 0 0,0-2-12 16,2 0-3-16,-1 1 11 0,-1-1 8 0,2 3-1 16,0-3 1-16,0-1-4 0,1 1 0 0,2 0-1 0,-1-3 1 15,1 1-11-15,-2 1 3 0,-1-1 8 0,3-1-1 0,0 0 1 16,2 0 0-16,-2 3 0 0,0-5-4 0,0 4 0 16,0-2-8-16,0 0-7 0,0 0 11 0,-3 2 8 0,3-1 0 15,-3 1 0-15,0-2-1 0,-1 1 1 0,0 1 0 16,-4-1-4-16,5 2 0 0,-2 0 4 0,0 0-12 15,1-3 4-15,-4 3 8 0,5-3-11 0,-2 3 3 0,0-1 8 16,4-1-1-16,-1 1-10 0,2-2 3 0,0 0-4 16,0 3 4-16,0-3 1 0,2 0-1 0,-2 1 8 0,2-2-1 15,-2 1 1-15,0 1-8 0,-3-1 8 0,1 1-11 16,1 3 3-16,-4-6 8 0,2 4-12 0,-2-2-4 16,0 3 12-16,1-2 8 0,-2-1 0 0,-1 0-1 0,-1 2-3 15,2 1 0-15,-2-2 0 0,3 2 0 0,-1 1 0 16,-3-2-1-16,3-2 1 0,-1 2-4 0,1-1-7 15,1 1 3-15,-3 1 8 0,2-2-1 0,1-1-3 0,2 0-7 16,-2 2-1-16,1-2 12 0,1 1-12 0,0 1 4 16,-1-1 8-16,1-1 0 0,2-1 0 0,-3 2-4 15,1 0-8-15,-1 1-7 0,2-2 7 0,-4 3 8 0,1 0-7 16,0 0 3-16,-2 0 4 0,1-1-4 0,-1 0 12 0,-1-2-12 16,-3 4 4-16,3-3-4 0,-3-1 0 0,2 3 4 15,-1-3-4-15,-1 2 4 0,2-4 0 0,0 4 8 0,-3-1-12 16,2 1 0-16,-2-4 1 0,3 4 3 0,0-2-4 15,-1-2 4-15,1 4-4 0,-1-4 0 0,2 2 0 0,0 0 1 16,-1 0 3-16,3 0-4 0,-1 0 4 0,-2 0 7 16,3 0-10-16,-1 0 10 0,3 0-18 0,-1 0 11 0,-1 0-4 15,1 0-7-15,0 0 7 0,2 0 0 0,-3 0 0 16,3 0 1-16,-5 0-1 0,5 0 0 0,-2 0 0 16,0 0 4-16,1 0-3 0,-4 0-1 0,2 0 0 0,1 0 0 15,0 0 4-15,-2 0-3 0,0 0 3 0,-1 0 0 16,2 0 11-16,-2 0-11 0,0 0 0 0,0 0 0 15,0 2 0-15,-2-2-4 0,0 1 4 0,0 1-4 0,-2 0 4 16,4 2 0-16,-3-3 0 0,2 1 0 0,-1 1 0 16,-1-2 0-16,2 1 0 0,2 1 0 0,-1-2 0 0,2-1 0 15,2 2 8-15,0-2-8 0,-2 0 0 0,3 1 0 16,1-1 0-16,-2 0 0 0,2 0 0 0,-1 0 0 16,0-1 0-16,-2 1 0 0,2 0 0 0,-2 1 0 0,-1-1 0 15,3 3 4-15,-2-3-4 0,-1 3 3 0,1-1 1 16,-4-2 7-16,4 3-11 0,-1 0 0 0,-2 0 8 0,0-3-8 15,0 1 0-15,4-1 0 0,-4 3 0 0,0-3 0 16,3 0 0-16,-1 0 0 0,1 0 0 0,-2 0 0 0,2-2 0 16,0 2 0-16,0 0 0 0,2 0 0 0,-2 0 7 0,1 0-10 15,2 0 3-15,-1 0 7 0,-2 0-11 0,2 2 1 16,0 0-1-16,-2-1 4 0,1-1-4 16,-2 2 4-16,2 1 0 0,-4 0 0 0,-1 0 0 0,0 1-4 15,1-4 4-15,-3 3 0 0,1-1 0 0,-1 2 4 0,0-1 4 16,2-3-1-16,-2 2-11 0,1-2 4 0,2 1 0 15,0 0-3-15,-2 1 10 0,3-2-7 0,-1-2-4 0,2 2 4 16,-2 0-3-16,2 0 3 0,0 2 0 0,-1-2-4 16,-2-2 4-16,3 2 0 0,-1 0-4 0,-1 0 4 0,-1 0 0 15,1 0-4-15,-1 0 12 0,-2 0-8 0,0 0 0 16,1 0 0-16,-4 0 0 0,6 0 0 0,-6 0 0 16,5 0 0-16,-3 0 0 0,0 0 0 0,2 0 0 0,0 0 0 15,2 0 7-15,-2 0-10 0,4 0 3 0,-2 0 0 16,0 0 0-16,3 0 0 0,2 0 7 0,0 0-11 0,-3 0 12 15,5-1 0-15,-3 0-12 0,1 1 4 0,2-3-4 16,-4 3 4-16,3-2-4 0,-4 1 4 0,2-1-4 0,-3 1 4 16,1-1 0-16,-2 2 0 0,-1 0 0 0,1-1 0 15,-2 2 0-15,-1-2 0 0,2-1 4 0,-4 2 8 16,2 0-12-16,1 0-4 0,-2 0 19 0,1 0 0 0,0 0-3 16,-2 0-1-16,1 0 1 0,-1 0-1 0,0 0-3 15,1-2-1-15,-1 1 1 0,4 1-16 0,-7-3 16 0,5 3-16 16,-1 0 16-16,-1-1-8 0,-1 1-8 0,3-2 16 15,-3 1-16-15,2 1 1 0,0 0-1 0,-2 0 20 16,-1 0-20-16,1 0 0 0,0 0 4 0,-2-2 16 0,3 1-20 0,-4-1 20 16,1-1-5-16,-1 0 1 0,-2 3-16 0,0-3 16 15,-3 2 0-15,0-1-20 0,0-2 20 0,-2 2-4 16,-3 2 4-16,4-1-5 0,-2 1 1 0,-4 0-15 16,3-2 15-16,0 2-16 0,1 2 8 0,-4-4-4 0,2 4 16 15,2-2 0-15,-2-2-4 0,2-1 0 0,-1 2-1 16,0-1-14-16,1 2 7 0,1-1-8 0,1-1 1 0,-3-1 3 15,4 0 1-15,1 0 14 0,0 2-18 0,0 1 18 16,3-2 1-16,0-1-4 0,1 2-8 0,1-2 0 0,0 3 8 16,0 0 0-16,1-2 0 0,-2 4-8 0,0-5 8 15,0 0 0-15,-4 1-1 0,1 2 1 0,-4-1-4 16,2 1 4-16,-3-2 0 0,-4 0 0 0,3 2 0 0,-4 0 0 16,0 0-1-16,1 0-14 0,-1 2-1 0,-1-2 5 15,1-2 7-15,0 2-8 0,0 0 16 0,0 0-12 0,0 0-4 16,-4 0-3-16,4 0 3 0,-3 0 4 0,1 0-7 15,1 0-1-15,-1 0-14 0,-4 0-53 0,3-1-66 16,0-2-56-16,0 0 29 0,0 0 21 0,1 0 23 0</inkml:trace>
  <inkml:trace contextRef="#ctx0" brushRef="#br0" timeOffset="20511.46">22110 2662 62 0,'0'2'82'0,"1"-4"-10"0,-1 1-5 16,0 1 16-16,2 1-19 0,-1-4-3 0,-2-1-14 16,-1 1 0-16,2 0-4 0,0 1 5 0,0-1 3 0,0 3-4 0,0-3 1 15,0 0-4-15,0 2-10 0,0 1-12 0,0 0 16 16,0 0-8-16,0 1 4 0,0-2-19 0,0 1 8 15,0-2-4-15,0 4 0 0,0-2 0 0,0 0 0 0,0 0-3 16,0 0-1-16,0 0 1 0,0 0 0 0,0-2-5 16,0 2 1-16,-1 0 0 0,-3 0 8 0,3 0-12 15,-2 0 4-15,-1 3 8 0,-2 0 0 0,3-1-8 0,-2 2 8 16,2-1 1-16,2 3-1 0,-4 0-20 0,5 0 4 16,-4 1 21-16,3 1-8 0,1-2-13 0,0 1 21 0,0 1 0 15,0 0-8-15,0-2 0 0,-2 1 0 0,2 0 1 16,0 0 8-16,2 0 0 0,1-1-13 0,-1 0 5 0,1-1 9 15,0-1-23-15,2-2 24 0,0-1-5 0,2 0-19 16,0 1 19-16,1-2-23 0,-2 0 0 0,2-3 19 16,1 0-24-16,-2 0 24 0,1-1-24 0,-2 1 1 0,2-2 23 15,-2-1-24-15,-3 2 10 0,1-2-10 0,-3-3 24 16,1 3-14-16,0-2-10 0,-2 2 5 0,0-1 24 16,-4-1-19-16,3 2-1 0,-3 0 16 0,0-1-1 0,0-1-9 15,1 4 15-15,-3-4 0 0,2 2 0 0,-5 2 1 16,3 0 16-16,1 3-26 0,-1-2 16 0,1 0-11 0,-1 3-4 15,1 0-12-15,-1-1 23 0,1 4-17 0,-3 1 0 0,4-1-5 16,-3 2 0-16,2-1-1 0,2 1 1 0,-2 2-6 16,4-1 0-16,-4 0-6 0,4 2 1 0,1-4-1 15,-2 2 0-15,2-2 1 0,0-2-6 0,2 1-6 0,-2 0 0 16,0-1-15-16,0-2 26 0,1 1-10 0,1-1-16 16,1 0 32-16,0-1 0 0,0-1 0 0,-3 2-26 0,2-1 31 15,-1-2 0-15,1 3-10 0,0 0 5 0,-2-4 5 16,-4 3 6-16,3-2-6 0,-4 3 6 0,2 0-1 0,-3 0 1 15,3-1 0-15,-2 1 10 0,2 0 1 0,-2-2-22 16,0 4 6-16,3-4-6 0,1 5 0 0,-2-3-6 16,1 2 1-16,2 0-6 0,0 0-22 0,0 3 7 15,0-2-42-15,0 1-28 0,2-1-28 0,-4 2-61 0,2-1-82 16,5 2-10-16,-4-3 46 0,1 2 27 0,1-2 27 0,0 1 13 16,1-1 25-16</inkml:trace>
  <inkml:trace contextRef="#ctx0" brushRef="#br0" timeOffset="21910.6699">22136 5997 105 0,'-1'-4'100'0,"2"3"14"0,-2 1-6 0,-1-1-19 0,2 2-6 16,0-2-10-16,0-1-4 0,0 1-6 0,0 2 7 15,0-1-14-15,0 0-4 0,0 0 5 0,0 0-4 0,0 0-18 16,0 0 0-16,0 0-4 0,0 0 8 0,0 0 9 15,0 0-4-15,0 0-8 0,0 0-11 0,0 0 8 0,0 0-4 16,0 0 0-16,0 0-3 0,0 0 4 0,0 0 4 16,0 0-3-16,0 0-5 0,0 0 1 0,0 0-14 15,-1 0 1-15,-1 0 9 0,-1 2-5 0,0-1 0 0,1 2-4 16,-2 0-18-16,0 0 8 0,0 2 15 0,0-1-5 16,0 1 0-16,0 1-18 0,2 1 18 0,-2-2-9 0,3 1 4 15,-1 0-14-15,2 0 25 0,0 0-25 0,-1 0 19 0,1-1 1 16,0 2-25-16,1-1 25 0,-2-3-25 15,2 1 25-15,-1-2-25 0,-1 1 24 0,2-2 1 0,1 1-25 16,3-2 25-16,-3 1 0 0,3-1 0 0,0 0-25 0,1-1 15 16,-1 1 10-16,3 0-25 0,-2-5 15 0,1 2 10 15,-1-1-25-15,1 1 25 0,-4-3 0 0,3-1 1 16,-2-1-16-16,0 0 5 0,-4 1 0 0,1 1 0 0,1-2 0 16,-2 1 6-16,1-1 15 0,-2 2-10 0,1 0 5 15,-2 0-10-15,2 1 22 0,-1 1-11 0,-3 0-11 0,4-1 23 16,-1 2-29-16,-2-3 24 0,-2 3 0 0,1 2-5 15,0-1-30-15,-2 1 24 0,-1-1-30 0,4 2 30 0,-3 2-30 16,-2-1 30-16,3 2-30 0,1 1 0 0,-3 3 24 16,2-3-24-16,-4 1 24 0,4 0-12 0,2 3-12 15,-2 0-6-15,2-1 30 0,0 2-12 0,0-1 12 0,0 1-30 16,1-2 30-16,1-1-6 0,-1 2-6 0,2-1-18 16,0-1 6-16,0-1 6 0,-1-1-17 0,1-1-11 0,3-1 22 15,-2-2-4-15,4 1 4 0,-1-1-4 0,0 0 10 16,1-3 12-16,-1 1-17 0,0 0 11 0,-3-1-6 15,2 0 6-15,1 3 0 0,-4-3 6 0,0-2-1 0,0 3 6 16,0 0-11-16,0-1 23 0,0 3-23 0,-4 0 22 16,8 0-28-16,-4 0 29 0,-4-3-29 0,1 3 24 0,2 3-13 15,-3-6-16-15,1 3 22 0,0 1-22 0,0-1-23 16,-1-1-16-16,3 1-15 0,-1 0-34 0,1 0-15 16,1 0-49-16,0 0-96 0,0 0-36 0,0-2 49 0,3-1 34 15,0 0 27-15,-1-3 21 0,3-1 17 0</inkml:trace>
  <inkml:trace contextRef="#ctx0" brushRef="#br0" timeOffset="23809.88">22277 2701 112 0,'-1'0'89'15,"1"2"1"-15,-2-2-5 0,4 1-2 0,-4-2 3 16,2 1-32-16,0 0 1 0,0-2 3 0,0 2-7 16,0 0-3-16,0 2-15 0,0-2 8 0,0 0-19 0,0 0 8 15,0-2-11-15,0 2 7 0,2 0 0 0,1 0-3 16,-1 0 0-16,4 0 8 0,-5 0-12 0,6 0-4 0,-4 0 8 15,3 0-11-15,2 0 0 0,-2 0-1 0,1 0 9 16,-3 0-12-16,4 0-1 0,2 0 1 0,-4 0 0 0,0 0 0 16,1 0-4-16,-1 0 4 0,3 0-4 0,-1 0-8 15,4 0 12-15,-2 0-4 0,0 0 4 0,1 0-4 16,3 0 0-16,2 2 0 0,2-2 0 0,-2 0-4 0,2 0 0 16,1 0 0-16,1 3 4 0,1-2-4 0,0 2 4 0,-2-1-4 15,3 0 4-15,2-2 8 0,-3 4-16 0,1 0 8 16,-2-2-4-16,-1 2 0 0,3-4 4 0,-3 3-4 0,-3 0-8 15,1-3 8-15,-1 2 0 0,2 1 4 0,-2-3-4 16,-1 3 0-16,1-2 0 0,0 1 0 0,1 1-36 16,-1-3 40-16,1 1 4 0,-1-1 4 0,3 0-12 0,-1 1 0 15,-1-1-4-15,1-1 8 0,0 2 0 0,1-2 0 16,-1 0-4-16,1 1 4 0,-3-2-4 0,2-1 0 0,1 3 0 16,-3-1 0-16,1-1 0 0,-2 1 0 0,0 1 0 15,-3 0 0-15,3-2 0 0,-3 1 0 0,-3 2 0 0,-1-1 0 16,1-1 8-16,-1 4-12 0,1-5 4 0,-5 2-4 15,4 0 4-15,-2 0 0 0,-1-1 0 0,2 4 0 16,-3-3 0-16,2 1 0 0,2 1 0 0,-1-1 0 16,-2 1 0-16,1-1 0 0,1 1 0 0,2-1 0 0,-5 2 0 15,4-3 0-15,1 3 0 0,-2-3 0 0,-1 2 8 16,2 1-8-16,0-2 0 0,-2-1 0 0,-1 3 0 0,3 0 0 16,-3-3 0-16,-2 3 0 0,3-3 0 0,-1 3 0 15,-2-1 0-15,0 1 0 0,2-3 0 0,-3 3 0 16,1-3 0-16,-1 0 0 0,-1 3 0 0,4 0-4 0,-5-2-4 15,1-1 8-15,4 0 0 0,-2 0 0 0,0 1 0 16,6-1 0-16,-6-1 0 0,4 6 0 0,-4-5 0 0,4 1 0 16,-1 2 0-16,-1-1 0 0,-2 1-8 0,3 0 8 0,-4 1 0 15,-1-1 4-15,1 0-4 0,0 0 0 0,-1-1 0 16,-1-1-8-16,0 1 12 0,0 0-4 0,0 3 0 16,0-3 0-16,4-1 0 0,-4 4 0 0,0-4 0 0,1 2 4 15,-1 1-4-15,0 1 0 0,2-2 0 0,-1 2 0 16,-1-2 0-16,0 4 0 0,0-1 0 0,0-1 0 0,4 1 0 15,-4 1 0-15,1 0 0 0,-1 3 0 0,0-3 0 16,2 4 0-16,-1-4 0 0,-1 2 0 0,0 2 0 0,0-2 0 16,-1 0 0-16,2 1 4 0,-1-2-4 0,0 2 0 15,0-1 0-15,0 0 0 0,0-1 0 0,0 1 0 16,0-2 0-16,0 4 0 0,0-2 0 0,0 0 0 0,0 0 0 16,0 1 0-16,0-2 0 0,2 4 0 0,1-3 0 15,-2 3 0-15,1-2 0 0,-1 1 0 0,1 0 0 0,0 0 0 16,-2 3 4-16,1-4-4 0,-1 2 0 0,0 0 4 15,-1 0 8-15,-3 2-12 0,4-2 4 0,-3 0-4 16,-3 0 0-16,3-3 4 0,0 0-4 0,1 0 4 16,1 1-4-16,-1-2 12 0,1-1-12 0,1-1 4 0,-2 0-4 15,4-1 0-15,-2-2 0 0,0-2-4 0,1 2 4 0,-2-3 0 16,1 2 0-16,0-2-4 0,0 0 4 0,0 0-8 0,0 0 4 16,0-2-16-16,0 5 12 0,0-3-8 0,0 2-20 15,0-2-23-15,0 0-15 0,0 0-40 0,-4 1-76 16,1-2-11-16,0 1 28 0,0-2 19 0,-5 2 18 0</inkml:trace>
  <inkml:trace contextRef="#ctx0" brushRef="#br0" timeOffset="24462.87">23283 3453 66 0,'1'0'89'0,"3"0"-14"16,-3 0-11-16,2 0 11 0,2 0-3 0,1 0-25 0,1 1-4 16,1-1-3-16,1-1-8 0,0-1-3 0,1 1 0 15,3-2-7-15,-1-1 0 0,1 3-4 0,4-2-14 0,-4 2-1 16,3-2 1-16,-2 3 7 0,2-3 4 0,0 3-1 15,-1 0-10-15,-2 0 3 0,1 0-7 0,-3 0 0 16,2 0 0-16,0 0 4 0,-4 0 18 0,-1 0-7 0,3 0 3 16,-3 0 1-16,0 0-5 0,1 0 5 0,-1 1 0 15,0-1 7-15,0 0 0 0,2 2-15 0,-1-2 16 0,-1 3-1 16,5-3-18-16,-2 1 11 0,-2 2 4 0,5 0-19 16,-1-3 19-16,1 2-23 0,1-1 19 0,-1-1-19 15,0 2 15-15,-1-4-15 0,3 4 16 0,-5-2-20 0,3-2 0 16,-1 2 20-16,-3 0-20 0,0 0 19 0,1 2-11 15,-3-2 8-15,1 1-20 0,-1 1 20 0,-1-1-20 0,-1 1 0 16,3-2 20-16,-4 1-8 0,2 1 4 0,-1-2-16 16,2 0 20-16,-4 0-5 0,3 0-14 0,-2 3 14 0,0-2 1 15,-1 0 0-15,2 1-20 0,-1-4 20 0,-3 6-8 16,3-1 8-16,-5-3-20 0,1 1 8 0,2 1 12 0,-3-2 0 16,0-2-8-16,0 2 8 0,0 3-20 0,0-3 20 15,0 0-20-15,0-1 0 0,0 2 1 0,2-1-5 0,-4 0 16 16,2 0-8-16,0 0-23 0,0 2-11 0,-3-4-50 15,2 2-58-15,-3-3-51 0,-1 2 20 0,1-2 23 16,-4-1 19-16,2 2 14 0</inkml:trace>
  <inkml:trace contextRef="#ctx0" brushRef="#br0" timeOffset="26336.41">23308 3508 48 0,'0'5'86'0,"0"-2"3"0,0 3-7 0,0-3-7 16,0 1-3-16,0 1-22 0,0-2-7 0,0 3-3 0,0-2-4 15,0 1-3-15,0-1-11 0,0 1 7 0,0 1-4 16,0-2-3-16,0 2 0 0,0 0-3 0,0 0-16 15,0-2 19-15,2 3-11 0,-2-1 4 0,0 0 0 0,0 1-4 16,0-1 4-16,1 1 0 0,-1 1 0 0,0-2 3 16,0 2-10-16,0 1 3 0,-1 0 4 0,1 0-7 15,0-1-1-15,0 2 4 0,0-2-7 0,0 2 0 0,0-2-4 16,0 2 4-16,0-3 7 0,0 2-11 0,0 0 0 16,0-1 8-16,0-1-1 0,0 2-11 0,0-1 4 0,0 0 8 15,0 2-12-15,0-2 4 0,0 3 0 0,0 0 0 16,0-2 0-16,0 3-4 0,0-2 4 0,0 4 8 15,0-2-8-15,0 1 0 0,0 1 0 0,-2-1 0 0,0 2 0 16,2-1 0-16,0 1 8 0,0-2-8 0,0 2 0 16,0-3 0-16,-1 3 0 0,1-1-4 0,0-1 11 15,1-1-14-15,-2 2 3 0,1-1 12 0,0 1-16 0,0-1 16 0,0 1-12 16,0-2 4-16,0 1-4 0,0 1 4 16,1-3 0-16,3 3 0 0,-4 0 0 0,0-3 0 0,0 3 0 0,0 0 0 15,1-1 0-15,-1 0 0 0,0 1 0 0,2 0 0 16,-4 1 0-16,1-2 0 0,1 2 0 0,0-1 0 15,0-1 0-15,0 1 0 0,0 1 0 0,0-2 0 0,0 1 0 16,0-2 0-16,0 1 0 0,0-1 0 0,0 0 0 16,0 0 0-16,0 0 8 0,0-1-1 0,0 1 1 15,0-2-4-15,0 1-1 0,0-1-6 0,0 1-1 0,0-3 0 16,0 2 12-16,0 0-5 0,0-1-6 0,0 0-1 16,0 0 11-16,0 0-10 0,0 0-1 0,0 0 4 0,0-1 0 15,0 2 0-15,0-2 7 0,0 1-10 0,-2 0 10 16,-1-2-11-16,3 2 4 0,0-1 8 0,-3-1-12 0,3 2 12 15,-2 0 0-15,-1 0-12 0,2 0 11 0,1 0-10 16,0 0 10-16,0 0-11 0,0 0 12 0,-4-1-12 16,4 1-7-16,0-2 18 0,-1 1-10 0,2-1 3 0,-2 1 7 15,1-1-18-15,-2-1 11 0,2 2-4 0,-3-1 4 16,1 1 8-16,2-2-8 0,-3 1 7 0,0 1 1 16,-2-2-16-16,2 1 1 0,-1 1-1 0,2-2 12 0,0 1 3 15,2 1 1-15,-1-2 0 0,-2 1-1 0,3-1 1 16,0 0-4-16,1 2 0 0,-1-1 0 0,0-1 0 0,0-1-1 15,0 2-6-15,0-2 6 0,0 1 1 0,0 0-8 0,0-2 8 16,0 2 0-16,0-1 0 0,0-2 0 0,0 3 0 16,0 1 0-16,-1-2 0 0,-3 1-4 0,1-2 3 15,2 1 1-15,-3 4-4 0,1-4 4 0,0 2-15 0,0-1 14 16,-3-3 1-16,4 3 0 0,1-3 0 0,1 3-19 16,-2-3 18-16,2 1-6 0,-2-2 6 0,4-1-14 0,-2 1-1 15,-2-2 4-15,2 1 8 0,0-1 8 0,-1 0-19 16,1-1 3-16,-2 1 0 0,2-2 0 0,0 4 8 0,0-2 8 15,0 0-16-15,0 0 16 0,0 0 0 0,0 0-16 16,0 0 16-16,0 0-8 0,0-2-8 0,0 2 0 16,0 0 1-16,0 0-1 0,0 0 20 0,0 0-20 0,0 0 19 15,0 0-3-15,0 0 0 0,5 0 0 0,-3 0-5 16,1 0 5-16,3 0-4 0,-2 0 0 0,1 0-8 16,3 0 8-16,0 0 0 0,3 0 0 0,-3 0 0 0,0 0-16 15,0-1 8-15,1 1 8 0,1 0 0 0,-2 0-20 16,1 0 5-16,-1-2 18 0,0 2-3 0,2 0 4 0,-3 0-4 15,2-2-16-15,-5 4 16 0,3-2 0 0,2 2 0 16,1 1-16-16,-2-3 16 0,-2 3-15 0,5-2-1 0,-3 1 20 16,3 1-1-16,1-2-3 0,1 1 0 0,1 0 0 15,1-2 0-15,0 0-4 0,0 2-16 0,0-4 20 16,1 6 0-16,0-6 0 0,0 4 0 0,-1 1-4 0,0 0 0 16,1 1-16-16,-4-1 5 0,0 2 15 0,-2-2 3 0,2 0-3 15,-4-3 0-15,-1 3 0 0,1-2-16 0,0-1 20 16,-3 0-19-16,3-1 14 0,0 1 1 0,-2 0-15 15,2-2 18-15,1 4-7 0,3-2-3 0,-4 0-9 0,2 0 20 16,2 0-20-16,-3 0 4 0,4 0 8 0,-4 0 8 16,2-2 0-16,-1 2 0 0,-2 0-5 0,0 2 1 0,-2-2 0 15,-3 0 0-15,3 1-8 0,-3-1-7 0,1 0 14 16,-4 0-6-16,0 0 10 0,0 0-3 0,1 0 0 16,-1-1 0-16,3 1 0 0,-3 0 0 0,4 0 0 0,1 0-1 15,-2 0-3-15,4 0 0 0,-4 0 4 0,5 0-4 16,-4 0-15-16,1 0 11 0,-1 0-4 0,2 0 12 0,-1 0 0 15,-2 0 0-15,2 0 0 0,-3 0 0 0,-2 0 3 16,1 0-18-16,-1 0 3 0,0 0 20 0,0 0-20 16,0-2 23-16,0 1-19 0,0-1 12 0,0 2 0 15,0-1 0-15,0-1 0 0,0 1 0 0,0-4 3 0,0 1 1 16,0 1 0-16,0 0-4 0,0-2 0 0,0-1 12 0,0-1-12 16,0 1 0-16,0-2 8 0,0-1-8 0,0 0 0 15,0 0 4-15,4-1-8 0,-3-1 8 0,-1-2-12 0,0-2 0 16,2 0 0-16,-1-2 0 0,-1 2 0 0,0-1 0 0,5-2 0 15,-5 1 0-15,0-1 9 0,-5 2-22 0,10-2 13 16,-2 0 0-16,-2 0 0 0,3 0 0 0,1 1 0 16,-4-1 8-16,-1 1-8 0,5-1 0 0,-3 2-4 0,-1 0 4 15,1-1-4-15,1 1 4 0,-3 1 8 0,3-2-12 16,-3 0 0-16,3 1 0 0,0-2 0 0,-1 0-4 16,3 0 0-16,-2-3 0 0,-3 3 0 0,3-4-4 0,2-1-12 15,0 2 20-15,-3-3-4 0,2-2 0 0,-3 0 0 16,2 0 0-16,1 1 4 0,-3-1 0 0,1-2 0 0,1 4-4 15,-1 0 4-15,-1 1 0 0,-1-1 1 0,0 5-1 16,3 1 4-16,-3 0-8 0,0-2-8 0,0 5 1 0,4 0 11 16,-4-1 8-16,0 1-1 0,1 0 1 0,2 1 0 15,-1-2 0-15,-1 2-4 0,1-1 0 0,-1 2 4 16,3 1-4-16,-4-3 0 0,1 0 0 0,2 1 0 0,-3 1 4 16,0 1-4-16,0-2 0 0,0 1 0 0,2 2 0 15,1-1 4-15,-3 0 0 0,0 2-20 0,0 1 8 0,0-2 12 16,0 4-15-16,0-2 18 0,2 1-7 0,0 2-11 15,-4-1 18-15,0 2-18 0,2-1 19 0,0 0-20 16,0 3 20-16,0-1-8 0,0 1 0 0,0 0-8 0,0-2 0 16,0 1 20-16,0 1-20 0,0-2 16 0,0 2-8 0,0-3 8 15,0 5-20-15,0-4 20 0,0 1-16 0,0-1 0 16,0 2 0-16,0 0 20 0,0 2-20 0,0-2 20 16,0 0-4-16,0 3-16 0,0-2 16 0,0 2-1 0,0-2-3 15,0 4-15-15,0-2-1 0,0 0 0 0,0 0 12 16,0 0-11-16,0 0 7 0,0 0 0 0,0 0-4 0,0 0-7 15,0 2 4-15,0-1-28 0,0 2 5 0,0 0-3 16,0 2-42-16,0-1-61 0,0-1-49 0,0 3 20 0,0-1 22 16,0 2 19-16</inkml:trace>
  <inkml:trace contextRef="#ctx0" brushRef="#br0" timeOffset="28345.36">22389 6072 94 0,'7'0'68'0,"-4"0"-4"16,2 0-7-16,-1 0-3 0,1 0-4 0,0 0-21 0,1 0 0 15,1 0-1-15,3 0-3 0,-1 0-3 0,-3 0 0 16,2 0-4-16,1 0 0 0,2 0-4 0,1 0-3 16,0 0-7-16,-1 0 17 0,2 0-2 0,-1 0-12 0,1 0-7 15,3 0 7-15,-5 0 8 0,6 0-1 0,-5 0-3 16,1 0 0-16,0 0 0 0,1 0-4 0,-1 0 1 0,0 0-1 15,-1 0 0-15,0 0 1 0,2 0-1 0,-5 0 0 16,4 0 1-16,1 0-1 0,-3 0 0 0,3 0-14 0,-1 0 18 16,3 0-11-16,-3 0-7 0,-1 0 18 0,6 0 0 15,-6 1-19-15,4-1 19 0,-2 0-18 0,2 0 18 0,-1 2-18 16,-2-1-1-16,0-1 1 0,1 2 3 0,-1-2 1 16,-2 1-1-16,2 1 0 0,-4-2 1 0,-1 3 17 15,3-1-17-15,-3-2 17 0,0 2-10 0,1 1-8 0,-2 0 1 16,-1 2 10-16,2-2-7 0,-1-3 15 0,0 4-1 15,1-1 1-15,0-1-11 0,0 1 7 0,1-3-7 16,3 0-1-16,-3 1-10 0,4-1 7 0,0 0 11 0,-1 2-11 16,1-1-7-16,1-2 14 0,0 2-14 0,-1-1 14 15,3 0 1-15,-4 3-8 0,2-2-8 0,-1-1 16 0,0 2-16 16,-1-2 16-16,-2 0-8 0,2 2 0 0,-2-1 0 16,-2 1 0-16,1 1 3 0,-2-2-10 0,1-1 18 0,-2 2-18 15,-1-1 7-15,2 1 7 0,2-1-14 0,-5-1 14 16,4-1-14-16,1 1 7 0,0 0 7 0,0-2-7 15,0 2-11-15,-1 2 11 0,2-2 7 0,0 0-7 16,0-2 0-16,-2 1 0 0,2-1 0 0,-1 2 0 0,-1-1-7 16,0-1 7-16,0-1 7 0,1 2-7 0,-2-1 0 15,-1 0-7-15,2 0 14 0,0-1-14 0,-2 1 7 0,4 1 0 16,-4-4 0-16,0 5 7 0,1-1-14 0,-2-1 14 0,-1 2-18 16,1-3 4-16,-2 3 7 0,3 1 0 0,-2-1 0 15,-3-1 11-15,2 0-19 0,1 1 8 0,0 0 0 0,0-3 0 16,0 3 12-16,1 0-20 0,0-2 8 0,-2 1 0 15,2 1 0-15,1-2 0 0,-3 4 0 0,0-4 8 0,2 2-16 16,0 0 16-16,-2 0-8 0,2 0-8 0,-2-1 1 16,0 2 7-16,0-1 11 0,1 0-19 0,-3 0 20 15,2 0-20-15,-3 0 12 0,3 0 0 0,-1-1-1 0,-2 1 8 16,0 0 1-16,0 0-12 0,0 0 3 0,0 0 1 16,-2 0 0-16,2 0 7 0,2 0-11 0,-1 0 0 0,1 0-7 15,-1 0 7-15,-1 0 3 0,4 0 1 0,-3 0 0 16,-1 0 0-16,2 0 3 0,-1 0 1 0,-1 0-1 0,-1 0 12 15,4 0-12-15,-1 0 16 0,-2-2-15 0,0 1 18 16,1-3-11-16,1 2 12 0,0-1 0 0,-2 3-11 16,1-5-1-16,-1 2-11 0,0-2 8 0,-1 1-1 0,1 1 1 15,1-1 0-15,-2-1-4 0,1 0-1 0,0 3 1 16,0-7-4-16,0 4-8 0,0-1 12 0,0-1 4 16,0 2-8-16,0-4 0 0,0 3-4 0,0-3 4 0,0 2-4 0,0-3 0 15,0 2 0-15,0-2-8 0,0-1 8 16,0-1 0-16,0 1 0 0,0-1 0 0,0-1-8 15,0 1 8-15,0-3 0 0,0 0 0 0,0 4 0 0,0-2 0 16,0-1 0-16,0 1 8 0,0 1-20 0,0 0 20 0,0 0-8 16,0 1 8-16,0 1-20 0,0-1 20 0,0 1-12 15,0-1 12-15,0 1-12 0,0-1-8 0,0 1 12 0,0-1 0 16,0-1 0-16,0 2 8 0,0-1-20 0,0 1 12 16,0-2 0-16,0 1 8 0,0-1-8 0,0 0 0 0,0 2 8 15,0-2 0-15,0 1-8 0,0-1-12 0,0 0 12 16,0 2 8-16,0-1 0 0,0 1 0 0,0-1-12 0,0 1 12 15,0 1-12-15,0 0-8 0,0 1 0 0,0 1 12 16,0 1 0-16,0-2 8 0,0 1 0 0,0 0 0 16,0 2 0-16,0-1-12 0,0-1 0 0,0 2 0 0,0-1 0 15,0-2 4-15,0 2-4 0,0-1 4 0,0-1 8 16,0 4-12-16,0-4 4 0,0 2 0 0,0 0 0 16,0 0 0-16,0-1 0 0,0 2 8 0,0-1-8 0,0 1-12 15,0 1 12-15,0 0 0 0,0 2 0 0,0 1 0 16,0-1 0-16,0 1-12 0,0 1 4 0,0 0 0 0,0 0-4 15,0 0 12-15,1 0-15 0,-1 0-20 0,3-3 7 16,2-1-29-16,-4 3-19 0,2 0-40 0,1-4-72 0,-1 2 11 16,0-1 15-16,0-2 19 0,-1 1 15 0</inkml:trace>
  <inkml:trace contextRef="#ctx0" brushRef="#br0" timeOffset="30060.03">24966 3993 69 0,'0'1'82'0,"0"1"-3"0,0-4 3 15,0 2-3-15,0 0-4 0,0-1-21 0,0 2-3 0,4-1-4 16,-1 0-4-16,0 0-10 0,0 0-4 0,2 0 0 16,0 0-3-16,3 0-4 0,-2 0 4 0,0-3-12 15,2 3 16-15,2-1-11 0,-6-2-5 0,4 3 13 0,-1-2-12 16,-1 2 7-16,3-3-7 0,-1 2 4 0,1-1-8 16,1 2 8-16,-2-1-4 0,2 1 1 0,1 0-1 15,-2 0-4-15,3-2 1 0,0 2-4 0,-1 0-1 0,0 0 1 16,3 0 0-16,-1 0-1 0,3 0-3 0,-2 0 0 0,3 0 0 15,0 0 0-15,0 0 0 0,-1 0 0 0,1 0 0 16,-1 0-1-16,1 0-3 0,-1 0 4 0,-3 0-4 0,-1 0 0 16,2 0 0-16,-2 2 4 0,-4-1-4 0,2-1 0 15,-2 2 4-15,1-2 0 0,-2 3 0 0,1-2 0 16,-2 1 0-16,3 1-8 0,0-2-8 0,-1 1 20 0,0-2 0 16,0 1 0-16,2 1-1 0,0-1 1 0,0-1 0 15,0 0-16-15,0 0 0 0,1 0 8 0,-1 2 4 0,-1-4-4 16,-2 2 12-16,-1 3-8 0,2-4 0 0,-5 1 8 15,-3 0-8-15,1 0 0 0,1 3 0 0,-2-3-8 16,0 0 12-16,0 0 0 0,-2 1 0 0,2-2-4 0,-1 1 0 16,2 0 0-16,-1 1 0 0,0-1 0 0,0-1-4 15,0 1 4-15,0 0-4 0,0 0 0 0,0 0 0 0,-1 0 0 16,1 1 0-16,0 1 0 0,0-1 4 0,0-1-4 16,0 3 8-16,0-3-8 0,0 2-4 0,0-1 4 15,0 2 0-15,0-1 0 0,0-1 0 0,-3 1 0 0,-2 1 0 16,4 1-4-16,-3-2 4 0,0 4 0 0,-3-2 0 15,2-1 0-15,-1 0 0 0,-3 5 0 0,2-4 0 0,1 1 0 16,-2-1 0-16,-3 2 0 0,2 0 0 0,0 0 0 0,-1-1 0 16,0 1 0-16,-1 3 0 0,0-3 0 15,0 1 0-15,0 1 0 0,0 1 0 0,1 0 0 0,-1 3 0 16,-1-2 0-16,0 2 0 0,0 0 0 0,1 2 0 0,-1-1 4 16,-1 3-4-16,-2 1 4 0,1-2-4 0,1 2 4 15,-4 1-4-15,3-2-8 0,-3 2 12 0,0 0-4 0,2 0 0 16,-1 0 0-16,0-1 0 0,2 1 0 0,-2-2 0 15,2 1 0-15,0-2 0 0,3 1-8 0,-1-1 12 16,0 0-4-16,1-1 4 0,3-1-4 16,-3-1 4-16,1 0-4 0,2-1 4 0,-2-3-4 0,3 2 0 0,1-3 0 15,-2 2 0-15,0-3 0 0,2 1-4 0,-1-2 4 0,1 0 0 16,-1 1 0-16,1-2-4 0,2-1-8 0,-3 2 12 16,2-4-4-16,4 1 4 0,-1-2 0 0,0 1 0 0,2-1 0 15,-3 0 0-15,3 0 0 0,0 0 0 0,0-1 0 16,3 1 8-16,-3 0-12 0,0 0 4 0,0 0 0 15,-3 0-12-15,3 0 12 0,0 0 0 0,0 0 0 0,0 0 0 16,0 0 4-16,0 0-4 0,3-2 0 0,-1-1 0 16,0 2 0-16,1-2 0 0,0-2 0 0,2 1 0 15,0-1 0-15,0-1 0 0,4 0 0 0,-3 0-12 0,2 2 12 16,-1-1 0-16,3-1 0 0,-2 2 0 0,2-1 0 16,-1-1 0-16,2 3 0 0,-1 2-8 0,-1-2 8 0,2 3 0 15,-2-2 0-15,1 1 0 0,-2 1 0 0,4 0 0 0,-2 1 4 16,0-1 0-16,0 2 0 0,0 1-4 0,0 0-8 15,1 1 12-15,2 1 4 0,-2 1 0 0,0 0 0 16,0 1 0-16,0 1 0 0,-1 2 12 0,4-2-20 0,-5-1 21 16,1 1-21-16,1-1 20 0,-2 1-20 0,1-2 21 15,1 0-21-15,-2 0 16 0,-1-2 1 0,3 1-21 0,-4-2-1 16,2-1 1-16,0 0 21 0,-1 0-5 0,0-2-20 16,-1 0 16-16,4 0-3 0,-3 0-18 0,0 0-12 15,1 0-24-15,0-4-8 0,1 3-31 0,0-3-63 0,-3 1-63 16,1-3-2-16,-1 1 35 0,-2-2 20 0,1-1 22 15</inkml:trace>
  <inkml:trace contextRef="#ctx0" brushRef="#br0" timeOffset="30836.04">25759 4620 73 0,'4'0'82'0,"-4"0"4"0,0 0-4 0,0 0-7 0,0 1-18 16,0 1-17-16,0 0 14 0,0 2-14 0,-2-1-1 0,4 0 5 15,-2 3-11-15,0 0 0 0,0-2-4 0,0 4 0 16,0-1 4-16,0-1 1 0,0 0-5 0,-2 2-14 16,2-2 15-16,0 1 0 0,0 1 0 0,0-1-3 0,0 4-1 15,0-5 1-15,0 4-8 0,0-2 4 0,-2 1-15 0,2 0 11 16,-3-1-3-16,1 2 11 0,-1-2-11 0,0 2-12 16,0 0 11-16,1-1 1 0,0 2-4 0,1-2-4 0,1 1 0 15,-4-1 0-15,4 3 0 0,-1-3 0 0,-1 0 0 16,2 0 0-16,-1 0 8 0,-4 0-8 0,2-2 12 15,0 1-3-15,0 0-1 0,1 1-16 0,-1-3 16 0,3 1-16 16,-2-1 17-16,2 2-17 0,0-2 0 0,0-5 17 16,0 2-9-16,0-1-12 0,2-1 20 0,-4-1-20 15,2 2 17-15,0-4-1 0,0 4-16 0,0-2 17 0,0-2-17 16,0 2 4-16,0 2 17 0,0-2-9 0,2 0 9 16,0 0-21-16,1-2 21 0,2 2-21 0,-1-4 8 0,1 1 0 15,3-1 5-15,-2 0-5 0,2 1 5 0,1-1-13 16,-1-1 8-16,0-1 5 0,0 5-14 0,3-5 14 0,-4 6 0 15,1-2-1-15,0 1 1 0,-1 1 0 0,0-2 0 16,1 2 13-16,-3 0-13 0,2 0 13 0,-1 0 1 16,-1 2-5-16,2-2 1 0,-2-2-1 0,1 5 1 15,0-1-5-15,-1 1 0 0,0-3 1 0,-1 2-20 0,1-2 0 16,0 1 0-16,-1 2 24 0,3-1-4 0,-2 2-1 0,-1-3-4 16,3-1 0-16,-2-1-20 0,1 4 20 0,0-2-5 15,0 1-5-15,-1-1-10 0,4-1-5 0,-2 0-23 0,-4 0 5 16,3-1-23-16,-1 1-30 0,2 1-1 0,-1-2-36 15,-3 1-67-15,2-2-67 0,-2 1 31 0,0-2 29 0,2-3 25 16,1 2 18-16,0-1 19 0</inkml:trace>
  <inkml:trace contextRef="#ctx0" brushRef="#br0" timeOffset="31459.5">26374 4734 101 0,'2'-2'86'0,"-2"2"-11"0,-2 0 11 0,4-1-4 15,-2 1-10-15,0 1-22 0,0-1 1 0,0 2-4 16,0-2-3-16,1 0-8 0,4 0-3 0,-2 0-36 16,2 0 54-16,-2 1-22 0,3-1 16 0,-1 0-19 0,3 0 15 15,0 0-18-15,0 0 10 0,0 0-17 0,-1 0 14 16,1 0-11-16,2 3 8 0,1-6-12 0,-2 3 5 0,3 0-20 16,0 0 19-16,1 0-19 0,-4 0 15 0,4 0-15 15,-4 0 16-15,3 0 0 0,-2 0-8 0,2 0-1 16,-4 0-3-16,2 0 12 0,-2 0 12 0,1 0 0 0,1 0 4 15,-2 0 0-15,0 0-19 0,2 0 24 0,-1 0-8 16,2 0 0-16,-3 0-4 0,1 0 1 0,1 0-1 0,-2 0 10 16,1 0-4-16,-1 0 0 0,-1 0-5 0,-2 0 2 15,1 0-19-15,-2 0-9 0,1 0 13 0,-3 0 6 16,-1 0-1-16,1 0-4 0,-2 0 0 0,0 0-4 0,0 0-10 16,0 0 0-16,0 0 9 0,2 0 1 0,-2 0-20 0,0 0 6 15,0 0-6-15,0 0-4 0,0 0 5 0,1 0-33 16,-1 0-8-16,0 0-4 0,2 0-2 0,-4-1-38 15,2-2-10-15,0 1-55 0,0-1-60 0,2-1-3 0,-2-2 25 16,-3 1 25-16,1-1 22 0,-1 0 18 0</inkml:trace>
  <inkml:trace contextRef="#ctx0" brushRef="#br0" timeOffset="31927.72">26420 4479 48 0,'0'0'82'16,"0"0"-7"-16,0 0 3 0,-2 0-13 0,2 0 3 0,2 0-32 15,-1 0-8-15,1 0 1 0,-1 1 4 0,3-2 6 16,-1 1-2-16,2 0-5 0,-1 0-3 0,2 0 0 0,-1 0-18 16,2 0 19-16,-1 0-12 0,-1 1 0 0,4-1 8 15,-2 0-8-15,1 0-3 0,1 0 0 0,0 0-11 16,1 0 10-16,0 0-2 0,2 0-1 0,-1 2 0 0,5-4 0 15,-7 2-3-15,7 0-1 0,-5 0 1 0,4 0-1 16,-3 0 1-16,-1 0 7 0,2 0-12 0,-4 0 1 0,3 0 0 16,-3 0 0-16,-1 0 3 0,-2 0-7 0,1 0 15 15,-3 0-7-15,2 0-1 0,-2 0 5 0,-1 0-12 16,-2 2 4-16,3-2-4 0,-1 0 7 0,2 0-7 0,-4 0 0 16,4 0-4-16,-1 0-3 0,1 0-1 0,2 0-7 15,-3 1-19-15,1-2-26 0,-2 1-77 0,2 0-52 0,0 0 23 16,-2 0 12-16,-2-3 19 0</inkml:trace>
  <inkml:trace contextRef="#ctx0" brushRef="#br0" timeOffset="33445.94">27411 4141 98 0,'2'2'96'0,"-2"-1"-3"15,0 1-7-15,0-2-7 0,3 0-4 0,2-2-21 0,1 2 8 16,0-1-15-16,1 1 4 0,4 1-3 0,-1-1-4 16,3-1-3-16,1-1-8 0,1-1-18 0,0 0 15 0,1 0-4 15,2 0-3-15,-2-1-4 0,2-1 0 0,-1 1-4 16,-2 1-4-16,1-2 1 0,0 2-1 0,-3 2-3 0,0-3 0 16,-1 2-1-16,-1 0 1 0,1 2-12 0,-2-1 12 15,0 1 0-15,-1-3-12 0,0 3-8 0,0 0 8 16,0-3 12-16,-1 1 0 0,0 4-4 0,0-4 0 0,1 1-1 15,-3 2 1-15,1-2 0 0,1 2 0 0,-2-2 0 16,0 2 0-16,1-1 0 0,-3 0 0 0,3-1-4 0,-1 1 0 16,-3 0 3-16,2 0-3 0,0 0 0 0,-1 0 0 15,-2 0-7-15,0 0-5 0,-1 0 16 0,2 0-16 16,-1 0 1-16,-2 0 11 0,2 0 7 0,-2 0 1 0,0 0 0 16,0 0-4-16,2 0 0 0,-2 0 0 0,0 0-1 15,0 0 1-15,0 0 0 0,2 0 0 0,0 0 0 0,-2 0 0 16,0 0-8-16,0 0-8 0,0 0 16 0,0 0-8 15,0 0-7-15,0 0 11 0,0 0-8 0,0 0 16 0,0 0-16 16,0 0 0-16,0 1 4 0,0 2 0 0,0 0 8 16,0 0 8-16,0 0-16 0,0 2 0 0,0-1 16 0,0 1-16 15,0-1 0-15,0 2 16 0,0-3-8 0,-4 0-1 16,4 2-6-16,-2-4 6 0,-2 4-6 0,1-2 14 16,2 1 1-16,-3 2 0 0,0 0-4 0,-1-1-8 0,-2 1 11 15,1 1-19-15,-2-1 20 0,4 3-20 0,-3 0 12 0,1-1 8 16,-3 1-16-16,4 0 8 0,-3 1-8 0,1-1 8 15,-2 3 0-15,3-2 4 0,-2 3-4 0,0 0 0 16,2 0 0-16,-4 1 0 0,2 1 0 0,-3 2 0 0,5-2 0 16,-2 1 0-16,-2 2 0 0,-1-3-4 0,2 3 0 15,-3 0 4-15,2-1-4 0,-1-1 0 0,-1 1 0 0,2-2 0 16,-3-1 0-16,0 0 0 0,4 0-8 0,-3-2 8 16,2-2 0-16,0 1 4 0,0-2-4 0,1 1 4 15,0-2 0-15,1-1-4 0,0-1 0 0,-2 2 0 0,2-2 0 16,-1-2 0-16,1 1 0 0,-1-1 0 0,2 2 0 15,-1-1 0-15,-1-1 0 0,1 1 0 0,2-1 0 0,-4 1 0 16,2 1 0-16,0-3 0 0,3 3 0 0,-3-3 0 16,4 0 0-16,-2 1 0 0,1 0 0 0,0 0 0 15,3-3 0-15,1 1 4 0,-1-2-4 0,1 0 0 0,1 1 4 16,0-1-4-16,0 0 0 0,0 0 0 0,0-1 4 16,1 1 8-16,-1 0-12 0,-1 0 4 0,1 0 8 0,0 0-8 15,0 0 0-15,0 0 8 0,0 0 0 0,0-3-12 16,1 1 0-16,4-2 0 0,-2 1-4 0,1-2 0 15,3 1 4-15,-1-4-8 0,2 4 4 0,-1-4-4 0,5 2 0 0,0 0 8 16,-4 0-4-16,2-1-4 0,2 1 0 0,-4 0-16 16,2-2 0-16,2 4 0 0,-4-1 20 0,2 0 4 15,2 3 0-15,-4-1 0 0,0 3 0 0,2-2-19 0,-2 1 22 16,1 1-18-16,1 0 19 0,-2 1-20 0,4-1 20 16,-3 2-8-16,0-4 0 0,3 2 4 0,-2-1-12 15,2 1 5-15,-3 3 18 0,2-2-18 0,0 2 10 0,-1 0 5 16,1 2 8-16,-2-1 0 0,-1 2-9 0,0 0 1 15,3 0 0-15,-3 1 4 0,2 0 0 0,-1-1 0 0,-4 1 0 16,1-2 0-16,1 1 4 0,-4 0 4 0,4 0 0 16,-4 0 1-16,2-2-1 0,-5 4 1 0,3-4-1 15,-3 1-15-15,4-1 20 0,-4 1-13 0,0-4 1 0,1 2 0 16,-1-1-1-16,0-2-3 0,2 1-1 0,1 1 1 16,0-2 0-16,-1 1-1 0,4 1-12 0,-1-2 17 15,0 4-13-15,1-4-13 0,0 3-9 0,5-3-3 16,-3 2-34-16,-1-2-15 0,3 0-43 0,-2-2-70 0,0-1-41 15,2 0 23-15,-1-1 25 0,-1-2 22 0,0 1 19 0</inkml:trace>
  <inkml:trace contextRef="#ctx0" brushRef="#br0" timeOffset="34035.7599">28356 4549 55 0,'-4'3'75'0,"-2"-5"-7"0,3 2-8 16,-2-1-2-16,-2 1-5 0,2 0-20 0,2 3-5 16,-4-3-3-16,2 3 0 0,-2-1 1 0,1 1-1 0,0 0 0 15,-4 0 8-15,2 1-4 0,-1 1-19 0,1 1 19 16,-5-2-18-16,4 2 18 0,-4-1-18 0,4 1 0 16,-3 1 19-16,2 1-8 0,-3 0 0 0,3 0 0 0,-4 2 0 15,3 0 4-15,-1 2-8 0,0-2 4 0,1 2 20 16,-1 1-20-16,4 1 12 0,-2 0 0 0,1 1 0 0,3 0 12 15,2-2-3-15,3 2 0 0,1 0-20 0,1 0 13 0,4-1-12 16,0-2 16-16,6 0-20 0,-2 0 17 0,5-3-4 16,4 0-8-16,1-2-4 0,2-2-5 0,2-2 1 0,3 0 0 15,0-3-4-15,3-3 9 0,-2 0-14 0,3-2 1 16,-5-1-13-16,1-1 12 0,-1-1-3 0,-3-2 3 16,0 2-3-16,-5-2-1 0,-1 2 5 0,-3-1 0 0,-5 0 4 15,-3 0 9-15,1 0 14 0,-3 0-18 0,-5 0 14 16,-1 0-9-16,-1-1 10 0,-4-1 0 0,0-1-4 15,-2 2 0-15,-1-4 1 0,2-1-5 0,-3 2-5 0,-2-2 1 16,3 0-1-16,-1 0-4 0,-1-1-1 0,2 2-4 16,-2 2-1-16,4-2 1 0,-4 2-22 0,4-1 6 0,-3 2 5 15,2 1-31-15,-2 2-11 0,3 1-3 0,-2 1-4 16,1-1-28-16,1 2-3 0,-4 0-23 0,5 1-14 0,0 0-36 16,-1 0-87-16,-2 3-1 0,1-2 36 0,2 0 21 15,-2-2 26-15,1 1 15 0</inkml:trace>
  <inkml:trace contextRef="#ctx0" brushRef="#br0" timeOffset="35110.6899">26730 4173 52 0,'0'4'92'0,"-4"-2"-13"15,4 1-8-15,-1 3-6 0,-1-3-5 0,1-2-2 0,1 4-4 16,-4-2-7-16,4 1-18 0,2-1 14 0,-4 0-10 0,-2 5 0 16,2-5-4-16,1 1 0 0,-2-1-3 0,-1 3 0 15,3-1 0-15,-2 2-8 0,-2-1 1 0,1 2 7 16,1-1 7-16,2 2 1 0,-4 0-4 0,1 3-15 0,0-2 16 15,1 1-8-15,-3 3-4 0,2-3 0 0,1 2 0 16,-3-1-3-16,2 1 3 0,0 1 1 0,1-2-1 0,-2 1-3 16,2 1 8-16,0-1 0 0,0 1-8 0,-3-2-8 15,3 1 8-15,-2-1 8 0,1 1 1 0,1 1-1 16,0-2-3-16,0 0-1 0,1 0 1 0,1 0 0 0,1 0-12 16,-6 2 8-16,6-2 0 0,0 0-5 0,-4 0-16 15,3 0 17-15,1 0-22 0,-2 0 14 0,-3 0 8 0,1 0 0 16,0 0-22-16,3-1 22 0,-7 2-13 0,5-1-9 15,0-2 22-15,1 2-21 0,1 0 12 0,-3-1 0 0,4-1-4 16,-3 1 13-16,2 1-17 0,-3 0 13 0,4-3-1 16,-1 1 1-16,-1 1 0 0,-3 1 0 0,-1-2 0 15,3 4-14-15,-2-2 14 0,4 1-4 0,-2-2 4 0,-1 1 8 16,-1 0-12-16,5 0 4 0,-3-2 5 0,2-1-14 16,1 0 4-16,0-1 1 0,0-2-1 0,0-2 1 15,0 2-1-15,0-4-4 0,0-2 0 0,0 3 5 0,0-3 4 16,0 1-9-16,0-2 0 0,0 1 0 0,0 0-14 0,0 0 10 15,0 1-1-15,0 1-13 0,0-1 0 0,0 1 4 16,0-1-21-16,0-1-18 0,0 1-20 0,0-2-10 0,0 2-55 16,0-2-72-16,0-5-23 0,0 2 29 0,0 1 24 15,-5-5 22-15,4 2 15 0</inkml:trace>
  <inkml:trace contextRef="#ctx0" brushRef="#br0" timeOffset="38560.51">6481 538 69 0,'1'2'82'0,"-1"-2"-3"0,-1-2-8 0,1 2 4 15,0 0-10-15,0 0-26 0,0 0-10 0,0 0 14 0,0 0-3 16,0 0-22-16,0 0 19 0,0 0-5 0,0 0-3 15,0 0-3-15,0 0 0 0,0 0-23 0,0 2 23 16,0-2-15-16,1 1 11 0,-1 2-11 0,3-1 8 0,3 1-1 16,-4-2-11-16,3 1 1 0,0-1-4 0,3 1 3 15,-1-2-3-15,1 1 3 0,0-1 1 0,5 0-5 0,-4-1 1 16,1 1 0-16,2 0 7 0,0 0-11 0,-1 0 4 0,1 0-4 16,4 0 4-16,-2 0 7 0,-1 0-4 0,1 0-10 15,2 0 3-15,-2 0 7 0,4 0-7 0,-3 0 8 16,1 0-12-16,1 0 4 0,0 0-4 0,0 0 4 0,-1 0-4 15,1 0-41-15,-1 0 53 0,1 0-4 0,-1 0-1 16,0 0 1-16,1 0 0 0,-1 0-4 0,0 0 0 16,-2 0 0-16,-1 1 4 0,3 1 7 0,-2-1-11 0,-2 2-8 15,0 0 8-15,0 0 4 0,-2 0-4 0,-1 0-7 16,-1 0 10-16,3 2-10 0,-3-2 11 0,-1-2-1 16,0 2 1-16,-1-1 0 0,-1-1 0 0,2 1-1 0,-2-2 1 15,-1 0 0-15,2 1 0 0,-1-1-1 0,0-1 1 16,1 1-4-16,-1-2 11 0,0 4-7 0,2-2-4 0,-2 0-7 15,0-2 18-15,0-1-11 0,-2 3 4 0,0 0-4 16,-1 0 0-16,1-1 3 0,-2-1 5 0,-1 2-8 0,0 0 0 16,0 0 23-16,-1 0-19 0,-2 0 18 0,3 0 1 15,0 0 0-15,0 0-23 0,3 0 4 0,-3 0-4 16,-3 0 0-16,3 0 4 0,0 0-4 0,0 0 12 0,0 0 7 0,0 0-23 16,0 0 24-16,0 0-5 0,0 0 1 15,-2 0-12-15,-1 0-12 0,2 2 4 0,-3-1 16 0,1 2-1 16,0 0 1-16,-2-2-12 0,0 3 0 0,-2 0 8 0,0-1-8 15,1 2-12-15,-1 0 12 0,0-1 0 0,1 0-8 16,-3 2 1-16,1-2-1 0,-1 3 4 0,1-1 8 0,0-1 0 16,0 5 7-16,-3-3-11 0,3 1 4 0,-3-1-4 15,0 4 12-15,0-1-4 0,1 1-8 0,0-1-4 16,-3 2-8-16,2 2 20 0,-2-2 0 0,2-2-12 0,-1 5 4 16,-1-2 0-16,2 1 8 0,-3-2-8 0,2 3 8 15,-3-1-8-15,2 1 8 0,-1-2-8 0,0 2 4 16,-2 2-16-16,3-4 20 0,0 2 0 0,-2 0-12 0,2 2 8 15,-3-2-8-15,3 0 0 0,-2 1-8 0,4-1 20 16,-5 0-8-16,5 0-12 0,-2 0 20 0,-1 0-20 0,4-3-39 16,-4 2 67-16,3-2-24 0,0 0 12 0,2-3 11 15,-4 1-3-15,3-1-20 0,1 0 8 0,-2-1 4 0,1-1-12 16,1-1 20-16,-1 0-12 0,4 0-8 0,-5-1 12 16,3-1-4-16,3 1 12 0,2-5-20 0,-2 2 20 0,2-2-24 15,2 2 20-15,-1 0-20 0,-1-2 20 0,3 0-20 16,0-4 20-16,0 0 0 0,0 0-24 0,3 1 1 15,-3-3 15-15,0 0 0 0,0-2 0 0,3-1-4 16,0 0 0-16,-1 0 0 0,3 0-4 0,0-1-7 0,1 2-1 16,0-1 4-16,0 2 5 0,-1-1-1 0,0-1 0 0,-2 3 12 15,2 2-12-15,1-2-7 0,-3 1 15 0,-1 2 8 16,1 2-1-16,0-2 1 0,0 3 0 0,1-2-4 0,-1 0 0 16,3 2 3-16,0 2 1 0,-1-2 0 0,2 0 0 15,1 2-1-15,-2-4-14 0,0 2 3 0,2 0 11 0,-2-2-7 16,4 6 12-16,1-1 12 0,-2 0-9 0,1 1 1 15,2 0 8-15,1 3 12 0,1 0-16 0,-1 1 12 16,1 1 1-16,0 1 0 0,-1-2 4 0,1-1-3 0,-1 2 0 16,3 0 13-16,-2-1-25 0,0-1 18 0,-1 1-22 15,3-2 22-15,-2 0-3 0,2 0-5 0,-2-2-4 16,2-1-4-16,-2 0-15 0,-1-1-13 0,1-1 23 0,0-1-19 16,2 0-10-16,-3 0-9 0,-1 0-5 0,-1 0-36 15,3 0-12-15,-4-3-25 0,1 0-42 0,-3 0-102 0,3 0-13 16,-3-3 36-16,-3 2 27 0,-2-2 22 0,0-2 12 15,-3 1 25-15</inkml:trace>
  <inkml:trace contextRef="#ctx0" brushRef="#br0" timeOffset="39810.53">7592 975 59 0,'-5'-4'78'0,"2"3"-3"0,3-2 4 0,-1 0-11 0,-3-1-4 0,4 1-10 16,-3-3-4-16,0 3-3 0,0 0-3 0,1-3-5 15,2 2-17-15,-2 0 15 0,1 1-12 0,-5 0 8 0,4 2-11 16,-4-1-3-16,3 1-1 0,-2 1-3 0,2 0 0 16,-4-3-4-16,0 0 0 0,2 1-11 0,-3 1 7 15,3 1 1-15,-3-2-1 0,2-1-11 0,0 3 12 0,-1-1-4 16,1-1-1-16,-2 2 12 0,2 3-15 0,-1-3 12 16,1 5-20-16,-2-5 8 0,2 1 4 0,-2 1-4 15,2-2-8-15,-1 4 12 0,-2-1-4 0,4 0 0 0,-1 0 0 16,-1 2-7-16,1-4 10 0,0 5-3 0,1-3 0 15,2 0 0-15,0 3 4 0,1-3-11 0,1 2 7 0,-1-2 0 16,2-2-8-16,0 5 1 0,-2-5 10 0,2 6 1 16,2-3 11-16,-2 2-11 0,0 0 0 0,0 0-1 0,-2 3 1 15,-1 0 0-15,1 3 3 0,1-1 5 0,1 1 14 16,-2 0 0-16,2 1 5 0,-1 1-16 0,1-1 12 16,-3 1 0-16,3-1 4 0,3 1 8 0,0-2-4 0,0-2-11 15,0 2 8-15,-1-3 0 0,4-2-12 0,-1 1 9 0,4-2-5 16,-1-3-20-16,2-2 21 0,4 3-25 15,-3-6 0-15,2-1 17 0,3-1-9 0,-2-4 5 0,5 1-22 16,-2-4 1-16,2-1 8 0,-3 0 4 0,2-1-12 0,-1-2-5 16,-1-2 1-16,-2 4-1 0,-1-3 1 0,-1 3 0 15,-2 0 4-15,-4-1-1 0,2 4 5 0,-5-1 0 0,0 4 4 16,0 0-4-16,-3 3 8 0,0 3 9 0,0-1-9 16,0 1 4-16,0-1 8 0,-1 4 1 0,-1-2-1 0,4 0 1 15,-2 0 0-15,1 1-22 0,-1-2 22 0,-1 1-21 16,1 0 0-16,0 0 12 0,0 0-12 0,0 0 12 15,0 0 1-15,0 0 8 0,0 0-26 0,0 0 1 0,0 0 25 16,0 0-26-16,0 0 22 0,0 0-9 0,0 0 9 16,0 0-9-16,0 0-12 0,0 0 21 0,0 1-22 15,0 1 22-15,0 1-22 0,0 1 22 0,0-1-21 0,0 3 25 16,0-1-13-16,0 2 5 0,0 1 0 0,0 1-14 16,0-2 23-16,0 1-10 0,0 2-3 0,0-2-1 0,0 5 5 15,0-2-5-15,1 2 5 0,-1-1-4 0,2 2-1 16,-1-1 1-16,3 2-5 0,-3 0 0 0,-1 0 4 0,2 2-4 15,-2-3 0-15,1 2 5 0,-1-1-5 0,0 0 13 0,0 0-13 16,-1-1 0-16,1 2 0 0,0-1 0 16,0 0 0-16,0 0 0 0,0-1 0 0,0 0 0 0,-2 1 0 15,2-1 0-15,0-3 0 0,0 3 0 0,-3-2 4 0,0-1 1 16,0-1-5-16,-2-1 0 0,2-1 0 0,-3 1 0 16,2-2 0-16,1 1 0 0,-3-4 9 0,-1 4-9 15,3-2-9-15,-1-2 9 0,2 0 0 0,-2 3 0 0,0-4 0 16,0 1 0-16,-2-1 0 0,2 2-9 0,0-2 9 15,-3 0 0-15,2-2 4 0,-2-1 1 0,2 0-1 16,-2 2 1-16,1-1-5 0,0-1 0 0,-1 0 5 0,1 0-5 16,-1-1 0-16,4-1 13 0,-4 2-8 0,3 2 4 0,-1-2 5 15,1 0-10-15,2 0 5 0,-5 0 5 0,7 0-14 16,-1-2 5-16,2-1 9 0,-3-1 0 0,3 0-4 16,-2-1-1-16,2-1 1 0,0-2-1 0,0 1 1 0,0-1-10 15,0-4 9-15,-1 1-4 0,-1 3 0 0,5-3 0 16,-3-2-5-16,3 1-10 0,1-2 1 0,2 1-1 15,0-2 0-15,-1 1 15 0,5-1-10 0,0 1-4 0,0 1 4 16,3 0 0-16,-3 2 1 0,2-1-1 0,-1 3 5 16,1-1 9-16,-2 1-13 0,2 1 4 0,-2 4 9 0,0 1-14 15,0-2 5-15,0 2-4 0,1 3 13 0,0-3 1 16,0 3-15-16,-1 0 0 0,2 0 0 0,-2 2-4 16,1-1 4-16,3 1-4 0,-6 0-5 0,3 2-19 0,0 0 10 0,-3-1-27 15,0 2-7-15,3-2-30 0,-5-1-46 0,2 2-94 16,-4-3-27-16,-1-1 37 0,-2 2 36 0,1-5 13 15,-2 1 21-15,2-2 23 0</inkml:trace>
  <inkml:trace contextRef="#ctx0" brushRef="#br0" timeOffset="54406.67">2589 3142 98 0,'-1'0'78'0,"1"0"-6"0,0 0 6 16,0 0 1-16,0 0-4 0,0 0-35 0,0 0 18 0,0 0-22 15,0 0 18-15,0 0-10 0,0 0 0 0,0 0 4 16,0 0-4-16,0 0-3 0,0 0-19 0,0 0 15 16,0 0-18-16,0 0-4 0,0 0 0 0,0 0 12 0,0 0 3 15,0 0-19-15,0 2 20 0,0-2-12 0,0 0 1 16,0 0-5-16,1 3 1 0,1-3-1 0,-2 3-3 0,0 0 0 16,0 0 3-16,2 0-3 0,-1 0 16 0,-1 1-12 15,3 2 0-15,-1 0 8 0,2-2 0 0,-2 4-16 16,1-2 0-16,2 2 21 0,0-2-17 0,-5 1 21 0,3 1-12 15,2 1 0-15,-2 0 0 0,3 1 1 0,-3 1-5 0,2-1 4 16,-2 4-3-16,2-1-10 0,-2 0 14 0,5 3 9 16,-2 0 0-16,-1 1 1 0,1 1-4 0,-1 0-24 15,-3 1 1-15,3 1-1 0,2-1 24 0,-4 2-23 0,2 0 0 16,0 2-1-16,-2-2 25 0,4 0-10 0,-4-2 10 16,3 1-29-16,-3-1 29 0,2 1-29 0,-2-2 25 0,0 0 0 15,1-3-30-15,-1 3 15 0,-2-2 0 0,4-4 11 16,-2 3-1-16,0-1-15 0,2-1 0 0,-2-1-15 15,-1 0 26-15,3-1-16 0,-2-1-11 0,2-1 1 0,-1-1 15 16,-2-1-10-16,-1 0 10 0,-1 0 16 0,0-3-16 16,2-1-15-16,1 3 10 0,0-4 0 0,-1-2 0 0,-2 3 0 15,5-3 0-15,-4 0 15 0,1 0-15 0,1 0 0 16,0 0-10-16,-3 0 10 0,0-2 0 0,0 4 0 0,0-2-47 16,0 0 63-16,0 0-26 0,5 1 15 0,-4-1 10 15,-1 0-10-15,2 0-15 0,-1 0 15 0,1 2 0 16,-4-5 0-16,6 3 11 0,-4 0-5 0,3 0-27 0,-2 0 16 15,4 0 0-15,-3 0 0 0,-2 0 0 0,3 0 0 16,-1 0 5-16,-1 0 0 0,-1 0 1 0,3 0-1 0,-3 0 0 16,0 0 11-16,0 0-16 0,-3 0 0 0,6 0 0 15,-6 0 0-15,3 0 0 0,0 0 5 0,0 0-5 0,0 0 0 16,0 0 0-16,0 0 6 0,0 0-6 0,0 0 5 16,0 0 0-16,0 0 1 0,0 0-1 0,0 0 1 0,0 0-1 15,0 0 0-15,0 0 1 0,0-3-1 0,0-1 12 16,3 0-17-16,2 1 5 0,-4-1 1 0,4-3-6 15,0 0 0-15,0 0 5 0,0-2-5 0,2-2 0 0,1 1 0 16,0-3 0-16,-1 0 0 0,2-2-5 0,-1-1 5 16,3-1 0-16,1-2-6 0,1-4 1 0,1 1-1 0,1-5-10 15,2 1 16-15,-3-3-6 0,4 0 6 0,-4-3-5 16,3 0-11-16,-1 1 16 0,-2 0-6 0,1-2 12 0,-1 1-6 16,-3 2 5-16,0 1-5 0,0 3 0 0,0 0 0 15,-4 5 0-15,1 0 6 0,-1 3-1 0,-4 3 6 16,1 2 0-16,-1 2-11 0,-3 4 33 0,1-1 1 0,1 2-23 15,-2 3 1-15,0 2 28 0,0-1-4 0,-2 1-36 16,2 1 30-16,2 0-36 0,-4 0 30 0,2 0-30 0,2 0 24 16,-2 1-12-16,3-2-18 0,-1 1-6 0,-2 0 30 15,3 0-6-15,-1 0-12 0,2 0-30 0,-1 0-12 16,-1 0-15-16,-1 0-4 0,3 0-35 0,-4 0-5 0,0 0-38 16,1 0-40-16,-1 0-58 0,0 0-35 0,0 0 38 0,-1 0 32 15,2 0 28-15,-2 0 23 0,1 3 18 0</inkml:trace>
  <inkml:trace contextRef="#ctx0" brushRef="#br0" timeOffset="55972.37">3461 3871 55 0,'0'0'89'0,"0"-1"-3"0,0 1 0 16,0 0-8-16,0 0-2 0,0-3-22 0,0 1-4 0,0 1-21 16,0-2 0-16,0 1 7 0,0 0 1 0,0 2 3 15,0-4 8-15,0 3-1 0,-2-1-21 0,2 2 19 0,-3-3-19 16,1 2 12-16,-1 1-1 0,0-5-3 0,1 5 5 15,-4-3 3-15,3 2-11 0,-3-4 4 0,4 4-12 0,-3-2 17 16,2 3-12-16,0-2-12 0,-2 1 0 0,2-1-4 16,1-3 0-16,-1 5 21 0,-3-1-25 0,3 0 21 15,-2-2-21-15,2 0 21 0,-2 0-25 0,3 0 13 0,-2 1 8 16,0 2-25-16,-3 0 13 0,4-3 4 0,-2 2-4 16,0 1 4-16,0 0-8 0,2 0 4 0,-3 0-4 0,1 1 4 15,2-1 0-15,-2-1 5 0,0 1-14 0,2 0 5 16,1 0-4-16,-1 0-1 0,-3 0-8 0,3 0 12 0,0 0-3 15,1 0-1-15,-1 1-4 0,0 2 0 0,1-1 0 16,-1 1 0-16,-2 0 0 0,-1 1 0 0,3 0 0 0,0 1 5 16,-2 1-5-16,0 0 14 0,-1 0-14 0,1 0-10 15,1 0 24-15,-1 2-28 0,0-1 14 0,0-1 0 0,-1 3 5 16,1 0-5-16,-1 2 0 0,1-2 5 0,-1 1-1 16,4 0-8-16,-3 3 13 0,4-4 0 0,-1 1-9 15,-1 2 13-15,3-1 10 0,-3-1 5 0,3-1 1 0,0 2-15 16,5-4 5-16,-4 2-14 0,4 0 14 0,-2 0-9 15,-1-1 24-15,4-1-14 0,-1 1 0 0,3-4-15 16,-2 2 15-16,2-1-4 0,0-2-1 0,1-2-15 0,-1 1 10 16,2-4 1-16,2 1-1 0,-2-5 1 0,1-2-6 15,1 1-5-15,0-4 16 0,-1 1-16 0,3-4-16 16,-1 1 21-16,-1-4-26 0,1 2 16 0,-2-3-21 0,0 3 0 16,-1 0 6-16,-2 0 25 0,1 2 0 0,-3 1 0 15,-1-2-20-15,-3 5 25 0,-1 0-25 0,1 3 25 0,-2 0 5 16,0 2 1-16,0-1-16 0,0 4 5 0,0-1-15 0,-2 1 15 15,2 1 5-15,0-2-15 0,0 1 20 0,0 1 1 16,0 0 0-16,0 0 5 0,0 1 17 0,0-2-28 0,0 1 29 16,0-2 0-16,0 2 1 0,0 0-5 0,0 2-5 15,0-2 0-15,0 0-18 0,0 0-12 0,0-2 0 16,0 2 30-16,0 0-36 0,0 0 19 0,0 2-1 0,0 1 13 16,0-2-19-16,0 1-18 0,0 1 18 0,2 0-19 15,0 1 39-15,-1-1-20 0,2 2 1 0,-1-1-20 0,1 2 32 16,0-3-13-16,0 3-18 0,2-1 31 0,-5 1-32 15,3 3 19-15,0-2-6 0,-1 1 7 0,-2 2-7 16,5-1 0-16,-5 0 0 0,1 5 0 0,4-4 19 0,-4 2-32 16,2 0 13-16,1 2-13 0,-1-2 1 0,-1 1 18 15,2-1 0-15,0 2 14 0,0-1-33 0,1 1 32 16,-2-1-32-16,0 1 33 0,0 1-33 0,1 0 13 0,-3-2 19 16,1 2-38-16,-1 0 38 0,-1 0-5 0,2 2-1 15,-2 1-13-15,0-2 13 0,-2 1 1 0,2-1-8 0,0-1 1 16,0 3-34-16,0-3 7 0,0 2 20 0,0-2 13 15,-1-2 1-15,-1-1-34 0,-1 0 0 0,1 0 33 0,-1-1 0 16,0 1-19-16,0-3 19 0,-2 1 1 0,2-1-8 0,-3 2 1 16,3-1-14-16,-1-1-20 0,-1 0 8 0,2 0-1 15,-3-1 33-15,3-1-13 0,0 1 13 0,-2-1-6 16,2-1-1-16,-2 0-12 0,0 0-21 0,1 0 41 0,-1-1-8 16,2-1 1-16,-2-1-1 0,2 1 1 0,-2 1 0 15,0-2 0-15,2 2-1 0,-3-5 1 0,3 3 0 0,-2-2 0 16,0 2-21-16,2 0 7 0,-2-1 14 0,2-1 0 15,-3 1-21-15,3-2 21 0,0 3-14 0,-2 0 1 0,3-3 12 16,-1 1-12-16,0-1-15 0,0 0 21 0,1 0 14 16,0 2-14-16,-4-2 0 0,5 0 7 0,-2 0-7 15,-1-2 0-15,0 2-7 0,0 0 20 0,1 0 1 0,0 0 0 16,-3 0 20-16,1-1-13 0,2-1-21 0,-2-1 22 16,2 0-8-16,-2-1 0 0,0-1 1 0,-1-2-22 0,2-1 14 15,0 1-7-15,-2-4 0 0,4-1 0 0,-1 0-7 16,0-2-8-16,3 0 1 0,0-1-22 0,-2 0 15 15,2-2 21-15,0-1-20 0,2 1 13 0,1 1-34 0,0-2 34 16,-1 0-13-16,1 2 14 0,2-2-34 0,0 1 8 16,2 1 7-16,-2-1 0 0,3 2 19 0,-3 3-1 15,-2 2 1-15,2-1-12 0,2 1 30 0,-2 2-12 16,0 2 0-16,0 3-12 0,0 0 0 0,4 2 30 0,-3 1-12 0,1 0-18 16,2 0 0-16,2 3 30 0,-1-2-30 0,0 4 0 15,2-1 30-15,1-2-30 0,1 2 0 0,-3-2 24 0,2 2-18 16,1 2-18-16,-3-4-35 0,3-1-10 0,-3-1-40 15,2 2-5-15,-2-4-56 0,-3-1-67 0,0-1-63 16,1 2 24-16,-3-5 54 0,1-2 22 0,-2 0 17 0,0 1 30 16,-1-4 24-16</inkml:trace>
  <inkml:trace contextRef="#ctx0" brushRef="#br0" timeOffset="57610.95">9334 1078 94 0,'0'0'86'0,"0"0"3"0,0 0-3 0,0 0-7 0,0 0-7 15,0-1-22-15,0 1-3 0,0 0-3 0,0 3-12 16,0-2 1-16,0 1 0 0,0 0-4 0,0 2-10 0,0-1 6 16,0 1 12-16,0-1-11 0,-3 1 8 0,0 3-19 15,3-4 15-15,-2 1 0 0,-1 0-4 0,0 3-18 16,-3-1 18-16,3 0-3 0,-2 1 0 0,0-1-4 0,2 1-19 16,0 1 20-16,-5 1-17 0,2-1 17 0,-1-1-20 0,1 2 11 15,-1 0 5-15,-2 2-12 0,1-2 12 0,0 3-1 16,0-2 5-16,-2 2 8 0,3 2-16 0,-1-3 0 0,0 5 0 15,-3-3 20-15,3 2-3 0,0 0-1 0,1 0-3 16,0 0-4-16,1 0 0 0,-1 2 0 0,1-2-4 16,0-1-9-16,3 0-12 0,-2 0 12 0,2 1-12 0,1-2 0 15,-3-2 0-15,4 2 4 0,-3-2 0 0,1-1 17 16,-1-1-9-16,4 0-4 0,-5-3 14 0,4 1-5 0,-3 0 0 16,1-3-5-16,0 1 1 0,3-3-13 0,0 3-14 15,-2 0 5-15,2-4 13 0,-1-1-13 0,1 3 0 16,0-3 9-16,1 0-4 0,-1 0 16 0,0 0-4 15,0 0 1-15,0 0-5 0,0-1-5 0,-1 2-16 0,1-4-17 16,0 3 13-16,0-1-8 0,0-2-21 0,0 0-2 0,0-3-16 16,0 0-6-16,0-2-45 0,0-1-30 0,0-2-38 15,0 1-1-15,0-2 17 0,1 0 28 0,-1-1 26 16</inkml:trace>
  <inkml:trace contextRef="#ctx0" brushRef="#br0" timeOffset="58127.33">9231 1111 87 0,'0'0'75'0,"2"2"-14"0,-4-2 3 0,2-2 8 0,2 2-12 15,-2 0-20-15,0 0 7 0,2 0-19 0,-2 0-2 16,1 0-1-16,-1 0 18 0,0 0-10 0,2 0-4 0,-1 0 0 15,1 0 1-15,-2 3-5 0,2-3 1 0,1 0 0 16,0 3 0-16,0-3-4 0,2 0 0 0,-1 2 8 0,-2 0-4 16,-2 0-11-16,3 0 11 0,0 1-3 0,1 0-4 15,-3-3 0-15,3 3 0 0,-3 1 0 0,-1 1 0 16,3-1-3-16,-1-1-16 0,4 0 0 0,-5 3 0 0,1-1 19 16,0 1-7-16,-2 0-1 0,1 0 1 0,1 1 8 15,1 0-20-15,0 3 11 0,2-3-3 0,-3 4 4 0,1-2-4 16,1 1 4-16,4 4-4 0,-3-4-4 0,-2 4 4 15,2-2 0-15,0 1-4 0,-1-1 4 0,1 3-4 0,0-2 12 16,-2 1-8-16,2 1 0 0,-2-1-4 0,2-1 12 16,-2 1-8-16,3-1-4 0,-3 1 1 0,2-1 11 0,0-1 0 15,0 2-3-15,-2-2-17 0,3 1-1 16,-1 1 5-16,-2-1 0 0,2-1 17 0,0 2 0 0,0-3-1 16,-2 3-3-16,1 0-1 0,1-4 1 0,-2 2-4 0,0-1-1 15,2-1 1-15,-2-1-1 0,-1 2-4 0,1-2-16 16,-1-3-1-16,-1 0 4 0,-1 0-3 0,2-3 20 0,-2 0 1 15,-2 1-1-15,2-1 1 0,0-2-5 0,0-1 0 16,0 0-21-16,2 0 0 0,-2 0 9 0,0 2-1 0,0 0-28 16,0-7 3-16,0 2-23 0,-2 0-19 0,2-1-26 15,-1-1-40-15,-4-2-75 0,0 1 17 0,0-4 23 16,2 2 30-16,-2-3 8 0</inkml:trace>
  <inkml:trace contextRef="#ctx0" brushRef="#br0" timeOffset="58528.16">9094 1439 134 0,'0'0'96'0,"0"0"-3"0,-1 0-4 0,1 0 12 0,0 0-4 16,0 0-28-16,0 0 1 0,1 0-4 0,2 0 11 15,-1 0-2-15,2 0-11 0,-1 0-10 0,2 0 7 0,2 0 2 16,-1 0-4-16,3 0 9 0,-1 0-23 0,2 0 0 15,0 0-3-15,0 0 9 0,2 0 1 0,2 0-22 16,-3 0-3-16,0 0-5 0,3 0 5 0,-3 0 9 0,3 0-3 16,-3-1-10-16,-1 1-4 0,2 0-10 0,-3-3-18 15,2 3-1-15,-4 0-32 0,3 0 15 0,-4 0-23 0,2-1-3 16,-2-1-8-16,2 4-20 0,-3-1-10 0,0 1-14 16,-2 0-59-16,-1 2-70 0,-1-1 25 0,1 1 25 15,-2 2 23-15,0 0 21 0,2 0 16 0</inkml:trace>
  <inkml:trace contextRef="#ctx0" brushRef="#br0" timeOffset="59330.27">9309 2344 76 0,'-1'0'107'0,"1"0"-14"0,0 0 7 0,0 0-14 0,0 0-3 16,0 0-21-16,0 0-4 0,0 0 4 0,0 0-4 15,0 0-10-15,0 0-11 0,0 0 8 0,0 0 0 0,-4 0-4 16,3 0-11-16,-1 0 8 0,-1 0-3 0,3 3 7 15,-2-1-15-15,2 1 1 0,-1 0-13 0,-1-1 17 0,0 5-12 16,2-4-4-16,2 1 8 0,-2 1-12 0,2-1 8 16,-4 1-12-16,2-2 0 0,0-2 9 0,0 4-13 0,0-4-4 15,0 0 12-15,0 1-8 0,0 0-4 0,2-2 0 16,-2 0 0-16,1 0 0 0,1 0 0 0,1 0 0 16,0-4 13-16,1 6-1 0,-3-2 0 0,1 0 1 0,-1 0-1 15,-1 0 5-15,2 0 0 0,-2 0 4 0,0 0 5 0,0 0 4 16,-2-2-4-16,2 2 23 0,0 0 1 0,0 0-14 15,0-1 1-15,0 0-4 0,0-2 1 0,0 0-5 16,0 0 0-16,0 0 1 0,0-2 10 0,0 1 1 0,-1-2-20 16,1 1 0-16,0 0 28 0,-5 3-22 0,3 0 23 15,-1 1-16-15,-2-2 0 0,2 1 2 0,-2 1-24 0,-1 1 18 16,3 0-6-16,-2 0 13 0,0 0-6 0,4 1-18 16,-4-2-6-16,3 1-14 0,-1 0 7 0,-3 0-19 15,3 1-6-15,-2 2 19 0,2 0-25 0,-2 0-5 0,2 3-18 16,-3 0-32-16,0-1-23 0,1 4-10 0,2-3-37 15,1 1 1-15,0 1-33 0,2-4-70 0,-1 2 3 0,-1-1 38 16,2 1 36-16,0-2 16 0,0 2 18 0,0-1 26 16</inkml:trace>
  <inkml:trace contextRef="#ctx0" brushRef="#br0" timeOffset="60510.75">9046 6790 76 0,'0'2'83'16,"-1"-1"-9"-16,1 2 5 0,0 0-4 0,0-3-14 15,0 3-11-15,0 0-3 0,0 3-3 0,0-2-1 0,0 1-10 16,0 1-1-16,0-1 1 0,0-2 4 0,0 1 7 16,0 4 0-16,0-4 1 0,0 2-4 0,0-1 0 0,0 1-11 15,0 1 1-15,0-1-1 0,0 2 1 0,0-1 0 16,0 1 0-16,0 2 8 0,0-2-4 0,0 2-3 16,0-1-12-16,0 2-8 0,0-1 0 0,0 2 12 0,0 0-12 15,0 3 1-15,0-1-5 0,0-1 0 0,0 2 12 16,0-1 9-16,0 1-8 0,0-2-12 0,0 2 12 0,0-3-4 15,0 3 0-15,0-1 4 0,0-1 1 0,0-1-5 0,0 0 5 16,0 1 9-16,0 1-22 0,0-2 0 0,0 1 4 16,-2-2-4-16,2 1 5 0,0-1-1 0,0 1-4 15,0-2 5-15,-1-1 0 0,1 0 0 0,-2 2 18 0,2-3 2 16,0 2-6-16,2-2-23 0,-2 0 24 0,-2 0-14 16,2-1 0-16,0 1-15 0,0-2 10 0,0 1 10 0,-3-2-10 15,3 1 5-15,0-2-10 0,0 2-45 0,-1-3 35 16,-1 2 25-16,2-1-10 0,0 1-15 0,-1-1 20 0,1-1-10 15,0 1 6-15,0 0-11 0,0-1 10 0,-4-3-25 16,6 4 25-16,-2-4-31 0,0 2 21 0,-2-2-10 16,2 0-20-16,0 0-15 0,0-2 2 0,-1 2-19 0,1 2-16 15,1-5-25-15,-4 0-17 0,3-2-28 0,-2 1-61 16,-2-4-36-16,2 2 33 0,-1-3 28 0,1-2 22 0,-1 1 20 16</inkml:trace>
  <inkml:trace contextRef="#ctx0" brushRef="#br0" timeOffset="61785.2199">8996 6991 55 0,'0'0'96'0,"2"0"8"0,1-1-8 15,-2-4-17-15,1 5 0 0,0-4-32 0,2 1 7 16,1 0-14-16,0 0-7 0,-4-2-4 0,4 1-3 16,2 1-4-16,-3-2 7 0,2 2-11 0,-3 0-3 0,2-3 0 15,0 2-4-15,0-2 0 0,1 1 0 0,2-1-4 16,-2 0 1-16,1 0-4 0,-1 0 3 0,2 0-3 0,-2 2 3 15,-1-2-3-15,1 6 3 0,1-3 1 0,-4 0-4 16,3 1 3-16,-1 2 1 0,0 0-1 0,-1 0 1 0,1 2-8 16,0-2 18-16,1 0-6 0,0 0-1 0,-1 0-4 15,2 0 12-15,-1 3 0 0,2-2-3 0,-2 2-1 16,0 0 0-16,-1 3-3 0,2-1-1 0,-1-2 1 0,0 3-1 16,0 0 1-16,-1-2-4 0,0 2 0 0,0-1 3 0,1-1-3 15,-3 1-8-15,0-2-4 0,0 1 0 0,-1 1 0 16,0-2 20-16,-1 1-8 0,3 0 0 0,-4 1-1 0,0 0 5 15,1-1-12-15,1 2 12 0,-1-1 4 0,-1 1-4 16,2 1-4-16,-2 1 4 0,0-2 0 0,0 1 0 16,0 1 8-16,3 0 0 0,-6 0-12 0,3 0-4 0,0 1 21 15,0-2-4-15,0 2-1 0,0-1-20 0,-2-1 21 16,1 1-8-16,-2 1-13 0,-1-2 21 0,4 1-21 16,-3-1 17-16,0-1-9 0,1 0-8 0,-3 0 9 0,2 2-1 15,2-2-4-15,-4-2 9 0,2 2-21 0,0 2 12 16,-4-3 0-16,4 3 1 0,-2-3-1 0,-1 2 9 0,-1-1-9 15,-2 2 9-15,5-3 0 0,-1 2-4 0,0-3-18 16,-3 3 9-16,4-2 9 0,0-2 0 0,1 0-9 0,2 0 9 16,-1 0-9-16,0-2 0 0,2 1 4 0,0-2 1 15,-3 3-14-15,3-3 13 0,3 0 5 0,-3 0 0 16,-3 2 0-16,2-1 9 0,-1 1-9 0,4-1 0 0,-4-1 0 16,2 2 14-16,-2-2 0 0,2 0-4 0,0 1-1 15,-2-1 1-15,0 0 0 0,2-1 1 0,0 1-1 0,-2 0 0 16,4 0 1-16,-2 0 0 0,-2 0-10 0,2 0 0 15,0 0 0-15,-1 0-5 0,2 0-10 0,-1 0 10 0,0 0 10 16,0-2-9-16,0-1 4 0,0 0-26 0,0 2-34 16,0-4 40-16,0 1 0 0,0-2 0 0,2 1 20 0,0-1-25 15,2 0 6-15,-1 0-6 0,0 2 15 0,-1-2-10 16,4 1 20-16,-1 1-5 0,0 1-10 0,3-2-10 0,-7 4 11 16,1-2-1-16,1 1 14 0,0 2 1 0,2-1-5 15,-3 1 0-15,-1-2 0 0,1 2-20 0,1 0 20 16,-1 2 0-16,4-4 0 0,-2 4 0 0,-4-4-1 0,2 2 1 15,1 0-5-15,2 0 5 0,-3 0-5 0,4 0 0 16,-3 0 0-16,2 0 0 0,-1 0 0 0,1 0 0 0,2 0 0 16,-1 3 0-16,-3-3 0 0,3 2-19 0,-1 1-1 15,2 0 20-15,-3 1 5 0,4-1 0 0,-2 2 0 16,1 1 0-16,-1-2 4 0,-3 1-4 0,5-1 0 0,0 1 0 16,-3 0-10-16,0 0-9 0,-1 1 23 0,1-1-14 15,-2 1 15-15,2 0 0 0,-5 0 0 0,6 0 0 0,-4 0-5 16,-2-2-20-16,3 2 5 0,-3-1 0 0,2-1 0 15,-2-2 6-15,0 1-1 0,-2 1 24 0,4-1-9 16,-2 0-15-16,0 0 25 0,0 0-25 0,0 0 25 0,0 1-20 16,0 1 10-16,0 0 0 0,0-1 0 0,-2 0 16 0,-1 1-16 15,1 0 6-15,-1 1-6 0,-3-2 6 0,3 2-6 16,-2 0 17-16,-1 0-16 0,1 0 16 0,-4 0-5 0,5-1-17 16,-2 1 18-16,1 0-18 0,2-2 1 0,-2 2-1 15,2-1 12-15,3-1-11 0,-2 1 6 0,1-2-1 16,-4 1-17-16,4-1 18 0,-1 0-18 0,-1 0 18 0,0 0-18 15,0 0 0-15,-1 0 18 0,-1 2-12 0,1-4 11 16,-1 2-17-16,2 0-5 0,-2 1 11 0,0 0 11 0,2-3-11 16,-2 4 12-16,-2-2 0 0,2 0-6 0,0-1 6 15,-1 3-6-15,-1-2-12 0,1 0 18 0,0 2 0 16,-2-2-12-16,3-1-6 0,-3 2 0 0,2-3 0 0,0-1 24 16,-1 3 12-16,1 0-30 0,1-3 18 0,-4 0 1 15,3 2 18-15,-1-2-17 0,-3 0-1 0,1 0 0 0,0 0 1 16,-3 0 6-16,0 0 15 0,1 0 0 0,1 0 1 15,-2 1 2-15,2-2 0 0,1 1-15 0,0 0-13 0,-1 0 30 16,2 0-15-16,-1 0 8 0,2 0-6 0,2 0-41 16,-1 0 40-16,3 0-48 0,0 0-8 0,-1 0 7 15,2 0-30-15,0 0-38 0,2-3-10 0,0 3-30 0,0-2-12 16,0-2-55-16,0-1-4 0,0 1-46 0,-3-4-92 16,4 2 31-16,-2-1 53 0,1-2 38 0,-2 1 20 0,2-2 24 15,0 2 22-15</inkml:trace>
  <inkml:trace contextRef="#ctx0" brushRef="#br0" timeOffset="64228.63">13278 2403 112 0,'0'-2'93'15,"0"2"-18"-15,0 0-11 0,0 2 15 0,0-2-22 16,0 0-17-16,0-2 3 0,0 2 12 0,0 0-12 0,0 0 12 15,0 0-4-15,0 0-14 0,0 0 14 0,0 0-17 16,0 0 18-16,0 0-15 0,0 0 1 0,0 0-4 0,0 0 1 16,-2 0-9-16,0 0 1 0,-1 0 12 0,0 0-15 15,3 0-1-15,-2 0 5 0,2 0-12 0,-1 0 16 16,-4 0-12-16,2 0-12 0,3 0 20 0,-3 2-19 0,3-2 15 16,-2 4-16-16,-1-4 17 0,0 3-17 0,0-3 22 15,0 3-14-15,1 2 6 0,0-2-5 0,1 1 0 16,-1 1 0-16,1-1 0 0,-3 1 1 0,4 1-1 0,0-2 1 15,-2 4 9-15,0-2-1 0,2-2-7 0,-2 2-15 16,2 0 19-16,0 0-14 0,0 0 0 0,0-1-9 0,0 1 0 16,0-2 24-16,2 1-29 0,0-4 5 0,0 4 9 0,2-1-9 15,-3-2 19-15,2-2-19 0,-1 1 24 16,4 1 5-16,-4-4 0 0,4 4-15 0,-1-4 11 0,1 4-5 0,1-5-10 16,-3 0 15-16,5 0 16 0,-5-2-25 0,4 0 0 15,-2 1 26-15,1-3-4 0,-4-1-10 0,3 1-17 16,0-1 28-16,-1 1 2 0,-2 2-18 0,1-2 7 0,-3 2-6 15,-1-2 12-15,2 1 1 0,-2-2-5 0,1 4 19 16,-2 1-11-16,1-4-20 0,0 3 0 0,-2 1 35 0,2 0 2 16,0 2 1-16,-1 1-5 0,-3-3 0 0,4 3-21 15,-5-2-24-15,2 2 23 0,-3 0-6 0,0-2 16 0,1 2-33 16,-3-1-16-16,0 1 24 0,2-1-7 0,0 2-18 16,-1-1 26-16,1-1 9 0,-2 2-26 0,2 0 8 15,-1 6-8-15,1-6 26 0,1 2-9 0,0 2-17 0,-1 1-17 16,0 0 26-16,1 1 8 0,2-1 1 0,1 0-1 15,-2 0-8-15,0 2-35 0,0-1 43 0,2 0 1 16,1 3-45-16,-1-2 45 0,2 0 0 0,0 1-9 0,0 2 0 16,-3-4 0-16,5 2 0 0,-1-1 10 0,1 1-29 15,-1 0-17-15,3-4 27 0,0 2 18 0,1 0-27 16,0-1 9-16,1-1 0 0,0-1 0 0,5-1 0 0,-1-3-18 0,-1 0 18 16,2-3 27-16,0 0-27 0,-1-1 0 0,2-4 19 15,0 1-19-15,-1-2-10 0,1-2 10 0,-4 1 19 16,0-2-10-16,0 3 0 0,-2-4-18 0,-2 5 28 0,-3-3-29 15,-1 2 29-15,3 3-19 0,-6 0 0 0,2 2 9 16,-3 1 1-16,-1-2-1 0,1 2 1 0,-4-1-1 0,3 1-9 16,-3 0 0-16,3 0 10 0,-4 0-10 0,1-2 9 15,0 2-28-15,0 3 19 0,2-3 0 0,-2 3 10 16,0 0-1-16,2-1-28 0,-2 1 19 0,0 1 10 0,3 1-29 16,-1-1 47-16,0-1-28 0,-2 3 0 0,3-3-9 15,2 3-1-15,1 0 1 0,-1 2-10 0,2-1-28 0,-1 1-8 16,2-1 1-16,0 1-24 0,0-2-46 0,0 1 6 15,0 2-51-15,2 0-18 0,-4-1-20 0,5-2-17 0,-3 3-44 16,0-3-74-16,0 4 53 0,3-1 48 0,-1 2 40 16,-2-1 17-16,2 1 22 0,-2 1 20 0</inkml:trace>
  <inkml:trace contextRef="#ctx0" brushRef="#br0" timeOffset="65711.47">13186 5859 91 0,'-2'0'75'0,"1"0"-4"16,-2 0-7-16,1 0 8 0,0 0-15 0,2 0-17 15,0 0-15-15,-1 0 7 0,-3 0 8 0,4 0-4 0,-3 0-3 16,3 0-1-16,0 0-3 0,-4 0 1 0,4 0-5 16,-2 0 1-16,2 0-11 0,-1 0 3 0,2 0-3 0,-2 0-1 15,2 0 1-15,-2 0 0 0,1 0 0 0,1 0 7 16,-2 0-7-16,1 0-4 0,0 0 1 0,0 0-1 16,0 0 11-16,0 0 1 0,0 0-16 0,0 0 16 0,0 0 4 15,0 0-8-15,0 0 0 0,0 0 4 0,0 0 4 16,0 0 4-16,-2 0 8 0,2 0-3 0,0 0 0 15,-3 0-16-15,3 0 0 0,0 0 8 0,-2 1 9 0,1-1-8 0,-2 3 0 16,-1 0-4-16,3 0 5 0,-1 2 0 0,-3-1 9 16,5 2 0-16,0 0-21 0,-4 0 22 0,4 0-21 15,-2 2-1-15,2-2 9 0,0 1 11 0,2-2-10 0,-2 1 1 16,4 0-5-16,-1-3 0 0,1 0-4 0,1 0-10 16,-1 0 15-16,1-1 0 0,4 0-9 0,-1-2 9 15,0 0 12-15,0 0-5 0,2-3-5 0,-2 0 0 0,0 2-16 16,2-4-11-16,0-1 23 0,-2 0-12 0,-2-1-6 15,2-1-10-15,0-2 27 0,-5-1-27 0,0 5 5 0,-1-3 23 16,0 2-23-16,-4-1 23 0,4 1-23 0,-2 1 0 16,-2 1 0-16,0 0 29 0,-2 1-29 0,2 3 30 0,-1-4-30 15,-2 4 24-15,1-1 0 0,-1 2 1 0,0-1-1 16,-1-1-17-16,-1 2-14 0,2-1 20 0,-1 1 6 16,2 0 0-16,0 1 1 0,-2-2-20 0,1 1 0 0,0 0-13 15,-2 1 32-15,2 2-32 0,-1 0 0 0,-1 2 33 16,1-1-1-16,0 2-19 0,-1 0 0 0,-1 3 7 15,5-1 0-15,-2 2-1 0,-1-2 1 0,5 2-1 0,-1-1 1 16,-1 1 0-16,3 0-7 0,0-2 0 0,3 2 7 16,-1-2-1-16,1 0 1 0,1-2-7 0,1 0 7 0,0-1-7 15,1-1 0-15,2-2 7 0,1-1-7 0,3 1-14 0,-3-4 14 16,2-1 0-16,2-1-7 0,-1 1 1 0,1-5-1 16,-2 2 7-16,0-4-7 0,-1 4 0 0,-2-2 7 0,-2-1 14 15,-3 3-14-15,0 0 0 0,0 2 0 0,-3-4 0 16,0 5 7-16,0-2-1 0,0 1-12 0,-3 0 12 15,-3 1 8-15,3-2 13 0,-2-2-13 0,0 2 0 0,-1-1 0 16,0 0 0-16,-4 2-6 0,2-1 6 0,-1 0-14 16,-2 1 36-16,5-2-14 0,-1 5-22 0,1-2 37 15,-1 1-6-15,1 1-31 0,5 1 31 0,-2-2-39 0,-1 2 31 16,4 0-38-16,-3 0 15 0,2 2 23 0,-1-4-39 16,2 5 32-16,-2-1-16 0,2-1-23 0,0 1 15 0,-3 1-8 15,5 0-14-15,-4-2-7 0,4 5 0 0,-1-4-35 16,-1 1-4-16,0-3-42 0,4 0-11 0,-4 1-21 15,1-1-26-15,4 0-14 0,-2-1-65 0,-1-1-36 0,1-1 38 16,1 0 27-16,-2 3 33 0,-2 0 24 0,0 0 19 16,2 0 18-16</inkml:trace>
  <inkml:trace contextRef="#ctx0" brushRef="#br0" timeOffset="69820.03">13393 7252 66 0,'0'2'85'15,"0"-4"1"-15,0 2-7 0,-2-1-4 0,2 2-7 16,0-1-36-16,0 0-3 0,0-1-11 0,0 1 15 0,0 0-5 16,0-4-2-16,0 3-4 0,2 0-12 0,1-1 9 15,-1 1-1-15,-2 1-4 0,1-2 1 0,-1 2-11 0,0 0 10 16,2-1-3-16,-2 1 4 0,0 1 0 0,0-1-1 15,0 0-17-15,-2 0 21 0,2 0-18 0,0-1 11 16,0 1 4-16,0 0 3 0,0 0 1 0,0 0-4 0,0 0 11 16,0 0-4-16,0 0-11 0,0 0-3 0,0 0 7 15,0 0 7-15,0 0 1 0,0 0 0 0,0 0-19 0,0 0 18 16,0 0-18-16,0 0 15 0,0 0-7 0,0 0-12 16,0 0 19-16,0 0-19 0,0 0 19 0,0 0-19 0,0 0 16 15,0 0-20-15,0 0 20 0,0 0-20 0,0 0 8 16,0 0-1-16,0 0 1 0,0 0 0 0,0 0 12 0,0 0-20 15,0 0 20-15,0 0-12 0,0 0 3 0,0 0 1 16,0 0 0-16,0 0 0 0,0 0 8 0,0 0-8 0,0 0 0 16,0 0 4-16,0 0-4 0,0 0 0 0,0 0 4 15,0 0 8-15,0 0-4 0,0 0 1 0,0 0-13 16,0 0 12-16,0 0-16 0,0 0 4 0,0 0 8 0,0 0 1 16,0 0-5-16,0 0-12 0,0 0 4 0,0 0 8 15,0 0 1-15,0 0-1 0,0 0 0 0,0 0 1 0,0 0-18 16,0 0 18-16,2 0-18 0,-2 0 22 0,0 0-22 15,0 0 22-15,0 0-13 0,0 0-8 0,0 0 20 0,0 0-20 16,0 0 20-16,0 0-12 0,0 0-8 0,0 0 16 16,0 0-8-16,0 0-8 0,0 0 16 0,0 0-16 15,0 0 16-15,0 0 1 0,0 0-18 0,0 0 9 0,0 0-8 16,0 0 16-16,0 0-8 0,0 0-8 0,0 0 0 16,0 0 20-16,0 0-12 0,0 0-8 0,0 0 16 0,0 0-20 15,0 0 3-15,0 0 1 0,0 0 12 0,0 0-16 16,0 0-22-16,0 0-11 0,0 0-15 0,0 0-70 0,-2 0-84 15,2-2-8-15,-3 1 23 0,0-2 30 0,0-1 23 16,-1 0 14-16</inkml:trace>
  <inkml:trace contextRef="#ctx0" brushRef="#br0" timeOffset="80894.06">13633 1446 48 0,'0'0'93'0,"0"0"-4"0,-1-2 7 0,-4 2-6 16,2 0 0-16,1 0-15 0,-1 0-2 0,0-1-22 0,3-1 18 15,-5 0-21-15,2 0 7 0,-2 0-2 0,2-1 3 16,-1-1 4-16,0 4-18 0,1-3 1 0,-2-1-5 0,1 3 21 15,-1-3-11-15,1 2 0 0,-3 2-7 0,4-1 0 16,-2-1-4-16,-1-1-8 0,1-2 9 0,-2 3-3 0,1-1-1 16,0 3 6-16,-1-2-22 0,1-2 17 0,0 1-21 15,-3-2 23-15,2 2-28 0,-1 0 23 0,-3 0-22 0,3 0 23 16,-3 0-28-16,3-2 23 0,-3 4-23 0,3 0 20 16,-1-1-1-16,-1 2-14 0,-1-1 10 0,1 1-5 15,1 0-15-15,0 0-10 0,-1 1 25 0,1-1-25 0,-1 0 25 16,2-1-25-16,0 1 20 0,1 0-25 0,0 0 25 15,2 0 0-15,-1 0 0 0,1 0-25 0,-1 1 25 16,0 2-5-16,1-2 1 0,0 4-17 0,-1-2 16 0,-2 0-25 16,3 2 5-16,-3-1 25 0,0 1-25 0,0 1 25 15,-1-2-25-15,1 0 25 0,0 3 0 0,-3-3-25 0,3 2 0 16,0 0 15-16,0 0 10 0,-1-1 0 0,1 1-25 16,0 0 5-16,-1-2 0 0,4 2 0 0,0 2 0 15,0-4 6-15,-1 3 23 0,1 0-29 0,2-1 5 0,-3-1 1 16,1 3-1-16,5-2 19 0,-3 2-23 0,1-4 4 0,1 4 10 15,-1-1-10-15,-1-1 0 0,3 2 0 0,-2-1 0 16,2 2 25-16,0 0-25 0,-1-1 0 0,2 1 0 16,-2 1 0-16,-1 1 0 0,2-2 15 0,3 3-15 0,-1-2 0 15,3 1 25-15,-2 1-25 0,4-3 24 0,-4 3-9 16,4-2-15-16,1 2 25 0,0-2-25 0,0 1 25 16,3 0-25-16,-3-2 25 0,3-2-25 0,0 1 25 0,0 1-25 15,-1 0 25-15,4-5-14 0,-3 2 4 0,5-1 0 0,-5-1-5 16,3-1 6-16,0 2-1 0,-4-4-5 0,6-1 6 15,-3 3-1-15,-1-3 1 0,-1 0 0 0,-1 0-6 0,0 0 0 16,0 0-5-16,-2 0 0 0,0-2-5 0,0 2 0 16,-3 2-17-16,-1-2 17 0,1 0-21 0,0 2-31 15,-1-1 7-15,1 1-33 0,-3 1-20 0,-1-2-23 0,1 2-52 16,-2 0-86-16,0 0 17 0,0 0 34 0,0 2 25 16,0-2 19-16,0 1 16 0,0 0 25 0</inkml:trace>
  <inkml:trace contextRef="#ctx0" brushRef="#br0" timeOffset="82244.7399">12977 7018 55 0,'2'2'82'0,"-2"-2"-3"0,0 0-4 0,0-2-4 15,0 5-3-15,0-3-10 0,-2 0-4 0,2 3-4 0,0 0-10 16,2 0 4-16,-2-1-1 0,3-1 5 0,-2 4-4 16,-1-3-3-16,0 2-1 0,0 0-2 0,0-1-20 15,2 2 16-15,-1-1 0 0,-1 1 0 0,0-1-11 0,0 4 0 16,0-2 0-16,0 0 4 0,0 0 8 0,0 1 4 16,2 1-19-16,-2 1 4 0,-2 0 16 0,2 0-16 0,0 1 8 15,0 2 1-15,0 0-4 0,0 2 13 0,0-1-13 16,0 2 1-16,0-1 5 0,0 1 4 0,0 0-4 0,0 1 1 15,0-1-4-15,-3 0-5 0,2-1-4 0,1 1 1 16,0 0-5-16,0-2 0 0,-3 1-15 0,3-1 6 0,-2 1 4 16,2-2-14-16,0-2-9 0,0 2 4 0,2-3 15 15,-2 0 4-15,0 0-4 0,-2 0 0 0,2-1-1 16,0 1 1-16,0-2 0 0,0 1 0 0,0 1-5 0,0 0 0 16,0-1-10-16,0 0 10 0,0 0-20 0,0-1 25 15,0 1-25-15,0 1 15 0,0-3 10 0,0 2-25 16,0-1 10-16,0-3-5 0,0 2 20 0,0 0-25 0,0-1 25 15,0-1-24-15,0-2 23 0,0-1-4 0,0 2-19 0,0-3 9 16,0 0 5-16,0 1-25 0,0-2-27 0,0 1-4 16,0-3-30-16,0 0-11 0,0-1-17 0,0-1-37 15,-3-1-45-15,3-3-44 0,0 1 31 0,-1 0 25 0,-1-2 27 16,2 0 7-16</inkml:trace>
  <inkml:trace contextRef="#ctx0" brushRef="#br0" timeOffset="83004.84">12961 7172 137 0,'4'-2'107'0,"-1"-1"-3"0,-2-2 0 16,4-1-4-16,-2 3-13 0,3-1-29 0,-3-2 12 15,2 1-22-15,-1 1 7 0,0-2-3 0,3 0 1 0,-2-1 3 16,1 2 1-16,0-1-3 0,0 1-19 0,1-2 16 16,2 2-15-16,-3-1-12 0,2 2 20 0,0-2-3 15,2 1-4-15,-1 1-12 0,-1-1 0 0,0 4 0 0,1-2 0 16,-1 1-3-16,-1 1-5 0,5 1 5 0,-4 0-5 15,0 0 5-15,0 0-4 0,1 1 0 0,1 1-10 0,0 1 20 16,-1-2-1-16,-1 2-23 0,3 2 6 0,2-1 8 0,-5 1 1 16,1 0-10-16,4 2-14 0,-4-1 24 0,1-1-14 15,-1 2-15-15,2-3 25 0,-1 2-25 0,-2 0 24 16,-1 0-9-16,2 0-14 0,-1 0 23 0,1 2 0 0,-3-1-14 16,2-1-9-16,-3 2 18 0,1-1-9 0,0 1-9 15,-1-2-1-15,0 1 24 0,1-2-23 0,-2 1 23 0,0 0-23 16,0 0 18-16,0 0 1 0,-2-1-1 0,-1 2-23 15,2-3 24-15,-1 2-20 0,1 0 0 0,0 0 25 16,-1 0-25-16,0 2 15 0,-2-4-10 0,0 3 20 0,3 0-1 16,-3 0-24-16,1 0 10 0,-1 1 15 0,0-2-20 15,-1 0 10-15,-1 3 14 0,2 0 1 0,0-1-25 16,0 0 25-16,2 0-10 0,-2 3 0 0,0-1 10 0,-2 0-10 16,2 1 1-16,0 1-1 0,0 0 0 0,0 0-5 0,0 0 6 15,0 0-1-15,-1 0-5 0,-1 0 6 0,2 0-1 16,-2 2 1-16,1-3 0 0,1 2-1 0,-3-1 1 15,-1-2 0-15,1 2-11 0,0-1 27 0,1-1-10 0,-2-1-17 16,-1 0 28-16,-1-2-23 0,1 1 24 0,-2 0 0 16,0-1-6-16,-1 1 1 0,2-1 0 0,-4 1 0 0,-1-1-30 15,2 2 24-15,-1-1 0 0,-2-3 1 0,0 3 0 16,-2 0-7-16,3-2 1 0,-2 0 0 0,-1 1-32 16,1-1 0-16,-1-3 31 0,0 2 1 0,0-2 0 0,0 3-32 15,-2-3 32-15,2 1-13 0,-4-1-20 0,5 2 33 0,-5-1-32 16,3-4 32-16,-2 2-32 0,1 1 31 0,0 0-31 15,2-2 32-15,0-1 0 0,3 0-32 0,-1 0 0 0,0 0 25 16,4 0-12-16,3 0-31 0,-1 2 1 0,-2-2-24 16,5-3-48-16,-2 0-5 0,2 0-34 0,-2-3-27 15,5 0-79-15,-3-3-40 0,3 0 39 0,0-2 37 0,-2-1 25 16,2-1 24-16,-1 0 28 0</inkml:trace>
  <inkml:trace contextRef="#ctx0" brushRef="#br0" timeOffset="84680.02">17156 2550 130 0,'0'0'82'0,"0"0"11"0,0 0-22 0,0-4 15 16,0 4-10-16,0-1-15 0,0-2 1 0,0 3-15 0,0-1 16 16,0-2-8-16,0 0-4 0,0 0 5 0,0-2 8 15,0 5-3-15,0-3-19 0,0 3 20 0,0-3-12 0,0 2-2 16,0-2-12-16,0 4 12 0,0-1-15 0,0 0 4 16,0 0 0-16,0 0-7 0,0-1-1 0,0-1-3 15,0 5-4-15,0-4-1 0,0 1-3 0,-2 0-5 0,2 0 5 16,-1 0 0-16,-1 1-1 0,-1 2-12 0,0 0 22 0,0 2-18 15,-2-1 23-15,1 2-22 0,0 0 27 0,1 2-8 16,-2-1 4-16,0 4 1 0,2-4 16 0,-3 1 1 16,3 2-25-16,1-1 26 0,2 0-3 0,-3 0-5 0,3 0-10 15,-1 0 6-15,1 0-17 0,0-2-11 0,1 1 0 16,1-2 18-16,-4-2-6 0,5 1 0 0,-1-3 1 16,1-1 0-16,5 1 7 0,-2-1-13 0,2-1-6 0,3-1 0 15,0-4 1-15,1-1-8 0,1 2 7 0,0-2-6 16,1-1 0-16,-2 0 0 0,-3-2-1 0,3-1 1 0,-3 0-20 15,-5 2 19-15,1-1-6 0,-3 1 7 0,-1 4 0 16,1-2 20-16,-2 1-13 0,-2-1 0 0,-1 3 0 16,-2-1 0-16,2 4-14 0,-3-2 36 0,1-1-36 0,-3 0 22 15,0 2 15-15,0-1 1 0,-1 2-8 0,0 0 1 16,0 3 1-16,0-1-9 0,-2-1 2 0,3 2-1 16,0 2-7-16,-3 2-1 0,3-1 1 0,-1 2 0 0,1-1 0 15,-2 2-26-15,2 0-16 0,0-1 42 0,2-1 0 0,-2 2 0 16,4-1-9-16,0-1 1 0,1-1 0 0,2 0-1 15,1 0 1-15,0 0-9 0,0-1 0 0,1-2 0 16,2-2 0-16,1 1 0 0,2-1 0 0,2-1 0 0,-4 0-9 16,6-3 1-16,1 0-27 0,2-3 1 0,0 0 1 0,-1 0-8 15,-1 0 0-15,0-1 10 0,-2-2 0 0,1 1 7 16,-2 1 2-16,-3-1 6 0,-1 1 9 0,-1 1-1 0,-1 0 8 16,-2 1 8-16,0 1-16 0,0 1 39 0,0-2 7 15,0 2 9-15,-3 0-16 0,1 0 10 0,-2 0 34 16,2 2-15-16,-1-4 10 0,-2 2-6 0,2-1 29 0,-2 1 5 15,0 1 3-15,1 1 36 0,-1 1-5 0,1-3 6 16,2 3-6-16,0-2-71 0,2 4 2 0,-1-2-13 0,-3 0-12 16,1 1 1-16,3-2-13 0,-1 1 0 0,-3 1 0 15,3 1 14-15,-2-2 13 0,1 1-66 0,-4-1-27 16,5 0 0-16,1 5-38 0,-2-3-74 0,0 2-20 0,2 0-59 16,0-1-66-16,0 0 3 0,0 1-15 0,-3 3 20 15,1 0-23-15,-1-1-33 0,-2-1-14 0,2-1 53 16,0 2 57-16,-3 2 27 0,1 1 29 0,0 0 28 0,2 1 26 15,3 2 7-15</inkml:trace>
  <inkml:trace contextRef="#ctx0" brushRef="#br0" timeOffset="86095.82">17151 5954 109 0,'0'0'99'0,"0"-2"-6"0,0-1-3 15,0 1 7-15,0 1-18 0,0 1 1 0,0 0-11 0,-1-3-3 16,-1 3 0-16,0 1 4 0,-1-2-2 0,3-1 0 16,-3 1-22-16,-1 1 16 0,1-2-12 0,-1 2-2 0,4-2-8 15,-3 4-12-15,3-2 4 0,-2 0 1 0,2-2-8 16,0 2 4-16,0 2-8 0,0-2 0 0,-1-2 0 16,-1 4 9-16,-3 1-17 0,2 0 5 0,0 0-1 0,-3 0 1 15,1 1 8-15,0 3 1 0,1-1 0 0,-1 3-9 16,2-2-9-16,-1 2 24 0,-2-1-15 0,3-2-13 0,2 3 14 15,-1 0 9-15,0-2-28 0,2 2 24 0,-1-2 1 16,1 0-6-16,-2-1-9 0,4-2 0 0,-1 2-5 0,1 0-10 16,0-1 15-16,1-2 0 0,2-1 0 0,1 0 0 15,-2 0 0-15,4-1 0 0,0-1 1 0,2 0 4 0,-2 0 1 16,1-1-1-16,2-3 1 0,-3 0-11 0,0 3 27 16,0-4-21-16,1 1 0 0,-1-1 5 0,-1-2 29 15,-2 1-6-15,1-2 1 0,-3 2-16 0,-2 0 6 0,-1-1 0 16,3 1 0-16,-3 1 1 0,0-2-6 0,-1 1 1 15,1-2-39-15,-2 2 52 0,-2 0-6 0,2-1 0 0,-2 2-20 16,0-1 28-16,-1 0-27 0,1 1 28 0,-3 3-20 16,1-1 14-16,-2 1-36 0,0 1 30 0,2-1-8 15,-2 2-30-15,0 2 31 0,3 1-15 0,-3 0-8 16,4 1 15-16,-4-1-30 0,5 3 30 0,-2-1-30 0,0 1 30 16,5 1-15-16,-1-1-15 0,1 0-1 0,-4-1 32 0,4 2-16 15,0-1 0-15,4 0 0 0,-4 0 0 0,1 0 0 16,4 0 0-16,-2-1 0 0,0 0 15 0,2 0-15 0,3-2 0 15,0 0 0-15,0-1 0 0,3-1 0 0,-3 1 0 16,0-2-15-16,1 0 37 0,-3 0 2 0,2 0-32 16,-1 0 39-16,-6 0 0 0,3-2-15 0,-3 4 17 15,-1-2 24-15,2 0-23 0,-2 0 0 0,-2-3 1 0,2 1 0 16,0-1 1-16,-1 0 0 0,1 0-8 0,-4 0 19 0,1-1-47 16,-2-1 38-16,0 2-29 0,1-3 1 0,-4 3 0 0,2 2-20 15,-1-1 0-15,-1 1 10 0,2 1-19 0,0 0-9 16,-1 3-47-16,4 0-14 0,-3-2-15 0,1 4-50 15,-1-1-26-15,3 1-25 0,1-1-4 0,-1 1-33 0,3-4-72 16,-2 2-32-16,2-3 68 0,2 0 42 0,1-3 31 16,0 0 25-16,2-1 19 0,3-5 22 0</inkml:trace>
  <inkml:trace contextRef="#ctx0" brushRef="#br0" timeOffset="87394.9">17311 1483 66 0,'0'5'93'0,"0"1"-15"0,0-2-14 16,0 1 1-16,0 1 3 0,0-1-14 0,0 2-4 15,0 0-3-15,0-2-18 0,0 4 14 0,0-2-6 16,0 1-4-16,0 1 0 0,0 0-4 0,0 0 11 0,0 1-3 16,0 2 0-16,0-1 1 0,0 2-4 0,0-1-16 15,0 3 9-15,-2-1 11 0,1-1-8 0,-2 4-3 16,-1-2 12-16,1 1-4 0,0 1 0 0,-1-1-3 0,0 1 0 16,-2-1-20-16,3-1 20 0,0 3-20 0,-1-1 25 15,0-1 0-15,0-1-12 0,2 0 4 0,-3 0 9 0,2-3-12 16,3 2 4-16,-4-1 1 0,3-1 9 0,-1-1 0 15,2-1-4-15,0 1-3 0,0-1-1 0,0-1-3 16,3-1-15-16,1-1 5 0,-3-1-4 0,4-1 4 0,1-3-4 16,2 2 5-16,0-3-5 0,3 1-15 0,2-2 15 15,1 0-5-15,0 0 0 0,1-2 1 0,0 1-1 0,3-1-5 16,-1 0 0-16,-1 1 0 0,1 0 0 0,0-1 1 16,-2 1-1-16,2 1 11 0,-3-2-16 0,4 1 5 0,-4 1 0 15,0 0 0-15,-3 0 1 0,2 0 4 0,-1 1-4 16,0-4-1-16,-3 3 0 0,0-1 1 0,0-2-12 0,-1-1 12 15,-4 4-12-15,2-1 12 0,-1 1-1 0,-2-1 1 16,-1-1-6-16,0 4 0 0,-2-4 0 0,1 2-6 0,-1 2-5 16,0-2-5-16,-1 0 6 0,1 0-32 0,-4 0-10 15,4-2-28-15,0 1-1 0,-3 1-30 0,-2-2 4 16,-1 2-54-16,0-3-64 0,0 0-27 0,-3-2 31 0,0 0 32 16,1-1 21-16,0 0 21 0,-1-2 15 0</inkml:trace>
  <inkml:trace contextRef="#ctx0" brushRef="#br0" timeOffset="87750.19">17267 1810 116 0,'1'0'132'0,"-1"0"-4"0,-1-1-13 16,1-2 4-16,0-2-13 0,1 4-22 0,2-4 5 0,1 2-11 16,0 0-2-16,1-1 16 0,0-3-3 0,3 0-25 15,0 4 17-15,1-3-11 0,4 0-7 0,-5 0-3 16,3 0-3-16,3 1 1 0,-3-2 6 0,5 1-8 0,-2 0-13 16,2-1 6-16,-2-1-4 0,3 2-15 0,-1 0 6 15,2-1-15-15,-4 1 0 0,2-3-5 0,-2 2 6 0,0 2-1 16,-1-1-21-16,-2 3 6 0,1-2-6 0,0 2-6 15,-4 2 1-15,-1-1-6 0,1 1-5 0,-4 1 0 16,-1 0 5-16,-2 0-20 0,3 0 5 0,-4 0-10 0,0 1-4 16,0-4 1-16,0 3-29 0,-2 0-25 0,2-1-6 15,-2-2-13-15,-1-2-66 0,2 2-46 0,-3-1-17 0,-2 1 36 16,0-3 25-16,0 1 18 0,1-1 23 0</inkml:trace>
  <inkml:trace contextRef="#ctx0" brushRef="#br0" timeOffset="88055.6">17254 1428 84 0,'2'0'132'0,"-1"0"-18"0,-2 0 8 16,4 0 7-16,1-3-2 0,1 3-35 0,2-2 8 16,-1-1 5-16,5 0-2 0,2-1-22 0,-1-2 6 15,2 1-7-15,3 1-1 0,-2-2-12 0,0-1-3 0,-2 2-11 16,0 0-4-16,3 1-4 0,-2-3-8 0,0 5-9 16,-1-3-13-16,0 4-6 0,3-1-28 0,-4 1-28 0,2 1-7 15,-2-2-22-15,2 2-28 0,-5 0-50 0,3 0-59 16,-2 2-33-16,0-2 33 0,-4 0 28 0,2 0 20 15,-2-2 22-15,-1 2 22 0</inkml:trace>
  <inkml:trace contextRef="#ctx0" brushRef="#br0" timeOffset="89231.87">16849 7257 101 0,'0'1'90'0,"0"2"-5"0,0-3-10 16,0 2 4-16,0 0-21 0,0 0-12 0,4 1 1 0,-4-1-3 15,1 2-1-15,-1-1-3 0,0 1 8 0,2 1 0 16,-1 1-4-16,-1 0-15 0,0 2-3 0,2-2 19 16,-4 1-7-16,2-1 3 0,0 2-10 0,0 2-1 0,2-2 9 15,-4 2-12-15,2-1 0 0,0 3 4 0,0-1-11 16,0 1 0-16,0 1 4 0,2 0 0 0,1 3-4 15,0 0 0-15,0 1-4 0,-3 2 1 0,5 1-1 0,-3-2-20 16,1 3 0-16,0-2 8 0,-3 2 8 0,3 0 1 16,-3 0-13-16,0 0-4 0,-3-1 20 0,6-2-8 0,-3 0-8 0,0 1 21 15,0-2-21-15,-3-1 13 0,3-2 8 0,3-1-8 16,-3-1 4-16,0-1 0 0,0 1 0 0,0-3 0 16,0 0-4-16,2-2 0 0,-2 0-4 0,0-2 4 0,0 1-4 15,-2-1-4-15,2-3 4 0,0-2-5 0,0 2 5 16,0 0-5-16,0-2 1 0,0 0-5 0,0 0-5 15,0 0-8-15,0-4-5 0,0 0-26 0,0 1-25 0,0-1-2 16,0-3-32-16,0-1-75 0,-3-3-62 0,1-1 23 16,1-1 32-16,-2-2 20 0,-1 1 30 0,-1-2 6 0</inkml:trace>
  <inkml:trace contextRef="#ctx0" brushRef="#br0" timeOffset="89694.9">16761 7291 80 0,'2'0'103'15,"-2"-1"-10"-15,-2 1-3 0,2 0-11 0,2 0 3 16,-1 0-20-16,5 0-12 0,-3 0-3 0,2 0 16 0,1-2-5 16,1 1-2-16,1-4-12 0,1 2-3 0,-1 0-11 15,0 0 4-15,3-1 0 0,-1-2-3 0,-1 0-4 16,3 1-4-16,0 0-4 0,-1 0-3 0,1 2-1 0,1-2 1 15,1 2-4-15,-1 0-5 0,3 2 5 0,-5-1-4 16,2 1 0-16,1 1 0 0,-1 0-4 0,-3 0 0 0,3 0 0 16,-2 0 0-16,2 3 0 0,-2-3 0 0,1 1 0 15,0 0 0-15,-4 3-4 0,1-3 0 0,4 1 0 16,-4-1 0-16,4-1 0 0,-4 2 0 0,1-2-4 0,1 1-12 16,-2-1 8-16,1-1-16 0,-2 1-3 0,3-2 7 15,-3 2-3-15,-2-1 3 0,3-2-22 0,-6 1-4 0,1-1 12 16,-3 0-15-16,3 0-22 0,-4 0-32 0,1 0-36 15,-4-1-38-15,1 2 19 0,-3 2 19 0,2-1 18 16</inkml:trace>
  <inkml:trace contextRef="#ctx0" brushRef="#br0" timeOffset="90094.1">16713 7563 80 0,'2'0'96'0,"1"0"-6"0,-1 2-12 0,2-3 8 16,1 2-14-16,0-1-18 0,4 0 0 0,-1-2-3 0,2 2 7 16,1-5-3-16,-2 2-14 0,3-1 10 0,-2-1-6 15,3-1-11-15,0 0 3 0,1-1-3 0,0-1 0 0,4 2 1 16,-6 1-9-16,4 0-2 0,-2 2-1 0,2-2-4 16,-1 4 1-16,-2-1-5 0,0 2 1 0,0 0-4 0,-2 0 0 15,-1 0-4-15,0 0 0 0,3 0-4 0,-2 0 4 16,2 3-8-16,-4-3-4 0,1 0-8 0,1 0 4 15,-2 0-12-15,-1 0-27 0,5 0-4 0,-4 0-22 0,0 0-59 16,0 2-74-16,-3-7 17 0,2 1 20 0,0 1 23 0,1-2 14 16</inkml:trace>
  <inkml:trace contextRef="#ctx0" brushRef="#br0" timeOffset="92098.69">22165 1514 94 0,'0'0'79'0,"0"0"6"0,0 0-20 16,0 0-1-16,0 0-3 0,0 2-21 0,0-2 17 15,0 0-10-15,0-2-3 0,0 6-1 0,0-4-3 0,0 0 12 16,0 1-5-16,0 2-10 0,0-3-7 0,0 2 15 15,0-1 0-15,0 1-23 0,0-2 8 0,0 0 1 16,0 1-4-16,0 2-4 0,0-3 0 0,0 2-4 0,0 2 0 16,0-1-3-16,0 0 0 0,0 0-5 0,0 3 13 15,0 0-8-15,1-3-4 0,-1 3 4 0,0 2-4 16,0-1 4-16,0 0-4 0,0 4-4 0,0-3 0 0,0 4 0 16,0-2 21-16,4 1-9 0,-8 1-12 0,4-1 26 15,0 2-14-15,0 0 1 0,0 0 1 0,0 3 3 0,0-1 14 16,-1 1-17-16,1 1 17 0,-2-1-16 0,2 1 13 15,-3 1-9-15,3 0 14 0,-4-1-3 0,2 1-10 0,1-1 11 16,-1 0 10-16,2-1-24 0,-2-1 21 0,2 2 0 16,-1-4-25-16,2-1 1 0,-2 0 21 0,2-1-5 15,-2-2 2-15,2-2-6 0,-1 1-5 0,0-2 1 0,-1-3-6 16,1 2 0-16,0-3-6 0,0 0 1 0,0-2-7 0,0 1 0 16,0 1 1-16,0-2-7 0,0 0 1 0,0-2-1 15,0 2-6-15,0-1 0 0,0 1-38 16,0 0 26-16,0 0-25 0,0 0-5 0,0 0-40 0,0 0-14 15,0 0-26-15,-2 0-18 0,0 0-28 0,-1-2-71 0,0-1-50 16,0 0 38-16,0 0 31 0,-2-1 32 0,0-3 23 0,1 0 18 16,-3 1 19-16</inkml:trace>
  <inkml:trace contextRef="#ctx0" brushRef="#br0" timeOffset="92548.83">22031 1831 55 0,'0'0'107'0,"0"0"-7"0,1 0-7 0,-2 0 4 16,1 2-4-16,1-4-20 0,4 2-8 0,-4 0-18 0,4 0-3 15,-2 0 15-15,2 0-11 0,3 0-3 0,0 0-4 16,0-3 0-16,-2 3-6 0,2-1 3 0,3-2-8 0,-1 0 1 16,-1 0 4-16,-1-2-3 0,5 2-1 0,-4-1-3 15,4-1-4-15,-4 2 0 0,3-3-12 0,0 3 0 16,-3 2 0-16,1-1-12 0,2 1 21 0,-2 1-1 0,-2 0-20 16,1 0 4-16,1 0 9 0,0 0-13 0,-2 0 20 15,-1 0-7-15,3 0-9 0,-2 1 13 0,3-1-5 0,-2 0 5 16,1 2-4-16,1-1 0 0,0 2 0 0,-1-3 0 15,0 2-5-15,1-1 5 0,2-1-4 0,0 0 0 16,-4 0-1-16,1 1-3 0,-1-2-10 0,-1 1 14 16,-1 0-4-16,-3 0-1 0,2 0-4 0,-1 0 0 0,-2 0 0 15,1 0 4-15,-3 0-4 0,2 0-4 0,2 0 8 0,-2 0-26 16,3 0 5-16,-4-3-9 0,1 0-17 0,2 2 1 16,-3-2-12-16,1 0-20 0,-3-2-6 0,0 1-30 0,0-2-50 15,0 0-44-15,0-2 7 0,-2 1 24 0,-3 2 23 16,1-1 14-16</inkml:trace>
  <inkml:trace contextRef="#ctx0" brushRef="#br0" timeOffset="93002.4899">22533 1411 84 0,'0'5'82'0,"0"-1"3"0,0 1-3 0,0 1-6 16,-1-2-5-16,1 4-35 0,-5-1 15 0,5 1-19 16,-3 2 8-16,3 0-11 0,0 3 11 0,-2 0 1 0,-1 2-5 15,2 2 1-15,-1 0 7 0,0 1-18 0,1 4 8 16,1 0 0-16,-3 1-12 0,-1 1 20 0,3 1-16 16,-1-1 5-16,2 2-4 0,-1 1 0 0,1-5 0 0,-2 2 0 15,4 0 8-15,-4-3-15 0,4-1 16 0,-4 1-12 0,2-3-8 16,0-2 0-16,0-1 0 0,0 0 13 0,0-1-4 15,-2-1-13-15,2-2 0 0,0-1 9 0,0 1 0 16,-2-2-4-16,2-2-4 0,0 1-5 0,-5-2-12 0,3 0-9 16,2 0 9-16,0 0-21 0,0-2-9 0,-1 1-23 15,-1-3-8-15,0 2-31 0,2-4-58 0,-3 3-56 16,2-3 5-16,-3 0 24 0,0 0 20 0,0 0 22 0</inkml:trace>
  <inkml:trace contextRef="#ctx0" brushRef="#br0" timeOffset="94195.2099">22132 7413 76 0,'0'0'79'15,"0"1"-8"-15,0-1 1 0,0 0-11 0,0 1-4 16,0 1-18-16,0 0-3 0,0 1 7 0,0 0-10 15,0 1-4-15,0-1 7 0,0 0-3 0,0 2-1 0,0-1-6 16,0 1 7-16,0-1 7 0,0 2 1 0,0-1-19 16,0 2 0-16,0-1 12 0,0 3 7 0,0 0-4 0,0 2-3 15,0-1-3-15,-5 2 3 0,4-1-3 0,1 4-8 16,0-2 0-16,-4 3 20 0,1-2-7 0,0 4 8 0,-2-1-16 16,4 1 8-16,-4 0 14 0,2 1-5 0,1 1 2 15,-2-1-18-15,-1 1-3 0,3-2 27 0,2 1-27 16,0-2 10-16,-1-1 0 0,1 1-4 0,0-1 1 0,0-2-5 15,1 1 1-15,-1-2-5 0,0 1 0 0,-1-2-4 16,1-2 0-16,-2 1 0 0,0-1-5 0,2-1 0 0,-3-1 1 16,3-1-6-16,0-1-10 0,-1 0 10 0,1-1 1 0,-2-5-1 15,0 3 1-15,2-2-16 0,0-1 10 0,0 2 0 16,2-2 0-16,-2 0 1 0,0-2-6 16,-2 2 0-16,1-1 0 0,1 2-11 0,0-2-26 0,0-2-14 0,-4 1-4 15,3-1-27-15,-1-3-21 0,-4 2-5 0,6-4-17 16,-3 2-35-16,2-4-60 0,-4-1-28 0,3-1 43 0,1 0 24 15,1 0 20-15,0-3 22 0</inkml:trace>
  <inkml:trace contextRef="#ctx0" brushRef="#br0" timeOffset="94678.88">21869 7386 105 0,'0'1'86'0,"0"1"-11"16,-1-2 7-16,1 1 4 0,1-1-14 0,3 0-22 16,-3-1 1-16,4 1 7 0,-1-2-4 0,1 4-2 0,2-2-19 15,-3 0 15-15,4 0-23 0,2 0 13 0,-1 0-5 16,-1-2-3-16,3-1 0 0,-1 2-7 0,3-3-4 0,-3 0 0 16,1 0-3-16,2 1-1 0,1-2-4 0,-1 0 1 15,-1 1-4-15,-2 3-1 0,1-1 1 0,2 1 0 16,-4 1 0-16,-1 0-4 0,2 0 3 0,-1 0-3 0,-1 3 0 15,0 0 0-15,0 1 0 0,1-1 0 0,0 0 0 16,1 2 0-16,-2-2-12 0,0 1-8 0,5-1 20 0,-2 0 0 16,0-3-4-16,1 0 0 0,1 2-4 0,0-2 0 15,-2 0-15-15,0 0 7 0,2-2-11 0,-2 2 0 16,-3-1 0-16,1-1 4 0,-3 2 0 0,-2-2 0 0,-3 2 0 16,1 0 0-16,-1-1 0 0,-1 1-7 0,0-1-4 15,-3 1 0-15,2 1-10 0,-3-1-48 0,0 0-36 0,-2 0-35 16,2 0 5-16,0 0 18 0,-3 0 15 0</inkml:trace>
  <inkml:trace contextRef="#ctx0" brushRef="#br0" timeOffset="95245.56">21863 8067 98 0,'0'0'85'0,"2"0"8"0,-2 0-3 0,1 0-4 0,-1 0-4 15,2 0-9-15,1 0-8 0,0 0-3 0,2 0-3 16,-1 0-4-16,1-2-22 0,0 1 16 0,1-1-16 0,-1-1 1 15,4 0-4-15,-2-2 1 0,-1 3-4 0,1-3-4 16,1 2 4-16,2-3-8 0,0 2 0 0,0 1 1 0,0 0 7 16,2 1-3-16,2 1-8 0,-3-1 0 0,2 2 8 15,2-1 0-15,0 1-20 0,0 0 20 0,-2 1-11 16,3 2 3-16,-2 2-12 0,3-2 0 0,-4 3 4 0,1-2 21 16,1 4-8-16,-3-1-4 0,-1 1 0 0,2-1 4 15,-2-2-4-15,-1 1 4 0,-1-2 1 0,-1-1 8 0,0 0-12 16,-3-1 9-16,3-2-1 0,-4 0-3 0,0 0-5 15,2 0-4-15,-5 0-14 0,2-2-5 0,1 0-17 16,-3-2 8-16,-1 3-31 0,2-2-16 0,-1-2-21 0,-1 0-26 16,0 1-53-16,0-2-62 0,0 0 8 0,2 1 18 15,-5 0 24-15,1 0 19 0,1 1 22 0</inkml:trace>
  <inkml:trace contextRef="#ctx0" brushRef="#br1" timeOffset="101817.59">9279 3000 66 0,'0'0'71'16,"0"0"-7"-16,0 0-3 0,0 0-4 0,0 0 0 0,0 0-17 15,0 0-8-15,0 0-3 0,0 0 3 0,0 0 15 16,0 0-7-16,0 0-8 0,0 0 8 0,0 0-3 15,0 0-1-15,0 0 1 0,0 0-4 0,0 0 8 0,0 0-16 16,0 0-6-16,0 0 15 0,0 0-4 0,0 0-4 16,0 0 0-16,0 0-3 0,0 0-4 0,0 0 0 15,0 0-4-15,0 0 1 0,0 0-20 0,0 0 12 0,0 1 7 16,0 1 0-16,0-1 1 0,0 2-1 0,0 0-7 0,0 1 12 16,0 1-5-16,0 0 9 0,0 1-4 0,0 1 0 15,0-1 4-15,0 3 12 0,-3 0 1 0,3-1 0 0,0 4-12 16,0-2 4-16,-2 2 0 0,2-1 1 0,0 2 0 15,0 1 9-15,0-1 1 0,0 2 0 0,0-3-21 16,0 2 22-16,0-2-23 0,0 1 10 0,0-1 1 0,0 2 0 16,0-4-5-16,0 2 0 0,0-1 1 0,0-1 0 15,0 2-5-15,0-3 1 0,0 2-1 0,0-4-4 0,0 1-6 16,0-1 1-16,0-1-1 0,0 0-4 0,0-1-6 16,-3-2-6-16,3-3 1 0,0 4-16 0,0-4-25 15,0 2 0-15,0-2-18 0,-2 0-41 0,2 0-4 0,-1 0-39 16,-4-3-46-16,5 1-71 0,-3-1 30 0,1-4 30 15,-4 2-18-15,3-1 73 0,0-1 18 0</inkml:trace>
  <inkml:trace contextRef="#ctx0" brushRef="#br1" timeOffset="102232.14">9121 3175 48 0,'3'0'114'16,"-3"0"7"-16,3-1-2 0,-1 1-8 0,2 0-6 15,-1 0-22-15,2 0-2 0,2 0 3 0,-1-2-2 0,-1 2-22 16,3-1 17-16,1-2-16 0,-2 3-2 0,1-2-4 16,2 2-3-16,-2-2 9 0,-1 2-16 0,2-1-12 0,-1 1 9 15,0-1 10-15,0 2-9 0,-3 0 1 0,4-1-4 16,-1 0-3-16,-1-1-5 0,-1 1-4 0,5 0 0 15,-5 0-28-15,4 0 0 0,-1 1 0 0,-1 3 15 0,0-3-6 0,0-1-28 16,3 0-5-16,-5 2-36 0,2-2-35 0,-3 1-26 16,4-1-53-16,-7 2-81 0,1-2 11 0,-1-3 36 15,-1 1 28-15,-1 2 19 0,0 0 18 0</inkml:trace>
  <inkml:trace contextRef="#ctx0" brushRef="#br1" timeOffset="103396.9099">9078 5334 84 0,'0'1'96'0,"0"-1"-7"0,0 1-7 0,0-2-3 15,0 1-18-15,0 0-3 0,0-1-22 0,0 1 7 16,0 1 1-16,0-1 11 0,0 0-4 0,0 0-3 0,2 0-15 15,-2 0 15-15,1-1 1 0,1 1-12 0,1 0 1 16,0 0 0-16,-1 0 8 0,1 0-15 0,2 0-8 16,-1-2 13-16,1 1 3 0,0-1-3 0,0-1 0 0,-2 2-12 15,3-2 9-15,0-1-5 0,-3 0-3 0,4 3 0 16,-2-4-12-16,0 5 8 0,1-1-21 0,2 1 21 0,-2-2-8 16,0 2 0-16,2 0 0 0,0 0-5 0,0 0 5 15,-2 0-4-15,1 0 0 0,4 0 4 0,-5 0-4 16,2 0-1-16,-3 0 1 0,3 0 0 0,-1 0 5 0,-2 0-6 15,0 0 15-15,0 0-14 0,0 0 0 0,-2 0 0 16,-3 0-4-16,4 0-1 0,-1 0 10 0,-3 0 0 0,2 0-14 16,-2 0 9-16,0 0-18 0,0 0-19 0,0 0 10 15,-2 0-31-15,4 0-26 0,-2 0-45 0,0 0-51 16,2-3-89-16,-2 0 29 0,0-1 27 0,0-1 28 0,-2-1 29 16,0-1 15-16</inkml:trace>
  <inkml:trace contextRef="#ctx0" brushRef="#br1" timeOffset="104696.38">8531 3820 55 0,'0'0'104'0,"0"0"-15"0,0 0 7 0,0 0-13 15,3 0-4-15,-1 0-22 0,-2 0 1 0,2 0 4 0,1 0-4 16,-2 0-3-16,1 0-3 0,1 0-23 0,0 0 20 15,2 0-23-15,-4 0 15 0,-1 0-22 0,5 0 12 16,-2 0-5-16,-1 3-3 0,1-1 0 0,-3 1-3 0,3-2-1 16,-3 2-7-16,4 0 3 0,-2 2 1 0,5-1 11 15,-6 2-23-15,3-1 8 0,0-1 4 0,1 2-4 0,0-1 0 16,-2 2-4-16,3-1 4 0,-1 2-4 0,-2 1 4 16,2-2-4-16,0 4 4 0,-2-2-4 0,3 1 13 15,-1 1-1-15,-2 1 1 0,2 0-1 0,0 0 1 0,0 3-8 0,-1-2 4 16,1 2 0-16,-1 1 4 0,0 1 0 0,-1 0 1 15,3 1-13-15,-2 0 8 0,0-2 14 16,2 2-13-16,-1 0-1 0,-2-1 11 0,4 1-6 0,-2-2 1 0,-1-1-4 16,2 2-1-16,-1-2 1 0,0 0 0 0,0 0-5 15,0-3 1-15,-1 0-6 0,-2 0-9 0,2-3-9 16,-2 0 23-16,-2-3-14 0,3 0-9 0,-3 0 23 0,0-3-24 16,0 0 20-16,3 0 0 0,-1 1 0 0,-2-2-1 15,2-1 1-15,-1 2-5 0,1 0 0 0,-4 0 0 0,4-1-20 16,-1-2 0-16,-1 1 25 0,0 1-5 0,-1-1-20 15,2-1 1-15,-1 2 24 0,0-4-1 0,0 2-4 0,0 2-15 16,2-1-4-16,-2-1 4 0,0 1 20 0,2 1-10 16,-2-5 10-16,-2 4-20 0,2-1 0 0,3 0 0 15,-1 2 25-15,-2-5-25 0,1 2 25 0,3-1-25 0,0 1 0 16,-1-2 6-16,0-3-1 0,1 1 19 0,0-2-19 16,-2-1 20-16,1-1-25 0,2 0 1 0,-2-1 4 0,2-3 19 15,-2 0 1-15,0-2-5 0,3-1-1 0,-1-1 1 16,0-1-5-16,3-3 0 0,-2 0 0 0,2-1 0 15,0-1 0-15,1 1-5 0,-1-1 5 0,2 1-5 16,1 1 0-16,-2-2 5 0,-1 4 0 0,2-1 0 0,1 2 0 0,-3 0 0 16,-2 2 0-16,3 1 5 0,-2 1-10 0,-2 4 11 15,1-2-1-15,-1 3 16 0,-2 0-26 0,3 1 10 16,0 2-10-16,-4 0 11 0,3 0-1 0,-2 1 1 0,2 0-6 16,-2 2 0-16,0-2-5 0,3 2-5 0,-3-1 5 15,2 2-16-15,-2 1 0 0,2 1-30 0,-5-2 0 0,2 2-33 16,0 0-2-16,-2-1-20 0,1 2-27 0,-1-1-52 15,0 0-72-15,0 0 7 0,-1 0 36 0,-1 2 28 16,0-1 16-16,-1 4 23 0</inkml:trace>
  <inkml:trace contextRef="#ctx0" brushRef="#br1" timeOffset="105378.53">9184 4321 116 0,'0'-1'100'16,"0"-1"-8"-16,0 2-2 0,0 0-8 0,0-1-13 0,0-1-22 15,0 4 0-15,0-2-4 0,0 0-2 0,0-2-1 16,0 4-7-16,0-2-4 0,0 0 8 0,0 0-3 0,0 0-19 16,0 0 15-16,0 0-4 0,0 0 0 0,0 0-3 15,0 0 0-15,0 1-4 0,0 2 0 0,0-1 0 0,0 2 0 16,0 1 0-16,-3 1-11 0,1-2-8 0,-1 4 8 15,0-1 0-15,-2 4-8 0,2-4 11 0,-3 2 9 0,1 3-8 16,-1-1-5-16,-1-1 13 0,1 2-8 0,0 0 0 16,1 0 0-16,2 2 8 0,-2-2-12 0,-1 0 8 15,1 1 8-15,-1-1-4 0,4 0 1 0,-1 2-17 0,-2-4 16 16,5 2-20-16,-3 0 21 0,0 0-21 0,1-1 25 16,-1-1-25-16,0 1 4 0,1-2 17 15,-2 0-21-15,-1-2 21 0,4 1-21 0,-1-1 9 0,0-1-9 0,1-1 8 16,1-1 9-16,0-1-21 0,-2-1 21 0,2-1-4 15,0-1-21-15,0 2 12 0,0-2-4 0,-2 0 9 0,2-2-22 16,-1 2 17-16,1-1-30 0,0-1 1 0,1-1-9 16,-1-1-8-16,0-1-11 0,-1-2 0 0,1-1-15 15,0-2-34-15,0-1-17 0,0-2-42 0,0-4-44 0,0 3 21 16,3 0 30-16,0-3 18 0,-1 1 8 0</inkml:trace>
  <inkml:trace contextRef="#ctx0" brushRef="#br1" timeOffset="105746.22">9148 4318 48 0,'3'-1'86'0,"-3"2"-4"0,0-2-7 0,0 1 7 0,0 0-3 16,2 0-22-16,-4 0-14 0,4 0-10 0,1 0 7 16,-2 0 0-16,1 0-4 0,4 0-10 0,-3 1 7 15,0 1 11-15,2 1-11 0,-2-1 7 0,2 2 1 0,-2 0 1 16,2-1-1-16,-2 3-7 0,-3 2 0 0,2-2 12 15,-1 1 1-15,-1 1 0 0,3-2-16 0,-3 3 13 0,2 0 0 16,1 1-3-16,0-1 0 0,2 3 0 0,-1 0-7 16,0-1 0-16,2 1 0 0,-1 1 1 0,-2 1 9 0,2 1 1 15,-2 0-18-15,2-2 10 0,-2 2 0 0,3 0-3 16,-3 0-6-16,1 0 2 0,0 0-6 0,1-1 1 16,0-2 10-16,0 1-14 0,1-1-6 0,-3-1 11 0,0-1-10 15,1-1-16-15,-1 0 10 0,-2-1 1 0,-1-2-6 16,0-2 1-16,2-1-1 0,-2 0-16 0,0-1 17 0,-2-1-6 15,2 1 0-15,0-2 0 0,0 0 0 0,0 0 0 16,0-2-6-16,0 2 1 0,0 0-16 0,0 0-41 0,-1 0-9 16,-2 0-31-16,1 0 0 0,0 0-40 0,-3 0-63 15,-2-3-70-15,2 1 35 0,-1-2 32 0,-1 1 28 0,-1-1 18 16,1-1 23-16</inkml:trace>
  <inkml:trace contextRef="#ctx0" brushRef="#br1" timeOffset="106027.68">9054 4612 105 0,'2'2'136'0,"-4"-4"-22"16,2 2 8-16,2 0-3 0,-4 0-10 0,7 0-21 0,-3 0 4 15,0 0-2-15,2 0 8 0,1 0-5 0,-1 0-23 0,1 0 14 16,2 0-15-16,-1 0-7 0,3 0-15 16,-4 0 4-16,3 0 6 0,-3 0-31 0,3 0 19 0,1 0-31 15,2 0 8-15,-3-1-26 0,3-2-5 0,-3 1-32 0,2-1-12 16,-1 0-30-16,-1-1-30 0,0 1-57 0,-3-2-69 16,0 1 9-16,-1-1 30 0,1 1 23 0,-2 2 27 15,0-1 15-15</inkml:trace>
  <inkml:trace contextRef="#ctx0" brushRef="#br1" timeOffset="106678.32">9445 4368 116 0,'0'0'92'0,"1"0"-6"0,1 0-4 0,1 0-6 15,-3 0-4-15,2 0-22 0,-2 0-10 0,1 0 0 16,1 0-4-16,1 0-10 0,-1 0 7 0,-2 0 0 16,-2 0 7-16,2 0 1 0,0 0-1 0,0 0-2 0,0 3-4 15,2-3-1-15,-2 3 2 0,-2-2-9 0,4 4-3 16,0-1 0-16,-1 1 0 0,-1-1-3 0,0 2 11 0,0 0-8 15,2-1-3-15,1 2-4 0,-3-1 0 0,0 2 0 16,0-3 0-16,-2 3 4 0,2 0 0 0,2 1 17 16,-2 0-9-16,0 1 1 0,0-1-4 0,0 2 1 0,0 0 8 15,0 2-13-15,0-1-8 0,0 0 13 0,0 1 9 16,0-1-4-16,0 1 0 0,0 1-21 0,0-2 21 0,0 1-21 16,0-2 17-16,0 1 1 0,0-3-23 0,0 2 24 15,0-2-5-15,0 0-24 0,0-2 0 0,0 0 0 16,0 0 4-16,0-1 1 0,0-2 0 0,0 2 24 0,0-1-14 15,0-2 10-15,-2 1-15 0,1-1-5 0,1 0-10 0,0-1 15 16,0-1 5-16,-2-1-10 0,2 2 0 0,0-2-15 16,0 0 26-16,-1 3-11 0,2-3 10 0,-1-2-15 15,0 1 10-15,0 2-10 0,0 1 6 0,0-2-22 0,0 1 21 16,0-1-30-16,0 0-6 0,-3 0-4 0,1 0 1 16,2 0-20-16,-3 0-2 0,1-1-13 0,1-2-21 0,-1-2-18 15,1 2-4-15,-1-4-53 0,0 1-43 0,4-5-22 16,-2 1 23-16,0-1 34 0,0-1 19 0,0-1 15 15</inkml:trace>
  <inkml:trace contextRef="#ctx0" brushRef="#br1" timeOffset="107595.72">9420 4414 116 0,'1'-1'96'0,"-1"-2"-3"16,3 0-7-16,1-2-4 0,-3-1-3 0,4 2-13 16,-2-4-12-16,3 4 4 0,1-2-21 0,-1 0 0 0,1-2 11 15,2 1-4-15,-1 1-18 0,-2-2 0 0,1 1-3 16,-1-1-1-16,1 2 9 0,2 0-5 0,-3 1 9 0,0 1-12 15,0 3-4-15,-1-1-4 0,0-1 1 0,1 3-5 16,2-1 1-16,-3 2 0 0,1-1 0 0,2 2-1 16,-3-1-11-16,3 1 8 0,0 1 0 0,-2-1 0 0,2 2 0 15,-3 0-4-15,4-1 4 0,-3 2-4 0,1 1 0 16,-1-3 0-16,-1-2 0 0,0 5 0 0,1-3 0 0,-3 0 0 16,2 2 0-16,-3-2 0 0,-1 0 0 0,2 1 0 15,-3 2 0-15,0 0 0 0,0 3 12 0,0-1-12 16,0-1-8-16,0 1 24 0,0-1-3 0,0 2-1 0,0-1 4 15,-1 0 1-15,-1 0 0 0,-1 0-21 0,0-1 4 16,1-1 13-16,-3 2-5 0,1-1 14 0,1-1-13 16,-2 1 4-16,3-2 0 0,1 0-4 0,-3-1 0 0,3 0 13 0,-1 1-13 15,2-2 1-15,0-1-1 0,0-1 0 0,0 2 1 16,-3-3 9-16,1 3-1 0,-2-1-12 0,4-2-1 16,0 1 0-16,-2 2 10 0,-2-1-1 0,-1 1-8 15,3 0-1-15,-1 0-13 0,1 0 23 0,1-2-5 0,1 2-24 16,-2-1 25-16,-1-1-25 0,3 1 10 0,0-2 15 15,0 0-25-15,0 0 10 0,0-2 14 0,0 2-23 0,0 2 14 16,0-4-15-16,0 2 24 0,0 0-23 0,0 0 9 16,0 0-15-16,0 0 11 0,0-3-1 0,0 3 0 0,0-3-4 15,0 0-10-15,0 0 9 0,0 0 1 0,0-1 0 16,0 0 4-16,0 0-4 0,0 1 4 0,0 2 1 16,0-1-6-16,0 1 1 0,0 1 9 0,0-2-4 0,0 2-1 15,0 0 1-15,3 0-1 0,-3 2 1 0,2-2-6 16,1 0 10-16,0 0 0 0,-1-2 0 0,1 2-4 0,3 0 4 15,-3 0 0-15,2 0 4 0,-3 0-4 0,2 0 0 16,1 0 0-16,-3 0 0 0,4 0 5 0,-4 2-5 0,4-1 0 16,-3 2 5-16,2 0-5 0,0 0 4 0,0 2 1 15,-1 1-1-15,2 0 1 0,-1 1-1 0,0 1 10 16,1-1 0-16,-1 1 0 0,-2-1 0 0,5 1 0 0,-5-1-14 16,2 2 4-16,-3-3 11 0,-1 0-15 0,-1 2 14 0,3-2-24 15,-3-2 25-15,0 2-11 0,0-3-8 0,0 2 23 16,0-2-24-16,-3 1 24 0,3 1 6 0,0-2-6 15,3 1-19-15,-3-1 15 0,0 3-10 0,0-3 15 0,-3 2 0 16,3-1 1-16,0-1 20 0,-3 1 1 0,1 1 1 16,-1 0 1-16,0-1-27 0,0 2 28 0,-3-3-11 0,-1 2-4 15,1-1-6-15,-1 2 0 0,0-1 0 16,1 1 19-16,-2-3-5 0,-1 3-19 0,0-3-6 0,1 1 0 16,2-2 0-16,-4-1 1 0,1 1-1 0,1-1-7 0,0 1 1 15,0-2 0-15,-1 0 0 0,1-2-1 0,-2 2-6 16,3 0 0-16,0 0-13 0,1 2-27 0,-1-2-6 0,1-2-23 15,0 2-34-15,0 0-18 0,2 0-8 0,-2-1-47 16,-1-2-23-16,0 0-61 0,2-2-29 0,0 1 45 16,-1-1 32-16,1-1 28 0,0 0 23 0,1-1 18 0</inkml:trace>
  <inkml:trace contextRef="#ctx0" brushRef="#br1" timeOffset="111160.61">8653 2352 87 0,'0'0'72'16,"0"-2"-12"-16,0 4 8 0,0-2-4 0,0 0-13 15,0 0-26-15,0 0 18 0,0 0-11 0,0 0-7 0,0 0 0 16,0 0 8-16,0 0-19 0,0 0 1 0,0 0-1 16,0 0-3-16,0 0 0 0,0 0 18 0,0 0-3 15,0 0-1-15,0 0-3 0,0 0 0 0,3 0-7 0,-3 0-11 16,2 0 3-16,-1 0 19 0,-1 0-8 0,2 0-10 15,0 0 17-15,-2 0-6 0,1 0 3 0,-1 0 5 0,0 0-1 16,3 0 0-16,-3 0 1 0,5 0-5 0,-2 0-14 16,-2 0 0-16,1 0-1 0,0 0 1 0,1 0 19 0,2 0-20 15,-2 0 9-15,0 0 11 0,0 0-12 0,-3 0-11 16,2 0 8-16,2 0 0 0,-1 0 0 0,2 0-1 16,-5 0 1-16,5 0 0 0,-2 0-4 0,-1 0 0 0,1 0 0 15,2 0 0-15,-1 0 0 0,-1 0-4 0,2 0 4 16,-3 0-4-16,4 0 0 0,-2 0 0 0,-1 0 0 0,0 0 12 15,3 0-12-15,0 0 0 0,-4 0 0 0,4 0 0 16,-2 0 0-16,2 0 0 0,-3 0 9 0,3 0-9 16,-1 0 8-16,1 0-12 0,-2 0 12 0,-1 0-16 0,2 0 0 15,1 1 12-15,-3-1-8 0,0 2 0 0,2-2 0 16,-2 0 0-16,2 0 0 0,-2 1 0 0,3 0 0 0,-1 1 0 16,0 1-8-16,-1-3 8 0,3 0 0 0,-1 0 4 15,0 0-4-15,-1 2 0 0,3-2 0 0,-1 1 0 0,-1-2 0 16,0 1 0-16,2-2-4 0,-2 2 4 0,-1 0 8 15,0 0-8-15,1 0 0 0,0 0-12 0,-4 0 20 0,4 0-8 16,-4 0 0-16,1 0 0 0,2 0 0 0,-1 0 0 16,-2 0 0-16,1 0 0 0,-1 0 0 0,1 0 0 15,0 0 0-15,0 0 0 0,-1 0 0 0,3 0 0 0,-2 0 0 16,0 0 0-16,3 0 12 0,-3 0-12 0,4 0-4 16,-4 0 13-16,2 0-9 0,0 0 0 0,1 0 0 0,-2 0 0 15,0 0-5-15,-1 0 14 0,2 0-9 0,-4 0 0 16,1 0 0-16,1 0-4 0,-3 0 4 0,2 0 8 0,-2 0-8 15,1 0 0-15,1 0 0 0,2 0-4 0,-2 0 12 16,3 0-12-16,-2 0 12 0,0 0-8 0,2 0 0 16,-2 0 4-16,2 0 5 0,1 0-1 0,-3 0-16 0,2 0-1 15,0 0 5-15,0 0 0 0,-1 0 8 0,2 0 9 16,-3 0-13-16,2 0-9 0,0 0 13 0,-3 0 9 0,-1 0-1 16,3 0-16-16,0 0-4 0,-2 0 4 0,-2 0 12 15,2 0 9-15,0 0 0 0,-4 0 0 0,2 0-22 16,2 0 22-16,0 0-8 0,-2 0 8 0,-2 0-21 0,0 0 12 15,6 0 10-15,-4 0-23 0,2 0 5 0,-2 0 18 16,1 0-10-16,-1 0-3 0,0 0-10 0,3 0 10 0,-3 0-1 16,0 0 0-16,0 0 1 0,0 0-14 0,0 0 13 0,0 0 1 15,0 0-1-15,0 0 5 0,0 0-22 0,0 0 13 16,0 0-9-16,0 0-21 0,0 0-22 0,0 0 1 16,0 0-31-16,0 0-7 0,-3 0-76 0,3 0-65 0,-1 0 17 15,1 0 25-15,-2 0 23 0,2 0 18 0,0-1 19 16</inkml:trace>
  <inkml:trace contextRef="#ctx0" brushRef="#br1" timeOffset="111884.14">9067 2184 76 0,'0'0'90'0,"-1"0"2"0,1 0-2 0,0 0-15 16,0 0 0-16,0 0-21 0,0 1 1 0,0-1-5 0,0 0-2 15,0 0-8-15,0 3 15 0,0-3-3 0,0 0-12 16,0 0-10-16,1 3 19 0,-1-1-15 0,2-4 0 0,-2 4 8 16,4-1-12-16,-2-1-3 0,1 0-3 0,0 0-1 15,-1 2-3-15,4-2-1 0,-4-2-3 0,1 5 0 16,2-1-4-16,-1-1 0 0,-1 1 0 0,1 1 0 0,-1-1-4 15,2 2 0-15,-2-1 0 0,0 1 0 0,0-1 0 16,3 0 0-16,-3 0-4 0,2-2 0 0,-1 3 13 0,0-1-13 16,1 0 0-16,0 1 0 0,1-1 0 0,-3 2 0 15,2-1 9-15,1 1-9 0,-2-1 8 0,2 1-20 16,0 2 4-16,0-1 0 0,-1 0 0 0,0 0 20 0,-2 0 1 16,2-1-1-16,1 1 1 0,-3-2 0 0,0 2 0 0,-3 0 0 15,2 0-8-15,-2-1 8 0,0-1-8 0,2 1 4 16,1-2-5-16,-2 1 5 0,3 0 1 0,-4 1-1 15,1 0 0-15,1-2-4 0,1 1 9 0,-3 1 9 16,3 1-4-16,-3-3 0 0,-1 4 0 0,-1-1 0 0,-1 0-23 16,3 1 5-16,-2 0 0 0,1 0 23 0,-3 1-23 15,1-1 0-15,0 2 5 0,-3 2 14 0,0-4 0 0,-1 4-14 16,2 1-15-16,-3-2 25 0,2 2-25 0,0-3 10 0,0 3 15 16,1-2-25-16,0-2 10 0,0 0 0 0,2-1 0 15,-1-2 0-15,2-1-5 0,0-1 0 0,2-2 5 16,0 1 10-16,0 0-15 0,0-2 11 0,0 0-22 0,0 1 22 15,-3-1-27-15,3-1 21 0,0 1-5 0,-3-2-5 16,1 4-25-16,-1-1-5 0,0 1 6 0,-2 1-15 0,2-2-22 16,-3 2 11-16,4 0-13 0,-4 0-15 0,1 0-2 15,4 0-19-15,-3-1-67 0,-1-1-70 0,5 1 20 16,-1-4 36-16,1-1 12 0,-2-1 23 0,4-1 15 0</inkml:trace>
  <inkml:trace contextRef="#ctx0" brushRef="#br1" timeOffset="112829.47">10025 1425 69 0,'0'0'100'0,"0"0"-25"0,0 0-3 0,-3 0 3 0,3 0 7 15,0 0-24-15,0 0-15 0,0 0-14 0,3 0 7 16,-3 0-3-16,0 0-4 0,0 0-3 0,0 0-1 0,0 0-3 15,2 0 0-15,-2 0 0 0,1 3 0 0,-1-3 1 16,-1 3-5-16,2-2 1 0,1 2-1 0,-2 1 1 0,3 0 0 16,-1 2-4-16,-1-2 4 0,-1 3 7 0,0 0 1 15,0-3-1-15,2 5 5 0,-2-1-8 0,0-1 0 16,0 2 0-16,0 0 1 0,-2 2 11 0,2-1 1 0,0 1 0 16,0 1 0-16,0 1 1 0,0-1 0 0,2 3-8 15,1-1 0-15,-3 2 1 0,2 2 4 0,-1-1 5 0,-1 4 4 16,0-2-3-16,2 4-22 0,-2-2 23 0,0 0-13 15,0-2-14-15,0 4 14 0,0-4 1 0,0-1 9 16,0 0-14-16,0-1 1 0,3-4-5 0,-3-1 0 0,0 0 0 16,0 0-4-16,2-3-1 0,-2-2-5 0,1 3 1 15,-2-6-1-15,1 2 1 0,1-1-1 0,-4-1 12 0,3-1-17 16,0-1 0-16,0-1 1 0,0 2 10 0,0-1-16 0,0 1 0 16,0-3 0-16,0 3 0 0,0-3-5 0,0 0 5 15,0 0-6-15,0 1-21 0,0-1-15 0,0 0-30 16,0 0-2-16,-3-1-32 0,3-2-8 0,-3-4-21 0,-2 2-56 15,3-3-56-15,-1-1 3 0,-2-1 43 0,-1-2 17 16,3-2 23-16,0-4 18 0</inkml:trace>
  <inkml:trace contextRef="#ctx0" brushRef="#br1" timeOffset="113348.55">9875 1411 73 0,'0'0'93'0,"0"0"-8"0,0 0-10 16,0 0-3-16,0 0 7 0,0 0-22 0,0 0-2 0,0 0-1 16,3 0-3-16,0 0 7 0,-1 0-3 0,4 0 1 15,-2 0-4-15,2 0-15 0,1 0 1 0,0-1-12 0,-1-1 8 16,4 2-3-16,-4-1-4 0,0 1 0 0,2-4-4 15,-1 3 0-15,2 1 1 0,-3-1 3 0,2 1-7 16,-3 0-4-16,3 0 0 0,1-2-4 0,-1 4 4 0,-1-4 8 16,2 5-4-16,1 0-20 0,-1 0 25 0,-1 0-5 15,3 2-3-15,-1-1 0 0,-1 2-1 0,2 0-3 0,0 0-1 16,-1 0 1-16,2-1 0 0,-2-4 0 0,0 1-5 16,0-1 1-16,0-1-1 0,0 2 1 0,0-2-13 15,0 0-1-15,-5-2 14 0,4 2-5 0,-3 0 1 0,-1 0-1 16,-2 0 0-16,-1 0-4 0,1 0 0 0,-3 0 0 15,0 0-8-15,2 0-18 0,-2 0-25 0,0 0 0 0,0 0-10 16,-2 0-8-16,2 0-22 0,-1 0-53 0,-3 0-51 0,1-3-14 16,2 3 25-16,-3 0 30 0,-2 0 11 0,0 0 15 15</inkml:trace>
  <inkml:trace contextRef="#ctx0" brushRef="#br1" timeOffset="113835.62">9833 2016 112 0,'0'0'93'0,"1"1"-4"0,2-2-21 0,-1 1 11 0,2-2 0 16,1 2-21-16,-2 0 7 0,2 0-11 0,0 0-6 15,-2 0 14-15,2 0-17 0,1 0 6 0,-1 0 2 16,1 0 3-16,-3 0 1 0,5 0-7 0,-2 0-3 0,2 0-4 15,-1 0-8-15,2 0-11 0,-1 0 16 0,-2 0-8 16,4 2-12-16,-2-2 9 0,1 1 8 0,-1 2-8 0,0 0-3 16,0 0 8-16,1 2-13 0,-1-1-4 0,-1 0 5 15,2 1-5-15,-1 0 1 0,0-1 9 0,-3-2-1 0,3-1 2 16,-1 0-6-16,-2-1 1 0,2 2-23 0,-2-2 0 16,1-2 19-16,1 2 0 0,-2 0-29 0,-1-1 15 15,2 0 4-15,-1-1-4 0,0-1-24 0,-1 0-9 0,2-1-31 16,-1 0-8-16,0 0-33 0,-2 0-70 0,-1-2-78 15,-1-2 8-15,-1 4 31 0,2-1 25 0,-2 0 23 0,2 1 18 16</inkml:trace>
  <inkml:trace contextRef="#ctx0" brushRef="#br1" timeOffset="114434.91">10621 1669 59 0,'2'0'103'0,"-2"-1"-3"0,-2 1-7 0,2 1-11 0,0 2-3 0,0 0-21 16,0-3-4-16,0 3-3 0,0 3-11 0,0 0 8 16,-1 0 3-16,-3 1 1 0,1 1-4 0,-1 1-10 15,-1 2-1-15,2 1 1 0,-2 1-4 0,-3-1 1 0,2 2 3 16,-3 0 9-16,2 2 0 0,-1-1 1 0,0 3-12 16,-1-2 4-16,-1 1-3 0,-1-2 5 0,0 3 4 0,2-2 0 15,-1-1-7-15,1 0-13 0,-2 2 23 0,2-2-4 16,0-2-27-16,1-1 24 0,0 2-5 0,2-4-13 15,0 2-15-15,1-3 11 0,0 0-1 0,0-1-4 0,4-2-15 16,-2 1 4-16,1-1 21 0,2-1-5 0,-2-2 0 16,4 0-5-16,-4-3-5 0,2 1-10 0,0-1 11 15,0 2-1-15,0-2-5 0,0 0-25 0,0-2 25 0,0 2-26 16,0 0 26-16,0 0-30 0,0 0 20 0,0 0-20 16,0 0-9-16,0-1-24 0,0-2 6 0,2-2-13 0,-2 1-2 15,3-4-16-15,0 0-11 0,2-2-21 0,-1-1-36 16,0-2-59-16,5-2-20 0,-2 0 30 0,1-1 28 15,-2-1 18-15,5-1 11 0</inkml:trace>
  <inkml:trace contextRef="#ctx0" brushRef="#br1" timeOffset="114778.87">10583 1729 98 0,'5'-1'96'15,"1"-4"-7"-15,-1 3-6 0,0 1-4 0,-2 0-22 0,3 1-17 16,-3-2 7-16,2 1-4 0,-1 2 1 0,-3-2 7 15,1 1-15-15,1 1 1 0,-1-2-11 0,-1 1 18 0,2 1-22 16,-1 1 19-16,-2 0-3 0,4 2-1 0,-4 0-6 16,3 2-5-16,2 0-3 0,-5 0 4 0,5 0-4 0,-2 3 1 15,-3-3 3-15,2 3-4 0,3-1 1 0,-4 1 8 16,1 0 0-16,1 1-8 0,0-1 4 0,-2 3-20 16,3-1 13-16,-3 1-13 0,4 0 13 0,-2 3 12 0,2-2-21 15,-2 1 9-15,5-1 1 0,-3 2-1 0,-2 0 0 16,2 0 1-16,-2 0 0 0,2-1-5 0,-2-1-8 0,0-1 0 15,2 0 0-15,-2-1 9 0,-2-2-5 0,1 0 5 16,-2-5 5-16,3 2 0 0,0-2-5 0,-3 0-4 16,0-3-14-16,2 1 0 0,-2-2 9 0,0 0-18 0,3 0 4 15,-1 0-9-15,-2 0-4 0,0 0 4 0,0-2-31 16,0 4-4-16,0-2-8 0,0 0-49 0,0-3-17 0,0 1-78 16,-2-2-45-16,2-1 34 0,-1 1 24 0,-3-2 34 15,1-2 7-15,0 1 19 0</inkml:trace>
  <inkml:trace contextRef="#ctx0" brushRef="#br1" timeOffset="115064.14">10446 1978 98 0,'-3'2'128'0,"0"-2"5"0,1 0-8 0,2 0-13 16,-2 0-7-16,2 1-6 0,0-1-22 0,0 0 6 16,2 0-4-16,-4-1-7 0,4 1 18 0,-4 0-7 0,4 0 2 15,1 0 10-15,2 1-1 0,0-1 2 0,1 3-9 16,2-1-16-16,1-2 6 0,1 1-2 0,4-1-7 16,0 2-4-16,2-2-3 0,0 1-16 0,1-4-11 0,-1 0-34 15,5-1-5-15,-3-2-18 0,0 0-51 0,-1 1-39 0,-2-2-34 16,0-1-32-16,-3-1-90 0,0-2-26 0,-4 4 45 15,-2 0 34-15,-2 0 28 0,-1 3 23 0,-2-2 26 0</inkml:trace>
  <inkml:trace contextRef="#ctx0" brushRef="#br1" timeOffset="115696.06">10906 1734 69 0,'0'0'86'0,"0"0"-11"16,0 1-4-16,0 2-3 0,0-2 15 0,0 3-22 0,0-1-14 15,0 0 0-15,0 1-4 0,0 1 1 0,0-1-11 16,0 1 14-16,0-1-17 0,0 2-1 0,0-1 1 16,2 1-1-16,-1 1 1 0,-1 4 19 0,0-4-12 0,0 2 5 15,0 2-7-15,0-1 15 0,0 4-4 0,0-4 1 16,0 4-3-16,0-1-20 0,0 0 0 0,0 0 8 16,0 0 9-16,0-1-8 0,0 0-4 0,0 0-3 0,0 0 3 15,0 0 10-15,0 0-13 0,0-1 0 0,0-1-8 0,0-1 22 16,0 2-27-16,0-1 15 0,0-1-1 0,0 0 10 15,0 0-23-15,0 0 20 0,0-1-1 0,0-1-28 16,0-1 10-16,0 2-1 0,0-2 1 0,0-2 10 0,0 2-5 16,0-1-10-16,0-1-15 0,0-1 10 0,0 0 0 15,0-2 16-15,0-1-16 0,0 2 0 0,0-2-15 16,0 0-1-16,0 0 17 0,0 0 4 0,0-2-5 0,0 2-5 16,0 0 0-16,0 0 5 0,0-1-36 0,0-2 16 0,0 2-25 15,0-2-24-15,0-2 12 0,0-1-41 0,0 0-1 16,0-1-26-16,0-2-9 0,0 0-54 0,-3-2-56 15,3 1 17-15,0-2 30 0,0-1 24 0,0 2 21 16,0-3 15-16</inkml:trace>
  <inkml:trace contextRef="#ctx0" brushRef="#br1" timeOffset="116627.91">10882 1795 112 0,'2'-3'96'0,"4"0"-3"0,-3-1-14 15,2-1-11-15,-2 2 4 0,0-3-18 0,4 3 4 0,-4-1-7 16,3-1 4-16,-1 1-19 0,0-1-3 0,-1 1 19 15,1 1-4-15,0-2-10 0,1 1-5 0,0 1-3 0,-1-2 12 16,0 2-15-16,-2 0 0 0,2 3-12 0,-2-1 8 16,2-1 1-16,-1 2-1 0,0-1-3 0,0 2-1 0,0-1-3 15,-1 0 4-15,3 0-4 0,0 0 0 0,-3 0 8 16,2 0 0-16,0 0-3 0,-2 0-1 0,1 0-4 0,2 2 1 16,-2-2-5-16,-1 1 1 0,2 2-1 0,-3 2 1 15,1-2-5-15,2 1 1 0,-5 0-1 0,2 3-16 16,-1-3 21-16,-1 1-5 0,3 2-16 0,-1-2-1 0,-2-1 22 15,0 2-22-15,0-1 14 0,-2-1 7 0,4 2-20 16,-2 0-1-16,0 2 5 0,2-2 0 0,-4 0 0 0,2 0-1 16,0 0 22-16,0 1-17 0,-2 1 17 0,2-2-8 15,-3 1-9-15,0-1 8 0,1 0-8 0,-2 2 22 16,0-2-22-16,1-1 13 0,-2 3 0 0,1-5 0 0,1 3-4 16,-2-1 0-16,3 1 4 0,-1-3 0 0,2-2-4 15,-1 2 13-15,2 0-13 0,-2-2-4 0,-1 3 13 0,3-3 0 16,-2 1 1-16,2-1-15 0,-3 1 15 0,-1-1-5 15,2 2-9-15,2-1 9 0,-4 0 5 0,2 2-5 16,0-4 5-16,1 3-23 0,1-3-1 0,-4 0 5 0,4 0 24 16,0 0-19-16,-3 1 9 0,2-2 16 0,1 1-15 0,1 0 0 15,-1 1 0-15,0-2 11 0,-1 1-16 0,2 0 0 16,-1 0-5-16,0 0 1 0,-1 0 9 0,1-2-30 0,0 1 9 16,0-4 6-16,1 4-25 0,2-4-1 0,1 1 11 15,-1-1-5-15,0-1 0 0,0 0-4 0,3 2 4 16,-4-3 1-16,1 3 4 0,0 1-13 0,-1 0 14 0,-2 2 4 15,0-1 10-15,0 1-9 0,0 1 0 0,2 0-1 16,-2 0 1-16,1 0-9 0,-1 0 13 0,3 1 1 0,1-2-1 16,-1 1 1-16,0 0 4 0,3 0 0 0,-3 0-5 15,0 0 5-15,2 1 0 0,2 2 0 0,-3-1 0 16,2 1 0-16,-1 0 14 0,0 1-14 0,-2 1 0 0,4-1 0 16,-1 2 0-16,2 2 4 0,-4-4 1 0,3 2-1 15,-2 2 1-15,1-2 0 0,0 0 13 0,-1 1-4 0,-2-1 0 16,2 0 0-16,-4 2-14 0,1-2 0 0,1 0 5 15,-1 0 0-15,-2-2-1 0,2 2 1 0,-2-3 5 16,0 3 9-16,0-3 5 0,-2 0 0 0,4-1 6 0,-1 2-10 16,-4-1 0-16,3 0 6 0,-2 2-6 0,1-1-4 15,-3-1 26-15,1 2-10 0,0 1 12 0,-2-2 0 0,-1 3-15 16,1 0 5-16,-3 0 2 0,0-1 0 0,0 2 12 16,-1-2-17-16,1 0 1 0,0 1 7 0,-3-1 7 15,3 2 1-15,-3-2-6 0,0 0-20 0,2 0-14 0,-1 0 15 16,-1-2 6-16,2 2-13 0,-1 0-1 0,-1-3 16 0,3 2-8 15,0-1-6-15,2-2-1 0,-3-1-30 0,1-1-1 16,1 2 1-16,1-2-51 0,-2 0 9 0,2 0-39 16,1 0-27-16,-1 0-17 0,-1-2-34 0,2 1-2 15,-1-3-42-15,0 2-50 0,0-3-27 0,1 1 46 0,0-1 36 16,-1-2 25-16,3 1 23 0,1-2 19 0</inkml:trace>
  <inkml:trace contextRef="#ctx0" brushRef="#br1" timeOffset="118912.22">12517 2443 112 0,'0'0'75'0,"0"0"-4"0,0 0-6 16,0 0-8-16,0 0 0 0,0 0-24 0,0 0-12 0,0 0 4 15,0 0 8-15,0 0-8 0,0 0-3 0,0 0 7 16,0 0-18-16,0 0 3 0,0 0 8 0,0 0 11 16,0 0-4-16,0 0 0 0,0 0-18 0,0 0 8 0,0 0-1 15,0 0 4-15,0 0 8 0,0 0-8 0,0 0 8 16,0 2-12-16,0-2-3 0,0 0 8 0,3 1 7 16,-1 2 0-16,-1-3-11 0,2 3 12 0,-1-3-12 0,1 2 0 15,0-4 4-15,2 4 1 0,-1-1-5 0,0-1 12 16,-2 0-11-16,2-1 12 0,-1 4-16 0,2-5 0 0,-1 2 16 15,0 0-20-15,0 2 4 0,0-2 1 0,1 0 7 16,-1 0 1-16,1 0-4 0,0 0-4 0,0-2 0 0,0 2 0 16,1 0-9-16,-2 0 9 0,1 0-4 0,0 0 0 15,2 0 0-15,-1 0-4 0,0 0-1 0,-3 0 14 0,4 0-13 16,-1 0 0-16,0 0 0 0,2 0 0 0,0 0-5 16,-2 0 1-16,-1 0-1 0,3 0-4 0,1 0 4 0,-2-1 1 15,-1-1-5-15,-1 2 0 0,3-1 0 0,-4-1 0 16,1 2 0-16,0 0 0 0,0 0-5 0,0-1 5 15,-2-1 5-15,1 5 8 0,-1-3-8 0,2 0 0 0,-1 0-5 16,-3 0 0-16,4 0 0 0,-2 0 0 0,0-1 0 16,2 1 13-16,1 0-13 0,-3 0 0 0,2 0 0 0,0 0 0 15,3 0 5-15,0-2-5 0,-2 2-5 0,2-1 5 16,-2 1 0-16,2-2 9 0,-2 2-13 0,-1 0-1 16,0-1 14-16,2 1-13 0,-3 0-1 0,-4 0 1 0,3 0 4 15,0 0 4-15,0 0-4 0,-1 0 0 0,0 0 0 16,-2 0 0-16,1 0 0 0,-1 0 0 0,0 0 0 0,5 0 5 15,-2 0-5-15,-1 0 0 0,1 0 0 0,0 0 0 16,0 0 0-16,2 0 0 0,-2 0 0 0,0 0-9 0,4 0 9 16,-4 0 0-16,0 0 0 0,2 1 0 0,-1-1 0 15,-1 2 0-15,2-2 0 0,0 0 0 0,0 1 0 16,-2 2 0-16,-1-3 13 0,4 0-13 0,-2 2 0 0,0 1 0 16,-1-2 0-16,2-1 0 0,-2 0 0 0,0 2 0 0,0-2 0 15,3 0 0-15,1 1 0 0,-4-1 0 0,0 2 0 16,2-1 0-16,-2 1 0 0,2-2 9 0,1 1-9 15,-3 2 0-15,2-1 0 0,-2-4 0 0,0 5 0 0,2-3 10 16,2 1-10-16,-3-1-5 0,1-1 5 0,-2 2 0 16,3-2-5-16,-1 1 5 0,-1 1-4 0,3-1 4 0,-1 0 0 15,-1 0 4-15,-2 2 6 0,4-2-10 0,-4 0-5 16,0 0 0-16,-3 2 5 0,5-1-4 0,-4-1 4 0,4 0 0 16,-5 3 0-16,2-3 4 0,1 0-4 0,-1 2 0 15,-1-2 0-15,4 3 10 0,0-3-15 0,-2 0 5 16,1 3-9-16,-1-1 13 0,2-3-4 0,-1 4 0 0,-1-1 0 15,0 1 10-15,2-2-10 0,-2-1 4 0,1 2 5 16,1-2-9-16,0 0 0 0,-2-2 0 0,2 4 0 0,-2-2 0 16,0 0-4-16,3-2 4 0,-2 2 0 0,-3 0 0 15,1 0 0-15,-2 0-9 0,1-3 9 0,-1 2-14 16,0-1-32-16,0-1 2 0,0 0-4 0,0 0-30 0,-3-1-9 16,2-1-59-16,-3-1-75 0,-2 0-11 0,3 2 28 15,0-1 28-15,-2-4 18 0,2 5 19 0</inkml:trace>
  <inkml:trace contextRef="#ctx0" brushRef="#br1" timeOffset="119612.37">13031 2253 55 0,'2'0'111'0,"-4"0"-4"0,2 1-7 16,0-2 4-16,0 2-7 0,-2-2-24 0,2 1-8 0,0 0-3 16,2 0-7-16,-2 0-3 0,0 0-11 0,-2 0 0 0,2 0-3 15,0 0 0-15,0 1-12 0,0-1 17 0,0 2-9 16,0-1 5-16,0 1-8 0,2-1 5 0,0 2 0 0,1 0 0 16,-2 2-4-16,1-2-7 0,1-2-13 0,0 5 0 15,0-3 22-15,2 2-14 0,-2-2 6 0,0 0-5 16,-1 1 0-16,1 1-4 0,4-2 9 0,-3 1-8 0,-1-1-5 15,2 2 13-15,1 1-12 0,-1-3 8 0,-1 3-4 16,3-2-9-16,-1 1 0 0,-1-1-4 0,3 2 4 0,-3-2-5 16,4 3-4-16,-2-3 5 0,-1 2-5 0,4-1-5 15,-3 1 19-15,1-2 0 0,0 3-14 0,0 0 5 16,2-1-5-16,-4-1 0 0,2 2 4 0,-2-1-4 0,4-2 0 16,-6 4 5-16,1-1 4 0,0-1-13 0,1 2 4 15,-1-2 0-15,1-1 0 0,-3 3 0 0,1-3 0 0,0 0 0 16,-2 0 14-16,3 1-10 0,-2-1-13 0,0 1 23 15,-3-3-4-15,3 1-15 0,-3-1 5 0,3 2 19 16,-3 2 10-16,0-2-10 0,-3 2 5 0,0 1 6 0,-1-2 0 16,-1 3 6-16,1-2-16 0,-2 2 27 0,0 0 2 15,-2 0 0-15,0 2 1 0,0-3-4 0,2 3-16 16,-4-4 12-16,6 3-18 0,-3-4 13 0,2 1-19 0,1-1 14 16,0 1-19-16,4 0 13 0,-2-4-20 0,-2 1-12 15,3-2 12-15,-2 1 1 0,1-3 6 0,0 2-39 0,-1-2 26 16,2 5-26-16,-3-5-19 0,-1 2-10 0,1 1 1 0,-1-2-34 15,1 5 5-15,-1-1-29 0,-2-2 6 0,-1 1-19 16,2-1 2-16,0 1-33 0,-2 1-41 0,0-3-52 0,-1 1 17 16,2 0 32-16,2 1 20 0,-1-1 22 0,1 0 23 15</inkml:trace>
  <inkml:trace contextRef="#ctx0" brushRef="#br1" timeOffset="120497.43">12209 3048 69 0,'0'0'86'0,"0"1"-8"0,0-1-6 16,0 0-4-16,0 0-4 0,3 0-3 0,-6 3-10 15,3-1-4-15,0 1-4 0,0 0 1 0,0 0 7 0,0 1 0 16,0 1-3-16,0-1 0 0,0 1 1 0,0-1-8 16,0-1 0-16,0 2-3 0,0-2 0 0,0 3-3 15,0 1 0-15,0-2 12 0,0-1 0 0,0 2 1 0,0 2-4 16,0-1 9-16,0 2-11 0,0-1-9 0,0 0-3 16,0 0 0-16,0 0 17 0,0 1-16 0,0 1 18 0,0 1-8 15,0-2 0-15,0 1-4 0,0 0 1 0,0 1 6 16,0 1 5-16,0 0 1 0,0-1-19 0,0 1 21 15,0 0-9-15,0-2-16 0,0 2 1 0,0-1 28 0,0-1-4 16,0-1-4-16,0 0-18 0,0 2 7 0,0-1-13 16,0-1 2-16,0 0-1 0,0-1-5 0,0-1 6 0,0 1-13 15,0 1 7-15,0-2-6 0,0-1 6 0,0-1 1 16,0 0-8-16,0-1 8 0,-2 2 15 0,2-3-22 0,0 1 0 16,-1-1 1-16,1 0-1 0,-2 0 16 0,1 2 0 15,-1-1-7-15,0 1 0 0,1-2-8 0,-1 0 1 0,-3-2 0 16,5 2-1-16,-3-1-22 0,1-1 14 0,1-1-22 15,1 1 7-15,-2-1-8 0,2 0-15 0,0-1-7 16,2 1 1-16,-1 0-7 0,-2-3-49 0,1 2-8 0,0-4-45 16,0 1-7-16,0-4-47 0,0 1-11 0,0-4-74 15,-3-1-31-15,3-1 58 0,0-2 37 0,-3 1 29 0,3-1 31 16,-2-1 3-16,2-1 27 0</inkml:trace>
  <inkml:trace contextRef="#ctx0" brushRef="#br1" timeOffset="121028.16">11938 3050 101 0,'0'0'104'0,"0"0"-4"0,0 0-11 16,0 0-3-16,0 0-6 0,0 0-12 0,0 0-2 15,0 0-4-15,0 0-3 0,0 0-11 0,0 0 0 0,0 0 1 16,2 0-4-16,-1 0 0 0,1 0 5 0,1 0 0 15,2 0-15-15,-2-2-8 0,2 0 17 0,3-1-20 0,-4 0 16 16,3 0 0-16,-2 0-11 0,1-1 0 0,2-1-4 16,-2 1 0-16,1-1 0 0,-1 3-3 0,2 2-1 15,1-4-4-15,-1 4 1 0,0-1-1 0,5 1 1 0,-5-2-1 16,3 2 10-16,-2 2 0 0,2-2-22 0,1 0-1 16,1-2 14-16,-1 4-9 0,2-2-4 0,0-2 23 0,-1 2-24 15,-1 0 1-15,1 0 4 0,1 0-4 0,-3 0 23 16,3 0-23-16,-4 0 24 0,1 0-24 0,2 0 24 0,-4 0-24 15,3 0 9-15,-2 0 11 0,0 0-25 0,-2 0 20 0,1 0-10 16,-3 0 10-16,1 0-30 0,-4 0 25 16,0 0-25-16,-3 0 15 0,0 0-15 0,2 0 15 0,-2 0-20 15,0 0 20-15,-2 0-30 0,2 0 5 0,0 0-14 0,0 0-10 16,0 0-22-16,0 0-3 0,0 0-16 0,0 0-40 16,0-1-67-16,-1-1-72 0,-3-1 33 0,3 2 31 0,-1 1 23 15,-1-2 23-15,-2 2 19 0</inkml:trace>
  <inkml:trace contextRef="#ctx0" brushRef="#br1" timeOffset="121745.49">11943 3529 73 0,'0'0'93'0,"0"0"-18"0,0 2-4 15,0-2 8-15,0 0 0 0,0 0-36 0,0 0 7 16,0 0 1-16,0 0-4 0,0 0-3 0,0 1-4 16,0-1-3-16,0-1 7 0,0 1 0 0,3 0-3 0,-1 0 0 15,1 0-3-15,-3 0-8 0,2 0 0 0,-1 0 1 16,4 0 7-16,-2 0-7 0,-1 0 8 0,2 0-4 16,-1 0-11-16,1 0-8 0,-1 0 20 0,3 0-12 0,1-3-12 0,-4 3 21 15,3-3-5-15,-3 3-3 0,2-2 0 16,1 1-4-16,-1-1 0 0,3 0 0 0,-2 2-21 0,-1-2 17 15,3 2 1-15,-2-2-10 0,4 2 1 0,-2 0 8 0,-2 0-12 16,5 0 3-16,-2 0-12 0,3 0 8 0,-3-1-8 16,2 2 13-16,0-1-5 0,0 0 1 0,2 2-1 15,-5-2 0-15,4 0-8 0,0 0 8 0,-6 0 1 0,2 0 4 16,1 0 0-16,-1 1-5 0,0-1 1 0,1 0-1 16,-4-1 5-16,0 1 0 0,3 0-9 0,-5 0 9 0,4 1-4 15,-3-1 13-15,-1 0 9 0,0 0 1 0,-1 0-23 16,-2 0 23-16,0 0-14 0,0 0-14 0,0 1 24 0,0-1-24 15,0-1 19-15,0 1 1 0,0 0-30 0,0 0 0 16,5 0 5-16,-2 0-14 0,0 0-9 0,2-1-24 16,-2-1-35-16,3-1-1 0,-1-1-56 0,-2 1-62 0,0-3-43 15,-1 0 23-15,1 0 30 0,-3-2 24 0,0 2 11 16,0 3 25-16</inkml:trace>
  <inkml:trace contextRef="#ctx0" brushRef="#br1" timeOffset="122551.24">12271 3798 84 0,'-4'0'103'0,"1"0"-7"0,-2 0-17 16,2 0 7-16,0 0 0 0,-2 0-24 0,2 0 7 0,1 0-7 15,-2 0-18-15,-4 0 3 0,5 0-10 0,-2 0 8 16,3 0 3-16,-3 0-6 0,2 0-8 0,-3 0 0 15,0 0-4-15,0 0 1 0,1 0-4 0,0 1-4 0,-1 0-3 16,1 1 7-16,-1 0 9 0,-1-1-16 0,1 1 4 16,-2-1-12-16,4 2 0 0,-1 0 16 0,-2 1 1 0,1 0-25 15,-2-1 4-15,2 0-4 0,1 1 4 0,0-1-3 16,0 3 3-16,-1-1 0 0,0-1 0 0,3 1-3 16,-2-1 3-16,-1 1-4 0,2-2 9 0,1 1-9 0,2-1 8 15,-7 0 10-15,8-1-14 0,-2 1-12 0,2 0 4 16,-1-3 17-16,1 1-9 0,0-1 5 0,0 0 0 0,0 0 0 15,-2 0-4-15,5 0 0 0,-4 2-18 0,1-1 0 16,0 2 9-16,0 0 13 0,0 0 0 0,0 0-4 0,0 2 0 16,0-1-9-16,0 2 0 0,0 0 4 0,0-1-4 15,0-1 5-15,0 1 4 0,0 1 0 0,0-2 0 16,0 2-1-16,0 0 15 0,0-1-14 0,0 0 14 0,0 0-19 16,0 1 1-16,0-1 0 0,1 1-1 0,1-2 24 15,2 2-14-15,0-1-5 0,-3-1 15 0,4 2 5 0,-2-3-10 16,2 2 1-16,1 1-1 0,2-3-9 0,-3 1 10 15,-2-1 0-15,3 1 0 0,-2 0 1 0,1-1-6 16,-1-3 1-16,2 0 0 0,-6 3 10 0,5-3-10 0,-2 0-5 16,0 0 0-16,2 0 5 0,-1-2-5 0,3 1-6 0,-2 2 6 15,-2-1-11-15,3 0 11 0,1 0-16 0,-1 0-6 16,0 0-22-16,-1 0-15 0,3 0-5 0,-3-1-28 0,1 1-2 16,2 0-21-16,-2 0-4 0,-1 0-13 0,0 0-33 15,-2-3-48-15,0 1-33 0,1-1 18 0,-2 0 29 16,2 2 23-16,-3-2 19 0,2 0 17 0</inkml:trace>
  <inkml:trace contextRef="#ctx0" brushRef="#br1" timeOffset="123145.21">12398 3915 112 0,'0'-2'93'0,"0"2"-4"0,0 0-3 0,0 0-14 16,0 0-4-16,0 0-14 0,0 0-3 0,0 0-15 15,0 0 0-15,0 0-6 0,0 0-1 0,0 0-3 16,0 0-8-16,0 0 4 0,0 0 4 0,0 0 0 0,0 0-4 16,0 0 0-16,0 0-3 0,0 0 7 0,0 0-11 15,0 0 8-15,0 3-19 0,0-1 15 0,0-1-16 0,0 1 1 16,0 1 15-16,0 0 0 0,0 1-3 0,0-1-20 15,0 3 0-15,3-1 23 0,-1-1-4 0,-2 1-11 16,0-1 12-16,0 2-1 0,0 0-7 0,0-1-8 0,2 2 15 16,-1 1 1-16,-1-2 0 0,-1 1 3 0,-1 1 1 15,-1-1 12-15,1 0 4 0,1 1 0 0,-4 1-11 0,2 2-9 16,2-4 9-16,-1 2 0 0,0-1-5 0,1 1-3 16,1-2 0-16,0 0 0 0,0 1 9 0,0 0-9 0,0-1-8 15,1 1-1-15,-1-2 1 0,0 1 4 0,-1-1 0 16,1-1 0-16,0 2 1 0,0-2-5 0,0-1 0 0,0-2-1 15,0 2-3-15,0-4-1 0,0 2-4 0,0-1 0 16,0 1 5-16,0-2-5 0,0 0 4 0,0 0-4 0,0 0 0 16,0 1-4-16,0-2-5 0,0 2 4 0,0-5-8 15,0 4-22-15,-3-2-22 0,3-1 1 0,0-1-15 16,0 1-19-16,-2-3-22 0,-1-2-27 0,-1-1-57 0,1 0-13 16,2 0 21-16,-2-3 26 0,3 2 19 0,-2 1 15 15</inkml:trace>
  <inkml:trace contextRef="#ctx0" brushRef="#br1" timeOffset="123645.07">12391 3857 91 0,'7'-2'89'0,"-2"-1"-14"15,-2 0 7-15,2 3-14 0,0-2-11 0,0 1-17 16,0 1 7-16,1 0 0 0,-2 0-11 0,1 0 8 0,0-2-4 16,0 2 4-16,0 2 3 0,2-2-2 0,0 0-5 15,-1 0-17-15,0 1-5 0,2 1 1 0,-2-1 15 0,2 2 0 16,-1 1-4-16,2 0-11 0,-1-1-11 0,0 1 11 16,-1 2-11-16,-1-1 11 0,3-1 4 0,-2 1-11 15,-3-1 3-15,1 1 1 0,0 1 0 0,-2-2 3 0,-2 2 5 16,1 0-4-16,-2-1-8 0,1 2 20 0,-1-2 4 15,0 2 1-15,-1-1 0 0,1 2-12 0,-2-2 4 16,4-1-12-16,-2 3 9 0,0-2 4 0,0 2-13 0,0-2 18 16,0 0-13-16,0-1 1 0,0 0 8 0,-2 0 1 15,2-1-5-15,-1 0-3 0,-2-2-1 0,1 3 1 0,-1-2-5 16,0 0-19-16,-2-2 0 0,0 3 0 0,0 0 0 16,-2-1 14-16,-1 1 11 0,1-1-11 0,1 5 11 15,-2-4-10-15,-1 1 0 0,1-1-5 0,1 0 0 0,-2 1-5 16,0 0-10-16,1-2 15 0,0 1 1 0,-2 1-6 15,4-5 0-15,-2 3-5 0,2 0 5 0,-2-2 5 0,0 1-10 16,3-2 11-16,0 0-27 0,0 0 21 0,1 0-25 0,1 0-1 16,1 1-9-16,1-2-5 0,-1 1-4 0,-1 0-28 15,1 0-3-15,2 0-29 0,0-2-22 0,-3-1-21 16,2 0-60-16,-3 0-37 0,1-1 21 0,1-1 27 0,2-1 22 16,0 0 30-16,0-3 0 0</inkml:trace>
  <inkml:trace contextRef="#ctx0" brushRef="#br1" timeOffset="124412.9">13436 2989 52 0,'0'0'107'0,"0"0"-8"15,0 0-6-15,0 0-3 0,-2 0-4 0,2 0-14 16,0 0-21-16,3 0 18 0,-1 0-14 0,0 0-3 0,-2 0-4 15,1 0 0-15,-1 0 1 0,3 0 7 0,-1 2-14 0,-1 1 16 16,-1 1-19-16,0 1 11 0,0-1-2 0,-1 3 4 16,1 1 1-16,1 0 8 0,-1 1-19 0,-1 1 13 15,1 1-7-15,0-2 14 0,0 1 1 0,0 2-3 0,0-3-13 16,1 2 25-16,-1-1-7 0,0 2 2 0,3-1-14 16,-3 1-5-16,0 0 2 0,0 0 1 0,0 0-4 15,0 0 1-15,2-2 13 0,-4 2-30 0,2 0 27 0,2 0-32 16,-4 0 0-16,2 0 29 0,0-1-35 0,0-1 29 15,0 1-5-15,0-1-37 0,0 1 0 0,0-2 30 0,0-3-7 16,0 0-15-16,0 0-22 0,2-2 29 0,-2-2-22 16,0 2-7-16,3-2-16 0,-3-2-29 0,2 1-13 0,-1-2 1 15,-1 2-10-15,0-1-24 0,0 0 0 0,0-1-8 16,0 2-16-16,-1-2-29 0,-4 1-23 0,3 0-2 16,-1 0-43-16,-3 0-37 0,1-2 15 0,-3-1 28 0,2 0 29 15,0-1 26-15,-2-1 16 0</inkml:trace>
  <inkml:trace contextRef="#ctx0" brushRef="#br1" timeOffset="124694.21">13328 3169 116 0,'-2'0'110'0,"2"2"12"0,0-2-4 16,2 0-13-16,-2 1-4 0,0-1-21 0,3 0 8 0,-3 2 5 15,5-4 1-15,0 2-2 0,1 0-10 0,2 0 9 16,2 0-10-16,-1 0-7 0,3 0-2 0,1 0-12 16,-1 0-7-16,0 0-13 0,2 0-8 0,0 0 14 0,-1 0-13 15,1 0-38-15,-1 0-9 0,-2 0-9 0,0 0-41 16,-1 0-21-16,-2 0-31 0,-1 0-12 0,0 0-78 0,-6 0-44 15,3 0 37-15,-3 0 29 0,-1 0 22 0,0 3 20 16,0-3 13-16</inkml:trace>
  <inkml:trace contextRef="#ctx0" brushRef="#br1" timeOffset="125456.54">13184 5460 87 0,'0'1'100'16,"0"-1"-4"-16,0 0-3 0,0-1-3 0,0 2 0 15,2-1-28-15,3 0 14 0,0-1-7 0,-1 1 5 16,1 0-4-16,1 0-10 0,1 0 4 0,-3 0-22 0,4 0 0 16,0 0 16-16,0 0-7 0,-2 0-11 0,-1 0 0 15,4 0-4-15,-4 0 1 0,3 0-13 0,-3 0 5 16,4 0 1-16,-4 0-5 0,1 0 0 0,-1 0 1 0,0 0 0 16,0 0-4-16,-1 0 0 0,1 0-5 0,-2 0 10 0,1 1-14 15,0 1 1-15,0 1-5 0,0-1 0 0,1-2-4 16,-2 4-10-16,0-3-4 0,2-1-27 0,-2 2-17 15,2-1-29-15,-2-1-48 0,2-1-97 0,-2-4-28 0,-2-1 38 16,2 2 29-16,-1-2 23 0,-2-3 26 0,0 1 7 16</inkml:trace>
  <inkml:trace contextRef="#ctx0" brushRef="#br1" timeOffset="126579.58">13214 3982 59 0,'0'0'100'0,"0"2"-11"0,0-4-4 15,0 2-6-15,0 0-18 0,0 0-14 0,0 0-11 16,0 0 15-16,0 0-22 0,0 0 11 0,4 0-4 0,-3 2-3 16,-1-1 0-16,3 1 0 0,-3 2 8 0,6-1-4 15,-2 0 0-15,-3 2 0 0,1 0-7 0,-2 2 1 16,1-1-1-16,1-1 1 0,1 3 3 0,-1-2 9 0,-1 5 0 16,-1-2-16-16,0 3 21 0,0-2-8 0,2 2 5 15,1 3 4-15,-4 0 1 0,2-1 1 0,1 2-17 0,-1 1 23 16,4-1 0-16,-2 2-11 0,2-1 0 0,-2 4 11 15,0-2-9-15,0 1-19 0,2-2 26 0,-1 3-24 0,-3-2 21 16,2-1-26-16,3 2 22 0,-3-2-4 0,-3 0 1 16,4-3-4-16,-3 1-18 0,1-3-11 0,-1 1 18 15,-1-2-6-15,2 0 0 0,-2-1 1 0,0-1 0 16,2-1 0-16,-1-3-18 0,-2 2 18 0,1-2-5 0,1-2 0 16,-1-1-1-16,2 0 2 0,-2-1-1 0,0-2 14 15,0 1-20-15,-2 1 0 0,2-2-7 0,0 0 0 0,0-2 0 16,2 4 1-16,-2-4-1 0,0 4 0 0,0-2 0 15,0 0 15-15,0 0-15 0,0 0 0 0,2 0 1 0,-2 0-1 16,0 0 23-16,-2 0-38 0,2 0 39 0,2 0-1 0,1 0-7 16,0 0 1-16,1 0-24 0,-1-3-16 0,2 0 8 15,0-2 1-15,0-1 38 0,1-1-8 0,2-2-38 16,-2 0 38-16,-1-2-7 0,3-3 1 0,0 0-42 0,-2 0 42 16,2-1-1-16,-1-1-16 0,3-1 16 0,-2 2-24 15,0-3 24-15,0 0-7 0,3-1-18 0,-1-3 18 0,0 0-18 16,0 1 1-16,1-1-24 0,1 1 40 0,0 0 0 15,-1 0-33-15,-3-1 42 0,5 2-34 0,-4 2 34 16,-1 1-17-16,1 2-17 0,0 2 34 0,-3-1-34 0,-1 4 42 16,2-1-41-16,-2 2 7 0,0 0 34 0,1 2-41 15,-2 0 40-15,0 2-16 0,-2-1-24 0,1 1 40 16,-3 3-24-16,5-2 17 0,-5 3-42 0,0-1 33 0,0 2-16 16,0-1-8-16,0 1-25 0,1 0-14 0,1 1-6 0,-1-1-42 15,1-1-16-15,0 2-12 0,-1-2-33 0,-1 2 2 16,2-1-34-16,-1 0-47 0,1 2-62 0,-4 1 27 15,1-1 49-15,-2 2 25 0,1-1 24 0,0 1 22 0,1 2 19 16</inkml:trace>
  <inkml:trace contextRef="#ctx0" brushRef="#br1" timeOffset="127280">13781 4440 87 0,'-4'-4'104'0,"4"3"-26"0,-3-2 15 0,2 2-21 15,-3-2 3-15,3 0-21 0,-2 1-3 0,-1 2-8 0,1-3 8 16,-2 3 8-16,4 0-11 0,-2 0 7 0,-2 0-22 15,2 0 12-15,0 0-3 0,-4 0 3 0,4 0 5 16,-2 0 0-16,1 0-4 0,-1 0-18 0,0 0 7 0,-1 0-11 16,1 0 16-16,0 0-20 0,-1 0 21 0,3 0-25 15,-2 2 21-15,2-1-16 0,-2 2-4 0,0 0 4 0,2 0-4 16,-3 0 0-16,2 3 0 0,0-1-4 0,1 1 0 16,-2-1 0-16,2-1-5 0,-2 0 1 0,2 1 4 0,-1-1-4 15,0 1 4-15,1-1-4 0,2 1 5 0,-3 0-6 16,1-1 6-16,0 0-5 0,1 1 0 0,1-1-4 15,-1 2-1-15,2-3 1 0,0 2 4 0,0-2 0 0,-1 1 0 16,2 1-13-16,-1-2 22 0,0 1-9 0,0-1 10 16,-1 0-19-16,1 2 24 0,0-2 4 0,-2 3 1 0,2-2-9 15,-2 1 4-15,2 1 11 0,0 0 6 0,0 1 16 16,0 1 1-16,0-1-9 0,0 1 2 0,0 1 6 16,0 0 3-16,0-2 13 0,0 2-29 0,0-1 34 0,0-1-3 15,0-2-13-15,0 2 3 0,4-2-5 0,-3-1 1 16,2 1 2-16,1-4 3 0,0 1-25 0,1 1 45 15,0-3-15-15,3 1 12 0,-2-1-55 0,2 0 29 16,-3 0-38-16,1 0 40 0,2-1-49 0,-2 2 41 0,1-1-31 16,-1 0-9-16,3 0-22 0,-2-3-9 0,1 2-41 0,-2-2-74 15,3 0 6-15,-4 1-76 0,3-1-5 0,-3-1-13 0,1 1-8 16,-1-3-13-16,-1 3-31 0,0-2-69 0,-1 2 51 16,0-1 48-16,0 1 40 0,-3 0 21 0,4-1 22 15,0-1 20-15</inkml:trace>
  <inkml:trace contextRef="#ctx0" brushRef="#br1" timeOffset="127945.38">13918 4455 126 0,'0'-2'90'0,"0"4"-1"0,0-2-3 0,0 0-4 15,0 0-3-15,0 0-21 0,0 0 4 0,0 0-7 16,0 0 0-16,0 0-4 0,0 0-10 0,0 0-8 0,0 0 12 15,0 0-7-15,0 0 7 0,0 0 8 0,0 0-18 16,0 2 19-16,0 0-19 0,0 1 21 0,0 0-4 16,0 0-16-16,2 2 1 0,-2 1 0 0,3-2-3 0,-3 2-5 15,1 0 1-15,-1-1-8 0,2 1 4 0,1-2-5 16,-3 4-3-16,0-2 9 0,0 0-10 0,2 0 1 0,-4 1-4 16,4 2 0-16,-1-1-10 0,-1 2 24 0,0-2 0 15,-3 2-5-15,3 1 1 0,0-1 0 0,0 1 0 16,0-1-19-16,0 2 9 0,0-1 6 0,0 1 0 0,0-2 0 15,0 1 0-15,0-2-4 0,0 0-1 0,0 0 6 16,0-2-6-16,0 1 1 0,0-2-5 0,0 0-1 0,-3-2 1 16,3 1 0-16,0-2-6 0,0-2 1 0,0 2 4 15,0-1 7-15,0-1-17 0,0-1 0 0,-2 0 0 0,4 0 5 16,-2 0-5-16,0-1 0 0,0-1-5 0,0 2 5 16,0 2-6-16,-2-2-5 0,2 0-5 0,0 0-16 0,-3 0-21 15,2 0-8-15,-3-2-28 0,1 2-1 0,-2 0-24 16,1 0-13-16,-1-1-36 0,4-2-51 0,-6 0-32 0,5-2 33 15,-1-1 28-15,3 0 20 0,-1 0 23 0,-1-3 13 16</inkml:trace>
  <inkml:trace contextRef="#ctx0" brushRef="#br1" timeOffset="128585.7">13918 4428 80 0,'6'-2'103'0,"-4"-1"-13"0,3 0-4 16,-2-3-4-16,4 5-7 0,-3-2-20 0,1-3-5 16,-1 4-3-16,0 2-7 0,0-2 1 0,2 1 6 0,-2 1-3 15,0-1-3-15,0 1-7 0,-1 0-12 0,2 1 8 16,-2-1 0-16,4 0 8 0,-2 0-11 0,-2 1-8 0,-1 1 8 16,6 0 0-16,-3 1 0 0,-2 0 8 0,6 1-4 15,-4-1-3-15,3 3-12 0,-3-3 0 0,1 2 12 16,2-1-4-16,0 1 1 0,0-2-13 0,-2 1 8 0,3-1-11 15,-4 2-9-15,2-1 16 0,-1-1 1 0,-1 2-17 16,2-2 16-16,-2 1-16 0,0 1 21 0,-2-2-25 0,1 1 25 16,0-1 1-16,-2 3-22 0,1-1 12 0,-3-2 1 15,3 3-4-15,-2 0 4 0,1-3 0 0,-2 3-4 0,3 0-9 16,-3 0 8-16,4-3 1 0,-3 3 0 0,2-2 0 16,-1 2 0-16,0-1-9 0,-2-1 13 0,1 2 0 15,-1-1 1-15,0 1 0 0,0-2-10 0,0 2 23 16,0-1 1-16,0-1 0 0,0 1 0 0,-3-1 1 15,1 1-10-15,-1 1-9 0,0-3 9 0,-2 3 1 0,-1-2 0 0,-3 2 0 16,1 2 0-16,-1-2-4 0,-1 0-1 0,2 1 0 16,-2-1-4-16,1 0-1 0,3 2 11 0,-1-2-15 0,-1 0 4 15,0 0-4-15,2 0 4 0,0-2 12 0,-1 0-6 16,1 1 1-16,-2-2-17 0,3 2 0 0,-3-4 16 16,2 2-16-16,1 0-11 0,-4-1 0 0,4-1 11 0,0 1 0 15,-1-2 0-15,1 0-5 0,0 0-17 0,-2 0 17 16,2 0-38-16,0 0-5 0,0 0-3 0,2 1-28 0,-2-2-3 15,-1 1-24-15,3 0-18 0,0 0-37 0,1 0-63 16,-1 0-23-16,2 0 37 0,1 0 18 0,-2 0 23 16,2 0 15-16,0 0 26 0</inkml:trace>
  <inkml:trace contextRef="#ctx0" brushRef="#br1" timeOffset="131345.53">16158 2533 91 0,'0'0'75'0,"0"-1"0"0,0 2 3 0,0-1-3 0,0-1-7 15,0 1-17-15,0 0-12 0,0 0 1 0,0 0-11 0,0 0 7 16,0 0 1-16,0 0-12 0,0 0 12 0,0 0 3 15,0 0-10-15,0 0-4 0,0 0 14 0,0 0-17 0,2 1 18 16,-2-1-7-16,1 0-4 0,1 0 0 0,1 3-3 16,0-3 4-16,-1 2 7 0,1 1-3 0,1-3 0 0,0 1 1 15,1-2-20-15,1 2 0 0,-1-1 0 0,-2 2 12 16,4-2 9-16,-3 0-5 0,2 0-19 0,1-2 12 0,-1 2-5 16,1 0-11-16,-3 0 12 0,2 0 0 0,2 0-4 15,-3 0 0-15,0 0 1 0,0 0-14 0,2 0 13 16,-2 0 1-16,-2 0-1 0,2 0-12 0,0 0 8 0,-3 0-4 15,1 0 4-15,0 0 10 0,1 0-5 0,0 0-9 16,0 0 0-16,0 0 10 0,0 0-19 0,0 0 4 0,0 0 10 16,6 0 0-16,-6 0 0 0,1 0-4 0,2 0-1 15,-1 0-9-15,0 0-9 0,0 0 18 0,-1 0-18 16,0 0 23-16,0 0-23 0,0 0 13 0,1 0 1 0,-5 0-10 16,4 0 20-16,-2 0-1 0,-3 0-24 0,3 0 15 15,-1 0 14-15,1 0-4 0,1 2-25 0,-3-2 25 16,2 2-10-16,2-2-15 0,-2 0 25 0,-2 2-1 0,4-2-24 15,0 2 25-15,-2-1-25 0,2 1 15 0,-2-4 10 0,3 4-25 16,-3-5 25-16,4 4 0 0,-2-1 0 0,1 2-25 16,-3-2 10-16,3-2 15 0,-1 2-5 0,0 0 0 15,0 0-25-15,-2 0 25 0,0 0-25 0,0 0 30 0,-1 0-5 16,4 0-25-16,-4 2 25 0,-1-1-25 0,2 2 25 16,-1-3-25-16,1 0 30 0,0 3-5 0,-1-1-20 0,3-1 20 15,-2 0 1-15,0 1-1 0,2-4 0 0,1 2 1 16,-1 0-6-16,-2 0 0 0,4 2 0 0,0-4 1 0,-2 1-1 15,1 1-26-15,-1 0 26 0,2 0-15 0,-3-1 15 16,2 1 0-16,1 0-26 0,-2 0 6 0,-1 0 20 0,1-2-20 16,-2 4 25-16,3-2-5 0,-1 0-26 0,-2 0 32 15,1 0-1-15,0 0-25 0,0 1 25 0,-3 0-26 16,2 1 27-16,3 0-27 0,-2-1 27 0,0 1-6 0,0-2-10 16,0 0 10-16,-2 1-21 0,3 1 27 0,-2-2-27 15,5-2 26-15,-4 1-25 0,1 2 10 0,0-2 15 0,0 1 0 16,1 0-25-16,0 0 25 0,1 0-5 0,-3 0-10 15,3 0-10-15,-1 0 15 0,0 0 10 0,2 0-25 16,-3 0 25-16,2 0-5 0,-1 0-25 0,-2 0 25 0,4 0 5 16,-3 0-25-16,2 0 25 0,-3 0-30 0,2 0 30 15,-1 0-5-15,2 0-20 0,-3 0 25 0,1 0-5 16,3 0 0-16,-4 0 0 0,3 0-25 0,-2-2 25 0,1 1-15 16,1 1-10-16,-1-2 25 0,0 2 0 0,0-3-25 15,-1 3 25-15,0-1-25 0,3 1 25 0,-4-2-19 16,0 2-1-16,-3-3 25 0,2 3-10 0,1 0-15 0,-3 0 25 15,3 0-10-15,-1 0-15 0,3 0 6 0,-2 2 18 16,0-2-9-16,0 4-9 0,1-3-1 0,0 3 0 0,0-1 25 16,2-3-25-16,-2 1 25 0,0 1-25 0,2-1 20 0,-3-1-25 15,2 2 25-15,1-4-10 0,-1 2-5 0,2 0-9 16,1-1 23-16,-2 2-14 0,-1-1-9 0,2-1 24 0,-1 1-25 16,0-3 25-16,0 3-10 0,-3 0 0 15,1-2-10-15,-2 1 20 0,-1 1-10 0,4 0-14 0,-4-2 23 0,1 4-18 16,-2-2 18-16,3 0-9 0,-1 0 0 0,-2 0-9 15,1 0 23-15,1 0-14 0,1 0 0 0,-3 0 0 16,7 0 0-16,-7 0-10 0,-1 0 10 0,2 0 15 0,-2 0-15 16,0 0 0-16,1 0 0 0,4 0 14 0,-5 0-24 15,0 0 25-15,0 0-25 0,0 0 1 0,2 0 23 0,-1 0-19 16,-1 0 20-16,2 0-25 0,-4 0 24 0,2 0-23 16,0 0 23-16,-1 0-23 0,1 0 18 0,1 0 1 15,-1 0-20-15,0 0 20 0,0 0-25 0,0 0 1 0,0 0 24 16,-1 0-15-16,1 0-5 0,0 0-18 0,0 0-10 15,-2 0-31-15,-1 0-25 0,0 0-26 0,-2-4-64 0,-2 0-73 16,0 1 26-16,2-1 30 0,-4-3 25 0,-1 2 19 16,2-3 10-16</inkml:trace>
  <inkml:trace contextRef="#ctx0" brushRef="#br1" timeOffset="131945.37">16966 2313 91 0,'0'1'92'0,"2"-1"-6"0,-1 2-7 0,1-2-22 0,-4-2 0 16,2 4-21-16,0 1-3 0,0-2 7 0,2 2 7 16,1-1-11-16,-3 1 0 0,4 0-3 0,-4-2 0 0,0 1 0 15,3 2-7-15,0 1 7 0,1-5 8 0,1 1-19 16,-5 1 4-16,2 1-7 0,3-2 0 0,-4 1 14 16,6-1-17-16,-3 3 6 0,-2 1 9 0,2-2-8 0,-1 0-12 15,1 2 9-15,1-2-1 0,-1 1 0 0,1 1 5 16,-2 2 7-16,3-1 1 0,-3-1-4 0,2 2 4 0,0 1-20 15,2-2 12-15,-3 2 1 0,2 2-9 0,-1-3 17 0,-2 1-12 16,1-1 4-16,-3 0-8 0,4 0 9 0,-3 0-5 16,-2-1 5-16,3 0 0 0,-2-1-13 0,-1 0 23 15,0 2-14-15,0-3-13 0,0 1 5 0,0-1 22 0,0 1-4 16,0-1 1-16,0 1-4 0,0-1-1 0,0 1 2 16,0 2-16-16,0-1 1 0,0 0 10 0,0 2-15 15,0-1 0-15,0 2 0 0,0 0 0 0,0 0-10 0,0 0 11 16,0-1-1-16,0-1-15 0,0 1 15 0,-3-2 0 15,2 1-4-15,1 1-12 0,-4-4 17 0,4 2-6 0,-3 0-10 16,2-1 10-16,-3 1 0 0,1-2 6 0,0 1-6 16,-3-1-15-16,3-1 4 0,-4 3 12 0,3-1-1 15,-5 2 0-15,0-2 0 0,3 1 1 0,-4 0-6 0,2 0 5 16,-1 1-5-16,1 1 0 0,0-2 0 0,-1 0 0 16,1 0 0-16,3-2 0 0,-3 0-5 0,3 0 10 0,2-3-26 15,0 1-5-15,2-1-31 0,-2 1-32 0,1-2-35 16,-1 0-46-16,4-5-80 0,-6 0-27 0,7 0 45 15,-4 2 32-15,2-3 23 0,-3-2 20 0,2 1 18 0</inkml:trace>
  <inkml:trace contextRef="#ctx0" brushRef="#br1" timeOffset="133014.96">15711 1357 59 0,'0'2'100'16,"0"-1"-8"-16,0 2-6 0,2-3-21 0,-1 1-5 0,-1 4-20 15,0-3 14-15,0 1-11 0,0 1-3 0,2-1-3 16,-1 0-5-16,-1 0 12 0,0 0-11 0,2 3 11 0,-4-3-3 16,2 1 0-16,0 1-7 0,0 0-1 0,2 1 1 15,-4 0 0-15,2 0 5 0,0-2 11 0,0 4 0 16,0-1-19-16,0 1 13 0,0 1 4 0,0 1-4 0,-3-2-3 15,3 2 17-15,-1 2-16 0,-3-1 1 0,3 1 9 16,-2 1 1-16,1 2 1 0,0-2-3 0,-3 3-9 0,4 0 10 16,1-1-13-16,-2 2 21 0,2-1-4 0,0-1 2 15,0 2 1-15,0-2-20 0,-1-2 0 0,2 4-4 16,-1-4 0-16,0-1 1 0,0 0-6 0,0 0 0 0,0-1 14 16,0-1-6-16,0-1-18 0,0-3-1 0,0 2 1 15,0-4-7-15,0-1 1 0,0 0-1 0,0 2-19 16,-4-4 19-16,4 1 1 0,0 1-7 0,0-3 6 0,-2 1 1 15,2 1-7-15,0-1 14 0,0 1-7 0,0-1-21 0,0-2 7 16,0 2-7-16,0-1-7 0,0 0-14 0,-3 0-26 16,2 2-19-16,-1-4-9 0,-1-1-27 0,0 0-22 0,-1-1-28 15,1-1 1-15,0-4-35 0,-3 0-33 0,1-1-48 16,5-4 25-16,-1-1 40 0,1-1 25 0,0 1 23 0,-4-2 14 16</inkml:trace>
  <inkml:trace contextRef="#ctx0" brushRef="#br1" timeOffset="133413.44">15469 1323 116 0,'-1'1'100'0,"4"-1"-11"0,-2 0-3 0,5 0 0 0,-3-1-7 16,2 1-21-16,0 0-4 0,3 0 19 0,1 0-14 0,-1 0-4 16,0 0-7-16,2 0-3 0,1 0-3 0,-2-2-5 15,-1-1-2-15,5 2-5 0,-2-2-3 0,0-1 0 16,0 2 4-16,0-1-15 0,2 0-8 0,-4 0-4 0,3 0 11 15,-2 1-3-15,0 1 0 0,0 1-4 0,-4 0-4 16,1 0 0-16,0 0 4 0,-1 0-4 0,2 0 0 0,-2 0-4 16,-1 0 4-16,0 0 0 0,-2 0 0 0,0 0-4 15,2 0-8-15,-2 0 8 0,1 0-4 0,-3 0 0 16,2 0-16-16,-1 0 12 0,1 0-8 0,-2 0-15 0,1 0 0 16,1 0-12-16,-3 0-18 0,0 0-11 0,3 0-41 15,-3 0-30-15,0 0-42 0,2 0 20 0,-2 0 14 0,-2 0 23 16</inkml:trace>
  <inkml:trace contextRef="#ctx0" brushRef="#br1" timeOffset="133837.75">15388 1960 84 0,'3'3'96'0,"-1"0"-3"0,0-3 7 0,1 0 4 16,0 2-18-16,4-2-6 0,-3 0 4 0,7 1-11 16,-3-2 1-16,3 4 12 0,-2-2 8 0,3 1-17 15,-1 1 12-15,1 0-1 0,0 1 1 0,1-2-14 0,0-1 19 16,1-1-6-16,-2 2-6 0,0-2-6 0,2 0-18 16,-1 0 6-16,1 0-8 0,-1-2-4 0,0-3-9 0,1 5-27 15,-3-1 17-15,3-2-22 0,-1 0-22 0,-1 2-11 16,1-4 1-16,0 4-33 0,-1-3-3 0,1 3-34 15,-2 1-1-15,0 0-23 0,1-1-18 0,-3 1-31 0,-3 1-75 16,0-1-7-16,-4 0 32 0,1 0 30 0,1 0 23 16,-4 0 18-16,0 3 14 0</inkml:trace>
  <inkml:trace contextRef="#ctx0" brushRef="#br1" timeOffset="134588.31">16023 1795 116 0,'0'1'78'0,"0"3"-3"0,-2-3 15 0,4 2-22 0,-2 0 3 0,3 2-20 16,-2-1-4-16,-1 2 7 0,0 0-14 0,0 0 8 16,0-1-15-16,2 1-8 0,-2 1 8 0,-2 2 8 0,4-1-19 15,-4-1 16-15,2 2-8 0,0 0-12 0,0 2 12 16,0-2 1-16,0 1-1 0,0 1 1 0,0-1 0 15,0-1 0-15,0 0 8 0,0 3-20 0,0-1 17 0,0-2-8 16,0 1 0-16,-3-1 8 0,2 2-3 0,-4-1-4 16,1 1-9-16,0-1 1 0,0 1-4 0,0-2 0 15,-4 1-4-15,2-1-1 0,-1 0 1 0,6 0-4 0,-1 0 4 16,0-1-5-16,2-1 5 0,-1-1-4 0,-1 0 4 16,2 0-4-16,2-3 0 0,-1 2 4 0,-1-4 14 0,0 1-5 15,0-1 1-15,4-1 4 0,0 0-18 0,0 0 19 16,2 0-19-16,2 0 24 0,-2 0-9 0,0-1 0 15,4 1 1-15,1 1-1 0,-1-1 1 0,-2 0-5 0,1 0 0 16,0 0 1-16,1-1-6 0,0 1 1 0,2 0 0 0,-2 0 10 16,-2 0-10-16,2 0-5 0,-2 0-6 0,2 0 6 15,1 0 0-15,-3 0-6 0,-2 0 1 0,5 0-1 16,-5 0 1-16,1 0-1 0,-1 0 1 0,2 0-17 0,-3 0 27 16,-1 0-10-16,0 0-6 0,-3 0 0 0,1 0 0 15,-2 0-6-15,0 0-5 0,0 0 0 0,0 0 6 0,0 0-12 16,0 0-26-16,-2 0-9 0,2 0-30 0,0-2-6 15,2 1-30-15,-4-2-21 0,-1 0-47 0,-2-2-38 0,-1 1-30 16,2-1 36-16,-3-1 30 0,-1 0 23 0,2-1 19 16,-3 2 10-16</inkml:trace>
  <inkml:trace contextRef="#ctx0" brushRef="#br1" timeOffset="134916.3199">15942 2053 144 0,'0'0'114'16,"0"0"-13"-16,1 0 10 0,2-3-7 0,1 2-13 0,0-2-26 15,1 0-2-15,0-2-8 0,4 2-11 0,-2-1 5 16,1-1 0-16,0 0 0 0,-1 0-15 0,1 2 8 15,-1 0-15-15,-1-2-3 0,2 2-5 0,1-1 1 0,-2 1-1 16,-1 0-7-16,5 0 4 0,-3 0-8 0,0-2 0 16,0 2 8-16,3 0-12 0,-3 0-4 0,0 0 4 0,1 0-4 15,-3 0-8-15,1 0 8 0,-1 0-4 0,-1 3 0 16,-2-1 8-16,2-2-24 0,-4 3 16 0,-1-2-28 16,2 1 9-16,-1-1-12 0,-1-1 4 0,0 0-12 0,-1 0-25 15,-2-1-41-15,-2 1-39 0,0-2-45 0,2-1 24 16,-2 3 19-16,1-1 11 0</inkml:trace>
  <inkml:trace contextRef="#ctx0" brushRef="#br1" timeOffset="135212.87">15924 1813 116 0,'0'0'135'0,"-1"0"-2"16,-1 0 3-16,2 0-6 0,2 0-6 0,-4 0-28 0,2 0 5 15,3 0-3-15,1-3-5 0,-1 0 5 0,2 0-14 16,1 0 2-16,-2 0 3 0,4 0-16 0,-1 0-6 16,-1 2 6-16,5-2-31 0,-3 3 20 0,-1-2-19 0,0 2-13 15,-2-1 15-15,1 1-9 0,2 0-26 0,-1 1-10 16,2-2-30-16,-1 1-6 0,-2 0-24 0,4 0-7 15,-1-3-8-15,-1-1-34 0,2 2-16 0,-3-1-29 0,1-2-71 16,-1-1-13-16,-1 0 25 0,-1 0 29 0,1 2 19 16,-3-3 22-16,0 5 15 0</inkml:trace>
  <inkml:trace contextRef="#ctx0" brushRef="#br1" timeOffset="135795.57">16337 1861 66 0,'0'3'103'0,"0"-3"-6"15,0 2-4-15,0-1-11 0,3-1-3 0,-3 2-14 16,2 0-14-16,-2 0-4 0,0 0-7 0,0 1 8 0,3-2-23 16,-2 2 1-16,3 0 7 0,-4 1 8 0,1 1-7 15,1 0-12-15,1-2 12 0,-1 4-23 0,-2-2 0 16,3 2 20-16,-3 0-1 0,0 1-22 0,0 1 7 0,2 0 4 16,-4 0 1-16,4 2-5 0,-4 1 1 0,4-2-1 15,-2 2 5-15,-2 0 7 0,2 2 1 0,0-2-16 0,0 1 20 16,0-1-8-16,0 2 0 0,0-3-12 0,-2 0 21 15,2 1-21-15,0-3 9 0,0 2 0 0,0-4 0 16,-1 0-4-16,1 1-5 0,-2-2 1 0,2 0 0 0,0-1 0 16,2-1-5-16,-2-2 1 0,-2-1 8 0,2 1-12 0,0-2-1 15,3 1-13-15,-3-1 9 0,0 0-8 0,0-1-5 16,0 1 0-16,2-2-17 0,1 4-12 0,-3-2-12 0,0 0-28 16,3-2-6-16,-6-1-48 0,3 0-57 0,3-1-20 15,-3-4 28-15,0 2 24 0,0-2 14 0,-3 0 19 16</inkml:trace>
  <inkml:trace contextRef="#ctx0" brushRef="#br1" timeOffset="136218.51">16367 1836 94 0,'0'0'100'0,"0"0"-7"0,0 0-7 16,3 0-4-16,-1-2-3 0,2 1-14 0,-2-1-7 15,3-1-14-15,0 0 0 0,1 2 4 0,2-4-8 16,-2 2 1-16,0-3-8 0,-1 2 1 0,2 1-4 0,0-5-4 15,-2 5 1-15,2-1-24 0,-3 1 20 0,1 0-19 16,3-2 0-16,-4 4 11 0,3-1 8 0,-2-1-19 0,-2 3 19 16,3-3-19-16,0 3 11 0,-1-1 1 0,2 1-1 15,-3 0 1-15,1 0 0 0,0 0 11 0,3 0-15 16,-4 0-4-16,1 0 4 0,2 0 4 0,-2 0 8 0,-1 0-16 16,2 0 4-16,-1 0 4 0,0 0 0 0,-2 0 1 15,0 0-5-15,1 0-8 0,-4 1 0 0,3-1-4 0,-2 0 0 16,-1 0 8-16,0 0-3 0,0 0-14 0,5 0-3 15,-4-1-4-15,2 1-1 0,-3 0-19 0,2 0-12 0,-4 0-4 16,4-2-37-16,-2 1-22 0,2-2-53 0,-1-2-41 16,-2 2 24-16,1-1 20 0,-2 2 18 0</inkml:trace>
  <inkml:trace contextRef="#ctx0" brushRef="#br1" timeOffset="136662.51">16268 2011 76 0,'1'0'104'0,"1"0"-18"0,1 0 7 0,1 0-4 15,-1-1-3-15,2-2-28 0,0 1 15 0,0-1-8 0,0 0-10 16,4 0-14-16,-4-1 14 0,1-1-14 0,1-1-15 16,-1 2 8-16,2-1-4 0,0 2 1 0,-2-3-5 15,2 3-3-15,1 2-11 0,-1-2 7 0,-1 3-4 0,1-2 1 16,-1 1-1-16,0 1 1 0,-1 0-4 0,1 0 3 15,-1 3-3-15,0 0 0 0,0-2 0 0,2 2 0 0,-3 2 0 16,3-1 8-16,0-1-12 0,-2 3 4 0,-1-1 8 16,3-1-16-16,0-2 20 0,-2 1-11 0,0-3-1 15,-1 1-12-15,2-1 0 0,0 0 16 0,0 0-20 0,-3 0 17 16,1-3-22-16,0 0-3 0,3 2-21 0,-5-1-31 0,0-3-19 16,0 1-64-16,-3 0-67 0,3-2 16 0,-3-2 18 15,0 1 18-15,2 2 20 0</inkml:trace>
  <inkml:trace contextRef="#ctx0" brushRef="#br1" timeOffset="137529.54">17361 3204 119 0,'2'-4'104'0,"-2"3"-15"0,0 1-7 0,0 0-6 0,0 0-4 15,-2 0-22-15,2-1-3 0,0 1-7 0,0 0 0 16,0 0-3-16,0 0 7 0,0 0-4 0,0 0 1 15,0 0-4-15,0 0 1 0,0 0-12 0,2 0 8 0,-2 0-7 16,0 0 3-16,0 0 1 0,0 0 7 0,0 0 1 16,0 1 0-16,0 4-15 0,0-2 20 0,0 1-8 15,0 1-12-15,0 1 9 0,0 0 4 0,0 1 0 0,0 2 10 16,0-1-17-16,0-1 17 0,0 1-20 0,0-1 17 16,0 2-17-16,0-1 5 0,0 2 5 0,0-1-5 0,0 2 6 15,0-1-4-15,0 4 5 0,0-1 11 0,-2 1-4 16,2-1-20-16,0 1 21 0,0 1-25 0,-1-2-1 15,1 2 12-15,0 0 12 0,-2 0 1 0,2-3-23 0,-1 2-11 16,1-1 24-16,0-2-30 0,-2-1 24 0,-1 1-18 16,3-4-18-16,0 0-6 0,-1 0-6 0,1-4 6 15,-2-2-18-15,4 1-5 0,-2-1-39 0,-2-1-25 0,1 0-45 16,-3 0-6-16,1 0-48 0,-2-4-68 0,2 1-7 16,-2 0 42-16,-1-3 24 0,1 1 30 0,-1-2 27 0,3 1 7 15</inkml:trace>
  <inkml:trace contextRef="#ctx0" brushRef="#br1" timeOffset="137822.17">17215 3388 52 0,'0'0'124'0,"0"0"8"0,0 0 1 16,0 0 7-16,1 0-9 0,2 0-25 0,2 0-2 0,3 0 5 15,-2 0 6-15,2 0-5 0,2 0-6 0,2 0-17 16,-1 0-7-16,2-3 3 0,0 2-7 0,-1-1-7 0,-1-1-8 16,0 3-7-16,1-1-10 0,0 1-4 0,-1-3-30 15,-3 3-25-15,3-2-5 0,-4 2-20 0,1 2-33 16,-4-2 3-16,2 0-35 0,-3 3-26 0,-1-2-55 0,0 2-69 15,-2-1 19-15,0 2 42 0,0 1 21 0,-2 1 23 0,-1-2 7 16,-3 2 18-16</inkml:trace>
  <inkml:trace contextRef="#ctx0" brushRef="#br1" timeOffset="138748.2">17233 5389 87 0,'0'0'107'0,"0"2"7"0,0 0-3 0,0 0-21 15,0-4 0-15,0 4-10 0,0 1-3 0,2-3 0 16,-1 0 12-16,1 2-10 0,1 1 1 0,1-3-3 0,-3 0 9 16,2 1 2-16,2 1-10 0,-2-2 1 0,3 0 7 15,-2 0-11-15,2 0 7 0,-3 0 2 0,2-2-11 16,1 2-3-16,-1 0-13 0,4 0 28 0,-2 0-7 0,-1 0-21 16,7 0-3-16,-7 0-6 0,2 0 27 0,0 0-4 15,1 0-11-15,-1 0-5 0,0 0-5 0,-1 0-7 0,2 0 1 16,-3 0-6-16,-1 0-7 0,2 0-8 0,-3 0 1 15,2 0-9-15,-3 0 1 0,2 0-32 0,-1 0 9 0,2 0-25 16,-3 0-29-16,0 0 8 0,-1 0-41 0,2 0-9 16,1 0-33-16,-2 0-20 0,-1 0-21 0,0 0-6 15,-1 0-54-15,-1-1-71 0,0-2 34 0,0-2 43 0,3 2 26 16,-3-1 25-16,0-1 26 0,-1 1 15 0</inkml:trace>
  <inkml:trace contextRef="#ctx0" brushRef="#br1" timeOffset="139878.69">16729 3913 87 0,'0'0'47'0,"0"0"45"0,0 0-2 0,0 0-8 16,0 0-10-16,0 0-33 0,2 0 12 0,-2 0-4 15,1 0-4-15,-1 0 1 0,0 0-11 0,0 0 14 16,2 0 1-16,-2 3-4 0,3-3-3 0,2 2 0 0,-4 1 1 16,1 0-8-16,-1-3-4 0,-1 0 1 0,2 3-1 15,0 1 9-15,-2-1-12 0,1 0-7 0,1 2-1 0,-2-2-3 16,-2 1 16-16,4 2 0 0,1 0-4 0,0 1-4 16,1 0 1-16,0 0-13 0,1 2-8 0,-1-1 17 0,1 0 0 15,-2 3-21-15,4 0 0 0,-4 1 4 0,2 0 17 16,-1 3-5-16,1 1-7 0,0 0 12 0,-3 1 13 15,-2 4 1-15,1 0 4 0,1 0-16 0,-2 2 22 0,1 1-9 16,-1 1 10-16,0-1-13 0,-1 2 6 0,1-1 9 16,3-2-3-16,-1 1-15 0,1-2 17 0,0-2-26 15,3-1 26-15,-1-2-3 0,0-1 0 0,-1 1-4 0,1-5-17 16,-2-2 6-16,2 1-5 0,-1-4 0 0,1 2 0 16,-3-4 0-16,1-2-5 0,-3 0 6 0,3-2 0 0,-3-1-18 15,0 0 18-15,2 0 21 0,-2 0-33 0,3 0 35 0,0-1-7 16,-3 1-27-16,0 0 15 0,2 0 14 0,-2 0-6 15,4 0 0-15,0 0-7 0,-3-2 1 0,4 1 1 16,-3-2-9-16,1-2 2 0,0 1-9 0,2-1 0 0,0-2-32 16,1 0 32-16,-5-1 1 0,6-3-42 15,-1 2 41-15,-1-3-40 0,1 0 8 0,0-1 32 0,2-4 0 16,0 1 1-16,0-2-42 0,3-2 33 0,-3-2-40 0,3-1 40 16,0-1-25-16,0-1 1 0,-1-4 1 0,2 1-1 15,1 1 16-15,0 1-16 0,-4 2 1 0,2 0-1 0,-1 1 8 16,-1 4-7-16,-2 1-8 0,-1 5 23 0,2 1-7 15,-4 3-15-15,1 1 14 0,0 2-7 0,-5 0 8 0,3 0-51 16,1 3-11-16,-3 2 8 0,-1 1-5 0,0-2-9 16,3 2-34-16,2-1 0 0,-4 1-41 0,-1 0 5 15,3 0-19-15,-3 0-62 0,0 1-49 0,2-1 20 0,-2-1 37 16,3 2 37-16,-6 2 12 0,0 0 23 0,0 0 17 16</inkml:trace>
  <inkml:trace contextRef="#ctx0" brushRef="#br1" timeOffset="140629.37">17210 4464 94 0,'0'0'86'16,"0"0"0"-16,0 0-8 0,0 0-6 0,0 0-22 0,0 0-21 15,0 0 14-15,0 0-18 0,0 0 15 0,0 0-18 16,0 0 18-16,0 0-11 0,0 0 0 0,0 0 0 0,0 1 1 16,0 1 6-16,0-1-6 0,0 2-8 0,0 1 0 0,0 0 19 15,0 0-3-15,0 1-16 0,0 2 12 0,0-1 1 16,0-1 7-16,0 0-11 0,0 2 11 0,0 2-3 15,0-2-19-15,0 2 16 0,0 0-20 0,0-1 20 0,0 0-4 16,0 2 1-16,0-3-12 0,0 4-13 0,0-4 13 16,0 2-5-16,0 0 1 0,0 0-8 0,0 0-5 0,0-1 13 15,0-1 0-15,0 2 0 0,0-1 0 0,0-2 1 16,0 3 3-16,0-3-3 0,0 1 0 0,-2-1 8 16,0 2 2-16,-1-1-1 0,3 1-23 0,-4-4 1 15,2 4 0-15,1-4 4 0,-2 2 19 0,1 0 0 0,0-3-28 16,2 0 24-16,0 0-24 0,0-3 24 0,-1 2-24 0,1-1 19 15,1 1-19-15,-2-2 24 0,2 0-24 0,1-2 20 16,0 1-25-16,1 2 15 0,0-2 10 0,1 1-25 16,1 0 10-16,3 0 5 0,-1 0-5 0,2 0 5 0,-1 0 5 15,-2 0-20-15,2 0 10 0,1-2-5 0,1 1 0 16,-2 1 0-16,-2 0 6 0,4-3-1 0,-2 3 0 16,0-2 0-16,-2 2 0 0,3 0-15 0,1-1 10 0,-2 2 5 15,-2-1-15-15,5 0 10 0,-5-3 5 0,3 3-5 16,0-1 15-16,-1-2-25 0,-2 3 10 0,1-3-10 0,-3 3 10 15,2-3 0-15,1 3 0 0,-2-2 10 0,-4 2-25 0,-1-1 25 16,3 1-31-16,-3 0 16 0,2 0-20 16,-2 0-10-16,0-2-4 0,0 1-23 0,-2-1-13 0,1-1-15 15,2 2-15-15,-4-2-37 0,2 0-34 0,-4 0-47 0,-2-2-3 16,1 1 33-16,2 1 24 0,-4 3 26 0,-1-3 11 16</inkml:trace>
  <inkml:trace contextRef="#ctx0" brushRef="#br1" timeOffset="141001.59">17158 4633 48 0,'1'0'125'0,"-1"0"0"0,0 0-21 0,0 0-11 16,2 0 11-16,1 0-24 0,3-3-14 0,-1 0-7 15,1 0-4-15,1-1-7 0,2 1-7 0,0-2 1 16,1-1-5-16,1 0-6 0,-2 0-1 0,1-2 1 0,-2 4 4 16,3 0-16-16,-3-1 9 0,0 2-13 0,0-3 9 0,0 5-12 15,-2-1-4-15,0 1 4 0,1 1 4 0,-1 0-12 16,0 0 4-16,-1 0-4 0,1 0 0 0,1 0 0 0,-2 0-4 15,1 0 4-15,-2 0-4 0,0 0 4 0,-3 0-4 16,4 0 0-16,-5-3-4 0,2 3 0 0,-2 0-4 16,0 0-16-16,1-2 8 0,-1 1-4 0,-1 1-12 0,1 0-3 15,1-2-31-15,-4 0-33 0,3 1-61 0,-3-2-45 16,0 0 28-16,-1 0 19 0,1-1 22 0,0 0 15 0</inkml:trace>
  <inkml:trace contextRef="#ctx0" brushRef="#br1" timeOffset="141312.17">17143 4428 73 0,'2'0'132'16,"-2"3"-4"-16,1-5-9 0,1 2-4 0,3-1-6 0,1 1-3 16,-1 0-11-16,4 0 6 0,1 0-6 0,1 0-14 0,3 0-15 15,-1 0-6-15,-1-2 12 0,1-1-23 0,0 0 14 16,-1 0-8-16,1 0-25 0,-2 0-8 0,0 0-5 0,-3-1 1 16,0 0-10-16,1 0-38 0,-1 1-9 0,-3 2-21 15,0 1-36-15,-2-2-13 0,0 1-83 0,-1-4-44 16,-2 2 38-16,1 0 17 0,-1-1 24 0,0 1 17 0,-1 0 16 15</inkml:trace>
  <inkml:trace contextRef="#ctx0" brushRef="#br1" timeOffset="142028.8499">17551 4479 105 0,'0'0'89'0,"3"0"-7"0,-3 0-3 15,-1 0 0-15,1 0-4 0,-2 0-28 0,4 1-4 0,-2 1-3 16,1 1-3-16,-4-2-1 0,5 4 1 0,-2-3 7 16,0 3 0-16,-2 0-18 0,2-1 0 0,0 4 7 15,0-5 1-15,0 3 0 0,0 0 3 0,0 0 5 0,3 0-7 16,-3 0-1-16,0 1 13 0,0 1-12 0,0 1-11 0,0 0 12 15,0-2 0-15,2 4 0 0,-2-2 1 0,0 1-4 16,-2 1 0-16,2 1 1 0,0 0 4 0,0 0 1 0,0-2 1 16,0 4-5-16,0-4-22 0,0 1 1 0,0 1 4 15,0-2 19-15,0 1-10 0,0-2 6 0,0-2-4 16,0 1-1-16,0 0 11 0,0-1-14 0,0-1-5 0,0-2 0 16,0 1 0-16,0-1-4 0,0-1 4 0,0-1-9 15,0-1 5-15,0-1-6 0,0 2 1 0,0-2-6 16,0 0 6-16,0 0-6 0,0 0 6 0,0-2-6 0,0 2 1 15,0 0 15-15,0 0-4 0,0 0-17 0,0 0 0 0,0 0 5 16,0 0-5-16,0 0 0 0,0 0 0 0,0 0-5 16,0 0 5-16,0 0-6 0,0 0-5 0,0 0 0 15,0 0-37-15,0 0-5 0,0-3-23 0,0 2-32 0,0-2-13 16,0-2-34-16,0-2-69 0,0 1-46 0,0-5 46 16,0 2 20-16,0-3 27 0,0 0 19 0,0-1 19 15</inkml:trace>
  <inkml:trace contextRef="#ctx0" brushRef="#br1" timeOffset="142362.31">17515 4446 87 0,'3'0'104'16,"0"0"-12"-16,2 0-9 0,-2 0-1 0,5-2-14 15,0 1-21-15,-2-2-7 0,6 1-4 0,-3-2-3 0,-1 1 0 16,1-2-4-16,-1 2 0 0,3-3-3 0,-1 3 0 16,-2 2 7-16,2-2-11 0,0 3 8 0,-2-3 0 0,1 3 0 15,-1-2-4-15,0 2 0 0,0 0-3 0,2 2-15 16,-4-2-5-16,-1-2 1 0,3 2 8 0,-2-1-9 15,0 2-3-15,1-1 20 0,-3 0-24 0,3 0 0 0,-2 0 0 16,2 0-4-16,-4 0 16 0,2 0-19 0,0-1-8 16,-2-1 0-16,1 2-12 0,-4-3-36 0,1 0-26 0,1 2-57 15,-1-5-31-15,-1 3 27 0,0-1 18 0,0 0 8 16</inkml:trace>
  <inkml:trace contextRef="#ctx0" brushRef="#br1" timeOffset="142746.04">17434 4665 98 0,'-1'1'121'0,"2"-1"-10"0,-1 0 14 16,5 0-9-16,0-1-15 0,1 1 1 0,0 0-13 16,2-2-4-16,0-1-2 0,3 2-3 0,0-2 2 0,1 0-23 15,-2 0 13-15,0 0-23 0,-2 1 13 0,3 0-8 16,-5 0-20-16,2 0 14 0,0 2-27 0,0 0-3 15,-2 0 18-15,2 0-23 0,0 2 14 0,3-2-13 0,-1 0-10 16,-1-2-13-16,4 2-27 0,-4 0-4 0,1 0-13 16,2 0-32-16,-4 0-23 0,2-1-64 0,-1-2-58 0,-1 1 8 15,-1-2 29-15,-1 0 24 0,2-1 19 0,-2 0 18 0</inkml:trace>
  <inkml:trace contextRef="#ctx0" brushRef="#br1" timeOffset="145547.73">21112 2713 55 0,'1'0'86'16,"2"0"-1"-16,-1 0-3 0,1 0-10 0,-3 0 7 0,4-1-22 16,-3 2-10-16,-1-1-11 0,3 0 8 0,1 0-1 15,-4 0 9-15,1 0-1 0,2 0-3 0,-3 0-19 0,4 0 16 16,-2-1-11-16,-2 1-1 0,2 0-3 0,-2 0 1 16,2 0-1-16,-2 0 1 0,0 0 4 0,0 0-1 0,4 0 2 15,-2 1-9-15,-2-1 5 0,5 0-20 0,0 0 20 16,-1 0-12-16,1 1-8 0,1-1 17 0,-1 0-21 15,0 0 16-15,0 0-19 0,0-1-1 0,2 1 16 0,-4 0-20 16,4 1 21-16,-3-1-21 0,1 0 0 0,2 4 9 16,-1-4 7-16,-2 0-20 0,1 3 21 0,0-3-21 15,0 1 12-15,-2 1-3 0,2-1 12 0,1 1-22 0,-5 1 22 16,1-3-12-16,3 4-10 0,-2-2 23 0,0-2-5 16,2 0-9-16,-2 0 0 0,2 3 1 0,-1-5-1 0,3 2-13 15,1-1 14-15,-3 4-1 0,2-5 0 0,-2 4 1 0,2-2-1 16,-1 0-4-16,0 0 0 0,2 0 0 0,-2 0 13 15,-1 0-4-15,2 0 0 0,-2 0 0 0,-1 0-14 0,4 0 5 16,-3 0 9-16,-1 0-13 0,1 0 4 0,-1 0 0 16,0 0 0-16,2 0 0 0,-3 0 9 0,2 0 0 15,0 0-9-15,0 0-5 0,-2 0 5 0,5 0 0 16,-4 0-4-16,3 0-1 0,-1 0 5 0,2 0-4 0,1 0-10 16,0 0 14-16,-1-3 0 0,0 3 0 0,1 0 0 15,-1 0 0-15,-2 0 0 0,2 0-4 0,0 0 4 0,-2-2 0 16,1 2-9-16,-3 0 18 0,1 2-9 0,1-2-4 15,-1-2-5-15,0 2 9 0,0 0 0 0,0 0 0 0,-1 0 0 16,2 0 9-16,-1 0-1 0,0 0-3 0,1 0-1 16,1 0 1-16,0 0-23 0,1 0 0 0,-1-3 23 15,1 3-23-15,-1-1 23 0,1-1-23 0,-3 1 23 0,3-1-14 16,-1 2 13-16,-1 0-21 0,0-1 21 0,-1 1 1 16,0 0-1-16,-2-2 0 0,2 4 1 0,-1-1-23 0,-1-2 23 15,0 1-10-15,1 0-8 0,-1 0 0 0,0 0 1 16,0 0 20-16,0 0-21 0,2 0 22 0,1 0-22 0,-3 0 13 15,2 0 0-15,-2 0-13 0,2 0 22 0,0 0-22 16,3 0 17-16,-4 1-16 0,1-1-34 0,-2 0 37 16,2 0 1-16,0 0 12 0,0 0-12 0,-1 0 12 0,-1 0-12 15,2 0 12-15,0 0-8 0,-2 0 0 0,-1 0 8 0,1 0-8 16,0 0 16-16,2 0-20 0,-5 0 12 0,4 0-12 16,0 0 20-16,-3 0-8 0,3 0-12 0,-3 0 20 15,6 0-20-15,-6 0 16 0,2 0 1 0,2 0-18 0,-1 0 18 16,0 0-18-16,1 0 18 0,-4 0-9 0,4 0 0 15,-2 0 0-15,2 0 0 0,-1 0 0 0,1 0 0 0,-2 0 8 16,2 0-21-16,2 0 22 0,-4 0-9 0,2 0-9 16,1 0 1-16,-2-3 0 0,0 3 0 0,-1 0 20 15,0 0 0-15,-1-1-3 0,1 1-18 0,0 0 22 0,0 1-21 16,2-2-1-16,-2 2 1 0,0 2 0 0,0 0 4 16,4 0 20-16,-6 0-3 0,3-1-22 0,-4-2 5 0,1 3 0 15,1-3 8-15,-1 0-8 0,4 0 21 0,-4 0-13 16,1 0 8-16,1 0-20 0,0-2 0 0,2 4 20 15,0-2-20-15,-3 0 4 0,2 0-1 0,2 0 18 0,-3 0-17 16,-1 0 16-16,1 0-20 0,-3 0 20 0,0-2-20 16,4 2 21-16,-4 0-22 0,1 0 5 0,1 0 17 0,-1 0-22 15,-1 0 22-15,4 0-22 0,-4 0 9 0,1 0-8 0,1 0-4 16,-1 0-1-16,-1 0 5 0,0 0-13 0,0-1-20 16,-1-3-3-16,1 2-8 0,0 0-31 0,0-1-47 0,-2-1-54 15,1-3-25-15,-3 3 29 0,1-2 22 0,-2 0 19 16,2 0 14-16</inkml:trace>
  <inkml:trace contextRef="#ctx0" brushRef="#br1" timeOffset="146146.34">21863 2542 55 0,'-2'2'89'0,"4"0"-7"0,0-2 4 0,-4 0-7 0,2 0 3 15,0 0-24-15,0 0-11 0,0 0-7 0,2 0-4 16,-2 0 0-16,1 2-3 0,-1-2 0 0,3 2-7 0,-3-2 7 16,4 1-11-16,-4 2 4 0,3 0-8 0,0 0 4 0,0 0-7 15,1 0 15-15,-4 2-18 0,5-2 10 0,-3 1 8 16,1 2 1-16,0-1-12 0,2-2 4 0,-2 1-4 16,1 2-4-16,0-1 4 0,-1 1-3 0,0-2-1 0,2 2 5 15,-2-1-4-15,2 1-1 0,-2-1 1 0,2 2 0 16,1-3 8-16,-1 2 0 0,0 0-4 0,1-1-4 0,-2 1 0 15,0 1 1-15,2-1-13 0,-1 0 4 0,1 2-8 16,-2-1 16-16,-1-1 1 0,-1 3-1 0,-1-3-16 16,-1 5 17-16,0-5-4 0,2 3-13 0,-2-3 12 0,0 1 5 15,-2 1 0-15,2-1 4 0,0-1 5 0,0 0 13 16,0 0-21-16,0-1 22 0,0 1 1 0,0-2-9 16,0 1-14-16,0 0 10 0,-1 0 5 0,-1 0 1 0,-1 1 0 15,-1-1 0-15,0 2-4 0,-1-3 11 0,-3 1 0 16,4 1-4-16,-3 0 1 0,1 0-6 0,-1 0 2 0,1 1-6 15,0-1 0-15,-1-1-5 0,1 1-28 0,0 1-1 16,-4-1 29-16,2 2-5 0,-1-4-6 0,-2 4-6 16,1-2-18-16,1-2-6 0,1 2-5 0,-3 0-29 0,3-1-4 15,-2-1-3-15,3 1-30 0,0-4-7 0,2 1-5 16,1-1-45-16,-1-1-26 0,2-1-87 0,-2-2 3 0,2-2 34 16,2 1 41-16,1-4 12 0,0-1 22 0,-2 2 15 0</inkml:trace>
  <inkml:trace contextRef="#ctx0" brushRef="#br1" timeOffset="147162.15">20748 1527 84 0,'0'0'92'16,"0"-2"-6"-16,0 2-7 0,0 0-4 0,0 0-21 0,0 0-4 16,0 0-21-16,0 0-4 0,0 0-3 0,0 0 14 15,0 0-18-15,0 0-3 0,0 0 17 0,0 0-10 0,0 0 4 16,0 0-11-16,0 2 7 0,0 1 3 0,0 0-3 15,0 0 15-15,0 3 0 0,0-2 1 0,0 3-19 16,0 1 11-16,0 1 4 0,0 2 0 0,0-3 12 0,0 5 4 16,0-1 1-16,-1 1-4 0,1 1 1 0,0 1 8 15,0 0 2-15,0 1-8 0,0 2 13 0,-4 0 11 0,2 0-3 16,0 0 3-16,0 0 1 0,2 1-12 0,-3-1 2 16,2 1 2-16,-3-3 13 0,1 1 3 0,3-1-31 15,0-1 13-15,0-1 14 0,-1-1-3 0,-3-2-3 0,6-1-5 16,-2 1-4-16,-2-4-6 0,4 1 2 0,0-2-14 15,-4-2 1-15,2 2-6 0,0-1-25 0,0-2 0 0,-2-2 17 16,2 1-41-16,0-1 42 0,0-1-9 0,0 2-8 0,0-2-25 16,0 0-18-16,0-2 35 0,0 2-9 0,0 0-59 15,0 0-7-15,0 0-36 0,0-1-9 0,0-1-43 16,-1-1-20-16,-1-1 9 0,0-1-14 0,1-2-30 0,-5-1-48 16,1-1-43-16,0-3 35 0,1 0 39 0,-1-1 29 15,-2-1 25-15,6-1 22 0,-5-1 14 0</inkml:trace>
  <inkml:trace contextRef="#ctx0" brushRef="#br1" timeOffset="147612.8799">20449 1462 59 0,'0'0'107'0,"0"0"-11"16,0 0-3-16,0 0 7 0,2 0-3 0,1 0-21 15,1 0-18-15,-1 0 12 0,4 0-11 0,-2-3-8 0,2 0-2 16,-1 2-8-16,5-1-4 0,-3-2-3 0,3 1-3 15,0 0-4-15,-2-2-1 0,3 1-14 0,2 1 7 0,-2 0-3 16,1 1 7-16,1 1-11 0,-1 1 0 0,-1-2-5 16,1 0 5-16,0 2-4 0,-1 0 0 0,0 0 0 15,-2 0 0-15,0 0 0 0,0 0 0 0,0 0 0 0,0 0 0 16,-2 0 0-16,1 0 12 0,1 0-4 0,0 0 0 16,-4 0 1-16,3 0-9 0,-1 0 0 0,2 0-8 15,-4 0 0-15,3 0 20 0,-4 0 1 0,3 0-25 0,-3 0 21 16,-2 0-22-16,3 0 1 0,-3 0 0 0,1 0 0 15,-3 0 0-15,2 0 16 0,-3 0 1 0,0 0-22 0,0 0-3 16,0 0 8-16,0 0-9 0,0 0-7 0,2 2-5 16,-2-2-23-16,0 0-20 0,3 0-14 0,-1 2-41 0,0-2-64 15,-2 0-18-15,1 0 24 0,2 0 20 0,3 0 22 16</inkml:trace>
  <inkml:trace contextRef="#ctx0" brushRef="#br1" timeOffset="148146.07">20501 1977 76 0,'4'4'104'0,"-4"-1"-4"0,1 0-11 0,3-1-3 16,-3-2 4-16,4 0-21 0,0 1-18 0,1 1 14 0,0-1-2 15,-1-1-1-15,3 2-14 0,0 1-3 0,4-2 0 0,0 1 1 16,-3-1-4-16,4 0-12 0,0-1 13 0,0 0-12 16,2-1-11-16,0 1 3 0,-2-4 9 0,4 1-12 15,0 1 4-15,-2 1-4 0,0-1-8 0,0-1-4 0,0 2 0 16,-6-1 9-16,4-1-1 0,-2 3-4 0,-2 0 1 15,-3 0-9-15,1 0-8 0,-2 1 16 0,-2-2-16 0,2 2 21 16,-1-1-22-16,-1 2 10 0,2-2 11 0,-2 2-20 16,0-1 17-16,2 1-22 0,-1-1 22 0,0-1-5 15,2 3-16-15,-1-1 12 0,2-1-17 0,-3-1-16 0,1 2-8 16,3-2-28-16,-2 0-47 0,1 0-99 0,-1-3-19 16,0 1 30-16,0-2 23 0,-1 1 24 0,2-2 13 0</inkml:trace>
  <inkml:trace contextRef="#ctx0" brushRef="#br1" timeOffset="152378.79">22222 3127 73 0,'0'0'82'0,"0"-3"-7"0,0 2-4 0,0 1 15 15,0-2-7-15,0 1-29 0,0 2 5 0,0-1-1 16,0 0 0-16,0-1 5 0,0 1-4 0,1 1-22 0,-1-1 0 16,0-1-3-16,0 1 11 0,0 0-4 0,0 0-7 15,0 0 0-15,0 0-11 0,0 0 8 0,2 0 0 0,-4 0 4 16,2 0-4-16,0 0 8 0,0 1 0 0,0 2 1 15,0 0 0-15,0 0-8 0,0 2 4 0,0-1 1 16,0 4 0-16,0-2 5 0,0 3 13 0,0 1-4 0,0-1-12 16,0 3 14-16,0-1 14 0,0 1 2 0,0 3-3 0,0-2-14 15,0 4 22-15,0-1-8 0,-1 2-4 0,-4 0 8 16,5 0-16-16,0 3 26 0,-3-1-4 0,3 1-16 16,-1-2 1-16,1 1-17 0,-4-2 27 0,4-2-5 0,0 0-33 15,0-2 29-15,-3 0 2 0,3-2-7 0,0-3-6 16,0-1-6-16,-2-1-9 0,2-3-23 0,0 1 24 0,0-3-8 15,0 2-8-15,0-4-8 0,0 0-18 0,0 0-8 16,0 0-41-16,0 0 0 0,0 0-51 0,0 0-46 16,-1 0-40-16,-1-2 11 0,-1-2-43 0,0 1-16 0,0-2-50 15,-2-1-7-15,1 0 45 0,-1-1 33 0,1-3 41 16,-4 2 13-16,5-3 21 0,2 2 15 0</inkml:trace>
  <inkml:trace contextRef="#ctx0" brushRef="#br1" timeOffset="152678.19">22073 3313 144 0,'0'0'114'15,"0"0"4"-15,0 0 1 0,2 0 7 0,3 0-17 16,-4 0-13-16,4 0 0 0,1 0 6 0,0 0-3 0,1 0-21 16,-1 0 5-16,2 0-2 0,0 0-11 0,1 0-3 15,-2 1-16-15,-1 1 6 0,2 0-4 0,0 1-12 16,0 0-4-16,-2 0-4 0,2 1-5 0,0 2-4 0,1-1-14 16,0 1-6-16,-3-2-28 0,0 1-14 0,2-2-22 15,-2 1-39-15,-1-1-22 0,4 2-37 0,-6-4-86 0,4 1 11 16,-2-2 31-16,0 0 18 0,-2 0 23 0,2 0 18 15,1 3 18-15</inkml:trace>
  <inkml:trace contextRef="#ctx0" brushRef="#br1" timeOffset="153580.12">22105 5605 84 0,'0'2'128'0,"0"-2"-7"0,0 1-9 15,-2-1-23-15,2 0 9 0,-1-1-40 0,1-1 12 16,0 4-15-16,1-2 0 0,-1 0-3 0,0 0-3 0,0 0 4 16,-1 0 8-16,1 0-23 0,0 0 12 0,0-2 5 15,0 2-3-15,0 0-4 0,0 0 17 0,1 0-15 0,2 0 13 16,1 0 2-16,-3 0-4 0,4 0 2 0,-2 0 11 15,2 0-27-15,3 0 11 0,-4 0 12 0,3 0-14 16,-2 0 2-16,1 0-4 0,2 0-15 0,0 0 12 0,0 0-5 16,-2 0-4-16,2 0 12 0,0 0-23 0,-4 0 0 15,5 0 1-15,0 0 7 0,-5 0-6 0,3 0 1 0,-4 0-6 16,4 0-1-16,-3 0-20 0,1 0 0 0,-1 0 0 16,1 0-7-16,-3 0 0 0,1 0 0 0,2 0-7 15,0 0-7-15,0 0 0 0,1 0-40 0,-2 0-39 0,1 0-13 16,0-1-24-16,0-1-35 0,1-1-17 0,-1-1-23 15,-4 1-56-15,-1 0-24 0,0 0 44 0,-1-2 32 0,-1 3 28 16,-4 0 20-16,1 0 22 0,-1 1 14 0</inkml:trace>
  <inkml:trace contextRef="#ctx0" brushRef="#br1" timeOffset="155108.14">20922 3939 134 0,'0'0'85'0,"-1"0"8"0,1 0-3 15,0 0 6-15,0 0-2 0,0 0-25 0,0 0-11 16,0 0-10-16,0 0 14 0,0 0-10 0,0 0-3 0,0 0-4 16,0 0-8-16,0 0 1 0,0 0-3 0,0 0 7 0,0 0-15 15,0 0 0-15,0 0-3 0,0 0-1 0,0 0 5 16,0 0-4-16,0 0 0 0,0 0-4 0,0 0-4 16,0 0 0-16,0 0 1 0,0 0-1 0,0 0-4 0,0 0 1 15,0 3-1-15,0-3 1 0,0 3-1 0,1-2 1 16,3 2-1-16,-4 3 1 0,2-1-4 0,0 2-18 15,0 1 5-15,-1-1 8 0,2 1-8 0,1 1 0 0,-3-1 4 16,2 2 8-16,-1-2 9 0,1 3-21 0,0 0 12 16,-1-2 1-16,2 3-1 0,1 1 1 0,-2 1 0 0,1-1-1 15,0 4-8-15,-4-1 5 0,4 4-1 0,-3-2 9 16,1 3 0-16,1 3 0 0,-1-2 14 0,-1 5-14 0,-1-3 14 16,3 2-23-16,-1 1 24 0,1-2-1 0,2 2-18 15,-5-1 1-15,1-1 27 0,-1 1-8 0,3-4-1 16,2 1 2-16,-1-2-1 0,-1-2 1 0,1-1 5 0,1 0-14 15,-2-1 10-15,3-1 17 0,-1-2-27 0,0-4 23 16,3 1-28-16,-5-2 1 0,2 0 29 0,-2-3-35 0,0-2 12 16,0 2 1-16,1-4 0 0,-4-2 0 0,1 3 0 15,-1-3 1-15,0 0-1 0,0 0 2 0,0 0-1 16,0 0 1-16,0 0-13 0,0-2 34 0,0 4-6 0,0-2-34 16,2 0 20-16,-2-3 16 0,1 1-36 0,4-2 29 15,-4-1 1-15,1 1-8 0,1-2-29 0,4-3 31 0,-4 0-8 16,2-2 0-16,-1-2-38 0,4 1 30 0,-2-3-30 0,-1 0 30 15,3-2-15-15,-1-1 0 0,3-1-23 0,-2-2 7 16,0-2 9-16,3-1 7 0,-1-1 0 0,1-2-23 16,-2 0 0-16,2-2 9 0,-2 1-1 0,1 1 7 0,2-2-6 15,-4 4 7-15,-2 1-1 0,3 1 1 0,-2 2 7 16,1 3 0-16,-4 3 0 0,5 2 15 0,-4 1-15 16,0 1 0-16,0 1 14 0,-2 2-14 0,4 1 0 0,-5 1 15 15,0 0-15-15,1 1 0 0,0-1 15 0,1 3-8 16,-3-1-22-16,1 2 0 0,1 2 1 0,0-1-1 0,-1-2-42 15,1 1 2-15,0-1-19 0,0 2-4 0,-3 1-32 16,0 0-24-16,2 0 14 0,-1-3-28 0,-1 0-23 16,-1 1-20-16,1 4-65 0,-2-2-12 0,2 0 42 0,2 0 29 15,-2-2 28-15,0 4 15 0,0 1 18 0</inkml:trace>
  <inkml:trace contextRef="#ctx0" brushRef="#br1" timeOffset="155779.9799">21401 4491 73 0,'-1'0'82'0,"2"0"4"15,-1 0-8-15,0 0-3 0,-1 0-10 0,1 2-15 16,0 0-3-16,0 0-18 0,0 1 14 0,0 0-6 0,0 0-5 15,0 0 5-15,0 1 3 0,0 1 1 0,0-1-1 16,0-1-3-16,0 0 1 0,-2 1-20 0,0 0 20 0,1 2-19 16,1-2 11-16,0 2 4 0,-2-1-3 0,1 2 11 15,1-1 1-15,-2 2-16 0,2-2 21 0,0 3-4 16,0-2 0-16,0 4 5 0,0-2-7 0,-4 1 21 0,1 1-7 16,3-1-4-16,-2 2 1 0,0-1 11 0,1 1-3 15,-3-2-4-15,4 1 2 0,-3-1-24 0,2-1 16 0,1 0-25 16,1-3 11-16,-2 2-5 0,1-4-10 0,0 2 5 15,0-3 12-15,1-1-4 0,-2-1-30 0,1-1 30 16,0 0-17-16,0 0-6 0,0 2-12 0,0-2 24 0,0-2-18 16,0 2-18-16,0 0 24 0,0 0-12 0,0 0-30 15,0 0-23-15,0 0 13 0,-4 0-33 0,1 0-7 0,2 0-33 16,-4 0-9-16,2 0 7 0,0 0-31 0,-2 0-30 16,0 0-57-16,0-3-13 0,1 2 37 0,4-2 25 15,-2-2 22-15,0 1 19 0,2-2 19 0</inkml:trace>
  <inkml:trace contextRef="#ctx0" brushRef="#br1" timeOffset="156182.01">21258 4657 126 0,'1'0'100'0,"1"0"-7"0,1 2-3 16,1-2 3-16,-1 0-6 0,2-3-22 0,0 1-22 15,3 1 16-15,0-2-22 0,-2 1 7 0,2-1-15 0,-1-1 16 16,1 1-11-16,-2 0-8 0,2-2 4 0,-2 2 0 16,0 3 4-16,4-4-11 0,-6 1 0 0,4 0-11 0,1 0 7 15,0 1 1-15,-1-1-5 0,-2 2-3 0,1-1-8 16,2 2 8-16,-1-3-1 0,-2 3 1 0,1 0-4 0,-1 0 4 15,1 0 8-15,0 0-12 0,-1 2 0 0,2-4 0 16,-2 2 0-16,2 0 0 0,-1 0-8 0,1 0 8 0,-1 0 0 16,0 0 8-16,-1 0 0 0,1 0-16 0,-3 0 4 15,1 0 1-15,3 0-1 0,-3 0 0 0,-1 0 0 16,0 0 0-16,-1 0 0 0,-2 0 4 0,1 0-12 0,0 0 0 16,-2 0 0-16,1 0 0 0,-2 0-4 0,-1 0-5 15,2 0-3-15,0-3-20 0,0 2-8 0,0-1-31 0,0-1-29 16,-2 0-59-16,2-3-32 0,-3 2 10 0,2-2 20 15,-3 1 18-15,3-2 19 0</inkml:trace>
  <inkml:trace contextRef="#ctx0" brushRef="#br1" timeOffset="156609.62">21566 4389 112 0,'1'1'96'0,"-1"1"-3"16,0 1-3-16,0-2-8 0,0 3 8 0,0 0-25 0,4 2-3 15,-3-2-3-15,-2 2-4 0,2-1-11 0,2 1 0 16,0 1 1-16,-3-1-4 0,0 2 1 0,0 2-8 0,0-1 20 16,0 2-20-16,0-2 17 0,0 3-8 0,2 0 1 15,-4-2 0-15,2 4 5 0,0-1 0 0,0-1 10 0,0 0 0 16,0 3-11-16,-1-3 1 0,-4 2 5 0,2-1-4 16,1 0 6-16,-1 0-3 0,-2-1-4 0,2-2-4 15,2 1 1-15,-3-2-4 0,1 0-26 0,3-2 16 0,0-1 0 16,0-1-4-16,0 1-6 0,0-3-5 0,0-2-6 15,2 2-16-15,-4-3-12 0,2 2-6 0,0-2 1 0,0 0-16 16,0 0-26-16,0 0-18 0,0-2-7 0,0 2-43 16,0 0-28-16,0 0-78 0,0-3-36 0,0 2 39 15,0-2 34-15,0 0 25 0,0-2 22 0,0-1 8 0</inkml:trace>
  <inkml:trace contextRef="#ctx0" brushRef="#br1" timeOffset="157230.4799">21849 4507 126 0,'0'-1'93'0,"0"1"-4"16,3 0-6-16,-3 0-4 0,0 0-15 0,-5 0-17 0,5 0-3 15,0 0-1-15,0 0-3 0,0 0 4 0,0 1 4 16,0 2-15-16,0 0 15 0,0 0-11 0,0-1 5 16,0 4-5-16,0-2 1 0,0 4 0 0,0-2 0 0,0 0 13 0,0 1-24 15,0 1 24-15,0-1-15 0,0 1 4 0,0 0-4 16,0 2 1-16,0-1 4 0,0 0 10 0,0 1 0 15,0 1-21-15,0-1 14 0,0-1-4 0,0 3 5 0,0-3-4 16,0 2 1-16,0-2-9 0,0 0 0 0,0 1 26 16,0-1-24-16,0 0 21 0,0 0-14 0,0-1 11 0,0-1-26 15,0-1 23-15,0 2 1 0,0-3-16 0,0 0-5 16,0 1 0-16,0-3-6 0,0 1 0 0,0-2 1 16,0 1-6-16,0-1-6 0,0-1 6 0,0-1-6 0,0 2 0 15,0-2-7-15,0 0-12 0,0 0 12 0,0-2 1 16,0 2 6-16,0 0-26 0,0 0-39 0,0 0-4 0,0 0-41 15,-3 0 10-15,3-1-39 0,-1-2-13 0,-3-2-29 16,1 1-20-16,0-2-58 0,0-2-27 0,-2-1 41 16,3 0 28-16,1-3 28 0,-2-1 22 0,1 2 18 0</inkml:trace>
  <inkml:trace contextRef="#ctx0" brushRef="#br1" timeOffset="157684.07">21714 4435 69 0,'0'3'82'0,"0"-1"11"0,-1-2-21 0,1 0-1 15,1 0 8-15,3 0-21 0,-3 0-4 0,2 0-4 16,3 0-6-16,-2-2 3 0,0 4-10 0,1-2 0 0,3-2 14 16,-3 0-21-16,3 2 14 0,-4-1-10 0,1-2 0 15,2 2-15-15,-1-2 7 0,2 1-11 0,0 1 8 16,0-1 0-16,-2 2-4 0,5-3-3 0,-1 0-1 0,-1 3-3 15,0 0 0-15,1 0 7 0,0 0-11 0,-1 0 0 16,-3 0 0-16,2 0-1 0,-1 0 5 0,-1 0-12 0,2 0 0 16,-4 0 4-16,4 0-4 0,-3 0 8 0,0 0-16 0,3 0 16 15,-4 0-20-15,3 0 20 0,-2 0-24 16,0 0 20-16,2 0-4 0,-1 0-4 0,-2 0-4 0,0 0-3 16,0 0-9-16,-1 0-3 0,-1 0 0 0,-1 0 7 0,-1 0-11 15,0 0 4-15,0 0-7 0,0 0-19 0,0 0-4 16,-3 0-44-16,0 0-46 0,-1 0-38 0,0 0 20 15,0 0 18-15,1 0 18 0</inkml:trace>
  <inkml:trace contextRef="#ctx0" brushRef="#br1" timeOffset="158178.26">21684 4797 94 0,'2'-2'82'0,"1"2"4"0,0 0 0 0,3 0-7 16,-1 2-22-16,2-4-10 0,1 2 0 0,0 0-4 15,2 0-17-15,-2 0 3 0,2 0 3 0,2 0-6 16,1 0-4-16,1 0 0 0,-1 0-4 0,3 0 1 0,-2 0-5 15,-1 0 1-15,-1 0 0 0,1 0 11 0,-1 0 0 16,-2 0 0-16,0 0 0 0,-3 0 1 0,1 0-16 0,-3 0 8 16,2-2 0-16,-3 1 11 0,1 1-3 0,1-1-12 15,-1-1 9-15,-3 1-13 0,1-1 1 0,-3 2-1 16,5-3 1-16,-4 3-4 0,3 0 8 0,-3-1-5 0,2-1-18 16,2 4-5-16,-4-4 8 0,2 4 4 0,-1-5-20 15,1 1-7-15,-3 2-4 0,3 0-22 0,-3 0-27 0,0-3-47 16,0 0-74-16,0 0 27 0,-3 0 13 0,5 0 18 15,-1 0 19-15</inkml:trace>
  <inkml:trace contextRef="#ctx0" brushRef="#br1" timeOffset="167768.01">21164 2005 52 0,'0'0'78'0,"2"0"-3"0,-2 0-4 0,1 0-6 16,-1 0-1-16,0 0-10 0,-3 0-22 0,3 0 15 15,0 0-18-15,0 0 0 0,0 0 3 0,0 0-3 0,0 0 8 16,0 0-12-16,0 0-3 0,0 0 0 0,0 0 4 15,0 0-8-15,2 0-3 0,-1 0 7 0,-1 0-7 16,0 0-4-16,0 0 4 0,0 0 0 0,0 0 0 0,0 0-4 16,0 0 0-16,0 0 4 0,0 0 19 0,0 0-19 15,0 0 8-15,0 0-1 0,0 0 1 0,0 0 0 0,0 0-4 16,0 0 5-16,0 0-9 0,0 0 1 0,0 0-1 16,0 0 1-16,0 0-1 0,0 0-3 0,0 0 0 0,0 0-4 15,0 0 0-15,0 0-4 0,0 0 0 0,0 0 0 16,0 0 0-16,0 0 0 0,0 0 0 0,0 0 0 15,0 0-4-15,0 0 4 0,0 0 0 0,0 0 0 0,0 2 8 16,0-1 0-16,0 2 0 0,0 0-8 0,0 0 8 16,0 1 0-16,0 3-12 0,0-1 4 0,0 1 13 15,0 2-1-15,0-3-8 0,0 2 1 0,0-1-13 0,0 4 4 16,0-4 16-16,0 0-20 0,0 3 25 0,0-3-13 16,0 1-8-16,0-1 0 0,0 2 0 0,0-1 8 0,0-2 1 15,0 1 8-15,0-1 0 0,0 0 0 0,0 0-26 16,0 0 1-16,0-1 20 0,0 1 1 0,0-2-9 15,0 1 9-15,0-2-4 0,0 1-18 0,0 1 18 0,0-2-9 16,0-2-9-16,0 2 18 0,0-1-18 0,0-2 18 0,0 0-22 16,0 1 22-16,0-1-27 0,0 0 23 0,0 0-22 15,0-1-9-15,0 1 9 0,0 0-4 0,0 0-12 0,0 0-29 16,0 0-18-16,-3 0-46 0,2 0-61 0,-3 0-35 16,1-2 30-16,2-1 19 0,-3 2 23 0,1-2 18 15</inkml:trace>
  <inkml:trace contextRef="#ctx0" brushRef="#br1" timeOffset="168138.19">21083 2151 101 0,'3'0'100'0,"2"0"0"16,-1-3-10-16,0 1-4 0,1 1-3 0,4-2-29 0,-1 1-3 15,-1-1 11-15,1 0-22 0,-1 0 0 0,0 3 12 0,-1-3-4 16,1 3-18-16,-3-1 0 0,4 1 4 0,-2 0-4 16,-1 0 1-16,2 1-5 0,-2-1 1 0,-1 0-4 0,2 0-3 15,1-1 3-15,-3 1-3 0,1 0-1 0,0 0-3 16,0 0 0-16,-1 0 0 0,3 0-8 0,-2 0 8 15,-4 0-4-15,6 0 8 0,-3 0-20 0,2 0 8 0,-1 0 0 16,0 0 0-16,-2 0 9 0,5 0-17 0,-5 0 0 16,5 0 8-16,-3 0-4 0,0 0-12 0,-2 0-5 15,2 0 5-15,-2 0-16 0,-2-2-12 0,3 1-8 0,-4-2-23 16,2 0-2-16,-2-2-42 0,0 2-49 0,0-1-41 16,0-2 20-16,-2-2 24 0,2 2 18 0</inkml:trace>
  <inkml:trace contextRef="#ctx0" brushRef="#br1" timeOffset="168650">21363 1957 109 0,'-1'6'78'0,"1"-3"-7"0,0 0 8 0,0 2-7 15,0-2-4-15,0 0-21 0,0-1-4 0,0 3-18 0,0 0 1 16,0-1 17-16,0 1-10 0,0 1 0 0,0 0-4 16,0 0 4-16,0 1 18 0,-5 2-14 0,4-1 12 0,-3 2 7 15,3-1 1-15,-1 0-15 0,1 3 0 0,-1-3 8 16,-3 2 1-16,4-1-3 0,-3 1-4 0,4-1-4 16,-1-1 1-16,2 1 9 0,-1 0-16 0,-3-2 4 0,2 2 1 15,2-3-5-15,-1 2-3 0,0-1-4 0,0 1-5 16,0-2 1-16,0 0 0 0,0 0-5 0,0-3-8 0,0 2-1 15,0-1 10-15,0 1-5 0,0-2 0 0,0 0-4 16,0 1-1-16,0-2 1 0,0 0-1 0,0 0-4 0,0-3 0 16,0 3-5-16,0-3 0 0,0 0-14 0,0 0-1 15,0 0-4-15,0 0-9 0,0 0 4 0,0-1-17 0,0 1-14 16,0 1-11-16,0-1-41 0,0 0-9 0,0-3-60 16,0 0-57-16,0 2 11 0,0-5 30 0,0 1 23 0,0-1 19 15,2 0 18-15</inkml:trace>
  <inkml:trace contextRef="#ctx0" brushRef="#br1" timeOffset="169171.22">21558 2023 87 0,'0'3'93'16,"0"-3"-22"-16,0 2 8 0,0-1-15 0,0 2 12 0,0-3-40 15,0 2 7-15,0-1 0 0,0 2-7 0,0 2-3 16,0-1 0-16,0-1-4 0,0 0-11 0,0 0 8 16,0 2 0-16,0-2-4 0,-2 1-4 0,2 1 1 0,0-1-1 15,0 1 1-15,-1-1-1 0,1 2 12 0,0 0-19 16,0 2 1-16,0-2 10 0,-2 1 12 0,4 1-7 0,-2 1 3 16,-2 0 1-16,-1-1 7 0,1 2-7 0,2 0-7 15,-1-1-1-15,1 2 17 0,-2-1-20 0,-1 1 16 0,3-1-20 16,-1 1 17-16,1-2-13 0,1 0 1 0,-1 0-1 15,0 0-3-15,0-2 0 0,0-1-13 0,0-4 17 16,0 2-13-16,-1-1-8 0,1-1 9 0,0-2 8 16,0 1-9-16,0-1-3 0,0 0 8 0,0-1 0 0,0 1-9 15,0 1 0-15,0-1-12 0,0-1 8 0,0 1 8 16,0 0-12-16,0 0-18 0,0 0 5 0,0 0-17 0,0 0 0 16,0-2-11-16,0 1-33 0,0-4-2 0,0 2-14 15,0-3-56-15,-2 0-51 0,2-2-3 0,0 1 28 16,-2-4 18-16,2 1 19 0</inkml:trace>
  <inkml:trace contextRef="#ctx0" brushRef="#br1" timeOffset="169604.13">21452 2017 91 0,'0'0'92'0,"0"0"-17"0,0 0 11 16,0 0-11-16,0 0-10 0,0 0-15 0,0 0-3 15,0 0-7-15,1 0 7 0,-1 0 4 0,3 0-10 0,1 0-8 16,-1 0 14-16,2 0-6 0,1 0-7 0,2 0-16 16,-2 0 16-16,4 0-11 0,-2-1-12 0,3-1 15 15,-3 1-18-15,1-1 19 0,-2-1-24 0,3 3 9 0,-2-1 7 16,-1 1-7-16,-1-2-12 0,2 0 19 0,-2 2-19 16,1-1 19-16,-4 2-19 0,2-1 16 0,1 2-1 0,-2-2-3 15,0-2-20-15,0 2 20 0,1 0-24 0,-1 0 24 16,0 0-24-16,2 0 20 0,-1 0 0 0,-3 2-4 0,3-2-8 15,-4 0-12-15,2 0 16 0,2 0-23 0,-3 0 7 16,1 0-15-16,0 0 12 0,-3 2-23 0,1-2-3 0,1-2-4 16,-2 2-37-16,0 0-65 0,0 0-23 0,-2 0-2 15,2 0 26-15,0 0 11 0</inkml:trace>
  <inkml:trace contextRef="#ctx0" brushRef="#br1" timeOffset="170056.46">21365 2353 119 0,'0'-1'100'0,"-2"1"0"0,2 0 4 16,3 0-11-16,-3 0-6 0,4 1-11 0,-1-2 1 15,2 1 7-15,0 0 2 0,2 0-7 0,-1 0-3 16,2 0 1-16,2 0 5 0,1 0-22 0,0 0 13 0,2 0-11 16,1 0-16-16,-3 0 18 0,3 0-17 0,-3 0-7 15,3 0-13-15,-4 0 18 0,0 0-13 0,4 0 6 0,-6 0-29 16,1 0 20-16,-2 0-29 0,0 0 19 0,1 0-19 16,-1 0-15-16,-1 0-8 0,2 0-6 0,-4 0-26 0,0 0-26 15,-3 0-2-15,2 0-23 0,-1 0-5 0,-2 0-67 16,2 0-50-16,-2 0 11 0,0 0 25 0,-2 1 23 15,2 1 23-15,0-1 14 0</inkml:trace>
  <inkml:trace contextRef="#ctx0" brushRef="#br1" timeOffset="173795.9">5927 9033 91 0,'3'4'75'0,"-3"-4"-8"0,3 2-2 0,-3-1-4 15,3 1-11-15,-3-2-22 0,2 2 1 0,-2 0-11 16,0-2 14-16,3 0-6 0,-3-2-1 0,0 4 0 0,0-4 8 15,0 6-4-15,0-3 0 0,3 2 0 0,-1 0-11 16,0-1 4-16,-1-1-3 0,3 4 3 0,-3-1 0 0,2-1 3 16,3 2 1-16,-3-1 0 0,-1 0-11 0,1 3 4 15,0-1 11-15,2 1 7 0,0 4-3 0,-2-2 1 0,3 1 3 16,-4 2 0-16,4 1 13 0,-4 4 0 0,4 0-15 16,-2-1 8-16,-1 5-4 0,3-1 22 0,-2 0 1 0,1 3-3 15,0 1-4-15,-2-3 2 0,2 3-4 0,0 0 16 16,1-1 2-16,-1-1-3 0,0-2-3 0,-1 2-3 15,3-1-15-15,-2-1 2 0,2-1-5 0,-2-1 1 0,0 0-4 16,1-1-6-16,-1-2 0 0,3-2-5 0,-4-1 1 16,1 0 0-16,0 0-12 0,-2-4 26 0,2 1-12 0,-2-2-20 15,0-2 34-15,0 0-34 0,-1 0 1 0,1 1-1 16,0-3 0-16,-3 0 1 0,0-2-1 0,2 1 38 16,-2 1 2-16,0-3-23 0,0 0-23 0,0 2 23 0,0-2 18 15,0 0-24-15,0-2 8 0,0 2 1 0,1 2-9 16,-1-2 10-16,0-2 0 0,2 2 1 0,0 0 28 0,-2 0-27 15,1 0 30-15,1 0 2 0,-4 0-50 0,2 0 1 16,2 0 52-16,-2 0 1 0,0 0 2 0,0-1-31 16,3-3 1-16,-1 3-12 0,-4-5 2 0,5 3 11 0,-1-5-23 15,4 1 0-15,-3-3 1 0,2-1 0 0,0-2-13 16,1-1 26-16,-1-1-37 0,1-1-25 0,0-1 37 0,2-2-12 16,-1-2-24-16,0-2-11 0,3-1 11 0,-4 0 48 15,2-3-12-15,3 0 0 0,-3 0-1 0,2 0 1 0,1 0-47 16,-2 1 47-16,-1 3 11 0,0 2-11 0,1 0-47 15,-2 3 58-15,-1 3-58 0,-1 3 23 0,0 0 36 0,1 4-1 16,-3 1-35-16,-1 1-23 0,-1-1 59 0,1 3-60 0,0 3 48 16,-1-2 0-16,2 3-71 0,1 0 36 0,-1 0-46 15,-2-2-21-15,5 1-50 0,-1-1 6 0,0 1-12 16,-2 1-45-16,2-2-25 0,0 0-10 0,-4 1 11 16,-1 0-36-16,0 1 12 0,2-3-58 0,-4 4-35 0,-1-1 56 15,0 2 41-15,1-2 35 0,-4 4 23 0,3 1 20 16,-2 1 21-16</inkml:trace>
  <inkml:trace contextRef="#ctx0" brushRef="#br1" timeOffset="174299.24">6499 9565 155 0,'0'0'118'0,"2"0"-7"15,-2 0-7-15,0 0-18 0,-2 0 8 0,2 0-39 16,0 0 4-16,0 0-1 0,0 0-2 0,0 0 0 0,0 2-3 16,0 0 7-16,0 2-6 0,0 0-7 0,0 1 11 15,0 2-2-15,-1 1 4 0,-1 2 1 0,-3 1-11 0,2 2 22 16,-3-1-11-16,1 2 1 0,-1-1-8 0,0 0 15 16,-1 1 2-16,-2 1-27 0,4-1 21 0,-1 1-29 15,1 0 0-15,-2-2 12 0,4 1-5 0,-4 1 7 0,4-3-16 16,-1 1-17-16,-2-3 12 0,6 3 13 0,-3-3-18 15,1 2-12-15,0-3 12 0,1-1 1 0,-1-1-7 16,1 1 1-16,1-2-6 0,0 0 0 0,-3 0 0 0,1-5-7 16,2 1 7-16,0-1 7 0,0 1-13 0,-1-1-7 15,2-1 6-15,-2 0-6 0,1 0-20 0,-2-1 27 0,5-1-40 16,-4 2 1-16,1-1-24 0,0-1-5 0,0-1-22 0,0-1-35 16,0-2-29-16,0-2-14 0,0-1-18 0,0-3-66 15,0-1-39-15,0-2 39 0,0-2 37 0,0-1 24 16,0-2 23-16,0 1 11 0</inkml:trace>
  <inkml:trace contextRef="#ctx0" brushRef="#br1" timeOffset="174670.16">6469 9526 66 0,'5'0'103'0,"0"0"-10"0,-5 2 4 16,3-4-15-16,3 2-3 0,-3 0-18 0,-1 0 5 15,4 2-5-15,-6 2 2 0,7-1-19 0,-4 2 4 0,0-1 0 16,3 3 12-16,-3 0-4 0,1 0-14 0,-1 2 20 16,0 0-20-16,0-1 13 0,4 1-3 0,-6-1 4 15,4 2-7-15,-2-2-4 0,0 2 1 0,2 0 10 0,-2 1-4 16,0-2-4-16,4 3-3 0,-1-2 1 0,-2 2-5 16,5-1-8-16,-5-1 1 0,3 1-5 0,0 1-5 0,1 0 1 15,-1-2-5-15,1 2 0 0,-1-1-5 0,0-1 11 0,-1 1-16 16,-1-2 1-16,1 0-6 0,2 0 6 0,-5-2-6 15,0 2 0-15,1-3 0 0,-3 0 1 0,1 2-1 16,1-4 0-16,-3 1 1 0,3 0-6 0,-1 0 0 0,-2-2 0 16,1-1 0-16,4 1-6 0,-5 0 1 0,0 0-11 15,3 0 6-15,-3 0-11 0,2-3-31 0,-2 1 12 16,-2-1-14-16,2 3-28 0,-4-1-5 0,2-1-16 0,-3 1 4 16,2-2-21-16,-3 0-44 0,-1-2-33 0,-2 4-37 15,1-2 41-15,-2 1 21 0,2-4 18 0,-1 0 18 16</inkml:trace>
  <inkml:trace contextRef="#ctx0" brushRef="#br1" timeOffset="174972.18">6409 9805 80 0,'0'2'143'0,"-3"3"-15"16,0-3-6-16,3 0 4 0,-2-2-6 0,2 0-21 15,-1 1-10-15,1-1-3 0,0 0 13 0,-2-1-14 16,2 2 10-16,3-1 18 0,2 3-17 0,-2-1 11 0,-1-1 5 16,1 1-10-16,0-1 25 0,5 1-8 0,-2-1-10 15,2 1 0-15,-1-2-19 0,2 1 5 0,-3-2-2 0,6 1-10 16,-3-2-18-16,2 1-13 0,4-2-60 0,-2-2-36 15,0 1-35-15,0 0-57 0,-1-1-39 0,1 0-36 0,0 1-30 16,-4-4-73-16,1 4-6 0,-4-1 56 0,0 2 39 16,2 0 32-16,-3 2 28 0,4-1 12 0,-1 1 21 15</inkml:trace>
  <inkml:trace contextRef="#ctx0" brushRef="#br1" timeOffset="175630.62">6891 9644 73 0,'2'0'86'0,"-2"0"10"0,0 0-21 0,3-1-7 15,-6 0 14-15,3 1-28 0,3 0-7 0,-1 0-10 16,-1 0 6-16,-1-2-3 0,0 2 0 0,2 0 8 16,-2-1-8-16,3 2 1 0,-3-1-19 0,2 0 19 15,-2 0-18-15,0 0 14 0,2 0-18 0,1-1 12 0,-2 1-1 16,-1 3-3-16,5-1 0 0,-5 0-4 0,1 1 4 16,2 0 8-16,-3 2-19 0,0 0 8 0,4 0-4 0,-4 1 20 15,-2 2-20-15,5-2-40 0,-4 1 56 0,2 2-3 16,-2-1 4-16,1 0-4 0,1 3 5 0,-1-2 9 0,-1 2 1 15,1 1-22-15,0-2 23 0,0 4-22 0,0-4 10 16,0 1 4-16,0 2 11 0,0-1-13 0,0 0 0 0,0-1 11 16,0 1 1-16,0 0-4 0,0-2-25 0,0 1 21 15,0-1-27-15,-2 1 23 0,0-4-28 0,2 2 1 16,0 0 22-16,0-3-28 0,0 2 29 0,0-4-17 0,0 2-18 16,0-1 30-16,-1-4-36 0,2 1 18 0,-1-2 12 15,0 4 1-15,0-4-32 0,0 2 1 0,0-4 12 0,0 4 13 16,0-4-13-16,0 1-18 0,0 2 30 0,0 1-30 15,0-2-7-15,0-2 26 0,0 2-20 0,0 0-11 0,0 0-18 16,0 0-6-16,0-1-37 0,-3-2-2 0,0 0-38 16,0-2 7-16,2 1-8 0,-1-2-3 0,2-2-7 15,-5 0-30-15,2 0-48 0,0-3-10 0,1 1 19 0,2 1 25 16,0-3 22-16,0 1 19 0</inkml:trace>
  <inkml:trace contextRef="#ctx0" brushRef="#br1" timeOffset="175805.15">6879 9694 73 0,'0'2'118'0,"0"-2"-4"0,0-2-3 0,0-1 0 0,0 3-111 15</inkml:trace>
  <inkml:trace contextRef="#ctx0" brushRef="#br1" timeOffset="176464.7">6879 9634 571 0,'0'-3'126'0,"2"-2"-16"16,-1 4-2-16,2-3 1 0,0 1-18 0,0 0-17 16,2 1-7-16,-2 11-3 0,2 23-15 0,2-35 0 15,0 0 14-15,-2-2-4 0,0 1-28 0,1-1 17 0,2 1-13 16,-2 0 11-16,2-1-14 0,-1 2 5 0,-1 0-23 16,3 0 10-16,-4 1 9 0,2 0-3 0,-1 1-16 15,0 1 1-15,2-1 10 0,-2 1-15 0,-1 0-10 0,2 0 10 16,-1 1 0-16,2-1 0 0,-2 0-4 0,0 0 14 0,-1 0-4 15,0 3-11-15,1-3-5 0,-1 3-5 0,-2 0-6 0,2 2 16 16,-2-2 1-16,0 1-12 0,2-1 22 16,-5 2-16-16,2-2 0 0,-1 0-10 0,-1 1 15 15,0-1 0-15,0 0 6 0,0 2-6 0,0-2-10 0,0 3-1 0,0-2 17 16,0 1-6-16,0 1 0 0,-3 0 6 0,2 1-6 16,-3-1 1-16,1 2 4 0,0-1-4 0,-2 2-1 0,2-1 1 15,-5 1-1-15,3-2 0 0,-1 2 6 0,4-1-5 16,-4-1 5-16,1-1 11 0,2 0-16 0,-1-1 5 15,0 0 11-15,3 0-4 0,-1-2-1 0,1-3 0 0,-1 2 1 16,2-1 0-16,0-1 0 0,0 0-24 0,0 2 24 16,0-4 0-16,2 2-12 0,-4-1 18 0,2 1 1 0,0 1 0 15,0-1 1-15,0 0 0 0,0 0-7 0,0 0 8 16,0 0 13-16,0-1-6 0,0 1-6 0,0 0-21 16,0 0 0-16,0 0-7 0,0 0 7 0,0 0-7 0,0 0-7 15,0 0 0-15,0 0 0 0,0 0 0 0,0 0 0 16,3 0 0-16,-3-2 0 0,2 2 1 0,-1-3-22 0,3 3 21 15,-2 0 1-15,3 0-1 0,-2-1 0 0,1 1 14 16,0-2-14-16,-2 0 0 0,3 4-12 0,-2-2 12 16,3 2 7-16,-1-2 13 0,-2 0-13 0,2-2-20 15,-2 5 34-15,2-3-28 0,1 3 14 0,0 2 14 0,-1-2-14 0,0 1 0 16,1 1 13-16,-2-1-33 0,0 1 20 16,2 2 13-16,-3-4-26 0,-1 3 13 0,0-3 0 0,1 1 20 15,-3 1-33-15,0 0 13 0,1-2 0 0,-1 1 0 0,0 1 19 16,-1-1-19-16,1 1 7 0,1-4 13 0,-1 3-13 15,-1 0 0-15,1 0 7 0,0-1-1 0,-2 2 8 0,1-1 0 16,-3 1-14-16,1-2 44 0,-1 1-30 0,1 3 24 16,-2-2 16-16,-2 0-14 0,1-1 1 0,-2 4-8 0,2-2 10 15,1-3-16-15,-1 2 9 0,1 0-16 0,-1-2 8 16,-2 3-17-16,3-1 9 0,2-2-8 0,-2-2-10 16,2-1 0-16,-2 2-18 0,2-1-19 0,-3-1-44 0,3 0-23 15,-2 0 20-15,3-3-44 0,-2 3-2 0,-1-1-34 16,-2 1 5-16,1-3-24 0,0 3-7 0,-2-3 14 15,-2 3-35-15,1 0-35 0,-2-2-35 0,1 2 21 0,-2 0 38 16,2-1 32-16,-1 2 16 0,0 1 22 0,0-2 15 16</inkml:trace>
  <inkml:trace contextRef="#ctx0" brushRef="#br1" timeOffset="177313.81">5989 10162 84 0,'0'3'85'0,"3"-4"8"0,0 1-7 16,-3 1-11-16,3 2 4 0,0-4-18 0,2 3-10 16,0 2 14-16,0-3-3 0,2 4-3 0,0-7-4 0,-1 5-10 15,-1-1 7-15,3-1-11 0,1 1-3 0,-1-1-4 16,0-1 1-16,1 0 0 0,1 0 3 0,-2-1-10 0,2 1 3 15,0-2 5-15,0 5-20 0,-2-3 16 0,3 0-20 16,-2 1 16-16,1-1-19 0,-1 0-1 0,-1 0 20 16,2 0-7-16,1 0-17 0,-2 0 13 0,3-1-13 0,0 1 13 15,-1 0-5-15,0 0 14 0,3 0-13 0,-1 0-13 16,3 0 8-16,-2 0 1 0,3 0-1 0,-2 0-50 0,-1 0 59 16,2 0-5-16,-2 0 1 0,2 0 0 0,-1 0-4 15,0 0-9-15,1 0 4 0,-4 0 5 0,1 0-5 16,1 0 1-16,1 0 3 0,-3 0-3 0,1 0-1 0,1 0 9 15,-1 0 1-15,-2 0-14 0,3 0 0 0,0 0 0 16,0 0 0-16,-2 0 0 0,3 1 0 0,-2-1 0 0,1 4 0 16,2-3 0-16,-2-1 4 0,0 2-4 0,2-2 0 0,-3 1 0 15,1-1 0-15,2 2 5 0,0-4-5 16,1 4 0-16,-2-4 0 0,2 1 0 0,-2 1 0 0,1 1 0 16,2-1 0-16,-2 0 0 0,-1-1 4 0,1 1-4 0,0-3 0 15,-2-1 5-15,2 2-5 0,-2-3 0 0,0 2 0 16,1 2 4-16,-2-2-4 0,1-1-4 0,-2 4 4 0,2-2 0 15,-1 2 0-15,0 0 4 0,-2 0 0 0,2 2 5 16,-3 2 10-16,0-4-1 0,-2 3 0 0,3-2 0 0,-5 2 1 16,2 0 0-16,-3 1-5 0,0 1 0 0,1 0 0 15,-1-2-4-15,-2-3 0 0,2 1-20 0,-4 4 0 16,3-5 1-16,-1 0 9 0,0 0 9 0,1 1-4 16,-4-1-5-16,2-1-19 0,-2 1-9 0,0 0 0 0,2 1-18 15,-1-2-13-15,-1 1-3 0,-1 0-32 0,1 0-2 16,-2 0-17-16,0 0-48 0,-2 0-43 0,1 0-17 0,-2 3 37 15,0-2 29-15,-1 2 9 0,-1 0 17 0</inkml:trace>
  <inkml:trace contextRef="#ctx0" brushRef="#br1" timeOffset="177996.5799">6218 10663 84 0,'3'0'103'15,"-3"-1"-7"-15,2-1-10 0,-2 2-3 0,0 0-4 16,0-1-21-16,-2 1-4 0,2 0 0 0,0 0 5 0,0 0 0 16,0 0-22-16,0 1 18 0,0-1-21 0,0 2 7 15,0 2 1-15,0-2-4 0,2 1 8 0,-2 1-4 16,0 2-3-16,1 0 0 0,-1 0-3 0,2-1 0 0,-2 2-20 15,0 0 12-15,0 0-3 0,2 3 3 0,-4 1 1 16,2-1 5-16,2 1-5 0,-4 2 5 0,2 0 22 0,0 1-7 16,0 1 0-16,0 3-3 0,0 0 5 0,0 2-4 15,0-2 16-15,0 1-28 0,0 2 0 0,0 0 22 16,2 0-26-16,-1 0 1 0,2-2 23 0,-1 1-33 0,1-2 23 16,-2-1-10-16,1 1-24 0,1-6 31 15,-1 0-6-15,-2-2-18 0,1-2-18 0,-1-1 31 0,0 1-6 16,0-4-32-16,-1-2 26 0,2-1-31 0,-1-1 31 0,-1 2-38 15,1-1-6-15,0-1 0 0,0 0-5 0,0-1-24 0,0-1-21 16,0 2-14-16,0-1-17 0,0-3-34 0,0-1-19 16,-2 0 0-16,-1-2-69 0,0-2-26 0,-2-4 15 15,2 0 35-15,-2 0 16 0,1-4 31 0,0 2 21 0</inkml:trace>
  <inkml:trace contextRef="#ctx0" brushRef="#br1" timeOffset="178374.55">6014 10641 52 0,'0'0'117'0,"0"0"5"0,0 0-4 16,0 1-7-16,0-1-6 0,0 0-25 0,0 0-7 0,2 0 15 16,-1 0-6-16,5 0-6 0,-3 0 0 0,2 0-7 15,2 2 2-15,1-4 1 0,1 2-3 0,2-1-7 0,2-3-7 16,-1 2-26-16,1-1 19 0,3-2-4 0,-2 2-9 16,2-2-21-16,-2 0 18 0,3 2-5 0,-2 0-4 0,0 1-23 15,0 1 0-15,0 1 0 0,-2 0 0 0,-1 0 19 16,0 1 0-16,-1 2-10 0,0 0 6 0,-1 2-6 15,-2-5-9-15,0 2 10 0,-1-2-5 0,1 4-15 0,-1-3-9 16,-1 1-5-16,3-1-4 0,-4-1 5 0,-2 0-27 16,2-1-4-16,-2 2 1 0,-1-2-24 0,0 2 1 0,-1-1-18 15,-1-1-25-15,2 1-55 0,-5 0-32 0,3 0 2 16,-2 0 24-16,-3 1 26 0,2 1 14 0</inkml:trace>
  <inkml:trace contextRef="#ctx0" brushRef="#br1" timeOffset="178757.8799">6039 11248 80 0,'0'2'96'15,"0"-1"4"-15,2 1-21 0,0-2 18 0,1-2-15 0,0 2-17 16,3 0 12-16,-1 0-1 0,1-1 9 0,1 2-7 16,-1-1-22-16,3 0 19 0,1 0-13 0,-2 0-4 0,3 0-4 15,-2 0-6-15,1-1-4 0,2 1 0 0,-1 0-3 16,1 0 5-16,0 0-13 0,-1 0-7 0,3 0-1 0,-4 0 1 15,1 0-13-15,1 0-8 0,-2-2 3 0,3-1-3 16,-1 0-14-16,-2 0 13 0,1 0-17 0,2-1-17 16,-4-1 9-16,2 4-9 0,0-2 5 0,-3 1-25 0,0 0 0 15,0 2-2-15,-2 0 0 0,2 0-23 0,-3 0-37 0,-2 0-39 16,2 0-59-16,-4-2 18 0,1-1 27 0,-2 0 19 16,3 0 14-16</inkml:trace>
  <inkml:trace contextRef="#ctx0" brushRef="#br1" timeOffset="179216.01">6738 11008 87 0,'0'0'100'0,"0"2"-4"0,-2 0-6 0,-1 2-8 0,0 0-3 0,0-1-21 15,0 3 4-15,-2-1-4 0,2 2-3 0,-2 1 0 16,0 2-3-16,-4-1-19 0,6 0 16 0,-2 1-23 15,-1 1 8-15,3 1 0 0,-2 1 1 0,-3 1 7 0,3 1 0 16,-1-1-18-16,-2 0 15 0,3 3-19 0,-4 0 20 16,1-1-12-16,0 2-12 0,-2 0 8 0,1 0 5 0,0 0-21 15,-1 0 17-15,2-1 0 0,2-2-4 0,-2 0-21 16,3-3 17-16,2 0-17 0,0-3 17 0,3 0-21 16,-2-2 21-16,2-2-26 0,0-3 22 0,0 2-5 0,0-3 1 15,2 1-13-15,-4-2-9 0,2 0 17 0,0 0-8 16,0 0-13-16,0 0-9 0,0 0-11 0,0-2 12 0,0 1-20 15,0-1-8-15,0-2-15 0,0 1 5 0,2-3-7 16,-2-1-10-16,0 0-40 0,0 0-35 0,0-5-42 16,1 1 21-16,-1-2 26 0,2-1 11 0</inkml:trace>
  <inkml:trace contextRef="#ctx0" brushRef="#br1" timeOffset="179544.31">6733 10989 73 0,'3'1'93'0,"-1"1"14"0,-2 2-21 0,3 1 10 15,-1-1 5-15,1 5-21 0,-3-1-11 0,5 2 0 16,-2 1 5-16,0 2 4 0,-1 2 1 0,2-1-11 16,1-2 1-16,-2 3 5 0,1-2-2 0,0 1-4 0,3 1-23 15,-1 0 22-15,0-2-25 0,-1 2 10 0,3-1 0 16,-3 1-3-16,2-2-3 0,0 1-9 0,1-2 10 15,-3 1-9-15,1-2 1 0,-2-2 5 0,1 0-19 0,-2 0 0 16,2-3-4-16,0 1 0 0,-2-2-6 0,0-1 1 16,-1 1-5-16,0-2-1 0,2 1 1 0,-4-1-6 0,2-3-15 15,-2 2 10-15,0 1 0 0,1 0-11 0,-1-2 0 16,0 1-20-16,0 1 20 0,0-1-19 0,0 0-16 0,0 1-13 16,0 2-23-16,0 1-6 0,0-4-41 0,-6 2-15 15,3-3-69-15,-2 2-36 0,0-3 23 0,1 2 34 16,-3-2 19-16,2 0 23 0,-4-2 18 0</inkml:trace>
  <inkml:trace contextRef="#ctx0" brushRef="#br1" timeOffset="179803.61">6564 11330 162 0,'-1'0'179'16,"-3"0"7"-16,3 2-1 0,1-2 3 0,-2 0-15 16,2-2-14-16,0 2-26 0,-1 0 12 0,2 0-27 0,-1 0 0 15,2 0-9-15,1 0 6 0,0 0-11 0,2 0 7 16,4 0-24-16,-2 0-3 0,2 0-14 0,4 0-25 0,0-1 8 16,1-2-40-16,0 2-26 0,2-4-53 0,1 1-60 15,-2 0-27-15,2-3-41 0,-3 0-78 0,0 1-48 16,-1-5 23-16,1 3 49 0,-4 1 36 0,-1 0 24 0,0-2 23 15,-2 1 26-15</inkml:trace>
  <inkml:trace contextRef="#ctx0" brushRef="#br1" timeOffset="180414.03">7119 11035 62 0,'0'2'97'0,"0"-2"-23"0,0-2 9 0,0 4 3 0,0-2-8 16,0 0-16-16,2 3-1 0,-2 0 8 0,0 1-3 15,2 2-8-15,-2 0 5 0,1 2-4 0,1 1-6 16,-1 1 0-16,1 2-4 0,-2 0 20 0,0 0-18 0,0 0 12 16,4 3 5-16,-4-2 1 0,0 1-2 0,2 0-4 15,-4 1-2-15,4-1-13 0,-4 2 2 0,2-3-5 0,2 2 2 16,-2-1 0-16,-2-2-3 0,2 1-15 0,0 1 21 0,0-2-19 16,0 0 21-16,0 0-26 0,0-2 28 0,0 1-4 15,0-2-11-15,0 1-16 0,0-1 12 0,0 0 7 16,0-1-18-16,0-1 0 0,0-1-18 0,0-1 13 0,0-1-1 15,0-1 1-15,0-1-6 0,0 1 0 0,0-3 0 16,0 0 0-16,0 1 0 0,0-2-7 0,0 1 1 0,0 0-20 16,0 0 33-16,0 0-7 0,0 0-13 0,0 0-7 15,0 0-13-15,0 0-19 0,0 0-36 0,0 0 8 0,0-3-33 16,-4 0-16-16,4 1-5 0,-2-2-12 0,-2-1-21 16,0 1-20-16,1-4-28 0,-2-1-36 0,0 0-2 15,1-1 25-15,-2-1 39 0,4 0 18 0,1-2 23 0</inkml:trace>
  <inkml:trace contextRef="#ctx0" brushRef="#br1" timeOffset="181229.61">7113 11065 91 0,'3'-4'96'0,"-1"1"0"0,1 0-10 16,-3 1-3-16,3-2-15 0,0-4-14 0,-1 2-3 15,4 0-4-15,0 0-3 0,-1-1-8 0,0-1-3 16,1 1 8-16,0-2-12 0,-1-3 5 0,0 3-20 0,1 1 5 16,1 4-4-16,-1-4 0 0,0 2 19 0,-1 3-19 15,0 0 0-15,0 0 8 0,-2 2 0 0,4 1 0 0,-3 1 0 16,0 0 0-16,1 3 0 0,0 0 8 0,0 1-11 15,1 0-5-15,0-1 1 0,-1 5 0 0,1 0 8 16,-1-2-12-16,2 1 8 0,-1-1 0 0,-2 1-12 0,1-1 8 16,-2 1 1-16,1-2-5 0,-1 0 0 0,-1-2 1 15,1 2-1-15,-2-3 0 0,2 0-16 0,-1-1 13 0,-2 1 7 16,0 0 1-16,0 0-9 0,0 0 14 0,0 1-10 16,1-1 1-16,-2 2 0 0,2 1 4 0,-4-1-4 0,0 3 0 15,2-2 5-15,-4 2-1 0,2-1 1 0,-1 4 13 16,-2-4 1-16,1 2-23 0,-1 0 23 0,0 0-22 15,1 0 13-15,0 0-9 0,0 0 10 0,2-1 0 0,-3 1 0 16,3-3-5-16,0 2 6 0,1-1-5 0,1-1-10 0,-1-1 10 16,2 0-5-16,-2 0 6 0,1-2 0 0,1 0 10 15,-2-1-20-15,2 2 5 0,-1-4 0 0,-1 1 0 16,0-1 0-16,2 0-16 0,-1 0 22 0,-1 0 1 0,4 0-29 16,-4 0 23-16,4 0 0 0,-2 0-6 0,0 0-17 15,0 0 1-15,0 0-7 0,0 0 7 0,0 0-18 0,-2-3-15 16,2 0 22-16,3-1-17 0,-1-1-9 0,1 1 6 15,-1-2-10-15,1 0 6 0,0 0 11 0,2-2-20 0,-2 1 26 16,2 2-20-16,-1-1 25 0,-4 3 4 0,4-1-18 16,-3-1 0-16,1 4 19 0,-1-1-9 0,1 2 22 15,1-2-18-15,-1 2 14 0,1 0 13 0,0 0-9 0,3 2 4 16,-3 0 0-16,2 2 5 0,2-1 0 0,-1 3 9 16,2 0 9-16,-2 0 0 0,2 3 1 0,-3 0-24 15,3 0 24-15,1 0-9 0,-2 1-9 0,-1-2 13 0,0 2 6 16,0-2-4-16,-1 1-11 0,-2-1 16 0,-1-1 0 15,0 0-4-15,-1 0-1 0,-1 0 1 0,2-1 22 0,-1-1-5 16,-2 1 2-16,-1-1-6 0,2 0 1 0,0 1-4 16,0 0 0-16,0-2-6 0,-1 3-12 0,-1-1 7 0,-3-1-6 15,0 2 7-15,-1-3 6 0,-2 3 1 0,2 0-7 16,-4 0 8-16,0-1-13 0,-2 0 6 0,4 2-6 0,-6-2 29 16,3-2-6-16,3 4-36 0,-4-4 29 0,0 1-37 15,0-1 15-15,2-1 8 0,-2 0 0 0,-1-1-7 0,2-1-32 16,3 0-7-16,-3-1-45 0,2 0-5 0,0 0-11 15,0 0-50-15,3-1-26 0,-1-2 11 0,3 0-46 16,-3 0-30-16,1-1-83 0,2-4 15 0,0 1 48 0,3-1 32 16,-1-1 29-16,0-2 26 0,1 1 12 0</inkml:trace>
  <inkml:trace contextRef="#ctx0" brushRef="#br1" timeOffset="182186.9199">8164 10057 62 0,'0'2'104'0,"0"-1"-4"16,0-1-11-16,0 0-3 0,0 0-3 0,0-1-11 16,0 1-3-16,0 0 0 0,0 1-3 0,0-2-11 0,0 1 5 15,0 0-12-15,0 0 9 0,2 0-19 0,1 0 0 16,0 0-3-16,-1 0 7 0,4 0 1 0,-1 0 1 0,0 0-8 15,1 0-4-15,2-2 0 0,3 2-3 0,-5-3-4 16,4 0-4-16,-1 2-5 0,-1-2 1 0,3 0 0 16,0-2-4-16,-1 2-5 0,-1-1 1 0,1 1-1 0,1-2 1 15,0 4-5-15,1-3-17 0,-2 3 5 0,1 1-1 16,0-1 1-16,2 1 20 0,0 0-3 0,2-2-9 0,-2 4-9 16,4-2 18-16,-2 0 4 0,0-3-5 0,1 1 1 15,2 2-9-15,-1-1-9 0,-3 1 1 0,2-2-1 16,-2 2 18-16,3 0 8 0,-4-1-13 0,0-1 5 0,1 5 0 15,1 0 4-15,-3-3 0 0,-1 2 13 0,0-2-12 0,0 0 8 16,0 0 10-16,-3 1 0 0,1 1-23 0,-2-2 0 16,1-2 0-16,-2 4 1 0,2-5 18 0,-2 3 0 0,-1 0-28 15,0 0 24-15,1 0-24 0,-2 0 0 0,0 0 20 16,2 0-25-16,-6 0-5 0,2 0 1 0,1 0-1 16,-3 0 0-16,2 0-9 0,-2 0-9 0,0 0 0 0,0 0-31 15,0 0-31-15,-2 0 4 0,2 0-47 0,-3-2-35 16,-2 1-59-16,0-2 12 0,-1 1 19 0,0 2 23 15,0-1 27-15,-3 1 10 0</inkml:trace>
  <inkml:trace contextRef="#ctx0" brushRef="#br1" timeOffset="182720.34">8232 10293 87 0,'0'0'79'0,"0"0"6"0,0 0-13 0,0 0 3 16,-1 0-3-16,1 0-22 0,1-2-3 0,1 2-4 16,0 2 1-16,-1-2-4 0,5 0-7 0,-3 0-11 0,-1 0 11 15,3 0-4-15,0-2 0 0,1-1 1 0,0 3-8 16,2-3-3-16,-3-1 15 0,1 1-1 0,2-2-3 0,0-1-3 16,0 1 0-16,0 0-12 0,0-1-7 0,4-1-1 15,-4 2 1-15,2-1 7 0,2 1 1 0,0 1-1 16,0 1 1-16,-1-2-1 0,0 1 1 0,3 1-4 0,-2 1-1 15,0 2 5-15,1 0-4 0,0-1 4 0,-1 1 0 16,1 0 8-16,1-2-4 0,0 2-4 0,-1 2-12 16,0-2-4-16,1 0 16 0,0 0 1 0,-1 0-5 0,2 0 0 15,-5 0-3-15,1 0-1 0,3-2 0 0,-2 2-4 16,0 0 0-16,-4 0 1 0,2 0-1 0,0 0 0 0,-3 0 0 16,1 0-12-16,-2 0 4 0,-1 0 8 0,-1 0 0 0,1 0-12 15,-3 0 3-15,-1 0 10 0,-1 0-1 0,2 0 0 16,-2 0-4-16,0 0 0 0,0 0-13 0,0 0 5 15,-2 0-8-15,2 0-9 0,0 0-8 0,0 0-19 0,0 0-24 16,-3-3-29-16,0 2-58 0,-3-4-40 0,1 2 6 16,2-2 29-16,-3-2 21 0,-1 3 22 0</inkml:trace>
  <inkml:trace contextRef="#ctx0" brushRef="#br1" timeOffset="183283.8799">8496 9682 91 0,'0'1'110'16,"0"3"-13"-16,0-1-4 0,0 0 4 0,0 0-7 0,0 1-21 15,0-1-8-15,0 2-13 0,0 1 7 0,0-2-22 16,0 1 15-16,0-2-10 0,0 1-16 0,0 1 1 0,0-1-1 15,4 2 16-15,-1-1-11 0,0 2-1 0,0-1-3 16,0 2 1-16,-1-1-13 0,-2 2 9 0,4 2-1 0,-2-2 12 16,1 3-11-16,-3 1 0 0,0-1 0 0,3 3 4 15,-3 0 0-15,2 0-20 0,1 2 0 0,-3-1 20 16,3 1-3-16,-3 1-1 0,2 0 1 0,0 0 0 0,-1 1-17 16,-1 1 21-16,3 1-21 0,-3 1 13 0,0-1 0 15,5 0 0-15,-8 2 13 0,6-1-8 0,-2 1-9 0,-1-1 5 16,3 1-1-16,1-4 1 0,-3 2 13 0,1-3 10 0,1 2-22 15,-1-4 9-15,-1 1 5 0,1-4-5 16,1-1 6-16,-3 0 0 0,2-3 1 0,-2-2-5 0,-2 1 1 16,5-5-5-16,-3-1-5 0,0-1 0 0,2 1-16 0,2-1 6 15,-2-1 0-15,3 0 0 0,-2-4-28 0,0 1-15 16,2-2-40-16,0 2-24 0,-2-3-42 0,3 0-75 16,-6-3-78-16,3-1 26 0,-1-2 43 0,-1 0 22 0,-1-2 31 15,0 1 16-15,0 0 21 0</inkml:trace>
  <inkml:trace contextRef="#ctx0" brushRef="#br1" timeOffset="185197.51">9888 9202 98 0,'0'2'75'0,"1"-1"-4"0,-1-1-3 0,0 0-14 16,2 0 14-16,-4 0-29 0,4 2-3 0,-2-4-11 15,2 2 15-15,-4 2-18 0,5-2 10 0,-4 0-3 16,1 0-3-16,0 0-1 0,1 3-3 0,2-3 0 0,-1 3 0 15,-2-3-3-15,4 3-12 0,-4-3 11 0,2 3-10 0,-1 0 6 16,4 0-2-16,-1 1 2 0,-4 0-6 0,1 3 7 16,1-3 11-16,1 5-8 0,0-3 12 0,0 4 0 0,-1 0 1 15,2 2-20-15,0-2 4 0,-3 2 12 0,4 3 0 16,0 1 4-16,0-2-4 0,-1 3 16 0,0 2 0 16,2 1 5-16,0-1-8 0,0 1 1 0,-1 2 12 0,2 1 6 15,0-1-21-15,0 2 14 0,-1 0 1 0,1-1 6 16,0-1 0-16,-1 1-12 0,1-2 26 0,-1 0-9 0,-4-3-18 15,4 0 11-15,0 0-3 0,-1-3-5 0,-2 0 1 16,-1-3-4-16,0 0 8 0,-1-4-12 0,-1 0 7 16,2 0 2-16,-1-4 1 0,-1-1-26 0,0-1 1 15,0-1 14-15,0-1-20 0,5 0 0 0,-2 0 15 0,-1 0 0 16,5 0-6-16,-3 0-8 0,-1-3-30 0,2 2 16 16,1-3 15-16,-1-1-8 0,1 0 0 0,0-3 1 0,-1 1-9 15,0-2-22-15,1-1 7 0,-1-2-7 0,1-2-8 16,1 1-7-16,-1-2 8 0,1-2 7 0,-3-1-35 0,5-1 28 15,-1-2-26-15,1-3 27 0,-2 0-26 0,4-2 7 0,-3-2 34 16,2 1-1-16,1-2-12 0,-2 2 6 16,1 0-12-16,2 0 0 0,-4 2 6 0,2 2 32 0,1 1-26 15,-3 2 19-15,0 2 1 0,-1 0 5 0,-2 3 0 0,0 0 1 16,0 3 0-16,0 2 0 0,-1 2-1 0,-2 1 14 16,4-1-19-16,-3 1-14 0,2 4 27 0,-2-2-33 0,2 2 6 15,2 0 7-15,0 1-13 0,-1-3-38 0,1 0-41 16,-1 5-31-16,2-3-20 0,1 2-15 0,-2-3-67 0,-1 3-86 15,-1 0 25-15,-2-1 46 0,-1 1 32 0,1 2 28 16,-2-1 19-16,-1-1 22 0</inkml:trace>
  <inkml:trace contextRef="#ctx0" brushRef="#br1" timeOffset="185864.29">10801 9579 66 0,'-3'0'110'0,"-3"0"-6"0,3 0-4 15,-2 0-3-15,2 0 4 0,-2 0-36 0,2 0 4 16,-2 0-3-16,-2 0-4 0,0 0 1 0,2 0 5 0,-1 0-4 15,-2 0-3-15,0 1-3 0,0 1-23 0,0 1 0 16,0-1 9-16,-1 0 0 0,1 1-8 0,-2 2-7 0,1-2-5 16,1 3 14-16,-3-2-5 0,2-1 1 0,1-1-4 15,-2 2 5-15,4-2-14 0,-2 1 1 0,0-3 1 16,3 4-14-16,-1-2-1 0,1-1 10 0,-1 2 1 0,2 0 3 16,-3 0-3-16,4 1-1 0,-2 0-4 0,0 0 0 15,-2 1-18-15,0 0 18 0,2 0 0 0,-1 1-4 0,-2-1-10 16,2 0 9-16,0 3 1 0,-1-3-1 0,2 2-9 0,2-2-14 15,0 1 0-15,-3-1 14 0,3 2 9 0,1-3 1 16,2 1-1-16,-1 1 1 0,1-2 0 0,0 1 0 16,0 1-1-16,0-2 1 0,-2 1-20 0,2-1 20 0,3 2 0 15,0 0 5-15,-1 0 5 0,2 1 10 0,-2 0 12 16,4-1 5-16,-2 3-20 0,0-2 16 0,3-1 2 16,0 2 0-16,0-1 14 0,-1-1-17 0,-1 2 7 0,1-2 7 15,5 1-4-15,-4-2 1 0,2-1-26 0,-1 2-6 16,1-1 34-16,1-4-19 0,-2 2-21 0,3-3 29 0,-3 2-37 15,2-2 31-15,2 0-23 0,-4-2-8 0,3-1 1 16,1 0-46-16,-2-3-43 0,1 3-19 0,3-1-78 16,-4-3-20-16,1 0-50 0,-2 0-83 0,1-4-4 0,-2 2 59 15,0 0 42-15,-2 0 30 0,-1-1 32 0,-2 1 14 16,0 0 8-16</inkml:trace>
  <inkml:trace contextRef="#ctx0" brushRef="#br1" timeOffset="186379.9499">11018 9630 119 0,'0'0'79'0,"0"0"-4"0,0 0 3 15,0 0-2-15,0 0-23 0,0 0-17 0,0 0 19 0,0 1-12 16,0 2-10-16,0 0 6 0,0 0 13 0,0 1-5 15,0 3 1-15,0-1-18 0,0 3 18 0,0-2-7 0,0 3 0 16,0 0 1-16,0-2 0 0,0 3 12 0,0 0 0 16,0-2 1-16,2 3-7 0,-1 0 0 0,-1-2-3 15,0 2 13-15,0 0-4 0,2 0 2 0,-2 2-4 0,0-4-16 16,2 4 9-16,-2-3-14 0,-2 2 25 0,2-1-13 0,0-1-5 16,0 0-4-16,0 1-4 0,0-1 10 0,0-1-14 15,0-1-6-15,0 0-4 0,0-1 10 0,0 1-15 16,0-5 0-16,0 2-1 0,0 0-4 0,0-3-1 0,0 0 11 15,0-1-16-15,0-1-5 0,0-1-22 0,0 0 11 16,0 0-31-16,0 0-30 0,0-3 3 0,0 0-31 0,0 0 1 16,0-1-27-16,0-2-15 0,-2 0-57 0,-3-3-37 15,4 0 19-15,-1-2 29 0,-4-1 23 0,6 0 23 16,-3 0 17-16</inkml:trace>
  <inkml:trace contextRef="#ctx0" brushRef="#br1" timeOffset="186813.84">11007 9562 101 0,'6'-4'82'0,"-3"-1"1"16,-3 1 2-16,5-1-2 0,-3 2-1 0,3 2-9 0,-2-1-5 15,0 2-2-15,0-1 0 0,3 1-11 0,-3 0 1 16,2 1 7-16,0 2-2 0,-2 0-4 0,4-1-15 0,-2 2 12 16,2-1-19-16,-2 2 21 0,3 1-12 0,-2-1 0 15,4 3 6-15,-1-2-1 0,-1 2-2 0,0-1 0 16,1 1-4-16,-1-1-16 0,-1 1 17 0,2 1-21 0,-1 0 9 16,0 1 0-16,2 1-4 0,-3-1 1 0,0-1 0 15,-1 2-5-15,2-1-10 0,0 2 11 0,0-1-5 0,-2-2 0 16,-1 1 0-16,1-1 11 0,0 0 0 0,-3 2-15 15,1-2 0-15,-3 0 11 0,1 0 0 0,0-2-22 0,-2 2 17 16,0-1 6-16,0-1-22 0,-4 2 28 0,1-1-28 16,-2 1 5-16,1-2 1 0,-1 2 23 0,0-1-29 15,-6 2 30-15,0-1-30 0,0 0 24 0,1 0-30 16,-2 0 12-16,-1-1 1 0,2 1-1 0,-3-2-6 0,4-2 13 16,-2 1-31-16,2-2 24 0,-1 1-18 0,2-4-13 15,-1 2-36-15,1-3-40 0,0-1-24 0,-1-1-29 0,2-1-66 16,0 2-51-16,0-5-39 0,0 1 45 0,0-1 38 15,2 3 29-15,-2-3 24 0,2 0 10 0</inkml:trace>
  <inkml:trace contextRef="#ctx0" brushRef="#br1" timeOffset="187779.43">9821 10258 62 0,'5'2'86'0,"-2"-2"-1"0,1 0-2 16,0 0 13-16,2 0-24 0,-3 0 0 0,2 0-14 16,2 0 7-16,-2-2-3 0,1 2-3 0,1 0-22 0,0 0 7 15,-1 0 1-15,2 2-4 0,-2-2-11 0,2 0 8 16,-1 0 8-16,1 0-12 0,-1 0 1 0,1 1-8 16,2-1-7-16,-2 0-1 0,4 1 1 0,-2-3-4 0,1 2 0 15,0 0 16-15,0 0-4 0,2 2-4 0,-2-2 1 16,2 2-1-16,-1 0-19 0,-1 1 15 0,5 0-16 15,-2 0-4-15,0 0 5 0,2-2-1 0,3 2 8 0,-3 0-12 16,1 0 25-16,0 2-20 0,1-2 7 0,3 0 1 16,-4 1 0-16,2-1 0 0,0 3 0 0,-1-1 4 0,0 1-4 15,-3-2 4-15,4-1 5 0,-2 0 5 0,0 1 0 16,-4 0 0-16,6-3 1 0,-6-1-24 0,4 2 5 0,-4-2-4 16,4 1 18-16,-1-1-23 0,1-1 24 0,-1 1-24 15,3-2 19-15,0 1-19 0,0 1 19 0,3 0-24 0,-1-4 24 16,-2 4-4-16,3-1-20 0,0 1-5 15,-3-1 15-15,2-1 10 0,-1 4-10 0,-2-4 9 0,-1 1-23 0,-3 2-1 16,3 1 24-16,-4-1-9 0,1-1 5 0,-1 0-20 16,0 0 1-16,-1 0 13 0,3 0 6 0,-3 0 0 15,1 0-68-15,3 0 72 0,-2 0-19 0,0 0 20 0,2 0-10 16,1 0 9-16,-2 0-23 0,0-1-1 0,1-2 20 16,0 1-20-16,-2-1 10 0,2 3 14 0,-2-1-23 0,2-1-1 15,-2 1 25-15,2 1-6 0,-5-4-9 0,4 8-9 16,-1 0 18-16,-3-1-18 0,3 2-1 0,-4-1 24 0,-1-1-23 15,3 0 18-15,-5 3-9 0,-1-2 0 0,2 0-9 16,-2-3 23-16,2 1-4 0,-1-2 0 0,1 0-25 16,-2 0 10-16,5 1 10 0,-5-2-24 0,4 1 4 0,1-2-9 15,-5 1 0-15,2-1-28 0,-3 0-3 0,3-2-34 16,-5 0-11-16,-2-1-50 0,1-1-37 0,-2 0-60 16,-2 0 22-16,-1-1 37 0,-3 2 23 0,0 2 22 0,1 0 15 15</inkml:trace>
  <inkml:trace contextRef="#ctx0" brushRef="#br1" timeOffset="188579.99">10204 10801 116 0,'3'0'78'0,"-3"0"11"0,0 0-6 16,3 0-4-16,-6 0-8 0,6 2-16 0,0 0-5 0,-1 2-10 15,-4-1 0-15,4 1 8 0,-1 1-8 0,-1 1-11 16,0 1 5-16,0 1-1 0,0-1 4 0,0 2 12 16,-1-1 0-16,2 2-4 0,-1 1 9 0,0 2 0 0,0-1 1 15,0 2-7-15,0 1 0 0,0-2-3 0,2 4-4 16,-2-1 13-16,0 1 9 0,0 1-6 0,0 0 0 15,0 0 6-15,3 0 7 0,-1 1 1 0,-4-1-22 0,2 2 11 16,3-1-8-16,-1 1 11 0,-2-2-3 0,2 0-4 16,-2-2 1-16,1-1-9 0,-2-1 0 0,1 1-5 0,0-3 2 15,0 0-20-15,-2-5 28 0,4 1-6 0,-2-3-20 16,0 2-13-16,0-3 21 0,0 1-13 0,0-3-8 16,0 0 15-16,0-2-14 0,0 2 0 0,-2-2-23 0,2 0 8 15,0 0-15-15,0 0-21 0,0 0-28 0,0-4-25 16,0 2-46-16,0-1-27 0,0-2-24 0,0 1-20 0,-2-4-49 15,-1-1-39-15,2-1 23 0,-3-1 41 0,1-4 30 16,-3 2 27-16,2-1 19 0,-1-3 26 0</inkml:trace>
  <inkml:trace contextRef="#ctx0" brushRef="#br1" timeOffset="189029.56">10003 10786 112 0,'0'0'114'0,"-2"1"-7"0,2-3-13 15,0 0-5-15,0 1-2 0,0-2-22 0,2 1 8 16,1-1-3-16,0 0-7 0,-1-1 8 0,1 1-4 0,4-2-2 16,-1 2-4-16,0-1-2 0,2 2-12 0,0 1-3 15,1-4 0-15,-1 2-3 0,2 0-4 0,2 0 8 16,0 0 2-16,-1-1 0 0,1 1-4 0,1 0-16 0,-2 1 0 16,3 1 22-16,-1-1-12 0,1 2-9 0,-1-1 9 0,2 1 11 15,-2 0-9-15,3 1 11 0,-2 2-4 0,2-1-5 16,0-2 2-16,0 1-27 0,-2 1 11 0,2-1-16 15,-2 2 0-15,3-2-6 0,-4 1 1 0,1-2 22 0,-3 0 0 16,2 0-5-16,-1 2-6 0,-3-4-17 0,0 4-11 0,0-2 11 16,-2-2-12-16,-2 2 1 0,-1 0-6 0,0 0-39 15,-3 0 1-15,1 0-24 0,-1 0-2 0,-1 0-31 16,0 0-4-16,-1 0-17 0,-4 0-64 0,0 2-55 0,-1 1 11 16,1-2 32-16,-3 2 25 0,2 0 26 0,-2 2 15 15</inkml:trace>
  <inkml:trace contextRef="#ctx0" brushRef="#br1" timeOffset="189396.19">10005 11462 98 0,'1'0'121'0,"4"4"-3"0,-3-4 0 0,1 0 8 0,2 1 1 15,2-1-24-15,0 0-3 0,-3-1-10 0,3 1-3 16,-1 0 6-16,5 0-2 0,-3 0-7 0,3 0-5 0,2 0-8 15,-2 0-6-15,1-2-4 0,0 0-2 0,0 0-14 16,4 0-3-16,-3-1 1 0,2 0-4 0,-2 0-10 0,1-1 6 16,1 1-20-16,0-3-5 0,-2 6-10 0,3-2-10 15,-2-1-15-15,-1 3-5 0,4 0-23 0,-4 0-18 16,3 0-3-16,-2 0-24 0,0-1-9 0,-3 2-30 0,3-4-65 16,-3 2-44-16,-1-3 26 0,1 2 35 0,-3-3 17 15,0 2 21-15</inkml:trace>
  <inkml:trace contextRef="#ctx0" brushRef="#br1" timeOffset="189998.43">10904 11244 101 0,'-1'-2'104'0,"-2"2"-8"0,1-1-13 16,-1-1 3-16,0 0 0 0,-1 2-14 0,0 2-21 0,1-4 15 15,0 2-22-15,1-1 7 0,-3 2 1 0,2-2-3 16,0 2-4-16,-1-1-4 0,0 0 9 0,-2 0 4 0,1 0-19 16,0 0 15-16,-1-1 2 0,-1 2-12 0,1 3-12 15,2-3 5-15,0 2-1 0,-2 0 2 0,1 0-1 0,0 0-8 16,-1 0 1-16,2 0 8 0,-1 0-3 0,1 0-5 16,0-1 1-16,0 1-18 0,1-2 4 0,0 0-4 0,-1 4-9 15,2-2 9-15,-3 0 0 0,4 0 0 0,-4 2-4 16,2 1-1-16,-1-2 5 0,1-1-4 0,-3 4-10 0,3-2 5 15,0 1 0-15,-2 1 10 0,2 1 13 0,-2-2-9 16,3 2-14-16,-1-1 23 0,2 1-18 0,1-1 23 0,-2 1-8 16,2 1 4-16,-2-2 10 0,2 2-4 0,2 0 10 15,-2 0 7-15,0 2 0 0,0-2 2 0,0 1-22 16,0 1 18-16,0-2 7 0,0 1 19 0,2-1-4 0,-1 2 2 16,2-4-3-16,2 1-5 0,0-1 1 0,1 1-4 15,-1-2-36-15,3 0 30 0,0 0-44 0,0-4 7 16,1 2 31-16,-1-1-38 0,-2-2 31 0,3 1-6 0,0-2-41 15,-3 1 32-15,2-1-48 0,2-3 7 0,-1 3-22 16,-1-3-23-16,0 2-21 0,3-4-51 0,-2 1-18 0,1-1-30 16,-2-1-12-16,1 0-55 0,-1-1-75 0,0-1 18 15,0-2 48-15,-2 0 41 0,2 3 32 0,-1-4 17 16,-1 3 25-16,3-2 4 0</inkml:trace>
  <inkml:trace contextRef="#ctx0" brushRef="#br1" timeOffset="190496.6">11162 11326 112 0,'0'0'82'16,"0"-1"4"-16,0-1-7 0,0 4-4 0,0-1-11 0,0-1-28 15,0 0 15-15,0 0-11 0,0-1-8 0,0 1 8 16,0 0 8-16,0 0-8 0,0 1 4 0,0 2 1 15,0-2-16-15,0 3 16 0,0 0-7 0,0-1 0 0,0 3 0 16,0 0 0-16,0 2 8 0,0-1 1 0,3 1-16 0,-3-1 21 16,3 2-8-16,-3-1 1 0,3 2 0 0,-1 1 9 15,-2-1 1-15,0 1-3 0,3-1-17 0,-3 0 9 16,-3 1-3-16,6 0 0 0,-6-1-4 0,6 1-4 0,-6-4-4 16,3 2 0-16,0 0-5 0,0-2 1 0,0 1-5 15,0 0-5-15,-2-2 0 0,2-2-4 0,0 1-6 0,0-2 0 16,0-1 0-16,0 2-15 0,0-1 15 0,0-3-26 15,0 1 1-15,0 1 10 0,0-1-30 0,0-1 16 16,0 2-34-16,0-2 6 0,0 1-8 0,0-1-7 0,-3-1-21 16,3 2-5-16,-3-1-14 0,-1 0-36 0,1-1-49 15,-2-1-31-15,1-1 22 0,3 2 25 0,-4-4 22 0,3 1 19 16</inkml:trace>
  <inkml:trace contextRef="#ctx0" brushRef="#br1" timeOffset="190931.0799">11154 11244 52 0,'11'-7'128'0,"-5"2"8"0,2-1 7 0,-3 1-21 0,2 1 9 15,0-1-21-15,1 2 5 0,0 2-9 0,0-1-3 16,3 2-1-16,-1-1-10 0,-2 1 15 0,2 0-22 0,0 1 11 16,1 2-6-16,2 0 8 0,-4 0-10 0,1 0 3 15,4 2-17-15,-4 1-3 0,2 0-3 0,-1 1-4 0,-1 1-16 16,2 1 26-16,-4-2-36 0,0 0 1 0,0 4 27 16,1-1-4-16,-4 0-12 0,0 2 0 0,-3-3-5 15,-1 3-22-15,1 1 23 0,-2-2-15 0,2 2 25 0,-6-1-7 16,4 0-8-16,-3 3-24 0,2-3-8 0,-1 0-18 15,0 0 43-15,1-1-8 0,-3 1-43 0,1-4 43 0,-3 2-43 16,5-3 34-16,-4 1-43 0,2-1 26 0,-4-2 0 16,2-1 17-16,-2 2-51 0,2-3 42 0,-1 2-42 15,-2-3 34-15,-2 0-8 0,-1 1-9 0,0 0-8 0,0-3-24 16,0 3 1-16,-2 2 8 0,1-4-36 0,-1 0-5 16,-3 1 10-16,5 0-30 0,1-1-3 0,-3 1-29 0,5-2-3 15,-2 1-18-15,1-2-13 0,1 1-68 0,1-2-47 0,-1 4 10 16,7-5 42-16,-1-1 30 0,-1 3 24 0,2-3 15 15,-1-1 25-15</inkml:trace>
  <inkml:trace contextRef="#ctx0" brushRef="#br1" timeOffset="191779.99">12452 10041 134 0,'0'1'96'0,"2"-1"4"0,2 0-11 0,0 2 1 16,-1-2 4-16,2 1-21 0,1-1-11 0,0 2-4 15,2-1 12-15,2-2-10 0,-2 1-8 0,1 1-6 0,2-1-5 16,-1 2-2-16,1-4-1 0,1 1-3 0,-2 1-3 16,4 0-1-16,-1-2-3 0,1 1 4 0,-3 1-4 0,3-3 4 15,0 1-7-15,-2 0-13 0,2 1-3 0,-3-2-1 16,0 2 0-16,1-1 17 0,-2 2-21 0,1 0 0 16,2 0 1-16,-4 0-1 0,-1 0 17 0,3 0 0 0,-3 0-4 15,0 0-4-15,3 0 4 0,-5 0-8 0,4 0 0 16,-2 0-14-16,1 0 14 0,-1 2 0 0,0-2-5 0,0 0 0 15,1 0 5-15,-2 0 0 0,1 0 0 0,-2 0-18 16,2 1 13-16,-3-4 1 0,1 0-14 0,-3 3 9 16,1 0 0-16,-3 0 0 0,1-1 4 0,-1-1 1 0,-1 2-5 15,0-1-5-15,0 1-8 0,-1 0-17 0,1 0 4 16,-3 0-13-16,1 0-7 0,0 0-25 0,-1 0-18 0,-3 0-26 16,2 0-58-16,-5 0-39 0,3 0 11 0,-1 0 25 15,-1 1 22-15,-1-1 19 0</inkml:trace>
  <inkml:trace contextRef="#ctx0" brushRef="#br1" timeOffset="192213.26">12456 10311 73 0,'2'-2'93'16,"-2"5"3"-16,4-1-3 0,-1-4-3 0,0 2-1 0,0 0-13 16,2-1-7-16,1 1-10 0,2 0 3 0,0 0-10 15,0 0-4-15,-1-2-7 0,3 2-4 0,-2-1-3 16,2-2-3-16,2-1-1 0,0 2-3 0,-3-3-4 0,5 1-4 15,-1-1 1-15,2-2-1 0,0 2-3 0,1-1-1 16,-2 1 1-16,2 1 0 0,-2 1 8 0,2-1-12 0,-2 2 12 16,-1 1 0-16,3-1-4 0,-4 2-3 0,2 0-13 0,1 0-4 15,-1 0 8-15,-3 0 0 0,5-2 0 0,-5 4 0 16,0-2 5-16,1 0-1 0,-2 0 1 0,1 0-5 16,-2 0 0-16,-4 0 1 0,3 0-1 0,-3 0 1 0,1 0-5 15,-1 0 0-15,-2 0 0 0,0 0-4 0,2 0 0 16,-2 0-17-16,-1 0-8 0,3-3 4 0,-2-1-16 15,1-1-28-15,-2 1 1 0,-1-2-46 0,1-3-32 16,-2 1-59-16,2-1-3 0,-1-2 27 0,-1 0 23 0,-3 2 15 0</inkml:trace>
  <inkml:trace contextRef="#ctx0" brushRef="#br1" timeOffset="192730.8">12707 9736 101 0,'3'3'82'0,"-2"0"-3"0,-1 0 3 16,0 0-3-16,2 2-4 0,0-1-17 0,-2-1-15 0,0 2-3 15,1-1 0-15,-2 2 0 0,1 0 1 0,1 2-1 16,2 1-11-16,-3 0 5 0,2 0-1 0,-4 3 8 0,2 1 0 15,2 1 12-15,1 0-15 0,-3 3 20 0,0 0-4 16,0 2-7-16,0 2 1 0,0 2 4 0,0 1-7 0,0-2 0 16,0 3 1-16,2 3 13 0,-2-3-3 0,0 4 2 15,0-2 5-15,0 1-3 0,3-1 1 0,0-2-8 16,2-2 2-16,-4 3-9 0,4-2-10 0,-3-4-5 0,1 2-4 16,2-6-16-16,-4 2 0 0,6-4 21 0,-7 1-26 15,3-3 27-15,-3-2-33 0,3-1 28 0,-2-1-28 16,-1-1 23-16,0-2-28 0,0-1 22 0,0 1 0 0,-1-2-17 15,2-1-17-15,-2-2-29 0,2 4 12 0,-1-4-20 0,0 0-26 16,0 0-52-16,0 0-1 0,0 0-60 0,0-4-64 16,3 2-19-16,-3-3 41 0,0 2 31 0,-3-1 28 0,3-2 19 15,0-2 18-15</inkml:trace>
  <inkml:trace contextRef="#ctx0" brushRef="#br1" timeOffset="194329.99">14153 10341 91 0,'0'0'135'0,"0"0"-17"0,0 0 0 0,0 0-13 16,0 0-7-16,0 0-22 0,0 0-10 0,2 0-3 0,-2 0 4 16,1 0-3-16,1 0-22 0,1 0 11 0,-3 0-22 15,4 0 0-15,-3 0 12 0,2 0-16 0,2 0 1 16,-2 0-16-16,3 0 12 0,-1-2-8 0,0-1-24 0,1 0-20 15,2 0-20-15,-3-3-26 0,4 0-52 0,-4 0-76 0,2-3-2 16,-2 2 23-16,2-4 24 0,-4 4 7 0</inkml:trace>
  <inkml:trace contextRef="#ctx0" brushRef="#br1" timeOffset="194639.3299">14691 10351 94 0,'0'0'104'0,"0"3"-26"0,0-3 1 16,0 0-15-16,3 0 15 0,-3 0-35 0,2 0-15 15,0 0 14-15,1 0-25 0,-2 0 11 0,4 0-7 16,-2 0-19-16,0 0-10 0,2-3-7 0,-5 2-52 0,2-2-67 16,-1 0-28-16,-1-2 22 0,0-1 21 0</inkml:trace>
  <inkml:trace contextRef="#ctx0" brushRef="#br1" timeOffset="194988.96">15351 10380 91 0,'0'3'150'0,"0"-2"-15"16,0 1-13-16,-2-2-10 0,2 0-14 0,0 0-24 0,4 0-12 16,0 0-14-16,0-2-10 0,1 2-35 0,3-1-25 0,-1-2-56 15,0-2-101-15,1-1-9 0,0 0 23 0,0-2 19 16</inkml:trace>
  <inkml:trace contextRef="#ctx0" brushRef="#br1" timeOffset="198574.19">16767 9034 94 0,'0'0'93'0,"0"0"-11"0,0 0 0 16,0 0-3-16,0 0-21 0,-3 0-19 0,3 0-3 16,3 0 15-16,-3 0-11 0,0 0-11 0,0 0 4 15,0 0 7-15,0 0-11 0,0 0 1 0,5 0-1 0,-5 0-10 16,0 0 7-16,1 0 7 0,-1 2-3 0,3-1-7 16,-1-1-8-16,-2 0-4 0,3 0 4 0,-3 3 0 0,0-3 8 15,3 3 0-15,1 0 0 0,-3 0 0 0,3-1 0 16,-4 1 8-16,1 1-7 0,4 1 3 0,-2 1 9 0,-3 0-16 15,3 1 20-15,-3 1-16 0,3 1 9 0,-3 0 4 16,0 2 13-16,3 2-3 0,2 0-13 0,-3 0 1 16,4 4 9-16,2 0 5 0,-5 1-3 0,3 0 14 0,-4 1-3 15,4 2-18-15,-1 0 1 0,3 0 26 0,-5 0-3 16,2 0-15-16,-2 0-10 0,2 0 18 0,-2-1-4 0,3 1 2 16,2-2 6-16,-3-2-22 0,1 1 19 0,1 0 2 0,-1-2-4 15,0-2-7-15,0-1 2 0,-2-1 1 0,0-1-6 16,-2-2 1-16,3 0-7 0,-3-3-16 0,-1 1-23 15,1-1 0-15,-2-1 24 0,0-1-7 0,0-1-17 0,0 1 0 16,0 1 16-16,4-5 0 0,-7 2 1 0,8-1 16 16,-5 2-16-16,1-1 9 0,-1-2 0 0,2 3-18 0,-1-1 10 15,-1-2-18-15,2 0 0 0,-4 0 0 0,4 4 9 16,-4-3-9-16,4-1 8 0,-4-1 1 0,2 2 9 16,0-2 0-16,0-1 0 0,2 2 0 0,-2 2 1 0,2-2-1 15,-1-4 20-15,4 2-19 0,2-3-10 0,-3-1 1 16,5-1 19-16,1-2-29 0,0-2 29 0,0-1-29 0,5-3-29 15,-3-3 19-15,1 0 0 0,2 0 1 0,0-3-10 16,0-1 19-16,0-2-10 0,1 0-27 0,0-3 9 16,-2 0 9-16,2 0-35 0,-2 0 10 0,2 0 0 0,-3-1 44 15,1 3-34-15,-1 0 34 0,-1 0-34 0,-1 5 1 16,-1-1 1-16,1 3-1 0,-2 0 18 0,1 2 15 16,1 2-32-16,-3 0-14 0,1 1 8 0,-1 4-28 0,3-2 1 15,-5 4-11-15,3 0-35 0,-5 0-1 0,2 4-23 16,-3 3 9-16,1-3-13 0,-3 3 8 0,-1-1-15 0,2 1 7 15,-2 0-59-15,0 0-52 0,-2 1 18 0,2 2 28 0,-1-3 24 16,2 3 22-16,-1-1 19 0</inkml:trace>
  <inkml:trace contextRef="#ctx0" brushRef="#br1" timeOffset="199146.11">17428 9519 76 0,'0'0'104'16,"0"0"-4"-16,0 0-7 0,0 3 0 0,0-2 4 0,0 2-24 15,0 0-19-15,-2 0 16 0,2 2-12 0,0-1-10 16,0 2 1-16,0 0 7 0,4 2-7 0,-3-2-4 16,-1 0 21-16,3 1-12 0,-3 0 1 0,0 1 1 0,2 1 13 15,-2 0-4-15,2-1 3 0,-2 2-13 0,0 1 2 16,-2-1 1-16,4 0-3 0,-4 3 0 0,2-3 7 0,0 2-23 16,0 0 21-16,0 2-24 0,2-2 21 0,-2 0-25 15,1 1 22-15,-1-1-32 0,2 0 11 0,-2-2 2 16,0 3-7-16,1-4 2 0,-1 1 0 0,0-3-24 0,0 1 18 15,0-3-6-15,-1 0 1 0,1 0-19 0,0-2 12 16,1 0 13-16,-1-1-6 0,0-2-32 0,2 1 26 0,-2-1-38 16,0 0 6-16,0 0-12 0,0 0-23 0,0-1-23 15,4 1-35-15,-4-2-4 0,0-1-24 0,0 0-19 16,2-2-38-16,-2 0-68 0,2-3-7 0,-2 1 47 0,0-4 29 16,0 1 27-16,0-2 19 0,-2 1 18 0</inkml:trace>
  <inkml:trace contextRef="#ctx0" brushRef="#br1" timeOffset="199469.99">17361 9733 141 0,'0'0'107'0,"2"2"0"0,1-4 11 0,0 4-2 15,1-4-11-15,1 1-21 0,4 1 8 0,-3 1-6 16,2-1-3-16,3 0 5 0,2 0-22 0,-2-1-7 0,1-2 17 16,1 0-7-16,-2 0-2 0,3-1-12 0,-1 2 1 15,1-3-12-15,-1 2 5 0,-5-1-13 0,4 0-17 16,-2 4 8-16,1-1 1 0,-3 1-4 0,0-1-5 0,-2 1 0 16,1 0 6-16,0 0-16 0,-2 1-9 0,2-1 10 15,-3 0 10-15,3-1-5 0,0 1-5 0,0 0-5 0,-1 0-20 16,1 0-15-16,-3-2 1 0,6-1-10 0,-4 2 1 15,-1-2-22-15,1 0 5 0,-1-1-29 0,-2-1 2 16,2 0-10-16,-4 2-10 0,1-5-25 0,-1 4-46 0,-1 1-24 16,0-3 4-16,-1 1 16 0,-1 3 19 0,1-3 23 0</inkml:trace>
  <inkml:trace contextRef="#ctx0" brushRef="#br1" timeOffset="199866.23">17681 9471 137 0,'0'3'107'0,"0"-1"-7"0,0 3 1 0,0 1 6 16,0 0-9-16,-2 0-21 0,2 0 0 0,2 5-11 15,-2-5 16-15,0 1-3 0,0 1-10 0,0 1 4 16,0 0-2-16,-2-2-15 0,2 4 17 0,0-1-20 0,0 1 10 16,0-2-3-16,0 3-12 0,0-2 9 0,0 2 12 15,0 0-23-15,0-1 16 0,0 2 1 0,0-1-3 0,0 0-14 16,0 2 2-16,0-2-16 0,-1 1 11 0,-2 1 2 0,1-1-5 16,-3-1 0-16,4 0-4 0,-1 0-6 0,0-1 0 15,0-1-5-15,0-1 0 0,0 0-6 0,2-1-6 16,2-1-1-16,-2-1-5 0,0-1 12 0,2-1-38 0,-4-3 19 15,2 1-39-15,0-2 2 0,0 2 0 0,0-2-41 16,0 0-8-16,0 0-18 0,0-2-26 0,0 0-30 0,0 4-13 16,0-5-55-16,0-1-45 0,2 1 25 0,0-3 35 15,2 0 29-15,-1-2 23 0,2 0 18 0</inkml:trace>
  <inkml:trace contextRef="#ctx0" brushRef="#br1" timeOffset="200330.25">18037 9600 109 0,'1'0'110'0,"-1"1"-13"0,-1 2 6 16,1 0-16-16,0 0 14 0,0 2-29 0,0 1 1 15,0-1 1-15,0 3 0 0,0 0 8 0,0 1-10 0,0 0 1 16,0-2-7-16,0 4 17 0,0-2-7 0,0 1 2 15,0 1-2-15,0-1-7 0,0 2 19 0,0 0-1 0,-2-1-1 16,0-1-13-16,-2 2-7 0,2-1 12 0,2 1-13 16,-3-3 19-16,2 0-20 0,1 1 14 0,-4-3-35 15,3 1 21-15,1 0-31 0,0-1 27 0,1-1-39 0,-1 0 27 16,0-1-34-16,0-1 29 0,0 1-6 0,0-1-37 16,0-3 29-16,-1 1-29 0,1 0 8 0,0-2-30 0,0 1-22 15,0-1 22-15,0 0-49 0,0-1 3 0,0 1-4 16,0-2-35-16,0 4-23 0,0-2-4 0,0-2-31 15,0 0-8-15,0 0-31 0,0-3-40 0,-3 1-28 0,3-3 34 16,0 0 38-16,0 0 24 0,0-2 29 0,0-2 8 0</inkml:trace>
  <inkml:trace contextRef="#ctx0" brushRef="#br1" timeOffset="200681.99">17934 9505 112 0,'2'0'100'0,"-2"0"-7"16,-2 0-4-16,5 0-3 0,2 0 8 0,-4 0-25 15,2 2-18-15,4-2 15 0,-1 0-11 0,-1 0-4 0,6 0-2 16,-1 0-1-16,-1 0 5 0,3 0-4 0,0 0-3 16,-1 1-3-16,1-2-8 0,1 1 0 0,0 0-11 15,-1 0 4-15,-2 0-4 0,4 0-4 0,-4 0-12 0,-1 0 0 0,0 1 8 16,-1 1-3-16,-1 1-1 0,-2 0-12 16,1-2 0-16,-5 1 4 0,1 2-12 0,-1-4-5 0,1 3-3 15,0-3 0-15,-1 2-28 0,-1-2-4 0,0 0-19 0,4 0-40 16,-4-2-81-16,3-1-21 0,2-1 17 0,-2 1 31 15,-2 0 18-15</inkml:trace>
  <inkml:trace contextRef="#ctx0" brushRef="#br1" timeOffset="201097.59">17809 9897 69 0,'0'0'82'0,"3"0"4"0,-3 0 7 16,5 1-11-16,-2 2-3 0,2-3-18 0,1 0 8 16,2 3 0-16,1-1-7 0,-1 1-10 0,2-2 7 15,4 2-4-15,-3 2 9 0,2-4 0 0,3 2 1 0,-3 1 1 16,4 0 9-16,-3-1-7 0,3-2 1 0,1-1-15 16,1 3 5-16,0-3 1 0,-2 0-8 0,5 0-3 15,-1 0-8-15,-2 0-4 0,1 0-9 0,1-1 0 0,-5 1-9 16,2 0-4-16,-1 1-6 0,-3-1-23 0,-2 0 4 15,2-3-9-15,-6 3-23 0,2-1-9 0,-4-1-7 0,2-3-13 16,-5 3-32-16,-1-3-21 0,-1 2-62 0,1-1-43 16,-4-1 19-16,-1 1 18 0,0-1 23 0,-3 2 19 0,0 2 18 15</inkml:trace>
  <inkml:trace contextRef="#ctx0" brushRef="#br1" timeOffset="202068.5">16593 10319 59 0,'2'0'107'0,"-2"0"-22"0,1 0 8 16,-2 0 0-16,1 4 8 0,0-3-40 0,1-1 19 0,1 2-10 15,1-1-4-15,2-1-4 0,-2 0 9 0,2 2-3 16,2-1-19-16,0-2 5 0,1-1-4 0,0 2 1 0,1 0-3 15,1 0 0-15,-1 0-4 0,2 0-3 0,0 0 1 16,1 0-13-16,2 0 18 0,-2 0-17 0,2 0 22 16,3 0-3-16,1 0-4 0,3 0-13 0,-4 0 1 0,5 0-5 15,-1 0 0-15,1 0-4 0,0 0-4 0,0 0-1 16,1 0 1-16,-1 0-5 0,0 3 0 0,-3-1 0 16,3 1 0-16,-2 1-4 0,0-1-17 0,0 2 6 0,0-1 11 15,0 2-1-15,0 0-15 0,0-3 15 0,3 2-5 16,-3-2 0-16,4-2 1 0,0 0-1 0,-2-1 0 0,3 4-5 15,2-4 0-15,-2 0 0 0,4 0 0 0,-1-2 11 16,1 2-17-16,-3 2-15 0,-2-2 27 0,3 0-12 16,-2 0-9-16,-1 0 20 0,1 0-25 0,-4 0 14 0,1 0 1 0,-3 0 10 15,0 0-20-15,0 0 25 0,-3 1-25 0,0 1 25 16,0-1-25-16,-1 2 5 0,0-1 0 0,2 2 0 16,-3-1 15-16,2 0 10 0,0 2-15 0,1-1 5 0,4-4 5 15,-2 3-10-15,3-2-10 0,0 1 0 0,0-2 0 16,4 2 0-16,-1-2 15 0,3 0 10 0,-1 0-5 0,0-2 0 15,0 2 0-15,-2 2 0 0,2-4 1 0,-2 2-27 16,1 0 1-16,-1 0 5 0,-3 0 0 0,-1 0 0 16,-1 0 0-16,-1 0 5 0,-1 0 10 0,0 0 10 0,-5 0 0 15,0 0 0-15,1 0-5 0,-4 0-10 0,0 2-10 16,-2-1 0-16,-3-1 5 0,2 3-5 0,-3-3 5 16,-2 0 0-16,1 2 0 0,0-2 20 0,-3 1-15 0,2-1-10 15,-2 0-5-15,0-1 10 0,0 2-24 0,0-2-10 16,-2 2-32-16,4-1-25 0,-4 0-31 0,2 2-61 0,0-2-83 15,-3 0 31-15,0 0 35 0,-2 0 29 0,2 0 25 16,-2 0 9-16</inkml:trace>
  <inkml:trace contextRef="#ctx0" brushRef="#br1" timeOffset="204031.01">16836 10937 59 0,'0'0'82'0,"0"0"-7"0,0 0-8 0,2 0 1 0,-2 0 0 15,0 0-21-15,3 0-4 0,-3 0-3 0,2 0-4 16,0-1-3-16,-2 0-4 0,1 1 0 0,-1 0-4 0,0 0-18 16,0 0 1-16,0 0 17 0,0-2-10 0,0 2 0 15,0 0-1-15,0 2 1 0,0-2 0 0,2-2-4 0,-2 2 0 16,0 0 0-16,1 0 0 0,-1 0 0 0,0 0-4 16,0 0 5-16,-1 0-5 0,1 0 0 0,0 0 1 15,0 0-1-15,0 0 12 0,0 0-4 0,0 0-7 0,0 0-1 16,0 0 12-16,0 0-4 0,0 0 0 0,0 0 0 15,0 0 0-15,0 0-3 0,0 0 3 0,0 0-15 0,0 0 15 16,0 0-18-16,0 0 18 0,0 0-15 0,0 0 15 16,0 0-7-16,0 0-8 0,0 0 15 0,0 0-11 0,0 0-8 15,0-1 20-15,0 1-20 0,0 0 0 0,0 0 20 16,0-2-20-16,0 2 8 0,0 0 7 0,0 0-18 16,0-1 10-16,0 1 1 0,0 1 8 0,0-1-16 0,0 0 20 15,0 0-8-15,0 0-4 0,0-1 3 0,0 1 1 0,0 0-4 16,0 0 0-16,0 0 4 0,0 0-4 0,0 0 4 15,0 0 0-15,0 0 0 0,0 0 0 0,0 0 8 0,0 0 0 16,0 0 0-16,0 0 0 0,0 0 0 0,0 0 1 16,0 0-1-16,0 0 1 0,0 0-9 0,0 0-12 15,0 0 16-15,0 0-4 0,0 0-8 0,0 0 13 0,0 0-9 16,0 0 17-16,0 0-21 0,0 0 21 0,0 0-21 16,0 0 17-16,0 0-17 0,0 0 17 0,0 0-21 0,0 0 21 15,0 0-13-15,0 0-8 0,0 0 17 0,0 0-22 16,0 0 22-16,0 0-8 0,0 0-1 0,0 0-13 15,0 0 22-15,0 0-13 0,0 0-8 0,0 0 12 0,0 0 9 16,0 0 0-16,0 0-13 0,0 0 9 0,0 0 0 16,0 0-9-16,0 0-9 0,0 0 9 0,0 0 4 0,0 0 9 15,0 0-13-15,0 0 5 0,0 0-5 0,0 0-9 16,0 0 18-16,0 0-5 0,0 0 5 0,0 0 9 16,0 0-14-16,0 0 5 0,0 0-4 0,0 0 4 0,0 0 9 15,0 0-4-15,0 0 0 0,0 0-1 0,0 0-13 16,0 0 5-16,0 0-5 0,0 0 14 0,0 0-14 0,0 0 0 15,0 0 0-15,0 0 9 0,0 0-9 0,0 0 0 16,0 0 10-16,0 0-10 0,0 0-5 0,0 0 5 16,0 0 5-16,0 0-15 0,0 0 24 0,0 0-4 0,1 0-15 15,3 0-4-15,-4 0 9 0,0 0 9 0,0 0 1 0,1 0-20 16,1 0 20-16,-1 0-10 0,-1 0 0 0,2 0-10 16,-4 0 20-16,2 0-20 0,0 0 20 0,0 0-20 15,2 0 20-15,-4 0-20 0,2 0 24 0,0 3-23 0,2-2 14 16,-2 1-1-16,3 0 11 0,-2 3-15 0,1-2-5 15,-2 3 19-15,1 0-19 0,-1 0 25 0,2 5-1 0,-2-5 0 16,0 1-4-16,0 7 20 0,0-1 5 0,0 2-19 16,-2 0 31-16,2 3-4 0,0 5 7 0,-1-3 7 0,-2 2-10 15,-2 2 32-15,2-2-9 0,2 2 3 0,-3-2 3 16,1 1 17-16,2-2-32 0,-3-1 3 0,3-1 34 16,1-2 5-16,-2-1-4 0,4 1-4 0,-2-2-24 0,1-3-28 15,-2 1 21-15,2-2 3 0,-2-1 11 0,1-1-18 16,0-1-11-16,0-1-9 0,0-1 11 0,0 0-22 15,0-1 1-15,0-1-11 0,0 0-1 0,0-4-11 0,0 4-24 16,0-4 12-16,0 0 12 0,0 0-36 0,0 0-34 16,0 0 24-16,0 0-57 0,0 0-50 0,0 0-14 0,-2-2-10 15,0 0-33-15,1-2-39 0,1 1-4 0,-3-3-5 16,-3 2-6-16,1-4-44 0,0-1-43 0,-1-1 38 16,-1-3 44-16,3 0 44 0,-2 0 25 0,1-1 27 0,-2-3 15 15</inkml:trace>
  <inkml:trace contextRef="#ctx0" brushRef="#br1" timeOffset="204446.34">16596 10860 76 0,'0'0'111'0,"2"0"-11"0,-4 1-3 16,1-1-1-16,1 0-16 0,-2 0-26 0,4 0-3 15,-2-1 18-15,3 1-21 0,0 0 7 0,2 0-3 16,1-2-11-16,2-1 7 0,0 0 1 0,3 0-7 0,3 2-7 15,1-4 19-15,0 1-11 0,0-1 0 0,2 1 1 16,-3-1-4-16,5 2 1 0,-3 2 0 0,3-1-4 0,0 1-3 16,-3-1 8-16,2 2-3 0,-1 0-4 0,1 0-4 0,-3 0-5 15,0 0 2-15,-2 0-19 0,1 0-9 0,1 0 13 16,-6 0-4-16,2 0 10 0,-1 0-5 0,-2 0-5 16,1 3-14-16,-3-3 1 0,-1 3-10 0,2-3-5 0,-3 0-3 15,1 2-15-15,-1-2-25 0,-2 1-7 0,0-2-36 16,-1 2-13-16,-1-2-67 0,2 1-49 0,-2 0 32 15,-2 3 25-15,-1-3 12 0,-2 3 22 0,-1 1 15 0</inkml:trace>
  <inkml:trace contextRef="#ctx0" brushRef="#br1" timeOffset="204781.97">16569 11578 91 0,'0'3'117'0,"-3"-1"1"0,5-1-17 0,-1-1 14 0,-2 0-10 0,4 0-11 16,-3-1 2-16,7 1-11 0,-4-2-2 0,4 4 8 0,0-2-2 15,2 0-6-15,-1 0-19 0,3 0 5 0,2 0-2 16,-1 0-3-16,-2 0-8 0,1 0 10 0,2 0-7 16,-1 0-17-16,-2 0-4 0,2 0 0 0,1 0-9 0,1 0-5 15,-1 0-4-15,4 0 0 0,-1 0-30 0,1-3-20 16,1 1-9-16,3-1-37 0,-1 0-7 0,-1 0-41 16,0-1-12-16,-1-1-50 0,-1-1-49 0,-3 0 4 0,0 0 35 15,-1 3 23-15,-4-1 12 0,1-1 29 0</inkml:trace>
  <inkml:trace contextRef="#ctx0" brushRef="#br1" timeOffset="205316.0799">17396 11373 69 0,'0'0'86'0,"0"0"-4"0,0 1 14 0,2 2-10 0,-4 0-3 16,2 0-14-16,2 1-4 0,-2 1-4 0,-2 0 2 15,2 2-5-15,0-1-6 0,0 2 0 0,0-1 12 0,0 2-15 16,0-1 12-16,0 1 1 0,0 2 12 0,0-1 2 15,0 0-19-15,0 2 8 0,0 0 7 0,0 2 1 0,0-1-2 16,0 1-4-16,2-1-2 0,0 2-17 0,-1-1-14 16,6-1 10-16,-6 2-4 0,4-2 1 0,-1 1-20 15,1-3-6-15,0-1 22 0,0 1-4 0,-4-4-28 0,1-1 22 16,0 0-5-16,-2 0-5 0,0-2-22 0,0 0-1 0,0-3-5 16,0-1-6-16,0 2-10 0,-2-1-11 0,2-1-14 15,2 2-5-15,-2-2-32 0,0 0-11 0,0 0-10 16,-4-2-25-16,3 1-28 0,-2-1-74 0,-1-1-8 0,-1-3 36 15,2 0 25-15,-3 2 23 0,2-4 18 0,-3 1 25 16</inkml:trace>
  <inkml:trace contextRef="#ctx0" brushRef="#br1" timeOffset="205626.27">17327 11595 105 0,'1'0'114'0,"4"-2"-3"0,-2 1-4 0,4-2 5 15,-1-2-4-15,2 1-13 0,1-1-7 0,3-1-2 0,-2 0-15 16,3 0-6-16,-2-1-4 0,2 2-7 0,-2 1-3 16,1 2-3-16,0-1-8 0,-1 3-4 0,1-1-3 15,-4 1-4-15,3-2 0 0,0 2-4 0,-3 2-4 0,0-2-4 16,0 1 0-16,0-4 0 0,-2 3-4 0,1 0 9 0,-1-1-13 15,2 1-1-15,-4-2-3 0,3 1-1 0,-2-1-4 16,1 1 0-16,-1 1-17 0,2-2-5 0,-2-1 13 0,0 0-25 16,2 0 0-16,-3-1-12 0,-2-1-33 0,2 2-1 15,-2-2-15-15,-1 0-55 0,-1-3-52 0,2 3-3 16,-2 0 29-16,0-1 29 0,0-1 15 0,-2 2 7 0</inkml:trace>
  <inkml:trace contextRef="#ctx0" brushRef="#br1" timeOffset="205996.75">17627 11373 112 0,'0'1'96'0,"0"-1"4"16,0 2 1-16,0 1-1 0,0 0-2 0,0 1-26 15,0-1-10-15,0 0-3 0,0 2-4 0,0-2-14 0,0 0 8 16,0 1-1-16,2-1 2 0,-2 2-8 0,0-1 4 0,0 0-4 16,0 3 1-16,3-1-15 0,-3 0 8 0,1 1 0 15,-1 1 4-15,0 1 10 0,0 0 4 0,0 0-16 0,0 1 22 16,0 4-8-16,2-2 1 0,-5 0 2 0,0 0 10 16,3 1 2-16,-2-1-23 0,2 2 21 0,0-1-13 15,-1 1 1-15,-1-4 6 0,2 4-3 0,0-4-16 0,0 1-5 16,0-1 1-16,0-1-12 0,0 0 0 0,0-1-6 15,3-2 1-15,-1 0-7 0,1 0-5 0,-3 0-7 0,1-3-25 16,1 2-6-16,1-3-5 0,0 0-35 0,-1-2-37 16,1 1-4-16,-3-1-20 0,3 0-11 0,-3 0-44 15,5-1-62-15,-5-3-27 0,2-1 41 0,1 0 35 16,1 1 23-16,1-2 23 0,0-2 19 0</inkml:trace>
  <inkml:trace contextRef="#ctx0" brushRef="#br1" timeOffset="206463.31">18079 11434 59 0,'0'0'96'0,"0"0"4"0,0 0-7 0,0 0-7 0,0 0-4 16,0 0-9-16,0 0-5 0,0 2-2 0,0-1-4 16,0 4 1-16,0-2 7 0,0 1 2 0,0 2-16 15,0 0 9-15,0 3 1 0,0-1 5 0,0 1-7 0,0 1 1 16,0-1 9-16,-1 2 2 0,-1-1-11 0,2 2 20 15,0-1-26-15,-1 2 21 0,-1-3-26 0,0 4 20 0,2-2-18 16,-1 0-3-16,-1 0-5 0,4 2-4 0,-4-4 1 16,2 2-4-16,-1-1-6 0,1-1 1 0,0 1-12 15,-2-2 0-15,2 1 1 0,-4-1 0 0,2-3-12 0,0 0 6 16,2 2-6-16,-3-4 0 0,3-1-7 0,0-1-12 16,0-1 25-16,0 1-5 0,0-4-14 0,0 4-20 15,0-2-25-15,0 0 0 0,0-2-4 0,0 2-35 0,0 0-30 16,0-1 1-16,0-1-14 0,-3-2-26 0,3 1 0 15,-2 0-50-15,-1-3-28 0,0-1-20 0,-2 0 38 0,2 1 25 16,-1-1 27-16,-1-2 14 0,2 2 26 0</inkml:trace>
  <inkml:trace contextRef="#ctx0" brushRef="#br1" timeOffset="206864.12">17890 11387 98 0,'1'-2'100'0,"2"-3"-25"16,-1 4 14-16,1-2-10 0,2-2-4 0,1 2-20 15,-1-1-5-15,1 1 1 0,-1 0 7 0,2 0-21 0,-3 1 18 16,5-1-3-16,-2 1-11 0,-1 1 0 0,-1-2-4 16,4 3 1-16,1 0 0 0,-2 0-11 0,0 0 4 0,1 0 0 15,2-1 0-15,1 2 4 0,2-2-11 0,-3 2-12 16,4-1 16-16,-2 0-20 0,1 0 16 0,2-1-20 0,1 1 16 16,-4 0-12-16,3 0-8 0,-3 0 8 0,1 0 9 15,-1 0-21-15,-2 0 20 0,0 0-4 0,-2 0-12 0,1 1 5 16,-1 2-14-16,-3-2 22 0,1-1-1 0,-1 2-65 15,1-2 57-15,0 2-8 0,-2-2 4 0,1 1 4 0,-2-1-17 16,2 0-19-16,0-1 12 0,-1-1-20 0,-2 4-4 16,0-4-18-16,-1 0-35 0,-1 0-27 0,1 0-43 0,-4-2-26 15,-1 2 21-15,-2 1 21 0,1-1 19 0</inkml:trace>
  <inkml:trace contextRef="#ctx0" brushRef="#br1" timeOffset="207252.09">17749 11833 48 0,'3'2'96'16,"3"-2"4"-16,-1 1 7 0,0-1-13 0,1 0-8 16,2-1-7-16,5 1-13 0,0-2-12 0,2 4 12 0,3-2-3 15,1 0 8-15,-2 0-8 0,4 0 2 0,1 0-4 16,-2 0-3-16,-1 0 9 0,3 0-15 0,-1-2 0 0,-4 2 1 15,2 0-3-15,-1 0-3 0,1 0-13 0,-5 2-13 16,2-2 5-16,-2 0-4 0,0 0-4 0,-3 1-18 16,2 0 0-16,-4-1-5 0,-1 0-25 0,2 0-9 0,-3 2-21 15,2-4-24-15,-5 2-53 0,1 2-65 0,-2-5-31 16,-1-1 22-16,0 1 34 0,0 0 19 0,-2 0 16 0</inkml:trace>
  <inkml:trace contextRef="#ctx0" brushRef="#br2" timeOffset="-213432.13">6724 11845 73 0,'0'0'78'15,"0"0"8"-15,0 0-15 0,-1-1 5 0,4 1-8 0,-2 0-22 16,-1 1-2-16,0-1-5 0,3 0 1 0,0 2-4 16,-1 1-3-16,-1-2 0 0,-1 3-11 0,0 0 4 0,2 0-1 15,0 1-14-15,-1-2 11 0,-1 1 1 0,3 2-1 16,-3 0 4-16,0 0 4 0,2 0-15 0,3-1 15 15,-5 2-19-15,2-1 23 0,-1 5 0 0,1-2-3 0,-2 1-8 16,0 1 4-16,1 1-4 0,-1-2 4 0,0 4 0 0,0 1 9 16,0-1 0-16,-1 0 0 0,1 3 0 0,0-4 1 15,0 4-4-15,0-3-8 0,1 3 0 0,1-2 1 16,-2 0-1-16,0-1 1 0,3 0-4 0,-3 2 9 0,1-3 0 16,-1 2-22-16,0-2 22 0,2 3-22 15,-4-4 9-15,1 0 10 0,1 1 0 0,0 1-10 0,0-2-13 16,0-2 24-16,0 1-25 0,0 0 25 0,0-1-4 0,0-1-1 15,1 1-14-15,-1-1-10 0,2-1 0 0,-2-1 20 0,3 1-15 16,0-4 10-16,-1 2-10 0,1-2 10 0,0 1 1 16,-3-2-6-16,0 0 0 0,2 0 1 0,-2-3-6 15,2 3 0-15,-2-1-5 0,0-1 0 0,-2 1 0 16,2-1-26-16,0-1 26 0,0 3-5 0,0 0-10 16,0-1-6-16,0-1-4 0,0 1-15 0,0-1-4 0,0 1-37 15,-2-2-20-15,-1 1-26 0,0-2-49 0,0-4-80 0,-2 2 11 16,-1-1 25-16,1-1 29 0,0-4 34 0,-1 3 14 15</inkml:trace>
  <inkml:trace contextRef="#ctx0" brushRef="#br2" timeOffset="-212867.84">6512 12352 91 0,'0'0'82'0,"0"2"-4"16,3-2 8-16,-1 1-14 0,-2 1 7 0,3 1-22 15,-2 0 5-15,4-2-1 0,-2 1-2 0,2-1-19 0,0 4 11 16,3-4-6-16,-5 4-12 0,3-3 16 0,2 2-12 16,-3-3 1-16,4 2 0 0,-4 2-4 0,2-2 5 15,1 3 7-15,-2-2-18 0,1 4 19 0,0-2-19 0,-1-2 16 16,1 2-8-16,0 2 1 0,1-1 1 0,-3 1 8 16,2-1-17-16,-1 1 14 0,0 1-8 0,0-3-9 0,1 1 19 15,-1 1-22-15,-1-2 18 0,-2 1-14 0,5-2 11 16,-3-1-14-16,-2 2 4 0,2-2-3 0,1 1-6 15,-3 0 6-15,3-2-5 0,-3 0 0 0,2 1 1 0,0-2-1 16,0-1-4-16,-2-1 5 0,0 2 5 0,3-2-5 16,-3 0-10-16,2 1 22 0,-3 1 0 0,4-2-27 0,-4 1 27 15,4 1 2-15,-4 1-6 0,4-2 7 0,-3 0-6 0,2 3 0 16,-2-3-17-16,2-2 5 0,-2 1 14 0,2 0-13 16,1-4 0-16,-1 4 1 0,1-2-7 0,-1-1-6 15,3-2-1-15,1-1 1 0,-1-1-1 0,2-1-6 0,1-2 7 16,-2 2-7-16,1-2 0 0,2 1-7 0,-2-2 7 15,0 1-6-15,0 1 12 0,-2 0-32 0,0 1 26 16,-3 1-33-16,0 1 20 0,-1 0-25 0,-2 1-6 0,1 1-28 16,-3 2-4-16,0 1-3 0,0-3-34 0,0 4-29 0,0 0-28 15,-2 0-66-15,-1 0-55 0,3 0 32 0,-4 0 38 16,2 0 33-16,-1 0 20 0,-2-2 21 0,2 2 19 16</inkml:trace>
  <inkml:trace contextRef="#ctx0" brushRef="#br2" timeOffset="-211550.3899">6161 13120 62 0,'0'0'111'0,"0"0"-11"0,0 0-7 0,0 0-7 15,0 0 0-15,0 0-14 0,0 0-21 0,0 2 11 16,0-1-3-16,0 2-19 0,0-3 15 0,0 0-14 15,0 2-3-15,0-2-1 0,0 1 1 0,2-1 4 0,1 2-11 16,0-4 0-16,0 2-4 0,3-1 0 0,-3 1 4 16,4 0-3-16,-2 0-4 0,1 0 0 0,3 0 0 0,-4 0-4 15,2 0-8-15,-1 0 5 0,2 0-1 0,1 0 0 16,-1 0-3-16,2 0-1 0,2 0-16 0,-2 0 17 16,1 0-18-16,0 0 18 0,0 0-17 0,0 0 20 0,0 1-20 15,0-1 0-15,3 3 4 0,-1-1 13 0,-2 1-1 16,3-3 9-16,-1 1-8 0,-1 2 4 0,1-3-4 0,3 5 4 15,-3-4-4-15,1 0 0 0,0 1 0 0,-1-2 1 16,1 0 8-16,1 2-13 0,0-1 0 0,-2-1-5 0,1 2 0 16,-1-4 1-16,2 1-1 0,-3 2-4 0,-1-2 0 15,-2 1-9-15,-1-2 14 0,0 0-1 0,-2 0-13 16,2 0 14-16,-2-1-5 0,-1 0 4 0,0 2-4 0,-2-2 14 16,2 1-14-16,-2-1 0 0,-3 3 0 0,3 0 0 0,-1 0 0 15,-2 0 0-15,0 0 0 0,0 0 0 0,1 0 0 16,1 0 0-16,-2 0 0 0,0 0-5 0,1 0 5 0,-1 0 0 15,0 0 0-15,2 2-4 0,-2-1 4 0,0 1 0 16,0 1-14-16,-2 0 19 0,2 0-5 0,0 1 0 16,0-1 0-16,0 2-9 0,0-1 13 0,0 1-4 0,-1-3 5 15,1 3-5-15,-3 0 0 0,-2 1 0 0,2 0 0 16,0-2 0-16,-2 2 0 0,-1 2 0 0,-1-2-5 16,0 1 5-16,0 2-4 0,-2-1 13 0,2 1-9 0,-4 1-5 15,2 1-3-15,-3-1 12 0,2 1-4 0,-3 2-4 16,-3-1 8-16,3 2-4 0,1-1 0 0,-2 2 4 0,-1 0-4 15,0 0 5-15,3 0-5 0,-3 2-9 0,2-1 13 16,-1 0 1-16,4 2-1 0,-3-1 1 0,1 0-5 0,1-2 0 16,3 1 4-16,-4 1-4 0,4-4 5 0,1 2 0 15,-4-3-1-15,5 2 10 0,-2-1-1 0,1-1 1 16,-2 0-14-16,3-1 5 0,-2-1-5 0,1 2 4 0,1-3 10 16,-2 3-9-16,2-3 0 0,1 2-1 0,-1-4 1 15,-1 2 4-15,1 0-13 0,0-1 23 0,1-2-5 16,2 1-19-16,-2-1 24 0,2-1-24 0,0-1 1 0,0-1-1 15,1-1 0-15,1-1 24 0,1 1 0 0,0-2 1 16,-2 0-6-16,2 0 1 0,0-2-5 0,2 2-25 0,-2 0 15 16,0-3 5-16,0 2-24 0,-2-2 9 0,2 0 15 0,0-3-15 15,2-2 0-15,-1 1 1 0,4-1-1 0,-4-1-4 16,4-1-10-16,-2 1 0 0,2-2 15 0,0 0 0 16,0 1 4-16,2 1-4 0,0-1 4 0,-2 0 1 0,-1 2-1 15,3-3 0-15,-2 4 15 0,1 1-15 0,-2 1 5 16,0 1 0-16,-1 1 9 0,0 1-9 0,0 1 5 0,1 1 13 15,-1 0-18-15,1 0 24 0,1 0-20 0,0 3 25 16,1 1 0-16,-1-1 5 0,6 0-15 0,-5 2 11 0,5 2 0 16,-3-1-4-16,3 2 5 0,2 0 11 0,-1 2-21 15,1-1 28-15,0-2-5 0,-1 1 2 0,0-1-6 16,0 1-4-16,-1-1-6 0,1-1 0 0,-2 0-18 0,-2 0-18 16,0-1-6-16,0-2-6 0,0 0 18 0,-2-2-42 15,1-1-34-15,-1 0-19 0,-1 2-22 0,1-4-33 0,0 2-58 16,-2-1-92-16,0-2 18 0,3 1 43 0,0-1 31 15,1 0 28-15,-1-1 30 0,1-1 14 0</inkml:trace>
  <inkml:trace contextRef="#ctx0" brushRef="#br2" timeOffset="-210925.06">7036 13683 101 0,'0'-2'111'0,"0"2"3"16,0-1-6-16,0 2-4 0,0-1-21 0,0 0-14 16,2 0-3-16,-4 0-4 0,2 0-3 0,0 0-3 15,0 0-3-15,0 2 11 0,0-1-22 0,-2 4 8 0,-1 1-7 16,0 1 8-16,-1 0 1 0,-2 6 0 0,1 0 9 0,-4 1-19 16,3 3 17-16,-2 0 1 0,-2 1-12 0,2 2-4 15,-1-2 2-15,2 2 0 0,-1-2-4 0,-1 4 6 0,1-5-14 16,2 5 20-16,-1-4-24 0,0 0 1 0,0-1 26 15,1 1-25-15,1-1 23 0,0-3-16 0,-1 1 1 16,1-4-6-16,2 3 2 0,2-6-6 0,-1 1-6 0,0 0 0 16,1-3 1-16,1 0-12 0,0-2-1 0,0-2-12 15,0 1 13-15,0-3-6 0,1 0 12 0,-1 1-13 0,-1 1 1 16,1-4 6-16,0 2-13 0,0-1-7 0,0-2-19 16,0 1-18-16,0-1-6 0,1-3-34 0,3 0 9 0,-1-1-30 15,2-4 0-15,-1-1 0 0,2-3-24 0,-1 0 11 16,2-3-29-16,1-2-17 0,-1 1-25 0,0-3-4 15,-3-1-21-15,1-1 22 0,3 0 23 0,-2 0 19 16,1 0 21-16</inkml:trace>
  <inkml:trace contextRef="#ctx0" brushRef="#br2" timeOffset="-210615.8799">7001 13713 55 0,'1'-8'100'0,"1"2"-7"0,2 2-22 0,-2-2-6 16,-1 3-4-16,4-3-22 0,-3 3-3 0,0-1 15 16,2 0-12-16,0 0 1 0,2-1-4 0,0 1-10 0,0 0 7 15,-2 3 11-15,2 0 0 0,-1-1-11 0,0 1-7 0,-1 1 23 16,1-2-12-16,-2 5 1 0,-1 0 11 0,1 2 1 15,2 1-15-15,-2-2 12 0,0 3 0 0,0 1 1 0,3 1 4 16,-3 2-7-16,1-1 21 0,-1 1-11 0,3 1 6 16,-4 1 0-16,3-1 2 0,-2 3 2 0,3 0 11 15,0 0 2-15,-1 2-12 0,0-1 2 0,1 2 2 0,0-1 14 16,-1-1 4-16,0 2-34 0,1 0 34 0,1-1-3 16,-1 1-3-16,-2-3-25 0,3 1 1 0,-1-2-5 15,-1 1-7-15,0-2-7 0,1 1 0 0,-1-5-6 0,1 1 0 16,-3-2 9-16,2-1-25 0,-3 1 8 0,1-2-117 15,0-2 108-15,0-1 1 0,-3-3 8 0,2 3-50 0,-2-1 33 16,0-1-33-16,1-1-24 0,-2 2-7 0,2-4-37 16,-2 1-4-16,-1 4-29 0,2-3-12 0,-3 0-37 15,0 0-14-15,0 0-27 0,0 0-61 0,-2 0-20 0,-2 0 38 16,1-3 33-16,-5 1 30 0,3-1 23 0,-2-1 19 16,1 1 19-16</inkml:trace>
  <inkml:trace contextRef="#ctx0" brushRef="#br2" timeOffset="-210336.3599">6953 14011 48 0,'0'0'146'0,"0"0"1"0,0 0 0 0,0 0-21 16,0 0 9-16,0 0-25 0,0 0-13 0,0 0-3 15,0 0 6-15,0 0-10 0,0 0 10 0,0 0 11 0,2 0 0 16,1 0-27-16,0 0 20 0,0 0-14 0,2 0-1 16,0 0-7-16,4 0-2 0,-1 0-9 0,2 0-2 0,2 0-10 15,-1 0-17-15,-1-2-24 0,4 0 1 0,-1-1-50 16,1 0-29-16,-1 0-33 0,-1-2-18 0,1 1-29 16,-2-2-39-16,0 1-44 0,-5-1-61 0,2 2 14 0,-4-1 41 15,0 4 29-15,-2-2 17 0,-2-2 29 0,3 3 11 16</inkml:trace>
  <inkml:trace contextRef="#ctx0" brushRef="#br2" timeOffset="-209790.27">7325 13735 144 0,'0'0'104'0,"0"0"-1"0,0 0-13 0,0 0 11 16,0 0-11-16,0 0-32 0,0 0 8 0,0 0-4 0,0 0-6 15,0 2-4-15,0-1 0 0,0-1 5 0,0 2-7 16,0 1-4-16,1 0-11 0,1 0-12 0,-2 0 12 16,3 1-15-16,-3-1 16 0,0 0-20 0,2 0 20 0,-1 2-3 15,-1-1-1-15,0 2-7 0,0 0-8 0,0-1 12 16,2 4 5-16,-4-2-9 0,2 2 23 0,2 2 0 16,-2 1-3-16,0 0 0 0,0 0-3 0,0 2-14 0,0-1 15 15,0 2-14-15,0 0-5 0,0-1 6 0,0 2-5 16,0-1 0-16,0 0-4 0,0 0 5 0,0-1 10 0,0 2-9 15,2-3 5-15,-2 1-21 0,1-1 22 0,2-1-21 16,-1-1 21-16,1 2-15 0,-3-4-18 0,1 0 28 16,-1 0-28-16,2 0 30 0,-2-1-6 0,1-1-24 0,-2 0 24 15,1 0-24-15,-2-1 18 0,2-2 0 0,0 1-30 16,0-1 30-16,0-2-24 0,0 1 25 0,0 0-32 0,0-3 32 16,0 0-31-16,0 1 24 0,0-1-24 0,0 0 18 0,0 0-37 15,0-1-5-15,0 2-24 0,0-2-25 0,0-2-14 16,0 0-15-16,0-2-28 0,0 0-46 0,0-3-61 0,-4 0-39 15,4-2 44-15,-2-2 36 0,2 0 28 0,0-3 22 16,0 1 15-16</inkml:trace>
  <inkml:trace contextRef="#ctx0" brushRef="#br2" timeOffset="-209049.91">7341 13762 62 0,'7'-6'89'0,"-4"0"-10"0,2 0-11 0,0 0-4 15,0-1 1-15,0 2-22 0,2-2 14 0,-2-3-17 0,2 5 0 16,-1-1 7-16,0-2 0 0,4 2 8 0,-2 2-4 15,-2-1-6-15,0 3-12 0,5 1 8 0,-6 0 0 0,3-1 0 16,0 4 9-16,0-1-16 0,0 2 5 0,-2 0 3 16,2 0-3-16,1 5-15 0,1-4 16 0,-2 1-24 0,0 2 16 15,1 1 0-15,-1-1 1 0,0 2-12 0,1 0 8 16,-4 0-13-16,2 0 5 0,-1 0-4 0,-3-1 5 0,2-1-5 16,-1 1 0-16,-4-1 0 0,2 0 5 0,-1 1 0 15,-1-2 0-15,0 2-4 0,0-1-9 0,-1 1 18 16,1-1-9-16,1 1-4 0,-4-1 0 0,3 1 0 0,-4-1-14 15,2 1 9-15,-2-1 14 0,0 1 1 0,1-1 0 16,-2 1 0-16,0-2-4 0,1 0-1 0,-1 0-9 0,-1 0 0 16,3-3 0-16,0 1 0 0,-1-2 0 0,3-1 5 15,-1 2-5-15,2-3 1 0,-2 0-1 0,2 0 5 16,0 0-4-16,0 0-1 0,-1 0 1 0,2-1-1 0,-1 1-4 16,0 1-1-16,0-1-5 0,0 0 0 0,0 0 11 15,0 0-6-15,0 0-16 0,0-3-15 0,0 0 26 0,0 0-5 16,0 0-27-16,0 0 32 0,0 0-5 0,4 2 5 15,-4-2-5-15,1-2-21 0,3 4 6 0,-1 1 0 16,0 0 25-16,0-2 0 0,0 4-60 0,3-2 70 0,-3 0 0 16,2 0 0-16,2-2-25 0,-2 5 0 0,1 0 25 15,3 0 0-15,-1 0-5 0,0 3-20 0,1 0 0 16,1 0 25-16,-2 2-25 0,3-1 0 0,-2 2 15 0,3-1 0 16,-4 0 0-16,2 2-10 0,-3 0 10 0,-1-1 0 0,1 0 0 15,-1 0 15-15,-3 0-9 0,-2 0-6 0,1 0 5 16,-2-1-5-16,2-1 5 0,-2 1 1 0,-2-2 5 0,-1 0-1 15,-3-2 7-15,3 4-6 0,0-2 5 0,-1-2 12 16,-2 4-5-16,-1-5-11 0,1 3 6 0,-3-2-23 16,2 1 11-16,-1-1-16 0,-2 2 5 0,0-3-6 15,0 0 6-15,-2 2 23 0,2-2-29 0,-4 0 23 0,-2-1-5 0,2 2 0 16,-5-1-18-16,2 0 6 0,-1-3-6 0,1 3 0 16,-1 1-11-16,3-4 0 0,-1 1-12 0,0 1-5 15,3-2-15-15,1 0-20 0,4 0-29 0,0 0 5 0,0-2-30 16,0-2-15-16,2 0-60 0,1-2-56 0,2 0 8 15,1-3 30-15,-1 1 32 0,3-2 19 0,-2-2 22 0</inkml:trace>
  <inkml:trace contextRef="#ctx0" brushRef="#br2" timeOffset="-208450.22">8036 13453 94 0,'0'-1'111'0,"0"4"0"15,2-3 0-15,-1 0-18 0,1-2 8 0,1 4-17 0,2-5-11 16,-2 3-11-16,3 0-2 0,1 0 0 0,-1 0-12 16,2-4 2-16,-2 2 3 0,2 0-2 0,-2-1-8 15,1 3-16-15,-1 0-3 0,3 0 16 0,-2-3-20 0,-1 3 12 16,1-1 5-16,2 2-4 0,-1 2 0 0,0 0 5 0,4 0 0 16,-2-2-3-16,1 3-13 0,0-1 0 0,3 0 9 15,-1-2-22-15,3 2 8 0,1 0 6 0,-1-3 0 16,1 0 0-16,1 0-5 0,-1 0 1 0,2 0-5 0,0 0 0 15,0-3 1-15,-1 2-15 0,0-1 9 0,0-2-9 0,-1 1 0 16,1-1 10-16,-4 0-15 0,2-2-9 16,-2 2 4-16,-3-3 20 0,-2 3-20 0,-1 0 1 0,0 2-1 15,-6 1 10-15,1-2 0 0,-1 3 0 0,-1 0 0 16,-1 0-9-16,0 0-10 0,-1 0-18 0,-1 0-4 0,2 0-13 16,0 0-7-16,-3-4-41 0,3 4-14 0,-3 0-31 15,-2-1-64-15,0-2-12 0,-4 2 20 0,3 1 30 0,-2-3 23 16,-2 1 18-16</inkml:trace>
  <inkml:trace contextRef="#ctx0" brushRef="#br2" timeOffset="-207982.12">8066 13731 52 0,'0'3'85'0,"0"-3"8"0,-1 0-22 16,2 0 12-16,-1 0-22 0,2-2-4 0,-1 1-21 0,3 1 15 15,1-4-8-15,-1 4-3 0,2-4-4 0,-1 1-6 16,1 0-1-16,3-1-3 0,0-2-4 0,-3 0 0 15,2 1 0-15,0 0-7 0,0 0 0 0,0-1-4 0,-2 1 11 16,2 1-11-16,1-2-3 0,-2 1 3 0,2 1-3 16,-2-1-1-16,2-1-3 0,-1 5 0 0,0-2-1 15,0 0 1-15,1-1 0 0,-1 3 0 0,0 1-1 0,0-3 1 16,1 3 4-16,1 0 3 0,-2 0-7 0,1-1 0 16,1 2-1-16,-2-4 1 0,4 5 0 0,0-1-4 0,0-1-4 15,1 0 8-15,-2-1 7 0,3 1-11 0,0 0-7 16,-1 0 11-16,1 0-4 0,-1 0 7 0,-1 0-7 15,-2 0 0-15,0 0 0 0,0 0 0 0,-3 0 8 0,-1 0-8 16,1 0-4-16,-4 0 0 0,3 0 0 0,-6 0 1 0,3 0-5 16,-3-3 0-16,3 1-3 0,-1 1-4 0,-2-2-15 15,0-2 0-15,0 1-22 0,0-1-19 0,-2 1-31 0,4-2-58 16,-2-2-9-16,-2 2 23 0,1 0 14 0</inkml:trace>
  <inkml:trace contextRef="#ctx0" brushRef="#br2" timeOffset="-207532.77">8303 13116 119 0,'2'4'100'16,"-4"2"-7"-16,4-3-3 0,-1 2 6 0,1 1-2 16,1 0-25-16,-1 0-18 0,3 0 15 0,-2 1-11 0,-3 2-3 15,3 0 0-15,2-1-3 0,-1 4 4 0,-1-3 4 16,2 2-3-16,-1 3 1 0,0 1-20 0,0 2 9 15,0-1 0-15,4 2-3 0,-5 2-4 0,2 1 0 0,-2-2 1 16,0 4-9-16,1 0 19 0,-3 2-9 0,1-3-13 16,-1 4 14-16,-1-1 1 0,0-1 1 0,0 2-10 15,-1-2 11-15,-1 1 1 0,-1-1 5 0,-2-3-14 0,2 0-14 16,3-2 20-16,-3-1-15 0,1-1 1 0,0-2-17 16,1-1 23-16,-1-4-17 0,4-1-16 0,-2 0 22 0,0-1-16 15,0-1 0-15,0-3-6 0,0-2-12 0,0 1 1 16,0-3-11-16,0 2-26 0,0-2-10 0,0 0-29 15,0 0-11-15,0 0-28 0,0-3-54 0,0 1-79 0,0-1-7 16,0-1 28-16,0-1 42 0,0-1 24 0,0 0 18 16,0 0 18-16</inkml:trace>
  <inkml:trace contextRef="#ctx0" brushRef="#br2" timeOffset="-205750.4">9785 13197 87 0,'0'0'100'0,"0"0"-7"0,0 0-18 15,0 0 7-15,0 0-3 0,0 0-17 0,0 0 7 16,0 0-8-16,0 0 2 0,0 0-5 0,0 0-2 0,0 0-11 16,0 0-4-16,0 0-11 0,0 0 4 0,1 0 8 15,3 1-11-15,-3-1-1 0,4 0-2 0,-2 0-9 0,2 0 8 16,1 0 9-16,0 2-4 0,-1-2 0 0,3 0-4 15,0 0-20-15,-2-2-4 0,2 2 4 0,0-1 17 16,0-1-4-16,3 2-21 0,-3-3 20 0,0 0-3 0,3 2-5 16,-3-1 1-16,2 0-5 0,0 1-16 0,0 0 0 0,0 1 16 15,-1 0 0-15,0-2 1 0,1 2-9 0,1 3-9 16,0-2 18-16,0-1-18 0,2 4 1 0,-4-3 21 16,1 2-1-16,4 0-3 0,-1 2-18 0,-2-4 18 0,5 4-22 15,-2-2 5-15,2-2-1 0,-2 1 22 0,2-2-5 16,1 0-16-16,0 1 16 0,-1-1-16 0,2-3-1 15,-1 5 1-15,-1-5 21 0,1-2-9 0,-2 2-13 0,0 0 22 16,1-1-21-16,0-1 20 0,-2 0-20 0,0 0 16 0,-3 2-16 16,1-2 21-16,-2 4-22 0,-2-3 18 0,-3 3-22 15,2 0 13-15,-1 1 8 0,-3-2-16 0,-2 2 16 16,3 0-20-16,-4 0 3 0,3 2 22 0,-3-4-22 0,2 4 22 16,-1-4-21-16,-1 2 16 0,0 0-21 0,0 0 5 15,3 0 16-15,-3 0 1 0,2 0-18 0,-4 0 22 0,4 0 0 16,-4 0-22-16,2 0 5 0,2 0 21 0,-2 0-17 15,0 0 21-15,-2 0-12 0,2 0 0 0,0 0 8 0,0 0-8 16,0 2-1-16,0-1 1 0,-3 0 0 0,0 3-14 16,1-1 10-16,-1 0 4 0,0 0-5 0,-3 1 5 15,3-1 0-15,-4 2-5 0,4-4 5 0,-2 2-4 0,2 0 3 16,-2 2-3-16,-2-4-5 0,2 2 4 0,0 0 1 0,2 0-1 16,-4 2 1-16,3-2 0 0,-4 4 8 0,0-2-13 15,0 1 5-15,0 0 8 0,0-2 1 0,-3 5-5 16,2-3-9-16,-4 3 0 0,2-1-4 0,-3 1-1 0,4-1 14 15,1 2 5-15,-2 0 5 0,0 1-5 0,-1 1 5 16,0-1-5-16,-1 0 1 0,2 1-20 0,0 2 19 0,0-4-18 16,-1 5 18-16,0-2-19 0,1 1 0 0,-1 0 25 15,1-1-25-15,2 2 20 0,-1 0-25 0,0 0 24 16,2-1-23-16,-3-1 23 0,3 1-23 0,-3-1 4 0,3 1 0 16,-3-1 19-16,2-2-23 0,-1 2 23 0,-1-1-23 15,0 0 4-15,3 0 0 0,-3 0 24 0,3 0-14 0,-1-1 0 16,-1-1 0-16,4-1 10 0,-2-1 0 0,3-1-25 15,0 1 25-15,-1-4-5 0,3-1 5 0,-2 0-5 16,5 0 1-16,-3-3-1 0,3 0 0 0,0 0 1 0,0 0-1 16,-3 0-15-16,3 0 0 0,0 0 10 0,3 0 0 15,-3 0-15-15,0 0-6 0,0 2 26 0,-3-2 1 0,3 0-16 16,0 0 5-16,0 0-6 0,0 0 6 0,0 0 0 16,0 1 0-16,0-1 0 0,0 0-15 0,0-1 0 0,0 1 15 15,0 0 10-15,0 0-31 0,0-2 26 0,0-1-25 16,3 0 20-16,-1 0 0 0,1-1-25 0,0-1 10 0,2-1 0 15,1-1-4-15,0-1-6 0,1-1-8 16,-1 2 9-16,3-2 5 0,-2 0 0 0,1 0 5 16,-2-1 5-16,2 2 0 0,-2 0 0 0,2 1 4 0,-1 1 1 0,-1-1-42 15,2 3 46-15,-2 1 5 0,-1 0 4 0,1 2 0 16,1 1 5-16,-1 0-1 0,0 1 15 0,2 2-19 0,0 3 5 16,1-1 14-16,3 2 1 0,-1 0 4 0,1 3 1 15,-1 0 6-15,1 1-10 0,2 1 27 0,-2 0-26 0,1-3 17 16,-2 2 1-16,0-3 2 0,0 1 0 0,-1-1-3 15,-4-1 0-15,5-1-17 0,-2-1 6 0,0-2-5 16,-3-2-26-16,3-1 7 0,1 2-26 0,-1-1-31 0,2-1-48 16,0-3-8-16,-1 0-44 0,2-1-59 0,-2-1-94 15,0-1-25-15,0-1 57 0,0-1 39 0,-2 1 26 16,0-2 24-16,-2-2 23 0,0 2 17 0</inkml:trace>
  <inkml:trace contextRef="#ctx0" brushRef="#br2" timeOffset="-205098.96">10803 13791 62 0,'-5'0'86'0,"2"0"14"0,-6 0-18 16,2 0 15-16,-1 0-15 0,-1 0-17 0,1 0 4 15,0 0-18-15,0 0-4 0,-1 0 8 0,1 0 1 0,-2 0-5 16,2 0-2-16,-1 3 0 0,1-3 0 0,0 4-14 16,-1-2 15-16,1 2-19 0,0-1 12 0,1 2-20 0,-2-1 17 15,1 1-20-15,2-1 16 0,-1 1-20 0,0-1 17 0,1 1 0 16,-1-3-13-16,1 2 10 0,-1 0-14 0,1 1 1 15,0-1-4-15,1 1-9 0,0-1 9 0,0 1-4 0,-1 0-1 16,0 2 1-16,3-3 0 0,-2 4-5 0,0-2-8 16,2 0 8-16,-2 1 5 0,2-1-14 0,3 2 10 15,-2-3 3-15,2 3 1 0,-2-2 9 0,2 2-10 0,0-2 6 16,0 1 4-16,0 1 13 0,2-2 1 0,-4 1-18 16,2 1 13-16,2-1 6 0,0 1 10 0,1 1 10 15,-1-2 2-15,1 1-19 0,0 1 15 0,2 0 2 0,1-2 7 16,2 2-4-16,-2-3 2 0,1 3 14 0,-1-1-29 15,2-1 7-15,0-1 14 0,1-1-4 0,-2 1-32 0,1-2 20 16,1-1-34-16,1-1 29 0,1 1-28 0,0-3-15 16,0 0-29-16,1 0-7 0,-2-5-40 0,4 2-55 0,-1-1-28 15,-2-1-31-15,0-2-48 0,2 2-56 0,-2-4-26 16,-2 0 64-16,-1 0 30 0,0 1 30 0,0 0 24 16,-2-1 22-16,0 1 14 0</inkml:trace>
  <inkml:trace contextRef="#ctx0" brushRef="#br2" timeOffset="-204666.46">10971 13813 84 0,'0'6'99'0,"0"-1"-2"15,0-1-8-15,0-1-3 0,0 0-7 0,0 3-24 16,0-3-5-16,0 3 16 0,0-1-11 0,0 2-8 16,0-2 9-16,0 2-4 0,0 1 11 0,0-1-2 0,0 2-8 15,0 0 1-15,0 1-7 0,0 1 20 0,0 1 1 16,0 0-15-16,0 0 13 0,0 2-11 0,0-1 9 0,0 1 2 15,0 1 6-15,0-2-2 0,0-1-8 0,0 0-4 16,0 2-23-16,0-1 16 0,0-1-25 0,0 2 21 16,0-4-31-16,0 2 16 0,0-2-15 0,0 0 16 0,0 0-11 15,0-2 7-15,0 0-29 0,0-1 0 0,0-1 23 16,0-1-29-16,0 0 29 0,0 0-5 0,0-1-6 0,0 1-6 16,0-3-18-16,0 0 0 0,0 0-11 0,0-1 0 0,0 1-34 15,0-2-36-15,0 0-1 0,0-2-25 0,0-3 1 16,0 1-30-16,0-2-34 0,-2-1-69 0,2-1 1 15,-3-2 33-15,3-2 29 0,0 0 23 0,0-4 19 0,-2 2 18 16</inkml:trace>
  <inkml:trace contextRef="#ctx0" brushRef="#br2" timeOffset="-204298.53">11021 13759 141 0,'10'-4'114'15,"2"1"11"-15,-4 0-10 0,4 1-3 0,0-1 0 16,-4 3-20-16,3 0-18 0,2 2 12 0,-1 1-11 0,-2 1-2 16,2 2 5-16,0 1-19 0,0 0 13 0,-1 3-19 0,-1 1 17 15,1-1-2-15,-2 4-16 0,-1-2 9 16,2 1-11-16,-1 1-5 0,-1-1-3 0,-3 1 1 0,1 1-10 15,-4-2 1-15,2 2-4 0,-1-1 0 0,-6 1 6 0,2 1-5 16,-4-4 0-16,2 3-4 0,-3-1-6 0,-1-1 1 16,-1-1-17-16,-1 0 6 0,1 0-5 0,-2 0-1 0,-2-2-5 15,1 1-5-15,-2 0 16 0,-1-1-11 0,1-1 5 16,-1 2 12-16,0-2-6 0,-2-2-16 0,0 0 5 16,1 1-6-16,0-3 6 0,1 0-11 0,1-1-6 15,1-1 6-15,1-2-38 0,1-1 2 0,-1 0-31 0,5 2 3 16,-1-2-30-16,1-3-1 0,4 1-25 0,1-1-49 15,-1-1-45-15,1 1-25 0,-1-2 38 0,5-1 24 0,0 0 23 16,1-1 19-16</inkml:trace>
  <inkml:trace contextRef="#ctx0" brushRef="#br2" timeOffset="-203573.56">11962 13630 91 0,'0'2'110'0,"0"-1"-3"0,2-1-10 0,1-1 14 15,-2 1-9-15,2 1-23 0,2-1 9 0,-1 1-3 16,-1 1-22-16,3 0 9 0,2-2-8 0,1 3-2 16,-4-2-4-16,5 1 1 0,0-2 5 0,0 1-11 0,1-1 4 15,2 2-19-15,0-2 17 0,1-2-21 0,2 4 18 16,2-4-3-16,-1 2 1 0,4 0-4 0,0 2-14 0,-2 1-8 16,5-1 10-16,-1 0-5 0,1 0 5 0,-1 1-4 15,-2-2-5-15,1-1 6 0,-1 2-5 0,0-1 0 16,-1-1-10-16,-2 0 0 0,-1-3 0 0,1 0 11 0,-1 3 1 15,-3-1-17-15,-1-1-11 0,0-1 22 0,-3 3-22 16,1-3 23-16,-4 2-29 0,-1-2 12 0,0 4-12 16,-4-1 24-16,1 0-13 0,-1-1-16 0,-2 1 28 15,1 0-17-15,-2 0 0 0,1 0-11 0,-2 0-7 0,2 0-10 16,-2 0-5-16,1 0-32 0,-2 0-29 0,-2 0-2 0,-1 0-18 16,1 0-5-16,-3 0-24 0,0 0-55 0,-3 0-59 15,2 0 25-15,-1 0 35 0,-1 0 24 0,2 0 19 0,-3 1 18 16</inkml:trace>
  <inkml:trace contextRef="#ctx0" brushRef="#br2" timeOffset="-203116.4">12038 13882 66 0,'0'0'121'16,"0"2"8"-16,0-1-8 0,0-1-13 0,0 0-6 0,0 0-26 16,0 0 1-16,0-1-11 0,0 1 16 0,0 0-3 15,2 0-10-15,2 0-3 0,-2 0-4 0,4 0 10 0,0 0-24 16,1 0 18-16,-1 0-25 0,2 0 1 0,0 0 18 15,3-2-16-15,0 2 0 0,0-1-3 0,0-3-5 0,1 3-4 16,3-2 1-16,-2 0-4 0,4 0-15 0,-1 0 10 16,1-2-4-16,1 4-11 0,2-3 11 0,-1 4-5 15,1-3 0-15,-2 1 0 0,1 2-5 0,0-1 0 0,0 1 1 16,0 0-1-16,-1 0-5 0,0 0 5 0,0 0 1 0,-2-2-6 16,-2 4 0-16,3-2 1 0,-1 0-1 0,-2 0 0 15,-1 0-5-15,0 0-10 0,-1 0-1 0,0 0 6 16,-2 0 10-16,-2 0 0 0,2 0 1 0,-4 0-1 0,0-2 0 15,-1 1-5-15,-2 1 0 0,4-2-5 0,-4 0 0 16,-1 0-16-16,-1-1 10 0,-1 0-25 0,0 0-14 0,0-2 1 16,2 2-33-16,-2 0-10 0,0-3-10 0,-2 2-31 15,-1-1-42-15,0 1-62 0,0-2 5 0,-2 0 32 16,0 1 27-16,-3-2 19 0,0 1 18 0</inkml:trace>
  <inkml:trace contextRef="#ctx0" brushRef="#br2" timeOffset="-202597.54">12346 13352 69 0,'3'0'79'16,"1"-1"-8"-16,-3 1-7 0,-1 0-3 0,0 0 7 15,0 0-28-15,0 0 3 0,2 1-14 0,0 3-1 16,1-3 5-16,-2 2 0 0,1 0-4 0,2 3 0 0,-4 0-4 16,3 0 1-16,-3 2-1 0,2 1-3 0,-2 0 0 15,0 0 4-15,0 2 11 0,-2 3 4 0,2 1-15 0,0 3 11 16,0 2 5-16,0-1-1 0,0 4 5 0,0 0 0 16,0 2 1-16,0 2 8 0,0 0-19 0,0-2 12 0,0 2 1 15,0-3-12-15,0 2 17 0,0-1 1 0,2-2-3 16,-2-1-4-16,2-1 1 0,-1 0-13 0,3-1 10 15,-3-1-13-15,1-2-4 0,1-1-1 0,0-1-3 0,-1-2-1 16,-1 0-4-16,4 0-5 0,-5-4 0 0,0 0-5 0,0-1 0 16,1-3 6-16,4 2-32 0,-5-3 6 0,0-2-15 15,3-1-10-15,2 1-18 0,-2-2-19 0,-1 1-20 0,1-1-14 16,0 0-46-16,-3 0-77 0,0-3-26 0,0 0 37 16,0 0 26-16,0 0 27 0,0 0 26 0,0-1 7 15</inkml:trace>
  <inkml:trace contextRef="#ctx0" brushRef="#br2" timeOffset="-200726.04">13442 13104 48 0,'0'1'107'0,"0"-1"-7"0,0 0-4 0,0 0-17 16,0-1 0-16,-3 2-25 0,5-1 1 0,-1 0-1 0,-1 0 1 16,-1 2 7-16,1-2-11 0,0 0-6 0,0 0 11 15,0 1 0-15,0 0 9 0,1 3 0 0,4-1-7 0,-1-2 1 16,-2 1 1-16,4 1 9 0,-1-2 1 0,6 2 2 15,-3-3-16-15,3 2 1 0,2-2-17 0,-2 0 10 0,3 0-4 16,0 0-3-16,1 0-5 0,0-2 11 0,3 2-29 0,-1-3 10 16,-1 0 6-16,3 3-16 0,0-3 12 0,-1 2-16 15,0 1-6-15,0-3 17 0,-1 3-16 0,0-4 0 16,-1 4-6-16,2 0 1 0,-4 2-1 0,3 0 1 16,-1-2-6-16,1 0 5 0,-4 0-5 0,4-2 0 0,0 2 0 15,-2 0 0-15,-2 0-5 0,4 0-6 0,-4 0 0 16,4-3-5-16,-4 2-11 0,1-4 16 0,-3 2 6 0,2 2 5 15,-2-2-6-15,0-2 1 0,-3 4 0 0,-2-2-11 16,-1 0-5-16,-4 3 16 0,1-2 0 0,0 2 10 0,-2 0-10 16,0 2 5-16,0-1-5 0,-4-1-11 0,3 0 27 15,-1-1-1-15,-1 2 0 0,0 1-5 0,0 1 1 16,-2-1 4-16,0 2-5 0,-3 0-10 0,4-1-11 0,-6 3 1 16,2 2 15-16,0-2 10 0,-2 0 1 0,0 0-6 15,0 1 0-15,-2 2-26 0,2 0 11 0,-1 2 10 0,-1-1 10 16,-1 1 1-16,2 1-1 0,-3 1-10 0,2 2 0 15,-5 0 0-15,4 2 0 0,-4-1 0 0,3 2 5 16,-2 0 1-16,0 1 4 0,-1 3 1 0,1-1 15 0,-1 0-9 16,2 0-1-16,0 0 17 0,0-2 0 0,1 2 2 15,0-1-1-15,2-2 2 0,0-2 0 0,3-1-12 16,-4 2 1-16,5-6-1 0,0 0 8 0,-1 3 20 0,3-4-19 16,-1-1 0-16,2-1 15 0,0-1 1 0,-2 1-5 0,4-4 0 15,1 2 1-15,-1-1-7 0,3-1 1 0,0-2-8 16,-2-1 2-16,2 1-1 0,0-2-40 0,0 1 8 0,2-1 0 15,-2 0 25-15,0-1 8 0,-2 1-16 0,2-2-25 16,0 1-9-16,2-2 0 0,0 0 17 0,1-4 17 0,0 0-17 16,4-4-33-16,0 1-8 0,1-2 8 0,0-2-14 15,4-3-7-15,-2 2-6 0,1-2-34 0,0 1 25 16,0 1 2-16,0-1 9 0,0 5 19 0,-1-1-4 0,-1 1 1 16,-3 2 12-16,2 2 0 0,-1 2 7 0,-1 2 0 15,0 0 6-15,-1 3 6 0,2-1 0 0,-1 2 5 0,2 2 6 16,-1 3 0-16,2 0 6 0,0 2-1 0,2 1-10 15,-1-2 27-15,1 2-22 0,0 3 29 0,0 0-18 0,0 0-11 16,1-1 0-16,1 1 23 0,-2-1 1 0,0 0-6 16,1 0-6-16,-2-1 0 0,0 1-18 0,-2-4-12 15,0 2-6-15,3-3-46 0,-3 2-51 0,0-6-29 0,-1 0-69 16,1 1-88-16,-3-1 18 0,2-2 48 0,-1-3 32 16,0-1 25-16,0 3 22 0,-4-2 27 0</inkml:trace>
  <inkml:trace contextRef="#ctx0" brushRef="#br2" timeOffset="-200082.74">14234 13780 62 0,'0'6'97'0,"0"3"6"0,-5 2 8 16,4-2 0-16,-1 1-3 0,2-1-28 0,0 2 8 16,-1 1 0-16,-1 0-3 0,2 0-6 0,-2 1-3 0,1-1 9 15,2 2-18-15,-1-1-3 0,-3-1 1 0,2 0 9 0,-4 2 2 16,2-2 6-16,1 1-11 0,-1 0 7 0,2 1-2 15,-3-2-13-15,1 2-13 0,-2-1 17 0,4-1-9 16,-2 2 1-16,1-1-3 0,2-1-4 0,-2 2 1 0,0-2-5 16,2 0-5-16,-2-2-5 0,2 1 0 0,2-1-5 15,-2-2-20-15,0-1 14 0,2 1 0 0,2-4-6 0,-3 2-1 16,4-5 1-16,0 1-21 0,-2 0 7 0,3-1 22 16,4-1-15-16,-2 0-7 0,1 0 1 0,2 0-1 15,0-3 0-15,1 1-7 0,1 0-14 0,0 0 35 0,4-2-13 16,-2 1-23-16,4-2 30 0,-3-1-15 0,1 0 0 15,-1 0 0-15,1 3-8 0,-1-1-6 0,-2-2 7 0,-1 3-8 16,1-2-6-16,-3 1-22 0,-1-1-5 16,-1 2 21-16,-1-1-33 0,-1 0 2 0,-1 2-28 0,-2 0 20 15,1-1-9-15,-5 2-35 0,3-1 5 0,-3 1 6 0,4-1-25 16,-4-1 2-16,0 2-33 0,-4-1-33 0,1-1-53 16,0-3 10-16,-3 3 30 0,1-1 25 0,0 4 25 0,-1-4 16 15</inkml:trace>
  <inkml:trace contextRef="#ctx0" brushRef="#br2" timeOffset="-199790.49">14066 14068 112 0,'0'2'111'0,"0"-2"-4"0,0 0-14 16,4-4 11-16,2 3-17 0,1-2-7 0,-1-3-14 0,6 2-4 15,-2-2-7-15,4-3-2 0,0-1-8 0,3 2-4 16,1-3-3-16,1-1 0 0,-3 3-11 0,3-3-8 16,0 0-11-16,-2 1-4 0,2 1-4 0,-4 1-8 0,2 0 12 15,-6 0-12-15,3 0-3 0,-4 5-8 0,-4-2-1 16,0 3 5-16,0 0-4 0,-2 1-23 0,-4 2 8 0,0-1-7 15,0 1-4-15,0 0-14 0,-2 1-33 0,-4-1-21 16,4 0-27-16,-1-1-7 0,0 1 7 0,-2-3 15 16</inkml:trace>
  <inkml:trace contextRef="#ctx0" brushRef="#br2" timeOffset="-199528.69">14093 13812 123 0,'0'0'107'16,"0"0"4"-16,0 0-18 0,3 0-3 0,-1 0 7 16,1-2-21-16,2-1 1 0,2 2-14 0,3-4 11 0,2 1-3 15,-1-2-7-15,4-1-25 0,1 0 14 0,2 0-25 16,-1-4 11-16,2 4-20 0,1-1 9 0,-2-1-24 0,2 0 0 15,-2-1-28-15,-1 2-7 0,-3 1-32 0,1-1-40 16,-4 1-66-16,0 1-29 0,-5 1 17 0,1-1 23 16,-4 3 19-16,-2 2 14 0</inkml:trace>
  <inkml:trace contextRef="#ctx0" brushRef="#br2" timeOffset="-199046.34">14686 13794 116 0,'-1'4'103'16,"1"2"-3"-16,0 2-3 0,0 1 3 0,1-3 2 15,-4 1-30-15,3 4-2 0,0-2 7 0,0 3-14 16,0-2 0-16,0 2 9 0,0 2 1 0,0-1 0 0,0 1-10 15,3 1 17-15,-3 0-11 0,0 1 2 0,4 0-3 16,-3 1 1-16,-1 0-2 0,2-1 1 0,-1 2 8 0,-1-1-18 16,4 1 1-16,-6 0-3 0,4-3-4 0,-4 3-4 15,0-2 1-15,2 0-10 0,0 0 1 0,0-3-5 16,0 1 1-16,0-4-12 0,0 1 6 0,0-1-12 0,0-4 1 16,0 0-7-16,0-3 14 0,0 3-7 0,0-6-6 15,0 2-32-15,0-2 6 0,0 0-25 0,0 0-23 0,0 0-28 16,0-2-7-16,0-1-33 0,0 0-26 0,0-3-49 15,0 2-68-15,0-4-5 0,0 1 44 0,0-4 31 0,0 2 18 16,0-3 23-16,0 0 18 0</inkml:trace>
  <inkml:trace contextRef="#ctx0" brushRef="#br2" timeOffset="-198698.05">14677 13831 73 0,'11'-6'89'0,"-1"0"7"0,2-1 1 0,-1 1-4 16,0-2-3-16,2 1-32 0,1 0 14 0,-1 3-17 15,-1-2 4-15,1 5-1 0,0-1-2 0,0 1-4 0,-3 1-3 16,1-2-7-16,-1 0 11 0,2 2-22 0,-3 4 15 16,0-1-22-16,3 0 15 0,-2-2-3 0,0 2-4 15,0 0-24-15,-1 0 0 0,-1-1 16 0,2 1-12 0,-2-2-4 16,-1 1 9-16,-1-2-17 0,1 0-12 0,-1 0 7 0,-2 0-7 16,-2 0-12-16,0-3-8 0,-1 4 4 15,1-1-16-15,-4 0-26 0,1 0-30 0,-3 0-69 0,0 0-40 16,-4 0 28-16,2 0 23 0,-1-1 19 0,1 1 14 0</inkml:trace>
  <inkml:trace contextRef="#ctx0" brushRef="#br2" timeOffset="-198439.9799">14607 14058 166 0,'5'0'135'0,"0"1"5"0,3-1-18 15,0 0 9-15,1-3-14 0,4 2-25 0,1-1-9 0,2 1-4 16,0-4-2-16,1 2-14 0,-3-1-8 0,5-1-7 16,-6 1-8-16,4-2 1 0,-1 1-16 0,-2 1-33 0,-2 2-9 15,0-1-28-15,-1 3-7 0,-3-2-28 0,1 1-55 16,-4 1-76-16,-2 0 6 0,-1 0 24 0,0 1 24 15,-1-1 17-15,-1 0 16 0</inkml:trace>
  <inkml:trace contextRef="#ctx0" brushRef="#br2" timeOffset="-197631.8899">15931 13795 130 0,'0'0'107'16,"-2"0"-7"-16,5-1-10 0,-1 1 7 0,4 0-3 0,-1 0-44 15,0 0-2-15,1 0 14 0,0 0-7 0,4-2-3 16,-1 1-4-16,1-2-10 0,-1 3-4 0,-1-2 4 16,0 2-4-16,0-3 0 0,3 3 9 0,-1-1-20 0,-1-1 16 15,0 2-11-15,1 2-8 0,1-1 16 0,2-2-24 16,-2-2 20-16,2 1-3 0,1 4-5 0,0-4 1 0,2-1-4 15,-2 2-21-15,2 1 21 0,-2-2-25 0,2 1 20 16,-2-3 1-16,2 4-12 0,-3-1-5 0,0 1 0 16,0 0 12-16,-3 0 1 0,4 1 4 0,-3-2 1 0,2 2-1 15,-4 3 0-15,3-3 10 0,0 1-18 0,-1 1 4 0,0-2 9 16,2 4-13-16,0-4 14 0,-1 0-14 0,-1 1 0 16,2-2 1-16,3 2-6 0,-4-2 1 0,2 0-1 0,-1-2 1 15,1 2 0-15,1-2-1 0,-1 4 1 0,-5-2-5 16,3 0 0-16,-2-2 0 0,-2 1 5 0,0-2 4 15,-3 0 0-15,0 0-4 0,-1 0-14 0,-4-2-1 0,2 1-4 16,-1-2-9-16,-1 0-18 0,0 2-8 0,0-1-4 16,0-1-29-16,-1 0-19 0,-1 0-40 0,2 0-54 0,-4 0-30 15,2 2 21-15,-1-2 20 0,-2 0 30 0,-1 0 18 16</inkml:trace>
  <inkml:trace contextRef="#ctx0" brushRef="#br2" timeOffset="-197082.68">16003 13536 62 0,'0'0'111'0,"-1"0"-15"0,1 0 11 0,0 0-3 0,0 0-6 16,0-3-40-16,1 3 14 0,2-2-20 0,2-1 3 16,0 0-4-16,2 0 1 0,2 0-3 0,0-3-4 0,-1 3 1 15,6-1-4-15,-1-1-11 0,-2-1 11 0,5 2-18 16,-5-1 15-16,3 2-7 0,-1 0-12 0,3 2 16 0,-2-1-20 16,2 1 0-16,-4-1 13 0,1 2 4 0,3 0-12 15,-2 2-13-15,2-1 13 0,-2 2-4 0,4-1 0 16,-4-1-4-16,2 2-1 0,0 0-3 0,1 0 4 0,0-1-4 15,-1 1 8-15,1 1-13 0,-2-3 5 0,2-1-5 16,1 2 1-16,-5-2-1 0,2-2 1 0,2-2-5 0,-2 0-9 16,-1 1 9-16,-5-2 0 0,3-2 0 0,-3 1 9 15,-1-1-5-15,-2 2-4 0,1-1-22 0,-6 3 18 16,1-1-14-16,-2 3-8 0,0 0-16 0,0-1-1 0,-2 2 2 16,1 2-17-16,-4-2-14 0,0-2-39 0,0 4-50 15,-1-7-62-15,-3 5 30 0,0 0 24 0,-2-1 15 0,0-1 22 16</inkml:trace>
  <inkml:trace contextRef="#ctx0" brushRef="#br2" timeOffset="-196599.62">16320 13168 73 0,'0'6'93'0,"0"2"7"0,0-2-7 0,-2 1 7 16,2 1-14-16,-2 1-10 0,2 0-21 0,0 1 18 0,-1 4-15 16,1-2 1-16,-3 1-3 0,3 4 0 0,-2-1-10 15,2 2 15-15,-4 2-19 0,0 1 4 0,1 3 1 0,0 1-3 16,3 2-4-16,-2 5 0 0,-1-2 1 0,-2 3-4 0,2 0-4 16,0 1 10-16,0 0-14 0,-3 1-3 0,3-2 9 15,-1 0 0-15,0-3-4 0,-1 0 1 0,1-1-23 16,-3-2 23-16,4-2-18 0,1-2 9 0,2-2 6 0,-1-2-6 15,-1-1 1-15,2-3 1 0,0 0-6 0,0-3 1 16,0 0 0-16,0-3-5 0,2-2-15 0,-4 0 15 0,2-1-5 16,0-2-15-16,2-2 16 0,-1-1-11 0,-1 1-6 15,3-2-19-15,-1 0-5 0,2 0-29 0,-1 0-13 16,-1 0-20-16,1-2-19 0,1-2-63 0,-4 1-69 0,0-2-4 16,1 1 33-16,1-1 19 0,-2-2 34 0,0 1 18 15,-2-3 21-15</inkml:trace>
  <inkml:trace contextRef="#ctx0" brushRef="#br2" timeOffset="-195099.77">17398 13203 126 0,'-2'0'104'0,"4"0"7"16,-2 0-18-16,-2 0-7 0,1 0 15 0,2 0-28 0,-2 0-4 15,1 0-3-15,1 0-3 0,-1 0-7 0,0 0 12 16,0 0-26-16,0 0 0 0,-1 0 16 0,1 0-23 15,0 0 8-15,0 0 1 0,0 0-4 0,0 0 0 0,1 1 10 16,3 2-5-16,-3-3 2 0,2 0-22 0,2 2 19 16,-2-2-1-16,3 1-25 0,2-1 22 0,2 2-3 0,-2-4-23 15,4 2 18-15,0-1-4 0,2 1 1 0,2 0-5 0,1-2 0 16,-1 2-5-16,4 0-4 0,-2 0-10 0,2 0-15 16,2 0 25-16,-1-1-15 0,0 1-10 0,2 0 0 0,-1 1 25 15,5 2 0-15,-1 0-5 0,1-1 0 0,1 2 0 16,0-4-5-16,2 4 0 0,0-4 0 0,-1 4-25 15,-1-3 25-15,-3 1-25 0,2-2 30 0,-6-2-5 0,1 2 0 16,-1-1 0-16,-7 2 0 0,2-6-5 16,-4 4 5-16,0 0-25 0,-2-2 25 0,-2-2 0 0,-1 2 0 0,-2 0 0 15,-4 0 0-15,4 2-10 0,-4-2-10 0,-1 1 0 16,0 2 25-16,2 0 0 0,-4 0-5 0,2 0 0 16,0 2 0-16,0-1 1 0,0-2-6 0,0-1 0 0,0 2 0 15,0 0 0-15,0 0 0 0,0 0 0 0,0 0 0 16,0 0 0-16,0 0-26 0,0 0 26 0,-1 0 5 15,-4 0-5-15,2 0 0 0,2 0 0 0,-3 3 5 0,-1-1-5 16,1-1 0-16,0 2 0 0,0-1-25 0,-4 1 30 16,7 1 0-16,-4 1 0 0,1-3-25 0,1 3 25 0,-2 0 0 15,1-1 0-15,-1 0-25 0,0 0 25 0,2 0 0 16,-2 2 0-16,-1 0 0 0,0 0 0 0,-2 0-25 16,0 2 25-16,2 1 0 0,-4-1 0 0,-1 3 0 0,2 1-5 15,-4 1 5-15,-1 1-5 0,2 1 0 0,-1-1-10 0,-4 4 15 16,4 0 0-16,-2 0-25 0,0-1 25 0,2 1-10 15,-3 2 10-15,3 0 0 0,0-1 0 0,-1 1-25 0,1-2 25 16,1 1 0-16,-1-1 0 0,-1 0-25 0,1 0 25 16,1 0-20-16,-4-1 20 0,3-1 0 0,1-1 0 15,-1 2 0-15,1-2 0 0,-1 0-25 0,2-2 25 16,-2-1-20-16,4 2 20 0,-3-4 0 0,3 1 0 0,0 1-20 16,-3-2 25-16,2-1-5 0,2 0 0 0,-1 0 0 0,-3-1 0 15,6-2 0-15,-1-1 0 0,-1 2 0 0,2-3 0 16,2-2 0-16,0-1-15 0,1 2-5 0,1-3 10 15,1 0 10-15,-1 0 0 0,2 0-5 0,0 0 0 0,0-3-25 16,3-1 5-16,-1 2 20 0,1-2-24 0,1-2 24 16,0 0-15-16,2-2 0 0,1-1 1 0,-1 0 4 0,2-1 1 15,0 1-15-15,-2 0 15 0,2-2-1 0,-1 2-8 16,-1 0 13-16,1 0 0 0,0 2-13 0,-1-1 13 0,2 2 5 16,-2-1 0-16,2 2 0 0,-1 2 10 0,-1 0-10 15,5 2 0-15,-3 1 4 0,0 1-4 0,0 1 23 16,3 2-18-16,-2 2 28 0,1 0 0 0,4 3 1 0,-3 0-10 15,3 0-14-15,-3 2 25 0,2 1-10 0,1-2 1 16,-1 2-6-16,3-1 1 0,-2-2-5 0,3 1 10 0,-4-2-15 16,3-2 0-16,-2-1-6 0,2 0-5 0,-2-2-11 0,2-1-10 15,-2-1-47-15,0-1-13 0,1 0-35 0,-4 0-40 16,3 0-95-16,-3-1-34 0,0-4 44 16,0 0 33-16,-3 4 27 0,0-3 20 0,1-1 22 0</inkml:trace>
  <inkml:trace contextRef="#ctx0" brushRef="#br2" timeOffset="-194392.75">18519 13881 87 0,'0'1'104'0,"0"1"-26"15,0 1 15-15,0-2-3 0,0 4-15 0,0-1-17 0,0 2 4 16,0 0-1-16,0 1-2 0,0 1-19 0,0 1 12 15,0-1-4-15,0 1 12 0,0 0 0 0,0 3-18 16,0-2 0-16,0 0 13 0,0 3-1 0,0-1 2 0,0-1 0 16,-1 3-7-16,1 0-4 0,-2-3 22 0,2 3-11 0,-3-2 1 15,1 0-4-15,2 0 1 0,-2 2-3 0,2-4-3 16,-1 2 5-16,2 0-24 0,-2 0 21 0,2-1-24 0,-2-1-6 16,2 1 22-16,-1-3-16 0,0 2-4 0,-1-2-1 15,1 0-15-15,0-2 21 0,0 2-27 0,0-5 23 16,0 1-23-16,0-1-6 0,0 0-5 0,0-3-17 0,0 1-20 15,-2-1-16-15,2-1-32 0,0 0-25 0,0-4-25 16,-3 1-69-16,3-3-69 0,0 0 38 0,-3 3 44 0,0-4 18 16,3-1 19-16,-5 0 15 0,2 0 25 0</inkml:trace>
  <inkml:trace contextRef="#ctx0" brushRef="#br2" timeOffset="-194088.84">18424 14094 109 0,'0'-3'124'16,"0"1"2"-16,2 1-5 0,1-3-9 0,1 2 15 16,1-3-24-16,2 1-14 0,1-1 1 0,1-1 1 0,2 0-21 15,0 3 16-15,2-1-14 0,-2-1-15 0,0-1 17 16,3 2-15-16,-1 1-7 0,-1-2-4 0,0 1-4 0,-3 2-3 15,5 1-4-15,-3 1-5 0,-3-2 6 0,3 2-14 16,2-1-14-16,-5 2 9 0,6-1-4 0,-3 0-1 0,0 0 1 16,0 0-5-16,1 0-10 0,0 0-5 0,-1 0 20 15,0 0-30-15,0 2 15 0,0-1-20 0,-3-1-14 0,1 0 0 16,0 0-22-16,-3 2-4 0,0-2-30 0,-4 0-14 16,2 1-13-16,-2-2-56 0,0-4-72 0,-2 1 23 15,1-1 33-15,-2 1 20 0,1-2 22 0,0-1 19 0</inkml:trace>
  <inkml:trace contextRef="#ctx0" brushRef="#br2" timeOffset="-193715.91">18803 13885 55 0,'0'2'89'0,"0"-1"-3"0,0 4 7 0,0-2-4 16,0-2-3-16,0 4-13 0,0-4-5 0,0 2-10 0,0 0 8 16,0 2-14-16,0 1-1 0,0-2-2 0,0-1-8 15,4 3 0-15,-4-1-3 0,0 1 8 0,0 0-4 16,0 0-3-16,0 0-4 0,0 0 0 0,1 1-11 0,-2 1-8 16,-3 0 8-16,0 2-8 0,1 0 12 0,-2 1-12 15,0-1 17-15,0 1 0 0,0-1-12 0,1 2 8 0,-4 0-12 16,7 2 0-16,-3-3 0 0,1 3 0 0,3 0 1 15,0-1-5-15,0 1 4 0,0-1-8 0,0 2 4 0,0-1-4 16,0-2 0-16,2 0-5 0,1-1 5 0,0 0 0 16,0 0-5-16,3-1 1 0,1 1-1 0,-1-4-4 15,1 0 0-15,-1 1-4 0,3 0-23 0,-2-4 9 16,-3 4-21-16,1-7-13 0,0 1-32 0,-1 1-47 0,0-3-66 16,-3-3-33-16,2 0 25 0,-3-2 20 0,2-1 24 0,0-1 18 15,-1-4 15-15</inkml:trace>
  <inkml:trace contextRef="#ctx0" brushRef="#br2" timeOffset="-193231.66">19251 13954 66 0,'0'0'110'16,"0"-2"-13"-16,0 2-4 0,0 0-4 0,0 4 1 15,0-1-14-15,0 0-11 0,0 0-10 0,0 1 4 0,-2 1-4 16,-1 1 1-16,3 0 0 0,0 1 4 0,0 1-2 16,0 0-5-16,0 0-18 0,-1 2 8 0,1 0 5 15,-2 2 0-15,4-2 0 0,-2 1-7 0,0 2 22 0,0-1-21 16,0 3 14-16,0 0 1 0,0 0-4 0,0 0 7 16,0 2-14-16,0 1 21 0,0-2-3 0,0 2 2 0,0 2-20 15,0-2-9-15,0-2 12 0,0 2-16 0,0-3 6 16,0 0-5-16,0-1 1 0,0-4-5 0,0-1-6 0,0-2 0 15,0 0-18-15,0-4 12 0,0 0-18 0,0-3 13 16,0 1 11-16,0-1-85 0,0 0 73 0,0 0-24 0,0-3-36 16,0 0-22-16,0-1-20 0,0 0-33 0,0 0-22 15,0-3-33-15,0-1-43 0,-4-1-49 0,1-2 19 16,0-2 37-16,-3 3 32 0,1-3 24 0,-1 2 12 0,-1-1 14 16</inkml:trace>
  <inkml:trace contextRef="#ctx0" brushRef="#br2" timeOffset="-192831.05">19116 13923 87 0,'-1'0'111'16,"2"0"-8"-16,-2 0-6 0,1 0 3 0,0 0-13 0,0-3-33 15,3 1 15-15,0 0-6 0,-1-2-23 0,1 1 8 16,4 0 0-16,-3 2-7 0,4-4-3 0,0 2 0 0,2-3-4 16,0 3 0-16,-2 2-3 0,0-2 0 0,2 1-8 0,-1-3 1 15,2 3-5-15,-1 0 1 0,-1 1 0 0,2-1-4 16,-1 1 0-16,-1 1-4 0,1-2 0 0,0 2-4 15,-1 0 8-15,0 0-8 0,-1 0 0 0,0 0-4 0,1-1 1 16,-2 2-10-16,-1-1 18 0,2 0-9 0,1 0 0 16,-4 0-4-16,3 0 4 0,-1 0-12 0,2 0 16 0,-3 0-12 15,1 0 8-15,-1 0-12 0,-3 0 0 0,5 0-5 16,-3 0-3-16,-2 0-12 0,-1 0 12 0,-1 0-16 16,-1 0-8-16,2 0-3 0,-2 0-15 0,0 0 0 0,-2 2-21 15,1-1-22-15,-4-1-54 0,3 0-30 0,-4 2 20 16,3 2 29-16,-2-3 8 0</inkml:trace>
  <inkml:trace contextRef="#ctx0" brushRef="#br2" timeOffset="-192435.23">19020 14380 76 0,'3'3'104'15,"0"-4"-22"-15,2 2 15 0,0 0-11 0,0-1 0 0,6 0-21 16,-2 2-11-16,3 0 1 0,1 2 11 0,0-1-8 16,1-3 5-16,1 3 8 0,2 1-18 0,-1 0 8 0,1-1-3 15,-1 0 0-15,1-2-7 0,1 1 1 0,-1 1-4 16,-2-2 5-16,2 4-15 0,-3-5-5 0,0 0-3 0,-1 1-5 16,1-1-3-16,-3 2-5 0,3-2-4 0,-6 0-4 15,4 0-5-15,-2-3-34 0,-2 3-18 0,0-2-11 16,0-1-15-16,2-3-35 0,-2 2-74 0,-4-3-54 0,1 0 32 15,-3 1 28-15,1 0 19 0,-3 0 19 0</inkml:trace>
  <inkml:trace contextRef="#ctx0" brushRef="#br2" timeOffset="-186512.29">20231 9166 112 0,'0'0'111'0,"0"0"-4"0,0 0 4 0,0 0-7 16,0 0-2-16,0-1-30 0,2-1-6 0,-1-1 4 16,1-1-14-16,5-1-4 0,-3-1 1 0,2 0-23 15,4-1 16-15,0-2-15 0,0 0 0 0,3-2-8 0,0 2 9 16,1 0-13-16,0-1-3 0,2 0 8 0,-2 2-12 16,2 0-4-16,-3 1 4 0,2 2 8 0,-3-1-4 15,2 3-8-15,-5 1 8 0,3 2-3 0,-2-1-1 0,0 1-12 16,0 1-4-16,-1 3 0 0,-1-1 0 0,1 0 4 0,-2 1 0 15,3 2 4-15,-1-1 4 0,-3 2 0 0,2 2 17 16,1 0-8-16,-2 0-5 0,1 2 5 0,-2 1 4 0,3 1-4 16,-1 1 4-16,-3 1-4 0,2 3 1 0,0 0-5 15,-1 1 4-15,1 4-4 0,-1-1 5 0,-1 2-5 16,3 0 9-16,-4 2 1 0,1 1-5 0,0-2 0 0,-2 4-4 16,1-2-9-16,-3 1 9 0,-1-1-19 0,0 0 19 15,0 0-23-15,0 0 23 0,-1-1-14 0,-4-1-10 0,0 0 15 16,2 3 9-16,-4-3 0 0,-2 2-4 0,3 0-1 15,-4 0 1-15,-2 0-1 0,0 1 1 0,4 1-1 0,-4 1 1 16,-1 0-20-16,4 3 1 0,-5 0 23 0,2 2-19 16,3 2 1-16,-2 1 18 0,1-1-19 0,1 1 20 15,1 2-20-15,3-1 0 0,2 0 25 0,2-1-25 16,1 1 24-16,1-3-4 0,2-2 0 0,4 2-5 0,0-5-10 16,1 1 0-16,5 0-10 0,-1-2 10 0,5-2-15 0,1-1 25 15,6-1-25-15,-1-2 25 0,0-2-25 0,4 2 20 16,1-5-5-16,4 3-20 0,0-4 11 0,1-2 4 15,-2-1 0-15,4 0-14 0,0-1-1 0,-2-1 1 0,3-2 0 16,-2-2 5-16,-3 0-9 0,1-1 9 0,-2 0 5 16,-2-2 0-16,0 2 0 0,-5-1 0 0,1-1 0 0,-1 0 4 15,-5 0 0-15,-1 2 1 0,-1-2-1 0,-2-2 5 16,-1 4-4-16,-1-2 4 0,-2 1 0 0,-2-2 9 0,1 1-14 16,-4 0 1-16,2 1 13 0,-6-1-9 0,2 0 0 15,-1 3 0-15,0-1 0 0,-2-2 0 0,0 3 0 16,-2-2 0-16,-3 2 0 0,2-1 4 0,-3 0 10 0,2 2-14 15,-5-2 5-15,4 3-5 0,-4-1 9 0,1 0-9 16,-5 0 0-16,4-1-5 0,1 2 5 0,-5-1 0 0,4 2 0 16,1-1 0-16,-1 1 0 0,0-2 0 0,1 1 0 15,2 1 0-15,-1-1 0 0,-2 2 0 0,5-1 0 0,-3 1 0 16,1-1 0-16,1 2-4 0,1-1 4 0,-1 2 4 16,0 0-4-16,0 0 9 0,0 0-9 0,-1 3 0 15,2-1 0-15,4 0-4 0,-7 1 4 0,6 0-5 0,-3 1 5 16,1 0 0-16,3 2 0 0,-2-1 0 0,2 1 0 15,0-2 0-15,0 4 0 0,0-1 0 0,0-1 0 16,2 1 9-16,1 3-9 0,1-1 0 0,-1-2 0 16,2 4 0-16,-1-1 0 0,2 1-4 0,1 1 4 0,1-2 0 15,-2 4 0-15,2-4 0 0,0 2 0 0,-2 0 0 0,2 0 0 16,-1-1 0-16,0-1 0 0,0 0 0 0,-1 1 0 16,2 1 0-16,0-1-5 0,-2 1 1 0,1-2-1 0,-1 1 5 15,0-1-4-15,3 0 4 0,0 1 0 0,-5 0 0 16,4 1-5-16,1-2 5 0,0 2 0 0,-1 0 0 15,0 2 0-15,-1 1-5 0,1 1 5 0,0 1 0 0,0-1-13 16,0 4 13-16,-2-1 0 0,1 1 0 0,1 0 0 16,-1 1 0-16,0 2 0 0,-1-2 0 0,1 0 0 0,0 0 0 15,-2-1 0-15,3 1 0 0,-2-2 0 0,-1 1 0 16,3-1 4-16,-4 1-4 0,5-1 0 0,-1 2 9 0,-2 0-13 16,3 0 4-16,1 2 9 0,1 1-9 0,0 1-5 0,-2 2 5 15,1-1 0-15,1 1-9 0,-2-2 9 0,1 2-9 16,-1-1 9-16,1-3 5 0,-2 3-1 0,-2-3 1 15,3-2-1-15,-4 1-4 0,0-1-9 0,-2-3 0 0,2 0 14 16,0 2 8-16,-2-2 1 0,-2 1-5 0,-1-1-9 16,0 0 5-16,0 0-5 0,0 3 0 0,-1-2 4 0,-2 4-4 15,-3-1 0-15,-3 1 5 0,3-1-1 0,-5 1 1 16,2-1 0-16,-6 3 13 0,0-1 1 0,-6-3 4 16,2-1-13-16,-3 1-6 0,0 1 20 0,-1-4-5 15,-3 0-23-15,0 0 23 0,0 0-4 0,-4-3-20 0,3 0 19 16,3-2-23-16,-3-1 18 0,3-3-23 0,2-1-1 15,-1-2 1-15,5-3-10 0,1-3-10 0,2-5-31 0,1-1-29 16,5-4-49-16,-1-4-69 0,1-7-55 0,3-1 33 16,-1-4 38-16,2-2 23 0,0-5 23 0,-2-2 15 0</inkml:trace>
  <inkml:trace contextRef="#ctx0" brushRef="#br2" timeOffset="-185366.07">23051 10195 76 0,'2'0'79'0,"-2"0"-4"0,2 0 3 16,-2 0-2-16,0 0-8 0,-2 0-18 0,6 2-18 0,-6-2 1 16,2 1 7-16,2 2-4 0,-2-1 4 0,1 4 0 15,-1-2 8-15,0 4 3 0,0 1-18 0,2 0 15 0,-4 1-6 16,2 3 10-16,0 0-6 0,2 2 11 0,-4 1 5 15,2 1 0-15,0 1 14 0,0 0 1 0,-1 3-7 0,1 0 2 16,0 1 15-16,0 4 2 0,-4-2-6 0,4 0-1 16,-2 3 7-16,2-2-11 0,0 1 29 0,0-1-16 15,0 2 10-15,0-1-8 0,0-2 5 0,0 0 12 16,6 0-30-16,-5 0 33 0,-1-4-1 0,3 2-3 0,1-3-12 16,-1 1-5-16,2-2-7 0,-4-2-7 0,1 0 3 15,-2-2-8-15,1 0-20 0,-1-3-20 0,2 0-33 0,-2 0 21 16,-2-4 23-16,2 0-10 0,-1-2-12 0,1-2-22 0,3-1-34 15,-3-1 12-15,0-1-33 0,0 2-9 0,0-1-30 16,0-1-27-16,0 0-23 0,0-1-52 0,0-1-31 0,2-1-12 16,-4-1-17-16,2-2-19 0,0-2-48 0,0-2-8 15,0-4 43-15,0 1 47 0,0-4 40 0,0-1 17 16,2 0 26-16,0 0 16 0</inkml:trace>
  <inkml:trace contextRef="#ctx0" brushRef="#br2" timeOffset="-184848.23">23384 10492 134 0,'-1'0'117'0,"-3"0"12"0,3 0-7 16,1 0-14-16,-3-1-2 0,-1 1-18 0,3 1-3 0,-7-1-11 15,3 0-2-15,2 2-3 0,-3-1-4 0,-2 2 2 16,0 2-11-16,-1 1 17 0,-1-3-3 0,2 4-12 15,-1-1-2-15,1 0 1 0,0 2-13 0,-4-1-3 0,2 1 0 16,2-1 10-16,-4 1-3 0,2-2-14 0,-2 3 20 16,3-3-24-16,-2 3 21 0,0-2 2 0,-2 1-26 15,5-1 22-15,-1 2 1 0,-1-2-4 0,1 1-17 0,-1 0 1 16,2-2 0-16,-1 1 0 0,3-2-5 0,-2-1 6 0,1 1-5 16,2-1 6-16,1-2-6 0,1-1 14 0,1-1-13 15,1 0-6-15,1 2-1 0,0-2-13 0,-2 0 28 0,2 0-20 16,0-2-1-16,2 2 1 0,-2 0-1 0,0 0-21 15,0 0 36-15,-2 0-36 0,2 0 29 0,0 0-29 0,2-1 29 16,-2 1-7-16,1-3-38 0,2 1 16 0,-1 1 0 16,2-1 21-16,0-1-14 0,0 2-7 0,1-1 0 15,2 1-8-15,-3 1 0 0,6-2 1 0,-6 2-8 0,4 2 0 16,1-2 1-16,0 0 7 0,0 0 14 0,1 0 0 16,1 0-7-16,0 0 7 0,-1 0-34 0,2 1 34 0,-1 2-14 15,0 2 14-15,2-1 7 0,-2 2 0 0,1 0-14 16,0 3 7-16,-3 2 0 0,4-1 0 0,-1 2 0 15,-2 2 0-15,4-2 7 0,-3 1-7 0,2 1-7 0,-4-2 0 16,4 1 14-16,3-2-7 0,-3-1 0 0,-1 2 0 16,-1-3 0-16,2-1 0 0,1-2-54 0,0-3-11 15,2 0-41-15,0-1-41 0,0-2-42 0,-3-1-51 0,0-3-88 16,0-2 33-16,1-1 49 0,-1 0 30 0,-5 0 31 16,3-2 21-16,-5 1 21 0</inkml:trace>
  <inkml:trace contextRef="#ctx0" brushRef="#br2" timeOffset="-184107.8599">24086 10614 105 0,'-2'-3'114'0,"-1"0"4"0,2 0-18 0,-3-3 12 0,1 1-22 15,-3 5-10-15,1-4 5 0,1 4-4 0,-1-2-21 16,-2-1 15-16,4 3-22 0,-2 0 9 0,-1-3-4 0,3 3-3 15,-2-2 5-15,2-2-3 0,-2 4-4 0,0-1-3 0,1-1-20 16,-4 2 17-16,3-1-4 0,-3-1-12 0,2 2-9 16,-2 0 19-16,0 0-10 0,-1 0-12 0,1 0 18 15,-3 0 1-15,1 0 0 0,1 2-13 0,-2 1 4 0,0 0 6 16,-2-1-10-16,4 3 1 0,-3 0 10 0,0 1-25 16,2 1 26-16,-1 1 1 0,-1 0 0 0,2 0 2 0,0 2-12 15,-2 1 7-15,3 0-5 0,-3 1 6 0,3 0 37 16,-2 3 11-16,0-1-4 0,2 3 18 0,-3 0-11 15,4 1 29-15,1 0 5 0,-1 0 35 0,1 0 1 0,6-2-40 16,-4 5 48-16,5-4-1 0,3-1-4 0,0-1-28 16,4-1 4-16,1-2-34 0,6-4 16 0,-1 0-38 0,4 0-40 15,-1-6 14-15,4-2 15 0,4-5-27 0,-1-3-70 16,1-1-41-16,2-3-53 0,0 0 29 0,0-3-49 16,-1-3-8-16,-3 0-42 0,4 0-1 0,-3 0 22 0,-1 1 0 15,-4 1-16-15,1 0 13 0,-3-1-10 0,-1 1 29 16,-2 1 18-16,-2 1 40 0,-3 2 29 0,-3 0-10 15,-2 2 20-15,0 1 19 0,-3 1 0 0,0 1-5 0,0-1 34 16,-1 4 4-16,1-1-4 0,-4 2-6 0,3 2 21 16,1-1 6-16,0 2-1 0,0-3 1 0,-2 3 0 15,4 0 5-15,-2 2 0 0,-2-2-10 0,2 1 16 0,0-1 17 16,-1-1-22-16,-1 2 23 0,0 1 20 0,-3 3 7 0,4 0-24 16,-2 1 28-16,-2 1 17 0,1 4 10 0,-1 0 21 15,0 1-1-15,2 1 6 0,-2 1 8 0,3-1-11 0,1 1 36 16,-1 1-2-16,2-2-1 0,-3 1-16 0,2-1-7 15,5-1-8-15,-1 0-47 0,4 0-38 0,-3-2 53 0,3 1-12 16,-4-2-25-16,8-3-54 0,-3 0-54 0,3-3-51 16,1 0-99-16,-2-1-25 0,1-2-84 0,2-2-44 0,-4 0-34 15,5-2 22-15,1 0-29 0,-2-2-27 0,2 0 89 16,-3 1 64-16,1-2 45 0,-1-1 23 0,0 2 27 16,-1-1 20-16,1-4 18 0</inkml:trace>
  <inkml:trace contextRef="#ctx0" brushRef="#br2" timeOffset="-183610.78">24436 10648 59 0,'-5'5'128'0,"3"2"-10"0,2-1 7 0,-1 3-10 16,1-3 5-16,0 3-18 0,-2 2-10 0,2-1 9 0,3 1-15 15,-3 1 18-15,5 1-10 0,-5-1 2 0,3 2-6 16,0 0 7-16,-1 0-1 0,1 0-1 0,2-2-1 16,-2 0-12-16,-2 1-1 0,3-3-3 0,-4 0 9 0,4 0-31 15,-2-2 8-15,0-1 8 0,2-1-4 0,-4-3-10 16,2 2-32-16,-2-1 27 0,3-2-32 0,-3 0 27 0,1 0-34 15,-1-2 29-15,2 2-7 0,-2-4 1 0,2 2 1 16,-2 2-7-16,0-2 0 0,0-2 0 0,0 2 2 16,0-2-1-16,-2 0 1 0,2-1-25 0,0 0 9 0,0-2 0 15,-2 1-17-15,1-1 0 0,1-4 34 0,-3 1 1 16,3 0-9-16,-2-2-26 0,2 2-17 0,-3-2-1 0,3-1 1 16,0 0 26-16,5-2 8 0,-1-4-8 0,1 4-44 15,3-2 35-15,-1 0 0 0,0-2-9 0,3 2-42 16,0-1 34-16,2 2-16 0,-2-1 1 0,-1 3-1 0,3 3 10 15,-3-1-1-15,0 1-7 0,0 3 1 0,-1 1-8 16,-1 1 1-16,1 1-28 0,-1 0 23 0,-2 1-39 0,3 1-4 16,0 1-38-16,-1 0-22 0,0 0-21 0,1-2-31 0,-1 4-59 15,-1-4-56-15,2 2 52 0,0-1 38 16,-4-3 26-16,3 2 23 0,-1 2 23 0,5-3 18 0</inkml:trace>
  <inkml:trace contextRef="#ctx0" brushRef="#br2" timeOffset="-183050.3299">24935 10872 98 0,'8'-6'85'0,"-2"1"1"15,4-1-4-15,1-1-6 0,2-1-8 0,2-2-21 16,0-1-11-16,2-1-4 0,-3 0-3 0,3 2-11 0,-2-1 4 16,0-2-4-16,-3 1-18 0,2 1 4 0,-5-1 3 15,-1 3 8-15,-1-1 0 0,0 2-4 0,-4 1 3 0,-1-1 1 16,0 4-4-16,-2-2 4 0,0 1-15 0,0 2 14 15,0 0 5-15,0 2 10 0,-2-1-6 0,2 2 10 0,-2-1-3 16,-1 1 0-16,2 0-7 0,-5 0-12 0,3 0 0 16,-2 1 20-16,2-1-12 0,-4-1 4 0,2 1-19 0,-2 0 19 15,4 0-12-15,-2 0 9 0,0 0-12 0,2 1-8 16,-4 1 11-16,0 1-3 0,0 0 4 0,-1-2 0 16,2 5-1-16,-3-1 1 0,2-2 4 0,-1 3 8 0,0-1 4 15,1 0-12-15,0 1-8 0,1-1 20 0,1 1-20 16,0-2 25-16,-2 2-20 0,2 0 7 0,0-1 1 0,0 1 0 15,2 0 0-15,1-2 0 0,-3 2 1 0,5-1 4 16,-3 2 13-16,3-1-17 0,0 0 5 0,0 3 13 16,0-1 6-16,0 1 15 0,0-2-14 0,0 4 12 0,0-1 1 15,0 1 8-15,0-1 1 0,0 4-8 0,0-1 18 16,3 1-25-16,-1-2 25 0,1 1-35 0,4 0-6 0,-1 1 28 16,1-3-11-16,2 1-35 0,0 0 22 0,3-4-27 15,2 0-22-15,-1 0-29 0,0-6-39 0,2 2-30 0,0-3-61 16,3-2-30-16,3-3-56 0,-1 0-75 0,-1-6 19 15,2 1 49-15,1-3 35 0,-3-2 28 0,3 2 31 16,-2-3 15-16,0-2 19 0</inkml:trace>
  <inkml:trace contextRef="#ctx0" brushRef="#br2" timeOffset="-182333.46">25551 10636 80 0,'0'0'100'0,"0"0"-22"16,0 1 5-16,2 1-1 0,-2-2-3 0,2 2-21 15,-1 1 3-15,3 0 1 0,-4 1-4 0,3 0 1 0,0 1-7 16,-1 1-4-16,-1-1 0 0,1 1 1 0,3 3 0 16,-5-2 9-16,2 2-16 0,0 1 9 0,3 0 0 15,-5 2 1-15,1 0 4 0,3 0 6 0,-4 1-16 0,1 1 17 16,-1 2-6-16,3-1 0 0,-4 0 6 0,1 0 2 0,1 0-3 16,1 0-23-16,-4 0 20 0,6 0-3 15,-3-2 1-15,-1 1-30 0,3-2 16 0,-1 2-4 0,0-4-17 16,-1 1 13-16,-1-4-1 0,-1 2-4 0,2-4 0 0,-1-1 6 15,3 1-18-15,-1-4 1 0,1 0 0 0,-3-1 0 16,0 0-6-16,0 0 6 0,0 0 0 0,3-1 1 16,-1 1-7-16,-2 1 0 0,-2-2 8 0,0 0-8 0,2-1 8 15,4-1-8-15,-4 0 8 0,1-1-7 0,-1-1 0 16,0-1 1-16,0 0-8 0,0-1 0 0,0-4 0 0,0 3 15 16,2-2-15-16,-1 0 0 0,-1-2-7 0,2 1 8 15,1-1-8-15,1 0-15 0,-1 0 30 0,3-2-15 0,-2 0 0 16,1 0-8-16,2 1 1 0,-2 1 0 0,5-2-8 15,-2 1 1-15,0-2 14 0,2 1-7 0,2 1-8 0,-2-1-27 16,1 2 1-16,2-1 27 0,-2 1-26 0,0 3 34 16,0-2-34-16,-2 1 8 0,4 2 32 0,-5 1-32 15,0 0 32-15,1 2-24 0,-3 3 30 0,1-1 0 0,-2 3-31 16,0-1 31-16,-1-1-24 0,1 2 0 0,-2 0 30 16,2 2-12-16,-1 1 0 0,3 0 12 0,-4-2-30 0,5 3 30 15,-4 0-24-15,3 0 0 0,-1 4 30 0,-1-1-12 16,0 2 6-16,1 2-12 0,-1-2 19 0,-4 3-1 15,-1-2 1-15,5 2 7 0,-3 0 19 0,-2 2-18 0,0-1-14 16,0-1 28-16,0 3-27 0,0 0 13 0,0-3-6 0,0 2-14 16,0-1 0-16,0-1 22 0,0 2 0 0,0-3-36 15,0 0-29-15,3 0 7 0,-1-2-40 0,1-3-37 16,-2 0-25-16,3-2-32 0,0-1-49 0,-1 0-68 0,0-1-43 16,1-1 41-16,0-2 46 0,0 2 39 0,-1-2 17 15,2 1 22-15,4-2 23 0</inkml:trace>
  <inkml:trace contextRef="#ctx0" brushRef="#br2" timeOffset="-181490.75">26858 10725 80 0,'5'-5'107'0,"-4"-1"-14"0,1 2-4 15,-2-1-3-15,0-1 1 0,-2 1-22 0,2 1 7 16,2 0-2-16,-4-1-12 0,4 1 1 0,-4 1-3 15,2-2-7-15,0 2 0 0,-1-1 16 0,-3 1-8 0,3-2-2 16,-2 2-4-16,1-1 1 0,-1 2-4 0,-1-1-3 16,1 2-3-16,-3 1-9 0,2-4 5 0,-3 2-12 15,4-1 17-15,-2 1-4 0,-1-1-3 0,0 0-23 0,-1-2 1 16,1 4 9-16,-2-3-10 0,0-1 24 0,0 5-13 16,0-3-10-16,2 3 14 0,-5-1-4 0,3 1 10 0,-2 0-9 15,2 0 0-15,-1 0 0 0,0 0-4 0,-1 1 4 16,-1-1-4-16,3-1 0 0,-2 2 0 0,0 1 1 0,2 1-6 15,-4-2-11-15,3 4 23 0,0-3 0 0,2 3-28 16,-1 3 33-16,-3-3 2 0,3 6-24 0,-1-2 25 0,0 2 0 16,-3 1 12-16,3 2-4 0,-4 3 27 15,2 1 2-15,-2 2 10 0,3 2-3 0,-2 1 41 0,0-1 0 0,2 4-11 16,4-1 5-16,-1 1-3 0,4-2-5 0,3 0-5 16,0-3 14-16,7-2-29 0,-1-1-8 0,5-3-10 15,3-3-11-15,7-4-11 0,-4-4-10 0,7-4-13 16,0-1-24-16,1-6 0 0,2-3-24 0,0 0-48 0,1-7-22 15,-2-1-19-15,0 0-28 0,0-3 7 0,-6-1 5 0,2 2-29 16,-3-2 44-16,-3 2 13 0,1 2-11 0,-4 0 14 16,0 0 10-16,-4 3 32 0,-1 1-5 0,-1 1 15 15,-1 1 20-15,-5 2-6 0,2-1 6 0,-1 4 8 0,-2-1-7 16,0 4 31-16,0-1-24 0,-2 2 30 0,2 1-24 16,-1 2 24-16,2-1-24 0,-1 1 0 0,0 1 30 0,0 4-30 15,0-2 30-15,-3 3-24 0,3 3 24 0,0 0-11 16,-1 2-20-16,1 1 32 0,0 3-25 0,0 1 12 15,0 2 12-15,0 0-30 0,1 0 24 0,4 3-30 0,0-3 24 16,1 0-25-16,-1 0-17 0,4 0-18 0,1-3-39 16,0 2-38-16,-1-5-66 0,4 0-60 0,-4-3-63 15,-2-3 57-15,0 1 32 0,-4-2 31 0,1-1 24 0,-3 1 22 16,-2-2 19-16</inkml:trace>
  <inkml:trace contextRef="#ctx0" brushRef="#br2" timeOffset="-180215.8199">23999 11788 119 0,'0'2'104'0,"0"1"-4"0,-1-3-14 0,1-2 3 0,0 2-9 15,0 0-15-15,1 0 4 0,-1 2-10 0,0-1-12 16,0 1 12-16,-1-1-3 0,1 0 8 0,0 3 1 0,1-4-19 16,2 0 8-16,2 1-4 0,-1 1 2 0,1-2-4 15,3 0-4-15,2-3-3 0,2 4-8 0,0-6-3 16,3 3-1-16,1-3-3 0,1 2-5 0,1-1-4 0,1-2 1 16,1 0-10-16,-2 0 1 0,2 0 0 0,-4 0-5 15,3 4 1-15,-3-1-1 0,0 2-4 0,-2-1 0 0,0 2 0 16,-2 0 0-16,0 3 0 0,-3 0 0 0,1-1 0 0,2 2 0 15,-3-1 0-15,-1 2 9 0,2-1-9 0,-2 4 0 16,0-1 0-16,0-1 4 0,3 0 5 0,-1-1-9 0,-2 4 0 16,1-3 0-16,1 0-9 0,-2-3 14 15,0-2-5-15,1 2 4 0,-3-3-13 0,1 2 14 0,1-1-1 16,-4-1 1-16,-2 0-1 0,1-1 1 0,-2-1-1 0,-1 2 5 16,2 0-5-16,-4 0-8 0,4 0 13 0,-4 0-5 15,2 0 6-15,-1 0 8 0,1 0-14 0,1 0 1 16,-1 0-5-16,0 0 4 0,0 0 10 0,0 0-14 0,0 0 0 15,-1 0 0-15,1 0 5 0,0 0-1 0,0 0-4 16,0 0 0-16,-2 2 14 0,-1-1 0 0,-1 2-14 0,1-2 0 16,-2 3 0-16,-2 0 0 0,2 1 14 0,-1-1 1 15,-2 2-6-15,-1 0-9 0,2 1 0 0,-2-2 0 16,4 3-9-16,-3-3 23 0,0 3-5 0,2-2-13 0,-2 1 13 16,0 0-18-16,0-1 18 0,0 3 1 0,-1-5-20 15,4 6 1-15,-3-2 4 0,0 1 0 0,-1 2 0 16,3-1 1-16,-6 2 23 0,0 0 0 0,2 0 0 0,-1 2 1 15,-3 1-6-15,1 0 6 0,-2-1 0 0,0 2-10 16,0 0 0-16,0-1 0 0,1 2-10 0,2 1 10 0,-1-3 1 0,-3 1-1 16,5 1 0-16,-1-1 11 0,-1-1-10 15,0 0-1-15,0 2 6 0,2-2-5 0,-1-2 5 0,1 1 0 16,-1-1 0-16,-2-1 12 0,3 0 0 0,-1 0 0 16,2-1 1-16,-1-1 0 0,0 1 1 0,2-2 0 15,0-2-6-15,-1 4 1 0,3-5-1 0,-1 1-17 16,3-1-14-16,1 0 7 0,-1-4 13 0,4 1 0 0,-1-2 0 0,1 0-1 15,1-1-5-15,0 0 6 0,0 0-7 0,0-1 1 16,1 0-1-16,1 1 1 0,-1 0 0 0,5-2-1 0,-3-1 1 16,2-1-1-16,2-2-6 0,1 1 0 0,1-4 0 15,1 1 14-15,-1-2-14 0,2 1 0 0,-1-1 0 16,-1 2 0-16,2-1 0 0,-1 0 0 0,-1 2 0 16,0-1 0-16,-1 3 0 0,4 0 0 0,-6 0 0 0,3 1 0 15,-1 2 0-15,-1 0 0 0,1 1 0 0,-1 0 0 0,0 1 7 16,-1 1 20-16,2 2-13 0,0 2 6 0,0-1 1 15,0 2-7-15,-2 0 37 0,3 0-7 0,-1 2 1 16,0 1 1-16,0 0 1 0,1-2 1 0,0 1-24 0,-1-1-24 16,0 1 0-16,1-1 0 0,-3-2 33 0,5-1-8 15,-1-1-8-15,-1 0-17 0,3 2-67 0,-2-5-53 0,1 1-51 16,2-1-46-16,1 0-47 0,1-1-68 0,0 1-49 16,-2-5 80-16,3 5 43 0,-2-3 45 0,2 0 28 15,0 0 24-15,-1 2 15 0,-2-1 17 0</inkml:trace>
  <inkml:trace contextRef="#ctx0" brushRef="#br2" timeOffset="-179633.4799">24669 12323 130 0,'0'0'100'0,"4"0"-7"15,-4 0-7-15,1-1-4 0,-1 1-13 0,2 0-22 0,-2 0 0 16,2 0 7-16,-1 3 1 0,2-1-18 0,2 1 15 15,-4 0-1-15,1 1-9 0,-2 2 3 0,1 0 4 0,-1 0 12 16,0 5 1-16,4-2-8 0,-6 1 14 0,2 2-20 16,-2 0 21-16,2 2-10 0,0 1 0 0,0 1-3 15,0 1 1-15,0-1 2 0,0 1-4 0,0 1-4 0,0 0-12 16,0 0-5-16,0 0 20 0,0 0-3 0,0-2 1 0,0 1-5 16,0-1-3-16,0-1 0 0,0 0-27 0,0 0-6 15,0-5 1-15,0 1-1 0,0-2 1 0,0-1-1 0,0-1 1 16,0-2-6-16,0-2 0 0,0-2 0 0,0-1 0 15,0 0 0-15,0 0 0 0,0 0 12 0,0 0 12 16,0 0-6-16,2 0-30 0,-2 0 19 0,0 0 11 0,0 0-17 16,2 0-14-16,-1 0 26 0,2 0-25 0,1 0 12 15,-1-1 14-15,0 1-33 0,2 0 19 0,-1 0 1 16,3 0-1-16,-1-2 0 0,-3-1 14 0,2 1-14 0,3-2 1 16,-4 1-1-16,0 3 1 0,2-3 0 0,-1 2-1 15,1-1-6-15,0-1 20 0,1-1-20 0,-1 2 14 0,2 2-14 16,1 0-7-16,-1-3 14 0,2 2-21 0,-2-1 7 15,3-1-45-15,-2-2 13 0,3 5-30 0,-2-2-39 0,2-1-38 16,-3-2-11-16,4-1-8 0,-2 6-38 0,0-4-52 16,2-2-22-16,-2 0 45 0,3 1 32 0,-5-1 23 0,5 0 23 15,-1 0 19-15</inkml:trace>
  <inkml:trace contextRef="#ctx0" brushRef="#br2" timeOffset="-178982.47">25366 12400 55 0,'2'2'111'16,"-2"-2"-4"-16,-2 1-14 0,2-1-4 0,0-1-2 0,0 2-30 15,0-2 12-15,0 1-21 0,0 0 10 0,-3 1-21 16,3-1 15-16,0 0-8 0,0 0-10 0,0 0 3 16,0 0 1-16,0 2-11 0,0-2-8 0,0 0 11 0,0 0 5 15,3-2-8-15,1 2 0 0,1 0 1 0,-2 0-13 0,3 0 17 16,1 0-20-16,3 0 0 0,-2-1 20 0,2 1-24 15,2-2 20-15,-4 2-20 0,1-3 21 0,1 2-21 0,-2 1 5 16,2-3 11-16,1 0 1 0,-3 1 1 0,0 2-1 16,1 0 1-16,2 0 0 0,-1-1 4 0,-1 1 14 15,2 0-8-15,0-2 9 0,1 4-8 0,2-2 1 0,-2 0 10 16,1 0-10-16,1 0 12 0,0 0 1 0,1 0-26 16,0 0 2-16,1 0 20 0,1 0 2 0,-2 0-4 0,0 0-17 15,2 0-11-15,0 0-5 0,-3 0-1 0,2 0 1 16,-2 0 0-16,2-3 0 0,-3 1 12 0,-4-1-18 0,5 2 18 15,-2-4-6-15,-3 2-6 0,-1 0 1 0,-2 0-19 16,-3 2-1-16,-1-2-5 0,0 1 0 0,-1 2 18 16,-1 0-30-16,0 0-12 0,0 0-6 0,0 0-32 0,-1 0-8 15,-3 0-23-15,3 0-30 0,-2 0-19 0,-2 0-43 16,-2 0-83-16,0-3 23 0,-1 2 39 0,-2-2 26 16,-1 1 23-16,0-1 22 0,0-2 15 0</inkml:trace>
  <inkml:trace contextRef="#ctx0" brushRef="#br2" timeOffset="-178563.29">25401 12183 69 0,'0'3'111'0,"-3"-2"-8"0,2-1-6 0,1 2-7 16,-2-1-4-16,0-1-14 0,6 0 1 0,-1 0-11 0,-2-3-3 16,4 5-4-16,-2-4 9 0,4 2-12 0,-1 2-2 15,5-2 7-15,-1 0-3 0,-1 0-7 0,4-2-12 16,0 2-11-16,0-1 0 0,2-1-4 0,2-1-4 0,-1 0 0 15,3-2 17-15,-1 1-21 0,2-2 17 0,0 2-21 16,1-2 9-16,0 1 8 0,-1 1-17 0,-2 1-8 0,-1-1 8 16,2 3 1-16,-6 0-9 0,-1 1 17 0,1-2-13 15,-4 2 0-15,3 0 1 0,-3 0-1 0,-3 2 0 16,2-2 0-16,-1 0 5 0,-1 0 0 0,0-2-1 0,0 2-3 16,-1 0-5-16,2 0-9 0,0 0-30 0,-2 0-11 15,1-1-9-15,1-1-30 0,-1-1-46 0,0-1-90 0,1-3 7 16,-7 3 26-16,3-3 23 0,-1 0 22 0,-1-1 15 15</inkml:trace>
  <inkml:trace contextRef="#ctx0" brushRef="#br2" timeOffset="-178065.07">25686 11721 48 0,'0'7'103'0,"0"-1"-13"0,0 2 2 16,0-1-13-16,0 4-11 0,0-4-10 0,0 2-11 15,0 3 7-15,0-2 4 0,0 4-17 16,0-2 14-16,0 3 0 0,0 0-11 0,0 2 1 0,0-1 0 0,0 2 0 16,0 3 1-16,0 1 8 0,0 0-4 0,0 2 1 15,0 1-3-15,0 2-16 0,0 0 12 0,-2 2-3 16,-1-1 5-16,3 4 17 0,-3-3 6 0,0 0-8 0,0 1 25 15,-2-1-11-15,4-3-3 0,-1 2 2 0,1-3 3 16,-1-1 8-16,2-1-1 0,-2-4 3 0,4 1-27 0,-2-2 27 16,0 0-15-16,2-2-12 0,-2-1 2 0,-2-3 3 15,2 2-36-15,2-4 15 0,-1 1-6 0,-1-3 17 16,3 0-47-16,-3-2 31 0,3 2-39 0,0-4 17 0,0-1-42 16,-3 0-30-16,5-1-44 0,-3-2-17 0,-1 1-71 15,4-1-20-15,-1-3-22 0,-3 0-98 0,-1-4-8 0,0 2 50 16,2-4 49-16,-1 1 32 0,-1 1 24 0,0-2 23 15,-1-1 14-15</inkml:trace>
  <inkml:trace contextRef="#ctx0" brushRef="#br2" timeOffset="-176931.9199">26651 11833 52 0,'0'0'110'0,"0"2"-3"0,0-2 0 0,0-2-6 16,0 2-4-16,0 0-24 0,0 0-1 15,1 0-2-15,1 0 0 0,2 0-7 0,-1 0 1 0,4 0 8 16,-1 0-3-16,2 0 9 0,3-3-19 0,-1 2 13 0,3-1-19 16,1 1 13-16,-2-1-23 0,2-1 17 0,2-1-4 15,3 1-29-15,2-2 18 0,-4-1-4 0,5 1-13 0,0 1 5 16,1-2-24-16,0-2 20 0,3 1-24 0,-1 1 9 16,-3-1 11-16,4-2-25 0,-1 3 9 0,-3 0 11 15,0-2-25-15,-3 4 10 0,-2 0 10 0,-4 2-20 0,1 0 20 16,-3 1-20-16,-3 1 20 0,-4 0-25 0,-1 0 25 15,-2 0-5-15,2 1-10 0,-1 1-10 0,-1-2 20 0,2 2 0 16,-3 0 1-16,0 1-27 0,2 0 26 0,0 0-25 16,-1 2 15-16,2-1-10 0,-1 1 25 0,-2-4-5 0,2 4 6 15,-4-4-16-15,2 4 5 0,0-5 5 0,2 2-10 16,-2 2-10-16,-5-3 0 0,0 2 15 0,2 3 0 16,-5-2 0-16,4 1 0 0,-5 1 0 0,1 0 6 0,-1 3-6 15,0 0 0-15,1 0 1 0,-2 2-1 0,1 1 0 16,-1 0 0-16,0 1 1 0,1 1-1 0,0 1-10 0,-1 1 26 15,-1 1-10-15,3-1 0 0,-3 2-6 0,-1 0 6 16,0 1 0-16,1 1-11 0,-3 0 27 0,3-1 1 16,-3 1 1-16,3-2 5 0,-2 1 2 0,1-1-12 0,-1 0-12 15,0-2 18-15,1 1 1 0,0-3 0 0,2-1 1 0,0 0 0 16,0-2 14-16,1 0-32 0,-1-2 34 0,4 0-21 16,0-2-20-16,0-1 36 0,3 2-22 0,-4-4 16 15,4-1-37-15,0 0 29 0,1-1 2 0,0-1-39 0,1-1 31 16,1 1-16-16,0-1 1 0,0 0-23 0,0-1 7 15,0 1 31-15,0-1-38 0,0 2 38 0,0-1-8 0,0 0-22 16,0 0-1-16,0 0 0 0,0-1-7 0,0-4-23 16,5 2 8-16,-2 0 1 0,2-1-7 0,0-1 7 0,-1-2-26 15,5-1 27-15,-2-1-32 0,3 0 15 0,-1 0 0 16,-1 2 2-16,-2-2 1 0,1 1 6 0,-1 1 1 16,1 1-11-16,0 0 6 0,-1 1 29 0,1 3-11 0,0 0 11 15,0 0 6-15,1 2 0 0,-2 0-22 0,1 3 0 16,2-2 6-16,0 4 26 0,-1 0-26 0,2-1 16 15,-2 1-15-15,0 1 25 0,0 0 0 0,1 1 0 0,0-1 0 16,-2 2 0-16,2-3 1 0,-3 3-1 0,1-2 0 16,-1 2 0-16,1-2-10 0,0 0-11 0,-2 0 16 15,3-2 0-15,-3 2 11 0,1-1-11 0,0 1 0 0,1-2 0 16,-4-1 0-16,2 2 0 0,0-3-5 0,-1 3-1 0,2-3 6 16,1-2-30-16,-2 1-11 0,-1-1-18 0,1 2-28 15,3-2-33-15,1 0-28 0,1 0-51 0,0-2-59 16,0 1 22-16,3-1 32 0,1-1 27 0,2 0 12 0,-2 0 26 15</inkml:trace>
  <inkml:trace contextRef="#ctx0" brushRef="#br2" timeOffset="-176432.81">27737 12147 134 0,'-13'8'107'0,"0"0"-4"16,-1 0-6-16,3 1 7 0,-2 1 1 0,-1 2-28 0,1 0 18 15,-2 2-10-15,0-1 5 0,0 2-10 0,0 2 1 16,0-1 9-16,2 2-6 0,-1 0 2 0,1-2 6 0,0 4-1 16,4-3-20-16,1 1-2 0,2-2 11 0,2-1-2 15,3 0-2-15,-2 0 2 0,3-3 3 0,1-1-2 16,6-1-26-16,-2-2-5 0,3-1 25 0,4-1-34 0,1-4 26 16,1 1-5-16,3-2-5 0,5-2-5 0,-1-1-7 0,1-1-6 15,4-3-37-15,-5 0 0 0,2-2 38 0,-1 0-7 16,-2-2 0-16,0 0-7 0,-3 0-1 0,-3-1 2 0,3 2-1 15,-5-1 1-15,-3-2 0 0,-1 3 0 0,-2-2-16 16,-2 2-18-16,-1 0 26 0,-2-1 18 0,-1-1-18 16,0 2 1-16,-1-3-27 0,-6 2 18 0,4-2 8 15,-2-2-8-15,-1 2 0 0,0-1 0 0,0-1-9 0,1 1 18 16,-3 0-45-16,4 0 18 0,-5 3 9 0,5-1-44 16,0 1 1-16,-1 2-25 0,1 1-6 0,0 1-35 0,3 1-53 15,-2 2-20-15,-2 1-25 0,5 1 13 0,-1 0-22 16,-1 1-69-16,-1-2-27 0,1 2 51 0,-3 2 39 0,4-2 30 15,-4 1 23-15,2-2 19 0,-5 1 14 0</inkml:trace>
  <inkml:trace contextRef="#ctx0" brushRef="#br2" timeOffset="-175083.01">4414 15738 105 0,'0'0'121'0,"0"0"4"0,0 0-6 15,0 1-15-15,0-2-13 0,0 1-4 0,0 0-2 16,0 0-4-16,3 0-2 0,0 0-7 0,0 0-3 16,0 0-2-16,1 0 0 0,0 0 9 0,1 0-18 0,2 1 17 15,0 1-11-15,1 2 5 0,-1-1 12 0,-1 3-16 0,3 0 20 16,-1 2-11-16,0 1 7 0,0 2-7 0,3 2 25 15,-3-1-6-15,0 2-3 0,3 0-1 0,-3 4 3 16,2 0-2-16,-2-3 19 0,1 5-32 0,-3-2 42 0,-1 3-1 16,2 0-21-16,-3 1 14 0,1-1-15 0,-4 0 55 15,1 2 9-15,-2-2 9 0,0 1-15 0,-3 2-7 16,-2-1-7-16,2-1 31 0,-3 2 6 0,-2-1-51 0,1-1-27 16,-5 4 16-16,2-2 16 0,-4-2-12 0,0 1-29 0,3-2 15 15,-3 0-14-15,-1 0-14 0,0-3-16 0,2 0-61 16,-3-2 15-16,2-1 47 0,-2-1-77 0,2-2 76 15,-3-2-45-15,0-2-1 0,0-1-15 0,1-4 0 0,-4 0-15 16,1-1-16-16,1-2-31 0,-4 0-61 0,2-2 47 16,-1 0-60-16,-3-3-44 0,1 0-39 0,2-1-79 15,-1 1 13-15,-2 0-33 0,1-3-10 0,2 1 1 0,2-2 19 16,0 1 5-16,3 1 5 0,1-1 10 0,3-1-34 16,1 2-29-16,2-2 33 0,4-2 65 0,0 1 28 0,4-1 29 15,-1-1 24-15,1 0 21 0,1 2 16 0</inkml:trace>
  <inkml:trace contextRef="#ctx0" brushRef="#br2" timeOffset="-174632">4896 15703 123 0,'0'0'100'0,"0"0"-4"15,2 0-6-15,1 0-4 0,-1 0 4 0,-1 0-21 16,2 2-4-16,3-1-17 0,-2 2 7 0,-1 0 0 16,3 2 16-16,-1 1 1 0,-2 1-23 0,2 1 13 0,3 2 0 15,-4 4 9-15,3-2-3 0,-1 1 1 0,1 2-10 16,0 0-13-16,0 2 10 0,-3 1 5 0,1 0-7 16,-1 0 5-16,-1 3 2 0,-2-3 7 0,1 1-4 0,-2 2 2 0,0 0-3 15,0 2-20-15,0-3-10 0,-2 0 12 0,1 1-11 16,2-6 1-16,-1 0 7 0,0 0-18 0,0-3-18 15,0-1 6-15,0-6-24 0,0 0 0 0,0-2-18 0,0-1-17 16,0-2-16-16,0 1-9 0,0-2-44 0,2-5-28 16,-2 0-42-16,0-2-50 0,0-2-51 0,0-1 34 0,0-2 40 15,0-2 32-15,0-5 13 0,0-1 15 0</inkml:trace>
  <inkml:trace contextRef="#ctx0" brushRef="#br2" timeOffset="-174182.4799">5269 15268 80 0,'0'11'111'0,"0"-2"-11"0,0 3 3 0,0-2-13 16,0 0 0-16,0 3-17 0,0-1-19 0,0 3 19 0,0-2-10 16,0 2-4-16,0 2-3 0,0 1 0 0,0 0 17 15,0 3-8-15,2 0 5 0,-2 0-10 0,0 1 20 0,2 1-10 16,-2-1 2-16,0 2 1 0,1 1 6 0,-1 0-2 16,0-1-26-16,3 2 21 0,-1-1-28 0,2 2 21 0,0 0-29 15,-3 1 11-15,2-1-4 0,-1 2-5 0,1-2-10 16,-1 3 6-16,1-2 12 0,-3 2-5 0,0-1-17 0,0-1 12 15,0-2-5-15,-2-2 0 0,2 1-19 0,-1-1 1 16,1-4 6-16,1-1 7 0,-1-2-19 0,0-2-1 16,0-2 1-16,0-2 0 0,-1-1-1 0,1-2 14 0,0-2-20 15,0 0 7-15,0-5 0 0,0 2-1 0,0-3-6 16,0 3 7-16,0-3 14 0,0 0-14 0,0 0-7 16,0-1 6-16,0-1-6 0,0 0-20 0,0 0-41 0,0-1-30 15,0-3-1-15,0-2-26 0,0-2-4 0,0-1-3 16,0-2-17-16,0-4-19 0,0 1-55 0,0-7-68 0,0 2 34 15,0-1 30-15,0-2 32 0,0-2 19 0,3 2 26 16</inkml:trace>
  <inkml:trace contextRef="#ctx0" brushRef="#br2" timeOffset="-173599.06">5691 15646 52 0,'-3'2'107'0,"0"-2"-22"16,3 3 4-16,-6-3-3 0,1 3-3 0,4-2-14 0,-4 4 3 15,0-2-3-15,-2 0-3 0,4 0-4 0,-4 3 13 16,0 0-19-16,-2-2 12 0,1 4 1 0,-1-2 0 16,-1 1 6-16,2 2-3 0,-3-3-3 0,0 3-19 0,1-1-8 15,-2 1 18-15,2-2-26 0,2 1 19 0,-3-1-22 16,2 1 6-16,2-1 4 0,-1-3-8 0,1 3 5 0,2-1-10 15,0-2-3-15,-1 1-1 0,1-2 6 0,-1 1 5 16,1-2 1-16,2-1-5 0,-2 1-10 0,2-2-5 0,-2 1 27 16,2 1-26-16,1 0 27 0,-2-2-27 0,1 2 17 15,-2 0 7-15,3 1-5 0,1-2-12 0,-2 1 12 16,1-1 14-16,0 2-18 0,-1-4-6 0,0 1 0 0,3 1 0 16,0-2 8-16,-2-1 0 0,4 2-20 0,-4 0 0 15,2 0 0-15,0 0-14 0,0 0 7 0,0 0-7 0,0 0 0 16,0 0 0-16,0 0 0 0,0 0-7 0,0 0 7 0,0 0-7 15,0 0 0-15,0 0 14 0,0 0-14 0,0 0 7 16,0 0 0-16,0 0-7 0,0 0 14 0,0-3-14 16,0 3 7-16,0 0 0 0,0 0 0 0,0 0 0 0,2 0 14 15,1-1 7-15,0 1 15 0,2 0-21 0,2 1 14 16,-1 2 31-16,3 0 10 0,1 1 10 0,1 0 37 0,1 2-11 16,-2 1-5-16,2 1 54 0,1 2-32 0,-2-1 5 15,3 2 40-15,1 1-15 0,-1-2 7 0,0 1-20 16,0 2 31-16,-1 1-35 0,-2-2-12 0,3-2-11 0,-1 2-12 15,-2-1 15-15,2 1-43 0,-4-3-14 0,1 0-14 16,-1 1 0-16,-1-1-15 0,3-4-30 0,-5 2 0 0,2-1-45 16,-1 2-74-16,2-5-100 0,-3 1-21 0,1 1-72 15,-1-4-53-15,-1 1-12 0,1-2-41 0,0 3 14 16,1-6 15-16,-4 1-52 0,2-3 27 0,0 0 97 0,-2-1 49 16,3-2 42-16,-3 2 26 0,2-1 17 0,1-4 26 15,-1 1 25-15</inkml:trace>
  <inkml:trace contextRef="#ctx0" brushRef="#br2" timeOffset="-172832.31">6321 15817 98 0,'0'-3'78'16,"0"-1"-3"-16,0 2-3 0,0-2 14 0,0 1-7 0,0-3-40 16,0 1 12-16,0 1-19 0,0-2 5 0,0 1-5 15,0 2-3-15,-2 0 1 0,-1-1-5 0,0-1-3 0,1 1 0 16,-1 0-3-16,0 0-5 0,-2 0 1 0,2 1 0 16,2-2-4-16,-1 2-3 0,2 0-1 0,-3-1 0 15,3 1 1-15,-2 3-1 0,-1-3 1 0,0 3 3 0,1 0 4 16,-3-2 11-16,2 2 1 0,-4-1-1 0,2 1-14 0,2 1 10 15,-4 1-2-15,4-2 10 0,-2-2-7 0,-1 2-3 16,0 0-1-16,-1 0-3 0,1 0 0 0,1 2-1 0,-1 1-3 16,0 0 4-16,-1 1-4 0,3-1 4 0,-3 2 4 15,-2 2 0-15,4-1 0 0,-3 2 0 0,0 2 1 0,2-4 4 16,-5 5-17-16,3-2 21 0,1 1-4 0,-2 1 5 16,0-1 4-16,2 2 13 0,-1 0 11 0,-1 0-4 15,3 0 10-15,1 2 7 0,-2-1-8 0,4 1 2 0,2 1 8 16,-1 0 18-16,0 1-19 0,2 2 34 0,2 0-15 15,1 0 13-15,0-2-3 0,4 1-15 0,-1 0-5 0,1-2 12 16,0-3 12-16,4 0-3 0,-1-3-32 0,4-5 21 16,-3-1-15-16,3 0-8 0,-1-4-9 0,-2-4-8 15,5-2-9-15,-3-2-53 0,-1-2 22 0,3-4-53 0,-2-1 22 16,0-1-21-16,-3-2-38 0,2-4-7 0,-2 2 3 16,0 0-6-16,-1 0 20 0,-1 0 2 0,0 3-6 0,-3 0-5 15,2 3 40-15,-5 2-28 0,1 2 44 0,0 2-21 16,-3 4 8-16,0 3 8 0,0-1 27 0,0 1 0 15,0 2 20-15,0 3-6 0,0 3 43 0,0 0 8 0,0 3-20 16,0 0 9-16,0 3-7 0,0 2 1 0,0 1-7 0,0 3-8 16,0 3-8-16,0-3 18 0,0 1-26 0,2 4 1 15,1-4-9-15,0-1-1 0,2 0-25 0,3 0-44 16,-2-1-23-16,2-2-59 0,-1-2-55 0,3-5-57 16,-2-1-47-16,-1-4-86 0,-1-1 42 0,3-5 54 0,-2-2 54 15,-1-4 34-15,-1 0 32 0,3-1 18 0,4-4 18 0</inkml:trace>
  <inkml:trace contextRef="#ctx0" brushRef="#br2" timeOffset="-171849.23">7820 15731 52 0,'6'0'96'0,"-1"0"-11"0,4 0-6 15,-1-1 11-15,3 1-8 0,3 1-32 0,-4-3-3 0,3 0-3 16,1-1-8-16,-1 2-3 0,0-2-11 0,2 0 7 16,0-1-3-16,0 3-1 0,1-3-14 0,-4 2 11 0,4 1-14 15,-3 1 7-15,0 0-1 0,-1-2-3 0,1 2 1 16,-1 2 10-16,-1-2-11 0,-1-2 0 0,-1 4 8 16,1-2-4-16,-4-2-4 0,2 2-7 0,0 0 7 0,0 0 12 15,-2 0-4-15,-1 2 0 0,4-1-4 0,-4 2 1 16,0 0-1-16,0-2-4 0,-2 3 1 0,2-4 0 0,-2 3-5 15,-1 1 1-15,0-2 0 0,0-2 0 0,-2 1-1 16,0-1-3-16,0 0 12 0,0 0-4 0,0 0 3 16,0 0 1-16,0 0 4 0,0 0 8 0,0 2 0 0,0-1-4 15,0 2 0-15,0-1 1 0,-2 1-4 0,-2 0-1 0,1 0-3 16,1 4-21-16,-3-2 12 0,1 1 9 0,-1 1-21 16,-2-1 25-16,1 3-13 0,-2 0 9 0,0 3-17 0,2-1 9 15,-2 2-1-15,0-1 1 0,0 2-1 0,0-1 14 16,-1 2-13-16,-1 0-1 0,2 0 1 0,-1 2-5 15,0-1 5-15,1 2-4 0,-2 2 3 0,-1-1-3 0,2 1 4 16,-1 2-5-16,-1-2 1 0,3 1-5 0,-3-1 0 16,-1 2 4-16,2-5 14 0,2 3-18 0,-4-2 4 0,4-3 1 15,-1 3-1-15,0-4 6 0,1 1-6 0,0-2 19 16,0-1-14-16,2-1 0 0,-2 1 0 0,5-5-9 16,-2 2 24-16,0-1-6 0,4-4-18 0,-1 2 0 0,-1-4 24 15,3-1 0-15,0 0 0 0,-3 1-4 0,3-2-1 16,3 0-14-16,-6 0-10 0,3-2 0 0,0 1 20 15,-1-2-5-15,1-1 0 0,0 1-5 0,0-4 0 0,-2 2 0 16,2-3-5-16,0-1 0 0,2-1-25 0,-2-2 25 16,1 3-25-16,2-3 25 0,2 1-10 0,-4 1 1 15,4-1 9-15,0-1 0 0,0 0 0 0,0 1-15 0,2 1 5 16,1 1 10-16,-3-1-19 0,2 1 14 0,-1 0 10 16,1 3-14-16,0-2 4 0,1 2 10 0,0 3-10 0,1 0 5 15,-1 1-5-15,0 0 5 0,3 3 14 0,0 2-4 0,-1 2-20 16,2 1 30-16,1 1-25 0,-2 1 29 0,3 2-9 15,-1-1-15-15,-1 1 29 0,1 3-4 0,0-1-15 0,-2-2 5 16,0 1-5-16,0-1-15 0,-3-1 15 0,0 0 1 16,2-1-6-16,-1-2-15 0,-3-1-6 0,1 0 11 15,-1 0-30-15,0-2-14 0,0-3-28 0,-2 1-34 16,0 1-43-16,-2-4-85 0,1-1-33 0,2-1 42 0,-2-1 26 16,3-1 28-16,-1 0 18 0,-2 0 12 0</inkml:trace>
  <inkml:trace contextRef="#ctx0" brushRef="#br2" timeOffset="-171265.91">8558 16156 87 0,'0'-3'104'0,"0"-1"-22"16,0 0-4-16,0 3 5 0,0 0-4 0,0-1-21 0,0 1-4 15,0 1 4-15,0 0 0 0,0 0-17 0,0 1-1 16,0 2 8-16,0 2 0 0,0-1-3 0,0 2 4 16,0 0-3-16,0 3 11 0,0 2-22 0,0-1 20 0,0 4 0 15,0-1-15-15,0 2-4 0,0-1 9 0,0 1 0 16,0 0-3-16,0-1-8 0,0 2 17 0,0-1 2 0,0 0-13 16,-2 0 0-16,-1-1-3 0,3 2 0 0,0-4-4 15,-2 1 14-15,1 0-13 0,-1 0-4 0,1-3 10 16,1 1-4-16,-3-4 0 0,6 1-4 0,-3-1-16 0,0-1 0 15,0-1 0-15,-3-1-5 0,6 0 0 0,-3 1 11 16,1-3-17-16,-1-1 1 0,0-1 11 0,3 2-17 0,-1-2 5 16,1 0-5-16,1 0 0 0,0 0 17 0,-2 0-17 15,4-2 0-15,-6 2 0 0,4 0 0 0,-2 2 0 16,2-2 12-16,-1 0-12 0,0 0 0 0,-3-2 11 0,3 2-11 16,0 0 12-16,-1-1-18 0,3 1 6 0,0-2 0 15,2-1 0-15,-2 0-6 0,0 0 6 0,1-1-5 0,2 1 16 16,0-2-17-16,-2 2 1 0,2 0-1 0,0-3-6 0,1 3 1 15,1 0-11-15,1 0-34 0,-2 2-24 0,1 1 13 16,1-2-27-16,-2-1-16 0,1 0-17 0,-2 0-49 16,3 0-66-16,-5 0-15 0,2-1 39 0,-1 1 26 15,-1-5 23-15,3 2 23 0,-1-1 14 0</inkml:trace>
  <inkml:trace contextRef="#ctx0" brushRef="#br2" timeOffset="-170745.07">9608 16281 66 0,'0'0'100'0,"1"0"-8"16,1 0-20-16,1 0 14 0,-1 0-22 0,4 0-13 15,0 0-1-15,-1 0-6 0,1 0-4 0,1 0 0 0,1 0-7 16,1 0 0-16,-1 0 0 0,0 0-8 0,1 0 1 16,-1 0-7-16,0 0 14 0,2 0-3 0,-1-2-15 15,2 2 15-15,-3 0-19 0,3-3 16 0,-3 3-20 0,2-3 20 16,-1 3-19-16,1-1 15 0,-2 1-20 0,1-2 20 15,-1 4-19-15,-2-4 19 0,1 1-23 0,-1 2 20 0,2-2-20 16,-4 2 8-16,1-1-8 0,2 0 15 0,-2 0-19 16,-1-1 4-16,2 1 8 0,-1-3-24 0,0 3 1 15,-2-3-12-15,0 0-23 0,-1-2-3 0,1 1-45 0,-3-2-68 16,3-2-27-16,-3 1 24 0,0 1 19 0,0-2 18 0</inkml:trace>
  <inkml:trace contextRef="#ctx0" brushRef="#br2" timeOffset="-170380.51">9493 16030 144 0,'-2'0'154'15,"2"0"-18"-15,-2 0 4 0,2-1-9 0,0-2-10 0,0 3-25 16,0-3-2-16,5 3-14 0,-2-2 17 0,2 1-6 16,1-2-6-16,1-1-15 0,-1 3-3 0,6 1-11 15,-2 0 1-15,4-3-8 0,2 2-4 0,-5-4-8 0,5 2 1 16,-2 0-10-16,0 3 1 0,1-3-9 0,0 0-20 15,0-1-5-15,-1-1-15 0,-1 0 1 0,-1 4-14 0,2 1-5 16,-4-1-40-16,2-1-6 0,0 1-28 0,-3-2-8 16,-2 3-63-16,2-3-68 0,-4 3 34 0,-1-2 21 0,1 1 35 15,0-1 14-15,-2 2 22 0</inkml:trace>
  <inkml:trace contextRef="#ctx0" brushRef="#br2" timeOffset="-169299.24">10452 15694 119 0,'6'0'114'0,"1"0"1"0,-1 0-8 0,4-3-6 15,2 0-21-15,-1 0-26 0,3 0 1 0,2-2 4 0,-3 1-8 16,3 0 1-16,-2-2-7 0,3 1-4 0,-4-2 1 16,3 4-4-16,0 0 0 0,-2 1-7 0,2 1-7 15,-2 1-1-15,2 0 0 0,0-2-3 0,-2 2 0 0,0 2 16 16,2-2 0-16,-2 0-24 0,-1 0 21 0,2 1-21 0,-5-1 17 16,1 2-21-16,3-2 9 0,-4 1-1 0,2-1 1 15,-2 0 8-15,0 2-20 0,-2-2 12 0,2 0-5 0,-2 0 1 16,2 0-13-16,-1-2 13 0,-1 2 0 0,-1 0-4 15,-1 0 0-15,3 0-1 0,-4 0 1 0,1 0-4 16,-1 0-1-16,-3 0 0 0,0 0-4 0,-1 0 5 0,-1 0 4 16,0 0-5-16,0 0 1 0,0 0-1 0,0 0 1 15,0 0-1-15,-1 0-4 0,2 0 4 0,-1 0-4 0,0 0 0 16,0 0 0-16,0 2 0 0,0-2 0 0,0 3 5 16,0-2-5-16,0 2 0 0,-1 0 0 0,1 2 0 0,0-1 0 15,0 2 0-15,0-2 4 0,-2 1-13 0,0 1 9 16,-1-1 0-16,0 1 5 0,-2 0-1 0,0 1-4 15,-1-1 0-15,0 2 0 0,-1-1 0 0,-1 4 0 0,2-3 0 16,-3 2 0-16,2 2 0 0,-1-2 0 0,0 2 0 16,-1 0 0-16,1 2 0 0,0-1 0 0,-3 1 9 15,2 0-9-15,-1 3 0 0,-2 0-4 0,2-2 4 0,0 6 0 16,-2-3 0-16,-1 3-9 0,2-2 13 0,-1 1-4 16,0-1-9-16,0 2 14 0,-1 0-5 0,2-1 4 0,0-2-4 15,0-2 5-15,1-1-5 0,1-1 0 0,1-1 4 0,0-1-4 16,3-3 0-16,-1-1 0 0,0-1 5 0,1-1-5 15,0 0 0-15,0-2 5 0,2 0-5 0,-1-1 4 0,-1 0 10 16,5-2-14-16,-3 1 4 0,3-2-4 0,-2 1 5 16,2-2-1-16,0 1-4 0,0 0-4 0,0-2 4 15,0-1-5-15,2-1 1 0,-4-1-5 0,4 1-10 0,1-4 19 16,0-1 0-16,3-1-26 0,-3-1 17 0,2-1-22 16,3 0 4-16,0 0 23 0,0 0-5 0,0 0 5 15,0 0 0-15,0 2-1 0,-2-1-16 0,0 4 12 16,-1-1 9-16,0 1-17 0,1 1 4 0,-2 1 1 0,2 2 3 15,-3 2 9-15,0-1-4 0,2 1 21 0,-2 1-13 0,2 0 13 16,-2 0-8-16,3 1 3 0,-1 1 1 0,1-1 0 16,1 1 0-16,-1 1 5 0,2 1 4 0,-2 1-9 0,4-1 0 15,-2 4-4-15,2-2 4 0,-2 0-4 0,-1 1 5 16,1 1-5-16,3-3 0 0,-5 2 9 0,2-1-18 16,1 1 5-16,-1 1 0 0,0-1 8 0,-1-1-17 0,2 2-1 15,-3-1-9-15,1 2 5 0,-1 0-13 0,1-1-32 16,0-1-21-16,-2-1-10 0,1 2-63 0,-1-4-91 0,2 2-9 15,-1-3 36-15,0-1 36 0,0-1 18 0,1 1 19 0</inkml:trace>
  <inkml:trace contextRef="#ctx0" brushRef="#br2" timeOffset="-168726.55">11325 15985 91 0,'-9'15'78'0,"1"0"-3"16,0 0 4-16,0-1-8 0,0 2 1 0,3 2-25 0,0-3-8 15,1 2-2-15,0-2-5 0,3 0-3 0,-1-3-3 16,0-1-5-16,2 0-2 0,0-2-1 0,0 0-3 16,0-3-8-16,4-1 0 0,-1-2-3 0,0 0-11 0,2-2 3 15,0-1-3-15,2 0 10 0,0-4-6 0,2 1 3 16,1-2 11-16,1-1 3 0,-2 3-10 0,0-1 14 0,1-1 12 16,0-1 14-16,-2 2 1 0,0-1 3 0,1 3 16 0,-1 1-14 15,-3 0 15-15,3 1 2 0,-1-2 0 0,0 1-11 16,-1 1 1-16,1-3 18 0,0 0-16 0,1 0 2 15,-1-3-4-15,-1 0-3 0,3-2 1 0,-1 1-12 0,0-2 0 16,-3 0 15-16,3-5-3 0,1 1 2 0,-4 2-5 16,0-2-3-16,2-2 1 0,-3 1-5 0,1-1 1 0,-4 0-16 15,1-2-12-15,-2 4 12 0,1 0 0 0,-1 2-5 16,0-2 0-16,-3 2-5 0,2 1 12 0,-4-1 14 16,1 1 1-16,-1 1-26 0,0 0 27 0,0 1 2 0,-3 1-35 15,0-1-1-15,0 1 38 0,0 1-6 0,2 1 1 16,-2 1-8-16,0-1-6 0,0 1 0 0,2 2-9 15,-2 1 2-15,-1-1-43 0,2 0 34 0,-1 2 0 0,-1 0-9 16,3 0 1-16,-2 0-43 0,1 0 25 0,-2 2-24 16,4-2-24-16,-3-2-30 0,3 2-12 0,-1 0-9 0,0 0-40 15,1 2-38-15,0 0-28 0,-1 1-32 0,0-2-64 16,-2 4 1-16,2-2 53 0,-1 0 38 0,1-1 26 16,-3 3 27-16,1 0 15 0,0-1 22 0</inkml:trace>
  <inkml:trace contextRef="#ctx0" brushRef="#br2" timeOffset="-167613.65">8248 16845 48 0,'0'1'114'0,"0"-1"-7"0,0 2-7 0,0-2 11 16,0-2-17-16,0 2-14 0,0 0-4 0,0 0 5 0,0 0-7 15,0 0-3-15,0 0-7 0,0 0-3 0,0 0-11 16,0 0-12-16,0 0 5 0,3 0 1 0,0-3-8 0,2 2 8 16,0-1-3-16,4-1-8 0,-1-1-8 0,2-1 0 15,2-1-9-15,3 2 14 0,0-4-4 0,-2 2-5 16,4 0 1-16,-1 0-5 0,3 0-3 0,-3 1 17 0,6 0-5 16,0-1-17-16,-1 3 19 0,0-2-1 0,2 4-13 0,-2-5 9 15,4 3-23-15,-1 0 14 0,-1 1 5 0,-2 2-19 16,3 0 19-16,-2 0-23 0,1-2 23 0,-2 1-24 0,3 1 0 15,-2 0 0-15,0 0 25 0,-3 1-1 0,3-1-24 16,0-1 20-16,-1 1-25 0,0 3 25 0,-1-3-25 16,2 0 15-16,0 0-10 0,0 0 10 0,-1 2-10 0,1-1 19 15,-1 2-9-15,-2-1-14 0,3 2 23 0,-2-2-24 16,2 2 20-16,-2-4-20 0,2 5 20 0,0-1-20 0,-1 1 20 16,2-3-20-16,2 0 20 0,2 1-20 0,0 2 20 15,-1-1-20-15,2 0 1 0,2 3 23 0,-1-4-23 16,1 1 18-16,-4-1-9 0,4 2-9 0,-3-2 18 0,-2 0-9 15,-1-2 0-15,0 1 0 0,-2-2 10 0,0 0 0 16,-1 1-25-16,-1-1 25 0,2 2-25 0,-2-4 25 0,0 5-10 16,0 0-15-16,1-3 20 0,-2 1-14 0,1 1 18 15,-2 0-9-15,1-2 10 0,1 1-25 0,-2-2 25 16,2 2-24-16,-2-1 23 0,1-1-23 0,-2 2 4 0,-1-4 20 16,4 3-25-16,-5-2 25 0,4 2-20 0,-2-2 20 15,-1-1-25-15,2 0 25 0,0 0 0 0,0-2-5 16,-1 2-1-16,4 2-18 0,-1-1 24 0,-1 1-25 0,0-4 25 0,2 5-25 15,1 0 25-15,-2-1-10 0,2 1-5 0,-2 1 5 16,0 2-15-16,-1-1 1 0,3-1 14 0,-3 1 10 16,0-1-20-16,0 2 10 0,0 0-10 0,0-3 1 0,2 3 23 15,-1-1-14-15,-1-2 0 0,3 0 5 0,0-3-5 16,-1 3 10-16,1 1-1 0,2-4 1 0,-3 2-25 0,2-1 25 16,2-1-5-16,-1 2 5 0,0-1-25 0,-2-2 1 15,3 4 23-15,-3-2 1 0,0 1 0 0,-4 1-1 16,2-2-23-16,-4 2 24 0,2 3-25 0,-4-3 25 0,-2 0-20 15,0 0 20-15,-3 0-20 0,0 0 25 0,-2 0-25 16,-1 0 20-16,2 0-10 0,-3 2-15 0,1-7 20 16,-3 5-5-16,2-1-20 0,0-1-8 0,0 1-24 0,-4-4-4 15,1 2-25-15,2-3-27 0,-2 2-47 0,0-2-86 0,-2 1-1 16,0-2 30-16,0 2 27 0,0-2 24 0,-2 2 18 16,4 0 19-16</inkml:trace>
  <inkml:trace contextRef="#ctx0" brushRef="#br2" timeOffset="-166848.93">12621 16063 137 0,'0'3'100'0,"0"-3"-7"16,0 0-7-16,0 0-7 0,0-1-7 0,2 2-21 0,-2 1-4 16,-2-4-4-16,6 1 5 0,-1-2-15 0,2 0-4 15,1 0 1-15,2-2 3 0,-2 1-14 0,4-1-1 0,2-2-3 16,-1-1 0-16,2 1-3 0,1-2-1 0,-3 0-4 15,3 1 5-15,-2-2 3 0,2 2-8 0,-2 1 1 0,1-2-8 16,1 3 11-16,-1-2-7 0,3 2 0 0,-4 0 7 16,-2 5-11-16,6-2 12 0,-3 1-1 0,0 1 4 15,0 1 1-15,1 0 7 0,1 0-8 0,0 0 5 16,-2 0 3-16,4 1-3 0,-1 1 3 0,3-2 1 0,-1 0 20 16,2 4-8-16,1-1 1 0,0 0-5 0,-1 0 6 15,2-1-5-15,-1 1 10 0,-1 0 0 0,2-3-22 0,-3 0 19 16,0 3-5-16,-3-3 2 0,3 0-5 0,-2 0-23 15,-2-2-5-15,-4 4 20 0,5-5-1 0,-4 3-23 0,-1-3 19 16,-1 1-5-16,-1-1-9 0,0-2-14 0,-2 1 18 0,-1 0-18 16,1-1-10-16,-6-1 4 0,3-1-13 0,-2 4-18 15,-2 0-8-15,2-2-21 0,-4 4-11 0,-4-2-30 16,0 0-60-16,-2-2-69 0,0 2 27 0,0 3 29 0,-3-3 17 16,1 0 25-16,-2 0 15 0</inkml:trace>
  <inkml:trace contextRef="#ctx0" brushRef="#br2" timeOffset="-166482.64">13198 15711 173 0,'5'1'146'0,"3"2"5"0,0-1-14 0,-3 1-3 16,6 0 10-16,0 1-24 0,-1-1-6 0,2 0-17 16,-1 2-1-16,3 1-11 0,-1-2-10 0,-2-1 11 0,3 2-25 15,-1-1 15-15,-1 2-25 0,0 0 15 0,-1-1-28 16,0 2 21-16,-2 1-29 0,-1 1 1 0,2 1 20 0,-4 1-3 16,0-1-10-16,-2 2 0 0,-1 2 7 0,-2-1 1 15,1 1 20-15,-4-1 1 0,-2 5 9 0,0-1-4 0,-2-1-31 16,0 2 0-16,-4 0 30 0,2 3-19 0,-1-1-7 15,-2-1 8-15,-2 4-21 0,2-1 16 0,-1-4-24 16,0 2 17-16,3-1-24 0,0-3-34 0,0 1-16 0,1-5 1 16,2 0-48-16,3-1-11 0,0-4-46 0,2-1-10 15,1-3-20-15,-2 0-15 0,2-1-30 0,0-1-66 0,0-5-48 16,3 1 58-16,0-3 41 0,0-2 31 0,0-1 19 16,2 0 23-16,3 0 19 0</inkml:trace>
  <inkml:trace contextRef="#ctx0" brushRef="#br2" timeOffset="-165399.1">14655 15784 62 0,'4'-4'111'16,"3"-1"-8"-16,-1-1-10 0,0 0-3 0,2 2 3 16,-1 1-24-16,-1 1-7 0,-1-1-7 0,2 2-4 0,-2-1-3 15,0 2-15-15,0 0-7 0,-2 3-4 0,0 0 20 16,3 2-9-16,-3-2-2 0,-1 4-1 0,0 1 1 0,1 1 3 15,-3 3-7-15,2 0 16 0,-2 4-16 0,1-1-3 16,-1 0 20-16,0 3 0 0,3 0-12 0,-1 2 5 16,0 1-4-16,-1 0 5 0,1 1 9 0,-2 1-9 0,1-1-3 15,-1 1 9-15,0-1 1 0,2-1 1 0,-4 0-5 16,2-3 16-16,0 0-23 0,0 0 5 0,0-4 6 16,0-1 1-16,0-4-15 0,0 2-15 0,0-4 21 0,0 1-26 15,0-5 21-15,0-2 1 0,2 1-5 0,-2-1-16 0,4-1-7 16,-4 0 30-16,2 0 0 0,-2 0-17 0,2-1-12 15,-2 1 18-15,0 0-6 0,1-2 0 0,-2-1 19 0,4 0-18 16,-5-1-6-16,2-2 0 0,0-2-1 0,0-1 1 16,3 0 0-16,-3-1-6 0,2-3-1 0,0 2 1 0,1-1 0 15,-3 0-1-15,3-2-12 0,0-2 12 0,2 1 1 16,3-2 13-16,-4-1-13 0,4 0-7 0,-3 1 0 16,3-2 13-16,1 1-6 0,1-3-14 0,0 0 0 0,0 5 14 15,2-1-7-15,-3 1-13 0,0-2 13 0,1 3-14 16,-3 1-12-16,3 1-1 0,-5 2 34 0,3 1-1 0,-3 2-6 15,1 0-13-15,0 3-13 0,1-1 20 0,-4 3 12 16,3 1 1-16,-1-1-1 0,0 3 1 0,3-1-7 16,-4 1 0-16,1 0 0 0,0 1 0 0,2 2 0 0,2 2 0 15,-5 1 6-15,3-2-6 0,-1 1 7 0,-1 4-1 16,1 0-6-16,2 4 7 0,-2-1 0 0,-1 3-1 0,0-2 1 16,0 4-14-16,2-2 1 0,-2 3 6 0,0 3 19 15,0-1-19-15,-2 1 7 0,0-2 0 0,3 2 6 16,-1-1 1-16,-3 1 7 0,-1 0-1 0,-1-3-13 0,2 0 21 15,-2-3 23-15,0 0-7 0,0-3 1 0,0 0-7 0,0-3-15 16,-2-2-15-16,2-1 16 0,2-1 16 0,0-1-40 16,-2-4 32-16,0 3-40 0,0-3 41 0,0 0-17 15,0 0 18-15,0 0-17 0,0 0 0 0,0-1-8 0,0-1 0 16,0-1-1-16,0 0 19 0,1 0-19 0,1-1 10 16,-1-4-18-16,3 1 18 0,-1-2-9 0,0-3 0 0,5-2-9 15,-4 1-9-15,3-4-9 0,1 0 0 0,-2-2-8 16,0-3-26-16,2-2 1 0,0 1 1 0,0 0 1 0,1 1-6 15,-1 0-6-15,1 1 1 0,1-2 9 0,-2 4 1 16,2 2 9-16,-2 2 7 0,-1 2 7 0,2 1 0 16,-1 1 21-16,-4 4 12 0,2-1-12 0,1 1-1 0,-2 5 7 15,-1-1 13-15,1 2-19 0,2-1 6 0,0 2 0 16,0 0-13-16,1 2 19 0,-2 1 7 0,3 1 1 16,-1 2-1-16,0 0 0 0,0-1 1 0,1 2-8 0,-2 2 8 15,-1 2-14-15,2 1 7 0,-2-2 0 0,1 2 6 16,-1-1-19-16,1 2-1 0,-4-1-34 0,0 2-38 0,-3 1-34 15,4 1-40-15,-4-2-31 0,0 2-61 0,0-1-75 16,-4 2 36-16,-1-2 45 0,2-1 26 0,-2 2 28 0,3-1 20 16,1-3 22-16,-1 0 8 0</inkml:trace>
  <inkml:trace contextRef="#ctx0" brushRef="#br2" timeOffset="-164582.77">16174 15811 105 0,'0'-1'89'0,"0"2"11"0,0-4-14 0,0 3 0 15,0 0-10-15,4-3-19 0,-3 3 12 16,-1-1-18-16,0 1 15 0,0 0-11 0,0-3 5 0,2 3-4 16,-2 0-7-16,0-3 15 0,0 3-18 0,0 0 12 0,-2 0-3 15,2-2-3-15,0 2 4 0,0-1-11 0,0 2 17 16,0-2-3-16,-1 1-12 0,-3 1 1 0,3-1-4 0,-3-1 1 16,1-2-4-16,-2 3 1 0,1 0 1 0,-4 0 0 15,0-4-14-15,2 2 21 0,-1 0-25 0,0-2 22 16,0 2-26-16,1 1 21 0,-1 1 1 0,3-2-4 0,-4 1-5 15,2-1 0-15,1 2-17 0,0 0-11 0,-2 0 0 16,3 0 0-16,-5 0 24 0,2 0-6 0,-3 0 0 0,1-2-6 16,0 1 1-16,1 4-1 0,0-3-5 0,-3 5 0 15,1-2 0-15,1 3-1 0,-1-2 1 0,1 2-6 16,-1 2-1-16,-1-1 7 0,0 5-6 0,2-3-14 0,-5 4 7 16,2 1 14-16,0 1-14 0,-1 2 0 0,3 1 6 15,-2 3 7-15,2 3 1 0,2-1 6 0,-1 3 1 0,5 0-1 16,0-1 1-16,-1-1-7 0,7 0 0 0,1-1-14 15,2-4 29-15,3-1-14 0,1-3-1 0,3-4 1 0,3-4-8 16,1-1-7-16,1-3 22 0,3-3-22 0,0-4 0 16,2-2-7-16,3-3-8 0,-1-3-7 0,0-5 8 15,1-2-1-15,-3-1-6 0,3-2-8 0,-4-4 1 16,0 1 1-16,-5-1-14 0,1 2 21 0,-3-1-26 0,-3 4 21 0,-3 3 25 16,0 0-26-16,-5 4 20 0,2 4 18 15,-4 2 8-15,1 1 12 0,-2 1 7 0,0 4-12 0,-2 0 0 16,2 1 0-16,-1 1 44 0,-2 1-21 0,1 1 10 0,1 1-6 15,-2 3 8-15,-1 3 3 0,-1 2 11 0,2-1 10 16,-2 2-5-16,1 5 3 0,-1-1-7 0,4 2-8 0,-1 3-8 16,1 0-50-16,1-1 41 0,0-1-31 0,3 2 10 15,3-3-20-15,-2 1-53 0,3-2-52 0,-1-3-16 16,2-1-61-16,5-4-22 0,-2-1-38 0,1-4-37 0,1-1-15 16,0-3-31-16,-1-1-61 0,0-4 61 0,0-1 57 15,-2-3 36-15,-1 0 28 0,4-1 25 0,-4-2 18 16,1 0 18-16</inkml:trace>
  <inkml:trace contextRef="#ctx0" brushRef="#br2" timeOffset="-164098.25">16506 15487 52 0,'2'0'110'16,"-2"0"-6"-16,0 0-4 0,1 0 7 0,3 0-6 0,-4 0-21 15,1 1-11-15,-1 1-3 0,0 0 0 0,2 1-6 0,-4 0-4 16,7 1-11-16,-3 1 1 0,-1 1 7 0,-1 0-2 15,5 2-5-15,-4-1 2 0,2 3 0 0,1-2 0 16,-3 3 6-16,1 2-17 0,-2 2 9 0,0-2 10 0,-2 5-8 16,5 0 1-16,-4 2 0 0,-1 2 2 0,2 1 0 15,0 1 2-15,0-1-14 0,0 3 21 0,0 1-3 0,0 2-5 16,0-1-14-16,0 1-11 0,0-1 1 0,0-1 11 16,0 2 2-16,0-4 12 0,0 1-17 0,0-4 0 0,0 0 2 15,0-2-6-15,0-4 0 0,0 0-6 0,2-4 0 16,-2-1-5-16,0 0-1 0,0-2-6 0,1-4-1 15,-1-1 1-15,0 1 0 0,2-3 0 0,1 2-7 16,-3-4 0-16,0 1 1 0,0-1-8 0,0 0 0 0,0 0-22 16,0 0 1-16,0 0 0 0,0 0-40 0,0-3-5 0,0 1-41 15,0-2-12-15,2 0-21 0,0-4-26 0,1 1-35 16,-3-4-62-16,1-2-38 0,4-1 50 0,-1-2 38 16,1-4 18-16,0-1 33 0,2-1 16 0,2-2 25 0</inkml:trace>
  <inkml:trace contextRef="#ctx0" brushRef="#br2" timeOffset="-163532.27">16849 15691 55 0,'-4'4'86'16,"-5"0"10"-16,5 2-17 0,-5 0 10 0,2 0-14 0,-1 1-21 15,2-1-3-15,-3 2-4 0,0-2 4 0,1 1 4 16,-1 1-4-16,1-1-14 0,0 1 14 0,0-2-10 16,-3 1-7-16,3 1 15 0,0-2 0 0,0 1-14 15,-4 1-1-15,2-1 9 0,2-1 0 0,-2 3-20 0,0-3 17 16,0 3-8-16,1-3 0 0,1 3-12 0,2-3 9 16,-1 0 0-16,1 2 0 0,2-2-4 0,2-2 4 0,-3-1-3 15,3 0 0-15,2-1 8 0,-1-2-16 0,-1 0 17 16,2 3-13-16,-3-3-13 0,1 0 0 0,-1-2 1 0,2 2 17 15,1-1-18-15,-5 1 14 0,4 0-23 0,-1 0 19 16,2-4-24-16,-1 2 19 0,2-3-23 0,-1 1 13 16,0-2-13-16,2 1 9 0,-2-1 0 0,1-1-5 0,4 2 1 15,-4-4-6-15,4 3 6 0,-2-3-1 0,0 5 1 0,2-3-1 16,-1 2 0-16,0-1 5 0,-2 1-4 0,2 0 4 16,-1 3-5-16,1-3 5 0,-1 1 0 0,0 4 0 0,2-2 0 15,-3 1 0-15,2 1 0 0,-2-2 0 0,5 2 5 16,-5 0-1-16,3 0 1 0,-2 2-10 0,4-1 24 15,-3 2-10-15,2 0 5 0,-1 2-9 0,2-1 4 0,-1 2 15 16,0 3 4-16,4 0 6 0,-4 3 20 0,0 0-19 16,2 2 32-16,2 1-9 0,-4 0 2 0,2 1 1 0,0 2 21 15,3-1-4-15,-3 1-15 0,2 0 1 0,-1 0-4 16,0-2 9-16,-1-2-5 0,5 2-5 0,-4-1-6 16,3-3-7-16,0 0-46 0,-4-3 16 0,0 0 7 0,4-3-7 15,-4 0-39-15,0-1-24 0,0-2-22 0,-3-2-19 16,1 1-10-16,1-2-34 0,-3 0-28 0,3 0-26 0,-2 0-5 15,1-3-66-15,-2 0-51 0,1-3 30 0,-2 1 47 16,2 1 26-16,-1-2 29 0,-3-2 18 0,4 2 19 16</inkml:trace>
  <inkml:trace contextRef="#ctx0" brushRef="#br2" timeOffset="-162664.73">17512 15856 52 0,'0'-1'99'0,"0"-1"-6"0,0-2-18 0,0-1 11 16,0 2-14-16,0 3-29 0,0-4 11 0,0 2-10 0,0-1-5 15,0 3-2-15,0-1-4 0,0-3 0 0,0 4 0 16,0-1 3-16,0-3-2 0,0-1-1 0,0 4-14 0,0-2 3 16,0 0 4-16,-2-1 1 0,-1 3-5 0,0 1-10 0,1-4-9 15,-1 1 16-15,0 0 0 0,1 0-19 0,-2 1 0 16,-1-1 0-16,2 0 16 0,-1-1-1 0,0-1-3 16,2 2-20-16,-1-1 4 0,2 1 16 0,-3 1-5 0,1-1-14 15,0 0 18-15,0 0-19 0,0 0 16 0,-1 0-16 16,-2 2 20-16,2-1-20 0,-1 1 8 0,-2 1 12 0,2-3-20 15,-2 1 12-15,2 1-8 0,0 1 16 0,-1 0-16 16,-1 0 19-16,3 0-19 0,-4 0 20 0,3 0-20 16,0 0 16-16,1 0-1 0,0 0 1 0,0 0 0 0,-2 0 0 15,3 0-5-15,-1 0 5 0,1 0 0 0,-2 1 0 16,2 1 12-16,1 2-8 0,-2 2-4 0,-2-1 24 0,2 2-16 16,0 2 13-16,-1 3 4 0,0 0-3 0,0 5 21 15,-1-1-12-15,1 2 9 0,2 2 6 0,-2 1 11 16,2 4-8-16,2 0-13 0,-1 1-4 0,0 1 1 0,4-1 11 15,0-1-3-15,-1-1 0 0,4-3-3 0,1 0 7 16,2-1-11-16,0-4-4 0,0-4-6 0,3-1 1 0,0-2-6 16,2-5 1-16,-1 1-6 0,1-4 0 0,0-2-6 15,1-3 0-15,-3-3-7 0,3 0-6 0,-1-4 0 16,-1-1-7-16,1-1-7 0,-2-2-20 0,2-3-6 0,-2-3 13 16,0 1 7-16,2-2-38 0,-4 2 14 0,2-1-6 15,-3-1 1-15,0 1 0 0,0 0 19 0,0 1-28 0,-2 4 29 16,-1-1 5-16,-3 2-21 0,1 3 22 0,-3 0 11 15,1 3 5-15,-1 2-11 0,0-1 6 0,0 4 15 0,0 2-4 16,-1-1-6-16,1 3 0 0,0-1 0 0,0 1 0 16,0 2 5-16,0 2 6 0,0-1 0 0,0 3 10 0,0 1 1 15,0-1-22-15,0 5 28 0,0 1-28 0,0 3 28 16,0 1-28-16,0 2 23 0,0-2-11 0,1 4 11 0,1 0-5 16,1 1-18-16,0 0 12 0,3 0-30 0,-1 0 6 15,3-2-11-15,0 1-6 0,1-2-49 16,1 0-24-16,0-2-20 0,-2-2-17 0,-1-4-45 0,1-1-75 0,-3-3-26 15,3-1 54-15,0-3 31 0,-4 2 23 0,1-4 24 16,0 0 17-16</inkml:trace>
  <inkml:trace contextRef="#ctx0" brushRef="#br2" timeOffset="-161565.72">19464 15195 52 0,'4'0'71'0,"-4"1"-7"16,3 2-3-16,2 0-4 0,-1 3 0 0,-1 0-21 0,0 3 3 15,1 0 8-15,-3 3-18 0,1 3 3 0,1 2 12 16,2 1 3-16,-2 1 11 0,0 4 0 0,2-1-3 0,-1 4 1 15,1-1 11-15,2 2-11 0,-1 0 12 0,5 2-7 0,-3-2 13 16,0 1 13-16,2-1-7 0,0 0 3 16,0-1-7-16,0-1 15 0,0 0-11 0,-2-3-2 0,2 2 3 15,-1-6-7-15,1 3-3 0,0-3-3 0,-1-2-3 16,-1-2-9-16,-2-1 13 0,2-2-15 0,1-2 0 0,-1-2-4 16,0-2-18-16,-1-1 27 0,0-1-5 0,0-2-6 15,-1-2-5-15,2-2-36 0,1-1 0 0,-1-2 36 0,4-2-6 16,-4-2-6-16,2 1-1 0,2-3-38 0,0-2 32 15,-1-2-1-15,2-1-39 0,-1 1 32 0,0-4-39 0,2 1 38 16,-3-1-15-16,2-2-8 0,-1-2 1 0,3-2-1 16,-5-2 0-16,3 2 0 0,-5-5 1 0,5 1-1 15,-5-1 1-15,1 2-1 0,-4-3 0 0,3 0 1 0,-4 3-8 16,3 0-15-16,-2 2 9 0,0 2 6 0,-2 2-14 16,3 2-33-16,-2 3-19 0,1 1-23 0,-2 3-35 0,2 3-2 15,-3 0-12-15,1 6-27 0,-3-1-28 0,2 1-86 16,-2 2 27-16,1 2 47 0,-1 1 24 0,0 2 23 15,-1 2 19-15,1 2 26 0</inkml:trace>
  <inkml:trace contextRef="#ctx0" brushRef="#br2" timeOffset="-161122.9">20304 15505 52 0,'0'3'114'0,"-3"2"-7"0,0-2 4 0,0 4-22 0,-1-1 16 15,-1 2-22-15,1 2-10 0,-5 1-7 0,4-1-3 16,-3 2 19-16,0 2-22 0,0 1 8 0,0 1-3 16,-2-1 2-16,-2 3-4 0,2 0 9 0,1 1-23 0,-4-1 5 15,2 2 1-15,2-2 5 0,-4 1-12 0,0 1 0 16,4 0-7-16,-4-1 0 0,2-1-3 0,0 2 0 0,3-2-5 16,0-2-4-16,0 2-14 0,2-1 10 0,2-2-5 15,0-3-5-15,3 1 0 0,-1-2 1 0,0-3-6 16,2-1 11-16,0 0-16 0,0-3 6 0,0-2-11 0,2 0 5 15,-2-1 0-15,2 1 0 0,-1-5-5 0,3-1 0 16,-3 0-5-16,2 0 5 0,3-4-5 0,-3-1-37 0,1 0-4 16,0-1-4-16,3-4-32 0,-4-1-21 0,5 0-31 0,-4-1-15 15,1-1-68-15,2-1-40 0,-1-1 35 0,3-2 34 16,-4 0 30-16,3 0 7 0,0-1 23 0</inkml:trace>
  <inkml:trace contextRef="#ctx0" brushRef="#br2" timeOffset="-160782.3599">20256 15490 123 0,'4'-7'100'0,"-1"2"-25"0,-2-1 7 0,1 2-3 0,0-1-7 15,-1 1-22-15,3 2-3 0,-3 1-3 0,4-1 0 16,-1 2 3-16,-1 0-6 0,2-2 7 0,-1 4 0 0,-3 0-7 16,1 1 4-16,3 1-7 0,-4 2 19 0,2 0 4 15,2 2-6-15,-2 2 4 0,-2 4 13 0,4-1-7 16,-1 2 6-16,0 2 10 0,1-2 2 0,-2 1-20 0,3 2 24 15,-1 0-5-15,2 0 2 0,-3 0-12 0,3 0 24 16,-2-1 0-16,1-1-2 0,0 1-9 0,0-2-1 0,2 1-24 16,-3-2 1-16,4-1-4 0,-1 1-28 0,-3-3 0 15,2 0 15-15,0-1-6 0,-2 0 1 0,0-2-15 16,0 0-1-16,-4 0 10 0,3-4-9 0,-4 1-7 0,0-2-9 16,0 0-33-16,1 1-7 0,-1-4-24 0,0 1 17 15,-1 3-7-15,1-4-21 0,0 3 24 0,0 0-28 0,-2-3-16 16,-1 3-23-16,-1-3-5 0,1 0-28 0,0 1-31 0,-2 1-29 15,-4-5-54-15,3 0-47 0,-2-2 41 0,1-1 49 16,-2 0 33-16,3-3 13 0,-2 0 21 0,0 0 19 16</inkml:trace>
  <inkml:trace contextRef="#ctx0" brushRef="#br2" timeOffset="-160531.24">20098 15774 173 0,'0'1'146'0,"-1"-1"1"0,1 2-3 0,1-2-9 0,2 3 9 16,2-3-17-16,2 0 7 0,-1 0-20 0,3 1 11 0,1 1-4 16,1-2-12-16,3 1 8 0,2-1-27 0,1-1 18 15,-1-2-21-15,3-2 4 0,-3 2-24 0,1-1-15 0,1-1-17 16,-2 1-47-16,1-4-29 0,-3 2-43 0,0-1-50 15,-1 0-25-15,-3 2-80 0,-1-1-62 0,-1-1 32 16,-2 2 38-16,-1 0 34 0,0 1 32 0,-2 0 7 0,2 0 23 16</inkml:trace>
  <inkml:trace contextRef="#ctx0" brushRef="#br2" timeOffset="-160014.09">20771 15570 105 0,'1'0'107'16,"-1"0"-3"-16,0 0-15 0,0 0 15 0,0 1-6 15,0 1-22-15,0-1-7 0,0 2-14 0,0 0-3 0,-1 0-4 16,1 0-3-16,0 2-4 0,0-1 1 0,0 2-4 16,0-3 0-16,0 3-7 0,0 2 16 0,0-2-16 15,0 2 13-15,0 0 0 0,0 1 0 0,0 3 5 0,-2 0 1 16,0 0-8-16,2 2 14 0,-1 0 1 0,1 2-4 15,-2-1 1-15,1 1-3 0,1 1 25 0,-2-1-17 0,0 2-9 16,4 0 12-16,-4 0-4 0,2 0-4 0,0 0-4 0,0-3-4 16,4 3-5-16,-3-4-5 0,2 4 0 0,-1-3-5 15,1-1-7-15,2-1 2 0,-2-1-20 0,2-1 13 16,-4 0 1-16,2-2-7 0,1-1 0 0,-4-1 0 0,1-1-13 16,-1-1 7-16,0-2-1 0,0 0 1 0,0-3 0 15,-1 3-7-15,4-3 0 0,-3 0 0 0,0 1-7 0,0-1-19 16,0-1-7-16,0-1-6 0,0 4-5 0,0-4-17 15,0-1-17-15,2 0-13 0,-4-1-27 0,2-1-25 16,0-2-9-16,0-2-57 0,0-2-74 0,0-1 33 16,0-1 27-16,-2-4 27 0,-1 2 27 0,0 0 25 0,3-1 16 15</inkml:trace>
  <inkml:trace contextRef="#ctx0" brushRef="#br2" timeOffset="-159380.54">20763 15580 105 0,'6'-4'107'0,"3"-2"-7"16,-2 1-3-16,1-1-4 0,0-1 4 0,-1 4-31 15,1-5 7-15,0 4-18 0,0-2 4 0,3 1-4 0,-3-1-2 16,3 2-5-16,0-2-6 0,0 3-11 0,-3-2 15 15,3 2-11-15,-1 2 4 0,-1-1-20 0,2 1 1 16,-3 2 16-16,2 2-12 0,-1 2-12 0,1 1 20 0,-2 0-3 16,-2 1-1-16,5 1 1 0,-3-1-12 0,-2 4 0 15,2-1 0-15,1 1 0 0,-2-1 0 0,-1-1 0 16,-1 2 13-16,3-1 0 0,-4-1 1 0,1 0 0 0,-1 1 1 16,-3-2-18-16,1 1 22 0,-2-1-8 0,1-2 1 0,-2 2-1 15,-1-1 1-15,1 0 0 0,-4-1 1 0,1 0 10 16,1 2-19-16,-3-2 4 0,2 1 7 0,-3-1-1 15,1 2-15-15,-1-4-5 0,0 4 0 0,0-4 0 16,2 1 0-16,1-1-11 0,-4 2 22 0,0-3-17 0,3 2-10 16,0-4 22-16,1 2-12 0,0-1 1 0,1 1-6 0,3-3 5 15,-1 1-16-15,-3-1 6 0,4 0-1 0,0 0 0 16,0 0-10-16,2 0-1 0,-2 0 6 0,2 0-5 16,1 0 0-16,-2-1-26 0,4-2 21 0,-2 3-10 15,2-3 5-15,2 1-9 0,0 1 5 0,0 1 16 0,-1-2 9 16,1 1 0-16,-3-1 5 0,4 2 0 0,-3 3 0 15,-1-1 5-15,3 4-25 0,-4-1 30 0,5 0-20 0,0 3 25 16,-3-1-20-16,-1 2 24 0,1 1 1 0,3 3-5 0,-2-3 10 16,1 1-15-16,-3-2 5 0,1 1 6 0,0 1-6 15,-2-1 1-15,-2-2 21 0,2 2-5 0,-3-2 11 16,0 1-9-16,0-2 5 0,0 2 1 0,-4-1 2 0,-1-1 6 16,1 1-5-16,-1-1 20 0,0 2 2 0,-2-1 3 0,-2 1-6 15,0-2-4-15,-3 1 1 0,3-2-21 0,-2 1-7 16,0-1 16-16,-1 0-24 0,0-3-23 0,1 2 0 15,-1-5 0-15,-3 1 8 0,3-1 1 0,-1-1-49 0,-3-4-15 16,4 2-58-16,-1-1-62 0,-4-2-10 0,4-1-29 16,-5 2-15-16,7-1-76 0,-4-1-7 0,0-1 48 0,3 5 30 15,1 0 38-15,-2-1 27 0,4 2 15 0,-3 0 18 16</inkml:trace>
  <inkml:trace contextRef="#ctx0" brushRef="#br2" timeOffset="-158582.5799">19319 16272 84 0,'8'0'110'0,"-2"0"-6"0,1 0-4 16,1 0 4-16,1 0-21 0,0 0-21 0,3 0 7 15,-2 0-3-15,3 0-4 0,-2 0-3 0,5 0-10 16,-2 0 15-16,4 0-22 0,-4 0 15 0,6 0-22 0,-2 0 16 15,-1 0-4-15,5 1-3 0,0 1-4 0,-1-1-12 0,4 1 9 16,1-1-12-16,-3 2-4 0,6-1-9 0,-4 1 9 16,4-3 1-16,1 3-5 0,1-3 0 0,0 1-13 0,0-1 9 15,2 4 0-15,-1-4-4 0,2 2-1 0,0-2 1 16,-3 2-5-16,1-2 1 0,-1 0-10 0,-1 1 10 16,1-2-1-16,-6 2 1 0,2-1-1 0,2 3-4 0,-8-4 4 15,3 1 1-15,-3 1-1 0,3-1 1 0,-4 0-1 16,0 2-4-16,0-2 0 0,-2 0 0 0,0 0 0 0,2-3 0 15,-1 1 0-15,-1 1-9 0,1-3 0 0,3 2 14 16,-5-1-5-16,5 0 4 0,-1 1-4 0,1-2 0 16,2 2 0-16,-1 2-9 0,4-1 14 0,2-1-5 0,-4 2 0 15,2 0 0-15,2 2 0 0,-3-2 0 0,1-2 0 16,2 4 4-16,-4-1-4 0,1-1-9 0,-3 0 14 16,2 2-5-16,-3 1-9 0,-1-3 13 0,1 0 1 0,0 1-14 15,-1 1 9-15,-2-2 4 0,0 0-4 0,-2 0 5 16,2 0-5-16,-3-2 4 0,0 1-4 0,-2 1 0 0,-1 0 0 15,0-2 0-15,-3 1 0 0,-2 1 0 0,0 0 0 16,-1-2 0-16,0 2 0 0,-2 2 0 0,-3-4 0 16,-1 2 0-16,3 0 0 0,-4 0 0 0,1 0-4 0,-1 0 4 15,0 0-5-15,0 0-12 0,0 0 12 0,-1 0-21 16,2 0-8-16,-1 0-26 0,0 0-2 0,0 0-40 0,-1-1-75 16,-3-2-62-16,-1 0 30 0,1 0 17 0,-4 0 34 0,0-2 16 15,0 2 17-15</inkml:trace>
  <inkml:trace contextRef="#ctx0" brushRef="#br2" timeOffset="-158049.47">19876 16629 84 0,'0'-2'103'0,"0"2"-3"16,0 0-3-16,0 2 3 0,0-1-3 0,0 2-28 0,-2 0-11 16,1 2 8-16,1 1 12 0,0 0-15 0,0 1 19 15,0 3-10-15,0 4 9 0,0-3-11 0,0 2 2 16,-2 2 13-16,4 0-2 0,-2 5-16 0,0-1 3 0,0 2 19 15,0 2-15-15,0-2-13 0,0 3 12 0,0 0-3 16,0-1-2-16,0 0 1 0,0 0-8 0,0-2 2 0,0 1-4 16,0-4 7-16,0 2-16 0,0-2-18 0,0-3 0 15,0 0-5-15,0-2-1 0,0 1 29 0,0-4-14 16,0 1 2-16,0-2-7 0,0-2-6 0,0 1-8 0,0-2-15 16,0-2-29-16,0-2-37 0,0-1-12 0,0 0 9 15,0 1-43-15,0-2-1 0,0 0-18 0,0-3-25 0,0 0-25 16,0-3-73-16,0 0-45 0,0-1 14 0,0-1 42 15,0-2 31-15,0-2 21 0,-4-2 27 0,3 1 18 16</inkml:trace>
  <inkml:trace contextRef="#ctx0" brushRef="#br2" timeOffset="-157685">19503 16579 87 0,'0'-3'136'0,"0"0"-26"16,0 2 2-16,-2-2-5 0,4-2-5 0,2 2-26 15,2-2-6-15,-1 0 4 0,2 0-18 0,1 1 0 0,1 4 4 16,2-2-21-16,3-1 14 0,2 3-22 0,0 0 16 16,1-1-19-16,4 1-4 0,-2 1 12 0,3-1-4 15,1 0-8-15,3 0-3 0,-2 0-17 0,-1 0 0 0,4-3 17 16,-3 2-21-16,-2 1 16 0,0-2-20 0,-1 1 4 16,-2 1-12-16,-2-3 3 0,-1 0-7 0,-5 1-17 0,0 0 17 15,-2 1-20-15,-1 0-4 0,-4-2-15 0,-3 1 16 16,1 2-23-16,-1-3 1 0,-1 5-37 0,0-2-54 15,-1-2-42-15,-1 1 22 0,-1 2 21 0,0-1 19 0</inkml:trace>
  <inkml:trace contextRef="#ctx0" brushRef="#br2" timeOffset="-157330.15">19607 17220 123 0,'6'6'118'15,"2"-5"-15"-15,2 2 8 0,2-3-3 0,-1 1-6 0,2 1-15 16,-2-2-13-16,2 0 3 0,1 0-24 0,0 0 7 16,3 0 1-16,-2 0-7 0,0 0-4 0,1 0-7 0,3 0-3 15,-4 2-8-15,0-7-4 0,1 4-4 0,0-2-7 16,-2 0-17-16,0-2-13 0,-1 2-7 0,-1-3-20 16,-2 0-8-16,0 2-19 0,0-4-18 0,-3 4-70 0,-1-1-48 15,-1 2 14-15,-2-3 24 0,-1 5 18 0,0-1 15 16</inkml:trace>
  <inkml:trace contextRef="#ctx0" brushRef="#br2" timeOffset="-156798.5">20375 16816 80 0,'-2'8'103'0,"-4"-4"-6"0,3 4-11 0,-2-2 7 16,1 4 0-16,0 1-20 0,-2 2-19 0,2 2 16 15,-3-1-8-15,2 2 1 0,1 1 8 0,-1 2-19 0,-2 1 20 16,1-1-6-16,0 2 0 0,-2 2-11 0,1-2 5 15,-2 1 17-15,1 1-10 0,2-2 0 0,-1 1 12 0,-2-1-17 16,1 0 11-16,3-1-2 0,-3-1-33 0,4-1 26 16,-2-1-8-16,2 1-5 0,0-5-3 0,0 2-5 15,4-3-4-15,-3-1-5 0,3-3-6 0,0 0-28 0,0 0 23 16,0-4-11-16,0-1-24 0,0-1 30 0,0-2-36 16,0 0 30-16,2-4-24 0,-1 2-16 0,4-4-1 0,-2 0-32 15,2-3-4-15,1-2-18 0,1 2-22 0,-1-5-24 16,1-2-23-16,2 1-22 0,-5-3-47 0,1-1-23 15,0-1 26-15,0-1 22 0,0-2 27 0,-2 1 23 0,1-3 10 16</inkml:trace>
  <inkml:trace contextRef="#ctx0" brushRef="#br2" timeOffset="-156548.25">20369 16781 94 0,'2'5'100'16,"0"4"-3"-16,2-3-4 0,-3 3-4 0,4 2 9 0,-2 2-30 15,4 2-10-15,-3-1 12 0,4 4-8 0,0 0 5 0,0 1-7 16,0-1 19-16,1 3 1 0,-1-1-6 0,0 2-7 16,0-2 21-16,3 1-10 0,-3 0 10 0,2-2-10 0,0 0 6 15,-1 3-1-15,2-5-31 0,-1 3 11 0,-1-2 1 16,0-3-3-16,4 2-19 0,-5-5-15 0,3-1-6 16,0-1-5-16,-3-2 12 0,0 0 5 0,-2-2-10 0,3-2-29 15,-2 0-5-15,-1-3-34 0,-4 1-14 0,3-1-5 16,-4-1-32-16,2 2-6 0,-3-2-37 0,3-3-5 0,-6 1-79 15,0-1-38-15,-2 0 30 0,-1 2 34 0,-1-1 20 16,-5 1 23-16,-1-1 19 0</inkml:trace>
  <inkml:trace contextRef="#ctx0" brushRef="#br2" timeOffset="-156298.7">20268 17208 94 0,'-2'1'193'0,"0"-1"-25"0,1 0 5 15,1 0-1-15,0 0 3 0,3 0-31 16,0 0-3-16,2-1-8 0,4 1 1 0,-4 1-7 0,3-1-7 16,2 0-10-16,2-1-9 0,3-2-6 0,-3 0-13 0,2 0-25 15,2 1-22-15,2-1-11 0,-3-1-60 0,3-1-38 16,2-1-52-16,1 0-42 0,-4 0-69 0,4-1-88 15,-2-1 52-15,1-2 38 0,-1 1 30 0,0-3 29 0,2 1 22 16,-2 0 19-16</inkml:trace>
  <inkml:trace contextRef="#ctx0" brushRef="#br2" timeOffset="-155682.3299">20958 16968 69 0,'0'0'107'0,"0"1"-3"16,0-1-4-16,0 0-7 0,0 0-3 0,0 0-32 0,0-1 15 16,0 4-15-16,0 0 1 0,0 1-7 0,0 2-8 15,0 0 9-15,0 2 11 0,0 0-3 0,0 3-19 0,0 1 4 16,0 2 13-16,0-2-7 0,0 3 20 0,0 1-14 16,0-1 9-16,0 3 1 0,0 0 11 0,0 1 2 15,0-1-2-15,0 2-12 0,0-2 2 0,0 0 2 0,0 1-2 16,0-2-15-16,0 0 30 0,0-1-32 0,0-1 14 15,0-1 8-15,0-1-4 0,0-2-3 0,0-1 1 0,0-1-25 16,0 0-15-16,0-1 16 0,0-1-14 0,0-1-15 16,0-1 31-16,0-1-7 0,0-1-23 0,0-1-16 15,0 0-8-15,0-2 39 0,0 0-6 0,0 0-17 0,-4 0-33 16,4 0-14-16,0 0-31 0,-2 0-13 0,2 0-10 16,-1 2-9-16,-2-4-33 0,3 2-15 0,-2-1-27 0,0 0 14 15,1-5-30-15,-2 3-50 0,-1-4-46 0,1-1 38 16,2 0 38-16,1-4 29 0,0 0 22 0,-4-1 16 0,2-2 24 15</inkml:trace>
  <inkml:trace contextRef="#ctx0" brushRef="#br2" timeOffset="-155066.09">20949 16890 112 0,'9'-6'82'0,"-1"-2"15"0,0 1-12 16,0-1 5-16,0 1-11 0,2-1-17 0,-2 0 3 16,-2 1-21-16,5 1 18 0,-3 0-3 0,2 2-11 0,-4-1-3 15,1 2-8-15,2 3 8 0,-1 0 5 0,-2 2-16 16,1-1 16-16,2 4-19 0,-5-1 12 0,4 4 1 15,-2-1 0-15,1 1 4 0,-2 2-7 0,-1 1 17 0,1 0-15 16,-3 2 12-16,3-1-2 0,-5 1 0 0,2 1 6 16,-2-2-3-16,0-1-14 0,0 0 21 0,0 0-3 0,0-2-4 15,0-1-3-15,0 0-5 0,0 0-4 0,0-1-16 0,0-1-17 16,-2 0 18-16,0 2 5 0,-1-2-4 0,0 0-6 16,-4 1 0-16,2 1-6 0,0-1 0 0,-2 1-18 15,1-2 13-15,-2 1-7 0,1 1 0 0,-2-1-6 0,4 1-18 16,-1-1-1-16,-1-1 1 0,6-1-6 0,-3 2 0 15,3-4-18-15,-1 2 19 0,1-2 0 0,1-2 1 16,0 2 5-16,1-3-11 0,2 2 17 0,2-1 0 0,-1-1 1 16,0 0-1-16,1 3 5 0,4-2 1 0,-1 3-11 15,2 0 16-15,2-1 11 0,0 3-1 0,-1 2 7 0,4-2 15 16,-2 1 2-16,1 2-1 0,2 0 8 0,-2-1-12 16,2 2-5-16,-2-1 18 0,-2 0-12 0,-1 0 8 0,-1-1 0 15,-1-1 14-15,-1 1-26 0,-4-1 36 0,1-1 0 16,-4 0-4-16,1-1-14 0,-2-1 2 0,1 1 0 15,-1-2 1-15,-1 1-6 0,-2 0-8 0,-5 0 0 16,3 0 1-16,1 2 0 0,-5 0-8 0,-1-1 0 16,-1 1-8-16,-2 0 0 0,-3 0-9 0,2 0 18 0,-4-2-8 15,1 0-47-15,3 1-26 0,-3 0 2 0,2-2-8 0,-2 0-23 16,3-2-20-16,1-1-32 0,-1 1 22 0,1 1-20 16,1-4-33-16,2 0 7 0,-1-1-39 0,2 0-7 0,0-5-85 15,3 1-1-15,0 1 45 0,1-5 37 0,0 1 29 0,5-4 18 16,-3 2 16-16,3-3 18 0</inkml:trace>
  <inkml:trace contextRef="#ctx0" brushRef="#br2" timeOffset="-154415.2">22053 16000 87 0,'0'5'107'16,"0"-4"-10"-16,0 1-4 0,0-1-15 0,0-1 16 15,0 0-40-15,0 0 4 0,0-4 1 0,0 2-4 0,0-2-15 16,1 0-14-16,3-3-4 0,-3 1 15 0,4-1-3 16,1-1-23-16,-1-3 0 0,1 1 16 0,2 1-5 0,-1-1-14 15,2-1-4-15,-3 1 18 0,2 2-18 0,0-2-4 16,1 2 0-16,-1 1 12 0,-1 1-9 0,-1 1 17 0,3 2-13 15,-1 0 9-15,1 2 3 0,0-1 4 0,0 2 4 16,3 2-3-16,-3 2 19 0,2 0-7 0,0 3 4 16,1 3 13-16,1-2 4 0,-1 2-15 0,2 1 22 0,-2 4-8 15,2 1-7-15,-1-1 19 0,3 3-8 0,0-4-3 16,1 1 11-16,-1-2-3 0,3-2-3 0,1 1-14 0,-2-2-21 16,1-7 0-16,-2 2 12 0,5-5-5 0,-3-2-22 15,1 1-1-15,-2-4-11 0,-2-2 12 0,2-3-35 16,-4 0-17-16,2 0-37 0,-4-1-29 0,1-1-9 0,-4 0-46 15,-1 0-29-15,-4 0-61 0,2 2-16 0,-6 1 44 16,-4-2 26-16,0 4 25 0,-1 1 21 0,-3 1 16 0</inkml:trace>
  <inkml:trace contextRef="#ctx0" brushRef="#br2" timeOffset="-153965.72">22092 16258 112 0,'4'-7'89'0,"-2"-2"-7"0,2 1-17 0,-1 1-8 0,2-2 11 16,-2 1-21-16,2 1-4 0,-1-1-10 0,1 1 7 15,1 0 0-15,1 0 0 0,-1 1 0 0,1 1-3 0,2 1 18 16,-1 1-7-16,0 2 8 0,-2-2 12 0,3 3 4 16,1 1 5-16,0 4-6 0,0 2 25 0,0 1-10 0,1 2 15 15,1 2 4-15,0 0-1 0,3 3 4 0,-2 0 11 16,3 3 2-16,0-1 12 0,-2-1 4 0,3-1-36 15,-1 0 26-15,2-2-35 0,0-2 27 0,0 0-48 0,3-4 34 16,-3-1-46-16,2-2-16 0,-2 0 19 0,0-3-26 0,4-2-8 16,-2-4-65-16,-3 1-52 0,0-2-46 0,-4-3-38 15,2 0-49-15,-4-1 11 0,-1-1-46 0,-1 0-57 16,-2-4-31-16,-3 3 54 0,1-1 49 0,-5 0 33 16,3 0 29-16,-3 1 18 0,0 0 19 0,0 0 15 0</inkml:trace>
  <inkml:trace contextRef="#ctx0" brushRef="#br2" timeOffset="-152940.23">23416 15138 130 0,'0'-5'96'0,"0"-1"-21"16,0-3 11-16,0 3-21 0,1-1 7 0,1-1-22 16,1 4 1-16,0-2-8 0,-2 0 8 0,-1 4-3 15,0-1-19-15,4 3 15 0,-1-1-18 0,-1 1 4 0,-1-2 19 16,-1 2-8-16,0 4 8 0,0 1-7 0,0 1 16 16,3 1 4-16,-1 3 5 0,0 3 13 0,-1 2-6 0,2 3 1 15,-1 3 3-15,2 2 10 0,1 1-11 0,3 0 8 16,-1 0 3-16,-1 3-7 0,2-1 9 0,0 2 32 15,-2-3 8-15,2 4-11 0,1-4-5 0,-2 2 20 0,-3-1 3 16,1 2 17-16,0-2 21 0,1-2 4 0,-1-2 3 16,-2 0-21-16,0 0-2 0,0-4-5 0,2 0-19 15,-1-2-46-15,5-2 27 0,-6-2-10 0,2-2-11 0,0-1-13 0,-1 0 1 16,1-4-12-16,0 1-14 0,2-3 0 16,-3-2-14-16,1 1 1 0,-1-2-15 0,1 1 0 0,0-2 0 15,1 1 0-15,0-2-14 0,1-2 0 0,-1-2 0 0,2 1-15 16,0-2 15-16,1-1-15 0,-1-2 14 0,3-4-73 15,-1-1 0-15,0-1 30 0,-1-1-43 0,2-2 57 0,-1-1-42 16,0-1-29-16,2-3-13 0,-1 0 2 0,-1-3 15 16,0 0 2-16,0-3-52 0,1 0 29 0,-3 0-22 15,1-3 3-15,-2 0 28 0,0 2 2 0,0-1 3 0,-3 1-40 16,1 4-5-16,0 1-2 0,-2 4-12 0,3-1-16 16,-1 5-19-16,-2 2 7 0,2 2 15 0,0 2-18 15,0 2-7-15,2 2 10 0,-4 2-10 0,2-1-51 0,-2 1-35 16,-3 1 15-16,0 4 39 0,4-1 26 0,-4 1 26 15,0-1 23-15,0 4 11 0</inkml:trace>
  <inkml:trace contextRef="#ctx0" brushRef="#br2" timeOffset="-152382.53">24228 15456 59 0,'-7'1'110'0,"0"-1"-6"0,1 0-15 0,-1-1-3 0,-1 1-3 15,1 3-22-15,-1-2-10 0,3 1 11 0,-2-1-18 16,-2 4 14-16,0-3-6 0,1 2-11 0,0-1-11 16,-3 1 11-16,1 1-4 0,-1-4 1 0,0 2-3 0,2 0-1 15,-1 2-3-15,-1-4-4 0,3 4-3 0,0-2-1 16,-1 0-3-16,3 0 0 0,-1-2-4 0,1 2-12 15,2 0 20-15,0 2-12 0,-4-4 0 0,5 2-4 0,0-1 0 16,1 2-8-16,1-1 16 0,1 0-7 0,-2 1-5 16,0 0 4-16,2-1 0 0,0 1 9 0,0 2-9 0,0 0-8 15,2 0 25-15,-2 0-17 0,-2 2 17 0,2 1 9 16,0 0-4-16,0 0 26 0,2 1-7 0,1 2 10 0,0-1-4 16,1 1 21-16,0 0 2 0,2 0-2 0,1-1 19 0,-1 0-2 15,4 1 0-15,1 0-3 0,-2-3-20 0,2 3-19 16,2-4-11-16,-4 1 1 0,4-3 21 0,1 0-12 15,-1-3-13-15,1-2-37 0,1 2-29 0,2-4-36 0,-4-1-17 16,4-2-49-16,-4-2-9 0,2-2-40 0,0 1-26 16,0-1-62-16,0-2-54 0,-1-1 43 0,-2 1 52 15,1-2 30-15,1 1 18 0,-1-1 28 0,3 0 16 0</inkml:trace>
  <inkml:trace contextRef="#ctx0" brushRef="#br2" timeOffset="-151994.6">24621 15460 48 0,'-2'3'111'0,"0"3"-8"0,1-1-10 0,-1-1 14 16,2 2-2-16,0 2-29 0,0-1 0 0,-1 2 5 0,-3 0-15 15,4 1 1-15,-3 1 12 0,0 3 5 0,1-1-14 16,2 2 0-16,-1-1 14 0,-1 1-3 0,-3 1 16 16,5 1-24-16,0 1 2 0,0-1 6 0,0 0-6 0,0 0-17 15,-2-1-4-15,2 1 12 0,-2-2-14 0,2 0 12 16,0-1-20-16,2 2 1 0,0-6 1 0,2 2-5 0,-3-1-17 15,1-1 6-15,-1-1-12 0,-1-2-36 0,2-2 18 16,0-3-30-16,-1 1-6 0,-1-2-11 0,0 1-15 16,-1-2-4-16,2 0-29 0,-2 0-6 0,1-3-24 0,0 0-2 15,0 0-38-15,0-1-47 0,-2 0-43 0,0-3 28 16,2-1 34-16,0-1 20 0,0 0 23 0,0-3 18 0</inkml:trace>
  <inkml:trace contextRef="#ctx0" brushRef="#br2" timeOffset="-151614.52">24730 15309 112 0,'6'10'118'0,"2"1"3"0,1 4-17 16,-1-2 12-16,2 2 3 0,0 0-35 0,0 2 8 16,1 1 2-16,0 0 0 0,-1 3-2 0,-1-3 10 0,2 3-10 15,-3-2 11-15,0-1-23 0,3 3 25 0,-6-3-15 16,1 0 4-16,-1-1 3 0,-2-2 15 0,-3 0-10 0,4-1 11 16,-4-1 1-16,1-1 7 0,-1-2 14 0,-1-1 3 15,-4 0-22-15,0-1-27 0,-2 1 21 0,3-2-4 16,-4 1 15-16,-2-1-33 0,-1-1-8 0,-1 2-8 0,-3-2-9 15,1 1-9-15,0-2-21 0,-2 2-11 0,-1-1-66 16,0 2-10-16,-1-4-82 0,-1 1-32 0,0 1-78 0,3 0-22 16,-3-2-4-16,5 1-25 0,-3-2-51 0,2-2-32 15,1 2 76-15,2-1 53 0,0 2 33 0,2-1 30 16,2-1 19-16,-1 1 22 0,0 0 15 0</inkml:trace>
  <inkml:trace contextRef="#ctx0" brushRef="#br2" timeOffset="-150915.43">23375 16156 69 0,'0'-3'114'0,"0"3"-6"16,0 0-8-16,3-4-3 0,-2 4-11 0,7 0-35 16,0-4 14-16,-2 2-21 0,6-1 15 0,0-2-23 0,1 4 16 15,4-4-3-15,2 2-12 0,-2 2 1 0,1-2-4 16,2 1 0-16,2 1 1 0,-2 1-8 0,2 0 11 0,0 0-18 15,1 0 15-15,-3 0-19 0,3 0 16 0,-1 0 0 16,-1 0-20-16,3 0 16 0,-2 0-20 0,1 0 21 0,0 0-4 16,0 1-5-16,1 1-20 0,1 1 21 0,-2-2-12 15,2 2-14-15,0 0 22 0,-3 0-8 0,3 2-14 16,-1 0 22-16,0 0-8 0,1 0-13 0,-3 1 16 16,2-4-16-16,2 5 17 0,-3-3-22 0,2-1 22 0,4 1-13 15,-2-2-8-15,-2 0 20 0,5-1-3 0,0-1 0 16,5 2-1-16,-6-2-3 0,7-3-1 0,-2 1 0 0,1-1-4 15,0-1-13-15,2 1-4 0,-1 0 8 0,2-2-8 0,-4 1 17 16,0-2-21-16,-3 1 21 0,-1 4-4 0,-1-1-13 16,-2 0 0-16,-5 1 13 0,-2 0-13 0,-1 1-3 15,-3 1 11-15,-3-1 1 0,-2 0-8 0,-1-1 12 16,-4 1 8-16,1-3-8 0,-2 3 4 0,-3-2-4 0,1-1 0 16,0 0-1-16,-3 2 5 0,4-2-4 0,-1 1 4 15,-2 1-4-15,1-4 0 0,-2 4 0 0,4-5-4 0,1 4-4 16,-3 2 4-16,-1-3-28 0,4 0 4 0,-5 2-4 15,0-2-18-15,0 0-8 0,3 3-33 0,-3-3-58 0,0 1-48 16,0-4 24-16,0 2 12 0,-3 1 26 0</inkml:trace>
  <inkml:trace contextRef="#ctx0" brushRef="#br2" timeOffset="-150559.5799">24781 15381 52 0,'-10'3'78'0,"0"1"-10"0,-1-1-15 15,-3 1-17-15,1 0-65 0,-2-1-88 0</inkml:trace>
  <inkml:trace contextRef="#ctx0" brushRef="#br2" timeOffset="-148704.61">24291 17160 73 0,'0'0'107'0,"0"0"-4"0,0 0-2 16,0 0 3-16,0 0-3 0,0 0-25 0,0 1-11 15,0-1-2-15,0 2-8 0,0-1-11 0,0 2 9 0,0 0-5 16,0 0 5-16,0-3-11 0,0 1-3 0,0 1-4 15,0 0-12-15,0-1 12 0,0-2-11 0,0 1 8 16,0 0-24-16,0 0 20 0,0-2-4 0,0 2-20 0,0 0 0 16,0 2 0-16,0-2 0 0,0 0 21 0,0 0-5 15,0-2 1-15,0 2-4 0,0 0-1 0,0 0-3 0,0 0-1 16,0 0 1-16,0 0 0 0,0 0-5 0,0 0 1 0,0 0-1 16,0 0 1-16,0 2-13 0,0-2 12 0,0 0-3 15,0 3-18-15,0-3 13 0,0 0 8 0,0 0-3 16,0 0 3-16,0 0-3 0,0 1-1 0,0-2 0 0,0 1 1 15,0 1-1-15,0-2 0 0,0 1 1 0,0 0-1 16,0 0 0-16,0 0 1 0,0 0-1 0,0 0-13 0,0 0-8 16,0 0 4-16,0 0 22 0,0 0-1 0,0 0-12 15,0 0-9-15,0 0 4 0,0 0 22 0,0 0-13 16,0 0 13-16,0 0-4 0,0 0 0 0,0 0 0 0,0 0-9 16,0 0 8-16,2 0-12 0,0 0 0 0,-2 0 12 15,0 0-3-15,0 0 4 0,0 0-5 0,0 0 1 0,0 0-10 16,0 0 10-16,0 0-10 0,0 0 10 0,0 0-1 15,0 0-13-15,0 0-4 0,0 0 13 0,0 0 9 16,0 0-14-16,0 0 14 0,0 0-4 0,0 0-10 0,0 0 10 16,0 0-10-16,0 0 1 0,0 0 8 0,0 0 1 15,0 0-1-15,0 0 1 0,0 0-5 0,0 0 0 0,0 0 0 16,0 0 0-16,0 0-14 0,0 0-12 0,0 0-5 16,0 0 1-16,0 0-9 0,0 0-20 0,0 0-11 0,3-2-39 15,-3 1-82-15,1-4-42 0,-1 2 28 0,0-1 28 16,0-1 20-16,0-1 18 0</inkml:trace>
  <inkml:trace contextRef="#ctx0" brushRef="#br2" timeOffset="-139478.9499">23896 16576 91 0,'0'3'89'0,"0"-1"0"0,0 1-3 16,-1 1-11-16,-1 1-3 0,0 1-18 0,-1 1 0 0,-3 0-3 15,5 1 7-15,-3 0-3 0,1-1 0 0,-2 1-7 16,1 1 1-16,4-2 11 0,-2 3-15 0,0 0 12 0,-1 0 5 16,0 2 8-16,1-1-6 0,-4 2 21 0,3 1-11 15,2 1 2-15,1 3-7 0,-4-2 20 0,1 2-11 16,3 0 3-16,-1 2-3 0,1-2 3 0,0 3 9 0,1-2-24 16,-1 1 2-16,0-2-3 0,0 0 1 0,0 1 10 15,0-1-5-15,-1-1 4 0,1-1-5 0,1-1-27 0,1-1 16 16,1-1-6-16,-3-1-6 0,2-1 0 0,-1-2-6 15,-1-2-24-15,2 1-1 0,-1-4 18 0,-1 1-9 16,0-2-25-16,0-2 17 0,-1 1-34 0,2-1-8 0,-1-1-17 16,-1 0 17-16,1 0-24 0,0-1-45 0,0 1-17 15,-2 0-23-15,-1 0-4 0,0-3-32 0,0 1 3 16,-2-2-18-16,2-1-67 0,-7-1-52 0,6-1 26 0,-4-4 43 0,-1-1 30 16,5-1 29-16,-2-2 18 0,-1-3 23 15</inkml:trace>
  <inkml:trace contextRef="#ctx0" brushRef="#br2" timeOffset="-139115.64">23474 16548 166 0,'-1'-2'132'0,"-3"2"-18"0,3-1-2 16,1 1-4-16,5-2-2 0,-1 1-33 0,6-3 16 15,-2 2-11-15,1-3-13 0,5 2 11 0,1-1-10 0,3-1 17 16,2-1-19-16,3 0 10 0,1 3-8 0,1-2-2 16,-1 3-12-16,1-1 6 0,2 1-4 0,-2 1-4 0,2-1-7 15,-2 1-5-15,2 1-4 0,-3 0-5 0,-3 0 1 16,2 0-5-16,-2 0-4 0,0 1-1 0,-3-2-4 15,-1 1-6-15,0 0-5 0,-3 0-15 0,2 0 10 0,-3 0-36 16,1 0 0-16,-5 0-4 0,1 0 1 0,1 0-24 16,-3 0-2-16,-2 0-30 0,-3 0-2 0,2 0-8 0,-3 0-22 15,-1 0-43-15,2 0-53 0,-3 0 13 0,-3 0 25 16,-1 0 24-16,-1 1 18 0,-2 1 18 0</inkml:trace>
  <inkml:trace contextRef="#ctx0" brushRef="#br2" timeOffset="-138779.64">23447 17212 76 0,'0'0'136'0,"2"0"-43"15,2 0 32-15,0 0-3 0,-3 1-6 0,7 1-10 0,-1 0-3 16,2 1-5-16,4-3 8 0,0 1-14 0,2 1 3 16,1-2-15-16,1 1-2 0,4 1-19 0,-2-2 14 0,5-3-17 15,-1 0-2-15,0-2-9 0,0 1-8 0,1-1-4 16,-2 1-9-16,-1-4-24 0,-1 2-10 0,0-1 6 15,-3 0-15-15,-3 3-28 0,-2-2-8 0,0 2-25 0,-2 2-10 0,-5 0-23 16,2 1-67-16,-4 1-51 0,-2-3 9 0,1 0 29 16,0 3 24-16,-1-1 19 0,-2-1 18 0</inkml:trace>
  <inkml:trace contextRef="#ctx0" brushRef="#br2" timeOffset="-138144.43">24527 16998 112 0,'-9'0'96'0,"1"-2"-21"16,-5 2 11-16,5-1-10 0,0 1-5 0,-1 0-24 16,-1 1-3-16,1-2-4 0,1 2-4 0,-1-1-11 0,-1-1 8 15,0 1 8-15,2 0-12 0,-2 1 0 0,2 1-6 16,-4 2 14-16,2-2-4 0,3 2-18 0,-4-1 15 16,0 0-7-16,5 3-12 0,-4 0 20 0,4 0-1 0,-5 0-7 15,1 0-4-15,2 0 4 0,-2 2 1 0,0-1 3 16,0 1 8-16,3-1-15 0,-1 2 16 0,-2 0-16 15,0 0 20-15,3 0-7 0,0 0-9 0,3 0 22 0,-3 2-17 16,2-1 22-16,1-1 1 0,-1 0-4 0,4 2 1 16,-3-1 15-16,4 1 7 0,-1-1-4 0,2 1 3 0,-1-1-8 15,0 2 1-15,4-1-3 0,-3 1 24 0,4-2-25 16,-1 1 25-16,1-1-14 0,2 1 1 0,1-1-3 0,-4-2-6 16,9 2-4-16,-2-2-7 0,0-2-5 0,3 1 0 15,-1-2-7-15,4-2-6 0,-1 0 16 0,5-2-16 16,-1-1-25-16,4 0-49 0,-5-3-48 0,5-1-12 15,-1-1-52-15,0 1-21 0,0-5-22 0,1 1-19 0,-2 1-18 0,-3-4-45 16,2-1-31-16,-3 2 49 0,-2-3 49 0,2 2 19 16,-6-1 16-16,1-2 26 0,0 2 18 0</inkml:trace>
  <inkml:trace contextRef="#ctx0" brushRef="#br2" timeOffset="-137749">24799 17034 130 0,'0'0'100'0,"0"0"-25"15,0 0 14-15,0-2-13 0,0 1-4 0,0 1-22 16,0 0-10-16,0 0 7 0,0 0 1 0,0 0-1 0,0 0-10 15,0 3 7-15,0-2 1 0,0 4-8 0,0-2 12 16,0 1 4-16,0 4 12 0,0-1-7 0,0 1 4 0,0 3-6 16,0 2 24-16,0-1-10 0,0 1 15 0,0 2-12 15,-1 0 11-15,-3 3-6 0,3 0-2 0,-1-1-3 0,2 1 3 16,0 1 2-16,-1-1-8 0,1 0 3 0,-2 0-21 16,0 0 26-16,2-1-4 0,2-1-42 0,0-1 33 0,-2-1-4 15,0-1-13-15,-2 0-5 0,2-2 0 0,2 1-43 16,-2-4 37-16,0-1-22 0,0 1-8 0,1-4-7 15,-1-1-7-15,2-1-15 0,-2-1-30 0,1 0 24 0,-1-1-63 16,-1 0-15-16,1 0-1 0,1-2-6 0,-1-1-27 16,-1-2-11-16,1 2 0 0,0-3-40 0,0-1-53 0,0-1-27 15,0-2 42-15,0-1 31 0,0-1 18 0,-2 2 22 16,-1-2 19-16,0 0 14 0</inkml:trace>
  <inkml:trace contextRef="#ctx0" brushRef="#br2" timeOffset="-137430.73">24808 16999 55 0,'7'-9'118'16,"1"0"7"-16,1 2-21 0,1 1 14 0,-2-2-13 15,0 5-18-15,0 2-10 0,1-2 11 0,0 3-5 0,0 3-4 16,0 3-7-16,-1 3 18 0,-2-2 1 0,1 5-14 0,2 0 5 15,-5 2-1-15,5-1 15 0,-5 5-11 0,1-3 4 16,0 2-2-16,-1-2-1 0,-1 1 8 0,1 1 10 16,-4-2-29-16,1-2 15 0,-1 2-9 0,0-3-16 0,0 2 9 15,0-2-5-15,0 0-4 0,0-3-6 0,-1 1-5 16,-3 0-7-16,1 0-24 0,-1-2 34 0,-1 0-16 0,0 1-24 16,1-1-58-16,-1-2-8 0,-2 1-15 0,1-1-50 15,2 0-36-15,-1-3-9 0,0 0-23 0,-2-2-17 16,3 1-50-16,-4-2-66 0,2-2 16 0,-1 1 48 0,1-2 27 15,-2-1 28-15,2-2 42 0,-1 1 1 0,3-1 24 16</inkml:trace>
  <inkml:trace contextRef="#ctx0" brushRef="#br2" timeOffset="-136830.52">25798 15976 66 0,'3'-9'110'0,"2"-2"-20"0,-2 1 6 16,4 0 1-16,-1-2 4 0,3 0-25 0,-1 1-4 16,1-1 13-16,1 2-1 0,0 1-16 0,0 2 11 0,-1 3 1 15,0 1 9-15,1 0-14 0,1 3 13 0,-3 2-5 16,3 2 23-16,-1 4-5 0,0-2 3 0,0 1 16 15,0 2 0-15,0 0-14 0,3 0 6 0,0 3 0 0,-1-1-6 16,1-3 19-16,1 0-6 0,1 0-7 0,0-2-3 0,1 0-1 16,3-2-13-16,-2-2-24 0,3-2 12 0,-2-3-16 15,3-2-18-15,0 1-59 0,1-5-19 0,3 0-76 0,-4-2-30 16,2-1-34-16,-1 2-33 0,2-4-41 0,-6 4 8 16,0-4-21-16,-1 4-52 0,-7-1-32 0,0 4 62 15,-5-2 42-15,0 2 32 0,-5 2 27 0,-4 2 20 0,-1 1 18 16</inkml:trace>
  <inkml:trace contextRef="#ctx0" brushRef="#br2" timeOffset="-136406.71">25846 16216 84 0,'5'-7'78'0,"1"-4"-7"16,0 2-3-16,2 0-3 0,0-1 6 0,3-1-35 15,-1 1 18-15,-1-2-7 0,0 1 0 0,3-1 11 0,-3 3 4 16,4 2 1-16,-4-1-4 0,1 1 4 0,1 1-7 16,0 3 12-16,-2 1 5 0,1 2-3 0,1 2 5 15,-1 2 9-15,0 2 7 0,3 0 11 0,-2 3-6 0,2 2-1 16,0 1 0-16,0-2-2 0,0 3-1 0,4 1 10 16,0-2-7-16,0 0-6 0,-1-1-35 0,3-1-4 0,-2-2-5 15,5-1 8-15,-3-2 8 0,0-2-20 0,0-3-62 16,1 0-33-16,-2-3-13 0,1-2-71 0,-1 2-20 15,-1-4-20-15,-3-1-62 0,2-1-63 0,-2 0 6 0,-1-1 39 16,-2-2 45-16,-3 1 18 0,3 2 34 16,-6-1 11-16</inkml:trace>
  <inkml:trace contextRef="#ctx0" brushRef="#br2" timeOffset="-135189.53">27335 14790 76 0,'-2'1'97'0,"2"-1"-22"0,0 2 14 0,0-2-21 0,0 0 7 15,0-3-21-15,0 3-3 0,0 1-4 0,0 1 0 16,0-2 4-16,0 0 1 0,0 0-19 0,0 2 15 0,0 0-15 16,0 0 8-16,0 1 0 0,0 0-3 0,0 1 0 15,0-2 0-15,0 2-3 0,0-1 0 0,0 2-12 0,0-4 16 16,0 2-19-16,0-1 16 0,0 1-20 0,0-2 16 16,2 2-8-16,0 0-11 0,1 0 7 0,-2 0 1 0,1 0 8 15,1 1-17-15,0 0 9 0,1 2 4 0,-1 0 5 16,0 1 0-16,0 1-8 0,3 2 22 0,-3 2-9 0,2 2-3 15,0 1 18-15,2 1-8 0,0 5 30 0,-1 2 2 16,2 2-3-16,-1 1 3 0,-1 5 19 0,5-1 5 16,-4 3-8-16,1 2-2 0,2 0 5 0,-3 0-11 15,1-2 12-15,-2 0 12 0,3 0-44 0,-1-3 36 0,0-1-21 16,0-4-25-16,2-2 48 0,-6-3-54 0,4 0 21 0,0-2 2 16,-3-3-9-16,4-1 1 0,-4-2 2 0,2 0-9 15,-2-3-22-15,-2 0 23 0,3-2-10 0,-2-1 12 16,-4 0-11-16,4 0 1 0,-3-3 0 0,-1-1-10 0,0 1-1 15,0-3-12-15,0 0 38 0,0 0-37 0,0 1 0 16,-1-1 0-16,1-1 1 0,1 1 25 0,-1 0-38 0,2 0 0 16,-2 0 39-16,0 0 1 0,0 0 0 0,0 0 14 15,0 0-26-15,1 0 14 0,1 0 1 0,0-2-70 16,-2-1 69-16,1 0-69 0,3 0 71 0,-1-4-86 0,-2 1 86 16,5-2-71-16,1-2 56 0,-4-2-42 0,3-2-28 15,2-1 28-15,3-1 28 0,-3-4 1 0,2-1-15 0,2-1-71 16,-1-4 29-16,3-3 14 0,2 0-43 0,0-4-12 15,0-2 0-15,1-1-39 0,-1 0 68 0,1-2 0 0,1 1 1 16,-1 1 13-16,-2 2 0 0,0 4 0 0,-3 1 13 16,-2 5 1-16,-2 2-27 0,0 2 2 0,0 7-26 15,-4 1 39-15,-3 1-1 0,5 4 1 0,-4 1 12 0,-1 1-25 16,3 1-57-16,-3 1-43 0,2 0 27 0,2-2-58 0,-1 2-28 16,3 3-12-16,-1-3-22 0,-1 0-12 0,3-1-10 15,-1 2 0-15,0-1-20 0,0-1-58 0,-1 1 27 16,1 1 49-16,-3 2 36 0,1-3 30 0,-4 3 23 15,1-1 19-15,-1 1 17 0</inkml:trace>
  <inkml:trace contextRef="#ctx0" brushRef="#br2" timeOffset="-134014.59">28241 15286 84 0,'3'0'92'0,"-1"0"-13"0,0 2-15 0,-2-4-3 15,0 2 14-15,0 0-21 0,0 0-3 0,0 0-4 16,0 0-11-16,-2 0 0 0,2 0 4 0,2 0-10 0,-2 0 10 16,0 0 8-16,0 0-8 0,0 2 9 0,1 1-8 15,1 1 8-15,-1 2-3 0,4-1-8 0,-5 2 20 0,0 2-4 16,0 2 2-16,1 1 12 0,-1 3 6 0,2-2-8 16,-4 1-2-16,4 1 19 0,-4 1-20 0,2 1 11 0,0 2 2 15,0-3 2-15,-1 2 14 0,-4-1-2 0,5 1-1 16,-3-3 4-16,0 3-2 0,1-3-9 0,-2 0 4 0,0 0-24 15,-1-3-5-15,4 2 1 0,-1-4 2 0,2 2-6 16,-4-3 1-16,4 0-6 0,-2 0 1 0,7-1-8 16,-2-2-7-16,0-1 0 0,2 0 0 0,0 1-8 15,0-3 0-15,-1 1-8 0,5 0-1 0,3-3 1 0,1 1 19 16,-3-2-29-16,5 1 1 0,0-1-1 0,0 0-9 16,2 0 0-16,-1-1 0 0,1-2-9 0,-1-2-1 0,2 2-111 15,-1-1 103-15,-3 1-35 0,-1-4 35 0,3 3-51 16,-5-3 11-16,3 0 9 0,-5 3-15 0,0-2-28 15,0 3-10-15,-5-1 4 0,3 0-20 0,-2 0-6 0,-4 1-5 16,1-1-2-16,0 1 8 0,-2-1-13 0,1 4-6 16,-1-2-6-16,-1-1-41 0,-3 0-46 0,-1 0-1 0,1 1 31 15,-1 1 25-15,-3 1 23 0,4 0 10 0</inkml:trace>
  <inkml:trace contextRef="#ctx0" brushRef="#br2" timeOffset="-133744.09">28154 15613 130 0,'2'2'132'15,"3"-5"-7"-15,1 0-14 0,-3 1-13 0,3-1 3 16,2-3-24-16,5 2 1 0,0-2-19 0,-1-2-3 0,7 1-7 15,-2-1 4-15,3 1-14 0,-2-1-5 0,3 1-7 16,-2-1-3-16,1 0-8 0,0 1-20 0,-1 0 11 16,-2-1-7-16,-1-1-19 0,-1 1-12 0,-3 3 0 0,-1-3-19 15,0 2-7-15,-3-1-22 0,-5 1-33 0,2 0-38 16,-5 0-31-16,1 1 20 0,-2 1 18 0,-3 2 14 0</inkml:trace>
  <inkml:trace contextRef="#ctx0" brushRef="#br2" timeOffset="-133532.96">28194 15388 137 0,'3'-4'111'0,"0"-1"-8"0,3-1-6 0,1-3-11 16,2 2 1-16,7-2-32 0,-3 1-15 0,2 1 11 0,5-2-25 15,0 1-1-15,0 1-10 0,1-1-4 0,0 1-33 16,-1-1-51-16,-1 1-91 0,-1-4-9 0,-1 4 30 16,-1-2 8-16</inkml:trace>
  <inkml:trace contextRef="#ctx0" brushRef="#br2" timeOffset="-133020.9">28782 15435 48 0,'-3'-2'114'0,"0"2"-3"0,3 0-11 0,0 0 11 0,-2 0-21 15,1 0-7-15,1-1-13 0,-2 2-1 0,4-2 9 16,-4 2-11-16,4-1 8 0,-2 0-10 0,0 3 4 0,0 2-7 15,0-1 22-15,-4 2-3 0,4 2-7 0,0 1-2 16,0 1-3-16,0 2-2 0,0 3 10 0,0-3 3 0,-1 2 3 16,1 0-2-16,0 3-3 0,1-2 9 0,-1 2-30 15,-1-2 13-15,1 3 8 0,0-2-9 0,-4 1-4 16,4 0-5-16,-1 0-5 0,-1 1-5 0,2-1-7 0,-1-2-6 16,1 0-7-16,-2 0 0 0,0-2-6 0,2 1-9 15,0-4-23-15,0 1-7 0,0-2-23 0,0-2-7 0,0-1-21 16,0-1-18-16,0-2-43 0,0-2 8 0,0 1-17 0,0-1 4 15,0-1-17-15,0-1-10 0,0-2-25 16,0-2-22-16,0 1-39 0,0-4 0 0,0 2 36 0,0 0 25 16,0-4 23-16,0 1 21 0,0-3 16 0</inkml:trace>
  <inkml:trace contextRef="#ctx0" brushRef="#br2" timeOffset="-132736.3899">28760 15381 105 0,'4'-4'111'0,"5"2"-8"15,1-3-3-15,3-1 5 0,0 2-26 0,1-2-3 0,0 1-14 16,2 4-3-16,-2-2-15 0,5 0 4 0,-3 1-3 15,1 0-4-15,2 1-3 0,-3 4-8 0,1 0 1 16,-2 0-4-16,0 0-4 0,2 0-4 0,-4 2-3 0,0 1-5 16,-1-2 1-16,-2 2-4 0,0-2-4 0,-2-2-20 15,0 0-3-15,-2-1-1 0,-1 1-11 0,1-1-22 16,-2-1-12-16,-1-3-32 0,-3 2-58 0,1-4-26 0,-1-1 12 0,0 3 22 16,0-1 15-16</inkml:trace>
  <inkml:trace contextRef="#ctx0" brushRef="#br2" timeOffset="-132495.9">28744 15588 116 0,'-1'4'139'0,"-1"-2"-7"0,4-1 5 15,2 2-25-15,4-3 8 0,1 0-43 0,3 2 12 16,0-2-10-16,3-2-26 0,3-1 4 0,4 2-18 0,1-2 8 16,2 0-28-16,-1-2-3 0,1 2-8 0,-4 0-20 15,1-1-19-15,0-1-35 0,-6 2-60 0,-2 0-75 0,-1 0 0 16,-5 3 28-16,-2-1 19 0,-2 1 19 0</inkml:trace>
  <inkml:trace contextRef="#ctx0" brushRef="#br2" timeOffset="-131680.73">27370 16119 112 0,'0'0'104'0,"1"0"-12"0,3 0-6 0,-3 0-3 16,4 0-4-16,-2 0-10 0,4-2-22 0,0 2 15 15,0 0-22-15,2 0 15 0,4 0-21 0,-4 0-5 16,3 0 1-16,0 0-4 0,2-3-3 0,2 0 11 0,0 0 4 16,1 0-12-16,-1 3-10 0,3-1 3 0,-1-2 0 15,2 3-4-15,-1-3 9 0,0 3-13 0,-2 0 1 0,1 0 0 16,1 0 0-16,-4 3-1 0,1 0 1 0,2-2 0 16,-6 0 0-16,6 3 0 0,-4-1 0 0,2 1-4 15,-4 1 0-15,1-1-4 0,1 1 4 0,1-2 0 0,-1 1 0 16,-1-2 0-16,1-1 0 0,0 1-12 0,2-2 20 15,-4 1 1-15,7-1-21 0,-3 0 16 0,1 0-16 0,4-1 8 16,0 1 0-16,1 0-4 0,1 0-8 0,0 0 20 16,0 0-12-16,1 0 0 0,0 0-8 0,-2 0 20 0,2 0-12 15,-2 0 0-15,1 0 0 0,-2 0 0 0,3 0 8 16,-1 0-8-16,-2 0 0 0,3 0 0 0,0 0 9 16,-3 0-14-16,0 0 5 0,1 0 9 0,0 0-13 0,2 0-1 15,-3 0 5-15,1 1 0 0,1 0 0 0,-2-1 0 16,5 0 0-16,-4 2 0 0,3-2 9 0,-4 0-13 15,2 2 4-15,1-2-5 0,-1 0 1 0,-3 0 4 16,2-2 0-16,-4 2 9 0,0 0-1 0,-1 0-12 0,-1 0 0 16,2 0 4-16,-2 0 0 0,-2 0 0 0,-1 0 0 0,0 0 0 15,2 0 0-15,-3 0 8 0,1 0-8 0,0 0 0 16,-1-2 0-16,1 0-8 0,-2 0 20 0,0-1-12 0,0 0 0 16,2 0 0-16,-4 0-8 0,3-1 16 0,-2-2-4 15,0 1-12-15,1 4-5 0,2-2-11 0,-4-2-1 0,-1 4-19 16,1-4-8-16,-4 2-31 0,-2 0-40 0,1 0-87 15,-3-1 6-15,-1 2 27 0,-1-2 19 0,-6 1 19 16</inkml:trace>
  <inkml:trace contextRef="#ctx0" brushRef="#br2" timeOffset="-130780.83">27857 16558 62 0,'0'0'89'0,"-5"0"4"0,5 0-7 15,0 0-18-15,0 0 18 0,0 5-28 0,0-2-4 16,0 1 7-16,0-1-17 0,0 3 18 0,0-1-21 0,0 2 10 16,0 1-3-16,0 1 1 0,0-2 0 0,0 1-7 15,0 0 15-15,0 2-11 0,0-2 9 0,0 3-12 16,0-1 9-16,0 1-8 0,0 1 1 0,0 1 9 0,0 1-8 15,0 0-8-15,0-1 14 0,0 3-4 0,0 1 1 16,-1 0 2-16,-2 2 0 0,-1-1-4 0,3 3 2 0,-2-3 5 16,-1 2-3-16,3-1-5 0,-1 0 2 0,0 1-5 15,2 0-4-15,0-3 0 0,0-1-4 0,0 0-6 16,0-4 1-16,2 3-18 0,-2-3-18 0,-2-1 0 0,2-4 6 16,0 2 12-16,0-4 6 0,2 1 0 0,-2-5-6 15,0 0-12-15,0 1-18 0,2 0-12 0,-1-2-6 0,1 0-28 16,0 0-3-16,-2-4-25 0,0 2-1 0,0-3-6 0,0 1-23 15,0-1-9-15,1-1-26 0,-2-1-58 0,1-1-38 16,-4-4 31-16,3 2 29 0,-1-2 17 0,-1-2 30 0,1 2 14 16</inkml:trace>
  <inkml:trace contextRef="#ctx0" brushRef="#br2" timeOffset="-130444.61">27591 16499 87 0,'-1'0'104'0,"2"-1"-4"0,2 1 3 15,1 1-13-15,4-3 4 0,-1-3-36 0,3 4 7 0,1-4-21 16,5 0 15-16,0 1-26 0,3-3 7 0,-1-1-2 16,3 1-5-16,1-1 5 0,0 1-19 0,-1 1 3 15,1-2 5-15,0 2-19 0,-3 2-5 0,2-1 1 0,-2 2 15 16,-3 3-22-16,1-3-1 0,-4 3 4 0,-1-1-4 0,-2 1-4 16,-1 1 1-16,-1 0-9 0,0 1 9 0,-2-2-24 15,-4 0 16-15,-1 3-11 0,3-1-19 0,-1 1-22 16,-1 0-43-16,-2-2-57 0,0-1-2 0,0 3 22 0,0 0 15 15</inkml:trace>
  <inkml:trace contextRef="#ctx0" brushRef="#br2" timeOffset="-130129.85">27636 17192 126 0,'1'2'100'0,"4"1"0"16,-1-3 1-16,3 0 3 0,1-1-3 0,3-1-17 15,-3-1-11-15,1-1-3 0,5 2 1 0,1 1 4 0,-2-2-11 16,1 0-2-16,-1-2-8 0,0 2-3 0,2 0-7 15,0 0-4-15,0 2-4 0,0-1-3 0,0-1-4 0,0 0-8 16,0 0-5-16,1 0-16 0,-2 0 9 0,3 0-22 0,-2-3-41 16,0 3-19-16,-4-3-7 0,7 2-41 0,-6-1-69 15,1-1-27-15,1 2 28 0,-1-1 24 0,-1-1 19 16,0 2 17-16</inkml:trace>
  <inkml:trace contextRef="#ctx0" brushRef="#br2" timeOffset="-129514.33">28442 16984 112 0,'0'-1'104'16,"-3"1"-4"-16,3 0-11 0,3-2-6 0,-3 1-8 0,0-1-24 16,0 4-4-16,0-2-3 0,0 3 11 0,0 0-4 15,1-1-3-15,-1 3-4 0,0 1-10 0,3 1 4 0,-3 1-5 16,0 2 2-16,0 3 3 0,0 0 0 0,0 0 1 16,0 1-12-16,0 1 4 0,0 0 1 0,0 0 12 0,0 1-4 15,0-2 1-15,0 4 8 0,0-3-7 0,0 0 4 16,0 0 2-16,0 0-5 0,0 2 2 0,0-4-5 15,0 2-13-15,0-2 15 0,0 1-4 0,0-2-15 0,0 0-3 16,0-1-16-16,0-1 16 0,0-2-1 0,0-1 1 16,4 1 0-16,1-4 0 0,-1 1-5 0,3-4 6 15,0 2-1-15,5-3 1 0,-3 0-10 0,7 0 4 0,-2 0-4 16,3 0 0-16,1-3-1 0,1 0 1 0,1 0 0 16,0 2 0-16,0-2-11 0,0-2 5 0,0 2 1 0,2-1-6 15,-5-2-6-15,4 3 1 0,-3-2 5 0,-1 2-6 16,-2-1-4-16,0-1-12 0,-3 2-20 0,-2 0-10 0,-1-1-9 15,-2-1-17-15,-1 1-3 0,-3-1-24 0,-2 1 0 16,3-2-34-16,-4 1-15 0,0 0-40 0,-2 0-38 16,-1-1 27-16,0 1 29 0,-1 0 22 0,-3 1 18 0</inkml:trace>
  <inkml:trace contextRef="#ctx0" brushRef="#br2" timeOffset="-129230.58">28420 17239 80 0,'-2'-3'118'0,"2"2"3"0,3-4 1 15,-1 2-18-15,3-4-2 0,0 2-26 0,4-2-3 16,-1-2-6-16,1 0-8 0,5 0-14 0,1 1 4 0,-2-1-7 15,2 0-4-15,0 0 4 0,-1 3-11 0,2-1-3 16,-4 1 3-16,1 0-15 0,1 0-4 0,-1-2-4 16,-4 5-4-16,4-2-8 0,-4 3-4 0,3 0 4 0,-3-2-28 15,-1 2 5-15,-2 1-4 0,1-1-16 0,-1-1 5 16,-6 3-7-16,3-3-8 0,-2 2-47 0,-1-2-47 0,0-3-27 16,-1 3 13-16,-2-2 19 0,-2 1 17 0</inkml:trace>
  <inkml:trace contextRef="#ctx0" brushRef="#br2" timeOffset="-129014.98">28428 16995 55 0,'0'-5'146'0,"0"-2"-17"16,3-2-7-16,0 0-7 0,5-2-10 0,0 1-25 15,1-1-10-15,9-1-7 0,-6 2 0 0,6-2-18 0,-1 0-3 16,5 1-12-16,-1 1-10 0,-2-1-28 0,0 2-7 16,-2 0-31-16,1 0-29 0,-2 2-51 0,-1-2-71 0,-2 3 20 15,-1 1 23-15,-2 1 18 0</inkml:trace>
  <inkml:trace contextRef="#ctx0" brushRef="#br2" timeOffset="-128540.27">28946 16972 48 0,'0'-1'89'0,"0"-1"11"0,2 1-4 0,1-1-13 0,-3 2-11 16,2 2-8-16,-4-2 2 0,4 1-12 0,-2 1 12 0,-2 1-11 15,4 0 11-15,-2 3 8 0,0-1-17 0,-2 5 11 16,2 0-3-16,3 2 1 0,-3 2-3 0,0 1 1 0,2-1 5 16,0 2-3-16,-1 0-2 0,2-1-13 0,-3 2-3 15,5-2-3-15,-4 1-4 0,2-1-5 0,1-1-12 0,-3 1 9 16,-1-2-5-16,0 1 1 0,4-2-5 0,-3 1-14 16,-2-2-5-16,2-1 15 0,-1-1 5 0,0 0-20 15,-1 0-10-15,2-3-10 0,-1 0 15 0,0 0-20 16,0 0-14-16,0-4-5 0,0 1-18 0,0-3 1 0,0 1-7 15,0-1-29-15,0 0-23 0,2-1-36 0,-2-2-60 16,0-2-26-16,0-1 32 0,0 2 28 0,0-3 13 0,0 0 32 16</inkml:trace>
  <inkml:trace contextRef="#ctx0" brushRef="#br2" timeOffset="-128262.91">28867 16920 84 0,'6'-5'117'0,"1"1"12"0,1-2-11 0,0 3-14 16,4-3-2-16,4 0-29 0,3 0-4 0,-1-2-6 15,1 4-7-15,2-4-8 0,2 4-3 0,-3-1-7 0,2 2-3 16,-2 0-5-16,2 2-3 0,-4-1-3 0,0 5-5 15,-1-1-3-15,-1-1-8 0,0 5-1 0,-3-1-34 16,-1-5-12-16,-1 3 1 0,1-2-24 0,-2 1-62 0,-2-2-79 16,0-2 15-16,-3 1 23 0,3-2 18 0,-3-2 19 15</inkml:trace>
  <inkml:trace contextRef="#ctx0" brushRef="#br2" timeOffset="-128013.21">28910 17172 148 0,'0'1'139'15,"3"2"4"-15,0-3-24 0,5 0-3 0,0-3-7 0,8 0-17 16,-2-1-6-16,5-1-11 0,1-1-6 0,6 0-7 15,-2 0-8-15,3-1-6 0,-2-4-4 0,2 2 0 0,-4 2-19 16,-2-1-13-16,0 1-16 0,-3-1-21 0,-2 1-35 16,2-1-51-16,-6 0-66 0,0 0-49 0,-3 0 29 15,-1 1 24-15,-2-2 19 0,1 1 19 0</inkml:trace>
  <inkml:trace contextRef="#ctx0" brushRef="#br2" timeOffset="-127332.75">29974 16167 123 0,'-1'1'107'0,"-3"-1"7"0,3 0-24 0,1 0 10 16,1-3-6-16,6 0-25 0,-4-3-14 0,6 2-14 16,1-4 6-16,-1 1 2 0,4-4-5 0,0-1-2 15,4-1-1-15,-1-5-7 0,3 1 1 0,-2 2-5 0,2-3 13 16,0 0-4-16,-1 2-20 0,-1-1 17 0,0 2-16 16,1 2 0-16,-2 1 16 0,-1 3-20 0,-2 1 21 0,-1 5-8 15,0-1-9-15,0 5 14 0,-1 2 8 0,-1 2 10 16,2 4-4-16,-4 0 0 0,4 4 7 0,-2 2 0 15,0 0-3-15,3 2-13 0,-3 1 0 0,3-2 26 0,-1 1-34 16,0-1 27-16,1-1-5 0,1 0-3 0,0-3-5 16,0-1-22-16,1-4 0 0,-4 1-17 0,5-5 24 15,-5-1-6-15,3 2-42 0,-1-8-6 0,0 2-34 16,0-3-15-16,1-2-19 0,1-1-41 0,-4-4-30 0,3 2-51 16,-4-4-85-16,2 1 38 0,-2-2 39 0,-2 1 29 0,-3 0 25 15,-4 1 10-15,-1 0 26 0</inkml:trace>
  <inkml:trace contextRef="#ctx0" brushRef="#br2" timeOffset="-126931.48">30031 15730 98 0,'6'-4'110'0,"4"-2"-2"16,1-2 3-16,2 2-22 0,1-1 9 0,2-1-26 0,2 2 9 15,0 0-8-15,-1 0 17 0,0 3-19 0,3 0 13 16,-1 2-7-16,-3 1 1 0,2 1 14 0,-2 4 11 16,0 0 2-16,0 3-8 0,0 1 12 0,-2 0 0 0,2 0-15 15,-1 2 15-15,0-1-5 0,0 1-6 0,1-1-8 16,3-2-8-16,0 0-4 0,2-1-10 0,-2-4-12 0,2 1-41 16,-1-2 14-16,0-2-44 0,-2-2-42 0,1-2-18 15,-2-1-30-15,1 0-19 0,-6-2-33 0,2 1-29 16,-2 0-73-16,-4-4-52 0,1 0 26 0,-3 0 44 0,1 1 32 15,-6-1 25-15,3-1 22 0,-4 1 20 0</inkml:trace>
  <inkml:trace contextRef="#ctx0" brushRef="#br2" timeOffset="-125675.46">31530 15192 84 0,'0'3'110'0,"1"-2"-10"0,-1 1-3 0,2-1-11 15,0-1 15-15,-1 0-22 0,2 3-9 0,2 0 3 16,2 1-14-16,0-2 0 0,3 3-10 0,-2-4 15 0,6-1-22 15,0 0 12-15,2 2-23 0,-2-1 16 0,7-1-12 16,-2 0 5-16,3 0-4 0,5 0-4 0,0-1-3 0,1 1-5 16,0-2-11-16,2 2-13 0,2 0 21 0,-2 0-13 15,2 0 9-15,-4 0-22 0,-4-1 1 0,2 1 21 16,-3 0-4-16,-4 0-1 0,0 1-20 0,-2-1 4 0,-2 0-5 16,-1 0 13-16,-1 0 9 0,-1 0 0 0,1 0-5 15,0 2-8-15,2-5-12 0,0 0-1 0,0-1 4 0,1 0 18 16,1-2-13-16,1 0-5 0,-1 0 18 0,2-1-22 15,-3-3 21-15,0 2-20 0,-2 2 20 0,0-2-20 0,-3 1 20 16,-3 0-12-16,2 3 0 0,-4 0-9 16,-1-1 21-16,-4 4 1 0,-1-2-18 0,2 3 18 0,0-2-22 0,-4 4 22 15,0-2-14-15,2 0 5 0,0 1 0 0,0 4-8 16,0-2 0-16,0 1 16 0,0-1-16 0,-1 2 20 0,1 1-20 16,-3-3 16-16,3 2-16 0,-2 0 16 0,-1-2-8 15,1-1-8-15,-4 1 16 0,5 1 1 0,-3-1-18 16,3 0 18-16,-2 0-22 0,-2 2 13 0,-2 0-8 0,4 2 20 15,-2 0-8-15,-2 0-12 0,2 4 21 0,-1 0-1 16,-1-1-20-16,2 4 20 0,-1-1-20 0,2 2 21 0,-1 0-22 16,2 2 1-16,-2-1 4 0,1 1 20 0,0 1-20 15,-2-2 21-15,-1 2-25 0,3 0 25 0,-5 0 0 0,0 0-22 16,1 0 22-16,-1 0-8 0,-5 0 0 0,2 1 4 16,-2-1 0-16,-2 0 4 0,-1 2 5 0,3-2-9 15,-7 1 18-15,4-1-8 0,-4 0 0 0,1 1-14 0,1-1 23 16,-2-2-4-16,2 2 0 0,0-1-9 0,-1-1-14 15,2-1 10-15,-1 2 9 0,3-3 0 0,-2 3-4 16,0-3-10-16,2 1 0 0,-2-2 0 0,1 1-15 0,-1-1 10 16,2 1 10-16,-2 0-10 0,0 0-10 0,2 0 0 15,-2-1 15-15,4 1 0 0,0-2 6 0,1 0-1 0,0-2 6 16,1 1 16-16,4-1-26 0,-3-2 32 0,2-1-16 0,2-1-10 16,2-1 17-16,-1 1 12 0,4-3-11 0,-4 0 1 15,5-2 0-15,-3 0 1 0,4-1-6 0,-3 0-5 16,3-1 0-16,0 1-7 0,0-4 1 0,0 1-7 0,-1-3 1 15,1 1-1-15,0 1-19 0,0-4 12 0,1 0 1 16,2-2-7-16,2 1-7 0,3-4-6 0,-5 1 6 0,3 0-6 16,3-2-20-16,0 1-6 0,-1-1-6 0,3 2-16 15,0-1 19-15,-3-1 12 0,0 2-28 0,3 0 30 16,0 2-22-16,-2 1 28 0,1 0-16 0,2 1 7 0,-4 0-1 16,2 1-4-16,2 1 16 0,-4 2 10 0,2 0 0 15,1 2-10-15,-2-1-5 0,1 3 16 0,2-2-11 0,0 1 25 16,-3 1-19-16,5 3 18 0,-2-3-18 0,1 4 24 15,2-3-20-15,0 4 0 0,-2 0 30 0,1 2-25 16,1 1 24-16,-1-1 1 0,3 4-6 0,-4-4 1 0,3 4-25 16,-2-1 15-16,2 1 10 0,-2-1-25 0,0-2 25 15,-2 2-5-15,0-1 0 0,-1 0-25 0,-1 0 5 0,-1 0 0 16,-1 0 20-16,0-3 0 0,-2 2 0 0,2-2-5 16,-2 0 0-16,-1 0-5 0,2-2-5 0,1 1-20 0,1-1-14 15,-1 2-34-15,2-1-15 0,0 1-20 0,0-2-33 16,1-1-63-16,1-3-62 0,0 3 39 0,-1-1 31 15,1-2 23-15,0 1 23 0,-2-2 15 0</inkml:trace>
  <inkml:trace contextRef="#ctx0" brushRef="#br2" timeOffset="-124963.73">32708 15796 91 0,'-10'0'68'0,"1"2"3"0,3 1-7 16,-2-2 1-16,1 2 3 0,-4 0-33 0,3 0 9 15,0 2-5-15,2-1-3 0,-6 2-3 0,3 0-4 0,0 0 0 16,-2 1 0-16,0 0-11 0,0 0 12 0,0 1-1 15,0 1 4-15,-1 3 8 0,0-2-1 0,2 2-10 0,-4 0 11 16,5 2 1-16,-3 1 3 0,2 0-7 0,0 1 24 16,0 1-11-16,1 1 0 0,1-2 5 0,2 2-8 15,-1 1 18-15,6 1 1 0,-2-2-16 0,1 2-7 0,-1-1 9 16,3 1-4-16,0-1-3 0,6 1 0 0,-3-2-3 16,4-2 1-16,-1 2-5 0,1-3-4 0,2-1 11 15,-1-2-15-15,5 1 6 0,-3-2 1 0,3-1-6 16,1-1-4-16,-2-1-17 0,2-2 12 0,2 1-29 0,0-2 29 15,2-3-6-15,0 2 0 0,1-4-5 0,3 0 0 0,0-2-6 16,0-1-12-16,0 0 0 0,0-3 12 0,2 2-12 16,-3-2 0-16,-2 0 0 0,-2 0 12 0,4-2-12 0,-6-1 12 15,0 1-12-15,-4 0 0 0,1-2 6 0,-2 0 12 16,0-2-12-16,0-1 0 0,-2-2 12 0,0 0-12 16,0-2-6-16,0-2 6 0,-2-1-12 0,1-2 24 0,-4-2 0 15,0 0-18-15,0-3 6 0,-1 0 12 0,-2 0-12 16,3-1-12-16,-6 5 24 0,-2-3-24 0,0 2 24 0,1 3-12 15,-6 3 12-15,2 2-18 0,-1 1 0 0,-2 1 18 16,-5 3-18-16,-2 0-6 0,3 1 6 0,-1 3-6 0,-1 0 0 16,0 1-5-16,0 0-23 0,1 0-10 0,-1 4 1 15,3-1-25-15,-2 2 7 0,3 1-27 0,-1-2-15 16,3 4-8-16,0 0-47 0,0 2-71 0,1 0-22 16,2 2 35-16,1-2 30 0,-1 3 27 0,0 2 22 0,-3-2 11 15</inkml:trace>
  <inkml:trace contextRef="#ctx0" brushRef="#br2" timeOffset="-124530.24">32101 17332 141 0,'0'0'117'0,"1"0"-6"0,4-1-3 0,-1-2-14 15,5 1 3-15,-5-1-16 0,6-1 7 0,2-1-3 16,1 1-14-16,3-2 1 0,0 0-6 0,3-2-4 16,-3 4-3-16,1-2-7 0,-1 0-4 0,3 1-7 0,-2-1-4 15,-1 2-3-15,1-1-5 0,-2-1-3 0,2 3-9 16,-4-1-4-16,1-1-17 0,-3 2-5 0,-1 1-8 0,2 0 0 15,-1-1-13-15,0 1-7 0,-2 1-29 0,1-1-15 16,0 1-18-16,0-1-66 0,-1-1-55 0,-1 1 30 16,1-2 17-16,-1 3 19 0,-3-2 18 0</inkml:trace>
  <inkml:trace contextRef="#ctx0" brushRef="#br2" timeOffset="-124285.72">32102 17556 130 0,'0'6'125'15,"6"-3"-11"-15,1-3-10 0,2 0-25 0,7 0 12 16,-2 0-44-16,7-2-7 0,-3-2 4 0,3-1 0 15,5 0-7-15,-1 0-18 0,-1-1-16 0,1-2-6 0,0-1-31 16,1 0-39-16,-4 0-84 0,-1 0-19 0,0-1 22 16,0-1 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1-09T05:24:53.52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4621 4485 73 0,'0'0'46'0,"0"0"1"0,0 0 13 15,0 0-20-15,0 0 6 0,0 0-10 0,0 0-4 0,0 0 0 16,0 0-10-16,0 0 6 0,0 0-10 0,0 0 0 16,0 0 0-16,0 0 0 0,0 0 0 0,0 0 1 0,0 0 6 15,0 0-7-15,0 0 0 0,0 0-7 0,0 0 11 16,0 0-11-16,0 0 3 0,0 0 15 0,0 0-7 0,0 0 0 16,0 0-3-16,0-3-1 0,0 1 8 0,0 1-12 15,0-3 1-15,-2 2 0 0,2-1 4 0,-1 1 7 0,-4-1-8 16,3-1 1-16,-1-1-8 0,-3 2 16 0,3 0-1 15,-3 0-3-15,1 2 0 0,2-2-20 0,-4 0 9 0,1-2 7 16,3 2 0-16,-3 0-3 0,1 2-20 0,-2-1 4 16,1 2 8-16,-2-1-1 0,2-1 9 0,0 2-1 15,-1 0-11-15,-4-3-8 0,5 3 0 0,-2-3 1 0,1 0 3 16,0 3 0-16,-1-1 0 0,0-1 0 0,1 4 19 16,-3-4-19-16,3 1 20 0,1 1-13 0,-2 0 1 0,0 0 0 15,2 1 0-15,1-1 0 0,-1-1 0 0,-1 1-12 16,0 0 8-16,2 3 4 0,0-3-4 0,-1 4 0 15,-1-1-4-15,1 0-8 0,1 0 12 0,1 2 0 0,-1-1 0 16,2 4-4-16,-4-2 0 0,4-2 0 0,-3 4-8 16,3-4 12-16,1 4 0 0,-3-1 0 0,2 1-4 0,-2-1-8 15,2 1 20-15,-2 0-20 0,1 2 0 0,1-3 20 16,1 1-12-16,-1 2 0 0,1-2 0 0,1 1 0 16,-1-2 0-16,1 1-40 0,-1-1 48 0,0 1-12 15,-1-2 8-15,3 1 0 0,-3 1 0 0,1-2-4 0,1-1 12 0,-4 2-12 16,5-1-8-16,-1-1 20 0,1 2-20 0,0-1 8 15,0-2 0-15,0 2 12 0,0-1-12 0,0-1 0 0,0 2 0 16,0-3 0-16,0 2-12 0,0-2 12 0,1 1 0 16,-1-1 0-16,2 2 0 0,2-2 0 0,-1 0 0 15,1 1 0-15,-1-1 0 0,2 0 0 0,1 2 0 0,-1-2 0 16,-1 0 8-16,4 1-12 0,-3 1 12 0,0-1 0 16,1 1-12-16,2-2 4 0,-2 3 0 0,1-3 0 15,-1 1 0-15,1 1 8 0,0-1 0 0,1 1-12 16,0-1 4-16,-1 1 0 0,2-2 0 0,-1 3 0 0,0-2 0 15,1 1 0-15,-1-2 0 0,0 3 0 0,0-3 0 0,1 1 0 16,-1 1 12-16,0-1-12 0,-1 1 0 0,2-1 0 16,-1 1 0-16,-2-1 0 0,1 4 0 0,0-4 8 15,0 2-8-15,-2 0 0 0,-2-1 4 0,3-1-4 0,-6 2-8 16,2-3 8-16,1 2 4 0,-3-1 0 0,0-2 0 16,0 1 0-16,0 1 4 0,0-1 0 0,0 2 0 0,-2-2 0 15,2 1 0-15,2 1-3 0,-5-1 11 0,1 1-8 0,-1 4 0 16,-2-3 9-16,2 0-13 0,0 3-8 0,-2-2 4 15,-3 1 0-15,4-1 21 0,-3-1-1 0,2 2-3 0,2-4 0 16,-2 2-8-16,-2 0 12 0,0-1-8 0,-1 1 0 16,2-5-5-16,-2-1 5 0,2 3 0 0,-2-3-4 15,0 3 4-15,0-3-4 0,0 0 13 0,0 0-13 0,0-2 0 16,-1 1 9-16,1 1-9 0,0 0 0 0,-3 0-4 16,3-1-1-16,-1-1-4 0,-1-1 14 0,1-1-10 0,-1 1 1 15,-1-3-5-15,0 3 0 0,0-2-5 0,0-1 5 16,-2-1 0-16,2 2 0 0,-1 1 0 0,-1-1-18 15,2-1 14-15,-3 2-15 0,2-1 19 0,3-1-9 0,-2 1-8 16,3 1-19-16,0 1-21 0,-1 0 2 0,4-1-8 16,0 2 1-16,2 1-7 0,1-2-26 0,1 1-18 0,1 1-31 15,0-1-70-15,-2 1 21 0,4-1 10 0,-2 2 37 16,0 0 10-16</inkml:trace>
  <inkml:trace contextRef="#ctx0" brushRef="#br0" timeOffset="641.47">4713 4731 101 0,'0'-2'61'0,"-2"1"7"0,2 1-4 16,3 0-3-16,-3 1 7 0,0-1-29 0,4 0-6 0,-3 2 17 15,1-1-10-15,-2 2-7 0,3 3 10 0,-3-1 4 16,0 1 5-16,0 4 6 0,6-1 1 0,-3 3-6 15,-3 2-1-15,3 0 1 0,2 2 12 0,-2 0-3 0,2 2-8 16,2 0 2-16,0 0-4 0,1 2 1 0,-3-1 5 16,3 1-4-16,1-2 2 0,-1 0-26 0,0 0 23 0,0-3-27 15,5-2 11-15,-4-1-1 0,1-1 1 0,-1-2-4 16,2-5-9-16,-3 1 15 0,3-2-5 0,-1-5 1 16,-1-1 11-16,2-6-21 0,-1 2 12 0,1-5-5 0,1-2-21 15,1-3 0-15,0-1-1 0,-1-3-10 0,0-1 0 16,-2 0-5-16,0 1-17 0,0 0 17 0,-3-2-6 0,0 2-5 15,-2 0-5-15,-4 3-15 0,2 0 0 0,-1 1 1 16,-2 3 15-16,0 2-9 0,0-2 0 0,0 5-10 16,0 0-3-16,0 2 0 0,-2 2 20 0,2 0-19 0,2 1-3 15,-4 3-13-15,2-1-16 0,-1 1-6 0,1 1-18 16,-2-2-57-16,-1 2-62 0,3 0-6 0,0 0 27 0,-2 2 19 16,2-2 26-16,0 0 18 0</inkml:trace>
  <inkml:trace contextRef="#ctx0" brushRef="#br0" timeOffset="1773.23">5217 4771 66 0,'0'0'110'0,"0"0"-6"15,2 0-18-15,-2 0-4 0,4 0-3 0,-4 0-25 16,0 0-7-16,2 0-14 0,-2 0 7 0,1 0-14 0,-1 0 7 0,0 0-11 15,-1 0 3-15,2 0 1 0,-2 0 7 0,2 0-7 16,1 0 0-16,1 0-14 0,-1 2 21 0,0 2-18 16,-1 1 19-16,4-1 0 0,-2 3 1 0,-1 1-12 15,1 0 4-15,-3 4 0 0,0 0 0 0,4 0 0 0,-4 1 9 16,0 1 0-16,2-1 0 0,-1 2 0 0,1 2-19 16,0-1-5-16,1 2 4 0,0-1 9 0,0 1-4 0,1 0 8 15,-1 0-7-15,0-2-5 0,-3-1 0 0,2 2-4 16,-2-2 0-16,0-2 0 0,2 0-5 0,-2 0 1 0,-2-3 0 15,4-1 0-15,-2-2-1 0,2 3 1 0,-2-6-4 16,0-1-1-16,3 0 1 0,-3-1-1 0,0-1 1 16,2-1-1-16,-1 0 5 0,-4 0 4 0,5 0-3 0,-4-1-1 15,4 1 9-15,-2-2-14 0,-2 2-4 0,2-3 10 16,0-1 8-16,0-1-4 0,0-1 0 0,0-1 0 0,0-2-4 16,0-2-1-16,0-1 1 0,0 0-1 0,0-4-4 15,0 4-5-15,0-2-10 0,0-2 6 0,0-2-1 16,0 1-14-16,0 1 9 0,3-2 1 0,-1 1 0 0,1 1-1 15,0-2 1-15,2 1 4 0,0 2-13 0,1-1 13 16,-1 2 1-16,1 2-1 0,-1 0 1 0,0 2 4 16,-2 1 0-16,3-2 0 0,-3 4 0 0,2 0 0 0,0 2-14 15,0-1 14-15,-2 1 0 0,3-1 0 0,0 2-9 0,-3 2 9 16,2 1 0-16,0-1 9 0,0 2-9 0,0-1 0 16,1 1 0-16,-2 0 0 0,1 0 0 0,0 0 0 0,0 3-14 15,0-2 14-15,2 4 0 0,-2-4 0 0,0 3 5 16,0 3-5-16,-2-3 5 0,2 5-15 0,-2-1 10 15,3 0 5-15,-3 0 0 0,2 1-1 0,-3-1-4 0,2 2 5 16,-2 1-14-16,-2-2 9 0,0 1 0 0,3-1 0 16,-1 2 4-16,-1-1 1 0,1 1-1 0,-2 1-4 0,0 0 0 15,2 0 14-15,2-2-10 0,-2 1-4 0,-1 1 0 16,1-3 0-16,-2 3-9 0,-2-3 14 0,4 0-5 0,-2 1 4 16,0-1-13-16,0 0 18 0,-2-1-4 0,2 1 0 15,0-2-1-15,0 1 5 0,0-2-4 0,0 3 4 16,0-3 10-16,0-3-5 0,0 1 0 0,0 1 1 0,0-2-20 15,0-2 0-15,0 1 24 0,0-1-4 0,0-1-1 16,0 0-24-16,0 2 20 0,0-2 10 0,0 1-25 0,0-2 24 16,0 1 1-16,0 0-25 0,0 0 25 0,0 1 0 0,0-1-15 15,0-3 10-15,0 2-15 0,0-4-10 0,0-3 20 16,0 1-20-16,0-2 20 0,0 2-25 0,2-7 25 16,-1-1-5-16,1-1 0 0,1 1-5 0,2-2 0 0,0-1 0 15,-2 0-5-15,6 0 0 0,-2 0 0 0,-1-1-15 16,2 2 20-16,1 2-15 0,-1-3-10 0,2 3 15 15,-4 0 1-15,2 2-1 0,0 2-10 0,0-1 6 0,-2 3 0 16,3-1 4-16,-5 4 10 0,-3 1 10 0,1 2-1 16,3 2 1-16,-2-2-1 0,2 1 1 0,-2 2 0 0,1 0 0 15,-1 2-1-15,2 1 1 0,2-2 0 0,1 1-25 16,-1 4 5-16,-2-2 20 0,3 2 10 0,0 2-5 0,-1-1-20 16,2 4 25-16,-3-1-10 0,2 1 0 0,0-1-15 15,0 4 15-15,-2-1 6 0,1-1-1 0,-4 2 1 16,0-1 5-16,0 0 10 0,-3 3 2 0,3-1-1 0,-3 0 2 15,0 0-6-15,0-1-17 0,-3 0 1 0,3 3-1 16,0-2 1-16,0-2-18 0,0 1 6 0,0-2-6 0,0-2-17 16,0 1-11-16,0-2-16 0,0-3-30 0,0 0-13 15,0-4-34-15,0 0 1 0,0 0-79 0,0-1-75 16,0-4 12-16,0-1 51 0,0-1 25 0,0-2 9 0,0-2 22 16,0-2 33-16</inkml:trace>
  <inkml:trace contextRef="#ctx0" brushRef="#br0" timeOffset="2676.7199">5924 4325 91 0,'2'-1'78'0,"2"1"-6"0,-7 0-8 0,6 0-3 15,0 1 7-15,0 3-29 0,-1-1 4 0,1 0-3 16,2 1 0-16,-2 2-11 0,1 2-11 0,-3-1 4 0,2 2 18 16,3 3-7-16,-6-1-4 0,2 1 0 0,-1 1 12 15,1 1-1-15,-2 2-2 0,2 2-20 0,-1 0 24 0,4 2-12 16,-5-1 0-16,3 2 0 0,-1 0 1 0,0 3 4 15,2 0-4-15,1 0 0 0,-2 0 8 0,-2 2 1 16,1-2-12-16,1 1 12 0,-3 2-7 0,2 0-13 0,4 0 13 16,-4 0 1-16,-2 0-5 0,3-1-3 0,-3 2 4 15,3-2 0-15,2-2 5 0,-2 1 1 0,0-1 0 16,0-1-5-16,-1-2-3 0,1 0-19 0,0-3-4 0,-1-3 0 16,3 0 13-16,-5-2 11 0,0-2-5 0,0-1-15 15,1-5-9-15,-1 2 10 0,0-5-10 0,-1 0 24 0,4 0-19 16,-3-2 25-16,0 0-10 0,0 0-5 0,0 0 0 15,0-4 1-15,0-1-6 0,0-1 0 0,0 0 1 16,4-1-1-16,-8-4 6 0,4-1-11 0,0-3 0 0,0-1-5 16,0-2 0-16,0 0 0 0,0-3-5 0,4 1 16 15,-4-1-6-15,4 0-5 0,-1 2 0 0,0-2-26 0,2 1-1 16,0 1 2-16,1 1 4 0,2 1 1 0,1 2 15 0,-4 0 10 16,3 3 0-16,0-1-25 0,-2 1 25 15,2 3 0-15,0 0 0 0,1 1-15 0,-1 1-5 0,0 1 0 16,0 1 25-16,3 2 0 0,-1 3-5 0,-1-3 0 0,2 2 0 15,-1-1 0-15,-1 5 0 0,2 0-25 0,0 2 25 16,-1-1 0-16,1 2 0 0,-3 0-20 0,1 2 0 0,-1 1 5 16,2 0 0-16,-4 3 0 0,1-3 6 0,0 3 23 15,-1-2-24-15,-1 2 25 0,-3-1-25 0,-1-1 25 16,1 1-10-16,-2-1 0 0,2 1 0 0,-2 0 0 0,0-1 11 16,-2 0-6-16,2 1-4 0,0-1-1 0,-3-1 1 15,1 2-1-15,-1-1 17 0,0-1-17 0,-2 0 1 0,-1 0-5 16,-2 0 4-16,2 0-15 0,-4-1 16 0,1-1 0 15,-1 1-6-15,2-2 1 0,-4 1-1 0,2 1 1 16,-3-2-6-16,-1 1 5 0,0-1 7 0,0-1-18 0,-2 4 0 16,0-3-5-16,-1-2 0 0,1 2 0 0,-3-1 0 15,3-1-16-15,1 1 27 0,0-4-32 0,2 0 22 0,-1 1-16 16,1-2-5-16,3 2-10 0,2-2 1 0,0 0-33 0,1 0-21 16,1-4 4-16,3 0-28 0,2 1 0 0,-1-1-55 15,0-2-50-15,4-2-22 0,0 1 41 0,1-4 24 16,3 2 27-16,0-4 6 0</inkml:trace>
  <inkml:trace contextRef="#ctx0" brushRef="#br0" timeOffset="3416.49">6656 4968 52 0,'0'1'103'0,"0"1"4"16,3-1 7-16,-1 1-2 0,1-2-11 0,3 0-22 0,2-2 2 16,0 2 3-16,0-3-2 0,6 0-4 0,1 0-25 15,2-1-3-15,-1-2-4 0,1-2 5 0,3 1-16 0,-4-4 9 16,2-1-8-16,-1 0 4 0,-1 2-11 0,-2-1-5 15,-1 1-11-15,-2-2 16 0,-3 2-12 0,-2 2-13 0,0-1 21 16,-3 1-12-16,-3 2-9 0,2 0 17 0,-4-1-21 16,-1 1 26-16,0 1-13 0,-3-1 0 0,0 2 0 15,-1 1 14-15,-1-2-9 0,1 1-1 0,-1 1 15 0,-4 1 0 16,4-2-23-16,1 2 28 0,-1 1-8 0,0 1-6 16,-1-2 1-16,2 2-14 0,-1 0 14 0,3 0-4 0,-1 0 0 15,-2-3-15-15,2 5 10 0,1-1 0 0,-1-1 0 16,1 0-4-16,-1-1-6 0,1 1 0 0,0 0 0 15,0 1 0-15,1-1 0 0,-1 2 1 0,-3 1-1 0,2 0 0 16,3 0-15-16,-4 0 25 0,2 1-25 0,-1 2 26 16,0-1-27-16,1 0 27 0,-1 2-16 0,3-1 0 0,-2-1 5 15,0 2-15-15,1 0 10 0,0 1 0 0,0-1 5 16,0 2 0-16,-2 2 0 0,4-3-5 0,-1 3-10 0,3 0 15 16,-1-1 0-16,-1 2 1 0,-2 0-1 0,4 2 6 15,0-1 5-15,2 1 11 0,0-1 6 0,1 2-22 0,2 0 23 16,-2 0-23-16,2 0 24 0,0-1 0 0,1-1 1 15,3 2-36-15,1-2 30 0,-2 0-30 0,3 0 18 16,0-4-18-16,-3 3 13 0,3-4-13 0,0 1-7 16,-1-3 32-16,2 1-31 0,-1-5 25 0,5 1-38 0,-5-3 19 15,2 0-37-15,3-2-23 0,-2-1 7 0,0-3-32 0,-1 0-2 16,2-3-47-16,-3 0-7 0,2 0-14 0,-5-1-62 16,-1-4-62-16,0 0 26 0,0 1 26 0,-2 0 46 15,-4-1 6-15,1 1 35 0</inkml:trace>
  <inkml:trace contextRef="#ctx0" brushRef="#br0" timeOffset="3982.78">7124 4821 84 0,'2'3'107'0,"-2"1"-15"0,0 2-2 0,1 2 10 15,-4-1-17-15,3 4-3 0,0-3-4 0,0 5-10 16,0-3 4-16,3 4-11 0,-3 1 1 0,2 0 16 0,-2 1-15 15,4 1 8-15,-4-1 2 0,3 0-7 0,1 1-3 16,-3 1 9-16,4 0-3 0,-5 0-2 0,0-1 1 16,2-2 6-16,-1 0-12 0,-1 0 2 0,0-2-23 0,2-1 20 15,-2 0-13-15,0-3-15 0,2 0 27 0,-2-1-31 16,1-2 22-16,1-2-27 0,-1-1 24 0,-1-1 0 16,0-1-16-16,0 1 6 0,0-2-6 0,2 0 7 0,-4 0 2 15,2 0 19-15,0-3-32 0,0 3 29 0,0-2-42 16,0 2 36-16,0-6-34 0,0 3 28 0,0-4-36 0,0-1 30 15,0-2-37-15,0-1 38 0,0-1-46 0,0-3 38 0,0 0-37 16,0-1 30-16,5-4-15 0,-2 1 7 0,0-2 1 16,2 0-24-16,1 0-8 0,1 0 1 0,2-2-16 15,-1 2 1-15,0 2 0 0,4 1 15 0,-2 0-35 0,0 4 43 16,2-2-8-16,-4 2 1 0,2 2 0 0,-1 2-34 16,2 1 34-16,-5 0 1 0,3 2-1 0,0 0 1 0,-3 6-7 15,2-2-19-15,-3 1 1 0,3 2-6 0,1-1-4 16,-2 1 0-16,-1 0-10 0,2 1-21 0,1-1 4 15,-1 3-24-15,2-1-5 0,-1-1-23 0,-3 2-25 0,2-3-58 16,-1 2-54-16,-2-1 9 0,2 0 50 0,-2 1 21 16,-2 0 12-16,0-2 33 0</inkml:trace>
  <inkml:trace contextRef="#ctx0" brushRef="#br0" timeOffset="7766.21">11687 3762 66 0,'3'0'82'0,"0"1"0"16,-1-1 4-16,-1 0-18 0,3 0 14 0,-1-3-39 0,0 3 19 16,0 2-12-16,2-2-3 0,-2 0-3 0,3 0-7 15,-1 0-1-15,1 0 1 0,-2 1 15 0,1-1-23 16,-1 0 9-16,4 0 7 0,-3 0-11 0,1 0-4 0,1 1 1 16,-1-1-4-16,1 0 0 0,2 2-4 0,-3-5 12 15,0 3-4-15,5 0-15 0,-3 0 0 0,0 0 8 0,4 0 0 16,-2 0-4-16,1 0-12 0,2 0 0 0,-2 0 8 15,0 0 1-15,3 0-1 0,-2 0 1 0,1 0-5 0,2 0-16 16,0 0 0-16,-2 0 0 0,4 0-1 0,-2 0 1 16,4 0 4-16,-5 0 0 0,5 0 0 0,0 0 9 0,-2 0 7 15,2 0-16-15,-3 0 4 0,5 0 13 0,-4 0-5 16,4 0-16-16,-3 0 0 0,2 0 21 0,-1 0-21 0,1-1 8 16,-1-1 8-16,0 2-20 0,3 0 21 0,-3 0-22 15,3-1 1-15,-1-2 20 0,-2 3-7 16,1-2-14-16,2-1 13 0,-2 5-12 0,0-5 12 0,2 1 9 0,-3-1 0 15,3 3-22-15,-4-3 1 0,2 3-1 0,-1 0 5 16,2 0-4-16,-2 0 20 0,0 0 1 0,-2-1-22 0,4 2 1 16,-5-1 21-16,3 0-22 0,-2 0 1 0,0 0 20 15,0 0-20-15,-2 0 12 0,4 0 9 0,-3 0-22 16,3 0 1-16,-2 0 0 0,0 0 20 0,2 0-3 0,1 0-18 16,2 0 22-16,-1 0-5 0,0 0-16 0,1 0-1 15,2 0 9-15,-2 0 13 0,1 0-26 0,2 0 5 0,-2 0 21 16,-1 0-13-16,2 0-9 0,0 0 22 0,-2 0-5 15,2 0-8-15,-3 0 9 0,2 0-22 0,-1 0 13 0,-1 0 9 16,1 0-1-16,0 3-21 0,2-1 22 0,-2-1-22 16,0 1 22-16,2 1-22 0,-2-3 21 0,0 3-16 15,3-3 16-15,-3 0-8 0,5 1-12 0,-6-2 20 16,4 1-21-16,-1 0 22 0,-1 0-22 0,0 0 22 0,1 0-9 0,-1 0 8 16,1 0 1-16,-2 0-22 0,0 0 0 0,0 0 22 15,2 0-18-15,-3 1 18 0,-1 2-22 0,4-1 21 16,-5 2-20-16,5-2 3 0,-2 1 18 0,1 0-18 0,-2 0 22 15,1 0-21-15,2-1 16 0,-1-2-16 0,-2 2 16 16,4-2-21-16,-1 0 13 0,0-2 9 0,-2 2-1 0,0 0-20 16,0 0 20-16,2 0-21 0,-2 0 22 0,0 0-9 15,2 0-13-15,-5 0 22 0,3 2-22 0,0-2 21 0,-3 2-20 16,0 1 20-16,1-2 1 0,-3 1-1 0,1 1-21 16,0-2 22-16,-1 2-22 0,0 0 22 0,1-3-22 15,-1 2 21-15,-1-1-20 0,3-1 12 0,-1 0-8 0,1 0 16 16,-2 0-16-16,0 2 16 0,0-4-8 0,3 2 0 15,-3 2 0-15,2-2 0 0,0-2-13 0,1 2 22 16,-2 0-5-16,6 0 0 0,-4 0 0 0,4 0 0 0,-2 0-8 16,3 0 8-16,-1 0-8 0,1 0-4 0,2 0 4 15,-3 0 8-15,1 0-12 0,1 0 3 0,-1 0 10 0,2 0-1 16,-5 0 0-16,2 0-12 0,-1 0-1 0,1 0 13 16,-2 0 1-16,4 0-10 0,-3 0-3 0,2 0 4 15,-4 0 0-15,5 0 0 0,-3-1 0 0,1 1-1 0,-1-4 14 16,0 4-5-16,0-2-8 0,1 0 0 0,0 1-1 15,-2-4 5-15,0 4-4 0,3-1 4 0,-3 2 4 0,-1-1 1 16,3 1-10-16,-1-2 5 0,1 2 0 0,-1 0-4 0,3 0 4 16,-2 0-4-16,1 0-8 0,0-2 12 15,1 2 0-15,1 0 0 0,0 0 8 0,1 0-12 0,0 0 4 0,1 0 0 16,-1-1 0-16,2 0 0 0,-3-1 0 0,3 2 0 16,-1-1 0-16,1-2 0 0,1 0 0 0,-1 1 0 15,0-1 0-15,-2 0 0 0,0 0 0 0,4 3 8 0,-4-4 0 16,2 1 1-16,0 3-13 0,-1-3 4 0,-1 1 0 15,0 1-5-15,1-1 5 0,-1 2 0 0,1 0 0 16,-1-3-4-16,2 3 4 0,0 0 9 0,0-1-1 0,0 1-12 16,2-2 4-16,-1 4 8 0,1-4-4 0,1 2 0 15,-1 0 0-15,3-1-12 0,-2-2 4 16,0 0 0-16,2 1 4 0,-1-1-4 0,0-1 0 0,1 2 4 0,-1-1-5 16,1 2 5-16,-1-4-4 0,-3 4 4 0,2-3 0 0,-1 3 9 15,0 0-14-15,-1 1 5 0,-1 0-4 0,0-3 4 16,0 3-4-16,-1 0 4 0,3 0-4 0,-6 1 4 15,6-1 0-15,-2 0 0 0,2 0 0 0,-1 0 8 0,1-1-8 16,0 1 0-16,1 0 9 0,0 0-14 0,0 0 5 16,1 0-4-16,0 0 4 0,-2 0 9 0,0 0-9 0,4 0-5 15,-6 0 5-15,1 0-4 0,1 0 4 0,0 0-4 16,-2-2 4-16,0 2-4 0,-2 0 4 0,-1-1 0 16,0 1-4-16,0 0 4 0,0 0 0 0,0 0 0 0,-2-2 8 15,2 2-12-15,-5 2 4 0,3-2 8 0,1 0-12 16,0 0 4-16,1 0 8 0,2-2 1 0,-4 2-1 0,2 0-4 15,2 0-8-15,2 0 0 0,-1 0 0 0,0 0 0 16,0 0 4-16,0 0 8 0,-1 0 0 0,-1 0-16 16,2 0 4-16,-1 0 8 0,-1 0-4 0,0 0 4 0,-1 0-8 15,-1 0 4-15,-1 0-4 0,4 0-9 0,-6 0 13 16,2 0 9-16,1 0-1 0,-4 0 0 0,3 0-4 16,-3 0 0-16,3 0-8 0,-2 0 0 0,1 0 8 0,-1 0 0 0,1 0 1 15,-2 0-1-15,4 0 0 0,-1 0-12 0,3 0 3 16,-3 0 10-16,2 0-1 0,2 0 0 0,1 0-12 15,1 0 3-15,-1 0 5 0,3 0-4 0,-1 0 0 0,1 0 0 16,-1 0 4-16,1 0-12 0,0 0 12 0,-1 0 8 16,0 0-16-16,-2 0 8 0,1 0 8 0,-2 0 0 0,-1 0 0 15,1 0-3-15,-3 0-1 0,1 0 0 0,-3 0 0 16,3 0 0-16,-2 0-12 0,-1 2 4 0,1-1 8 16,-1 2-8-16,-2-3-9 0,4 2 13 0,-3 2-8 0,1-4 8 15,2 2 8-15,0-2 1 0,1 3-22 0,2-3 13 16,-3-2 8-16,3 1 1 0,1 4-1 0,0-5 0 0,1 1-20 15,1 1 20-15,0 0-4 0,-2 0 1 0,0 0-18 16,1 0 17-16,-1 0-16 0,-3 0 20 0,2 0-20 16,-4 0 20-16,2 0-16 0,0 0 8 0,-2 0 8 0,0 0 0 15,1 0 1-15,-4 0-5 0,2 0 0 0,1 0 0 16,0 0-16-16,-1 0 20 0,2 0-4 0,-1 0 0 16,2 0 1-16,-2 0-5 0,1 0 4 0,1-2-4 0,-3 2 0 0,3-2-4 15,2 0-1-15,-1 2-11 0,1-3 20 16,-3 1-17-16,4 2 17 0,-3-1-8 0,2 1-8 0,-5 0 20 15,1-2-20-15,0 4 20 0,-3-2-16 0,1 0 16 0,-5 0-8 16,3 0-13-16,-4 0 22 0,4 0-18 0,-2 0 18 16,-2 0-1-16,2 0-20 0,0 0 7 0,0 0 14 0,1 0-1 15,-2 0-4-15,3 0 0 0,-1 0 1 0,-1 0-14 16,2-2 5-16,-2 1 8 0,0-1 0 0,1 2 1 16,-4-1-1-16,3 1-13 0,-1 0 5 0,-3 0 8 15,0 0-12-15,-1-2 4 0,0 4-9 0,-2-4 13 0,1 4 9 16,0-2-1-16,-1 0-20 0,-2 0 12 0,1-2 8 0,0 2-4 15,-3 0 0-15,4 0-16 0,-2 0 8 0,0 0 12 16,1 0-4-16,-2 0-8 0,-1 0 8 0,0 0 0 16,1 0 0-16,-4 0 1 0,2 0-1 0,-4 0 0 0,0 0-4 15,-1 0 4-15,-2 0-16 0,1 0-1 0,-1 0 9 16,0 0 12-16,0 0-4 0,0 0-16 0,-1 0 20 0,2 0 1 16,-1 0-18-16,0 0 18 0,0 0-1 0,5 0-21 15,-5 0 9-15,1 0-4 0,-1 0 16 0,0 0-4 16,0 0 1-16,0 0-1 0,0-2-8 0,3 2-9 0,-3-2 21 15,0 2-3-15,2-2-1 0,-2 1 0 0,0-1 0 16,3 1 0-16,-3 1-16 0,2-3-1 0,-1 3 22 0,-4-2-5 16,5 2 0-16,-1 0 0 0,-2 0 0 0,1-3 1 0,1 2-1 15,-4 1 0-15,6-2-12 0,-3 4 3 0,0-4 10 16,0-1-1-16,0 2 0 0,0-1-4 0,0 1 0 16,0 2 0-16,2-1 4 0,-2-3-4 0,-2 3 0 0,2-3 0 15,0 2 0-15,0 2 5 0,-1-1-1 0,-2 0-4 16,1-1 4-16,-1 1 0 0,0-2-8 0,-2 4-9 0,2-4 5 15,-3 4 16-15,1-2-16 0,-2 0 4 0,4 0-1 16,-4 0 22-16,0 0-8 0,1-2 4 0,1 2-13 16,-1 3 12-16,0-1 1 0,-1 1 0 0,2 0 5 0,1 1 8 15,-1 1 0-15,1-1 1 0,0 2-14 0,-1 2 24 16,1-1-19-16,-1 2 14 0,0-1 6 0,2-1-5 0,-1 2 6 16,4 0 0-16,-3-1-14 0,2 1 21 0,1 0-21 15,0-2 17-15,0 0-15 0,0 1-17 0,3-3 28 16,-2 0-27-16,3 0 23 0,1-3-18 0,-1-1-16 15,4 1 23-15,1-1-23 0,3-2 17 0,1-2-28 0,2-2 22 16,0 1-16-16,0-2-7 0,-2-2-5 0,4 1 0 16,-4-2 0-16,1-2 1 0,-3 2-12 0,-3 0 1 0,3 2 6 15,-8-2 10-15,1 0 6 0,-1 1 0 0,-2 1 15 16,-4-1-10-16,2 2 0 0,-3-1 0 0,-2 1 0 0,-2-2 0 0,0 2 6 16,3 0-1-16,-3 0 6 0,-1 2-6 15,0-1 6-15,1 2 0 0,1 1 10 0,-2 0-4 0,3 0-1 16,-1 2 1-16,2-1-17 0,1 1-11 0,-4 1 11 0,3 1 0 15,0 2-6-15,2 1 12 0,0-2 5 0,-2 1 0 16,4 0-11-16,1 1 0 0,-4 1-5 0,4 1 5 16,0 0 0-16,0-1-6 0,4-2 1 0,-3 0-1 0,4-2-16 15,1 0 0-15,1-1 16 0,2 1-4 0,1-2-23 16,1-3 23-16,4-3-6 0,-2 1-10 0,1-1 5 0,1-2 0 16,-1 3 6-16,-1-3 0 0,-5-1-5 0,2 0 5 15,-5 0 15-15,-2 2-15 0,1-1 30 0,-4 2 5 16,1 0-5-16,-6 3 5 0,2-2 6 0,-8 4 15 0,3-2-20 15,-1 3 28-15,2-1-28 0,-3 1 29 0,-2 0-4 16,1 3-6-16,-1-2-4 0,2 0-18 0,-1 4-12 16,3-2 18-16,0 2-36 0,3-2 12 0,-1 1-36 0,0 2-17 15,1-1-55-15,0-1-15 0,2 0-22 0,2 1-78 16,-3-2-93-16,1-1 35 0,2-2 46 0,-5 3 24 0,-1 0 31 16,1-1 22-16,-2 3 16 0</inkml:trace>
  <inkml:trace contextRef="#ctx0" brushRef="#br0" timeOffset="11072.34">11826 6699 91 0,'0'1'82'0,"0"1"3"15,0-2-2-15,-1 0-1 0,1 0-3 0,0 0-21 0,0 0 7 16,1 0-11-16,1 0 8 0,1 0-7 0,-1 0 1 15,2 0-12-15,-2 0-3 0,2 1-3 0,1-1-1 16,0 0-3-16,-2 0 1 0,2 1-1 0,-2-1 9 0,2 0-4 16,1 2-4-16,0-2-19 0,2 0 0 0,-3-2 8 15,3 2 4-15,1 0-4 0,-1 0-8 0,2 0-7 0,2 0-5 16,0-2 12-16,-1 0 9 0,1-1-5 0,1 2 1 16,3-2 0-16,-2 1 0 0,3-1-4 0,-1 1 0 0,2 1-8 15,-1-2 0-15,2 5-1 0,0-4 1 0,-1 2-9 16,3 2 9-16,0-4 8 0,-2 2-8 0,3 2 0 15,-1-2-5-15,-2-2 5 0,1 2 0 0,2 0 4 0,-1 0-4 16,-1 0 0-16,2 0 14 0,-2 0-5 0,3 0 0 16,-2 0 0-16,-2 0-4 0,3-1 0 0,2 1 0 15,-4 0-9-15,1 0 9 0,1-2-4 0,-2 1-1 0,0 1-9 16,0 0 0-16,-2-2 10 0,0 1-10 0,1 4 10 16,-3-5-1-16,3 2 1 0,-3-1 0 0,0 1-5 15,0 3-1-15,1-3 1 0,-1 3 0 0,0-2 0 0,-2 1 0 16,3-1-5-16,-1 2 0 0,1 0 0 0,2 2 5 0,-1-2-5 15,-1-3 0-15,2 3 0 0,2-3-10 0,1 1-9 16,1 0 4-16,1 1 20 0,2-2 0 0,0-2 0 0,1 2-1 16,2-1 1-16,2 4-19 0,-1-3 19 0,2 0-10 15,-2 0 0-15,2 3 0 0,-1-3-10 0,1 2 20 0,-2-2-19 16,0 0 4-16,0 1 20 0,0 1-10 0,-3 1 0 16,1 0 0-16,-2 3-15 0,2-6 25 0,-1 1-20 15,0-1 20-15,0 5-20 0,1-4 20 0,-1 2-20 0,1-3 20 16,3-1 0-16,-1 1-25 0,-2-2 25 0,4 4-5 15,-2-2-1-15,1 1-18 0,3-2 19 0,-1 1-10 16,0 0-9-16,0 0 23 0,2 0 1 0,-2 0-5 0,2 0-10 16,-2 1 0-16,1 1 0 0,0 0 5 0,-2 0 5 15,-1 0 0-15,3-1 0 0,-3 2-15 0,1-1 5 0,-1-1 0 16,-1 1-9-16,2-2 9 0,0 0 5 0,-1 0 0 16,-1-2 0-16,2 4 5 0,-2-4 5 0,2 2-15 0,-2 0 0 15,1 0 0-15,3 2 10 0,-3-1-10 0,-1-1 1 16,4 0-1-16,-3 2 0 0,4 1 5 0,-2-1 10 15,2 2-1-15,-2 0 1 0,3 1-6 0,-4-2 1 16,3 3 0-16,-2-2-10 0,3 2 10 0,-2 0 0 0,-3-1 0 0,3-1-15 16,0-1 5-16,-2 0 10 0,0 0 0 0,1 0 0 15,1 0-5-15,-2-1 4 0,1 1-4 0,0-3 5 16,1 1-5-16,-1-1-9 0,2 0 13 0,-2 0-4 0,0 2 0 16,5-4 0-16,-2 2-9 0,2-1-1 0,-1 1 5 0,1 3 10 15,1-2 0-15,-1 2 0 0,-1 0-15 0,2-1 15 16,-2 1 0-16,0 0 0 0,0 1-5 0,-1-1 4 15,-1 3-4-15,0-6 0 0,-2 2 0 0,3-1 0 0,-3-1-9 16,0 2-1-16,2-2 1 0,-1 1 9 0,-3-2-10 16,4 1 1-16,0 0-6 0,0 0-8 0,2 0 14 15,0 1-5-15,2-1 5 0,1-1-5 0,1 1 5 0,0 0-5 16,1 0 5-16,-2 0 0 0,0 0 0 0,1 0 4 16,-4 0 1-16,0 0-54 0,-2 3 58 0,0-3 0 0,-2 1 0 15,-1 2 0-15,-2-2 9 0,1 1-9 0,-2 1 9 16,1 0-22-16,2 2 13 0,-4-2 9 0,0-1-9 0,2 2 0 15,-1-3 0-15,-1-1 0 0,2 0-9 0,2 3 9 16,0-3 0-16,-1 0 0 0,4 0 9 0,-2 0-9 16,2 0 0-16,2 0 0 0,-1 2 0 0,2-2 0 15,-4 1 0-15,3 1-9 0,-1-1 13 0,-1-1-4 0,2 2 0 16,-1-2 0-16,-2 0 0 0,0 0 0 0,1 0 0 0,-4 0 0 16,2 0 0-16,-1-2 0 0,1 4 0 0,1-2 0 15,-4 0 0-15,1 0 5 0,-1 0 3 0,4 0-8 16,-3 0 0-16,1 0 0 0,-1 0 0 0,4-2 9 0,-2 2 0 15,2 0-13-15,-2 0 4 0,4 0 0 0,-3 0 9 0,1 0-14 16,0 0 5-16,3 0 9 0,-4 0-4 0,1 0-10 16,0 0 1-16,0 0-10 0,-2 0 10 0,2 0 13 0,-5 0-9 15,3 0 0-15,-1 0 0 0,0 0 0 16,-1 0 0-16,-1 0 0 0,0 0-14 0,0 0 14 16,2 0 0-16,-2 0 9 0,3 0 0 0,-1 0 0 0,1 0-13 0,-2 0-1 15,3 0 5-15,0 0 0 0,0 0 0 0,1 0 0 16,-2 0 0-16,3 0 0 0,-1 0-4 0,3 0 4 15,0 0 0-15,-2 0 0 0,1 0 0 0,-1 0 0 0,2 0 0 16,-2 0 0-16,1 0 0 0,-3 0 0 0,1 0 0 16,0 0-5-16,3 0 5 0,-7-1-4 0,4-1 4 15,0 2 0-15,-3 0 0 0,1 0-5 0,-2 0 5 0,1 0 9 16,3-1-9-16,-3 1 0 0,1 0 0 0,-1 1 0 16,2-1 0-16,1-1 0 0,-2 2 0 0,-1 1 0 0,1-2 9 15,0 1-9-15,-1-1 0 0,-1 2-4 0,-1-2 4 16,2 1 0-16,0 1 0 0,-4-2 9 0,2 0-14 0,-2-2 14 15,2 2-9-15,0 2-4 0,-3-2 4 0,1-2-5 16,0 2 14-16,1 0-13 0,-1 0-10 0,0 0 10 16,1 0 4-16,-1 0 0 0,1 0 0 0,-3 2 0 0,3-1-5 15,-1 2 5-15,1-3 5 0,-2 2-5 0,0 1 0 0,1 0 0 16,-3 0 0-16,1 1 0 0,2-1 0 0,-3-1 0 16,-1-1 0-16,0 2 0 0,1-1 0 0,-3-1 0 0,2 1 0 15,-2-2-9-15,4 0 9 0,-1 0 0 0,-3 0 0 16,2 0 0-16,-1 0 0 0,3-2 0 0,-3 2 0 0,-2 2 0 15,4-2 9-15,-3 0-9 0,0 0-13 0,-1 0 13 16,1-2 0-16,-1 2 0 0,-4 0 0 0,0 0 0 16,0 0 0-16,-2 0 0 0,0 0 0 0,-2 0 0 0,0 2 0 15,-3-1 8-15,1 1-16 0,-2-2 8 0,-1 0 0 16,3 2-9-16,-4-2 9 0,1 2 9 0,-4-2-9 0,1 2 0 16,0-4 0-16,-4 2 0 0,1 0 0 0,-1 0 0 15,-1 0 0-15,0 0 0 0,0 0 0 0,0 0 4 16,-1 0-4-16,-1 0 0 0,4 0 9 0,-2 0-9 0,0 0 0 15,0 0 0-15,0 0 0 0,0 0 0 0,0 0 9 16,0 0-9-16,-2 0 0 0,2 0 0 0,0 0 0 0,0 0 0 16,0 0-5-16,0 0 14 0,0 0-4 0,0 0-10 15,0 0 1-15,0 0 4 0,0 0-5 0,0 0 1 16,0 0 4-16,0 0-5 0,0 0 14 0,0 0-13 0,0 0-1 16,0 0 10-16,0 0-1 0,0 0-21 0,0 0 12 15,0 0 10-15,0 0-23 0,0 0 14 0,0 0-1 0,0 0 1 16,0 0 0-16,0 0 8 0,0 0-17 0,0 0 17 15,0 0-8-15,0 0 0 0,0 0-48 0,0 0 61 0,0 0-9 16,0 0 4-16,0 0-13 0,0 0 22 0,0 0-21 16,0 0-1-16,0 0 22 0,0 0-22 0,0 0 22 0,0 0-21 15,0 0 20-15,0 0-20 0,3 0 12 0,-3 0 9 16,0 0-22-16,2 0 9 0,-2-3 13 0,2 2-13 0,-2-2 0 16,1 3-8-16,-1-3 21 0,3 1-22 0,-3-1 18 15,4 2-9-15,-4-1 0 0,1 0 8 0,2 2-8 16,1 0 0-16,2 0-8 0,-6-2 16 0,1 2-8 0,-1 0-8 15,3 1 8-15,-3-4 0 0,2 2 0 0,-2 1 0 16,-2-2 0-16,2 2 0 0,0 0 0 0,0 0 8 0,0 0-16 16,2 0 12-16,-4 0 9 0,2 0-22 0,0 0 14 15,0 0 8-15,0 0-22 0,0-1 18 0,2-2-18 16,1 1 0-16,0 2 9 0,-1-3 0 0,1 0 0 0,1 2 0 16,-3-2 0-16,2-2-8 0,2 2 12 0,-4 2 5 15,-1-1-9-15,2 2-9 0,-2-5 9 0,0 3 13 0,0-1-13 16,0 0 13-16,-2 1-22 0,2-1 22 0,0 2-13 15,0-4 0-15,0 2-8 0,0 2 12 0,0-2 0 16,-1 0 1-16,-1 1-1 0,-1 2 5 0,0 0 0 0,0 0-5 16,0 0 5-16,-1 0 0 0,0 0 9 0,-3-3-10 0,4 5 1 15,-1-1 10-15,2-1-1 0,-1 0 0 0,0 0-13 16,-2 0 13-16,2 0 1 0,-4 5-19 0,4-2 23 0,-5 2-18 16,4 2 14-16,-3-1 5 0,-1 3 0 0,1 0 15 15,0 1 1-15,1 1 6 0,-1 1 1 0,2-2-26 16,1 1 16-16,4-1 12 0,-5 1 2 0,5-2-17 0,-3 0 1 15,3-1 1-15,0 0-6 0,3 0-12 0,-1-1 13 16,2-2 0-16,3-2 1 0,-4 0-6 0,5-1 0 0,2-2-84 16,0 2 96-16,3-4-18 0,1 0 0 0,1-1 0 15,0-2 7-15,1-3-6 0,1 1-15 0,0 1 1 0,-4-1 0 16,0-2 0-16,1 1-7 0,-6 1 0 0,-1-1 0 16,-2 1 7-16,-1-1 0 0,0 4 0 0,-8-4 0 15,1 2 8-15,0 0-23 0,-2 0 37 0,-1 0-14 0,-1 0-15 16,-2 3 14-16,1-1 23 0,0-2-30 0,-3 3 31 15,3 0-30-15,0 1 30 0,0 2 2 0,-2-2-9 0,1 2 2 16,3 2 0-16,-2 0-8 0,0 2-17 0,0 1 18 16,2 1-18-16,1 0-25 0,-4 1 43 0,4 0-26 15,-1 3 8-15,3 0 10 0,-4-1-1 0,7 0 1 0,-1-1-10 16,-3 1-43-16,8-2 1 0,-4-1 42 0,1 0 1 16,2 0-9-16,4-4-43 0,-1 1 43 0,5-3-25 15,-3 1 0-15,3-2-8 0,3-2 17 0,-3 0-25 0,2-2 2 16,1-2 0-16,-1 2 9 0,-1 2-15 0,-2-3 30 0,-2 0 1 15,0 0 7-15,-4 0 7 0,-2 5 0 0,0-2 0 16,-4 1 7-16,0 1 22 0,-2-2 1 0,-4 1 8 0,0-1 0 16,2 3-14-16,-2 0 7 0,-3 0 2 0,1-4-1 15,2 4 1-15,-2-2 1 0,3 1 0 0,-1 2-8 16,2-1 1-16,0 0-19 0,-1 0 10 0,6 0-9 0,1-1-9 16,-4 2-35-16,4-1 8 0,-1 0-67 0,-1-3-43 15,5 2-72-15,-4-1-18 0,2-1-93 0,-1-2-83 0,0 0 54 16,0-1 64-16,-1-2 46 0,1-1 31 0,0-2 24 15,0 3 23-15,0-2 19 0</inkml:trace>
  <inkml:trace contextRef="#ctx0" brushRef="#br0" timeOffset="12634.14">22461 3664 98 0,'-2'0'68'0,"2"0"7"15,2 0 3-15,-2 0-3 0,0 0-3 0,0 0-22 0,-2 0-3 16,2 0-21-16,0 0 17 0,0 0-21 0,0 0 10 16,0 0-2-16,0 0-1 0,0 0 0 0,0 0-3 0,2 0 3 15,-1 0-3-15,3 0-7 0,0 0-1 0,1 0 8 16,0 0-7-16,-1 0 15 0,4 0-12 0,-2 0 5 16,2 0-4-16,0 0-1 0,0 0-10 0,3 0 7 0,-1 0 8 15,0-1-19-15,2-1 19 0,-1 1-12 0,2 1-3 16,1-2 0-16,0-1 0 0,2 3-5 0,-2-1 5 0,2-1-4 15,0 0 0-15,1 4 0 0,-1-2-4 0,1 0 0 16,2-3 0-16,-1 4 4 0,1 1-4 0,0-2 0 16,1 0 0-16,1-2 0 0,-2 2 0 0,1 0 0 0,1 0 8 15,-3 0-12-15,0 0 0 0,1 0 0 0,-5 0 0 16,1 0 0-16,1 2 0 0,-5-2 0 0,-1 2 4 16,0 1-4-16,0-3 0 0,-3 1 0 0,1 1 4 0,-1-2 0 15,-2 1-4-15,1 1 4 0,-2-4 8 0,1 4-12 0,2-4 12 16,-4 2-12-16,3 0 12 0,-3-1-3 0,2-1-9 15,1 2 0-15,-3-3 0 0,-1 2 0 0,0-1 4 0,-1-1 8 16,-1 2-12-16,0 1 4 0,3-2 8 0,-6 2-12 16,3 0 5-16,0-1 11 0,0 1-3 0,0 1-1 0,0-2 1 15,0 2-22-15,0-1 9 0,0-1-8 0,3 1 0 16,-3 0-1-16,0 0 22 0,0 0-1 0,0 0-20 16,0 0 20-16,4 0-3 0,-4 0-18 0,1 0 1 0,3 0 0 15,-4 0-1-15,3 0 5 0,-2 0 17 0,-1 0-1 16,0 0-20-16,3 0 20 0,-1 0-20 0,-1 0 0 15,-1 0 20-15,-1 0-8 0,2 0-12 0,-2 1 21 0,2 1-9 16,1 0-13-16,-2 0 22 0,1 1-5 0,-1 0-16 16,0 0 0-16,0 0-1 0,2 1 1 0,-2 1 4 15,0-2 0-15,2 2 20 0,-4-2-12 0,2 2-8 0,2 0 17 16,-1 0-22-16,-1 1 22 0,3 0-21 0,-3 0 20 16,0 0 1-16,4 3-22 0,-4-2 22 0,1 1-21 0,1 1 20 15,0 1-7-15,-2-1-14 0,0 3 1 0,1 0 3 16,2 0 1-16,2 2 0 0,-4-1 4 0,2-1 17 0,-1 3-21 15,0 0-1-15,-1 0 5 0,1 0 0 0,0-1 22 0,-2 1-14 16,0 1-8-16,0-1 21 0,0 0-12 0,-2 0 4 16,0 0-4-16,4 2-1 0,0-4-8 0,-1 2 9 0,2 2 0 15,-3-2-1-15,4-2 6 0,-4 4-6 0,1-5-3 16,2 3 8-16,-1-2 9 0,1 2 1 0,-3-3 0 16,0 0 0-16,0 2 0 0,0-1-9 0,0-1-14 0,0 0 18 15,0-1-8-15,0-1-10 0,0-1 0 0,0 0 19 16,0 0-24-16,0-2 0 0,0-2 24 0,0-2-23 0,0 2 18 15,0-4-24-15,0 2 20 0,0-3-20 0,0 1 10 16,0-1 0-16,0 0-23 0,0 0-1 0,0 0-27 16,0-1-8-16,0-3-21 0,0-2-35 0,-5-1-41 0,2-1-79 15,2-1-5-15,-3-3 32 0,0-2 28 0,0 0 18 16,-1-2 23-16</inkml:trace>
  <inkml:trace contextRef="#ctx0" brushRef="#br0" timeOffset="13049.91">22916 4224 126 0,'0'1'79'0,"0"-1"-4"0,0 0 11 0,2 2-22 16,-1-2 12-16,3-2-22 0,-3 5-11 0,7-3-3 0,-4 0-7 15,3 2-1-15,3-2 9 0,0 1-16 0,1-2-3 16,2-1 11-16,1 2-10 0,1 0 6 0,0 0-14 0,1 0 0 16,3 0 0-16,-2-1 0 0,3 1 0 0,0 0-4 15,-1 1 0-15,3-1-3 0,0 0 3 0,0-1 4 16,-1 1 0-16,1 0-3 0,0 1-1 0,1 2 1 0,-3 0-5 15,0-1 1-15,1 2 0 0,0 1-8 0,-3-1 0 16,-1 2 7-16,0 2 5 0,-3-3-5 0,-1 2 1 0,-2-1 0 16,-2-1-16-16,1 0 20 0,-6 1-1 0,0-3-18 15,-1 0-1-15,-2 0 19 0,-1-2-3 0,2 1-8 0,0-2 8 16,-2 0-20-16,0 0 1 0,-2 0 18 0,0 0-18 16,4 0-1-16,-4 0-3 0,2-2-23 0,0-2-4 15,0 3-33-15,0-4-33 0,-4 1-46 0,0-1-31 0,1-1 20 16,-3 0 23-16,0 2 13 0</inkml:trace>
  <inkml:trace contextRef="#ctx0" brushRef="#br0" timeOffset="14419.37">23000 4325 66 0,'0'0'85'0,"0"0"-6"0,0 0 3 0,0 0-3 0,0 2-8 15,0 0-20-15,0 1-1 0,0 0-17 0,0-2 14 0,0 4-11 16,0-1-3-16,0 1 0 0,1-1 0 0,1 2-4 16,1-1 12-16,-1 1-4 0,-1-2-4 0,4 2-10 0,-2 2-8 15,2-1 0-15,-1 2 19 0,1 0-4 0,-5 2-19 16,4-1 20-16,-3 1-12 0,-1 0 0 0,0 0 1 0,2 3-5 16,-2-3 1-16,0 2-1 0,-2-1 1 0,2 1-1 15,2 1 1-15,-4-2 0 0,2 1 0 0,0 2 0 0,0-1-4 16,0 1 4-16,0 0 0 0,0-2 4 0,0 2 0 15,0-1 1-15,0 1-5 0,0-1 1 0,0 0-5 16,0 3 1-16,0-2-1 0,0 0 1 0,0-1-5 0,0 2 1 16,0-1-1-16,0 1-16 0,0-1-1 0,0 2 5 15,0-1 17-15,0-1-1 0,0 3-7 0,0-1 7 0,0 2-16 16,3 1 17-16,1 0-17 0,-3 1 8 0,2 1 4 16,-1-1 10-16,0 1-10 0,2 1 10 0,-1-1-10 15,0 1-3-15,1-2-1 0,-1 0 0 0,2 1 1 0,-2-2-1 16,0 1 1-16,1-3-1 0,1 3 0 0,0-3-12 15,-2 1 16-15,0-1-8 0,1-1 5 0,-4-1-5 16,1 1 0-16,1-1 4 0,-1-3-4 0,-1 3-9 0,2-1 14 16,-2 0-1-16,0-2 1 0,0 1-1 0,0 1 1 15,0-2-1-15,2 2 1 0,-4-1 3 0,4 1-3 0,-2-2-1 16,-2 1 5-16,2 1-4 0,0-2 4 0,0 1 5 0,0-1-1 16,0-1-13-16,0 2 5 0,0-4 9 15,0 2-5-15,0 0 0 0,0 0 1 0,0-1-1 16,0-1-4-16,0 1 4 0,-3-1-4 0,1 1 0 0,2 1-1 15,0-3 1-15,-1 3 0 0,1-4 0 0,-4 2-1 0,3 0 1 16,-2-2-14-16,3-1 4 0,-4 4 0 0,6-5 0 0,-7 3-9 16,4-2 24-16,-5 2-1 0,2-1-4 0,1-2 0 15,2 1-10-15,-3 1 0 0,0-1 10 0,0 1 0 16,0-1-1-16,4-3 1 0,-2 3 0 0,0-3-15 0,0-1 6 16,2-1-1-16,0-1-9 0,0 0 4 0,0-1 1 15,0 2 23-15,0-4-9 0,0 4-10 0,0-2 0 16,0 0 24-16,0 0-24 0,0 0 20 0,0 2-20 0,0-2 19 15,0-2-19-15,0 0 20 0,0 0-25 0,0-3 5 0,2 2 20 16,0 2-25-16,1-2 20 0,2-3-20 0,0 3 15 16,1-3-15-16,3 1 25 0,1 1-6 0,0 1-18 15,4-3 18-15,-5 1-18 0,4-2 18 0,3 1-18 16,-3 1 18-16,2-1-18 0,0 2 18 0,2-1-18 16,-4 1 18-16,4-1-18 0,-3 2 18 0,3-1-9 0,-2 4 0 15,0-3-9-15,2 1 18 0,0-1-18 0,-3 3 18 0,5 0-18 16,0 0 18-16,-3 0 1 0,2-3-20 0,0 3 20 15,1 0-10-15,-1 0-10 0,0 1 20 0,0 3-10 0,-2-4-10 16,-1 3 20-16,0 0-20 0,-1 0 20 0,-3-2-10 0,-1 3-10 16,0 1 20-16,-2-3-20 0,0 1 20 0,-3-3-24 15,-2 3 23-15,1-3-9 0,-2 0-14 0,0 0 23 16,-2 0 1-16,0 0-20 0,0-2 20 0,2 4-20 0,-4-4 20 16,4 2-20-16,-1 0 20 0,1 0-20 0,-1-1 20 15,3-2-20-15,-4-2 20 0,0 1-20 0,1-2 20 16,-2 1-20-16,4-4 1 0,-3 2 23 0,3-1-23 0,-5-4 13 15,6 3 1-15,-4-1-14 0,0-2 23 0,1-1-4 16,-1 0-20-16,2 1 0 0,-4-2 1 0,4-2 23 0,-4 1-23 16,2-1-1-16,2-2 24 0,-5 0-23 0,1 0 18 15,-1-3 1-15,1 1-15 0,1-1-9 0,-6-2 19 0,7 1-10 16,-5-2 0-16,3 2 0 0,-2-4 10 0,1 1-15 16,2-1 1-16,-1-1-1 0,0-1 1 0,2-1-1 15,0 1-4-15,-3-4 0 0,3-1 0 0,0 0 1 16,0-1 8-16,0-1-18 0,0 1 10 0,3-2-1 0,-1 4 0 15,0-1 1-15,1 2 13 0,-2-1-13 0,5 4-1 0,-1 2 10 16,-2 2-18-16,4 0 0 0,-2 0 1 0,-1 0 21 16,1 3 0-16,1 0-18 0,-3 2 18 0,2-2-17 0,-5 3 22 15,3 0-22-15,1 1 4 0,-3 2 21 0,-1 2-20 16,0-1 20-16,3 1-21 0,-3 2 22 0,0 1-13 0,0-1-9 16,4 1 21-16,-4 1-16 0,0-2 16 0,0 2-3 15,0 0-5-15,1 1-9 0,-2 0 22 0,1-2-22 0,0 3 22 16,1 0-21-16,-1-1 20 0,-1 2-20 0,2 0-1 15,-1 0 22-15,0 2-21 0,3-1 20 0,-3 1-20 16,0-1-1-16,0 1 22 0,0 2-21 0,0 1 20 0,0-2-3 16,0 0-22-16,0 3 22 0,0-2-22 0,2 2 0 15,-2 0 17-15,0 0-16 0,0 0-5 0,0 0 5 0,0 0-34 16,0 0 1-16,0 3-23 0,1 0-3 0,-1 0-38 16,-1 0-65-16,1 0-40 0,0 3 22 0,0-1 27 0,0 2 15 15,-2 2 18-15</inkml:trace>
  <inkml:trace contextRef="#ctx0" brushRef="#br0" timeOffset="15784.74">23405 5868 59 0,'0'0'85'0,"0"0"15"0,0 0-25 0,0 1-3 16,0-2 10-16,0-1-39 0,0 2 4 0,0 0-3 0,0-1-4 15,0 1-4-15,0-2 0 0,0 2-3 0,0 3 4 16,0-1 7-16,0 1-18 0,0 1 18 0,0 0-17 16,0 3 14-16,0-1-7 0,-4 1 0 0,4 1 0 0,0 2 1 15,0-1 7-15,0 1-3 0,0 1-16 0,0 0 13 16,0 1-16-16,-1 1 16 0,1 2 0 0,1-2-3 16,-1 3-5-16,-1 0-7 0,-1 1 0 0,2-2 8 0,-2 1-12 15,1 2-13-15,1-1 13 0,-3-1-4 0,0 1-9 16,0-1 9-16,1 1 0 0,2 1-4 0,0-3 0 15,-1 3-1-15,1-2 1 0,-4 1 0 0,3-1 0 0,-1-1-1 16,1 2 1-16,1-1-4 0,0 1 4 0,-2-2-5 16,-1-1 5-16,1 0 0 0,0 0 0 0,2-1 9 0,0 1-4 15,0-2-1-15,2 1-13 0,-4-2-4 0,2 1 8 16,-3 1 10-16,3-2 0 0,-1 1-14 0,1-2 0 0,0 1 0 16,-3-1 0-16,3 1 9 0,-2-2-9 0,2 1 0 0,-1-1 0 15,2 0 0-15,-4 2 10 0,5-2-10 0,-2 1 0 16,-2-1 9-16,1 2 0 0,1-2 1 0,-2 1-20 15,2-2 6-15,-2 1-1 0,2-2 5 0,0 2-5 0,0-3 5 16,0 2 0-16,0-1-4 0,0-1 4 0,0 1-5 16,0-2 5-16,0 3 0 0,0-2 0 0,0 1-5 0,0-2 5 15,0 1 0-15,0 0 0 0,0-2-4 0,0 2 4 16,0 2 0-16,0-2 0 0,0 0 0 0,0 3 0 16,0-3 0-16,0 1 0 0,2 1 0 0,-2-1 9 0,0 2 0 15,0-1-13-15,0-1 4 0,2-1 9 0,-2 2-14 16,0-1 1-16,1-1 4 0,-1 2 9 0,0-2-9 0,0 0-5 15,0 0 5-15,0-2 10 0,3 2-10 0,-3 0 9 16,2 0-14-16,2-1 5 0,-5 1 5 0,2-2 5 16,-1 2-15-16,3-3 0 0,-3 2 0 0,4-4 5 0,-6 2-4 15,4 0 13-15,-4-1-14 0,0-1 1 0,4-1 4 16,-2 0 0-16,2 0 9 0,-6 0 1 0,6 0-1 16,-2 2 1-16,0-4-6 0,0 2 6 0,-2 0-24 0,2 0 23 15,0 0-9-15,0 0-9 0,0 0 18 0,-1 0-18 16,-1 2 18-16,-2-1-18 0,1-1 23 0,0 2-24 0,-2-2 20 15,0 0-20-15,-2 0 20 0,3 0-20 0,-4 1 20 16,2 1 0-16,1-5-10 0,-3 3 0 0,3 0 0 0,-4 0 0 16,2 0-15-16,-1 0 6 0,2 0 23 0,-2 0-24 0,-3-2 1 15,5 1 18-15,-2-1 1 0,-3 2-10 0,1 0-10 16,2-1 10-16,-2-1 0 0,-2 2-9 0,3 0 18 16,-4-1 1-16,4 2-5 0,-4-1 0 0,4 0-1 0,-4 0-13 15,2 0 14-15,0 0-1 0,0 0 1 0,-2 0 0 16,2 0 0-16,-1 0 0 0,0 0-15 0,-1 0-9 15,1-3 24-15,-1 3-1 0,1 0 1 0,-3 0 0 0,4 0-19 16,-4-1 18-16,0 1-18 0,0 0 24 0,0 0-10 16,1-2-15-16,0 4 25 0,-3-2-25 0,2 0 25 0,0 0-24 15,-2 0 23-15,2 0-23 0,-1 0 23 0,-1 0-9 16,2 0-9-16,0 0 18 0,-1 1-18 0,-2-1 18 16,2 0-18-16,1 0 23 0,2 0-14 0,-3 0 0 0,3 0-9 15,1 0 18-15,-1 0-18 0,1 2-1 0,1-4 24 16,-1 2-14-16,2 0-9 0,0 0 18 0,-3 0-9 0,4 0-9 15,-2 0 9-15,-2 0 9 0,2 0-18 0,0 0 9 16,-1 0 9-16,0 0-4 0,1 0-19 0,-1 0 23 16,2 0-13-16,2 0-6 0,2 0 1 0,-3 0-6 0,4 0-3 15,-2 2-1-15,6-2-9 0,-3 0-8 0,3 0-18 16,1 0-20-16,-2-2-3 0,2-1-10 0,0 0-46 0,0-1-65 16,2-4-38-16,1 1 28 0,-1-1 28 0,-1-2 19 15,2-1 22-15</inkml:trace>
  <inkml:trace contextRef="#ctx0" brushRef="#br0" timeOffset="17384.21">24608 4585 94 0,'-2'0'86'0,"2"5"-11"0,0-4 11 16,0 1-22-16,0-1-3 0,0 1-3 0,0-2-4 15,0 3-14-15,0-2-4 0,3 2 0 0,-3 2-3 16,5-4 0-16,-2 1 0 0,3-2 4 0,-1 1 0 0,3-1-4 16,0 2-7-16,3-2-11 0,0 0 15 0,1 0-19 15,1 0 1-15,0 0 14 0,3-2-18 0,-2 2 7 0,3 2-11 16,-2-2-1-16,0 0 20 0,2 0-23 0,0 0 19 16,-1 0-19-16,-1 1 16 0,3 2-9 0,-1-1-7 15,-1-1-3-15,1 1 18 0,1 0-19 0,-1 0 20 0,2 0-13 16,-1-1-6-16,1-1-5 0,-2 0 19 0,4 0-18 15,-1 0 18-15,-2 0 1 0,0 0-20 0,3-1 16 0,-3 2-16 16,-3-1 0-16,0 0 20 0,0 0-12 0,-2 0-8 16,1 0 20-16,-3 0-4 0,0 0-16 0,0-1 16 15,-3 1-16-15,-1 1 20 0,1 1-12 0,-1-2-8 0,0 0 19 16,-3 0 1-16,0 0-20 0,1 0 20 0,-2 0-20 16,0 0 20-16,3 1 0 0,-5-2-1 0,4 1 1 15,0 0 0-15,2 0-12 0,-4 0 8 0,3 0-4 0,-6 0 0 16,4 0 0-16,1 0 0 0,-3 0 0 0,0 0 4 15,-2 0 0-15,0 0 0 0,0 0 0 0,0 0 0 0,0 0 0 16,3 0 12-16,-6 0-4 0,3 0-16 0,0 0 8 0,0 0 9 16,0 0-21-16,0 0 8 0,0 0 12 0,0 0-20 15,0 0 16-15,0 0-8 0,0 0 1 0,0 0-1 16,0 0-4-16,0 0-9 0,0 0 22 0,0 0-17 0,0 0 16 16,0 0-16-16,0 0 21 0,-2 0-13 0,-1 0-8 15,-1 0 4-15,0 1 0 0,-1 1 8 0,1 1-8 0,-3-2 21 16,2 2-21-16,0 0 21 0,-4 0-4 0,5 0-9 15,-1 2 1-15,-2-1-1 0,1-1-8 0,1 2 9 16,-1-4 13-16,0 4-14 0,-1-2 1 0,-1 1 0 0,2 1-1 16,0-1-3-16,-1 1-1 0,1-1 1 0,0 2-10 15,0-1 10-15,-2 2-10 0,1-1 10 0,-1 2-1 16,1-1 0-16,-1-1 1 0,0 2-1 0,-1 1-4 0,-1 0 0 16,2 1 5-16,0 1-5 0,0 1 4 0,-3 1 1 15,3-1-1-15,0 2 1 0,-1-1-1 0,-3 2 0 0,3 0-4 16,-2 2 0-16,1-1 5 0,-1 1-1 0,-1 1 1 15,2 0-1-15,-1 0-4 0,-1 1 5 0,-1 1-14 0,2-2 13 16,0 0 1-16,-1 3 0 0,3-3-5 0,-4-2 0 16,4 2 4-16,-2-3-4 0,1 0 0 0,1 0 5 0,0-1-5 15,-1-1 4-15,0-1-4 0,1-1 5 0,0-1 4 16,-1 1-9-16,0-3 0 0,1 3 0 0,0-4 0 0,-1 1 0 16,1 0 0-16,-1-3 0 0,4 3 0 0,-2-3 0 15,-1-1-9-15,4 1 9 0,-2-2 4 0,1 0 1 0,0-2 9 16,1 1-14-16,2-1 0 0,1-1 4 0,2 0 1 15,-1 2 13-15,1-4-22 0,-2 2 22 0,2 0-13 16,0-1 14-16,2-1-14 0,-2 1 9 0,0-2-24 0,0 0 25 16,0-1-6-16,-2-1-18 0,4-1 23 0,1-1-24 15,-1 0 20-15,1 0 0 0,0 0-1 0,1 0-18 0,1 0 18 16,2-2-23-16,-4 1 9 0,3 1 15 0,2 1-20 16,-4-2 20-16,3-1-1 0,-1 2-18 0,-1-1-1 0,4 1 20 15,-1-1-1-15,0 2 1 0,0 0 0 0,2 2-5 16,-1-2-20-16,-1 1 20 0,5 1 0 0,-4 1-20 15,3 1 25-15,0 0-5 0,-3 0 0 0,3 0-20 0,-2 1 10 16,3 1 15-16,0 0-25 0,-2 0 25 0,0 0-10 16,1 0 5-16,-3 4-20 0,2-1 25 0,0 2-25 15,-2-2 25-15,1 3-20 0,1 0 20 0,-3 1-20 0,0 2 1 16,-2-1-1-16,3-1 25 0,-2 1-20 0,1 1 0 16,-2-2 15-16,2 4-15 0,-4-4 24 0,3 1-24 0,-1-2 5 15,-1 1 20-15,0-1-25 0,2 0 24 0,-2 0-24 16,2-1 25-16,-2-1 0 0,-1-1-25 0,4 1 10 15,-3 0 10-15,0-3-25 0,-1 1 25 0,3-2-25 0,2 0 20 0,-3 0-35 16,-1 3 15-16,3-3-19 0,1 0-29 0,-2 0-18 16,-1-2-37-16,2 4-55 0,-3-4-94 0,-2-1 2 15,0 0 28-15,-1 0 37 0,1-4 15 0,-2 2 30 0,-2 1 26 16</inkml:trace>
  <inkml:trace contextRef="#ctx0" brushRef="#br0" timeOffset="18051.18">25451 5073 109 0,'1'0'85'0,"4"-2"4"0,-4 5-10 0,1-2-14 0,1-1 14 0,-1 0-40 16,2 2 15-16,-4 1-10 0,4-1 7 0,-3 1-4 15,-1 1 1-15,-1 0 0 0,1 3-8 0,1-1-10 0,-1-1 8 16,-1 5-1-16,1-4 1 0,0 3 0 0,0 1 0 16,0-1-3-16,0 2 7 0,0 1-14 0,0 0-5 15,0 0 21-15,0 1-24 0,0-1 20 0,-4 2-20 0,4-1 9 16,0 1 8-16,-1-1-12 0,1-1-4 0,-2 0 0 16,1-1 0-16,-1 1-4 0,2-2 0 0,-3 1 0 0,1 1 1 15,-1-3-1-15,0 0 1 0,2 1-1 0,-2-1 1 16,-1-1-13-16,4 2 21 0,-5-2-21 0,2 2 22 0,0-2 1 15,1 1 0-15,1-2-24 0,1 1 1 0,-3-1 23 16,1 1-4-16,2-1-5 0,-4-1-19 0,4 0 15 16,0 0-15-16,1-1 24 0,-1 1-4 0,0-2 0 0,-1-1 0 15,2-1-5-15,-1 1-10 0,-1 0 0 0,1-2 1 16,0 1-1-16,1-2 0 0,-1 0 0 0,0 0 0 0,5 0 0 16,-2 0 0-16,0 0 1 0,0 0 4 0,0 0-5 15,4 0 1-15,-1 0 4 0,2 0-5 0,-2 0 1 16,4 0-1-16,-4 0 0 0,3 0-10 0,1 0 10 0,0 0 1 15,2-3-1-15,-2 3 0 0,-1-2 1 0,4 2 5 0,-2-1-1 16,1-1-4-16,0 2 10 0,-3-1-10 0,4-1-6 16,-4 2 5-16,3 0-5 0,-2 0 0 0,-2 0-5 15,0 0-1-15,0 0 1 0,1 0-12 0,-1 0 7 16,1 0-12-16,-5 0-26 0,5 0 2 0,-4 0-35 0,2 0-11 16,-2 0-15-16,-1 0 0 0,2 0-21 0,1 0-36 0,-4-3-63 15,0 2-16-15,0-2 24 0,2 0 35 0,0 1 23 16,-1-1 22-16</inkml:trace>
  <inkml:trace contextRef="#ctx0" brushRef="#br0" timeOffset="18633.9">26127 5245 76 0,'0'0'104'0,"0"3"-22"16,2-3 4-16,-4 0-7 0,2-1 0 0,0 2-22 0,0 1-2 15,0-1-1-15,0-1-7 0,2 2 12 0,2-1-19 16,-1-2 16-16,2 2-19 0,0 1 8 0,2 1-4 0,-1-2-3 15,5-1-4-15,-2-1-3 0,3 2 0 0,0-2-4 16,1 2 4-16,1 0-11 0,0-1-5 0,2 0-3 0,0-1 4 16,-1 1 4-16,2 0-12 0,0 0 0 0,-3 0-4 15,5 0 4-15,-3 0 4 0,3 0-8 0,-5 0 8 16,2 0-12-16,-2 0 0 0,3 0 0 0,-4 0 4 0,1 0-4 16,1 0 0-16,-1 0 0 0,-3 1 4 0,-1 1-4 15,2 0 0-15,-1 1 4 0,-3-2 0 0,5 1 4 16,-4-1 0-16,2-1-12 0,-1 2 0 0,-2 1-8 15,0-5 4-15,1 2 8 0,-3 0 0 0,2-1 0 0,-1-1-4 0,-4 4 0 16,3-2 0-16,-1-2-4 0,0 1 8 0,-2-2-24 16,-3 0 12-16,1-1-8 0,1-1-16 0,-2 0-3 0,0 2-23 15,0-4-26-15,0 1-40 0,-3 0-56 0,-2-2-8 16,2 4 24-16,-2-4 17 0,-1 1 27 0</inkml:trace>
  <inkml:trace contextRef="#ctx0" brushRef="#br0" timeOffset="19150.55">26175 4929 105 0,'-2'0'93'0,"0"1"-8"0,2 1-6 16,-1-2-4-16,1 1-21 0,0-2-11 0,1 1 4 15,4 1-10-15,-2-2 6 0,1 4-10 0,0-3 0 16,4 1 0-16,-2-1-4 0,2 2-3 0,2-2 7 0,2 0-11 15,0 0-3-15,-3 0-1 0,5 0 1 0,-1-2 3 16,3 2-10-16,0 2 3 0,-1-2 3 0,1 0-3 0,3 0 1 16,0 0-13-16,-1-3 1 0,0 3-4 0,0-2 0 15,-1 1 12-15,1 1-12 0,-2 0 3 0,2 0-3 0,-2-2 0 16,2 2 8-16,-4-1 0 0,2 2-12 0,-4-1 4 16,6 0 7-16,-6 0-7 0,1 0 0 0,1 0-3 15,1 0 3-15,-3 0 0 0,1 0-4 0,-1 0 11 0,0 0-7 16,-3 0 8-16,4 0-8 0,-4-1 0 0,-1-3-4 15,1 3 0-15,-2 0 12 0,-1-2-8 0,-3 3-4 16,-1 0 0-16,0-3 4 0,-1 3 0 0,-1-2 0 0,0 2 0 16,0 2-3-16,0-2-1 0,-1 0 0 0,1 0-4 15,0 0-3-15,0 0 3 0,0-3-11 0,0 0-14 0,0 1-16 16,0-1-44-16,-2 0-39 0,-1-1-53 0,1-2 17 16,-3 1 14-16,2-1 26 0</inkml:trace>
  <inkml:trace contextRef="#ctx0" brushRef="#br0" timeOffset="19733.16">26527 4554 66 0,'0'6'85'0,"0"0"5"0,-3-2-23 15,3 2 12-15,0-1-21 0,0 2-5 0,0-1-20 0,-1 0 14 16,1 2-22-16,0-1 8 0,0 2-1 0,0 0 8 16,0 0-21-16,0 2 6 0,-4-1-6 0,4 1 6 15,-1-1 1-15,-2 2 0 0,1 2 0 0,2-1 7 0,-2-1-3 16,1 3 0-16,1 0 0 0,0 0-19 0,-2 2 12 16,0-1 8-16,-1-1-8 0,3 2 0 0,-4 1 0 0,1-2-12 15,1 2 13-15,1 0 7 0,-3-1-12 0,4 2-3 0,0 1 8 16,-1-1 8-16,1 2-16 0,0-1 20 0,1 1-24 15,-1-2 13-15,0 3-1 0,0 0 1 0,0 0-8 16,0-2 8-16,0 1 5 0,-1-2-1 0,1 1 10 0,0-1 1 16,0 1-14-16,-3-2-8 0,-1 0 0 0,4-2 14 15,-3 2 0-15,1-3-4 0,2 0 9 0,-1-1-8 0,-1-2-5 16,1 1-9-16,1-4 9 0,0 0-4 0,1 2 0 16,-1-6 0-16,0 2-5 0,0-1-9 0,0-2 4 15,0 1 0-15,0-2 0 0,0 1-4 0,0-2-1 0,0-2 0 16,0 1-5-16,0-1 11 0,0 0-11 0,0 0-11 15,0 2-10-15,0-4-25 0,0 2-14 0,0 0 11 0,0 0-22 16,0 0-7-16,0 0-25 0,0 0-42 0,0-1-38 16,0-4-106-16,0 2 59 0,0-4 31 0,0 1 30 0,2-2 15 15,-1-1 8-15</inkml:trace>
  <inkml:trace contextRef="#ctx0" brushRef="#br0" timeOffset="20933.6099">27346 4643 69 0,'0'2'86'0,"0"-2"-4"0,2 2-14 16,-1-4 14-16,4 2-24 0,0 0-5 0,3-2-20 0,0 2 14 15,0 0-22-15,1 2 15 0,5-4-22 0,1 0 15 0,0 0 0 16,0 1-11-16,0-1-11 0,1-1 3 0,0 2 1 16,0 1 7-16,0-3 0 0,-2 1 8 0,3 2-4 0,-2 0-4 15,-1 0 0-15,-1-2 1 0,0 2-12 0,2 2 0 16,0-4 1-16,-3 2 6 0,3 0-2 0,0 0-1 16,-2 0-4-16,4 0-7 0,-4 0 0 0,2 0 7 0,0 0-11 15,0 0 0-15,0 0 12 0,0 0-20 0,1 0 8 16,-2 0 12-16,1 0-12 0,-1 0 7 0,-3 0 1 0,-1 0 0 15,-1 0-1-15,-1 0-14 0,-2 0 14 0,2 0 1 16,-3 0-16-16,-2 0 1 0,-3 0 18 0,1 0-19 16,-1 0 5-16,0 0 6 0,0 0 9 0,0 0 0 0,0 0-16 15,0 0 0-15,0 0 19 0,0 0-11 0,0 0 12 16,0 0-1-16,4 0-19 0,-4 0 12 0,0 0-8 0,0 0 8 16,0 0 0-16,0 0 0 0,0 0-1 0,0 0 1 15,0 0 8-15,0 0-8 0,0 0-8 0,0 0 0 16,0 0 8-16,0 0 4 0,0 0-4 0,0 0 0 0,0 0 0 15,0 2 0-15,-4 0 0 0,4 1 8 0,-1 0-12 16,-2 0 0-16,-2 0 0 0,4 1 0 0,-4 1 0 0,2 1 0 16,-2-1-4-16,-2 0 0 0,6 1 0 0,-8 0 4 0,2 2-4 15,2-1 4-15,-3 2-4 0,2 2 0 0,-3-1 4 16,1-1-4-16,-2 5 9 0,-1-1-9 0,2-1 0 16,-3 3 0-16,2 2 4 0,-2-1-4 0,0 1 0 0,-1-1 8 15,0 2-8-15,-1 0 0 0,3 0 0 0,-2 1 0 16,-1 1 0-16,3 0 0 0,-1-1-8 0,-1 1 8 0,2 1 12 15,-3-2-4-15,2 1 0 0,2-1 1 0,-3 1-9 16,2-2-5-16,-2-2-7 0,4 1 20 0,-4-1-8 16,2-2-8-16,0-1 8 0,-2-1 0 0,4-1 0 0,-3-2 0 15,3 0 8-15,0 1 1 0,1-2-22 0,1-3 13 16,0 2-4-16,0-3 4 0,3 1 0 0,2-3 0 0,0 2-8 16,1-3 20-16,1 1-16 0,-2-2 21 0,2 1-17 15,0-1 20-15,0-1-20 0,0 1 21 0,2 0 0 16,-2 0-21-16,-2 0 17 0,2-2-21 0,0 2 12 0,0-1 9 15,0-3-21-15,0 2 17 0,2-3-1 0,-1 1-3 16,3-1-18-16,0-2 18 0,0-1 0 0,0 2-1 0,4-1-3 16,-2-1-1-16,2 1 0 0,0-1-4 0,1-1 0 15,0 2 0-15,-1-1-21 0,0 1 3 0,1 1 23 0,-3-1-5 16,2 2-17-16,0 0 21 0,1 1 0 0,-2 0-21 16,-1 2 13-16,1-1-9 0,0 3 22 0,0-2-22 15,-1 1 21-15,1 1-20 0,-1 0 20 0,1 0-16 0,2 0 16 16,-3-2-16-16,2 5 3 0,3-1 10 0,-5 1 12 0,2 3-17 15,1-2 21-15,-1 1-13 0,4 2 5 16,-4 1 5-16,4-1-1 0,-2 4 0 0,-2-5 5 0,2 3-8 16,-2-2 21-16,2 2-16 0,-1-4 17 0,-1 2 1 15,0 2-4-15,-1-4-24 0,-1 1 20 0,-2 0-24 0,1-2-5 16,0 1 14-16,-2-1-14 0,2 1 10 0,-2-1 5 0,2-1-30 16,-1 0 10-16,1-1-24 0,0 2-9 0,0-4-27 15,1 1-25-15,0-1-28 0,1 2-60 0,1-2-89 16,-2 0 24-16,-1-3 31 0,6 0 29 0,-6 2 22 0,3-5 25 15</inkml:trace>
  <inkml:trace contextRef="#ctx0" brushRef="#br0" timeOffset="21534.35">28278 5014 52 0,'-5'0'82'0,"-2"0"-4"0,1 2-7 0,-2-2-3 0,0 1 4 15,2 4-22-15,-2-2-3 0,0 0-7 0,-1 1-11 16,1 2 0-16,0-1 7 0,-5 1 0 0,5 1 8 0,-1 1-7 16,-2-2-1-16,1 3-3 0,1 0 19 0,-4 3 1 15,2-2-12-15,-1 4 4 0,0-1 9 0,3 4-16 16,-4-3 20-16,2 4-7 0,-2-1-11 0,3 3 12 0,-2-1 9 16,3 0-11-16,-2 3 4 0,3-3 2 0,1-1-4 15,-2 2-3-15,8-4 0 0,-2 2-12 0,1-3-5 0,4 0 1 16,-1-1 1-16,1-1-15 0,5-2 10 0,-2-1 11 15,0-1-10-15,3-2-4 0,-2 1-1 0,5-3-4 16,-1 0 22-16,-1-1-6 0,2-3-4 0,0-1-22 16,5 2 1-16,-3-2-7 0,2-2 18 0,1-1 5 0,2 0 1 15,-2-1-5-15,2-1 0 0,0 1-6 0,-1-4 0 0,1 2-6 16,-1-3 0-16,0-1 1 0,-1-1-1 0,2 2 0 16,-6 0-18-16,1-3-6 0,1 3-1 0,-2-3 1 0,-2 2 37 15,-2-4-7-15,-1 4-11 0,-1-1-7 0,-4-3 19 16,1 1 0-16,0 0 0 0,-2-2 1 0,-1 1 0 15,0-1-1-15,-1-1 2 0,-4 1-8 0,2 0-20 0,-2-1 21 16,4 2-7-16,-3-1-21 0,1-2 14 0,-2 2 0 0,2 0-27 16,0 2-13-16,-1-1 21 0,1 1-33 15,-1 1 2-15,1 0-28 0,-2 1-15 0,4 1 9 0,-4-1-27 0,0 7 0 16,-1-2-13-16,-2 0-17 0,2 1-26 0,-2 2-40 16,-2 2-55-16,-1-1 36 0,0 1 37 0,-5 1 13 15,5 1 22-15,-4-2 19 0</inkml:trace>
  <inkml:trace contextRef="#ctx0" brushRef="#br0" timeOffset="23683.49">16147 4606 59 0,'0'2'82'15,"0"-1"-11"-15,0-1 11 0,0 3-17 0,0-4 13 16,0 2-20-16,0 1-22 0,2-2 7 0,0-2 4 0,-1 4-11 15,-1-2-3-15,5 1-7 0,-4 1 7 0,2-2 7 16,1 0 0-16,-1 3-3 0,2-3-3 0,0 1-4 16,-1 1 0-16,2-2-23 0,2 0 23 0,0 1-22 0,0-2 3 15,3 2-3-15,0 0 14 0,3-2-10 0,-1 1 11 16,4-1-4-16,-4 1 0 0,6 0-3 0,-3 0-1 0,3 0-3 16,-1 0 3-16,0 0-3 0,1 0 0 0,-3 0-4 15,1 0-1-15,-1 2-3 0,1 0 4 0,-2 0 0 16,1 1-4-16,-4 0-8 0,1-2 12 0,1 1-4 0,-1 1 0 15,1 1 4-15,-3-2-4 0,2-1 0 0,-1-1 0 16,1 0 0-16,3 0 0 0,-2 0-4 0,2 0 0 16,0-1 0-16,1-1-8 0,2-2 12 0,-5 1 0 0,5 0-4 15,-3 1 8-15,3 1-8 0,-3-2 0 0,1-1 8 0,-1 3-12 16,-2 0 4-16,-2 1 0 0,0 0 0 0,-2 0 0 16,-1 0 0-16,-6 1 0 0,3-2 0 0,-2 1 0 15,-3 0 0-15,-1 0-12 0,2 0 4 0,-2 0 12 0,1 0 0 16,-1 0-12-16,2 0 12 0,1 0 0 0,-3 0 0 0,0 0-4 15,2 0 0-15,1 0 4 0,0 0 0 16,0 0-12-16,-3 0 4 0,2 0 8 0,-4 0 0 0,2 0 0 16,2 0 0-16,-2 0 4 0,0 0-4 0,0 0 4 0,-2 0-4 15,2 0 4-15,0 1 0 0,0-1 4 0,0 3-8 16,-1-1 0-16,-1 1 9 0,-1-2-5 0,0 2-8 0,1 0 0 16,-1 1 0-16,-2-2 0 0,2-2 8 0,-3 5-12 15,1-4 4-15,2 2 0 0,1 0 4 0,-1 0 4 16,-2 0 0-16,-1 2-16 0,0-1 12 0,0 4-12 0,-2-1 12 15,-2 1 0-15,1-1-8 0,-1 1 8 0,-3-1 13 16,3 4-5-16,-2-4 1 0,3 4-5 0,-4-1 5 0,2 1-5 16,-1-1 0-16,2 1 1 0,0-1-1 0,-2 2 1 15,2 0-1-15,-1 0-3 0,-1 0-1 0,1 3 0 16,-1-1 0-16,-2-1-12 0,1 2 12 0,0 2-21 0,-4-2 21 16,4 1 1-16,-4 1-1 0,0 1-21 0,4 0 25 15,-4 0-20-15,3 0 20 0,-2-2-4 0,3 2-16 0,-2-1 20 16,4-1-21-16,-2 1 1 0,0-2 12 0,2 0 8 15,0-3-21-15,0 1 5 0,1-1 16 0,1-1-8 0,0 1-8 16,1-3 0-16,0 0 20 0,-2-2-20 0,2 2 20 16,4-1-7-16,-4-3-5 0,0 0-9 0,3 0 22 15,0 1-22-15,1-2 22 0,-3-1-21 0,4-1 25 16,-3-1-22-16,4-1 10 0,-1 2 12 0,2-2-22 0,-1 0 14 0,2 0 8 16,-2 0 0-16,2 0-4 0,0-2 0 0,0 2-13 15,2 0 0-15,-4 2 5 0,4-2-5 0,-4 0 0 16,2 0 0-16,0-3 4 0,0 0 5 0,0-1-9 0,0 2 0 15,0-4 0-15,0 1 0 0,0-1-13 0,0 0 21 16,2-3-21-16,1 2 22 0,0-2-22 0,3 1 13 0,-1 1 0 16,3-1-13-16,-1-2 22 0,3 2-9 0,-2-1-13 15,2 2 21-15,0-1-21 0,0 1 0 0,0 0 22 16,1 2-22-16,0 0 4 0,0 1 22 0,0-1-26 0,-1 1 26 16,-1 2-21-16,1-1 8 0,-1 2-9 0,-1-1 13 15,0 2 1-15,1 0-1 0,-1 3 0 0,0-1 1 0,-1 2 8 16,0 2-9-16,1-3 0 0,-1 5-8 0,2-1 13 15,1 1-1-15,-2 0 5 0,0 2 5 0,1 0 9 16,2-2-1-16,-3 2 6 0,3 1-23 0,0-1 0 0,-3-1 5 16,0 0 9-16,1 2 10 0,-1-4 0 0,0 2-28 15,-3-2 24-15,0 1-29 0,4-2 24 0,-2 0-24 16,-3 2 10-16,4-4 5 0,-2 2-5 0,2-1-30 16,-3-1 10-16,3 1-24 0,1-2-23 0,-2-1-4 0,1 0-25 0,-2 0-19 15,5-2-13-15,-6 1-48 0,1-1-78 0,2 0 10 16,-3-1 31-16,3-3 26 0,-4 2 20 0,3-1 11 15</inkml:trace>
  <inkml:trace contextRef="#ctx0" brushRef="#br0" timeOffset="24266.55">17158 5077 91 0,'-7'0'85'15,"1"0"-10"-15,-2 0 11 0,0 0-11 0,3 0-10 0,1 2-15 16,-3-2-3-16,0 0-3 0,0 3-1 0,2-3-3 16,-3 3 0-16,2 0 4 0,-3-2 0 0,4 3-3 15,-1 3-19-15,-3-1 19 0,2 3-18 0,1-2 7 0,-2 2 0 16,1 2 0-16,-2 1-7 0,4 0 12 0,-3 1 7 16,2 1 1-16,-1 2-4 0,0 0-7 0,0 1 8 0,2 0 16 15,2 2-6-15,0 2-13 0,1-3 5 0,1 3 13 0,-1-3-3 16,1 2 2-16,2-1 0 0,4-3-13 0,-2 1 25 15,4 0 1-15,-1-4-2 0,2-1-4 0,0 0-13 0,-2-3 5 16,7-1-14-16,1-1 0 0,-1-4 1 0,2-1-5 16,0-2-5-16,4-2-6 0,1-3 12 0,-1 0-17 15,2-4-1-15,1-3-5 0,-1 0-1 0,-1-2-18 16,0-1 19-16,0-1-7 0,-2-2-12 0,-2 0 12 0,-2 1 1 16,-1-2-1-16,-2 2 0 0,-5-1-12 0,-1 0 19 15,-2 1 0-15,-3 1 0 0,-3 1 0 0,-2-1 0 0,-4-1 0 16,1 2-6-16,-5-1 0 0,1 0 0 0,-1 2-1 15,-2 0 1-15,0-1 0 0,1 3-7 0,-2-1 0 16,3 2-7-16,-2 2 14 0,0-1-14 0,1 4-6 0,1-2-34 16,1 2-24-16,1 2-4 0,0-1-21 0,0 4-28 0,1-4-24 15,2 2-1-15,-3 3-18 0,3 0-36 0,0 0-63 16,0-1 7-16,-1 1 38 0,3 0 29 0,-1-2 20 16,1-2 25-16,-2 4 22 0</inkml:trace>
  <inkml:trace contextRef="#ctx0" brushRef="#br0" timeOffset="28316.52">11929 7810 76 0,'2'0'83'0,"-1"0"-5"0,2 0-14 0,0 0 1 16,-1 0-4-16,1 0-18 0,2 0-4 0,-2 0 15 15,2 0-10-15,1 0-4 0,-4 0-4 0,2 0 0 16,3 0-6-16,-4 0-1 0,2 0 8 0,-2 0-12 0,2 0-2 15,1 0-1-15,-2 0 8 0,1 0-12 0,3 0 12 16,-3 0-3-16,4 0-1 0,1 0 1 0,-2 0 3 0,2 0-3 16,0 0-8-16,2 0 0 0,0 0-7 0,-1 0 19 15,2 0-7-15,1 0 7 0,2 0 1 0,0 0-4 0,0 0 0 16,3 0-4-16,-1 0 1 0,0 0-21 0,2 0 8 16,1 0 9-16,-2-3-17 0,3 0-8 0,-3 0 20 15,3 0 1-15,0 0-5 0,0 0 1 0,-1 0-5 16,1-1-16-16,-1-1 0 0,-2 4 20 0,0 1-3 0,1-3-1 15,-4 3 1-15,1-2-5 0,-1 2 0 0,1-2 0 16,-2 2 1-16,0 0-1 0,0 2 0 0,1-4 0 0,-4 2 1 16,1 0-5-16,3 0 4 0,-3 0-4 0,2 0 0 15,-2 0 0-15,1 0 0 0,-1 0 0 0,2 0 0 16,-2 0 0-16,1 0 0 0,-1 0 0 0,0 0 0 0,1 0 0 16,-3 0 0-16,3 0 0 0,-1 0 0 0,1 0 0 15,-3 0 0-15,2 0 0 0,1 0 0 0,-1 0 0 0,1 0 0 0,-1 0 0 16,1 0-17-16,0 0 0 0,-3 0 21 0,3 0 0 15,-1 0 1-15,1 0-1 0,-1 0 0 0,3 0 0 16,-2 0-4-16,-3 0 0 0,3 0 0 0,-1 0 5 0,1 2-5 16,-1-2 0-16,-1 0 0 0,0 3-17 15,-3-1 0-15,0-1 12 0,1 1 10 0,0 1-22 0,0-2 21 16,-2 2-17-16,2-4 22 0,-2 3-22 0,3 0 21 0,-2-2-20 16,1 0 20-16,1 0-20 0,-2 0 20 0,1 0-21 15,2 0 22-15,-2 0-9 0,1 0-9 0,2 0 18 0,-2 0-9 16,1 0 0-16,1 0-13 0,-2 0 22 0,0 0-22 15,0 0 21-15,1 0-16 0,0 3 0 0,-1-3 16 16,0 3-16-16,0-1-1 0,1-2 1 0,1 3 21 0,0 0-22 16,-3 1 22-16,6-4-22 0,-4 0 1 0,2 0 21 15,2 3-1-15,0-3-20 0,0 0-1 0,1 0 22 0,-1 0-5 16,3 0-16-16,-2-1 16 0,1 1 1 0,2 0-9 16,-2 0-13-16,1 0 21 0,-2 0-3 0,1 0-1 0,0 0-17 15,0 0 22-15,-2 0-5 0,0 0 0 0,1 0-8 16,-1 0 0-16,0 0 8 0,1 0 0 0,0 0 0 15,2 0-16-15,-1 1 16 0,1-1 4 0,1 0-20 0,-1 0 20 16,0 0-12-16,2 3-9 0,1-3 9 0,-2 2-8 0,2-2-30 16,-4 1 55-16,4-2-18 0,-3 1 18 15,0 3-5-15,3-3 5 0,-3 1-22 0,0-2 18 0,1 2-1 16,-2 1-16-16,1-2 16 0,1 0 0 0,-4 0-20 0,3 1 20 16,-3-1 0-16,1 3 1 0,-2 0-1 0,0 0-4 15,2 0 1-15,-4-1-1 0,4 1-17 0,-2 1 1 0,-2-1 20 16,1 2-4-16,0-2-16 0,2-2-1 0,-3 1 21 15,1-1-20-15,2 2 20 0,-2-2-4 0,0-1 1 16,2 0-10-16,2 0 1 0,-4 2-8 0,5-4 16 0,-4 4 4 16,5-2-12-16,-2 0 0 0,0-2 8 0,2 2-4 15,1 0 0-15,-2 0 0 0,3-2-8 0,-2 2-5 0,3-2 5 16,-1 2 0-16,0-1-1 0,-3 1 9 0,3 0-8 16,-1-2 0-16,-1 4 0 0,1-2 4 0,-1 0 0 0,2 0 0 15,-4 0 4-15,2 0 8 0,1 0-12 0,1 0 12 16,0 0-4-16,2 0-8 0,-2 0 8 0,4 0-8 15,-3 0 8-15,2 0-8 0,1 0 0 0,-2 0 0 0,3 0 0 16,-2 0-1-16,2 0 1 0,-2 0 4 0,0 0 9 16,-3-3-9-16,2 3 0 0,0 0 8 0,-1 0-12 0,-3-2 4 15,1 2 8-15,0 0-12 0,-2 0 4 0,2 0 8 0,-1 0 0 16,-2 0-8-16,2 0 8 0,-1 0 1 16,3 0-5-16,0 0-8 0,0 0-1 0,1 0 10 0,2 0-1 15,0 0 4-15,-1 0-4 0,3 0 0 0,-5 0 0 0,3 2 1 16,-1-2-1-16,-1 0 0 0,0 0-12 0,2 0 3 15,-4 0 10-15,1-2-1 0,-1 2-13 0,-3 2 5 16,3 1 8-16,-2-3-12 0,0 0 4 0,-3 0-4 0,3 3 4 16,-7-1 8-16,6-2-8 0,-6 2-1 15,1-2 14-15,-2 2-5 0,0-2-12 0,2 0-46 0,-5 1 54 0,1-1 0 16,-3 0 13-16,2-1-5 0,-3 2-12 0,-3-1 4 16,1 0 8-16,-1-1-8 0,-2 1 0 0,0 0 8 15,0 0-16-15,0 0 8 0,0 0 0 0,0 0 8 0,-2 0 4 16,4 0-20-16,-2 0 8 0,0 0 4 0,0 0-12 0,0 0 8 15,0 0 12-15,0 0 1 0,0 0-13 0,1 0 0 16,2 0 8-16,-3 0 0 0,2 0 1 0,-2 0-5 16,0 0 0-16,3 0-17 0,0 0 22 0,-2 0-5 0,3 0 0 15,-3 0 0-15,-1 0-12 0,4 0 4 0,-3 0 8 16,2 0 0-16,1 0-12 0,-3 0-5 0,2 0 17 16,-1 0 1-16,2 0-1 0,-1 0-4 0,2 0 8 0,-1 0-4 15,0 0 0-15,1 0 1 0,0 0 3 0,-1 0-4 16,1 0-16-16,2 0 20 0,-1 0 0 0,-1 0 1 0,1 0-9 15,3 0-9-15,-1 0 22 0,1 0-13 0,1 0-8 16,1 0 20-16,1 0-20 0,2 0 21 0,0-2-22 16,3 0 22-16,-1 2-9 0,2 0-12 0,0-1 20 0,2 1-20 15,0-4 8-15,-1 2-9 0,5-1 22 0,-1 3-21 0,1-3 20 16,1 5-20-16,-1-5 21 0,3 1-13 0,0 0-13 16,0 1 4-16,1 1 22 0,-1 0-21 0,-2 0 20 0,1-1-20 15,1 2 16-15,0-2-16 0,-2 2 21 0,0-1-22 16,-1 0 18-16,0 0-1 0,-1 0-21 0,1 0 22 15,0 0-18-15,-4-1 1 0,4 1 12 0,-2 0 9 0,2 0-22 16,-3 0 18-16,2 0-18 0,1 0 1 0,-1 0-1 16,0 0 22-16,0 0-21 0,3 0 16 0,-3 0-16 15,1 0 8-15,2 0-9 0,-3 0 22 0,2 0-22 0,1 0 22 16,-1 0-21-16,1 0-1 0,0 0 22 0,1 0-22 16,2 0 14-16,-1 0 7 0,0 0-12 0,-1 0 0 15,2 0 0-15,1 0-8 0,-5 0 21 0,5 0-22 0,-3 0 22 16,3 0-26-16,-3 0 22 0,3 0-9 0,-2 0 8 0,3 0 1 15,-1 0-22-15,-4 0 21 0,4 0-8 0,-3 0-12 16,3 0 12-16,-1 0 8 0,-4 0 1 0,2 0-9 16,-2 0-13-16,2 0 21 0,-2 0-16 0,1 0 16 0,-5 1-8 15,2 2 9-15,-1-3-5 0,3 3 5 0,-1 0-22 16,2-1 22-16,-3 1-22 0,6 0 21 0,-4-2-21 0,5 0 22 16,-2-1-22-16,4 0 22 0,0 2-18 0,-1-2 18 15,2-2-1-15,1 2-21 0,-3 0 22 0,4 0 0 0,-2 0-1 16,1 0-3-16,-1 0-18 0,0 0 0 15,0 0 21-15,-1 0-21 0,-2 0 22 0,2 0-18 0,-2 0 9 16,-2 0-12-16,2 0 20 0,-1 0-16 0,-3 2 16 0,1 0 1 16,2-1-22-16,1-1 4 0,-2 3 22 0,2-3-21 0,0 3 20 15,3-1-3-15,1-1 0 0,-3-1-22 0,4-1 21 16,0 4-21-16,1-5 22 0,-2 4-9 0,2-4 9 16,-2 4-5-16,1-2 0 0,0 2 1 0,-2-2-1 0,2 2-21 15,-3 0 21-15,0-1-8 0,-1-1-14 0,-1 3 18 16,-1-3 9-16,1 2-22 0,-4-2 5 0,1 3 16 0,0 0-21 15,0-3 22-15,-1 3-9 0,0 1-9 0,0-1 18 16,-1-1-9-16,2 2-9 0,1-2 18 0,0 2-1 16,2-1-20-16,-1-1 20 0,3-1-16 0,1-1 16 0,2 2 1 15,0-2-22-15,-2 0 21 0,3 0-20 0,-1 0 20 16,3 0-21-16,-4 0 13 0,1 0 0 0,0 3-8 0,-2-3 16 16,-1 1-16-16,0 2-1 0,-1-3 22 0,-1 3-13 15,0 0-8-15,-1 0 20 0,-1-1-20 0,1 1 8 16,-1-2 13-16,-1 4-22 0,0-3 1 0,-3 0 20 0,3 3-20 15,1-2 21-15,0 0-5 0,1 0-16 0,-2 0 16 16,1-2 1-16,2-1-1 0,2 2 1 0,-2-1-22 0,1-1 22 16,3 0-1-16,-4 0 1 0,1 0-26 0,-1 0 25 15,4-1-21-15,-6 2 0 0,0-1 13 0,2 0 9 16,-3 3-22-16,3-3 0 0,-4 0 13 0,1 0 9 0,0 2-1 16,-2-2-16-16,0 0-1 0,0 0 22 0,-2 0-21 15,2 0 8-15,-3-2 12 0,2 4-20 0,-3-2 8 0,0 1 0 16,3 1 0-16,-5-2 0 0,2 1 8 0,-1-1 1 0,-2 2 0 15,-3-1-22-15,3 1 21 0,1-2-12 0,-5 0 13 16,3 1-1-16,1-2-3 0,-2 2-1 0,1-2 0 16,-1 2 1-16,1-1-23 0,-1-1 23 0,0 1-1 15,-2 0 0-15,-1 0 1 0,-1 0-5 0,-2 0 4 0,-1 0 0 16,-1 0-4-16,-1 0 5 0,-6 0-1 0,3 0 0 0,-3 0 1 16,-1 0-1-16,0 0 1 0,0 0-10 0,0 0 10 15,0 0-10-15,-1 0 1 0,1 0 13 0,0 0-14 16,0 0 5-16,0 0 0 0,0 0 0 0,0 0 0 0,0 0 9 15,0 0-9-15,0 0 0 0,0 0 0 0,0 0 0 16,0 0 4-16,0 0-4 0,0 0 5 0,0 0-1 0,0 0 5 16,0 0 0-16,0 0 0 0,0 0 0 0,0 0 0 15,0 0-9-15,0 0 9 0,0 0 0 0,0 0-4 16,0 0 4-16,0 0-5 0,0 0 1 0,0 0-10 0,0 0 19 16,0 0-14-16,0 0-5 0,-4 0-8 0,3 0-5 15,-3 0-36-15,0 0-16 0,-3 0-16 0,1 0-34 0,-3 0-82 16,-3 0-48-16,0-2 33 0,-2 1 25 0,0-2 24 15,-6 0 21-15</inkml:trace>
  <inkml:trace contextRef="#ctx0" brushRef="#br0" timeOffset="29934.23">12324 7536 94 0,'0'0'97'15,"0"0"-8"-15,0 0-3 0,-3 0-4 0,6 0-3 0,-3 0-28 16,-3 0-4-16,3 0 0 0,0 0-3 0,0 0 0 16,0 0 3-16,0 0-10 0,0 0 8 0,0 0-4 0,0 0-11 15,0 0-8-15,0 0 8 0,0 0 4 0,0 0-7 16,0 0 0-16,0 0-4 0,3 0 0 0,-3 0 0 15,0 0 1-15,0 0-5 0,0 1 1 0,0 1 4 0,-3 2 8 16,1 0-4-16,-1 1 0 0,0 1-3 0,-5 1-1 16,1 1-3-16,-2 1-17 0,1 0 17 0,-2 0-21 15,-2 0 0-15,1 0 0 0,-1 0 0 0,-1 0 0 0,2 0 0 16,-3 2 0-16,-1-1 21 0,3 2-21 0,-3-1 16 16,0 2 1-16,0 0-4 0,0 0-21 0,0 0 16 0,0 2 1 15,0 0-22-15,0-1 21 0,0-1-12 0,1-1 13 0,0 2-5 16,3-4 0-16,-2 2-21 0,5-3 21 0,-4 1-16 15,4 0-1-15,0-4 21 0,1 1-20 0,-2 1 3 16,5-2 22-16,-3-2-26 0,4 2 13 0,-2-1-8 0,2-1-1 16,0-3 22-16,1 1-5 0,-1 0-8 0,3-2-8 15,-1 0 21-15,1 1-13 0,0 1-9 0,-2-4 13 0,0 4-12 16,2-2 0-16,-3 3 20 0,3-2-20 0,-3 2 20 16,0-1-7-16,-2-1-1 0,5 2-13 0,-2-1 22 0,2 1-21 15,0-3 20-15,-1 1-20 0,1-1 21 0,-2 0-22 16,2 0 1-16,2 0 12 0,-1 2-8 0,-2-2 8 15,1-2 0-15,0 2-8 0,0 0 0 0,-2 0 21 16,2 0-26-16,0 0 26 0,0 0-4 0,0 0-22 0,0 0 22 16,0 0-9-16,0 0-4 0,0 0-8 0,0 0 21 15,0 0-22-15,0 0 13 0,0 0-12 0,0 0 21 0,0 0-13 16,0 0-9-16,0 0 1 0,0 0 20 0,0 0-7 16,0 0-14-16,0 0 1 0,0 0 20 0,0 0-7 0,0 0-14 15,3 0 1-15,-1 0 20 0,-2 0-7 0,5 0-14 16,-2 0 22-16,0 0-22 0,2 0 22 0,3 0-21 0,-4 0 21 15,4 0-22-15,-3 0 13 0,3 0 1 0,-2 2-1 16,4-1 5-16,-2 2-1 0,3 1 5 0,0 1 9 16,-1 0-9-16,3 1 5 0,0 1 9 0,0 1-4 0,1-2-1 15,-1 1 1-15,3 1-4 0,-4-1-1 0,2-1-22 0,1 0 22 16,0 0-3-16,-2 0-6 0,1-3-14 0,-1 2 15 16,0-1-24-16,3 1-10 0,-4-4-27 0,2 2-8 0,-1-3-29 15,1 2-36-15,-3-2-91 0,1 0-50 0,0 0 36 16,-4 0 29-16,3-2 24 0,-2 1 30 0,-1 1 6 15</inkml:trace>
  <inkml:trace contextRef="#ctx0" brushRef="#br1" timeOffset="35534.98">17490 8351 59 0,'1'-2'82'0,"-1"0"-4"16,0 1-3-16,-1 1-3 0,2 0 3 0,2-2-21 0,-1 1-4 15,1-1-3-15,0-1 0 0,-1 0-3 0,1 1-4 16,0 2-3-16,-1-2-8 0,-1-1 0 0,-1 3 8 16,2 0 4-16,-2-3-4 0,1 3-3 0,-1 0 0 0,-1 0-23 15,1 1 1-15,0-2 10 0,1 2-3 0,-1-2 8 16,0 1-19-16,4 0 15 0,-4 0-11 0,0 0-1 0,1 0-3 15,-1 0 7-15,3 0-7 0,-1 0-12 0,1 0 20 16,-3 0-12-16,4 0 0 0,-4 3 8 0,3-3-9 0,-3 3 1 16,0-1 0-16,1 2-8 0,2 0 12 0,-3 1 0 15,2 0 8-15,-2 2-8 0,0 0 0 0,0 0 12 16,0 3-12-16,0 0-4 0,0 1 20 0,0 1-4 0,0-1-16 16,0 2 21-16,0 0-21 0,0 0 20 0,0 3-7 15,0-3-1-15,0 2-7 0,0 0 12 0,0 0 4 16,0 0-4-16,0 3 5 0,0-1-5 0,0 1 5 0,0 0-4 15,0 3-4-15,3-2 17 0,-3 1-21 0,1 1 22 16,1-3-22-16,1 3 23 0,-3-2-14 0,3 0-8 0,-3 1 13 16,2 0 1-16,0-3-5 0,-2 1 6 0,3-1 10 0,-1-2 1 15,-1 2-5-15,2-2 1 0,-1-2-21 0,1-1 22 16,0 0-27-16,-2 0 28 0,4-3-16 0,-1 1-12 16,-1-2 24-16,2 2-24 0,-2-2 31 0,0 2-18 0,4-2 0 15,-5 0 0-15,-2-1-5 0,3 1 0 0,-1-1 0 16,0-1 6-16,-2-1-12 0,0 2 7 0,-2-4-7 15,0-1 0-15,2-1 0 0,0 1 1 0,0-1-1 0,0-1 1 16,0 0 7-16,0 0 13 0,0 0-34 0,0-1 14 16,0 1 0-16,0 0 22 0,0-2-7 0,0-1-6 0,0 0-1 15,0-1-7-15,0-1 0 0,-3-1-22 0,1-1-1 16,-2 1-7-16,-2-2 7 0,1-1-6 0,-1 2 6 0,-3-2 16 16,2 1-23-16,-1 1 7 0,-2-2-6 0,2 0-1 15,-1 1 8-15,1 1-7 0,2-2 7 0,-2 1-8 16,-2-2 8-16,4 2-7 0,0-1 7 0,-2 2-7 0,0-1 14 15,2-1 0-15,1 2 0 0,-2-2-13 0,3 1-1 16,-4 1 0-16,3-1 1 0,-1 2-1 0,-1-1 1 16,2 2 6-16,-2 1 14 0,1-1-20 0,-2 2 6 0,1-1 14 15,1 4-14-15,-2-2 0 0,0 2 14 0,3-1-14 0,-3 1 1 16,1 0-1-16,-1 0 1 0,0 1 12 0,1-2 1 16,-2 2-14-16,3-2-12 0,-2 1 12 0,0 0 1 0,-2 0 12 15,2 1 7-15,-1 1-6 0,0 1-1 0,-3 0-12 16,4-1-1-16,-4 2 1 0,2 0-1 0,-1 1 20 15,0-1-19-15,0 1 6 0,1-1 0 0,-2 1 13 0,2-1 0 16,-1 1-33-16,1 1 33 0,1-2-13 0,-2 2 13 16,0-1-13-16,3-1 0 0,0 1-19 0,2 0 32 0,-3 0-13 15,1 0-20-15,3 1 20 0,-2-2 0 0,4 2 0 16,-3 0 0-16,2 0 13 0,0-1 0 0,0 1-13 0,2-1-19 16,2 0 32-16,-2 1-20 0,2-1 7 0,-1 2 13 15,1-2-13-15,0 1 7 0,0-1-7 0,0 2 13 16,1-1 0-16,-1 3-19 0,-1-2-14 0,2 0 13 0,3 1 21 15,-1 0-1-15,2 1-7 0,-4-2-12 0,4 2 6 16,2-1 0-16,-2-1 0 0,3 1 0 0,-1-1 0 0,0-1 13 16,-2 2-13-16,3-2 0 0,-1-1 0 0,-1 0 0 15,3 1 0-15,-1-1 7 0,0-3-7 0,3 0 0 0,-3 3 0 16,0-4 7-16,0 2-7 0,3-3 6 0,-2 3-6 16,0-3 0-16,1 2 7 0,-2-1 0 0,0-1-7 15,0 1 21-15,1-1-21 0,1 0 0 0,-2 0 6 0,3 0-6 16,-1 0 7-16,-1 0 0 0,-1-2-7 0,3 0 7 15,-1 2-7-15,-1-1 0 0,2 1 0 0,0-5 7 16,-3 2-7-16,3 0 7 0,-1 0-14 0,-1 2 7 0,0-1 0 16,1 1 0-16,-2-2 7 0,1 0 7 0,1 1-21 0,-2 1-7 15,0 1 14-15,1-2 0 0,-1 0-14 0,2-2 21 16,-1 0-7-16,1 1 0 0,-2-2 7 0,1 4 7 0,0-5-14 16,-1 3 0-16,1-3 0 0,0 1 0 0,-3 5-7 15,0-3 7-15,-1-1 0 0,-1 2 0 0,-3-1 0 16,-1 3 0-16,3 0 0 0,-3-1 0 0,0 2 0 0,0-1 0 15,0-1 0-15,5 1 0 0,-8 1-7 0,6-1 0 16,-3 0 7-16,0 0 0 0,1-1-7 0,2-1 0 0,-3 2 14 16,5-1-21-16,-1-1-13 0,-1-1-20 0,2 0-6 15,-1-1 15-15,2 1 0 0,2 0-47 0,-3-1 3 16,-3 3-19-16,1 0-11 0,-1-2-33 0,2 3-19 0,-4-2-37 16,2 2-83-16,-2 0 24 0,0 2 42 0,0-2 22 15,-3-2 24-15,4 4 22 0,-4-1 7 0</inkml:trace>
  <inkml:trace contextRef="#ctx0" brushRef="#br2" timeOffset="42200.07">10814 5214 80 0,'0'0'79'0,"0"1"-8"0,0-1 0 15,0 0-3-15,0 0 8 0,0 2-23 0,2-2-2 16,-2-3-4-16,3 3-7 0,0 0-4 0,-3 0-3 0,2 0 7 16,-2 0 8-16,3 0-19 0,-2 0 19 0,-2 0-18 15,1 0 18-15,1 0-6 0,-2 0-5 0,-2 0-2 16,3 0-1-16,4 0 8 0,-4 0-11 0,3 0-7 0,-1 0-1 15,1 0 9-15,-1 0 4 0,1 0-4 0,0 0-20 0,2 0 20 16,-2 0-23-16,3 0 11 0,-1 0-12 0,-2 0-40 16,2 0 64-16,0 0-19 0,0 0 7 0,2 0-3 15,-2 0 0-15,0 0 0 0,1 0 0 0,1 0-5 0,-1 0 5 16,0 0-4-16,1 0 5 0,-1 0-5 0,0 0 0 16,2 0-5-16,0 0 1 0,0 0 0 0,0 0 0 0,1 0 0 15,-1 0 0-15,2 0 0 0,-2 0-5 0,3 0 0 16,-2 0 1-16,1 0-1 0,-1 0 5 0,2-2-4 0,1 1 0 15,0-1-1-15,-1 2 1 0,2-3-1 0,-2 3 1 16,0-3-5-16,1 2 0 0,0-2 0 0,2 0 4 16,-2 1 10-16,0 1-14 0,2-2 0 0,-3 1 0 0,4 2 0 15,-2-4 0-15,1 2 0 0,-1 2 0 0,0-1 0 16,1 2 0-16,-1-2 0 0,1-1 0 0,-1 1 0 16,-1-2-5-16,1 3 5 0,-2 0-4 0,3-3 4 15,-3 3-5-15,-1-2-4 0,2 0 14 0,-4 1-10 0,2 1 10 16,2 1-10-16,-4-1 5 0,0-1 0 0,3 1 0 0,-6 1 0 15,5-1 0-15,-2-1 0 0,1 1 0 0,-1 3-4 16,-2-3 4-16,2 0 0 0,1 0 0 0,-2 2 0 0,1 1-5 16,1-3 1-16,-1 0 4 0,0 0 0 0,2 1 0 0,-1-2 0 15,-3 2-14-15,2 1 14 0,-1-2 0 0,2-2 0 16,-3 1 0-16,-1 4 0 0,0-2 0 0,1 1 0 16,0-1-9-16,1 5 9 0,-2-4 0 0,1 1 0 0,-1 0 0 15,-2-2 4-15,3 4-4 0,0-5 0 0,-2 1 5 16,2-1-5-16,-3 0 0 0,2 0 4 0,1 0-4 0,-1 0 0 15,-2 0 0-15,3 0 5 0,-2 0-5 0,-3 0 0 16,3 0 0-16,-3 0 0 0,-1 0 0 0,2 0 0 16,2 0 0-16,-4 0 0 0,0 0 5 0,0 0-5 0,-3 0 0 15,6 0 0-15,-3 0 13 0,0 0-13 0,2 0 0 16,1 0 9-16,-3 0-9 0,3 0-4 0,0 0-1 0,0 0 1 16,1 0-1-16,-1 0-4 0,2 0 0 0,1 0 4 15,-3 0-8-15,2 0-23 0,1-3-3 0,-1-1-4 0,1 1-25 16,0 0-23-16,-1-3-2 0,-2 1-52 0,4-1-72 15,-6-1 4-15,1-1 17 0,0 0 28 0,-1 1 25 16,-1 3 11-16</inkml:trace>
  <inkml:trace contextRef="#ctx0" brushRef="#br2" timeOffset="42699.5899">11652 4987 59 0,'2'0'82'0,"2"0"0"16,0 0-11-16,-3 0 11 0,4 0-17 0,-2 0-8 15,2 0-3-15,1 2 1 0,-1 1-5 0,4 0-10 16,-4 1 19-16,2 1 0 0,-1 1-4 0,2-2-18 0,-2 5 8 16,2-1 0-16,0 2 8 0,1-2 1 0,-1 2-4 15,0-2-11-15,0 2-8 0,0-2-3 0,2 2 0 0,-4 1 8 16,0-2-4-16,3 0 1 0,-2 0-4 0,-1-2 0 15,1 1-4-15,0-2 0 0,-2 1-4 0,-2 0 1 0,-1 0-1 16,1 0-8-16,-3-1 13 0,2 0 14 0,-1 0-22 16,-1 0 14-16,0 2-1 0,0-2-8 0,-4 1 24 0,0-1-18 15,1 2 4-15,0-1 6 0,-5 1-19 0,2-1 0 16,-2 1-15-16,0 0 10 0,-4 0 0 0,0 1-4 0,0 0-6 16,2 0-5-16,-1-1-16 0,-3-1 16 0,4 2-20 15,-2-3-20-15,-2 2 1 0,1-1-33 0,-1-2-21 16,3 1-14-16,-5-2-51 0,5-1-60 0,-2-3-46 15,-1 2 39-15,1 1 36 0,-1-3 14 0,1-3 21 0,2 1 18 16</inkml:trace>
  <inkml:trace contextRef="#ctx0" brushRef="#br2" timeOffset="44250.39">10833 5196 76 0,'0'0'90'15,"0"0"2"-15,0 3-6 0,2-2-3 0,-4 2-4 0,5 0-33 16,-1 2 1-16,0-2-3 0,-1 3-4 0,-1-1 7 0,2 2-14 16,1-1 0-16,0 1 8 0,-3-1-4 0,3 0 0 15,-3 3-22-15,0 0 11 0,0 0 8 0,5 0-4 16,-2 2-22-16,-2-1-1 0,-1 2 20 0,2-2-12 0,-2 3-11 16,3-1 23-16,-1-2-23 0,0 4 19 0,1-1-23 15,-2-1 19-15,1 0-7 0,1 0-12 0,0 0 7 0,-1 2 1 16,2-2 8-16,-4 1 0 0,2-1-20 0,-2 2 11 15,0-1 1-15,0-2 0 0,0 2 0 0,0 0 0 0,0 0-12 16,0-1 12-16,0 0-4 0,2 0 0 0,-2 1 4 16,0-2-4-16,1 2 4 0,1-1-4 0,-2 0 0 15,1 2 4-15,-1-1 8 0,0-1-8 0,0 0-4 0,0 2 0 16,0-1 0-16,0 1 0 0,0-1 0 0,0 2 0 16,0 0 0-16,0 0 8 0,0 2-12 0,0-1 0 15,0 4 4-15,0-2-4 0,0 1 0 0,0 1 13 0,0-1-13 16,0 1 0-16,0-1 0 0,0 1-4 0,0-1 4 15,0-1 0-15,0-1 0 0,0 1 0 0,0-3 0 0,0 0 0 16,0 0 0-16,0-2 12 0,4 2-4 0,-3-1-8 16,2-1 0-16,1 1-4 0,-1-1 4 0,0 1 8 0,3-1 0 15,-3 1-12-15,2-1 4 0,-3 2 9 0,-1-3-5 16,-1 3 4-16,0-1-4 0,3-1-8 0,-3 2 0 0,0-1 0 16,0-1 8-16,-3 2-8 0,3-1 0 0,3 1 4 15,-1 1 0-15,0-1-5 0,-1 0 1 0,-1 0 0 0,0 2 0 16,2-2 0-16,-1 1 16 0,3 1-20 0,-3-1 8 15,-1 1 8-15,0-1-8 0,0 1 0 0,3-2 0 16,-1 1 0-16,-1 2 0 0,1 0 0 0,-4-1 0 0,2 1 9 16,0 0-9-16,2 1 8 0,-2-1-12 0,0 2 12 15,-2-1-8-15,2 1 8 0,0-1-12 0,0 1 0 0,0 1-4 16,0-3 16-16,0 1-12 0,0 1-4 0,0-1 8 16,0-1 8-16,0 2-8 0,0-2 8 0,0 0 0 15,0-2 1-15,0 1-1 0,0 1-4 0,0-2 0 0,0 1 1 16,0-1-1-16,0 2 0 0,0-3 0 0,0 2-12 15,0-2 12-15,0 1-12 0,0 1 8 0,0-1 4 0,0 0 0 16,0 0-8-16,0 0 12 0,0 1-12 0,0-1 8 16,0-1-21-16,0 2 26 0,0-1-9 0,0 1 4 0,0-1-17 15,0 1 22-15,0-1-1 0,0 1 1 0,0 1-5 16,0-2 0-16,-3 4 0 0,3-1 1 0,0-1-1 16,0 2 0-16,-3 1 0 0,3-2 1 0,0 2-1 0,0 0 0 15,0-1-4-15,0-1 0 0,0 2 0 0,0-3-8 0,0 2-9 16,0-4 21-16,0 4-17 0,0-2 0 0,0 0 22 15,0 0-5-15,0 0 0 0,0 0 1 0,0 0-1 16,0 0-17-16,0 0 17 0,0 1 1 0,0-2-1 0,0 2-21 16,0 1 4-16,0-2 22 0,0-2-1 0,0 2 1 15,0 0-5-15,0-1-21 0,0 1 4 0,0-2 5 0,0 2-1 16,0-1 18-16,0-2-1 0,0 1 1 0,0 2-1 16,0 0 1-16,0-1-5 0,0 1 0 0,0 0 0 0,0-2 1 15,0 4-1-15,0-1 0 0,-3 5 0 0,1-4 1 16,2 1-5-16,0 2 0 0,0 0 0 0,-1 0 0 15,-1-1 0-15,2 1 0 0,0 0 0 0,-1-1 0 16,2 0-9-16,-1-1-8 0,0 2 4 0,-1-2 22 0,-1 0-5 16,2-1-17-16,-2 2 1 0,-1-3 20 0,3 2-21 15,0-1 22-15,0-1-18 0,-1-1 18 0,-1 0-22 0,2 0 22 16,2 0-1-16,-4-1 1 0,0-1-1 0,4 2-4 16,-2-3 1-16,0 2-1 0,-2-1 0 0,2-1 0 0,0 2 1 15,0-3-1-15,0 4-21 0,-1-2 21 0,2 0 0 16,-1 1 1-16,0-1-5 0,-3 1 4 0,3 1-4 0,0 0 0 15,0 1 0-15,-1 1 4 0,-4-1-4 0,4 2 5 16,-3 2-1-16,4 0 0 0,-1 0-4 0,1 1 0 0,-2-1 5 16,1 1-5-16,-1 0-18 0,2-2 14 15,0 1-9-15,0-1 22 0,0 0-22 0,0-2 4 0,0 0 22 16,0-1-21-16,-2 1 20 0,2-2-20 0,0-2 12 0,0 1 0 16,0-2 14-16,0 0-10 0,0-2 1 0,0-2 0 0,0 1-5 15,0-2 9-15,0-1 0 0,0 0 5 0,0-1 0 16,0-2-9-16,0-1 17 0,0 0 2 0,0-3-5 15,0 1-23-15,0-2 9 0,0-1-14 0,0 0 14 0,0 0-9 16,0 0-18-16,0 0 4 0,0-1-27 0,0 1-8 16,0-2-12-16,0 1-37 0,0-4-61 0,-3 2-60 0,0-3-25 15,1 0 25-15,-2-1 39 0,0-1 19 0,-2 0 25 16</inkml:trace>
  <inkml:trace contextRef="#ctx0" brushRef="#br2" timeOffset="45950.2299">10215 10672 105 0,'0'0'78'0,"0"2"-3"0,1-4 11 15,3 1-11-15,0 2-14 0,0-1-10 0,1 2-4 16,1-1-4-16,-2-1-3 0,1 0 0 0,3 2-3 0,-1-2-1 15,-1 0-3-15,1 3 8 0,-2-2 0 0,3-2-4 16,0 2 0-16,2 1-3 0,-1-1-4 0,2 1 1 0,0-1-4 16,-1-1-20-16,1 2-3 0,3-4 11 0,-3 2-3 15,5 2-8-15,-5-2 7 0,5-2 9 0,-2 2-12 0,-1 0-1 16,3 0 9-16,-2 0-8 0,3 0 0 0,-2 0-1 16,0 0 1-16,1 0-4 0,1 0 0 0,-4 0 0 0,4 0 0 15,-2 0 0-15,-1 0 0 0,0 0 0 0,0 0 0 16,-1 0 0-16,1 2-4 0,-1-1 4 0,1 2 4 0,-1 0-4 15,-2 0-4-15,3 0 8 0,-1 2-4 0,2-1-4 16,-2 1 4-16,1-4-4 0,2 1 4 0,-2-1 0 16,-1 1-4-16,3-2 0 0,-2 0 0 0,-1 0 0 0,3 0 0 15,-2 0 0-15,0-2 0 0,0 2 0 0,2 0 0 16,-3-1 4-16,2-1-4 0,-3 1 0 0,-1-1-8 16,1 0 8-16,1 1 0 0,-2 1 0 0,-3-3 0 0,0 3 4 15,2-1 0-15,-3 1 0 0,1 0 0 0,-3 1-12 16,1-2 8-16,0 2 4 0,-1-1 0 0,0-1 0 0,0 2-4 15,-2-1 0-15,2 0 4 0,-2 0-4 0,0 2 0 16,2-2-8-16,-1 0 8 0,1 0 0 0,-2 1 4 16,2-1-4-16,0-3 0 0,-5 3 0 0,3 0-8 15,0 0 8-15,-3 0 0 0,2 0 4 0,-1 0 0 0,-1 0 0 16,0 3 4-16,0-3 8 0,-1 0 0 0,2 1-16 0,-1 4 4 16,0-2 1-16,0 0 15 0,0 0 1 0,0 1-13 0,0 1 0 15,0-2 9-15,0 2-13 0,0 1 13 0,-3-3-5 16,3 0-16-16,-3 0 21 0,0 0-4 0,0 0-1 15,1 2-7-15,-1 0-10 0,0 0 1 0,-2-2 21 0,-1 1 0 16,-2 2-8-16,2-1 0 0,1 1-1 0,-2 1 1 16,1-1 0-16,-5 3 4 0,3-3-4 0,-1 5 13 15,1-1-9-15,-2 0-4 0,2 1 9 0,0 0 5 0,-1 2-23 16,0-2 13-16,0 2 10 0,0-1-4 0,0 0-1 0,-1 2 1 16,2-2-5-16,-3 1 1 0,2 1-1 0,-1-2-4 15,-1 0-1-15,3 1 1 0,-3 1 0 0,0-2-1 0,0 1 1 16,1 0-15-16,-2 0-9 0,1 0-1 0,-2 1 15 15,2-2-10-15,0 1 20 0,-1 1 0 0,0-2 0 16,-2 0-1-16,1 1-23 0,2 1-1 0,-3-1 25 0,1-1 0 16,1 1-25-16,-1 0 25 0,0-1-25 0,1 0 25 15,2-2-25-15,-2 0 25 0,4-2-20 0,-2 1 25 16,4-1-15-16,-5-2-10 0,5-1 0 0,-1 0 10 0,1 0 10 16,-2-2 0-16,2 3-20 0,-1-4 20 0,1 3-20 15,-2-2 20-15,2 2-20 0,-2-1 20 0,2-1-20 0,-1 2 0 16,-2-1 25-16,1 1-25 0,0 1 25 0,0-3-25 0,0 1 0 15,2 1 6-15,-2-3 28 0,3 3-10 0,0-3 1 16,1-1 5-16,1-1-5 0,1 0 5 0,-1 2 0 16,3-2 6-16,-2 0 5 0,2 0 1 0,0-2-21 0,0 2-6 15,0 0 11-15,0 0 11 0,0 0-5 0,0 0 6 16,-1 0-5-16,1 0 0 0,-2 0-6 0,5 0 0 0,-3 0-11 16,0 0-18-16,0 0 12 0,-1 0 18 0,1 0 0 15,0 0-6-15,0 0-12 0,0-1-18 0,0-1 30 16,0-1-30-16,0 1 30 0,0 0-30 0,0-1 30 0,0 0-12 15,0 0 0-15,0 1-12 0,0-1 24 0,0 1-12 16,0 0-6-16,1-1-12 0,4 0 30 0,-2 0-12 0,2 0-18 16,-2-2 30-16,3 1 0 0,1-2 0 0,-1 1-18 15,3 1-12-15,-1-1 30 0,-3 1-30 0,2-1 30 0,1 4-30 16,-1-3 30-16,0 3-12 0,-1 1 0 0,2-3-17 16,0 3 28-16,0 0-28 0,0 0 28 0,-2 0-11 15,6 0 0-15,-3 0-11 0,0 0 28 0,3 3-11 16,0-2 0-16,-1 1 12 0,3 1-30 0,-3 0 30 0,5 2-30 15,-3 1 30-15,2-2-30 0,0 2 36 0,0 2-30 16,0-4 30-16,0 1-18 0,1 1-12 0,-2-1 30 0,-1 0 1 0,0 0-7 16,1-2-30-16,-1 1 30 0,-2 1-30 0,0-2 37 15,-2-2-38-15,2-1 32 0,-3 0-31 0,3 2 31 16,-3-1-32-16,0-1 32 0,0 0-38 0,0 0 32 16,1-1-7-16,-1-1-38 0,0 2 1 0,0-3-11 0,1 2-24 15,-2-3-25-15,1 0-18 0,0 0-15 0,1-2-45 0,-4-2-24 16,1 2-69-16,-1-2-14 0,2 3 37 0,-5 0 32 15,2-1 27-15,0 2 23 0,1-2 7 0</inkml:trace>
  <inkml:trace contextRef="#ctx0" brushRef="#br2" timeOffset="46668.45">11801 10734 130 0,'-3'-2'96'0,"0"2"4"0,-1 0-14 0,-1 0-3 16,2 0-4-16,-1 2-10 0,-1-1-4 0,0 1-2 16,2 1-1-16,-2-2-10 0,2 2 0 0,-2 2-7 0,-1-2 8 15,2 1-11-15,-3 2-11 0,2-1 11 0,-3 1 5 16,1 0-4-16,-1 2 1 0,0 0-4 0,0 2 1 15,-2 0-13-15,2 2-3 0,0-2 0 0,0 1-4 0,-1 2 0 16,1-1 4-16,0 0-8 0,2 2 5 0,-3-2-5 0,2 1 5 16,2 0 9-16,-1 1-4 0,-2-2-1 0,2 3-3 15,-1-1 0-15,4-1 0 0,-2 2 0 0,-1 0-23 0,0 0 19 16,1 2-14-16,0-2 0 0,-1 3 9 0,1 0 15 16,2 1-25-16,-3 1 6 0,1 1 10 0,0-1-6 15,4 0 6-15,-1 1 0 0,1-1 0 0,-1 1 6 0,2-2-6 16,0 1 22-16,0-1-26 0,3-1 27 0,2-1-27 15,0 1 28-15,-2-2-27 0,3 0 11 0,0 0 18 0,2-3-34 16,1 2 30-16,1-2-18 0,-2 0-24 0,2-1 18 16,1 0 7-16,-2-2-25 0,1 0 6 0,1-2-6 15,0 1 0-15,-3-3-13 0,4-1-23 0,-4-2-42 0,2 0-2 16,-2-2-2-16,4 0-28 0,-4 1-5 0,0-5-17 16,3 0-51-16,-3 0-33 0,0-3-58 0,-1 0 31 0,0 0 35 15,1-1 28-15,-1-1 23 0,-1-1 18 0</inkml:trace>
  <inkml:trace contextRef="#ctx0" brushRef="#br2" timeOffset="47789.5">12534 10698 109 0,'0'0'99'0,"0"-2"-20"0,0 0 7 0,0 1-11 0,0 0 8 16,0 1-11-16,0-3 1 0,0 3-22 0,0 1 7 15,0-2-6-15,0 2-4 0,0 1 0 0,0-2-3 0,0-2 8 16,0 2-11-16,0 0 4 0,0-1 1 0,0 1-4 16,0 3-16-16,0-1-3 0,0 2 20 0,0-1-12 0,0 1-8 15,0 2 1-15,0 0 8 0,0 2 4 0,0 1-7 16,0 0 4-16,0 0 5 0,0 0 0 0,0 1-4 15,0 2 1-15,0 0-22 0,0 2 22 0,0-2-18 0,0 4 10 16,0-1 5-16,0 3 1 0,0 2 0 0,0 1 5 16,0 0 6-16,2 1-4 0,0 1-15 0,-1 1 16 0,3 1-9 15,-3 1 10-15,4-2 8 0,-1 0-5 0,-1-1 7 16,2 2 13-16,0-3-3 0,-2 1-12 0,-3-2-18 16,4 0 35-16,-3-3-34 0,1 0 37 0,-1-2-19 0,-1-1 0 15,0-1 18-15,2-2-23 0,2-2-6 0,-4-1 17 16,0-1-24-16,2-2 1 0,-2-2 0 0,1 0 0 15,-1-2-8-15,2 0 0 0,-2-1 1 0,0-1-9 0,-2 0-1 16,4 0 1-16,-2 0 0 0,-2 0 0 0,2-1-9 16,0-1 29-16,0 0-29 0,0 1-10 0,0-2 29 0,0-1-29 15,0 1-19-15,0-2 9 0,0 0 0 0,-1-2-10 16,-1 1 1-16,-2 0-10 0,-1 0 29 0,2-1 0 0,-2-1-38 16,0 1 29-16,-1-1 0 0,-2-1-1 0,0 2-17 0,3-2-19 15,-3 1 10-15,2-1 1 0,-3 0 53 0,2 3-53 16,-1-3 52-16,2 1-8 0,-2 1-44 0,2 0 52 15,-2 0-8-15,2 0-44 0,-4 0 44 0,4 1 0 0,-2 1-44 16,0-1 10-16,0 0 33 0,0 3 1 0,0-1-1 16,0 2-42-16,1-1 51 0,0 3-17 0,-1-1-8 0,0 1-18 15,1 0 43-15,-1 0-42 0,0 0 0 0,1 0 9 16,-2 0 32-16,1 1-32 0,0 2 32 0,0 0-16 0,1 0 0 16,-3 0 0-16,0 3-24 0,1 0 40 0,-1 0-32 15,-1 2 0-15,0 1 32 0,0-2 0 0,-2 2-40 16,-1 0 40-16,3 0 0 0,-3 0 1 0,3 0-42 15,-2 2 42-15,-1-2-42 0,1 1 41 0,1-2-16 0,2 0-24 16,-1 2 40-16,3-2-32 0,0 0 0 0,0-2 40 16,0 2-8-16,2-1-32 0,0 0 41 0,3 0-9 0,1-1-41 15,-3 0 42-15,4 0-1 0,-3 0 1 0,3 1 0 16,-1-2 0-16,2 1 0 0,0 0-17 0,0 1 0 0,0 1-17 16,-1-3 26-16,2 3 8 0,-2 0 0 0,5-2 1 15,0 1-1-15,-1 1 10 0,3-1 27 0,-1-1 2 16,4 1 1-16,-1 0-28 0,5-3 39 0,0-1-7 0,1-1-30 15,3 0 52-15,-2 0-29 0,2-2 0 0,2 0 13 0,5 0-33 16,-2-3 0-16,3 0 24 0,-3-3-35 0,5 2-11 16,0-1 24-16,-2-1-84 0,2-1 25 0,-3-2-92 15,0 0-6-15,-1-3-68 0,-1 3-62 0,-1-2-51 0,-2 0-38 16,-2 1-71-16,-2-2-38 0,0 0 94 0,-3 0 69 16,-3-1 43-16,2 1 25 0,-3-2 27 0,0 1 37 0,0-1 11 15</inkml:trace>
  <inkml:trace contextRef="#ctx0" brushRef="#br2" timeOffset="48408.6">12917 10605 69 0,'3'1'97'0,"-1"4"6"0,-1-4-10 0,-2 4-3 16,2-3 7-16,-1 3-21 0,5 1 0 0,-3-1-10 0,-4-1-4 16,5 2 1-16,0-1 8 0,2 0-3 0,0 3-11 15,0 0 1-15,2 1 1 0,-2-2-4 0,2 2-3 16,-1 0 1-16,5 2 4 0,-5-1-3 0,2 2-3 0,0 2-3 16,2-2 0-16,-4 1-3 0,4 2-9 0,-1-2-4 15,-3 4 10-15,2-2-8 0,0 2-6 0,0 2 6 0,1-2-4 16,-2 2 5-16,3-1-4 0,-3 2-11 0,1-1 1 15,-2-1 0-15,1 0 21 0,1 2-25 0,-1-1-1 16,2-2 28-16,-3 1-16 0,0-2-5 0,0-1-12 16,-1 0 24-16,2-1-35 0,-7-1 6 0,4 4 12 0,-2-5 12 15,-2 0 0-15,2 1-6 0,-1 1 1 0,-4-2-6 16,-2 1 0-16,0 2 0 0,-3-1-6 0,2-1 0 0,-2 1 0 0,-1 0 1 16,-5 2-8-16,1 0 1 0,-3-2-34 0,3 2 34 15,-1 1-27-15,-2-1 27 0,2-1-27 0,-2 2 33 16,2-2-32-16,-2 1 0 0,5-2 31 0,-3-1-31 15,5 1 32-15,-1-4 0 0,-1 2-32 0,5-4 31 16,-1-1-31-16,4-2 0 0,3-1-6 0,-2 1 0 0,-1-4 7 16,3-1-18-16,0 2 0 0,0-2-16 0,0-3-27 0,0 1-29 15,2-3 1-15,-4 4-19 0,2-3-16 0,0-2-40 16,0 1-73-16,2-1-9 0,1-1 35 0,-1-2 33 0,-1 1 24 16,4-1 18-16,-2 2 19 0</inkml:trace>
  <inkml:trace contextRef="#ctx0" brushRef="#br2" timeOffset="48913.96">13736 11529 66 0,'0'1'103'0,"0"-1"-6"15,0 0-12-15,0 3-2 0,0-4-4 0,0 1-21 16,2-2 3-16,-1 2-10 0,3 0-7 0,-1 0-4 0,3 0 0 16,-3 0 16-16,3 0-23 0,-1 0 8 0,3 0-3 15,1 0-5-15,-1 0-2 0,0 0-1 0,2 0-3 0,-1 0-4 16,1 0 0-16,-1 0-3 0,2 0-5 0,0 0 1 15,-1 0 7-15,1 0-7 0,0 0-4 0,-3 0 12 0,3 0-12 16,-1 2 0-16,-1-1-4 0,0 2 0 0,-1 0 4 16,0-3-4-16,0 3 0 0,2 0 8 0,-4 0 1 15,2-1-5-15,-3 1 0 0,2-3 1 0,0 0-13 0,-1 0 0 16,1-3-5-16,-3 3 1 0,0-5-12 0,0 2 0 16,-2-2-33-16,-2 1-19 0,1-2-49 0,-2 0-81 0,-1 0-23 15,-4-3 25-15,1 3 28 0,-3 0 18 0,5-1 18 16</inkml:trace>
  <inkml:trace contextRef="#ctx0" brushRef="#br2" timeOffset="49268.2199">13706 11265 134 0,'-2'-2'139'0,"2"2"-3"0,0 0-18 0,-1 0 9 0,1-1-18 16,0 2-17-16,1-1-6 0,-1-1-22 0,0-1 4 0,2 5-3 15,1-3-2-15,1-1-4 0,0-1 9 0,2 1-15 16,2-3-12-16,0 4 13 0,5 0-3 0,-4-1-25 0,4 0 0 15,-2 1 14-15,2-2-5 0,0 1-3 0,-1 1-5 16,2 1-22-16,2 1 18 0,-1-2-18 0,0-2-5 16,0 2-10-16,-2 0-3 0,0 0-1 0,1 0-27 0,1 0-13 15,-4 0-7-15,3 0-20 0,-1 0-35 0,-2-3-78 16,-3 0-57-16,0 0 30 0,-2 0 29 0,0-1 31 0,-3-2 11 16,0 0 15-16</inkml:trace>
  <inkml:trace contextRef="#ctx0" brushRef="#br2" timeOffset="50717.35">15164 10921 73 0,'8'0'75'0,"-4"-2"-4"16,1 2-3-16,3 0-7 0,0 0 7 0,1 0-32 0,1 0 7 15,1-1-4-15,-2 0-2 0,1-1-5 0,-2 2 1 16,3-3-19-16,0 3 1 0,-3-1 17 0,4 1-2 16,0-2-19-16,-1 2 11 0,1 0 0 0,1-1-4 0,1 4 0 15,-1-3 1-15,3 1-1 0,-2-1-3 0,3 0 4 16,-1 0-8-16,1 0 11 0,0 0-11 0,0 0-3 0,-3 0 11 16,3-1-12-16,-1 4 4 0,-2-3-3 0,1 3 3 0,0-3 4 15,-2 2 0-15,1-2 1 0,1 5 3 0,-1-2 0 16,0 2-15-16,-3 0 19 0,3 0-16 0,-2 1 13 15,1-1-1-15,-3 1 12 0,3-2-11 0,-1 2-5 0,-4-4 9 16,4 1 8-16,0-3-4 0,-1 3-20 0,2-6 16 16,-2 3-4-16,0-5 1 0,3-1-21 0,-1 2 16 15,-1-4 1-15,4 2-21 0,-2-2 16 0,-1 3 0 0,0-3-3 16,1 2-18-16,-3 0 22 0,0 2-5 0,-3 2-16 16,-2 1 16-16,-2-1-16 0,-1 2 20 0,-2 0-20 0,1 0 21 15,-2 0-18-15,0 0 22 0,0 2-17 0,-2-2 4 16,2-2 13-16,-1 2-21 0,2 0 21 0,-1 0-25 0,0 0 12 15,0 0 9-15,0 0-22 0,0 0 13 0,0 0-12 16,0 0 12-16,0 0 0 0,0 2-8 0,0-1 17 16,0-1-17-16,-1 3 16 0,-4-3-20 0,3 3 21 0,-2 2-22 15,0 1 26-15,0-2-25 0,-2 1-31 0,-1 0 52 16,2 0-13-16,1 3 17 0,-3-3-8 0,2 3 8 0,-1-2-13 16,2 2 1-16,0-4-1 0,0 2 0 0,0 0 1 15,-1 2-1-15,-2-2 0 0,2-1 1 0,0 5-1 16,1-3 5-16,-3 2-5 0,2 0 1 0,-4 2 3 0,4-1 1 0,-3 2 0 15,0 0 0-15,-1 1-9 0,1 1 9 0,0 0 13 16,2 1-3-16,-7-1-10 0,4 0 9 0,-1 0-18 16,-2 1 23-16,2-2 0 0,0 1-23 15,-2-1 24-15,-1 1-24 0,2-1 24 0,0-1-24 0,0 2 19 0,-1-2-19 16,0 1 0-16,0-2 14 0,1 1-14 0,-1 0 20 16,0 1-20-16,-1-1 19 0,4 0-24 0,-5 2 15 0,2-2-5 15,-2 1 0-15,3-1 0 0,-2 0 0 0,1 0 0 16,-1 2 0-16,1-4 0 0,1-1 0 0,-1 0 0 15,0 0 10-15,1-1-10 0,3-1 0 0,-3 1-5 0,1-2-10 16,2 1 10-16,1-2 15 0,-1 1 1 0,1-1-16 16,2 0 0-16,1 0 0 0,-2-1 10 0,-1 1-10 0,2-2 0 15,1 0 0-15,0-2 10 0,1 2 1 0,0-3-1 16,1 0-10-16,-2 2 0 0,2-2 0 0,-1 0 0 0,3-2 0 16,0 2 0-16,0 2 0 0,0-4 0 0,0 2 11 15,0-1-16-15,-1-1-1 0,2-1 6 0,-1-1 0 16,0-1-5-16,-1-1 5 0,1 0 11 0,0-1-17 0,1-1 1 15,2-2 0-15,-1 4-16 0,4-2 26 0,-3-1-25 16,0 3 15-16,2 0 10 0,0 0 0 0,1 2 0 0,2-3-10 16,-3 3-16-16,-2-2 32 0,3 5-17 0,-1-2-9 0,0-1 25 15,3 2-25-15,-2 0 25 0,0 2-25 0,1-3 25 16,4 3-10-16,-5 0-15 0,2 0 25 0,0 0-20 16,4 0 20-16,-2 0-20 0,0 0 10 0,0 0 0 0,0 0 0 15,1 2 0-15,0-1 0 0,0 2 15 0,-1-2-10 16,2 3-15-16,-2 0 25 0,1-1-20 0,0 2 15 15,-1-1-4-15,-1 1 4 0,2-2 0 0,-3 0 0 0,-1 1 1 16,2-1-1-16,-5-1 1 0,4 1-6 0,-3 0 16 16,0 0 12-16,0 1-1 0,-1-1 2 0,1 0-18 15,-2 0-10-15,2 0 0 0,0-1 28 0,-2 4-28 0,2-4 23 16,-1 2-23-16,1-1 6 0,0 1 0 0,0-2 0 0,0 1 0 16,1 1 0-16,0 1 6 0,-3-4-12 0,5 1-18 15,-3-2-6-15,1 1 18 0,2-1-36 0,-2 0-29 16,1 0-8-16,-1 0-19 0,1 0-12 0,0-1-28 0,1 1-43 15,-3 0-61-15,3-2-38 0,0 1 28 0,-4-1 30 16,4-1 28-16,-3 0 23 0,3 0 19 0</inkml:trace>
  <inkml:trace contextRef="#ctx0" brushRef="#br2" timeOffset="51476.15">16209 11418 105 0,'-3'-2'86'0,"-2"2"6"0,0 0-20 0,-1 0 10 16,1 2-24-16,-2 1-11 0,-2-3 3 0,3 2-10 16,1 0-4-16,-1 1-14 0,1 0 7 0,-1 0 1 15,1 0-12-15,0 2 8 0,-1-2 3 0,-2 0-3 0,2 1 3 16,1 2 5-16,0-2 0 0,-1 1-1 0,-2 1-18 15,4 0 19-15,-3-1-18 0,4-1 6 0,-2 2-2 0,0 0 3 16,1-1-4-16,-1-1 0 0,0 1 4 0,2 1-7 16,2-2 11-16,-3 2 9 0,1 1-8 0,0 1 4 0,1 1 0 15,1-1-7-15,1 1 7 0,0 1 6 0,-5 1-5 16,4-1 5-16,1 0-12 0,0 0 21 0,0 2-7 0,1-2-9 16,-2 1 10-16,-1 1 0 0,5-3 10 0,-1 1-13 15,4 1 6-15,-3-1 5 0,0 1-9 0,4 1-14 16,-1-2 21-16,2-1-10 0,0 0-16 0,0 0 23 0,0-1-33 15,-1-1 17-15,3-1 6 0,-2 0-23 0,0 0 24 16,4-4 1-16,-4 2 0 0,2-1-18 0,2 0 0 0,-2 0-5 16,4 0-7-16,-3-1 13 0,1 1-19 0,0-3 19 15,1 0 13-15,-2 3-19 0,1-6 0 0,1 1 0 16,1-1-6-16,-3-3-1 0,3 0 1 0,-1 2-1 16,0-8-6-16,1 2 7 0,1-1-7 0,-2-1 0 0,2 1 7 15,-3-1-7-15,1-1 7 0,0-1-7 0,-1 1 0 0,-4 1 0 16,2 0 6-16,-1-2 1 0,-2 2 0 0,-3 0 14 15,1-1 13-15,-2-1 2 0,-1 2 7 0,0 2-36 16,0-4 37-16,-2 2-36 0,0 2 37 0,0-1-14 0,-4 1 9 16,2-1-9-16,-1 1 2 0,0 2 0 0,0-1-25 15,0 1 26-15,-4 1 0 0,1 0 0 0,-3-1-7 0,-3 2-27 16,4-1 26-16,-4 1-8 0,1-2 0 0,-2 4 0 0,2-4-9 16,-2 2 1-16,-1 2-10 0,3-2-37 0,-3 1-8 15,4 1-7-15,1-3-8 0,-2 5-48 0,1-3 14 16,2 2-33-16,0 0-52 0,1 2-10 0,0-1-22 0,1 0-15 15,-1 2-73-15,0-2-15 0,2 0 40 0,-1-1 45 16,-1 2 29-16,2-2 24 0,2 0 19 0,-1-2 14 0</inkml:trace>
  <inkml:trace contextRef="#ctx0" brushRef="#br2" timeOffset="52916.97">17480 9996 101 0,'2'1'97'0,"-1"-1"-15"0,2 0-11 16,1 0 5-16,0 2-5 0,3-4-20 0,-1 4-4 15,2-5-4-15,0 3-3 0,0 0 4 0,1 0-7 0,-3 0-4 16,4 0-4-16,-2-3-3 0,0 3 7 0,1-3-11 16,-2 0-3-16,2 0 0 0,2 3 3 0,-3-3-3 15,3-2-11-15,2 2 3 0,0 0 4 0,-3 2 0 0,5-4-11 16,-2 3 7-16,2 2 1 0,0-2-1 0,0-1 1 16,1 3-5-16,1 0 1 0,-2-2 0 0,1 2-1 15,1 2 1-15,-3-2 0 0,3 0 0 0,-2 0-1 0,2 1 1 16,-3-1 0-16,4 0-16 0,-2 0 0 0,1 0 4 15,-3 2 4-15,3-2 16 0,0 0-8 0,1 0-1 0,-3 0 5 16,0-2-4-16,1 1 4 0,0 1-4 0,-2-2-1 16,2-1-3-16,-3 0 4 0,-1 0-4 0,-1 0 4 0,-1-1 0 15,-1 1 0-15,-1-2 0 0,-1 2 4 0,-1 0 0 16,-3 3 8-16,3-1-16 0,-3-1 4 0,-1 2 0 16,0 0 16-16,-2 0-3 0,1 0-9 0,-1 0 9 0,0 0-1 15,0 0 1-15,0 0-4 0,-1 0 0 0,1 0 0 16,0 0-5-16,0 0 5 0,0 0 5 0,0 0-13 15,0 0-1-15,1 0 1 0,-1 0-5 0,0 0 1 0,0 0 3 16,0 0-3-16,2 0 4 0,0 0-5 0,-2 0 9 0,0 0-8 16,0 0-5-16,0 0 4 0,0 0 1 0,0 3-1 15,0 0 1-15,0-3 3 0,1 3-3 0,-2 0 18 0,1 0-14 16,0 2 9-16,-2 1-14 0,-1 0 6 0,1-2 3 16,-3 2 1-16,1 0 0 0,-1 2-14 0,0-1-4 0,-1-1-1 15,-1 0 5-15,0 2 9 0,1-1 15 0,-1 4-15 16,1-4 6-16,-2 2-1 0,0 0 5 0,2 2 6 15,-2-1-16-15,1 4 1 0,-2 1 5 0,1-3 0 0,2 3 0 16,-2-2 0-16,-2 2-10 0,2-1 16 0,-1 2-6 16,0-1 1-16,1 0-6 0,-4 2 6 0,4-4 0 0,-2 2-6 15,-2 0 1-15,3 0 0 0,0-2 0 0,-3 3-1 16,3-1-4-16,-5-2 16 0,2 2-11 0,0 0-6 16,2-3 7-16,-2 3-1 0,-2-1-6 0,2-2 12 15,-2 3 1-15,2-2-24 0,-1 0 29 0,-3-2-6 0,3 3 1 16,-1-3-30-16,3 0 30 0,-3 3 0 0,1-5-24 15,4 1 0-15,-2-1 0 0,0 0 30 0,3-1-30 0,-2-1 24 16,2-1-24-16,4 0 30 0,-4-1-24 0,2 1 24 16,1-5-5-16,2 4-7 0,-4-4 7 0,4 1 0 0,-2-2 0 15,0 3 0-15,5-3 7 0,-1 0 14 0,-2 0 1 16,1 0-27-16,2-3 34 0,0 3-34 0,-1 0 30 0,1 0-37 16,1 0 30-16,1 0 0 0,-4 0-37 0,2 0 15 0,0-2 16 15,0 1-23-15,0-4-16 0,0 2 31 16,0-1-38-16,2-2 30 0,1-2-7 0,0 1-16 0,0-2-7 15,4-2-9-15,-3 4 2 0,1-4-9 0,4 2 2 0,-1-1-22 16,2 1 8-16,-4 0 22 0,4 1 7 0,-2-1 8 16,-4 2-22-16,5 1-6 0,-5 0 8 0,5 0 26 15,-4 1-26-15,2 5 0 0,-2-3 20 0,1 1 18 16,1 2 1-16,-2 0-19 0,3 0 12 0,0 2-12 0,1 0-13 16,0 1 6-16,0 1 0 0,0 1 7 0,4-3 12 0,0 5 0 15,-1-1 7-15,3 3 13 0,0-2-13 0,2 0 0 16,-2 3 7-16,0-1-1 0,2-2 22 0,-3 4-27 15,5-2 13-15,-5 0 1 0,4 0-14 0,-4 0 37 0,0 0-7 16,-1 0-29-16,1-2 30 0,-3 2-37 0,0-2 0 16,0 0 39-16,-1-3-32 0,-2 2-15 0,2-1 41 0,-3-2-9 15,1-2-7-15,0 2-8 0,1-3-17 0,-2 0-17 16,1 0-48-16,1 0-15 0,-1 0-48 0,0 0-54 16,0 0-14-16,-1-1-22 0,0 2-71 0,-2-1-71 0,-1-3 55 15,-2 2 48-15,0-2 40 0,-1-1 26 0,-1 0 22 16,0 1 20-16</inkml:trace>
  <inkml:trace contextRef="#ctx0" brushRef="#br2" timeOffset="53567.32">18408 10473 76 0,'5'0'97'0,"-3"0"-12"0,-2-4-6 0,0 4-4 16,0 0 4-16,1 0-28 0,-1 0-4 0,2 0 0 0,-1 0 3 16,-1 0-2-16,2-1-4 0,1 2 0 0,-3 4-18 15,2-3 18-15,1 2 1 0,-5 1-7 0,2 1-1 0,0 1-3 16,0 2 5-16,2 0 7 0,-2 3-4 0,0-1 1 16,0-1 1-16,0 2-24 0,-2 0 20 0,2 0-8 15,0 0 1-15,0 0-4 0,0 0 0 0,0-1 9 16,0 2-13-16,0-3 5 0,0 3-4 0,0-1 0 0,0 0 9 0,0-2 1 15,0 2-23-15,0-1 19 0,0 1-23 0,-1 0 14 16,-1-2 10-16,-1 2-24 0,0-1 10 0,0-1 15 16,-1 2-15-16,1-1 1 0,-2 1-1 0,1-5 6 0,1 3-15 15,1-2 5-15,2 0-5 0,-1-2 0 0,1-2 6 16,0 2-6-16,0-4-5 0,0-1-10 0,0 0 15 0,1 1-5 16,-2-2 1-16,1 0-1 0,0 0 5 0,1-2-10 15,2 2 0-15,-1-4 6 0,4 3-6 0,-3-2 5 16,4 0-5-16,1 0 0 0,-2-2 0 0,3-1 0 0,-1 2 0 15,0-1 0-15,3-1 0 0,-1 3 0 0,-4 0 0 16,5 0 5-16,-2 2-5 0,-1 1 0 0,2-2 0 0,-1 2 5 16,1 0-5-16,-2-1 0 0,3 2 6 0,-5-1-1 15,2 2 0-15,-1-4-10 0,3 2 0 0,-3 0 10 16,-1 2-5-16,1-2 5 0,-3 0-5 0,4 1-10 16,-3 2 10-16,0-3 0 0,-1 0-6 0,0 0-20 0,0 3-15 15,1 0 0-15,0-4-23 0,-1 4-13 0,1-3-34 0,-5 1-26 16,2-1-64-16,-1 0-70 0,1 1 27 0,0 1 33 15,-1-5 27-15,-1 0 19 0,2 0 22 0</inkml:trace>
  <inkml:trace contextRef="#ctx0" brushRef="#br2" timeOffset="54250.23">19306 10516 80 0,'0'3'103'0,"0"-3"-3"15,0 0-7-15,0 2-3 0,0-2 0 0,0 0-21 16,0-2-8-16,0 2-6 0,3 0-7 0,-1 0-11 0,3 0 3 16,-2 0 9-16,5 0-4 0,-4-1-4 0,1 1-15 15,2-2 1-15,-1 2-4 0,3-1 0 0,-4 1 0 16,2-3-11-16,-3 1 7 0,1 1 8 0,0 1-15 0,1 0 4 16,0 0 7-16,1 0-7 0,-1 0 0 0,1-2 0 15,2 0-8-15,-3 4 20 0,4 0-20 0,1-2 20 0,-2-2 5 16,3 2-8-16,-2 0 0 0,1 0 0 0,2 0 0 15,1 0 0-15,1 0 5 0,2 0-4 0,-1 0-8 0,1 0 17 16,4 0-22-16,-5 0 1 0,4 0 17 0,-2 0 1 16,0 0-5-16,1 0-22 0,-3 2 23 0,1-2-23 15,-4 1 18-15,3-1 1 0,-5 0-9 0,2 2-15 0,-1-1 4 16,-2-1 16-16,0 2-1 0,0-1-4 0,0-1 0 16,-2 0 0-16,1 0 0 0,-1 0 0 0,0 2 1 0,-3-4-6 15,4 2-10-15,-2 2 10 0,-1-2-5 0,1-2 0 16,-1 2 1-16,-2 0-6 0,-2-1 10 0,1-1-5 15,-3 1-10-15,3-1-11 0,-3 1-20 0,0-3-14 0,0 2-14 16,-3-1-12-16,0 0-30 0,0-2-26 0,-5 4-27 0,3-3-45 16,0 2-43-16,-3-4 29 0,-1 3 26 0,0 0 24 15,-3-3 21-15,3 3 15 0</inkml:trace>
  <inkml:trace contextRef="#ctx0" brushRef="#br2" timeOffset="54750.6">19573 10153 112 0,'0'0'79'0,"0"-2"6"16,0 2-17-16,0 0-3 0,0 2 14 0,4 1-29 0,-3 0 1 15,2 0-4-15,-4 2 7 0,4 1 1 0,0 1 0 0,-3 0-7 16,2 3 0-16,-1 2-3 0,1-2 7 0,-2 2 1 15,0 3-3-15,-2-1 0 0,4 2-19 0,-4 1 12 16,4-1 1-16,1 2-4 0,-1 0 4 0,-1 2 1 0,1-1 1 16,2 1 8-16,-4-2 2 0,4 0-13 0,-3 1 2 15,-1-1-5-15,0 0 6 0,0-3 0 0,0 1-8 0,3 1 25 16,-3-3-24-16,-3 1 11 0,3-2 12 0,0 1-3 16,0-2-16-16,0-4-15 0,0 5 17 0,0-3-5 0,0-1-4 15,3 0 0-15,-3 0-6 0,0-1 1 0,4-1-6 16,-4-1-6-16,0 0 0 0,0 0-6 0,0-1 0 15,1-1-7-15,-1 1-25 0,-1-4 12 0,4 1-31 16,0-1-24-16,-1-1-28 0,2-1-18 0,0-1-37 0,2-1-29 16,-2-1-46-16,0-2-57 0,0 0-4 0,3 0 42 15,-2-3 31-15,-1 0 28 0,-1-2 19 0,2 2 18 0</inkml:trace>
  <inkml:trace contextRef="#ctx0" brushRef="#br2" timeOffset="55785.27">20750 10260 105 0,'1'2'86'0,"1"3"-15"0,0-2 0 0,-2 3-10 15,-2 0 15-15,2 0-30 0,0 2 1 0,-2 1-11 0,2-2 8 16,2 0-1-16,-2 4 9 0,0 0-1 0,0-1-18 16,0-1 19-16,0 3-15 0,-2 0 0 0,2-2 1 15,0 4-4-15,2-2-11 0,1 2 11 0,-1-2-3 0,-2 3-4 16,3-2 0-16,0 4 0 0,0-4-7 0,1 2 15 16,0 0 1-16,-2 2-4 0,1-2-12 0,-3 1 13 0,1 1 12 15,1-2 5-15,-2 1 0 0,0-1-7 0,0 0-8 16,2 2 9-16,-2-2-8 0,0 0 9 0,0 0 6 0,0 0 6 15,0 0-4-15,0 0-23 0,1 0 25 0,-1 0-24 16,0 1 21-16,-1-1-3 0,1 0-6 0,0 0 2 16,0-1-5-16,0 1-5 0,0 1-11 0,-2 0 0 0,0-2 12 15,-1 1-18-15,2 0 1 0,-5-1-13 0,2-2 19 16,-2 1 14-16,0 1-13 0,-1-4 0 0,0 2-13 0,-1-3 35 16,1 2-34-16,1-2 27 0,-1-2-27 0,-2 1 29 15,3-1-6-15,-1-1-30 0,1 0 38 0,-2-2-37 16,2 3 30-16,-2-3 1 0,1 1 0 0,-2-3-22 0,1 3 7 15,0-3 1-15,0-1-1 0,-1 1 10 0,3-1-8 0,-1-1 8 16,-1 0-7-16,-3 0 8 0,5 0 19 0,0 0-17 16,-2-3-18-16,-2 3 38 0,6 2 1 0,-3-2 11 0,1 0-7 15,-1 0-21-15,1-2 12 0,2 1 1 0,0-2 0 16,0-1 2-16,0 2-11 0,1-1 1 0,-2-2 1 16,4 1-151-16,-4-4 127 0,5-1 23 0,-1 2 0 0,-1-2-10 15,2 0-13-15,0-3 1 0,0-2 1 0,0 2-1 16,0-1-36-16,0-4 24 0,0 1-12 0,0-1 0 0,0-2-12 15,0 1-25-15,0 0-10 0,2-2 23 0,4 2 1 16,-5 0-12-16,2 0-34 0,2 0 24 0,-1 3 0 16,2 0-9-16,0 0 10 0,3 2-8 0,0 1 0 0,-3 0-20 15,0 1 33-15,4 1-30 0,-2 1 12 0,0 0 48 16,4 0-47-16,-4 0 47 0,2 3 0 0,2-2-45 0,-2 2 45 16,-1 1 9-16,4 0-26 0,-2 3-17 0,0-1 9 15,1 3 42-15,-2-3 1 0,1 3-1 0,2 0 1 16,-4 0-1-16,5 0 1 0,-1 3 0 0,-2 0-1 0,3-1-34 15,-2 1 35-15,2-1-35 0,-5 2 43 0,4 0-42 16,-1 2 16-16,-4-1 26 0,4-2 0 0,-3-2-8 16,1 1-35-16,-4-2 43 0,0 0-8 0,2 1-35 0,-3-1 35 15,0-1-43-15,-1 1-8 0,-2 0 1 0,0 0-55 16,-1 0-25-16,-1-3-34 0,0 0-63 0,0-2-44 0,0-1-75 16,-1 0-21-16,-3-3 70 0,0 0 51 0,-1-3 25 0,1 2 28 15,0-6 19-15,-4 3 19 0</inkml:trace>
  <inkml:trace contextRef="#ctx0" brushRef="#br2" timeOffset="56257.3">20772 9799 162 0,'3'0'129'0,"-6"3"-15"0,0-4 8 0,1 1 1 15,-1 0-2-15,0 0-33 0,-2 0-14 0,-1-2 5 16,-1 5-3-16,-2-1 2 0,1 1-8 0,3 0-18 0,-4-1-12 15,1 2-3-15,-1 0 4 0,0 1-4 0,0 1-4 16,1-2-11-16,2-1-5 0,-1 0 0 0,-2-1-22 0,5-1-3 16,-3 1-26-16,4-1-8 0,0 1-20 0,1-2-11 15,0-2-38-15,1 2-51 0,1-1-66 0,-2 2 24 16,2-1 24-16,2 2 23 0,-2-4 17 0</inkml:trace>
  <inkml:trace contextRef="#ctx0" brushRef="#br2" timeOffset="57683.99">21748 9898 73 0,'0'0'118'0,"0"0"-1"0,0 0-2 0,0 0-14 0,-2 0-4 16,2-1-32-16,0 1 5 0,2 1 7 0,-4-1-14 16,2 0-7-16,0 0-3 0,0 0-12 0,0 0 13 15,0-1-4-15,0 1-23 0,2 0 8 0,-1 0-11 0,2 0 16 16,-1 0-12-16,4 0-4 0,-3-2 8 0,4 2-11 16,-1-1 8-16,1-1-25 0,3 1 21 0,-2 1-21 0,0-4 17 15,5 3-17-15,-4-2 4 0,1 2-8 0,1 1 13 16,2-2 0-16,-2 4-5 0,1-4 5 0,-1 2 0 15,3 0-4-15,-2 0-9 0,-1 0 13 0,1 0-5 0,1 0 5 16,1 0-4-16,-3 2 13 0,2-1-9 0,3 2-4 16,-5 0-9-16,4 0 14 0,0 0 8 0,0 2 1 0,-2-2-5 15,3 1 0-15,-2 1 1 0,2-2-5 0,-2 0 4 16,4-2-8-16,-6 1-1 0,4-2 1 0,-2 1-1 16,1-1 1-16,1 0 0 0,-4 0-25 0,2 0 6 15,-1-1-1-15,1-1 1 0,-3 1 4 0,2-1 10 0,0-1 9 16,-2 0-5-16,0-1-18 0,-2-1-1 0,-1 1 10 15,0-1 10-15,1 0-1 0,-4 3 1 0,-2-1-10 0,2 0-14 16,-3 1 23-16,0-1-18 0,-2 3 23 0,0-1-24 0,1 1 10 16,-1 0-9-16,-1 0 14 0,1 0-10 0,1-2 10 15,-2 4-10-15,1-4 19 0,0 4-23 0,0-2 4 0,0-2 0 16,-2 2 0-16,2 0 20 0,-2 0-20 0,1 0 0 16,1 0 0-16,-4 0 1 0,1 0-1 0,2 0 10 15,-4 2 9-15,0-1-19 0,-1 2 0 0,1 0 1 0,0 0 18 16,-1 1-19-16,0 1 19 0,0 0 1 0,-1-1-25 15,1 2 1-15,3-1 13 0,-4 1 11 0,1 1-6 0,1-2-18 16,-3 1-1-16,4 0 15 0,-3 0 5 0,0 1-20 16,-1 0 0-16,0 4 20 0,-1 0-20 0,0-2 25 0,1 1-25 15,-1 5 20-15,1-3-20 0,-5 5 25 0,4 1-25 16,-4 0 20-16,4 1-20 0,-3 1 20 0,0 1-20 16,2 0 10-16,-1 1 10 0,0 1-20 0,0-1 20 0,0 1-1 15,-1-1 1-15,0 1-25 0,0-3 25 0,-1-2-20 16,3 2 20-16,-2-1 0 0,1-2-20 0,0 0 20 0,-2-2 0 15,2 0-1-15,-1-2 1 0,0 1 0 0,3-4 0 0,-4 4 0 16,2-4-5-16,2-1 0 0,-4 2-10 0,4-1-10 16,-4-1 25-16,0 0-25 0,0-1 25 0,1 1-20 15,1-2 25-15,0 0-25 0,-2 1 15 0,2-2 10 0,-1 0-10 16,2 0-10-16,0-1 15 0,4-2 0 0,-2 0 0 16,4-2 1-16,0 0-1 0,1 3 5 0,2-4-4 15,1 0 4-15,0 0 1 0,-2 0-5 0,4-2 15 0,-2 2-9 16,0 2-1-16,1-2 0 0,-2 0-16 0,1-2 22 15,0 2-27-15,0-2 27 0,0 0-5 0,0-1-11 0,1 0-18 16,2-2 12-16,1 0 0 0,-1-2 0 0,2 1 0 16,2-2 12-16,0 0-29 0,1 0 11 0,1 1 1 0,2-2-1 15,-3 0 0-15,0 1 1 0,3 1-1 0,-1-1 1 16,-1 1-1-16,0 1 6 0,1 1 0 0,-2-1 0 16,3 1 0-16,-3 3 0 0,1-3 0 0,1 2-5 0,2 2 5 15,0-1-11-15,-3 2 16 0,5-1-5 0,-2 1 6 16,1-2-6-16,0 5 16 0,0 0-10 0,0 0-1 0,-1 4-10 15,2-2 33-15,-1 3-23 0,1 1 7 0,-3 1 34 16,1 1-11-16,0 1 7 0,-2-2 19 0,-1 0 2 16,0 1-11-16,-1 0-5 0,1-1-20 0,-2-1 21 0,-1-1-27 15,2-1 15-15,-3-1-14 0,2 0 22 0,0-4-6 16,1 3-46-16,-3-5 23 0,3 4-38 0,0-4-14 0,0 0-43 16,-2 0-23-16,2-2-72 0,1-1-2 0,1-1-43 0,0 2-71 15,-4-4-53-15,3 1 63 0,-2 0 42 0,-3-3 31 16,3 3 24-16,-2-2 23 0,2 1 22 0</inkml:trace>
  <inkml:trace contextRef="#ctx0" brushRef="#br2" timeOffset="58251.75">22660 10416 98 0,'-4'0'103'0,"0"0"-10"16,-2 0-7-16,3 0 0 0,-4 0-3 0,2 0-22 0,0 0-3 15,2 0 4-15,-4 0 1 0,0 3-16 0,3-2 5 16,-1 2-3-16,-3 0 3 0,-1 3-10 0,0-1 0 16,0 1 23-16,-2 0-10 0,0 3 0 0,0 0 13 0,1 0 1 15,-1 1-7-15,0 1 2 0,-3 1 0 0,3 0 16 16,-3 1-21-16,4 2 25 0,0 0-12 0,0 0-7 16,0 0 12-16,2 2-2 0,2-1 13 0,-3 1-13 0,7-1 3 15,-1 1 3-15,3-2-3 0,-4 0-4 0,8-2-5 16,1 1 4-16,-1-2-6 0,4 0-5 0,2-3 2 15,-2 1 9-15,2-2-13 0,3-2-34 0,2-2 35 0,0 1-16 16,2-4-8-16,1 1-28 0,1-4 47 0,0-1-27 16,3-3-29-16,2 0 19 0,-1-1 0 0,1-3-9 15,0 0 0-15,0 0 0 0,-1-2-30 0,-2-2 30 0,-1 2-10 16,-2 0 30-16,-4 0-21 0,2 0 1 0,-8 0-10 16,-2 2 31-16,-3-2-21 0,1 1-10 0,-6 0 0 0,-1 1 0 15,-2 0 10-15,-2-1-10 0,-5-1 0 0,2 2 0 16,-2-1-10-16,-1 0 30 0,0 0-30 0,-2 0-10 0,0 1-11 15,1-1 12-15,2 2-69 0,0 2 12 0,-2-1-50 16,3 0 5-16,0 3-47 0,5 0 5 0,-2-1-2 0,1 2-34 16,4 1-5-16,2 1-54 0,-2-2-52 0,1-1-3 15,2 4 50-15,0-3 41 0,0 3 27 0,0-2 26 16,5 2 16-16,-4 1 21 0</inkml:trace>
  <inkml:trace contextRef="#ctx0" brushRef="#br2" timeOffset="58989.31">23506 9955 94 0,'2'0'75'0,"-2"0"-7"0,0-1-4 15,0 2 8-15,3-1-4 0,-3-1-21 0,1 1-4 16,-1 0 0-16,0 0-18 0,0 1 1 0,-1 2 6 0,2 1 1 15,-1 0 11-15,0 0-11 0,-3 2 7 0,3 2 1 16,-3 2 0-16,1 2 0 0,-1 0 0 0,0 0-7 0,0 2 0 16,1-1 0-16,-3 4 12 0,4 2-3 0,1-1-20 15,-5 2 20-15,5-1-7 0,0 0-12 0,0 3 20 16,0 0-11-16,0 1 3 0,0-1 2 0,0 1-9 0,0-3 5 16,0 2 17-16,0-1 2 0,0 0-9 0,0 1-8 15,0-2 10-15,-1-2 15 0,1 1-23 0,0-1 5 0,-4-1 2 16,4-1-5-16,-3 1 17 0,3-3-4 0,-1 0 1 15,1 0 8-15,-4-2-16 0,6 0 1 0,-4-2 1 16,6-1 1-16,-1 0-24 0,0-1 33 0,6-3-32 0,-2 0 27 16,1 1-32-16,4-3 27 0,-1 1-34 0,2-2 29 15,4 0-36-15,-1-2 30 0,3 0-37 0,0 1 37 0,0-1-37 16,-2 0 30-16,4-1-37 0,0-3 37 0,-3 2-22 0,0-1 15 16,1-2 1-16,0 2-24 0,-5-2 15 0,2 0-22 15,-3 2-1-15,-1-3 8 0,1 0-8 0,-4 3-31 16,1 0 8-16,-1 0-51 0,-2 0 10 0,-3 0-4 0,3-1-42 15,-6 2 12-15,1-1-24 0,0 0-28 0,-1 0 5 16,-1 0-22-16,-1-3-61 0,-3 1-43 0,0 1 20 0,-3-1 34 16,-1-1 33-16,3 0 23 0,-5 0 12 15,0-1 18-15</inkml:trace>
  <inkml:trace contextRef="#ctx0" brushRef="#br2" timeOffset="59317.48">23237 10428 84 0,'-5'0'149'0,"4"-2"12"16,1-1-13-16,0 2-11 0,0-1 17 0,1-2-24 0,4 0-8 15,-1 0 5-15,1 1 1 0,0-1-8 0,2-1 8 16,-1 2-21-16,3 0 0 0,-1 0 5 0,3 0-5 0,0 2-5 16,-1-1-6-16,1 1-1 0,1 1-3 0,1-4-14 15,3 2-4-15,0-1-12 0,3 1-4 0,-2-1 8 16,2 2-13-16,2-2-14 0,-1 0-23 0,1-1-40 0,-1 3-15 16,0 0-51-16,-2 1-17 0,3-2-66 0,-7 2-4 15,3-3-23-15,-4 2-35 0,2-2-83 0,-1 0 6 0,-6 1 53 16,4-2 27-16,-4-1 41 0,0 1 22 0,2-1 19 15</inkml:trace>
  <inkml:trace contextRef="#ctx0" brushRef="#br2" timeOffset="60150">24432 10336 126 0,'-3'-6'100'16,"-3"5"-10"-16,-1-4-4 0,1 0-4 0,0 1 1 0,0 1-14 16,-1-3-4-16,2 5-17 0,-3-3 14 0,1 2-10 15,0-3-4-15,3 4-7 0,-5-4 4 0,5 5 1 0,-2-1-12 16,-1-1 16-16,-1 2-19 0,3-1 12 0,-4 1-20 16,3 0 9-16,-1 0 8 0,-1-2-20 0,-1 4 12 0,1-2-15 15,-1-2 11-15,2 1-20 0,-2 1 17 0,3 1-16 16,-4-1 7-16,0 0 5 0,0 0-21 0,2 0 21 15,-2 0-12-15,-2 2-1 0,4-1-12 0,-4 2 13 0,2 2-1 16,0-2-12-16,0 1 21 0,0 1-4 0,3-1-60 16,1 1 55-16,-2 0 9 0,2 0-21 0,-1-2 21 15,2 2-25-15,2-1 12 0,-3 1 9 0,1-1-9 0,-1 2-12 16,1 0 12-16,-1 0-13 0,3 0 22 0,-2 1 0 16,0 0-13-16,1 0 5 0,-3 2-1 0,4 0 0 0,-2 2-4 15,4-2 0-15,-4 1 18 0,1 3 13 0,1 0-18 16,2 2 23-16,-2 1 0 0,1-2-22 0,-1 2 14 15,3 1 0-15,0-1 1 0,0 1-5 0,0-1-10 0,3-1 25 16,2-2-19-16,-1 0 0 0,0 0 0 0,2-4 11 16,1-1-16-16,3-1 1 0,2-4-6 0,0 0 1 0,2-3-6 15,3-3 0-15,1 0 6 0,3-3-16 0,-2-2-6 0,5 0 1 16,1-3-22-16,-4-1 22 0,5 0-16 0,1-3 1 16,-2 0 0-16,2 0-10 0,-3-1 11 0,-2 1 5 0,2-2 0 15,-5 2 4-15,-2 2 6 0,1-2-1 0,-7 1 1 16,0 1 4-16,-3 2 1 0,-5-1 4 0,0 3 4 15,-1-1-4-15,-2 2 24 0,0-1 4 0,0 3-8 16,-4 0 4-16,4-1 10 0,0 2-9 0,-1 1-5 0,2 1 5 16,-4-2 11-16,3 4-20 0,0-1 26 0,0 2-26 0,-1-1 1 15,2-1 26-15,-2 2 2 0,1 0-16 0,0 0-12 16,0 0 18-16,0 3 7 0,0 0 6 0,-4 0 21 16,3 2 9-16,-2 2 10 0,-2 0-24 0,2 3 31 0,-2 2 5 15,4-2-4-15,1 4-37 0,-4-1 1 0,1-2-8 16,3 2 2-16,2 1 39 0,-1-5-55 0,4 3 40 0,2-2-29 15,-1-1 23-15,0-1-62 0,0 1-10 0,4-3 42 16,1 0-63-16,0 0 32 0,0-2-63 0,2-1-30 16,-4 0-44-16,4-3-49 0,-2 2-11 0,-1-1-23 0,0-1-53 15,0 0-10-15,-4-1-22 0,2-2-70 0,-2-2 46 16,-2 2 54-16,-3-2 39 0,4 0 30 0,-3-1 23 16,-2 1 22-16,0-4 14 0</inkml:trace>
  <inkml:trace contextRef="#ctx0" brushRef="#br2" timeOffset="61012.05">24772 10330 116 0,'0'0'82'0,"0"0"14"0,0 0-14 15,0 0-17-15,0 0 14 0,0 0-28 0,0 0-8 16,0 0 0-16,0 2-3 0,0-2 4 0,0 1-11 0,0 2-7 16,0-2 7-16,0 3 8 0,0 0-15 0,0 1-4 15,0-1 19-15,0 1-18 0,0 2 11 0,0 1-4 16,0-2 1-16,5 1-1 0,-5 0 5 0,0 1-8 0,0 1 1 15,0 0 7-15,1 0-19 0,1 0 20 0,1 2-20 16,-1-1 20-16,-1 0-11 0,-1 1 3 0,0 1-3 0,5 0 0 16,-5 0 0-16,3-2 5 0,-4 3 8 0,1-1 1 15,-2-2 0-15,4-1-21 0,-4 1 0 0,4 0 23 0,-2-1-23 16,-2-2 19-16,2 1-23 0,0-3 9 0,0 0 10 16,0 1-13-16,0-3-16 0,0 0 21 0,0-2-1 0,0 1-14 15,0 0-10-15,0-2 20 0,0 0 0 0,0 0 0 16,2 0-15-16,-1 0 6 0,-1-4 9 0,0 6-9 15,0-2 4-15,0 0 6 0,0 0-10 0,0 0 27 0,0 0-22 16,0 0 22-16,0 0-26 0,2 0 27 0,-2-2-27 16,0 2 22-16,0 0 2 0,0 0-18 0,0 0-12 0,0-2 24 15,3-1-6-15,0 1-11 0,-1-1 12 0,-4 0-32 16,4-2 14-16,2 3 12 0,-2-4-32 0,1 1 32 0,-1 0-32 16,3 0 33-16,-4-1-33 0,1 1 26 0,1-2-13 15,0-1-20-15,4 2 8 0,-6-3-7 0,5 0 7 16,-3 0 24-16,4 0-18 0,-2-1-19 0,0 1 25 0,-1-3-30 15,4 1 12-15,-2-1-6 0,2 2 6 0,0-1-5 16,1 1 5-16,1-3 1 0,-2 3 6 0,3 0-1 0,-3-1 1 16,2 2 0-16,0 0 5 0,-2 0 1 0,-1 2-1 15,1-1 1-15,1 2 5 0,-3-1 0 0,1 0 0 16,-1 2 0-16,1 0 0 0,0 1 0 0,0 0 0 0,-3 2 0 16,1-1 0-16,2 3 0 0,-1-2 0 0,-2 2 11 15,3-1-11-15,-1-1 0 0,1 2 0 0,-1 0 0 0,0 2 0 16,0-4 0-16,1 2 0 0,-2 0 0 0,2 0-17 0,-2 0 17 15,2 3 0-15,-4-1 0 0,2 1 0 0,-1-1 0 16,2 5 0-16,-3-1 0 0,1 1 11 0,-3 1 0 16,4 0-11-16,-5 3 0 0,0-2 0 0,3 2 6 15,-3 1-6-15,0-2 6 0,0 2-1 0,0 0-10 0,-3-1 21 16,6 2-21-16,-6-1 10 0,3 0 12 0,0 0-22 0,0 0 22 16,3 0-11-16,-3-2 11 0,0 1 0 0,0 0-28 15,0-1 22-15,0-1 1 0,4 0-12 0,-3-1 12 16,-1-2 0-16,0 0-6 0,3-2 0 0,-3 1-6 0,4-1 6 15,-4-1-18-15,2 2 0 0,0-5 0 0,-4 2-6 16,2 0 1-16,2 1-6 0,-2-1-17 0,-2-1 12 0,4-1-21 16,-4 3-9-16,2-1-25 0,0-2-1 0,0 1-21 15,0-1 0-15,0 2-22 0,0-2-19 0,0 0-46 16,0 0-60-16,0 1 27 0,0-2 30 0,0-1 26 0,0 2 19 16,0 2 22-16</inkml:trace>
  <inkml:trace contextRef="#ctx0" brushRef="#br2" timeOffset="62652.38">26006 11121 73 0,'0'0'114'0,"0"1"-10"16,0 0-4-16,1-1 7 0,-1-1-20 0,0 2-18 15,-1-2 0-15,1 2 1 0,0-2 3 0,0 1-2 0,0 0-22 16,0 0 15-16,0-1-18 0,0-2 8 0,0 0 5 16,0-2-12-16,0 2-3 0,0-1 0 0,0-2 1 15,0 0-8-15,0-2 5 0,0 1 0 0,0-1-12 0,0 1 18 16,0-1-22-16,0 2 14 0,-4-3-3 0,4 1-1 15,0 0 1-15,-3 0 1 0,2-1 0 0,-1 0-4 16,-1-1 1-16,0 1-5 0,-2-2 11 0,5-1 0 0,-3 0-25 16,-3 0 21-16,2-1-4 0,3-1-22 0,-1 2 16 15,2-1-27-15,0-1 28 0,0-1-5 0,0 0-6 16,-1 2-22-16,1-1-1 0,0 1 23 0,0-2-23 0,0 0 24 16,0 1-24-16,0 1 23 0,0-1-23 0,0 1 24 0,0 1-30 15,0-2 18-15,0 1-18 0,0 1 30 0,0-2-18 16,0 1-12-16,-4 0 18 0,3 0-18 0,-1-2 30 15,1 0-18-15,1 0 12 0,-2-2-24 0,0 3 12 0,2-4-12 16,-1 1 12-16,1-1 0 0,0 0-11 0,1-1 22 16,1 1-11-16,-2 0-11 0,2-3 22 0,-1 3-22 15,2-2 28-15,1-1-5 0,-3 3-24 0,6 0 24 0,-3 0-12 16,-2 2 0-16,2 1 0 0,0 0-12 0,-1 0 24 0,0 0-12 16,0 1-12-16,0 2 12 0,2-3 12 0,0 2 0 15,-1 1 0-15,3 0-30 0,-1-3 24 0,2 3 0 0,1-1-12 16,-1 2 12-16,2-3 0 0,1 2 0 0,-1 0 0 15,-1 2-6-15,3-2-6 0,-2 1 0 0,1 1-12 16,-2 1 12-16,1 1 0 0,-2 1 6 0,1 1-6 16,-1 0 6-16,-3 2-17 0,2 3 28 0,-4 0 1 0,3-1-30 15,-1 2 7-15,-1-1 22 0,0 1 1 0,-1 0 0 0,2 1 0 16,1-1-6-16,3 0-12 0,-1 0 12 0,4 0 0 16,-3 0 0-16,0 3 0 0,3 0 0 0,0 0 0 0,1 3-6 15,-2-1-6-15,1 1-18 0,0 1 6 0,-4 4 12 16,1-2 0-16,-1-1 0 0,-2 3 6 0,1 1-17 15,-3-1 28-15,-2-1-11 0,1 2 0 0,-3 0 0 0,0 0-11 16,0 0 22-16,0 0-22 0,0-1 22 0,0 1-11 16,-2-2 0-16,2 1-11 0,2-1 28 0,-2-2-28 15,0 1 28-15,0 0-29 0,0-2 30 0,0 2-30 0,-3 0 30 16,-2-1-30-16,0 0 30 0,1 0-30 0,-3 2 30 16,1-2-30-16,-3 0 30 0,1-1-30 0,-4 2 6 0,3 0 0 15,-4-1 30-15,4-1-30 0,1 1 30 0,-5-1 0 0,4 1-6 16,1-2-24-16,-1 0 24 0,0 0 1 0,5-2-13 15,-4-1-12-15,2 2 18 0,1-3 1 0,3 0-13 0,-3-2 12 16,5 2 1-16,-3-2 0 0,3 0 6 0,0 0 1 16,-3 0 0-16,3-2-1 0,-2 2 2 0,2 0-1 15,0 0 1-15,0 0-15 0,-3 0 29 0,2 0-6 0,-1 0-15 16,-1-2-7-16,3 1 22 0,0-2-22 0,0 2 1 16,0-4-1-16,-1 2-7 0,2-2 0 0,-1 0 0 0,6 0 0 15,-3-3 0-15,1 3-22 0,-3 0 22 0,2 1 0 16,2-2 0-16,-1 0-7 0,3 1 0 0,-4 2-1 15,4-1 1-15,-3 1 0 0,1 1 0 0,2-1 0 0,2 2-1 16,-1-2 1-16,0 1 0 0,-2 1 0 0,3 1 0 16,1-4 0-16,-2 4 7 0,0 0-7 0,0-2 0 0,0 2 21 15,-2-2-7-15,1 6-14 0,0-2 0 0,1 1 14 16,-1 0-14-16,1 2 0 0,-2-1 0 0,2 2 7 16,-2 0-6-16,1 2 6 0,0-1 0 0,-1 1 0 0,2 1 0 15,-3 0 0-15,3 0 0 0,-2-2 0 0,1 2 0 16,1 0 0-16,-2 0 0 0,-1 0 0 0,2 0 0 15,-2-1 0-15,2-1 0 0,-2 1 0 0,-1-1 0 0,2 0 0 16,-1 0 0-16,-2 0 0 0,1 0 0 0,-1 1 6 16,2 0-6-16,-4-1 0 0,2-1 7 0,1 3-7 0,-4-1 0 15,0-1 0-15,2 1 0 0,-2-1 0 0,0-1-13 0,0-1 19 16,0 1 1-16,0 0 0 0,-2 0 0 0,2-2 0 16,0 2 0-16,2-2 0 0,-2 1-7 0,0 0 7 0,0-1 0 15,-2 0-7-15,2 1 8 0,0-2-8 0,0 2 0 16,-4-2 0-16,3 0 0 0,-2 1 21 0,-2-1-21 15,2 0 0-15,-2 0-14 0,-2-1 14 0,0 3 0 0,-1-1 7 16,1-4-7-16,-2 3 0 0,0 0 7 0,-1 0-7 16,0 1 0-16,-2-1 0 0,2 0 7 0,-4 0-7 15,3 0 0-15,0 2 0 0,-3 1 8 0,3-6-8 0,-1 3 0 16,0-2 0-16,1 1 0 0,-2-1 21 0,2-1-21 0,0 0 0 16,-1 0 0-16,0 0 0 0,3 0 0 0,-4 0 15 15,2-1-15-15,-1 2 0 0,0-1 0 0,0 0 0 16,-4 0 0-16,3 0 0 0,-2 0 0 0,2 0 0 0,-4 0 15 15,2 0-15-15,-4-1-7 0,5-1-1 0,-3-1 1 16,2 2 7-16,1-3-8 0,0 0 1 0,-2 1-7 16,5-3-1-16,-1 1-6 0,0 0-29 0,3-1 16 0,-2-1-33 15,5 2 2-15,-2 0-41 0,3-1-1 0,3 2-26 16,0-4 2-16,-1 2-16 0,3 1-45 0,0 1-37 0,0-2-52 16,0 3 33-16,0-2 35 0,0 1 29 0,0 1 20 15,0 2 17-15</inkml:trace>
  <inkml:trace contextRef="#ctx0" brushRef="#br2" timeOffset="64018.21">27511 9753 59 0,'0'1'96'15,"0"1"-7"-15,-2-2-21 0,2 2 11 0,0 0-11 0,0 3-21 16,0-2-11-16,0 1 7 0,0-1-3 0,0 2-4 15,0-1-7-15,0 2 8 0,0 2-4 0,0-4 3 16,0 4-6-16,0-1 14 0,0 1 1 0,0 0 0 0,-1 3-8 16,-1-2-10-16,-1 3 14 0,3 0 2 0,-3 3-1 0,-1 2-7 15,3-2 20-15,-4 1-11 0,2 4 4 0,-2 1 9 16,5-1-7-16,0 5 13 0,-3 0 1 0,-2 0-7 0,4 3 2 16,1 0 0-16,-2 1 12 0,2 1 1 0,0-3-12 15,-1 3-4-15,1-3 2 0,-4-1 7 16,6 0-15-16,0-2 2 0,-2 0-5 0,0-3 13 0,0 0-17 15,0-3 14-15,0 0-5 0,0-2 1 0,-2-2-5 0,2 0 1 16,2-2-34-16,-1-3-1 0,1-1 15 0,-2-1 15 0,1-1 2 16,1-1-8-16,1 0-6 0,0-2-1 0,-3 0-6 15,5-1-1-15,-4-1 1 0,-1 2-9 0,2-3 1 16,-1 1 0-16,-1-1 0 0,0 0-42 0,0 0 8 0,-1 0 0 16,2-1 1-16,-2 2 7 0,1-1 42 0,0-1-24 15,0 2 16-15,0-1 1 0,0-2-26 0,0-1-26 0,0 0 43 16,0-2-42-16,0 0 42 0,0-2 0 0,0 0-43 15,-2-2 1-15,1 0 0 0,-4-2 25 0,2 1 8 0,0-2-33 16,-2 0 34-16,0 0-1 0,-1 0-8 0,-2-1 0 16,2 0-25-16,0 0 25 0,-1-1-24 0,1 4 7 15,-2-2 1-15,2-1 1 0,-1 3-1 0,-1 0 8 0,1-1 0 16,-1 4-7-16,1-1 7 0,1 0 0 0,-3 0 0 16,2 2 1-16,-2 1-1 0,4-1 8 0,-6 3 0 15,5-3 0-15,-2 5-7 0,0-1 22 0,-3 0-23 0,3 1-15 16,0 1 23-16,-3-1 0 0,3 1 16 0,0 0-16 15,-2 0-8-15,3 0 0 0,-1 1 8 0,-2-2 8 16,2 1-16-16,-3 0-14 0,3 2 37 0,0 0-23 0,-4 0 1 16,2-1 7-16,1 4-7 0,-2-2-1 0,1 0-14 0,-1 0 37 15,-1 1-15-15,0 1-8 0,3-1 8 0,-4 1 0 16,5-3 0-16,0 3 0 0,-2 1 0 0,0-1 0 0,2 1 0 16,-1 0 0-16,2 0 0 0,-1 1 0 0,2-1 0 15,-3 0 0-15,1 2 0 0,0-1 0 0,3 2 0 0,-3 0 23 16,5 0-23-16,-2-1 14 0,0 0-14 0,2 0 15 15,0 0-15-15,1-1 0 0,1 2 0 0,1-2 23 16,-2 1 0-16,4 0-38 0,-1-1 7 0,3 1 8 0,0 1 39 16,1-2-8-16,0 0 0 0,3 1 2 0,0 0 8 15,0 1 0-15,1-2 2 0,4 0-17 0,-2 1-18 0,3 0 45 16,0-1-17-16,3-1 19 0,1-1-27 0,6 1 10 16,-2 0-10-16,3-5 1 0,-1 2 21 0,1-1-50 0,4-2 50 15,-2 0-61-15,-1 0 52 0,3-2-51 0,-4 1 0 16,-3-2 40-16,2-2 1 0,-4 5-31 0,-2-1 21 15,-1-3-31-15,-2 0-21 0,-3 1 0 0,-2-1-10 0,-4 4 2 16,2-3-20-16,-4 1-36 0,0-1-40 0,-3-1-1 16,3 4-16-16,-4-2-18 0,0 1-6 0,-4-2-21 0,3 0-36 15,-3-1-24-15,0 2-68 0,-4-4 24 0,3 3 48 16,-3 1 36-16,2-3 26 0,-3 3 26 0,1 0 12 0</inkml:trace>
  <inkml:trace contextRef="#ctx0" brushRef="#br2" timeOffset="66016.67">17464 11439 112 0,'4'0'104'0,"2"1"-8"0,0-2 4 0,0 1-10 16,2 0 0-16,-1 0-21 0,2 0-3 0,1 0-4 15,-2 0-18-15,1 0 8 0,2 3 0 0,-1-3-3 16,1 0 8-16,1 0-4 0,0 0-14 0,1 0 15 0,0 0-7 15,3 0-3-15,2 0 0 0,-3 0 9 0,4 0 0 16,0 0-2-16,3 0-5 0,1-3-7 0,2 0-13 0,0 0 10 16,0 1-14-16,2-2 10 0,2 0-10 0,-1 2 6 0,-1-1 4 15,3 1-8-15,-3-1-15 0,2 3 1 16,-3 0-1-16,1 0-4 0,-2 0 14 0,1 0-14 0,-2 2 15 16,-2-2-6-16,1-2 1 0,1 2-5 0,-3 0 10 0,-1 0-10 15,2 2-15-15,-1-1 10 0,1 1 15 0,-2-1-15 16,1 1 0-16,-2-2 1 0,3 2-1 0,-3 2 0 0,2-3 0 15,-1 1 0-15,0-2-5 0,0 0 0 0,0 0 0 16,1 0 0-16,1 0-10 0,2 0 10 0,1 0 0 16,-3-2 5-16,4 2-5 0,0 2 0 0,1-2 5 0,3 0-5 15,-3 0 5-15,3 0-5 0,0-2 11 0,-1 1-11 16,1-1 0-16,0 0 0 0,0 1 0 0,1 0-6 0,-5-2 17 16,4 0-16-16,-1 1 5 0,1 1-6 0,-4 1 6 15,1-3 0-15,2 3 0 0,-3 0-5 0,1-2 5 16,-3 2 0-16,2 0-10 0,0 2 0 0,0-4-1 0,-3 2 17 15,4-2 9-15,-3 4-15 0,3-2 0 0,-2 0 0 16,3 0 0-16,-4 0 10 0,6 0-10 0,-1 0-10 0,-3 0 10 16,6 0 0-16,-2 0 0 0,2 0 0 0,-2 0 10 15,1 0-15-15,1 0 15 0,0 0 1 0,-1 0-6 16,2 0 0-16,-1 0 1 0,-2 0-12 0,3 0 12 0,-3-2-12 16,2 1 1-16,-4 1 0 0,2 0 0 0,-1 0 10 15,-1-1-10-15,-4 1-11 0,3 0 1 0,0 0 25 0,-2-2-10 16,-1 4 0-16,0-2 0 0,0 0 0 0,1 0-10 15,0 0 10-15,0 0 0 0,4 0 0 0,-5 0 0 16,7 0 0-16,-2 0 0 0,2 0 0 0,4 0-11 0,0 0 1 16,-1 0 10-16,5 0 0 0,-1-3 5 0,-4 1-5 0,6 2 5 15,-4-3 11-15,1 3-16 0,-1-1 0 0,-3-1 0 16,2 1 0-16,1-1 10 0,-4 2-15 0,-1 0 5 0,2 0 0 16,-2 0-15-16,-3 0 15 0,4 0 0 0,-5 0 10 15,1 0-10-15,2 0 0 0,2 0 10 0,0 2-10 16,-1-1 10-16,4-1-15 0,-1 2-10 0,5-2-1 0,-5 0 1 15,4 0 25-15,3 1 1 0,-3-1-11 0,4 3 0 16,-4-3 0-16,2-1 10 0,0 4-15 0,-2-2 10 0,-3 2-21 16,3 0 22-16,-2 0-12 0,-3 2 12 0,1-2-12 15,-3 0-9-15,-1-1 25 0,3 3-10 0,-4-2 5 16,2 0-20-16,-2 2 25 0,1-4-25 0,0 1 25 0,2 1-25 16,-1 0 25-16,6-3-25 0,-2 1 25 0,1-1-25 15,5 0 25-15,-2 0-25 0,0 0 25 0,3 0-25 0,-1 0 5 16,2 0 20-16,-1 0 0 0,0 0-25 0,-4 3 5 15,2-1 10-15,-3 1-10 0,1-2 0 0,-3 2 25 16,-2 0-25-16,5 0 25 0,-5 2-15 0,0-1 0 0,-1-1-10 16,1 2 10-16,0-4 15 0,2 2-25 0,-2 0 20 15,4 0-20-15,2 0 20 0,1-2-20 0,-1 1 10 0,3-2 10 16,2 3-20-16,-1-1 0 0,2-2 25 0,1 0-25 0,1 1 25 16,0-1-25-16,-2-1 20 0,0 4-10 0,0 0-10 15,-2 0 25-15,0-5-25 0,3 7 20 16,-5-4-20-16,1 2 0 0,-1-1 25 0,4 2-15 0,-1-2 5 0,0-1-15 15,4-1 25-15,-1 3-25 0,4-1 15 0,-1-1-5 16,0-1 10-16,3 0 0 0,1 0-20 0,-3 0 0 0,1 0 25 16,0 1-15-16,-1-1-10 0,-3 0 20 0,4 0-10 15,-2-1 10-15,0 1-25 0,2 0 25 0,-2 0-10 16,3 0-10-16,1 0 0 0,-2 1 10 0,4-1 10 0,-3 2-20 16,1 0 20-16,-2 1-20 0,2 0 20 0,-2 0-20 15,-3 0 20-15,0-1-10 0,0 2 0 0,-5-4-10 16,5 4 25-16,-4-4-15 0,0 2-10 0,1-1 20 0,2-1-20 15,-1 3 10-15,4-3 10 0,-2 2-20 0,1-2 20 0,4 0-25 16,1 0 15-16,-4 0 10 0,4 1 0 0,-1-2-10 16,-1 2 0-16,0-2 0 0,-2 1-10 0,1 0 0 15,-5 0 20-15,1 0-20 0,-1 0 20 0,0 0-10 0,0 0-10 16,0 0 0-16,1 0 20 0,-1 0-20 0,0 0 25 16,4 0-25-16,-1 0 20 0,0 0-20 0,0 0 25 0,-1 0-5 15,3 0 0-15,-3 0-10 0,-3 0-65 16,1 0 60-16,-5 0 25 0,2 0-5 0,-5 0-25 0,-1 0 25 15,-3 0-25-15,0 0 20 0,-2 0-10 0,-4 0-10 0,-2 0 10 16,-1 0 10-16,0 0-25 0,-6 0 20 0,-4 0-25 16,0 0 1-16,-7 0-6 0,-2 0-18 0,-2 0 1 0,-1 0-18 15,-5 0-7-15,-4 0-21 0,-3 0-13 0,-2 0-46 16,-4 0-72-16,1-2-21 0,-4 1 28 0,3 1 28 0,-7-2 23 16,-4 1 19-16</inkml:trace>
  <inkml:trace contextRef="#ctx0" brushRef="#br2" timeOffset="67835.95">17691 11983 123 0,'0'2'100'0,"0"-2"0"0,-2 0 0 0,2 0-10 16,-2 1 11-16,1-1-18 0,-4-1 9 0,3 2-4 16,1-1-5-16,-2-1-12 0,-1 1 9 0,1 0 10 0,2 0-3 15,-1 0-6-15,2 0-7 0,-2 0-15 0,2 0 5 16,0 0-16-16,0 0 6 0,2 0-18 0,0-2 6 0,-1 1-14 15,4-2 5-15,-2 1-4 0,0-2-15 0,5 4-4 16,-3-5 9-16,4-1-4 0,1 3-15 0,-2-1 10 16,4 1 0-16,-4-1 0 0,2 3 0 0,2-2 0 0,1 0-5 15,0 0 0-15,1 3 0 0,3 0 0 0,-2-3 1 16,4 2-1-16,-3-1 0 0,2 0 0 0,2 1 0 16,0 0-15-16,-1 1 5 0,-1-2 10 0,2 1 0 0,0-1 0 15,-4 4 0-15,3-2-15 0,0-2-5 0,0 4-1 16,-3-4 1-16,1 4 15 0,1-1 0 0,-4-1-10 0,3 2 10 15,-2-2 10-15,0 2-10 0,-2-2-15 0,0 4 5 16,1-3 0-16,-1-1 0 0,-1 2 25 0,3-2-5 0,-1 0-25 16,-5 0 25-16,4 0-5 0,1 0-20 0,-3 0-5 15,3-2 1-15,-1 2 19 0,0 0-25 0,-1-3 25 16,0 1-9-16,0 0-1 0,-2-1 1 0,-1 0-6 0,4-2 15 16,-5 4-9-16,-2-1-1 0,0 2 1 0,-2-3 0 0,0 2-1 15,-2 1 6-15,-1 0-1 0,1 0 0 0,-2 1 5 16,0 0 0-16,0-2 0 0,-2 1 0 0,2-1 0 0,0 1 0 15,0 0 0-15,0 0 0 0,0 2 0 0,-1 0 0 16,1 1 0-16,-2-1-9 0,-2 1 23 0,0 1-9 16,1 0-1-16,-2 3-8 0,2-1 18 0,-2-1-10 0,-1 2-8 15,0-1 18-15,0-1-19 0,-1 3 0 0,-1 1 24 16,2-1 0-16,-2-1-24 0,0 4 1 0,-2-1 23 0,1 1-5 16,0 0 0-16,-1 2-4 0,-2 0 0 0,2 0 0 15,-1 3-1-15,-1-1-4 0,0 1 0 0,1 1 0 16,-3 1 0-16,1-2 0 0,-1 2 0 0,0 0 0 0,0 0-25 15,-1 0 25-15,0-2-25 0,0 3 6 0,-2-1 23 16,1 0 1-16,-3-2-24 0,2 1 23 0,-2-1-23 0,-2 1 23 16,2-1-9-16,-1 1 10 0,-1-1-5 0,0-1-10 15,-1 0 10-15,1-1 5 0,3-3-25 0,-3 2 5 16,3 0 20-16,0 0 0 0,1-2 0 0,1 1-5 16,0-1 0-16,3-4-10 0,-1-1 10 0,3 3 0 0,0-1 0 15,0-1 0-15,3 1-20 0,0-4 15 0,2 1-10 0,-2-1 0 16,5-1 5-16,0 2 0 0,1-2 15 0,0-2 0 15,2 1 10-15,-1-1 0 0,1-1-5 0,0 0-10 16,0-3-15-16,0 2 0 0,1-2 0 0,-1-4 25 0,-1 5-15 16,1-3-10-16,1-2 0 0,3 1 0 0,-1-2 20 0,0 1-5 15,5-1 0-15,-2 1-15 0,0-1 15 0,4 1-25 16,-1 1 25-16,2-2 0 0,-2 1-25 0,3 0 25 0,-2 0 0 16,-1 1 0-16,3-1-25 0,-2-1 25 0,1 4 5 15,2-3-5-15,-2 2 0 0,0-1 0 0,2 3-20 16,-4-1 25-16,5 3 0 0,-3 0 0 0,2-1-10 0,1 2-5 15,-2-1 15-15,0 1 0 0,-1 1 1 0,2 2-1 16,1 2 10-16,-3-2 12 0,5 0-22 0,-5 1 28 16,3 2-27-16,-1 0 5 0,-2 3 28 0,3-3-10 0,-1 0 0 15,-2 0-5-15,-2 2-11 0,3-2 18 0,-3 0 0 16,-1 0-5-16,-2 0-19 0,1-2 13 0,-3 0 1 0,2 1 0 16,-1-2-7-16,-2 3-5 0,2-6-8 0,-2 5-6 15,2-2-26-15,-2-3 19 0,5 3-38 0,-3-3-5 16,0 1-29-16,3-1-9 0,-2-1-7 0,3 2-12 0,1 1-23 15,-1-1-27-15,2-1-24 0,0 3-59 0,1 0-36 0,0 1 42 16,3-4 30-16,-2 4 17 0,2-1 33 0,0-2 15 16</inkml:trace>
  <inkml:trace contextRef="#ctx0" brushRef="#br2" timeOffset="68521.6">18851 12441 62 0,'-5'-2'97'15,"0"1"2"-15,1-1-6 0,-4 4 1 0,2-5 3 16,-1 3-40-16,2 0 12 0,-3 0-18 0,1 0 15 0,-1 0-7 15,1 0-11-15,-1 0-10 0,-2 0-1 0,2 0-3 16,-2 1 11-16,-1 1-10 0,1-2 3 0,1 3 12 0,-2 1-3 16,1-1 1-16,-2 3-12 0,3 0 4 15,0 0 1-15,0 3 0 0,-2-3-8 0,3 3 22 0,0 0-20 16,2 2 12-16,-4-1 7 0,6 2-9 0,-1 0 24 16,0-1 2-16,0 4-8 0,2 0 2 0,1 0 18 0,2 1-13 15,-1 4 20-15,-2-1-2 0,3 2 3 0,4-1-8 0,-2 2 4 16,1-1-4-16,0 0-3 0,1 0 11 15,0 0 4-15,1-3 4 0,2-1-4 0,3-1-6 0,0-3-5 0,-4 0-26 16,5-4-29-16,0 0 20 0,2-3 12 0,1-4-51 16,2 2 42-16,3-4-52 0,-2-4 0 0,4 2 0 15,0-6 42-15,1 1-10 0,0-4-10 0,0 0-1 0,2 0-10 16,-2-4 0-16,-1-2 0 0,-4 2 0 16,2-3 0-16,-3 1 0 0,-2-2 0 0,-2-1 1 0,0 2-1 0,-6 0 0 15,0-1 0-15,-3 1 1 0,0-2-1 0,-4 4 1 16,-1-2-1-16,-3 0 0 0,-2 2 1 0,0-1 0 15,1 2-1-15,-2 2 1 0,-3-1-12 0,3 2 0 16,-2 1 0-16,0 1 0 0,0 2-12 0,2 1-34 0,-1 0-22 16,1 1 1-16,-2 1-41 0,2 1-47 0,2-1-75 15,-2 1-13-15,3-1 25 0,-1 2-27 0,4 0-1 0,-2 3-31 16,2-1-18-16,-1-1-44 0,2 1 58 0,1-3 42 16,0 4 35-16,0 0 24 0,0 0 19 0,1-1 18 0</inkml:trace>
  <inkml:trace contextRef="#ctx0" brushRef="#br2" timeOffset="69152.02">19545 12519 112 0,'0'1'107'0,"-2"1"-14"0,4-2 0 0,-2 0-3 0,-2 0-4 16,5-2-28-16,-1 2 8 0,3 0-4 0,-2 0-3 16,0 0 4-16,2 0-11 0,2 0-3 0,0 0 7 0,3-1-21 15,1 1 15-15,-2 0-23 0,2-2 16 0,1-1-4 16,2 2-11-16,-1-2-4 0,2 1-4 0,0 1-8 15,-2-2 16-15,0 3-20 0,1-2 17 0,-1 1-17 0,3-1 9 16,-7 2-13-16,4 2 21 0,0-2-9 0,-4 0 1 16,2 0 0-16,0 3 9 0,-3-2 4 0,4 2-9 0,-3 0 23 15,-1 0-8-15,0-1 4 0,1 2-3 0,0-2 0 16,1-1-4-16,3 1-10 0,-1-2 6 0,0 0 0 16,1 0 1-16,2-2-10 0,-1 1 0 0,0-2 0 0,-1 0-4 15,1 1-1-15,-1-1 1 0,1 0-6 0,-6-1-4 16,3 2 4-16,-2-1-5 0,-2 3-10 0,-1-1 10 0,-1 1 6 15,-2 0 5-15,-3 0-16 0,5 0 0 0,-5 0 0 16,0 0 0-16,0 0 0 0,0 0 0 0,0 0-11 0,0 0 1 16,-5 0-22-16,10 0 11 0,-5 0-25 0,-5 0 1 15,2 0-23-15,2-3-22 0,-6 3-15 0,4-2 0 16,-4-1-30-16,-2 0-50 0,1 0-53 0,0 0 1 16,-3-1 41-16,0-1 24 0,2 2 22 0,-4 0 18 0</inkml:trace>
  <inkml:trace contextRef="#ctx0" brushRef="#br2" timeOffset="69584.1">19861 12229 66 0,'0'0'103'0,"0"0"-6"15,0 1-15-15,0-1-11 0,0-2 5 0,0 2-22 16,0 0-4-16,0 2 8 0,0 0-3 0,0 1 0 0,0 0-11 16,0 0-11-16,0 2 12 0,2-1 3 0,-1 2 8 15,-1 0 1-15,0 2-3 0,0-1 0 0,2 4-7 16,-2-2 24-16,2 1-15 0,-1 2 13 0,-1 2 2 0,0-1 19 15,-1 2 2-15,1 3-10 0,1-1 3 0,-1 2 13 16,0-1-22-16,0 0 20 0,0 3 9 0,0 0-5 0,0 0-9 16,0 2-1-16,0-2-2 0,0 0-4 0,2 0 3 15,0 1 5-15,1-3-4 0,0 1-31 0,1-2 3 16,1-1 9-16,0-4-6 0,0 1-8 0,0-3-27 0,-1 0-9 16,-2-2-19-16,2-1-28 0,-2-4-46 0,-1 3 3 0,-1-5-41 15,2 0-65-15,-2 1 6 0,0-3-50 0,-2 1-35 16,1-2-22-16,-1-4-61 0,-2 1 15 15,-1-2 60-15,4-2 39 0,-4 2 29 0,1-3 24 0,3-1 25 0,-2-2 8 16</inkml:trace>
  <inkml:trace contextRef="#ctx0" brushRef="#br2" timeOffset="70450.83">20941 12307 55 0,'2'0'89'0,"-1"0"-10"0,1 2 3 0,-2 1 4 16,-2 0-4-16,4 0-28 0,0 2-3 0,-1 2-1 0,1-1 8 15,-2 1-3-15,3 2-18 0,1 0 0 0,0-1 7 16,-3 2 0-16,2-1-2 0,1 1 6 0,-4 0-10 0,1 0 0 16,6 1 8-16,-3 1-15 0,-2 0 16 0,1 1-4 15,2 1-11-15,-2 1-8 0,2 1 12 0,-4 2-4 16,6-1-11-16,-2 2 12 0,-5 1-4 0,0 0 4 0,1 3 10 16,-1 0-17-16,0 1 17 0,2-1-17 0,-2 0 10 15,0 1-9-15,-2 2 0 0,2-2 10 0,0-2 0 0,0 2 6 16,-1-1 6-16,1-3-5 0,-4 1 1 0,3-1-4 15,-3 0 1-15,1-2-26 0,2 0 27 0,-4-2-15 16,2 2-17-16,-3-4 28 0,2 1-10 0,1 0 11 0,0-3-4 16,-2 1-12-16,0-1 0 0,1 0 0 0,-4-1 1 15,2-2-12-15,-1 0 6 0,-1 1 0 0,1-2 20 0,-1 1-19 16,0-3-1-16,-2 1 2 0,-1 0-1 0,2 0 1 16,-1-1-8-16,-2 0 1 0,3-2 0 0,0 2 7 15,-2-3-21-15,1 0 36 0,2-1 1 0,-1-1-37 0,1 0 0 16,2 1 37-16,-1 0 1 0,3-2 8 0,-4-2-14 0,3 0-1 15,-1 2 10-15,-1 2 9 0,3-2 1 0,-6 2 18 16,6-4 3-16,-4 2 2 0,1 0 3 0,2 0-9 0,-2-2-48 16,0 0 1-16,3-3-1 0,-1 2 0 0,1-3 1 15,1 0 0-15,-3-3-11 0,5 1 1 0,-1-3 41 16,1 0 2-16,1-1-54 0,0-1 44 0,0-1-33 0,1 0 0 16,4 0-33-16,1-4 44 0,0 1-66 0,1-2 22 15,-1-1 12-15,6-1-34 0,-2 2 2 0,1-3 0 16,5 2 1-16,-2-1 0 0,-1 1 41 0,1 2-30 15,0 2-19-15,-1-2 30 0,3 2-1 0,-4 5 11 0,0-3-1 16,2 4 1-16,-1-1-20 0,-1 4 29 0,1-2 0 0,0 3-28 16,-1-1 38-16,1 3-10 0,-1 1 9 0,3 0-9 15,-3 3 0-15,-1-1 9 0,1-1-9 0,0 2 0 0,-1 0 0 16,0 0 0-16,2 3-18 0,-4-1 18 0,1-4 0 16,-1 5-28-16,-1-3 28 0,0 0 0 0,0 3-28 15,-4-1-70-15,1-2-29 0,0 0-9 0,-3-2-35 0,-1 2-20 16,3-3-18-16,-4 0-48 0,0-1-65 0,0-3-21 15,-4-3 62-15,1 1 42 0,0-1 35 0,-2-4 20 16,3 2 16-16,-2-4 29 0</inkml:trace>
  <inkml:trace contextRef="#ctx0" brushRef="#br2" timeOffset="70783.92">21069 11907 123 0,'-8'0'139'0,"0"0"-14"15,-2 0-14-15,-2 3 16 0,3-3-7 0,-4 4-21 0,5-2-13 16,-1-1-4-16,-4 4-6 0,4-2-10 0,-3 0 8 16,0-1-26-16,-1 0 12 0,1 0-15 0,1-2-8 15,1 3-4-15,-2-3-12 0,-1 1-4 0,2-1-30 0,0 0-12 16,1 3-37-16,-1 0-15 0,3 1-11 0,0 1-48 16,0-2-45-16,2 0-36 0,2 0 29 0,0 1 23 15,3 1 19-15,-1-2 17 0</inkml:trace>
  <inkml:trace contextRef="#ctx0" brushRef="#br2" timeOffset="72067.37">22124 11937 62 0,'0'3'114'0,"0"0"-7"0,0 0-3 16,0-3-14-16,0 2 7 0,0 2-21 0,0-4-3 0,0 0-3 15,0 0 0-15,2 0-11 0,2 0 12 0,-1 0-10 16,0 1-4-16,2 1-2 0,2-4-5 0,-1 1-2 15,3 1-4-15,1 0-4 0,0 0-3 0,-1 0-4 0,0 0-4 16,3-4-4-16,0 2-12 0,-1-1 8 0,5-2 0 16,-2 2-3-16,1-2-1 0,-1 0-4 0,2 0 0 0,1-1-4 15,0 4 0-15,-1-2-1 0,0 3-12 0,0-1 13 16,1 1-5-16,-3 1 1 0,3-2-1 0,-2 5 1 0,1-1-1 16,-4 1 1-16,2-1-1 0,1 3 0 0,-4 0-12 15,1-2 8-15,1 0 4 0,1 1 0 0,-1-1-4 16,0 0 0-16,1-3 0 0,-3 2 0 0,5-1-8 0,-3-1 8 15,-1-3 0-15,-1 2 0 0,0 1 0 0,-1-3 0 16,-2 4 0-16,-2-6 0 0,-1 3 0 0,0 2 0 0,-1-2 8 16,-2 1-3-16,-1 1-14 0,-1 0 9 0,0-2 0 0,0 2 4 15,0 0 1-15,0 0-1 0,0 2 1 16,-1-2-1-16,1-2 1 0,1 2 0 0,-1 0-1 0,0 0 1 16,0 0-1-16,0 0 1 0,-1 0-5 0,1 0-9 0,0 0 9 15,0 0 13-15,0 0-22 0,-2 0 9 0,-1 0 5 16,2 0-1-16,-1 0 1 0,-1 0-5 0,0 0 14 0,-2 0-10 15,2 0 1-15,-4 2-5 0,2 2 18 0,1-1-13 16,-2 2 9-16,1-1-9 0,-2 1-1 0,2 1 11 16,-2 1-15-16,1-1 9 0,-1 3-9 0,-1-3-9 0,-1 1 18 15,3 3-18-15,-4-2 23 0,0 2-24 0,0 0 20 16,0 1-1-16,-1 1 1 0,0 0 0 0,0 0-1 16,-2 3 1-16,2-2-5 0,-2 2 0 0,2-1 0 0,-1 2-1 15,-2 1-8-15,1-2 8 0,1 1-18 0,-1 1-1 16,0-1 25-16,-3 1-20 0,3 1 20 0,-1-2-25 0,1 2 25 15,2-1-24-15,-3-1 23 0,3 1-18 0,-3-1 18 16,3 2-23-16,0-1 4 0,-2-2 20 0,4 1-20 0,-3-1 20 16,2 2-20-16,0-3 20 0,0 0-20 0,0 0 1 15,0-1 18-15,0 2-18 0,1-3 23 0,-1-1-24 16,2 1 6-16,-2-3 18 0,2 0 0 0,0 0 1 0,0-2 0 16,-2 0-6-16,6-2 6 0,-3 1 0 0,1-1 0 15,4-4 0-15,1 4-5 0,-1-2 0 0,0-3 6 0,2 0 4 16,0 0 17-16,0 0 5 0,0 0 2 0,0 0-5 15,2 0-11-15,-4 0-5 0,2 0-12 0,0-3 1 0,0-1-7 16,0 2 1-16,0-4 0 0,0 0 0 0,0 0 6 16,0-3-6-16,2 0 12 0,1 1-6 0,-1-3-12 0,3 4 24 15,-1 0-12-15,1-2 0 0,0 3 13 0,3-1-19 16,-4 0 0-16,4 4 13 0,-3-1-19 0,0-1-12 0,3-1-1 16,-4 5 19-16,3-1 1 0,-1 1-1 0,2 1 0 15,1-2-18-15,-1 2 5 0,2 0 20 0,2 0 0 16,0 3 6-16,2 0 0 0,-1-1 7 0,-1-1 1 0,2 4 6 15,1-2-12-15,0 3 34 0,0 0-12 0,-1 1-7 16,-1-1 31-16,1 1-29 0,-2 1 17 0,-2 1 17 0,4-1-23 16,-4-2 2-16,-2 0 1 0,2 1-17 0,-1-1-17 15,0 0 0-15,2 0 18 0,-1-3-8 0,-1 0 0 0,4 2-19 16,-2-1-9-16,0-2-28 0,1 1-45 0,1-3-15 16,0 3-31-16,-2 0-47 0,0-2-9 0,0 2-11 15,0-2-8-15,-3-1-9 0,1 0-49 0,-2 2-61 16,-1 0 0-16,1 1 52 0,-3-3 45 0,2-3 35 0,-1 3 17 15,2-2 17-15</inkml:trace>
  <inkml:trace contextRef="#ctx0" brushRef="#br2" timeOffset="72667.31">22821 12439 98 0,'3'0'103'0,"-3"2"-3"15,0-4-3-15,-3 4-11 0,3-2 15 0,0 0-25 0,0 3-10 16,0-2 0-16,0 2-4 0,0 2-2 0,0-1 7 16,0 1 1-16,0 1-10 0,0 3 0 0,0-2-12 15,0 0 10-15,0 1 12 0,0 1-19 0,0 2-4 0,0-1 6 16,0 2 8-16,0 2 2 0,0 1-3 0,0 0-4 16,0-2 11-16,0 5-3 0,0 0-3 0,0 0-4 0,0 2-3 15,0-2-5-15,0 1-4 0,-1-1-21 0,-3 0 11 16,4 0 18-16,-1 0-11 0,-3-3 2 0,1 0-12 15,2-1 12-15,-4-1 8 0,2 1-18 0,2-1 7 0,1-2 28 16,-2 1-12-16,-3-2 2 0,5 1-21 0,0-2 16 16,0 0 1-16,0-2 2 0,0 0-7 0,-2 0 1 0,2-1-16 15,0-2 9-15,0 1-7 0,0-2 17 0,0 0-7 16,0-3-27-16,0 1 1 0,0-1-1 0,2 2 1 16,1-2-10-16,1-2 10 0,0 2-10 0,2 0 1 0,1-1-1 15,-1 2 1-15,1-1-29 0,3-1 19 0,-2-1 9 0,0 1 1 16,-1-1 19-16,2-1-29 0,-1 0 9 0,2 0-9 15,-2 0 0-15,2-1 20 0,0 1-20 0,1 1-10 0,-2-1 10 16,4 0-10-16,0-1 1 0,-1 1-1 0,-2 0 0 16,2 1-37-16,0-1 47 0,-1 2-19 0,0 1-55 15,-5-3 11-15,5 3-15 0,-3 0 3 0,-2 0-38 16,1 0-9-16,-1 1-14 0,-1-2-16 0,-3 2-8 0,4-2-10 16,-6 1-7-16,1 0-47 0,-1 0-61 0,0-2-10 0,0-1 43 15,0 2 28-15,0-2 30 0,0-2 22 0,3 2 33 16</inkml:trace>
  <inkml:trace contextRef="#ctx0" brushRef="#br2" timeOffset="73425.78">24127 12043 105 0,'2'0'82'0,"1"0"-3"16,-3 0-15-16,0 0 15 0,0 0-4 0,-3-2-21 0,3 2-7 15,-2 2 4-15,2 0-1 0,0 1 2 0,2 0-8 16,-2 3 18-16,-2-1-10 0,2 5 0 0,0-2-3 0,0 3 8 16,-3 1-3-16,2 1 0 0,-3 1-4 0,1 0-2 15,0 1-4-15,0-1-12 0,1 3 1 0,0-2-9 16,-1 0-7-16,3 2 8 0,0-2-5 0,-1-1 1 0,1 3-4 15,1-2-8-15,-1 2 8 0,0-1 9 0,-1 1-13 0,1 1 0 16,-2 0 0-16,2 0 4 0,0 1 5 0,-3 1 5 16,2-1-9-16,1 1 18 0,0-1 1 0,0 2 5 0,0-1 1 15,0-1 1-15,0 1-10 0,4-4 21 0,-1 2 2 16,4-1-4-16,-4-2-10 0,2-2 2 0,1-1 0 16,2 0 1-16,-4-3 2 0,3-2 12 0,-1 0-29 0,1-1 33 15,0-3-5-15,0-2-4 0,-1 0 0 0,2 1-5 16,1 0-6-16,1-2 1 0,0-4-7 0,2 2-7 15,-1-3 1-15,4-1-40 0,-3 3 23 0,1-1-22 0,2-2 22 16,-2 1-7-16,1-1 25 0,1-1-9 0,-1 2-7 0,-1 2-1 16,-2-2-7-16,1 1-34 0,-1 4 17 0,1-3 8 15,-3-1-33-15,0 4-16 0,-1-5 10 0,2 5-22 16,-6 0-36-16,3-2-15 0,-2 1-14 0,-1 1-22 0,-2-4 4 16,0-1-16-16,-1 5 1 0,2-4-25 0,-3 5-64 15,-3-6-37-15,2 1 36 0,-4-2 37 0,2 2 24 16,-4-2 27-16,2 1 18 0</inkml:trace>
  <inkml:trace contextRef="#ctx0" brushRef="#br2" timeOffset="73755.84">23869 12441 126 0,'-1'-3'154'0,"1"3"-7"0,-2-3-7 0,-1 0 5 16,5-3-13-16,1 4-28 0,2-1 6 0,-1 0-6 15,1-1-2-15,1 2 7 0,1-1-27 0,1 0 16 16,0 3-5-16,2-1-7 0,2 1-6 0,-3 0-8 0,4 0-7 15,0 0-8-15,0 1-5 0,2-2-3 0,0 2-11 16,0-2-4-16,2 1-11 0,-1 0-23 0,1 0-17 0,0 0-28 16,0 0-4-16,-3 0-15 0,3 0-39 0,-1 0-24 15,2 0-24-15,-1 0-69 0,-3-2-60 0,1-1 26 16,-1-1 38-16,2 1 24 0,-2-2 16 0,2 1 30 0</inkml:trace>
  <inkml:trace contextRef="#ctx0" brushRef="#br2" timeOffset="74718.69">25095 12355 80 0,'0'0'107'0,"0"0"-25"0,0 0 8 0,-4-1-8 0,3 1-3 15,1 0-21-15,-3 0 0 0,3 0 3 0,-5 0-17 16,2 0 15-16,0 0-11 0,0-2-7 0,-4 2 3 0,4 0 1 15,0 0 1-15,-5-1-1 0,4 1-10 0,-5 0 11 16,5 0-15-16,-3-3 16 0,0 1-3 0,-1 1 0 0,1-1-4 16,1-1-11-16,-3 3-13 0,2-3 9 0,-1 3 0 15,2-1-4-15,-2-1 0 0,0 2-4 0,2 0 0 0,-2 0 1 16,1 0-5-16,0 2 0 0,-1-2-5 0,1-2 1 16,1 2 0-16,-2 0 0 0,4 0-5 0,-5 0 5 15,5 0-5-15,-4 0 1 0,2 0-10 0,-1 0-4 0,1 2 18 16,-1-2-4-16,3 1-1 0,-2 2 1 0,-1 2-1 15,1-1-4-15,-2 2 5 0,1 2-1 0,-2 1-8 16,1-1 12-16,0 3 10 0,2 3-8 0,-5-3-1 0,3 2-5 16,0 2 5-16,-1 0 19 0,2 3 4 0,3-4 1 15,-1 6-9-15,1-1 5 0,1 1-14 0,2 0 9 0,1-2 16 16,-3 3-15-16,6-5 16 0,-2 2-4 0,4-3 0 16,-2 0 1-16,5-3-5 0,-3 0 0 0,4-4 2 0,3-2-7 15,-3-2-4-15,8-3 0 0,-1-1-6 0,2-2 0 16,-1-4-18-16,5-2-12 0,0-2 12 0,2-2 6 15,-2-3-6-15,0 0-18 0,4-3-6 0,-3 1 0 0,-4-2 1 16,3 1 0-16,-1 0 0 0,-5 0 12 0,1 0-12 16,-4 3 7-16,-1 1-1 0,0 1 6 0,-6-1 1 0,-3 3 4 15,0 1 1-15,2 1-1 0,-5 0 6 0,0 3 6 16,-5 0 5-16,5 0-1 0,-3 0-4 0,0 1 27 16,0 1 0-16,0 1 7 0,3 2 1 0,-4-1-11 0,-1 2 6 15,2-1 0-15,3 1 2 0,-1 0 0 0,1 0-6 0,0 0 14 16,-3 1-12-16,3-1-20 0,-2-1 20 0,1 2-13 15,-1 1 36-15,-1 1-13 0,0 1 9 0,-1 4 0 0,0-1 27 16,0 4-15-16,1-1 11 0,2 2-32 0,-4 2 18 16,5-1 11-16,-1 2 3 0,1 0-8 0,0 0-9 15,0 2 3-15,1-5-10 0,4 3-52 0,-2-2 0 0,-2 1 42 16,3-1 1-16,0 1-11 0,3-2-10 0,-1-2 0 16,0 1-11-16,2-4-11 0,2 1-44 0,-4-1-21 15,3-1-40-15,1-2 3 0,-3 0-61 0,1-3 0 0,-1 1-4 16,1-1-34-16,-1 1 6 0,-1-2-7 0,2 1-9 15,-5-1-35-15,2 0-63 0,-2 0-11 0,-2-3 52 0,3 2 36 16,0-1 36-16,-2-1 24 0,1-3 29 0,0 0 7 16</inkml:trace>
  <inkml:trace contextRef="#ctx0" brushRef="#br2" timeOffset="75402.52">25413 12364 87 0,'1'2'82'16,"-1"-2"11"-16,0 0-22 0,-1 0 12 0,1-2-19 0,0 2-13 16,0 0-4-16,0 0 7 0,-4 0 0 0,4 0-13 0,-1 2 10 15,-1 1-14-15,2-2 11 0,-1 2-34 0,1 2 50 16,-2-1-4-16,0 2-15 0,2 2 17 0,2-2-1 15,-2 1-10-15,-2 0 1 0,4 1 0 0,-2 3 9 0,0-5-20 16,-2 3 1-16,2 0 17 0,0 1-11 0,0 1-4 16,0-1 0-16,0 1-3 0,0 1 1 0,0 0 0 0,0 0 1 15,0 1-4-15,0 1 10 0,0-2-4 0,0 1 2 16,0 1 0-16,0-1-4 0,0 1 1 0,0-1-27 16,0-1-6-16,0-1 18 0,0-1 11 0,0-1-28 0,0-1 24 15,0-1-6-15,0-1-30 0,0-3 30 0,0 2-30 16,0-4 31-16,0 2-18 0,-1-1-1 0,1 1-5 0,0-3 12 15,0 1-13-15,0-1 1 0,0 2-1 0,-2-2 1 16,2 0-1-16,0 1 1 0,0-2-14 0,0 2 20 16,0-2 7-16,0 2 0 0,0-1 0 0,0 0 1 0,0-1-1 15,0-1 15-15,0 2 1 0,0-3-22 0,0-2 15 16,0 0 1-16,2-1-8 0,-2-2 1 0,1-1-1 0,3-1-6 16,-3-2-8-16,2-3-16 0,4-2 0 0,-1 2 0 0,3-1-7 15,-1-2-8-15,1 1 1 0,3-1 7 0,-3 0-7 16,3 0-7-16,2 2 0 0,-3-2 1 0,1 1-27 15,1 4 35-15,-2-2-14 0,2 3-12 0,-4-2 33 0,3 3-12 16,-3 1 18-16,-3 2-12 0,2 1 13 0,-1 3-25 16,-1 1 31-16,-2 0 0 0,3 1 0 0,-1 1 0 0,1 1 0 15,0 0 6-15,0 0-6 0,1 1 0 0,0 2 7 16,1 0-32-16,-1 2 31 0,2-1-24 0,-1 2 30 16,-1 0-24-16,0 4 0 0,-2 0 18 0,2 2 6 0,-4 0 6 15,0 1 13-15,-3 1-6 0,1 0 1 0,0 3 19 16,-2 0-25-16,0 1 27 0,0 1-26 15,0 2-1-15,-2-1 1 0,2 0 15 0,0 2 14 0,0-1-6 0,0-2 2 16,0-1-8-16,0 0 2 0,0-3-9 0,0-1-6 16,0-4-1-16,2 1-15 0,-1-2-9 0,2-3-33 0,1-1-16 15,-3-1-5-15,4-3-45 0,-1 1-9 0,0-2-66 16,-4 0 2-16,3 1-30 0,-3-2-63 0,1-2-73 0,-1 1 33 16,0-1 55-16,-1 2 29 0,1-4 22 0,0 2 31 15,0 0 18-15</inkml:trace>
  <inkml:trace contextRef="#ctx0" brushRef="#br2" timeOffset="76718">26421 13168 141 0,'0'2'107'0,"0"-2"0"0,0 0-3 0,0-2-14 0,0 2 8 16,0-2-22-16,-1 4-3 0,1-2 1 0,0 0-11 0,0 0 9 16,0-2 0-16,0 0 1 0,0-1-3 15,0 0 10-15,0 0-11 0,0-4-12 0,0 2 15 0,0-1 1 16,0-3 6-16,0 0-20 0,0-1 1 0,-4 2-3 0,3-2 11 16,-2-1-3-16,-2-1 3 0,2 0 1 0,-2-3-14 15,2 0 2-15,-2 0-11 0,0 0 8 0,1-2-18 16,2-1-5-16,-1 0-6 0,3-2 1 0,-1 0-1 0,1 0-5 15,0-4 0-15,0 0-7 0,0-2 0 0,0 1 1 16,0 0-8-16,0-2 1 0,0-2 14 0,0-1-21 0,0 0 0 16,1 0-21-16,-1 2 21 0,5-1-20 15,-2 2 27-15,2 0-21 0,1 2-12 0,1 1 6 0,2 1 0 16,-1 4 14-16,1-1 12 0,4 4 1 0,-2-1-1 0,0 2-6 16,1 2 0-16,0-1-6 0,-1 1-1 0,1 1 1 15,0 1-1-15,2 1-5 0,-3-2-14 0,0 2 1 16,1 0 6-16,-2 1 1 0,0 0 0 0,2 2 0 0,-2-2 6 15,-2 3 0-15,1-1 0 0,-1 2 0 0,-2 0 18 0,1 4-18 16,-1-1 0-16,0 1 7 0,-1-1-1 0,0 2 0 16,-2 0 18-16,0 0-18 0,0 0 12 0,2 3-1 15,-1 0-10-15,0 0-1 0,-1 2 17 0,2 1-28 0,-2 0 29 16,0 1-12-16,2 2-18 0,-1 0 18 0,4 2 12 16,-4-2-24-16,0 0 12 0,0 1 12 0,0-1-12 0,-2 0 0 15,0 0 0-15,0 0 0 0,0 0 0 0,-2 0-12 16,0-1 30-16,0-1-1 0,0 2-23 0,-2 0 24 15,0-1-24-15,2-1 24 0,-2 1 0 0,-1 1 0 0,0-2 0 16,-2 0 0-16,-2 1 1 0,3 1-1 0,-6-1 1 0,4-1-19 16,0 1 6-16,-3-1 14 0,0-1-20 0,3 0 0 15,0-1 6-15,-1 1 0 0,1-1 1 0,-3-1-1 16,4 0 1-16,-2-1-1 0,2 3 14 0,-1-5-13 0,0 1-14 16,1-2 14-16,0 2-14 0,2 1 14 0,2-3-1 15,-1 0 14-15,0 0-13 0,2 0 0 0,0-2-1 16,-1 4 1-16,1-2-20 0,1 0 13 0,-1 0 6 0,0 0 1 15,0-3-20-15,0-1 13 0,0 4 0 0,-1-4 0 0,1 3 13 16,1-2-13-16,3 0 0 0,-3-4 0 0,2 3-7 16,2-2 1-16,-1 3-1 0,0 0-13 0,4-3 0 15,-5 3 20-15,3 0 13 0,-2 0-6 0,1 2-27 0,-2 1 0 16,-2 0 20-16,5-2 13 0,-3 1-19 0,2 1 6 16,2 0 13-16,-2 1-20 0,1 1-12 0,1-4 19 15,0 2 0-15,1 0-13 0,0 2 13 0,3 1 13 0,-3 0-13 16,-2 1 0-16,3 2 0 0,-1 0 0 0,0 2 13 15,2 1-13-15,-2-2-20 0,1 5 20 0,-2-3-13 0,1 2 20 16,-1-2-7-16,1 1 6 0,-1 2-6 0,-1-1-13 16,-1-1 20-16,-1 2-7 0,3-3 19 0,-6 0-19 0,1 2 7 15,0-2 13-15,-2 0-14 0,0 1 1 0,0-4-1 0,0 0 1 16,0 3 0-16,0-1-14 0,-4-1 14 16,4 2 6-16,-1-3 1 0,-3 3 0 0,1 0 20 0,-1 0-13 15,1 0 15-15,-2 0-29 0,0 0 22 0,-1-1 15 0,1 1 2 16,-3-2-15-16,4 1 16 0,-1-4-16 0,-2 2 10 15,1-2 0-15,-2 0-7 0,0-1-17 0,0-3 18 16,0 1 0-16,-4-1 0 0,1 0 1 0,-1 0 1 0,0 0 0 16,1 0 10-16,-5-1 1 0,2 1-28 0,0-3 0 15,-1 1-1-15,1 0-9 0,1-2-20 0,-1 1 20 16,-2-1 21-16,5-3-31 0,-3 3 10 0,5 0-31 0,-5-2 11 16,6 1-69-16,-4-1 12 0,3-1-26 0,0 0 4 15,-3-1-23-15,4 2-33 0,1-3 2 0,-1 0-25 0,1 0 7 16,2-2 1-16,1 1-4 0,-1 1 11 0,4 1-13 15,-1-1-20-15,1 3-25 0,1-3-43 0,0 5 3 0,0-2 43 16,0 1 21-16,0 2 37 0,1 2 10 0</inkml:trace>
  <inkml:trace contextRef="#ctx0" brushRef="#br2" timeOffset="77812.7399">27680 12093 87 0,'0'0'86'15,"0"0"-1"-15,1 0 5 0,-1-2-8 0,-1 2-3 16,1 0-21-16,0 0-4 0,0 0-10 0,0 0 7 0,0 0-7 16,0 0-4-16,0 0 15 0,0 0-10 0,0 2 0 15,0 1-4-15,0-3 0 0,0 2-10 0,0 2 15 16,0 0-19-16,0 1 0 0,0 0 16 0,0 0-4 0,0 1-3 15,0 0 0-15,0-2-4 0,0 4 1 0,0-2 0 0,0 2-13 16,0-2 1-16,0 2 0 0,0 2 0 0,0 0 5 16,0-1 0-16,0 3 4 0,0-1-8 0,0 1 22 0,0 1 1 15,0 1-8-15,0 1 0 0,0 0 5 0,0 0-8 16,-2 1 19-16,2 2-18 0,0-1 11 0,0 2 11 16,-2 0-10-16,2 3-14 0,0-1 11 0,-3 0-5 0,3 0 2 15,-1 1 0-15,1 2-17 0,0 0 12 0,-3 0 1 16,3-1-6-16,0 0 1 0,-2 2-6 0,2-3 13 15,0-1-12-15,0 0 0 0,0-1-6 0,2-4-8 0,1 1 22 16,-2-2-21-16,2 0 1 0,-1-5-1 0,0 1 1 16,-2-5-8-16,1 1 15 0,3-2-15 0,-4-2 15 0,3-2-22 15,-3 1-7-15,-2-2 37 0,1 0-7 0,1 0 0 16,0 0 0-16,3-3-7 0,-3 0 0 0,1-2-1 0,3 2-23 16,-4-4-7-16,1-1-1 0,-1-1 0 0,2-2 1 15,-2 0-1-15,1-3 16 0,-1 1 16 0,-1-2-32 16,-1 0 1-16,-3 0 0 0,4 0 0 0,-2 2 15 0,-2-1-15 15,-2-1 0-15,0 1 0 0,-1 2 1 0,-4 0 7 16,2 2-22-16,2-1 22 0,-4 2-1 0,2 2 1 16,-2-1 7-16,3 4-7 0,-2-1 7 0,1 1-7 0,1 1 7 15,-2-3 0-15,1 6-7 0,2-3 7 0,-2 1 0 16,2-1-14-16,0 2 14 0,-1 1 0 0,0-2 0 0,0 1-14 16,-1 1 14-16,1 1 0 0,-1-2 0 0,1 2-13 15,-4-2 13-15,4 2 0 0,-3-1 0 0,2-1 7 0,-2 2-1 16,3-1-6-16,-4 3 0 0,4-3-13 0,-1 3 13 15,-1 2 0-15,2-3 0 0,-1 2 0 0,-2 0 20 0,5 1-20 16,-1-1-7-16,0 2 7 0,1-3 0 0,0 3 0 16,3-1-13-16,0 1 13 0,1-2 0 0,-2 2 0 0,1-2 0 15,1 1 0-15,-4 1 0 0,6 0 7 0,-4 2-1 16,2-1 1-16,-4 2 14 0,1 0-28 0,2 2 21 16,-1 1-14-16,0 0 29 0,2 1 7 0,1 2 0 0,-1 0 1 15,0 0 1-15,4 0 9 0,2 2-16 0,1-2 2 16,0-2 7-16,5 1 10 0,0-1 27 0,0-1 3 0,3-1-25 15,1-1 48-15,0-2-15 0,4-1-7 0,0-1 34 16,1-1-28-16,-2-1-20 0,2-1 12 0,-1-1 27 0,2-1-10 16,-2-1-10-16,1 1-36 0,1-3 14 0,-3 2-26 15,1 0-38-15,-3-2 13 0,2-1-26 0,0 0-13 0,0 0-62 16,-4-1-72-16,2-1-28 0,-2 1-23 0,0-1-73 16,-1-1 3-16,1 0-7 0,-3 0 16 0,0 0-24 15,-1 0-32-15,0-1-36 0,1 0 54 0,-2-1 51 0,-1 2 38 16,2-2 33-16,1-1 16 0,-2 1 15 0</inkml:trace>
  <inkml:trace contextRef="#ctx0" brushRef="#br2" timeOffset="78075.62">28867 12861 69 0,'-1'-3'136'0,"1"3"-29"0,0-2 4 0,0 2-14 0,0 0-25 16,0 0-14-16,0 0-22 0,0 0-14 0,0 0-18 15,0-1-15-15,-2 2-69 0,-1-1-75 0,1 0-10 0,-2 0 23 16</inkml:trace>
  <inkml:trace contextRef="#ctx0" brushRef="#br2" timeOffset="82368.4399">9761 15625 148 0,'0'2'118'15,"-3"-2"3"-15,3 0-2 0,-2 0-15 0,2-2 2 0,-3 2-15 16,2 0-2-16,-1 0-10 0,0 2 0 0,2-2 2 15,-2 0 4-15,2 0 3 0,-2 0-11 0,4 0 10 0,-4 0-6 16,4 0 7-16,-2 1-2 0,0-1-20 0,-2-1 11 16,0 1-3-16,2 0-2 0,0 0-3 0,-1-2 8 0,-1 1-8 15,-1-1 8-15,1-2-4 0,-1 1-3 0,3 0-4 16,0-2-5-16,0 0-5 0,-3 0-34 0,3-1 0 16,0 0-1-16,0 0 2 0,0-3 14 0,2 2-22 0,-4-1 0 15,2-3 32-15,0-1 0 0,-3 0-6 0,3 0-41 16,-2-1 16-16,2-2-16 0,-3-2-8 0,3 2 41 15,-2-3-25-15,-2 0 18 0,4-3-26 0,-3 2-17 0,1-4 0 16,-3 1 25-16,2-3 18 0,-2 0-9 0,2 0 0 16,1-4-9-16,-5 2 1 0,4-1 0 0,-4 1-1 0,4-1 1 15,0 3-44-15,-2 0 44 0,5 2-43 0,-2 1 8 16,1-1 43-16,-1 4 0 0,2-1-8 0,0 1-1 0,0 2-42 16,2-1 43-16,1-1-43 0,2 1 34 0,-2-2-25 15,4 1 0-15,-1-1 1 0,3 1-9 0,-1-2-6 16,3 1 0-16,2 1 9 0,-2-2-1 0,-1 1 9 0,2 2 15 15,-1-1-15-15,0 2 0 0,0 1 8 0,-1 1-1 16,-1 1 1-16,1 2 0 0,-2 2 7 0,-2 1-7 0,3 1-6 16,-4 2 13-16,0 3 0 0,1-2 0 0,1 4 0 0,0 0-13 15,0-1 20-15,-1 2 0 0,2 0 0 0,1 0 0 16,-1 3 0-16,0 0 0 0,2 0 0 0,1 2 0 16,-2-1 0-16,1 4 0 0,2-2-13 0,-2 1 13 0,0 2 0 15,0 0 0-15,-2 0 0 0,1 0-13 0,-2-1 13 16,1 2 0-16,-3-2 19 0,1 2-19 0,-4-1 0 0,1 2 7 15,-1-2-7-15,-1-2 0 0,-1 4 0 0,0-4-13 16,0 4 6-16,0-4 14 0,0 4-1 0,0-4 1 16,0 4 0-16,0-2-7 0,0-1 7 0,-1 3-7 0,-1 0 6 15,-1-1-6-15,1 1 7 0,-1 1-7 0,-2-3 7 16,2 2 0-16,-3-1 0 0,-2 0 0 0,2 0-1 0,2 0 8 16,-2-3 14-16,1 4-21 0,-2-2 0 0,0-2 15 15,2 1-15-15,-1 1 0 0,1-2 1 0,2-2 13 0,-3 1 2 16,1 0-23-16,4-2 7 0,-4-1 0 0,5 0 8 15,-5 0 1-15,5-2-1 0,-2-1-23 0,2 2 8 16,0-2 15-16,0 0 1 0,0 0-32 0,0 0 9 0,0 0 30 16,0 0-39-16,0-2 40 0,0 4-24 0,0-2 0 15,0 0-24-15,0 0 17 0,0-3 7 0,0 0-8 0,0 0 1 16,0 0-9-16,2-1-6 0,1-2 0 0,0 1 14 16,1-1-42-16,2 0 35 0,-3-1-34 0,3 1 36 0,1 1-35 15,-1 2 34-15,2-3-25 0,-2 5 13 0,0-1 19 16,-1 1-25-16,0 1 20 0,-2-2 18 0,5 4-12 15,-2 1-19-15,-1 0 6 0,1 1 32 0,1 0-32 0,-1 3 31 16,2-3-24-16,-2 3 31 0,2 1-32 0,-1 0 7 16,0 1 31-16,1 0-31 0,0-2 18 0,-1 4 13 0,0-2-12 15,1 1 0-15,0-1 6 0,-3 3 0 0,0-3 1 16,-2 1 0-16,2 1 7 0,-2-1 0 0,-2 1 7 16,-1 0-6-16,0-2 15 0,2 3-28 0,-2-2 29 0,0 1 1 15,-2 0 1-15,2 2 1 0,-3-1 1 0,2-1-24 0,-4 0 9 16,2 0-8-16,0 2-8 0,-4 1 17 0,1-2 1 15,-2 0 0-15,-1 0 10 0,2 0 19 0,-1 1-17 16,-4 1-28-16,2-2 59 0,-1-2-8 0,-3 1 1 0,3-1 3 16,-2 1-31-16,-1-1-32 0,1-1 32 0,-2 0 1 15,0-1-32-15,1-1 44 0,0 1-22 0,-2-2 1 16,0 1-11-16,1-6 23 0,0 1-35 0,0 1 36 0,0-1-48 16,-2-2 12-16,2 0-12 0,0 0 0 0,2-3-12 15,-1-1 24-15,1 0-12 0,0 1-12 0,1-1-48 0,-1 1-22 16,1-3 13-16,2 0-21 0,2-2-50 0,-3 2-4 0,3-1-1 15,2 1-28-15,1 1 4 0,2-2-3 0,1 1-14 16,-2 1-16-16,4-1 14 0,-2 0 10 0,2 1-5 16,0 1-10-16,2 0-36 0,-2 1-25 0,0 0 4 0,3-1 34 15,-2 3 24-15,2 0 27 0,1 1 19 0</inkml:trace>
  <inkml:trace contextRef="#ctx0" brushRef="#br2" timeOffset="82996.88">10574 15459 94 0,'0'-2'82'0,"0"4"15"15,0-2-15-15,3 0-3 0,0 0 0 0,0 0-21 0,0 0-1 16,2 0 5-16,0 0-3 0,0-2-8 0,1 1-14 15,3-1 11-15,-2 2 0 0,1-3-3 0,0 0 1 16,-1 2 7-16,2-2-19 0,0 0 17 0,0 1-20 0,1 1 0 16,-2-1 21-16,4 2-12 0,-4-1 0 0,2 1 5 15,1 1-7-15,0-1 21 0,-3 0 1 0,3 3-8 16,-2-1 1-16,1 4 7 0,0-3-14 0,0 1 21 0,-2 1-4 16,1-2-3-16,0 1 2 0,0 0-14 0,-1 0 6 0,-3-3-15 15,3-1 12-15,-2 2-4 0,1-2-17 0,-1 0 0 16,-3 0-6-16,2 0-5 0,1-2-1 0,-3 2-5 15,0 0-1-15,-1 0-5 0,0 0-20 0,-2 0-6 0,1 0 13 16,-1-1-31-16,0-1-11 0,0-1-46 0,0 0-38 0,-1-1-3 16,-3 1-39-16,1-2-62 0,-2-1-67 0,-1-1 32 15,0-1 49-15,-2 2 23 0,-2-1 26 0,-2-1 20 0,1-2 17 16</inkml:trace>
  <inkml:trace contextRef="#ctx0" brushRef="#br2" timeOffset="83372.2399">10577 15174 94 0,'3'0'125'0,"-3"0"7"0,2 3 5 0,1 0-22 0,-2-2-2 16,4 1-14-16,2 2 1 0,-1-1-7 0,3-1 3 15,-1 2-11-15,-1 2-6 0,4-3-15 0,1-1 14 0,-2-1-16 16,5 0-7-16,-2-2-3 0,1-2-8 0,1 0-4 15,-1-1-17-15,2-1 18 0,-2-1-27 0,0 0 9 0,-1 2-13 16,-1-3-20-16,-2 2-41 0,-2 2-8 0,0 1-24 16,-2 1-3-16,-3-1-43 0,-1 2-38 0,1 2-66 15,-4-1 7-15,-1 4 30 0,-1-1 28 0,-1 2 18 16,0-3 18-16</inkml:trace>
  <inkml:trace contextRef="#ctx0" brushRef="#br2" timeOffset="84684.9299">11897 14320 52 0,'0'0'135'0,"0"-1"-21"0,2-1 12 16,-2-1-26-16,2 0 5 0,2 0-25 0,-2-3 1 0,1 0 0 15,0 0-14-15,2-3 4 0,0 2-21 0,1-1-8 16,0 1-4-16,2-4 17 0,-2 4-16 0,1-4 5 16,1 1-24-16,1 2 0 0,-1-2 16 0,0 1-3 0,3-2-25 15,-5 2 21-15,2 0-4 0,2 2-21 0,-1-1 22 16,1 2-5-16,-1 2-21 0,1-1 8 0,-1 4 5 0,1-1 4 16,-1 1-4-16,1 1-4 0,3 0 0 0,-3 1-1 0,1 2 1 15,2 0 0-15,1 1 0 0,-1 0-1 16,-1 2 1-16,3 0 0 0,0 3 0 0,-2 0 4 0,3 1 10 15,-3-1 0-15,-2 2-14 0,3-1 9 0,-3 2-13 0,0-1 4 16,-3 1 24-16,0 0 0 0,-1 0 0 0,-3 0-8 16,1 3 4-16,-4 0 6 0,2 0 0 0,-3-1-14 0,0 2 26 15,0-1 1-15,-1 1 1 0,-4 1 1 0,2 1-10 16,-1 0 1-16,-3-2 1 0,2 0 0 0,-3 4 8 16,-2 0 14-16,0-1-5 0,-1 1-11 0,-3 1-14 0,4 0 16 15,-4 0 15-15,-2-2 3 0,2 2-30 0,0 0 9 16,-2-1-23-16,3-1 25 0,-3-1-7 15,2 0 0-15,1-4 1 0,-1 2 10 0,3-2 1 0,0-1-17 0,2-1 38 16,1-2-17-16,0 0 21 0,-2-2-17 0,4-1-21 16,1-1 33-16,0-1-20 0,0-3 24 0,-2 0 36 15,4-1-56-15,-2 1 62 0,0-2-9 0,5 0 3 16,-3 0-10-16,1 0 3 0,-1-2 1 0,0 1-39 0,-3 2 0 0,4-1 2 16,-1 0 29-16,0 0-43 0,0 0 1 0,-4 0-14 15,4-1 0-15,1-3-15 0,-2 0 1 0,-1 0-1 16,5-1-43-16,-1-1 28 0,-1-1 1 0,2-3 0 0,0 2-15 15,0-3 45-15,0 2-30 0,-1 0-60 0,1-1 45 16,1 0 30-16,-1 0-75 0,0 1 30 0,5-3 30 0,-1 3-30 16,-1-1 30-16,2-1-74 0,0 1 59 0,2-1-59 0,-1 2 59 15,3-1-59-15,-1 2 30 0,-1-1 29 0,-1 2 0 16,3-1 0-16,-4 1 0 0,3 2 0 0,0-1 0 16,1 5 0-16,-2-1 0 0,-1-1 0 0,2 2 0 0,0 1 0 15,-2 0 0-15,4 0 15 0,-4 1-1 0,3 4 1 16,-1-1-30-16,2-1 30 0,4 3-44 0,-3 0 43 0,0 2 1 15,3 1 14-15,1 0-58 0,0 3 43 0,0-2 1 16,0 0 14-16,0 1 1 0,0 0 0 0,-2-1-30 16,4 1 44-16,-4-1 1 0,1 1-15 0,-1-2 0 0,-2 0 45 15,3-3-45-15,-4 3 0 0,4-3-14 0,-3 0-16 16,0-3-16-16,0 0-44 0,0-2-45 0,-3 1-88 16,5-2-82-16,-4 1-137 0,-2-1-159 0,-1-3-3 0,-3 0-25 15,2-1-8-15,-4-1 171 0,1 1 98 0,-4-1 52 16,1-2 53-16,-1-1 29 0,1 1 28 0,-1-2 19 15,2 0 25-15</inkml:trace>
  <inkml:trace contextRef="#ctx0" brushRef="#br2" timeOffset="85184.83">12705 14251 123 0,'2'5'103'0,"-2"-2"-3"0,-2 3 8 0,4 1-4 15,-1 1-10-15,1-1-21 0,-4 1-4 0,4 2 1 16,-1 4 8-16,-1-2-10 0,0 1-12 0,2 2 13 0,-2 2 13 16,-2 1-11-16,2 0 5 0,0 1 6 0,0 4 2 15,0-1 12-15,0 1-20 0,0 1 11 0,0 0 9 0,0-1-12 16,2 2-1-16,-2-1 19 0,0 0-5 0,2-3-2 15,-2-1-2-15,1 2-2 0,2-3-2 0,-1-1-3 0,1-2-12 16,-3 1 3-16,0-3-13 0,2-1-7 0,1 1 2 16,-3-4-8-16,0 1-16 0,0-4 1 0,0 0-9 15,0 0-9-15,2-4-8 0,-1 1-38 0,-1-1 19 16,0-2-36-16,0-1 1 0,0 0-33 0,0 0-22 0,0-1-70 16,0-3 12-16,0-2-45 0,0 1-32 0,-3-1-21 15,0-3-44-15,1 0-28 0,-3-3 57 0,1-1 48 0,-1-1 18 16,0 0 21-16,-2 0 30 0,0-1 17 0</inkml:trace>
  <inkml:trace contextRef="#ctx0" brushRef="#br2" timeOffset="85867.83">12613 14326 94 0,'3'1'111'0,"1"-1"3"16,1 0-3-16,1-1-3 0,2 1-21 0,1 0-15 15,2 0 9-15,-1 0-4 0,2 0-2 0,0 0-8 0,0 0-18 16,1-1 5-16,-2-2-4 0,3 3-3 0,-1-3-4 16,-1 1-3-16,1-1-8 0,0 0-4 0,1-1 1 0,-3-1-5 15,3 1-3-15,-1 4-5 0,-2-3 1 0,2-2-13 16,-2 5 17-16,1 0-21 0,-1-1 21 0,1-1-8 0,0-1-13 15,-2 3 9-15,-1 0 8 0,0 0 0 0,0 0-8 16,-3 0-14-16,0 0 23 0,-1 0-14 0,-1 0 0 0,-2-1 5 16,0 2 0-16,-1-1-5 0,1 0 1 0,0 0-10 15,-2 0 10-15,0 0-10 0,0 0 14 0,1 0-5 16,-1 0 1-16,2 0-1 0,-1 0 1 0,-2 0-5 0,1 0 4 16,0 0 1-16,1 0-1 0,1 0-4 0,-2 0 0 15,2 0 0-15,-1 0 0 0,-1 2 5 0,0-2-1 0,2 0-4 16,-1 0 4-16,-1-2-4 0,0 2 5 0,-1 0-5 15,2 0 4-15,-1 0 1 0,0 0-1 0,-1 0 1 16,1 0 0-16,0 0 4 0,0 0-5 0,0 0 5 0,0 0 0 16,0 0 10-16,0 3-1 0,0-3-13 0,0 2 0 15,0-2 9-15,0 1 0 0,0 0-14 0,0 3 0 0,0-1 9 16,0 0 1-16,0 0-1 0,0 0-9 0,0-1 10 16,0 0-15-16,0 3 15 0,0-1-1 0,0-2 1 0,0 1-20 15,0-2 20-15,0 2 0 0,0 2-25 0,0-2 25 16,0 3-20-16,0-2 20 0,0 4-20 0,-3-2 5 15,3 3 20-15,-2 1-20 0,-1 1 25 0,1 0-20 0,-1 0 14 16,1 3 6-16,2 0 0 0,-3 3 15 0,1-3 6 0,2 4-20 16,-1 0 16-16,2 0 17 0,-1 1-15 15,0 2 6-15,2 0 7 0,-5 0 20 0,3 0-23 0,-2 2 20 16,1-1 3-16,1-1 3 0,0 0 3 0,-3 0 3 0,3-3-12 16,0 2 34-16,-2-2-37 0,4-2 11 0,-4-1 20 15,4-1-14-15,1-2 3 0,-2-2-57 0,2 0 40 16,-1-2-7-16,1-2-10 0,1 0-52 0,0-1 21 0,-2-4-42 15,-2 1-21-15,6-1-60 0,-6-1-24 0,2 0-56 16,-4 0-12-16,4 0-41 0,-2 0-27 0,0 0-25 0,-3-1-60 16,0 1-16-16,-1 1 77 0,-2-1 38 0,-1 0 32 15,3 0 28-15,-7-1 16 0,5-1 26 0</inkml:trace>
  <inkml:trace contextRef="#ctx0" brushRef="#br2" timeOffset="86702.77">11875 15285 84 0,'0'1'103'0,"0"-1"-14"0,0 0 4 0,0 2-10 16,0-1-4-16,-2-1-14 0,2 0-4 0,2 2 1 0,1-2-21 15,0 0 14-15,-1 0 0 0,4 1-22 0,-2 1 5 16,2-2 7-16,2 0-11 0,0 0 0 0,0 0-3 0,1-2 7 16,2 2 1-16,0 0 0 0,2 0-16 0,0 0 17 15,4 0-4-15,-3 0-20 0,5 0 12 0,0 0 1 0,0 0-13 16,3-3 9-16,-1 2 0 0,2-2 0 0,1 3 0 16,1-3-4-16,-1 1 1 0,0 1-5 0,1-2 5 0,0 3-5 15,2-3 5-15,-3 3 5 0,0 0-1 0,1 1 2 16,-1-2-24-16,1 2 24 0,-3 1-15 0,2-4-13 15,-4 2 28-15,4-1-4 0,-5 1-24 0,3 3 5 0,-4-2 18 16,2 2-18-16,-1 0 10 0,0 2-1 0,-1-2 10 16,-1 0-9-16,2 1-5 0,0-1 5 0,-3 0 0 15,4-1 5-15,-4-1-10 0,3-1 1 0,1 0-6 0,-3 0 5 16,3 0-5-16,-2 0 0 0,2-1 6 0,0 1-6 16,-2 0 0-16,2 0 0 0,-1 0 1 0,-1 0-1 0,2 3 0 15,0-2 11-15,0 1-16 0,0 1 5 0,0 0-5 16,-2-1 6-16,3 3-6 0,-2 0 5 0,-2-2-5 15,1 2 5-15,2-5 6 0,-1 4 5 0,-1-1 1 0,1-2-6 16,-2 1-11-16,5-2 28 0,-5 0-28 0,3 0 11 16,-1 0-11-16,-1 1 0 0,-2 1 28 0,0-2 1 0,-2 0 6 15,4 0-5-15,-7 1-18 0,3-1 0 0,-3 0 12 16,2 2 1-16,-1-2-7 0,-2-2-5 0,0 2-7 0,-1 0 0 16,-3 0-6-16,-1 0-37 0,-4 0 0 0,3-1 7 0,-3-1-24 15,-1 1-32-15,0 1-28 0,-1-2-30 0,-4 1-37 16,0 1-61-16,-4-3-77 0,-1-1 60 0,1 3 39 15,-5 1 35-15,-1 0 24 0,-2-1 18 0,-4 1 15 0</inkml:trace>
  <inkml:trace contextRef="#ctx0" brushRef="#br2" timeOffset="87298.11">12767 15885 73 0,'0'6'100'0,"0"1"-4"15,-3 1-3-15,3 2-10 0,-3 1-4 0,-2 2-22 16,2 1-2-16,-4 1-1 0,2 0 12 0,-2 1 0 0,-1 4 1 16,0-2 0-16,0 3-11 0,-1-3 13 0,2 3-12 15,-1 0 6-15,-1-2 0 0,1 2 9 0,-2 0 6 16,2-1-3-16,-2-1 11 0,0 2-20 0,0-1 25 0,-2 1-16 16,2 0-3-16,-1 0-2 0,-3-2-3 0,1 2-3 15,1-1 13-15,-3-1-21 0,4 1-3 0,-4-1-5 0,0 1-6 16,1-2-4-16,14-18-38 0</inkml:trace>
  <inkml:trace contextRef="#ctx0" brushRef="#br2" timeOffset="87401.7399">12441 16471 2296 0,'-13'17'67'0,"1"-2"-4"0,2-2 2 0,-2-1-25 0,2 0 28 16,-1 0-54-16,0-1 0 0,0 67 15 0,1-83-29 16,-2 16 0-16,2-2-14 0,2-2-22 0,-4 0 2 0,4 0-28 15,-2 0-42-15,1-3-42 0,0 0-18 0,-1-1 2 16,2-3-31-16,-3 0-50 0,-2-3-58 0,1-1 37 0,1 0 39 16,-1-2 33-16,-1 0 24 0,1-3 18 0,1 2 14 15</inkml:trace>
  <inkml:trace contextRef="#ctx0" brushRef="#br2" timeOffset="88200.47">12264 15777 112 0,'11'-5'86'0,"-3"1"-4"0,2 1 4 15,-2 0-4-15,2-2-3 0,0 2-17 0,1 0-12 16,0 0 1-16,-1 2-3 0,-1-2-4 0,5 1 14 0,-4 1-9 15,1-4-5-15,0 2-2 0,3 0-5 0,-1 2-3 16,-2-2-11-16,5 3 4 0,-5-3 0 0,3 3-4 0,-3-3 0 16,4 3 9-16,-3 1-13 0,-1 1 1 0,2 1 0 15,-1 1-4-15,0-1-4 0,1-1 12 0,-1 4-4 16,-1-2 0-16,1 2 1 0,1 2-5 0,0-1 1 0,-2 1-5 16,0-2-12-16,3 2-4 0,-3 0 0 0,0 1 12 15,0-1 9-15,-1 1-1 0,1-4-3 0,-2 5-1 0,1-2-16 16,1 2-4-16,-2-2 4 0,-1 2 4 0,0-2 0 15,1 2 0-15,-2-1 0 0,1 3 0 0,0-2 16 16,0 1-16-16,-4 1 22 0,3-2-22 0,-2 1 8 16,1 2 1-16,0-1 3 0,-1 2 1 0,0-1-4 0,-1-1 0 15,1 2 4-15,-1-2-5 0,3 1 1 0,-2 2 0 0,0-1-5 16,-1-2 1-16,1 0-1 0,2 0 0 0,-1-1 1 0,0 0-1 16,-3 0 1-16,4-2-1 0,-2 1-4 15,-1-1 5-15,2-1-5 0,-3-1 4 0,2 2-4 0,0-1 5 16,-2 1-1-16,2 0 0 0,-2-2 5 0,-1 4-4 0,2-2 4 15,-4 1 5-15,2 1-1 0,-2-1 15 0,1 0-19 16,-1 1 24-16,2 1 0 0,1 0-4 0,-3 0-10 0,5-2 0 16,-3 1 1-16,1 0 0 0,3-1 0 0,0-1 0 15,-2-1-10-15,0 2 11 0,0-2 10 0,-1 0-10 16,2 0-10-16,-2 1 15 0,0-3 7 0,0 3 0 0,3-1-22 16,-1-1 23-16,1 0-29 0,-2 1 7 0,0 1 11 15,1 0 12-15,3 0-29 0,-2 0 18 0,-1 0-6 0,2 2 12 16,0-2-12-16,-2-2 7 0,0 4 0 0,-1-2-12 15,1-2-19-15,0 0 25 0,0 1 0 0,1 0-32 16,-1-2 26-16,0 1 7 0,-1 0-7 0,1 1-33 0,0-2 33 16,-1 1-32-16,3 0 32 0,-4-1-33 0,-1-1 33 15,2 0-32-15,-2 1 32 0,1-3-13 0,0 0-13 0,-1 0 19 16,2-3-31-16,-4 3 25 0,4-1-39 0,-1-2 2 16,0 0 7-16,-1 0-18 0,-1 0-28 0,2 0-8 0,-1 1-38 15,0-2 6-15,-2 2-22 0,1-2-49 0,-1-1-66 16,0-1-23-16,2 3 49 0,-4-2 30 0,-1 0 13 0,1-1 30 15,2-2 12-15</inkml:trace>
  <inkml:trace contextRef="#ctx0" brushRef="#br2" timeOffset="92534.38">14484 15037 94 0,'0'1'79'0,"3"1"-11"16,-3 0 3-16,6-2 4 0,-3 0-7 0,1 1-17 0,1-2-8 16,1-1-18-16,0 0 0 0,0 2 15 0,2 0-3 15,-1 0-16-15,-1 0 16 0,3 0-11 0,-4 0 3 0,3 0 8 16,-3-1 0-16,1 2 0 0,4-1 0 0,-4 0-18 15,0 0 0-15,2 2 18 0,-3-2-6 0,4 2-5 16,-1-2 5-16,1 1 4 0,0 2-12 0,0-3-4 0,1 2 5 16,1 1-1-16,-2-3-3 0,4 0-4 0,-1 4 0 15,0-4 8-15,-1 0-4 0,5 2 0 0,-4-1 0 0,2 0-3 16,1-1 3-16,0 0-11 0,2 2 20 0,-2 0-21 16,3-4 21-16,1 4-12 0,-2-2 0 0,-1-2-4 15,2 0 13-15,-1 2 0 0,-2 4 4 0,0-3 1 16,0-1-22-16,-2 2 22 0,3-2-21 0,-5 0 17 0,0 0-23 15,1 1 24-15,-4-1-23 0,1 0 18 0,0-3-23 0,-3 2 19 16,-1 1-19-16,-2 0 19 0,0 0-24 0,-1 0 19 0,-2 0-9 16,3 0 0-16,-3-2-15 0,0 0 20 0,0 6-20 15,0-4-9-15,-1 0-9 0,-1 0-18 0,0-2-5 16,-1 4-7-16,-2 1-29 0,0 0-5 0,-4-2-47 0,1 2-72 16,-1 0-30-16,-1 2 33 0,-2-2 31 0,0 1 12 15,0 2 22-15</inkml:trace>
  <inkml:trace contextRef="#ctx0" brushRef="#br2" timeOffset="93070.14">14489 15442 116 0,'0'0'107'0,"0"0"-7"16,0 0-4-16,0 2-13 0,0-2 11 0,0 0-40 15,0 0-3-15,3 1-3 0,-2-2-4 0,4 1 7 0,-2 0-3 16,4 0-3-16,-1 0-4 0,3 0-3 0,-1-3-4 0,0 1-3 16,2-1-4-16,1 0 0 0,-2 0-8 0,1-1 0 15,1 1-3-15,-2-3 0 0,3 1-1 0,-2-1-3 0,2 5 0 16,-3-1-4-16,4 1 4 0,-4 1 0 0,1-2-4 16,2 1 0-16,-2 1 0 0,-2 0 0 0,3 1-4 15,-2 1 4-15,1-2 8 0,1-2-16 0,0 2 8 0,1 2-4 16,-4-1 21-16,4-1-1 0,2 3-7 0,-5 0-1 15,4 0 5-15,1 0 0 0,-3-1 5 0,3 2-1 0,-1 1 1 16,-2-4 0-16,2 1 9 0,0-1 1 0,-3 1 0 16,3-1-5-16,-2-1 2 0,2 0-1 0,-4 0-3 0,1 0 0 15,-1 0-5-15,1-3-5 0,0 5 1 0,-1-2-5 16,-3 0-20-16,0 0-5 0,-1-2 5 0,2 1 0 16,0-2-5-16,-4 0 20 0,2 0-5 0,-2-2-25 0,-1 2-9 15,1-1-14-15,1-1 10 0,-3 1-32 0,-1-1-2 16,0 2-34-16,0-3-25 0,-1 2-56 0,-3 0-71 15,1 0 23-15,0-2 34 0,-4 2 23 0,1-1 20 0,0 1 17 16</inkml:trace>
  <inkml:trace contextRef="#ctx0" brushRef="#br2" timeOffset="93671.76">14786 14850 98 0,'-2'0'85'0,"2"0"12"0,0 0-18 0,0 1 7 15,0 0 0-15,0 1-28 0,0 1-11 0,2-3 7 16,0 3 8-16,1 1-7 0,2-2-7 0,1 0-3 0,-2 0-4 16,1 2-4-16,2-1 1 0,-1-2-8 0,5 2 1 15,-5 0-4-15,2 0 4 0,0 2-4 0,1-2 0 0,1 4 4 16,-2-1 1-16,6-1 0 0,-1 2-8 0,-1 2 0 15,4 0-8-15,-2 3 21 0,-1-1-4 0,3-1-8 16,1 3-8-16,1 1 12 0,-1 0-8 0,0 1 5 0,0 0 9 16,0 0-5-16,-1-2-17 0,3 2 19 0,-1-1-15 0,0-1-8 15,-1 1 23-15,-2-2-4 0,0 1-10 0,-2 1 10 16,1-2 1-16,-3-1 0 0,-3 2-5 0,2-1 0 16,-4 2 6-16,0 0-5 0,-4 0 26 0,1-1-9 0,-1 2-10 15,-2-1 33-15,-2 1-9 0,-3 0-10 0,0 0 25 16,-2 1 2-16,1-1 3 0,-3 0-3 0,1 3-5 15,-4-4-33-15,2 1 30 0,-2 1-21 0,-1-2-6 0,0-1-23 16,4 2 32-16,-4-1-39 0,2-2 31 0,-1 0-6 0,1 1-9 16,-1-1-7-16,0 0-17 0,1 0-17 0,0-1-32 15,1-1 2-15,-1-2-15 0,3 2-35 0,-1-2 4 16,2-2-41-16,1 1-10 0,0-2-19 0,1-2-13 0,5 0-25 16,-1-2-71-16,-1-4-41 0,2 2 50 0,0-2 31 15,0-4 29-15,3 1 28 0,2-4 25 0</inkml:trace>
  <inkml:trace contextRef="#ctx0" brushRef="#br2" timeOffset="94333.95">17319 14698 84 0,'-5'9'107'0,"-1"0"-15"15,-1 0-2-15,1 0-4 0,-2 2-3 0,2 1-11 0,0 0-18 16,-2-2 8-16,0 4 4 0,-2-2 1 0,2 3 7 16,0-2-18-16,-2 2 13 0,2 1 4 0,-4-2-7 0,2 0 21 15,-2 2-6-15,1 2 1 0,-3-1 16 0,1 1-19 16,-1-2 16-16,0 2 8 0,0 2 10 0,-1-2 1 0,0 1-5 15,-1 2 1-15,0 0 12 0,0 0-19 0,1-2-15 16,0 3-3-16,1-3 4 0,-2 1-4 0,4-1-13 0,-3 1 36 16,1-2-12-16,1-3-5 0,1 0-44 0,-1-2-9 15,4-1 30-15,-4 0-9 0,-1 0-8 0,2-3-20 16,-1-1-10-16,1-1-42 0,3-2-30 0,-4 1-19 0,2-3 1 16,0 1-35-16,0-2-5 0,0-1-36 0,0-1 1 15,1 1-20-15,1-2 12 0,-2-2 11 0,1-1-19 0,-1-1 6 16,0-1-9-16,2-3-21 0,2 0-47 0,-1-4-60 15,-1-2 33-15,1-2 37 0,3-1 29 0,0-3 23 16,2 2 19-16,2-7 22 0</inkml:trace>
  <inkml:trace contextRef="#ctx0" brushRef="#br2" timeOffset="94967.69">16856 14234 87 0,'6'-2'114'0,"-2"0"-14"0,-2 2 8 0,1 0-4 16,1-3-21-16,-1 3-11 0,3 0-2 0,-3-1-1 15,1 1 9-15,2 1-18 0,-2-1 3 0,1 0 10 0,3 3-16 16,-3-3-6-16,4 3 8 0,-2-3-11 0,-1 5 16 16,4-4-18-16,-1 4 8 0,0-1-12 0,0 0 18 15,1 4 1-15,2-2-12 0,-1 0 11 0,-1 2-14 0,0 2 12 16,1 1-15-16,0-1 12 0,0 1-25 0,-1 2 17 16,2-1 6-16,-2 2-16 0,1-1 13 0,2 1-5 0,-4 0-16 15,4 3 0-15,-4-3-5 0,4 1 0 0,-1 0 12 16,1-1-18-16,1 2-5 0,-2-3-1 0,0 1 1 15,2 0-1-15,-1-1-5 0,1 0-1 0,-1 1 1 0,-2-1 18 16,3-1-25-16,-3 2 20 0,0-1-20 0,0 1 0 16,1-1 13-16,-2 1-26 0,-2-1 26 0,1-1-13 0,0 0 13 15,-3 0-13-15,1 2 0 0,-1-2 13 0,0-2-19 16,0 2-14-16,-1 0 20 0,2 0 7 0,-3 0 6 16,1 0-20-16,0 0-6 0,1 0 0 0,-1 0 13 0,0-1 0 15,-1 0 0-15,1 2 0 0,0-1 13 0,1 1-13 0,-3-1 0 16,4 2 13-16,-6-1-19 0,4 3 6 0,-2 0 0 15,0 0 0-15,-1 2 0 0,1-1 6 0,0 1-6 16,0 1 7-16,-1-1 6 0,-1 0 1 0,3 2-1 0,-3 1 8 16,2-3-1-16,-1 0-6 0,1 1 7 0,1-2-7 15,3 1-14-15,-5-5 29 0,1 2-14 0,3-1-1 0,-6-4-7 16,3-1 1-16,-3 2-1 0,2-1 1 0,0-4 14 16,-2 2-15-16,1-1-7 0,3-1 0 0,-4 0 0 0,1 0 0 15,2-1-22-15,-1 1 7 0,2-2-7 0,-1 1-7 16,-1-1-42-16,1 1-17 0,-1-2-53 0,-2 1-26 15,2-1-39-15,-2 0-66 0,-2-1-53 0,2 1 32 0,-5-2 37 16,3 1 40-16,-1-1 33 0,2-1 21 0,1 0 16 16</inkml:trace>
  <inkml:trace contextRef="#ctx0" brushRef="#br2" timeOffset="96484.72">13632 16801 84 0,'0'-4'107'0,"0"-2"3"16,0 4-9-16,0-1 17 0,0 0-13 0,0 1-22 15,0 1 2-15,-5 0 7 0,4 1-2 0,-3-2 12 16,1 2-2-16,0 2-9 0,-2-4 1 0,0 2 16 0,1 2-14 16,-4-2-2-16,0 0 0 0,3-2-7 0,0 2 18 15,0 0-21-15,-2 2-2 0,2 0-3 0,0-2 16 0,-1 2-9 16,-1 1 4-16,3 0-22 0,-2 2 15 0,-1-1-3 15,2 1-5-15,-1 1-4 0,0 0 1 0,-2-2-5 0,0 4-23 16,3-1 26-16,-3 1 11 0,1 1-6 0,0-2-8 16,2 1-7-16,-1-1-49 0,4 1 21 0,-2-1 19 15,2-1-8-15,-4 0 0 0,6-1-10 0,-2 1-10 0,1-2 0 16,1 2-10-16,0-1-32 0,0-1 0 0,0 1 0 0,0-1-21 16,-2 1-9-16,4-1 21 0,-2-1-19 0,0 0-9 15,-2-1-26-15,2-1 29 0,0 2-25 0,0 3-22 16,0-3 53-16,3 0-7 0,-1 0-22 0,1 2 10 15,2-1 39-15,-4-1 7 0,4 2 1 0,-2 1 6 0,2-2 1 16,2-1 0-16,-3 0 0 0,2 2 7 0,-1-1 1 0,1 1-1 16,-1-1 0-16,2 1 7 0,0 1 0 0,1 1-27 15,0-2 0-15,0 1 7 0,1 1 33 0,0-1-13 16,-3 2 7-16,5-1-1 0,-3-1 1 0,-2 3 0 0,2-3 0 16,1 2-1-16,-4-1 1 0,2 1 0 0,-1-1 20 15,-3-1-13-15,2-1 14 0,-2 1-14 0,0-2-6 0,-1 1 20 16,-1-1-20-16,-1-1-8 0,0 0 21 0,2 0 16 15,-4 0 1-15,2-1 1 0,0 1-39 0,-1 0 39 16,2 1-39-16,-1-1 39 0,-1 3-14 0,-4-1-1 0,0 1 1 16,2-1-25-16,-2 2 17 0,-1 0-26 0,0 1 26 15,-4-2-8-15,1 1 25 0,-1-1-17 0,-1 2-8 0,3-4 17 16,-1 2-44-16,-4-1 45 0,5 1-45 0,-1-2 18 16,-2-3 18-16,5 1-36 0,-3 0 36 0,1-2-45 0,-1 1 19 15,5-1-27-15,-5 0 1 0,3-3 1 0,1 0-24 16,-2 2 1-16,2-2 9 0,-2 0-36 0,1 0-11 15,1 0-2-15,0-2-28 0,-2 2 2 0,0-1-22 0,3 1 10 16,-1 1-16-16,0 2-18 0,-1-3-25 0,1 3-76 0,2-5 5 16,1 3 35-16,2-1 40 0,-1 0 17 0,-1-2 22 15,5-1 3-15</inkml:trace>
  <inkml:trace contextRef="#ctx0" brushRef="#br2" timeOffset="97319.06">14114 16956 62 0,'-3'1'97'0,"-2"-4"2"0,2 0-20 0,-2 3 7 0,3 0-7 0,1 0-18 16,-1-2 1-16,-2 2-11 0,-1-1 18 0,0 0-10 15,0-2-4-15,-1 4 1 0,1-1 11 0,-1 0-10 0,2-3-15 16,-3 0 12-16,-1 2-4 0,5-1-3 0,-5-1 1 16,3 0 0-16,-1 3-3 0,1-1-4 0,2-1-4 15,-3 1-3-15,0 1 8 0,1-3-7 0,2 0-5 0,-4 1 10 16,2 1 0-16,1 1-3 0,0-2 0 0,-3 2-9 16,0-3 0-16,1 2-4 0,1 1 0 0,-1 0 0 15,0 0 1-15,-1 1-5 0,3-1 5 0,-1 0 1 0,-2 0-6 16,1 0 1-16,2-1-11 0,-3 2 11 0,2-1-5 15,0 3 17-15,-1 0-12 0,-1-3 7 0,0 5-28 0,1-5 28 16,2 3 0-16,-2 0-5 0,0-1 0 0,1 3-29 16,5-2 24-16,-5 0 0 0,1-1 0 0,2 3-30 0,0-1 30 15,-1 2-24-15,2 1 18 0,1-2 0 0,-5 2-12 16,4 1-12-16,-3 1 6 0,1 2 12 0,3 3 18 16,-1-2-6-16,-1 5 25 0,2-3 15 0,-2 4 21 0,1 0-4 15,1 2 4-15,1-1 10 0,-1 3 19 0,2-1-34 16,-4-3 18-16,4 0 23 0,1 1-13 0,2-2-26 0,1-3 13 15,0-1-7-15,1-1-8 0,2-2-10 0,1-4 2 16,1-1-10-16,2-2-10 0,-1-3 0 0,-1-3-11 16,2-4-11-16,1 0 11 0,2-4-46 0,-2-2-60 15,5-3 13-15,-1-2 1 0,0 0-75 0,-2-3-5 0,3-2 16 0,-3-1-4 16,3 2-20-16,-6-4 33 0,3 4 5 0,-5-1 6 16,-1 2 12-16,-5 0 17 0,0 3 10 15,-2 3 8-15,-1 0 8 0,-2 2 14 0,-2 5-6 0,1 1 38 0,-2-1 13 16,-1 7 6-16,-2-3-6 0,4 3-1 0,2 0 8 15,-4 2 19-15,2 0-12 0,-1 3 21 0,2-1 7 0,1 1 3 16,0 3-36-16,0 0 22 0,1 0 2 0,-1 2 9 16,-1 3 9-16,2-1 2 0,-2 5 11 0,1-3 2 0,1 3-43 15,2-1 38-15,-1 1-36 0,2-1-19 0,1 2-9 16,2-2 49-16,-3 0-10 0,3-2-8 0,0 1-20 16,1-4-42-16,0 1 1 0,0-1-70 0,2-2-25 0,-2-2-83 15,-2 0-38-15,0-5-52 0,4 2-10 0,-6-1-66 16,1-4-23-16,-2-1 77 0,-1-1 55 0,1-2 38 0,1 0 19 15,0-2 29-15,2 1 19 0</inkml:trace>
  <inkml:trace contextRef="#ctx0" brushRef="#br2" timeOffset="97778.5399">14435 16488 69 0,'1'4'97'0,"-1"2"3"0,0 0-4 16,0 2 1-16,0-2-14 0,0 0-4 0,0 3-14 0,0 0 9 15,-1-2 6-15,1 5-5 0,0-3 7 0,0 3-6 16,1 1-3-16,-1 3 5 0,0 0 14 0,0 1 10 16,2 2-5-16,-2 5 2 0,0-1-4 0,0 1 3 0,0 3 14 15,0 0 1-15,0 3-11 0,0 0 0 0,3 0 6 16,0 0-1-16,-1 0-14 0,1 0 19 0,-3-2 14 16,2 0-25-16,0 0-19 0,-1-4 12 0,-1-2-6 0,6-1 23 15,-6 0-35-15,0-3 3 0,0 0-18 0,2-4 2 16,1-2-11-16,2 1 2 0,-2-4-10 0,-3 2-11 0,3-4 1 15,-3 0-11-15,5 1-35 0,-5-2 1 0,2 0 45 16,-2-1-68-16,0 1 45 0,0-2-22 0,0 0-56 0,0 1-52 16,0-3 15-16,0-1-35 0,0 1-57 0,0-1-33 15,0-1-15-15,0 0 20 0,0 0-18 0,0-3-4 16,-2 0-66-16,-1-3-16 0,1 0 48 0,2-1 45 0,-2-2 31 16,2-2 24-16,-1-2 23 0,2-1 18 0</inkml:trace>
  <inkml:trace contextRef="#ctx0" brushRef="#br2" timeOffset="98234.07">14743 16905 52 0,'0'6'110'16,"0"1"-3"-16,0 1 0 0,0 2-3 0,0 2-13 15,-2 0-5-15,2 2-5 0,0 0 14 0,0 3-6 16,0-2 1-16,-3 5 9 0,3-2-1 0,0 1-11 0,-1 1 10 16,-2-2-14-16,6 0 7 0,-2 0-2 0,1-2-6 15,-1-1-25-15,3 0-5 0,1-1-3 0,1-2-4 0,-1-2 6 16,4-2-20-16,-1-1 1 0,2-1 22 0,-1-4-4 15,2 1-5-15,0-2-34 0,3-2 1 0,-1-1 17 0,-2-1 1 16,3 0-12-16,-1-4-6 0,3-1 0 0,-3-1 0 16,0-1-6-16,0 1-6 0,3-5 0 0,-3 1-12 0,-2 2 6 15,0-3 12-15,-3 1 0 0,2 1-24 0,-6 0 30 16,2 0 0-16,-3 2 0 0,-1 1-5 0,-2 0 5 0,0 0 7 16,0 2 0-16,0 2-6 0,0-1 6 0,-2 0 0 15,4 1 1-15,-4 1-7 0,4 1 0 0,-2 0-26 16,0-2 26-16,0 3-32 0,0 1-14 0,-2-2-19 0,6-1-16 15,-3 1-34-15,2 0-43 0,1-2-27 0,-1-1-29 16,-1 2-87-16,-1-1-11 0,-1-1 57 0,3-1 21 0,0 2 41 16,-1-1 11-16,-1 2 12 0</inkml:trace>
  <inkml:trace contextRef="#ctx0" brushRef="#br2" timeOffset="98768">15388 16978 109 0,'0'2'103'0,"0"2"-3"0,0-1 0 0,0 2 4 16,0-1-17-16,0 5-11 0,0-1 5 0,0 2 3 15,0 2-6-15,0 2 1 0,0-1 1 0,0 1-3 0,0-1-11 16,0 4 10-16,0-2-7 0,0-2 5 0,0 2-53 16,0-3 55-16,0 0-2 0,0 0 3 0,0-3-27 15,0 2 16-15,0-4-3 0,0-2-4 0,0 1-3 0,0-3-9 16,0-2 1-16,0-1-5 0,0 2-4 0,0-2-16 15,0 0-12-15,0 0 1 0,0 0-1 0,0-2 1 16,0 2 11-16,0 0 13 0,0 0-18 0,-1 0 0 0,-4-1-6 16,4-2 0-16,-3 0 1 0,1-2-1 0,3 1 13 15,-3-5-19-15,1 1 7 0,2-4 0 0,-3 0-7 0,3-3-6 16,0 0 0-16,2-3 0 0,-1 0-32 0,4 0 39 16,-2-1-33-16,-1-1 33 0,1 1-1 0,3-3-6 15,-1 2 6-15,3 0 1 0,0 1-1 0,0 1-6 16,-2 0 0-16,2 1 7 0,-1 4-7 0,-1-1 0 0,1 3 0 0,0 3-26 15,-1 0 32-15,-1 5-31 0,0 0 7 0,2 0 30 16,-2 2 0-16,0 1-5 0,0 0-20 0,0 1 19 0,2 2-30 16,0 1 17-16,-1 0-23 0,2-1-6 0,1 1-46 15,-2-1-19-15,-1 0-47 0,2 2-47 0,-6-2-84 0,4 0-33 16,-3-3 54-16,-1 3 37 0,-1-2 29 0,-1 2 20 16,0-2 25-16,0 1 16 0</inkml:trace>
  <inkml:trace contextRef="#ctx0" brushRef="#br2" timeOffset="99501.03">16053 16870 73 0,'-5'0'100'0,"2"2"-22"0,-2-4 12 0,0 2-4 0,2 0-4 16,-2 0-31-16,1 0-12 0,-1-1 9 0,-3 1-5 15,3 0-6-15,2-2 18 0,-5 2-22 0,2 0 11 0,-1 0 0 16,-1 0-2-16,-1-1-1 0,1 1-3 0,0 1 3 16,0-1-2-16,-3 0-12 0,2 0 19 0,-3 0-18 15,2 2 19-15,0-2-19 0,0 3 8 0,0-2-4 0,2 4 5 16,-1-1-8-16,-3 1 4 0,6 1-4 0,-4 0 1 16,4 1 9-16,-2 0-5 0,0 3-16 0,3-3 22 15,-3 2 0-15,1 0 1 0,0 2-9 0,2-1 6 0,-1 4 5 16,0-1-4-16,0 2 10 0,-1 0 22 0,2 2 24 15,1 2 10-15,0-1 1 0,1 3 11 0,2 0 21 0,-1 0-4 16,0 0 1-16,0 0 27 0,0 0 3 0,6-1 3 16,1-2-9-16,0-2 0 0,1-2-15 0,-1-1-5 0,2-2-7 15,3-3-7-15,-2 0-36 0,5-5-11 0,1 0 15 16,1-3-13-16,2-3-66 0,-1 0-14 0,0-3 68 16,2-3-81-16,0 0 40 0,1-4-27 0,-2-1-68 15,1 0-54-15,-1-2-22 0,0 0 17 0,1-2-58 0,-6 0-1 16,3-2 9-16,-3 1 41 0,0 1-3 0,-2 0 16 15,0 0-29-15,-4 0 67 0,-2 1 11 0,0 4 11 0,-4-1 9 16,2 1 9-16,-2 4 8 0,0 0 8 0,-2 1 0 16,2 2 8-16,0 0 0 0,-3 3 7 0,5 2 1 0,-2-1 6 15,0 1 0-15,-2-1-13 0,2 2 6 0,0 0 14 0,2 0 0 16,-4 0 0-16,2 0-20 0,0 2-6 0,0-1 6 16,0 1 33-16,0 2-13 0,0 1 20 0,0 2-20 0,0 1 7 15,0 2-1-15,0 1 7 0,0 4 21 16,3-2-20-16,-1 1 0 0,2 1-1 0,0 1-6 0,0-1 0 0,1 0-7 15,0 2 21-15,3-5-28 0,1 1-34 0,-1-2 13 16,0-2-32-16,3 1-61 0,-3-4-34 0,2-1-53 16,-1-4-42-16,2 2-78 0,-3-4 25 0,0-2 43 15,0 0 55-15,0-2 21 0,-3-2 19 0,1 1 19 0</inkml:trace>
  <inkml:trace contextRef="#ctx0" brushRef="#br2" timeOffset="100202.11">16403 16881 76 0,'0'4'104'0,"0"2"-22"0,3-1 7 15,-3-1-6-15,0 1 7 0,2 2-22 0,1 1 1 16,0 1-11-16,1-2-10 0,-3 5 14 0,4-1-2 16,-3 2-1-16,1 1-6 0,1-2 15 0,-1 3-6 0,-1 0 0 15,1 1 1-15,-1-1-11 0,0 2 0 0,-2-2 10 16,0 0-8-16,1 3-11 0,-1-4 9 0,3 2-4 15,1-3-4-15,-3 1-3 0,1-1-4 0,1 1-4 0,1-2-5 16,-2 1-4-16,1-2 0 0,-3-1 0 0,2 1-4 16,-1-2-5-16,-1 0-10 0,-1-4 10 0,1 3 0 0,1-3-5 15,-2-1 0-15,2-1-4 0,1-1-1 0,-2-2 5 16,2 1-5-16,-2-1-10 0,0 0 15 0,0 0-5 0,1 0 6 16,-2-1-1-16,1 1-4 0,0 0 4 0,0-2 1 15,0-1-6-15,0 2 0 0,0-5-47 0,0 1 53 16,0-1-1-16,0-1 1 0,0-1-6 0,0-1-16 0,0-3 11 15,0 2 0-15,0-1 0 0,0-2-15 0,0-2-6 16,0 1 5-16,0-4 1 0,1 0-21 0,1-1-19 0,1-2 11 16,0 0 6-16,0 0-9 0,3-2 10 0,-1 2-9 15,2-3 6-15,-1 2 5 0,2-1 9 0,-2 2 0 16,0 2 4-16,-1 1 5 0,3 0-4 0,-1 1 8 16,0 2 13-16,1 2 0 0,-3-1 0 0,2 2 4 0,2 1-8 0,-3 1 17 15,0 4 0-15,3 0-18 0,0 0 22 0,-1 2 0 16,-2 0-8-16,2 2 0 0,1 2 8 0,1 1-8 0,-2 4-1 15,2 1-8-15,0 0 13 0,-2 1 5 0,0 4 0 16,3 1 8-16,-3 4-21 0,0-1 8 0,-3 5 1 16,3-2 0-16,-2 1-1 0,-3 1-13 0,2 2 19 0,-2 1-1 15,-1-2-22-15,1 0 18 0,3-2-19 0,-3 1 5 16,0-2 14-16,-1-2-14 0,1 1 9 0,4-4-18 16,-7 1 4-16,1-2-9 0,3 0 0 0,-4-2 5 0,0 1-14 15,0-3-27-15,0 2-3 0,0-3-25 0,0 1-15 16,-2-2 11-16,0 0-30 0,1-4-51 0,-3 0-51 0,4 0-6 15,-1-1 36-15,-1-1 23 0,2-1 18 0</inkml:trace>
  <inkml:trace contextRef="#ctx0" brushRef="#br2" timeOffset="101201.2399">18454 15276 66 0,'-5'0'128'0,"1"0"-3"0,-3 1-25 16,-2-2 12-16,3 4-7 0,-2 0-33 0,1 0-2 15,2 1 0-15,-2 1-3 0,0 1-11 0,3-2 8 0,-3 2 5 16,2 3-11-16,-1-1 4 0,0-2 2 0,1-2-12 16,-1 4 22-16,1-4-12 0,-1 4 2 0,0-2 2 15,-1 0-13-15,2 1 24 0,-1-2-25 0,-2 1 20 0,2 1-13 16,-1-1-14-16,3 0 12 0,-3 0 7 0,4 0-15 16,-3-1-10-16,3 1 1 0,1-3-11 0,2-2-5 0,-1 2 12 15,1-3-18-15,0 2 12 0,0-2-24 0,0 0 13 16,1 0-7-16,2 0-12 0,1-2-6 0,0 2-6 15,-1 0-19-15,4 0 1 0,-1 0-6 0,1 0 0 0,3 0 13 16,-2 2 0-16,0 1 1 0,0-2-1 0,0 2 1 16,0 2 6-16,2 1 0 0,-6 0-1 0,5 1 7 15,-2 1-12-15,1 2-9 0,0-1 26 0,-1 2 5 0,2-2 0 16,-1 1 0-16,-2 1 0 0,2-1-11 0,0-1-4 16,-2 0 15-16,2 2 5 0,0-4 0 0,-4 2 5 0,3-1 1 15,-4-1 5-15,2-1-1 0,-3 0 7 0,-1 0-1 0,1-3-10 16,-1 1 27-16,-1-2 1 0,0 1-27 0,0-3 22 15,0 3-5-15,-1-3 1 0,-2 2-6 0,3-1 0 0,-4-1 0 16,-1 3 1-16,1 0 0 0,-4-1-6 0,0 2-6 16,-2-1 6-16,-1-1-6 0,0-1 0 0,0 1 1 15,-2-2-8-15,3 1 7 0,-2 1-6 0,-2-2 0 16,3 0-7-16,0 0 0 0,-1-2 0 0,3 1 0 0,0 2 7 16,-2-1-14-16,3-1-20 0,2-1-32 0,-2-1-10 0,0 0-10 15,2-1-21-15,-1-1 6 0,2 2-32 0,1-3-8 16,4 2 2-16,-4-2-19 0,0 1-46 0,4 1-40 15,0 1-8-15,0 0 32 0,0 0 29 0,0 1 23 0,0 1 14 16</inkml:trace>
  <inkml:trace contextRef="#ctx0" brushRef="#br2" timeOffset="101952.07">19090 15391 98 0,'0'-3'96'0,"0"2"-17"0,0-1 14 0,0-1-14 15,0 2 0-15,0-3-22 0,0 0 1 0,0 4-11 16,0-3 1-16,0 3 14 0,0-1-6 0,0-1-1 16,0 1-2-16,0-2-1 0,0 0-10 0,0 0 15 0,-4 0 1 15,1-2-3-15,2 2-11 0,1-1-12 0,-5 0 0 16,2 2 9-16,2-3-4 0,-4 1-4 0,0 1 0 15,2-1 1-15,-1 3-4 0,0-2-4 0,-1 0-8 0,-1 0 17 16,1 0 0-16,0 2-3 0,-1-1-23 0,-1 2 0 16,-2-2 23-16,4 2-4 0,-4-1 1 0,2 1-6 0,-3 0 1 15,2 1-4-15,1 1-1 0,-4-2 1 0,5 2-5 16,-4 1 0-16,2 0 0 0,1 0 0 0,0 1-15 0,-1 2 0 16,0-1 16-16,2 2-16 0,-2-2 0 0,3 4 0 0,-3-2 5 15,-1 1 0-15,4 1 5 0,-3 0 1 16,0 1 4-16,0 2 6 0,-1 0 17 0,0 2 5 0,1-1 2 15,-2 4-5-15,6-1-12 0,-3 1 20 0,4 1-6 0,0 0 7 16,-1 0 27-16,6 0 4 0,1 0 2 0,1-2-17 16,0-1-7-16,4 1 3 0,3-3-6 0,-1-2-7 0,1-1 1 15,3-1-8-15,2-3-7 0,1-3 1 0,-1 0-27 16,6-3 10-16,-1-2-1 0,2-2-8 0,-3-4-9 16,3-1-17-16,1-1-27 0,-2-4 10 0,-1 1-9 0,1-2-6 15,-5-3 0-15,2 1 2 0,-2-1-22 0,-4 0 9 16,0 2 10-16,-4-1 7 0,-1 1 22 0,-3 2 8 0,-2 1-15 15,0 2 28-15,-3 1 0 0,2-1 7 0,-5 4 20 16,1 1-20-16,1 1 21 0,-3 3 22 0,3 1-6 16,-1-2 0-16,2 2-13 0,-1 2-16 0,-3 2 24 0,3 2 0 15,-1-2-6-15,2 4-1 0,-2 1 1 0,2-1 1 16,0 3-25-16,0 1 8 0,0 1 0 0,-1 0 0 16,2 2-8-16,3-1-26 0,-1 0 34 0,0 1-17 0,0-3-43 15,2 2-33-15,0-2-61 0,3 1-41 0,-2-2-26 0,0-1-26 16,-1-1-39-16,0-1-91 0,-2-2 33 0,2-2 53 15,-4 0 34-15,2-2 40 0,-1 1 24 0,1-2 22 16,0 0 26-16</inkml:trace>
  <inkml:trace contextRef="#ctx0" brushRef="#br2" timeOffset="102517.56">19550 14887 76 0,'0'5'90'0,"0"1"-15"16,0 1 14-16,0-4-21 0,0 3 11 0,-2 0-25 15,2 0-4-15,0 2-6 0,3 1-1 0,-3 0 1 0,2 2 4 16,0 3 10-16,1 0 1 0,-2 5 1 0,1 1 0 16,1 2 12-16,0 3 1 0,-1 3 13 0,-2 1-2 0,4 2-7 15,-4 2 6-15,0 0-2 0,0-2 12 0,0 2 2 16,4-1-10-16,-4-1-2 0,0-2 3 0,4-3 15 0,0 2-1 16,-1-6-6-16,-3 1-3 0,1-4-14 0,3 1 16 15,-3-4-10-15,-1-2 19 0,3-2-41 0,-3 0 33 16,0-3-45-16,-1 0 35 0,2-2-6 0,1-2-33 0,2-1-18 15,0-1 10-15,-4 0-9 0,1-3 19 0,6 1-47 16,-6 1 10-16,2-2-29 0,1 0-47 0,-3-2-16 0,-1 2-57 16,0-1-38-16,3 1-2 0,-4 0-42 0,1-1-30 15,0-1-17-15,0-2-47 0,0-1-8 0,-2-1 53 16,4-1 40-16,-2-1 23 0,0-1 31 0,0 0 22 0,1-3 19 16</inkml:trace>
  <inkml:trace contextRef="#ctx0" brushRef="#br2" timeOffset="102917.4899">19934 15333 123 0,'0'12'128'15,"0"0"-17"-15,0 1 7 0,0 1 9 0,0 1-18 16,0-1-18-16,0 5 20 0,0-1-9 0,3 1 5 0,2-1 10 16,-2 3-13-16,0-2-5 0,2 1 7 0,1 0 4 15,-1-2-13-15,4 1 17 0,-1-3-3 0,0 0-11 0,0-3-6 16,3 1-7-16,-1-4-3 0,1-2 11 0,3-1-30 16,-3-2 3-16,3-3-12 0,2 0-5 0,0-4-7 15,0-2-22-15,1-2 16 0,-1-2 9 0,1 0-16 0,1-5-23 16,-1 0 8-16,-1 2-24 0,1-5 16 0,-4-2-8 15,1 3-24-15,-2-3 1 0,-2 2-1 0,2-2 17 16,-4 1-17-16,-4 2 2 0,1-1 6 0,-4 1 1 0,2-1 1 16,-3 2 14-16,-1 2-15 0,1-2 0 0,0 4-21 15,-3-1-7-15,0 1-12 0,1 2 14 0,1 1-25 0,1-1-59 16,-2 2-5-16,-3 0-24 0,5 2-48 0,-1-1-89 16,-2-1-26-16,-1 2 52 0,3-1 39 0,-1 2 30 15,0-1 20-15,-1 1 23 0,3 0 17 0</inkml:trace>
  <inkml:trace contextRef="#ctx0" brushRef="#br2" timeOffset="103575.84">20613 15313 62 0,'0'6'118'0,"0"0"7"0,0 0-18 0,0 5 8 16,0-1-6-16,0 4 0 0,0 1-10 0,0 3 2 15,0-2-7-15,0 2 9 0,0 0 3 0,0 1 6 0,0-1 0 16,0 2-9-16,0-3-1 0,0-1-15 0,0 1 23 15,1-2-25-15,2-2 20 0,2 1-1 0,-4-2-18 0,1-2-2 16,1-2-3-16,0-1-3 0,-3-1-3 0,3-1 2 16,-1-4-4-16,-2 1 2 0,2 1-5 0,-4-2 20 15,2-1-6-15,3-1-5 0,-4 2-6 0,-1-2-8 0,4 1-8 16,-4-5-8-16,0 4 0 0,1-4-28 0,-1 0-11 16,1-1-10-16,-3-4 0 0,1 0-21 0,2-1 1 0,-1-5-9 15,-1 1-11-15,3-2 21 0,0 1-10 0,-3-4-9 16,3 1-27-16,2-4 2 0,-2 2 2 0,4-3-8 15,-2 0 3-15,1-1 17 0,2 2 2 0,-1-2-7 0,1-1 2 16,3 4-14-16,1 0-5 0,3 2 3 0,-1 0 9 16,0 2 1-16,0 1 2 0,1 3 2 0,0-1-5 0,-3 3 24 15,4 1-16-15,-4 4 24 0,2-2-22 0,-1 4 7 16,-1 1 26-16,-1 1-10 0,3 3 0 0,-1 0 1 16,-4 5 10-16,4 2-15 0,0-1-4 0,-2 1-5 0,4 2-13 15,-2 1 6-15,-1 0-4 0,0 3-8 0,0-1 1 16,-1 2-20-16,0-4-14 0,0 2-46 0,-2-3-84 0,-1 0-13 15,0 2 30-15,-2-4 27 0,-1 1 13 0,-1-2 35 16</inkml:trace>
  <inkml:trace contextRef="#ctx0" brushRef="#br2" timeOffset="104319.2">21373 15247 119 0,'-7'-3'114'0,"3"2"1"0,-2 1-22 15,-2-2 11-15,4-2-13 0,0 1-33 0,-3 1 4 16,2-1-3-16,-2 0-4 0,0 3 1 0,3-3-4 0,-5 3 9 16,0-3-19-16,3 3 15 0,0 3 2 0,-3-6-4 0,0 3-11 15,1 0-4-15,0 0 1 0,2 3-4 0,-2-3 0 16,2 3-3-16,-2 0-9 0,1 0 14 0,3 2-22 15,-5 1 18-15,4 0-8 0,-3 3-18 0,1 0 0 0,1 0 22 16,0 3-22-16,-1-2 0 0,1 1 23 0,0 2-23 16,-4 2 29-16,6-1 0 0,-3 2-10 0,-1-1 11 0,2 2 11 15,-2 1 6-15,0 0-9 0,3 1 6 0,0 1 7 16,2 1 20-16,2-3 3 0,-2 0 3 0,1 0-16 16,4-2 3-16,2 2-4 0,-1-4 10 0,2-1-5 0,2-1-5 15,2-1 11-15,0-4-23 0,3 1-6 0,1-5-8 16,2 0-8-16,1-1 0 0,1-3-8 0,2-3-18 0,-3-1-9 15,5-3-18-15,-5-2-35 0,3 0 9 0,-2-4-16 16,-1 1-6-16,-1-2-22 0,0-3 3 0,-1 1 33 0,-1 1-20 16,0-2 10-16,-4-1 7 0,0 3 9 0,-2 0 20 15,-2 1-12-15,-1 1 13 0,1 2-12 0,-5-1 31 16,0 2-6-16,1 2 6 0,-1 0 18 0,-1 2 0 0,1-1 6 16,0 2-5-16,0 2-1 0,-5 1 1 0,4 1 6 15,-1 1 0-15,1-1 0 0,1 2-6 0,-4 0 14 0,4 2-14 16,-3 2 7-16,3 1 14 0,-3-1-14 0,3 2-6 15,1 2 36-15,-1 0 0 0,0 3-6 0,0 1 2 16,-1 3 0-16,-1-1 1 0,2-1 2 0,0 1 26 16,2 2-7-16,-1-1 3 0,3-1-7 0,1-1-8 15,-4 0-18-15,7 1-29 0,-4-3 1 0,4-1 39 0,1-1-59 16,1 0 10-16,3-3-20 0,-3 0 1 0,2-4-76 0,-2 1-23 16,1 0-44-16,1-2-49 0,0-1-27 0,0-1-11 0,-2-2-8 15,-2 0-69-15,0-3-9 0,-1 1 42 0,0 1 58 16,-1-2 28-16,-1-2 30 0,-2 1 20 0,0-1 18 0</inkml:trace>
  <inkml:trace contextRef="#ctx0" brushRef="#br2" timeOffset="104922.06">21668 15336 91 0,'2'12'114'16,"1"0"4"-16,0-2-22 0,2 2 9 0,-5 1-4 15,5 0-25-15,0-1-3 0,0 1-3 0,-1-2-11 0,-1 2 1 16,4 0 4-16,-4 0 1 0,0 0-3 0,-1 1 4 0,-1-1-10 15,1-2-4-15,-1 0 1 0,-1 2-12 0,0-1-3 16,0-3 0-16,0 0 17 0,-1 0-20 0,-1-2 9 16,2 1-4-16,2-2 1 0,-2 0-4 0,0-2 1 0,0 1-5 15,0-4 1-15,0 1-5 0,-2-1 16 0,2 0-15 16,0-1 6-16,0 0-10 0,0 0 11 0,0-1 6 0,0 1 1 16,0 0 1-16,0 0-4 0,0 0 0 0,0 0-5 15,0 0 0-15,0 0-5 0,0-1 0 0,0-2-5 16,0 0 0-16,0 0-7 0,3-2 1 0,1 1-7 0,-2-4 1 15,2 2-1-15,0-4 15 0,1-1-21 0,0 1-21 16,1-1 7-16,2-1-7 0,2-1 8 0,-6-2-8 0,5-2-12 16,-2 0-20-16,1-1-12 0,0 0-15 0,0-1 25 15,3-2-16-15,-3 3 2 0,2-3-4 0,-1 3 8 16,-1-1 1-16,0 1 7 0,1 1 6 0,0 2-5 0,-4 2 21 16,2 2 4-16,-1 2 1 0,-1 0 5 0,3 6 13 15,-4-3-9-15,0 5 1 0,0-1 4 0,0 1-1 0,0 1 6 16,1 3 4-16,1 0 0 0,-3 1 4 0,2 2 10 15,2-1 13-15,-4 4-4 0,3 0 15 0,-1 1-10 16,-1 4-9-16,0 1 15 0,-3 0 5 0,1 1-14 0,-1 1 20 16,3 1-24-16,-4-2 21 0,0 2-5 0,0 0-5 15,1 0-27-15,-1-1 23 0,0-1-23 0,0 1 12 0,4-2-17 16,-6 0-11-16,4-3 0 0,-1 0-22 0,-1 1-31 0,0-4-9 16,0 0-36-16,0 0-41 0,2-1-14 0,-2-3-108 15,-2-1 1-15,2-3 41 0,0 1 30 0,-1-1 24 16,1 1 22-16,0-5 26 0</inkml:trace>
  <inkml:trace contextRef="#ctx0" brushRef="#br2" timeOffset="105430.2899">23091 15420 66 0,'0'0'117'0,"0"0"5"0,2 3-22 0,0 0 15 0,-2 0-14 16,1-5-21-16,2 5-10 0,4 0 7 0,-2-1 5 15,2-1-22-15,1 4-4 0,4-4 9 0,0-1 1 0,-3 0-3 16,4 0-11-16,-2 2 12 0,2-2-2 0,-2 0-20 15,2-2 17-15,-2 4-3 0,1-4-3 0,-2 2-13 0,1 0-13 16,0 0 10-16,2 0-5 0,-1 0 6 0,-2 0-14 16,1 0-5-16,1 0 1 0,-2-1-6 0,1-2 1 15,1 1-5-15,-2-1 0 0,1 0-5 0,-2 0-5 0,0-1 5 16,0-2-5-16,-1 1-20 0,-4-1-5 0,3 3-9 16,-4-1 5-16,-3 4-23 0,2-2-12 0,-4 0-8 15,2 1-24-15,-6 1-18 0,-1 0-44 0,0 0-63 0,-3 0-14 16,0 0 30-16,-2 0 29 0,1 0 19 0,0 0 17 15</inkml:trace>
  <inkml:trace contextRef="#ctx0" brushRef="#br2" timeOffset="105743.1">23077 15073 94 0,'0'0'143'0,"0"0"-4"0,2 3 5 0,2 0-21 0,1-1 5 16,2 1-29-16,1 1-13 0,0 2 8 0,4-3-6 15,1-1-25-15,2 4 12 0,2-5-19 0,0 1-7 0,-1-2 0 16,3 1-15-16,-2-1-13 0,0-3-8 0,1 3-68 16,-2-1 30-16,1 2-45 0,-3-4-54 0,0 2-73 0,-4-4-34 15,0 2 27-15,-1 3 28 0,-3-3 22 0,-3 3 15 16</inkml:trace>
  <inkml:trace contextRef="#ctx0" brushRef="#br2" timeOffset="106786.08">26036 14059 80 0,'-12'-1'100'0,"1"1"-7"16,-3 1-15-16,3-2 5 0,-1-1-22 0,-1 2-18 15,2 0 4-15,-3-1 0 0,-1 1 7 0,1 0 1 16,1 1-3-16,-1-1-19 0,1 0 18 0,-4 0-17 0,4 0 7 15,-4-1 0-15,3 2 5 0,-2 2 3 0,3 0-14 16,-3 0 15-16,1 0-11 0,0 2 5 0,0-2 0 16,2 1-12-16,-3 2-4 0,3-1 1 0,0-1 0 0,0 2-8 15,-1-3-9-15,1 3 13 0,2-1-3 0,-2 2-1 16,2-2 0-16,-1 1-3 0,0 0 3 0,3 1-3 0,-4-2 13 16,5 2-5-16,-1-1-17 0,1 0 23 0,-1 1 0 15,2 0-13-15,1-1-10 0,-1-1 19 0,0 2 1 16,2-1-1-16,0 1-23 0,0 1 15 0,0-1-6 15,4 4 6-15,-2-4 0 0,1 4 0 0,-2-1-5 0,4 1 6 16,0 2-1-16,-5-1 12 0,5 2-22 0,-2 1 27 0,2 0 1 16,-5 0-5-16,5 1 7 0,-1-1 0 0,2 3 1 15,-4-1-11-15,3 1 0 0,0 0-6 0,0 0 13 0,0 0 21 16,0 0-6-16,3-2 2 0,1 4 1 0,-3-2 2 16,6 0-21-16,-3-2 16 0,2 2-36 0,2-3 37 0,1 2-21 15,0-2-1-15,2 0 2 0,-1-2 16 0,0 1-24 16,2-2 1-16,-1 1 17 0,1-1-17 0,-1-1-9 0,3-1 1 15,1-1 0-15,-1 0 0 0,2-1 0 0,1-2 1 16,1 0-1-16,-1-2 1 0,1-1-10 0,2-1 0 16,0-1 1-16,0-1-1 0,2 0 1 0,0 0-1 0,-2 0-28 15,2 0 19-15,0-1-19 0,4 1 29 0,-5 0-1 16,2 0 1-16,1 1-1 0,-3-1-9 0,2-1 0 0,2 1 0 16,-3 0 0-16,4 0 10 0,-2 0-10 0,-1 0 0 15,-1 0 0-15,0 0-19 0,-1 0 19 0,1 0 0 16,-3 0 0-16,-1 0 0 0,-4 0 0 0,-1 0 9 0,-4 0-9 15,0 0 0-15,-1 0-19 0,-1 0 19 0,-6 0 0 16,3 0 0-16,-4 0 0 0,0 0 0 0,1 0-9 0,-2 0-1 16,1 0 10-16,0 0-18 0,0 0-29 0,-2 0-34 15,4 0-5-15,-2 0-55 0,0 0 2 0,0 0-32 16,-4 0-13-16,3 0-18 0,-2 0-2 0,-2 0-7 0,-2 0-13 16,-2-2-64-16,1 1 18 0,-3-1 40 0,-3 1 34 15,1 1 20-15,-2-3 22 0,-2 3 19 0</inkml:trace>
  <inkml:trace contextRef="#ctx0" brushRef="#br2" timeOffset="107568.08">24785 15226 55 0,'0'0'128'0,"-2"0"-10"0,2 0-14 0,-2 1 7 15,2-1-24-15,4-1-14 0,-4 1-4 0,5-1-7 0,-1-1 1 16,1 2-3-16,2 0 3 0,0-3-17 0,1 0 11 16,2-1-18-16,2 0 7 0,-2 0 1 0,1 1-3 0,1 0-12 15,1 3 8-15,1-4 1 0,1 1 0 0,0 1-12 16,3 0 22-16,1 1-21 0,-2-2 18 0,5 0-4 0,-1 0-22 16,1 3 5-16,2-1 9 0,1-2-3 0,0-1-15 15,2 3 15-15,3-2-4 0,-1 0 10 0,2 2-15 0,-1 1-4 16,0 1 10-16,3-2-15 0,-1-2-5 0,0 3 1 15,-2 1-1-15,0-2-5 0,0 1 5 0,-2 1-4 16,2-1-1-16,-6 0 0 0,6 0-10 0,-4-1 0 0,0 4 15 16,0-3-5-16,-1 0 1 0,-3 1-1 0,4-1 0 15,-3 2-5-15,1-2 5 0,-2 3 1 16,4-2-6-16,-3-1-11 0,1-1 11 0,-1 2 0 0,5-1 0 0,-2 0 5 16,1 0-5-16,3 0 0 0,-1 1 0 0,2-2 0 15,3 1 0-15,-3 0 0 0,6 0 0 0,0 0 0 0,-2 0 0 16,3 0 0-16,-1 1 11 0,1 3-16 0,-2-3 5 15,2-1 0-15,0 2 0 0,-3-1 0 0,-1 2 0 0,0 0-6 16,-3 0 6-16,4 2-5 0,-4-5 5 0,3 0 0 16,-1 0 0-16,-2 3 0 0,-1-2 0 0,4 1 0 15,-3-2-10-15,1 0 10 0,4-3 0 0,1 0 0 0,-1 1 0 16,3 0 0-16,3 2 0 0,-1 0 0 0,3-1 0 0,1 1 0 16,0-1 5-16,0 2-5 0,-6-1 0 0,5 0-11 15,-2 1 17-15,1-1-1 0,-4 0 0 0,0 0 0 16,-1 0 1-16,1 0-12 0,-2-1 12 0,-1 0-1 0,3 1 6 15,-5 0-6-15,4 0 0 0,-3-2-10 0,0 1 27 16,-1-1-17-16,0 2 0 0,1 0 1 0,-1 0-1 0,0 0 1 16,-2 0 10-16,-3-1-10 0,1 2-1 0,-1 1 1 15,-6 3 0-15,3-1-6 0,-6-1-12 0,-2 0 29 16,-1 1-17-16,-8 2 0 0,3-1 11 0,-3 1-33 0,-3-2 16 16,-3-1-10-16,1 0-17 0,-6-1-26 0,-1 1-24 15,-4-3-31-15,-2 1-22 0,0 1-19 0,-4-2-58 16,-3 0-69-16,-2-3 32 0,-3 3 45 0,-5 0 25 0,1-2 23 15,-3 2 14-15</inkml:trace>
  <inkml:trace contextRef="#ctx0" brushRef="#br2" timeOffset="108486.51">25520 15832 59 0,'0'-3'107'0,"0"3"-7"0,-2-3 0 16,2 0-7-16,0 0 8 0,-1-1-33 0,1 2-2 0,-3-1 0 15,0 0-11-15,1 0 7 0,-1-1-6 0,-2-1 12 16,0 1-19-16,0 2 16 0,1-1-7 0,-2 2 1 16,-1-5-7-16,-1 6 20 0,0 0-2 0,-4-2-11 0,1 1 1 15,-3 1-4-15,1 0-3 0,-2 3 2 0,-2 0-4 0,0-2-14 16,1 3 21-16,0 0-29 0,0 0 21 0,-1 2-4 15,6 0-26-15,-2 0 22 0,1 2-26 0,0-4 22 0,3 1-27 16,0-1 0-16,2 4 22 0,1-4-5 0,-3 1-28 16,5 1 23-16,-4-1-23 0,4 2 23 0,-4-1-23 15,4 3 23-15,-2-3-29 0,2 3 12 0,-3-2 12 0,2 2-24 16,2 0 24-16,-2 0 0 0,-1 0-30 0,2 2 0 16,4-1 24-16,-4-1 6 0,3 2-6 0,1 0 0 15,0-1 0-15,-3 2-6 0,-1-2-24 0,4 2 30 0,-1 0-6 16,1-3-24-16,-2 3 0 0,2 0 6 0,-2-1 0 15,1-1 0-15,-1 2 12 0,5-1 12 0,-1 1 0 0,0-2-30 16,3 3 30-16,-4-2 0 0,2 3 0 0,2-1-30 16,0-1 30-16,1 2-6 0,2-1-12 0,-5 2 18 15,8-1-6-15,-3 1 0 0,-3-2 0 0,1 1 0 0,2-1 0 16,1 1 0-16,-1-1 1 0,2-1-7 0,1-1 0 16,2 2-13-16,-5-2 19 0,4-1-30 0,-1 1 30 15,1-2-30-15,-3 0 30 0,0 3-12 0,-2-2 12 0,-1-1-12 16,2 3-12-16,-7-1 30 0,1-1-30 0,-1 1 30 0,-1 1-30 15,0-2 30-15,0 1-12 0,0-1-18 0,0 1 12 16,0-1-6-16,0 1 30 0,0-3-30 0,0 2 30 16,0-2-6-16,0 2-12 0,0-3 12 0,0 1-30 0,0 1 6 15,0-3 24-15,0 0-24 0,0 3 24 0,0-3 0 0,0 1-24 16,-3 2 24-16,-1 0-24 0,-1 0 24 0,0 2-24 16,-1-1 24-16,-1 2-12 0,-3-1-12 0,0 2 0 0,0 1 24 15,-7-2 0-15,8 1 0 0,-5 1-6 0,1-1 0 16,-2 1-24-16,5-1 24 0,-3-1-12 0,0-1-12 15,5-2 24-15,0 0-18 0,3-3-18 0,1-2-5 0,-2-2-33 16,3-1-9-16,-1-4-27 0,3-1-40 0,-2-4-23 16,-2 1-70-16,-2-2-54 0,1-3 41 0,0-2 34 15,-1 1 28-15,-1 1 23 0,-2-3 19 0</inkml:trace>
  <inkml:trace contextRef="#ctx0" brushRef="#br2" timeOffset="108906.47">24863 16445 48 0,'3'0'135'15,"1"-1"-6"-15,1-2-29 0,1 2 12 0,1-2-11 0,-1 0-25 16,3-2-3-16,1 2-7 0,1-1-3 0,3 1-3 16,1-3-15-16,-2 3 16 0,4 1-3 0,0 2-8 0,-1-4-3 15,3 4 1-15,1-2 4 0,-1 2-3 0,2 0 8 16,-4 0-2-16,4 0 0 0,-1 0-3 0,-1 0-3 0,3-1-22 15,-1 2 18-15,-4-1-26 0,1 0 18 0,-2 0-23 16,1 0 19-16,-3 0-13 0,2 0 9 0,-2 0-5 16,0-1-29-16,-2 1 10 0,-2 0 5 0,3 0-10 0,-2 0-25 15,2 0-13-15,-4 0-15 0,3 0-7 0,0 0-35 16,-1-3-27-16,0 3-28 0,0-3-68 0,1-2-31 0,-3 2 32 16,2 0 25-16,0-4 31 0,3 4 15 0</inkml:trace>
  <inkml:trace contextRef="#ctx0" brushRef="#br2" timeOffset="110251.15">26012 15852 59 0,'0'-2'85'0,"0"4"-10"0,0-2-3 16,0-2 10-16,0 2-18 0,0 3-3 0,0-1-10 15,0-1-1-15,0 2-2 0,0 1-1 0,0 1-11 0,0 0 1 16,1 2 14-16,2 1-17 0,1-1 10 0,-1 0-7 16,0 3-3-16,2-3 0 0,-2 4-4 0,3 1 1 0,0 0-5 15,-2 0 5-15,0 3 0 0,0 1-4 0,1 0 8 16,-1 1-15-16,2 4 20 0,1 0 0 0,-2-1-4 0,-1 2 1 16,0 2 0-16,0 0-8 0,2 0 1 0,1 0 4 15,-2 2-9-15,-2-2 19 0,2 0 0 0,-1 1 0 16,2-3-12-16,1 3 14 0,1-3-13 0,0 1 0 0,-1-1 1 15,0-1 0-15,-1-2-4 0,2 3 0 0,0-4 1 16,3 1-16-16,-1-1 11 0,-2 0 16 0,-1-2-15 0,1 1-16 16,0 0 5-16,0-1-5 0,3 1 23 0,-1-1-1 15,-4 1-4-15,2-1-23 0,-2-1 0 0,1 3-1 16,-1-3 25-16,0 2 0 0,0-2 0 0,1 0-6 16,-2 1-11-16,-2-2 11 0,2-1-11 0,-1 1 13 0,2-1-7 15,-2-1 0-15,0 2 1 0,1-1-7 0,0-1 0 0,-2 0 1 16,0-1-21-16,1-1 34 0,0-1-13 0,1 0 0 15,-4-1-1-15,1-4-6 0,0-1 7 0,-2-1-7 16,0-1 7-16,0-1 1 0,0 0-8 0,0 0 22 0,-2 0-22 16,0 0 22-16,7-3 1 0,-3 0-7 0,-1 0-1 15,1-1-6-15,1-2 7 0,1-1-38 0,0 0-1 0,1-2 1 16,-1-1 22-16,1-2 17 0,-3 0-9 0,3-2-30 16,0-1-1-16,-1 0 1 0,2-2 15 0,1 0 15 0,-3-3 1 15,1-1-16-15,2 0-8 0,-1-1 23 0,-2-2-7 0,1-1-23 16,2 0 22-16,-6 1-22 0,3-2-1 0,-4 1 1 15,1 0 0-15,1-2 0 0,-2-2-7 0,-2 1-1 16,4-2 2-16,-4 0 13 0,2-5 1 0,2 2-7 0,-1-3-15 16,-1-3-13-16,5 1 22 0,-4-2 6 0,2 1-20 15,-1-1 28-15,1 1 12 0,-3 1-12 0,2 4-1 16,-2 1-13-16,0 3 7 0,2 4-6 0,-2 1 6 0,0 4 0 16,-2 4 0-16,4 2 7 0,-4 3 0 0,2 0-1 15,0 3 33-15,0-1-7 0,2 2-19 0,-2 2-13 0,0-1 0 16,3 2 7-16,-3 1 19 0,1-2-7 0,-1 3-12 15,2-2-1-15,0 2 1 0,-1 0 19 0,-2 2 0 16,4 1 12-16,0-2-18 0,-5 2 19 0,6 0-19 0,-6-1-1 16,6 2 1-16,0-1-1 0,-1 0 1 0,-2-1 0 15,4-2-14-15,-2 3 14 0,1-2 6 0,2 1 1 16,3-2-7-16,-1-1 0 0,0 3 0 0,0-3-1 0,1 1 1 16,-1 0 0-16,4 1 0 0,-2 1 0 0,-2-1-7 0,1 2 0 15,1-2 21-15,-2 1-6 0,-1 1-15 0,-1 1 0 16,2-2 0-16,-4 1 0 0,1 1 0 0,2-1 0 0,-2-1 7 15,1 4-7-15,2-1 0 0,-4-2 0 0,3 3 7 16,-1-3-7-16,3 4 0 0,-1-4 0 0,0 3 0 16,2 0 0-16,1-3 0 0,-2 0 0 0,3 0 0 15,-2 0 7-15,5 0-21 0,0 0 35 0,2 0-13 0,0 0-1 16,-3 0-7-16,5 0 0 0,-1 0 0 0,4 0 0 0,0 0 0 16,0 0 0-16,2 0 0 0,-1 0 0 0,3 0 0 15,0 0 0-15,4 0 0 0,0 0 0 0,4 0 0 0,0 0 0 16,0 0 0-16,1 0 0 0,-1 0 0 0,6 0 14 15,-6 0-14-15,3 0 0 0,-2 0 0 0,0 0-7 16,-1-3 7-16,-2 3-7 0,0-1 7 0,-2-1 0 16,-3-1 0-16,-1 0 0 0,0 2 0 0,-4 1 0 0,-3-2 0 15,0-1 0-15,-5 3-22 0,2 0 22 0,-5-3 0 0,1 5 0 16,-4-2 0-16,0 1 0 0,0-2 0 0,-2 1 0 16,-3-2 0-16,2 1 15 0,-1 1-23 0,-3-2 8 0,-1 4-7 15,2-2 0-15,-1-2 7 0,-1 2 0 0,0-1-7 16,0 1 7-16,0-2-22 0,0 4 15 0,0-2-14 15,2-2 14-15,0 2-7 0,-2 0 8 0,-2 0-15 0,2-1-59 16,0 1-16-16,2 0-1 0,-2-3-8 0,0 3-20 16,0-2-29-16,-2 0-27 0,2 1-51 0,0-2-68 0,-2 0 41 15,-1 2 38-15,2 1 26 0,-6-2 19 0,1 2 29 0,-3-1 16 16</inkml:trace>
  <inkml:trace contextRef="#ctx0" brushRef="#br2" timeOffset="111236.1">27436 16033 55 0,'4'-3'100'0,"-1"-1"-22"0,-2 2 1 15,-1-2 3-15,2-1 1 0,-2 2-18 0,0-3-4 0,0 2 1 0,-2 1 7 16,2-2-3-16,0 1 0 0,-4-1-14 16,0 1 1-16,3-1 7 0,-4 1-22 0,-3-1 20 0,2 1-4 15,-4 2-19-15,2-1 9 0,-4 0-4 0,1 3 0 0,-2-1 1 16,2-1 0-16,-3 1 5 0,-4 1-21 0,4 1 18 16,-2 1-4-16,0-4 0 0,1 1-12 0,-1 5-9 0,-3-3 23 15,3 3-5-15,0-1-8 0,1 0 1 0,0 1-6 16,1 2 6-16,1 0-4 0,2 0-1 0,-1 1 1 0,2-2-5 15,4 0 0-15,-2 2 1 0,-1-2-1 0,4 1-4 16,-2 1 0-16,2-2-6 0,2 2 1 0,2-1 0 16,-4 0-1-16,4 2 1 0,-2 0 0 0,-1 2 0 0,4-2-6 15,0 2 1-15,0 0 16 0,-1 1-22 0,1-1 22 16,-4 2-16-16,6-1 11 0,-4 2-23 0,2-2 23 16,0 1-11-16,4-2 11 0,-3 2-11 0,3 0 11 0,2-3-17 15,1 2 0-15,2-1 12 0,0-1 0 0,3-1-30 16,3-2 30-16,2 0 0 0,-2 0-30 0,3 0 30 15,2-5-30-15,0 2 30 0,0-1-12 0,3-2-6 0,-1 1 6 16,0-1 12-16,-2 0-18 0,3-1 0 0,-4 1 6 16,3-2-6-16,-6 4 6 0,1-4-6 0,-3 2 6 0,-1 0 12 15,-5-2 0-15,1 1 0 0,-2 1-18 0,-6 0 0 16,4-1 18-16,-4 1-6 0,1-2 0 0,-2 4-24 0,-2-2 0 16,2-2 6-16,0 4 1 0,0-2 5 0,-1 0 6 15,1 0-6-15,-5 0 23 0,1 0-5 0,0 0-12 0,0 0 0 16,-5 0 12-16,0 0 0 0,0 0 0 0,-3 1-30 15,-1 0 30-15,1 1-30 0,3 1 6 0,-5 0 24 0,1 2 0 16,-1-1 0-16,1 1 0 0,1 1 0 0,-1 0-6 16,0 0 0-16,-1 0 0 0,1 0 0 0,-1 0 0 0,1 0 0 15,2 1 0-15,-1-1 0 0,0 2 1 0,2-1-7 16,-2-1 0-16,1 2 0 0,0-1 6 0,3-1-19 16,-1 2 13-16,2-1-12 0,0-2-12 0,0 2 30 0,3-1-30 15,-1 0 30-15,-2 2 0 0,3-4-12 0,2 2 0 16,-2 0-12-16,4 0 0 0,-4 0 6 0,3 0 24 0,-1 2-24 15,1-1 12-15,1-1-12 0,1 2 30 0,-1 2-30 16,-1-2 30-16,1 2-24 0,0 1 30 0,3 0-6 16,-2 2 6-16,3-3 0 0,0 4 1 0,2-4-13 0,2 0-12 15,2 1 19-15,2 0 1 0,1-4 5 0,0 1 1 16,-1-4 1-16,3-2 13 0,0 1-12 0,3-2 13 0,-2 1-5 16,0-4-22-16,3 1-14 0,-5-4 29 0,5 1-36 15,0-2 14-15,-2 1 0 0,0 1 1 0,-1-2-8 16,0-2 0-16,-1 0-8 0,-2 3-6 0,-1-1-15 15,2 1 0-15,-5 1-20 0,1-2-58 0,1 1-8 0,-5 2-10 16,2-1-37-16,-1-2-57 0,2 3-82 0,-5-3-20 0,3 0 53 16,-1 0 38-16,-1 1 38 0,0-1 16 0,1 0 30 0,-1-1 14 15</inkml:trace>
  <inkml:trace contextRef="#ctx0" brushRef="#br2" timeOffset="112167.28">27705 16581 101 0,'2'0'79'15,"-2"0"14"-15,0 0 0 0,0 0-11 0,-2 1-3 16,4 1-25-16,-2 1 19 0,-2-2-19 0,2 2 9 0,0 1-1 16,0 0 8-16,0 2-13 0,0 0 14 0,0 0 2 15,0-2-11-15,0 4 0 0,0-1 6 0,0 2-12 16,0 0 18-16,0 2-11 0,0-1 1 0,0 2-3 0,0 0 2 15,2 0-17-15,1 3 19 0,-2-3-13 0,3 0 7 16,-1 3-4-16,0 0 2 0,0-1-4 0,0-1-16 0,1 2 7 16,-3-1-4-16,-1-1 0 0,5 1 1 0,-5-3 1 15,0-1-6-15,0 2 1 0,0-3 14 0,0-2-19 16,0 1 1-16,0-2 1 0,0-2-14 0,1 2 1 0,-2-6-1 16,1 2 15-16,0 1 16 0,0-3 0 0,0 0-6 15,1 0-30-15,-1 0 40 0,0 0-24 0,0 0 2 0,0-2-17 16,0 2 17-16,2 2 0 0,-2-2 1 0,0 0 1 15,0 0 0-15,-2 0 0 0,2 0-8 0,0-2 19 0,0 1-18 16,0-1 0-16,0-1-9 0,0 0 19 0,0 0-48 16,0-1 49-16,0-2 1 0,0 0-31 0,0 0 1 15,0-2 0-15,0 1 0 0,0-1-10 0,0 2-20 0,0-1 20 16,0-1 10-16,0-1-10 0,0 2 10 0,0-4-10 0,0 2 0 16,0 2 21-16,0-2-21 0,0-1 10 0,0 0-20 15,0 1 0-15,0 0-31 0,2 0 22 0,-1 0 9 16,1 0-10-16,1 2 1 0,0-2-1 0,2 0 11 0,-1 1-1 15,0-1-9-15,2 0 0 0,1 2 19 0,-4-2-18 16,2 2-29-16,0 0 11 0,-1 0 0 0,2-1 10 0,2 1 0 16,-3 1 26-16,-2 1 17 0,4-2-17 0,-1 2-17 15,-2 0 17-15,1 0 0 0,0 0-18 0,0 1 1 16,0-1 0-16,1 1 9 0,-2-1-1 0,3 2 43 0,-2 0-8 16,0-2 0-16,1 3-26 0,0 0-17 0,-1 1-1 15,1-2 27-15,-1 3 0 0,0 0-1 0,0 0 1 16,1 0 17-16,-2 1-26 0,1 2 9 0,2 1 0 0,-4 0 0 15,0 0 0-15,0 1 0 0,5 1 0 0,-7 0 0 0,4 0 0 16,0 1 0-16,-2-1 1 0,4-1-29 0,-6-2 28 16,4 1-9-16,-2-1 0 0,0-3 0 0,-1 2-9 15,1-1-27-15,-2-1-8 0,4 0-77 0,-1 0-16 0,-4-3-93 16,0 3-20-16,1-4-64 0,1-4-56 0,-2 2 22 16,1 0 63-16,-2-3 46 0,-2 2 38 0,-1-4 18 0,3 1 29 15,1 1 11-15</inkml:trace>
  <inkml:trace contextRef="#ctx0" brushRef="#br2" timeOffset="127952.17">4058 684 55 0,'0'1'79'0,"0"-2"-1"0,0 1-3 0,0-2-11 0,0 1 15 16,0-1-39-16,0 1 17 0,0 2-3 0,0-4-25 16,3 2 11-16,-3 1-7 0,0-2-4 0,2 0 0 0,-2 2-3 15,0 0 0-15,3 0-8 0,-3 0 0 0,3 0-3 16,-3 0 0-16,0 0-4 0,0 0 0 0,0 0 0 0,0 0-3 16,2 0 3-16,-2 0 0 0,0 0 0 0,0 0-3 15,-2 0-1-15,2 0 5 0,0 0-5 0,0 0 8 16,0 0-7-16,0 0-5 0,0 4 5 0,0-1-1 0,0 0 1 15,0 1 0-15,0 2-1 0,0 2-11 0,0-1 20 16,0 2-9-16,0 2 1 0,0-1-1 0,0 4 9 0,0-1-1 16,0 2 0-16,0-1-18 0,0 4-1 0,0-2 23 15,0 2-19-15,0 2 23 0,0 1-7 0,0 1-1 0,0-1 1 16,0 2 0-16,0-1-1 0,0 2 1 0,0 0 12 16,0 0 0-16,0 2 0 0,0-1-20 0,0-1 20 0,0 2-19 15,0-2 19-15,0 1-19 0,0 1 20 0,0-2-21 16,0 1 21-16,0 1-12 0,0-4 0 0,0 2 0 15,0-2-4-15,2 3 0 0,0-3 0 0,-1-1 0 0,1-1 0 16,-2 1 5-16,0-2-10 0,1 1 15 0,-1-1-10 16,2-2 14-16,-2 1 0 0,0-2-4 0,-2 2 0 0,-1-1-4 15,2-2 5-15,-1-2-5 0,0 2-24 0,-1-1 24 16,-2 1-5-16,2-3-23 0,0 0 23 0,-3 0-4 16,3-3 0-16,3 0-5 0,-2 0-20 0,2-2 0 0,-1-2-9 15,1-2 5-15,0-3-32 0,0 1 0 0,1 1 2 16,-1-5-13-16,0 0-29 0,-1-3-17 0,2-2-25 0,-1 1-54 15,0-4-38-15,2 0 3 0,1-2 41 0,1-2 17 16,-1-1 21-16</inkml:trace>
  <inkml:trace contextRef="#ctx0" brushRef="#br2" timeOffset="129101.86">4379 1249 87 0,'0'3'96'0,"0"0"-6"0,0 0-4 0,-3 0-8 16,3 3-9-16,0 0-15 0,0 0-4 0,0 0-21 15,0-2 8-15,0 6-1 0,0-4-3 0,0 3 7 16,0 0-7-16,0 0-3 0,0 1-1 0,0 1 9 0,0 0-20 16,0 2 1-16,3 0 11 0,-3 0-11 0,0 3 11 15,0-3-3-15,0 4 0 0,0-2-1 0,0-2 1 0,0 4 8 16,0-2-11-16,0 1 7 0,0 1-7 0,0-2-4 15,0-2 12-15,0 2-4 0,0 0 0 0,0 0-3 0,0 0 0 16,0-1-21-16,0-1 17 0,0 1-21 0,0-5 0 16,0 4 0-16,0-4 0 0,0 0 0 0,0-1 0 0,0-2 0 15,0 0 0-15,0-2 12 0,0-2 9 0,0 0-21 16,0 0 0-16,0 0 0 0,0-2 0 0,0 0 21 0,0 0 0 16,0 0-12-16,0-2-1 0,0 0 1 0,0 2-13 15,0-1 8-15,0-2-8 0,0 0 21 0,0-3-13 16,2 0-8-16,-2-3 17 0,0 1-9 0,0-2 9 15,2-3-4-15,-1 1-22 0,2 0 0 0,2-3 0 0,-2 0 13 16,0 0-9-16,0-2-4 0,2 1 1 0,-2-2-1 0,2 0 13 16,-2-2 8-16,3-1-3 0,-3 2-1 0,2-1 0 15,0 1 0-15,0 1 1 0,0 0-1 0,-2 1-4 16,3 1 4-16,-1 2-4 0,0 4-4 0,-1-1-13 0,1 2 21 16,0 2-8-16,1-1 8 0,0 2-8 0,-2 0 12 15,2 2-20-15,-1 1 7 0,0-4 14 0,1 3-9 0,-2 3 8 16,3-1-20-16,-2 1 20 0,-1 1-8 0,4 0-8 15,-3-2 16-15,1 2-21 0,1 0 26 0,-4 2-13 0,6-2-8 16,-4 0 20-16,-2 1 1 0,5 2-21 0,-3 0 8 16,1 2-9-16,0 1 1 0,-4-2 25 0,4 3-13 15,-3 1-8-15,2 1-1 0,-3 2 23 0,3-3-23 16,-2 2 1-16,0-2 0 0,0 2-1 0,-3-1 23 0,3 1-23 0,-3 2 14 16,3-1 0-16,-1 1 8 0,1-2-13 0,-3 2 9 15,3 0-21-15,-1 0 8 0,0 2 13 0,-1-1-9 16,1-1-4-16,1 2-9 0,1-1 14 0,-4-1-1 0,0 0-4 15,2 3 0-15,-2-1-9 0,0-4 14 0,-2 4-5 16,4-4 4-16,-2 2-4 0,0 0 5 0,-2-1-1 0,2-1 0 16,0 1 1-16,0-2-1 0,0 1 1 0,0 1-1 15,2-3 1-15,-2 3 12 0,0-4-12 0,0 4-5 16,0-3 18-16,1-1-13 0,-1-1-5 0,0 3 4 0,2-3 1 16,-2-1 4-16,0-1 9 0,0-1-13 0,0 0-10 15,2-1 28-15,-1-2 0 0,-1 1-23 0,0-1 29 0,0 0-25 16,2-1 6-16,-4 1 14 0,4-2 5 0,-2 4 0 15,0-2 6-15,0 0-15 0,0 0-5 0,0-2 1 0,0-3-6 16,0 4 5-16,2-6-4 0,-1 1-6 0,1-2 0 16,-1-1 1-16,-1-3-6 0,2 0 0 0,1-3 0 15,2 0-21-15,1-1 21 0,-1-4-6 0,1 1-4 0,-1-2 0 16,1 0-21-16,2-5 1 0,2 4 0 0,-2-1 1 0,0-1 0 16,2 1 5-16,-2 1 5 0,2 0 0 0,1 2 5 15,-3 1-5-15,3 2 6 0,-2 1-10 0,1 0 14 16,-2 5 4-16,0-3 1 0,4 5 4 0,-5-1-5 15,1 2 5-15,1 1 0 0,-3 1 0 0,2 0 0 0,-3 1-9 16,4 1 18-16,-2 2 9 0,-1 1-9 0,2-1 0 0,-3 1 14 16,6 1-18-16,-5 3 14 0,1 0 14 0,1 1 0 15,-1 4-14-15,1-1 6 0,-1 2 4 0,1 0 6 16,-1 3 16-16,-2 1-20 0,0 3 27 0,1-3-20 0,-1 1 18 16,0-1 7-16,-1 2 8 0,-2-1 2 0,1 1-3 15,2-3-11-15,-2 1-12 0,0 2-26 0,-1-1 27 0,1-2-5 16,2 1-28-16,-1-1-15 0,1 0-29 0,2-1-35 15,-1-2-17-15,-1 1-42 0,2-2-27 0,-2-2-33 16,0 1-20-16,0-1-63 0,0 0-53 0,-2-1 34 0,0-2 59 16,-3 1 15-16,2 0 42 0,-1 3 12 0,-1-4 18 15</inkml:trace>
  <inkml:trace contextRef="#ctx0" brushRef="#br2" timeOffset="129694.11">5393 1293 62 0,'0'0'68'16,"0"0"7"-16,0-2-4 0,1 2-3 0,1 0 4 15,0 2-18-15,-1 1-4 0,-1 0-3 0,2 0 0 0,-1 3-11 16,1 0 4-16,2 1 0 0,-4 2-3 0,0 2-8 0,2 1 15 16,1-1 1-16,-3 3-4 0,5 0 0 0,-7 1-11 15,2 3 4-15,2-4 0 0,0 6 1 0,-1 1 7 16,1 2-15-16,-1-1 16 0,-1 2 1 0,5 2-20 0,-3 1 0 16,-2 3 20-16,3-2-23 0,-3 5 11 0,4-1-3 15,1-1 1-15,-5-1-5 0,2 3 0 0,-1-1 5 0,1-1 5 16,-2 1 0-16,0-4-17 0,2-1 4 0,-1-1 10 15,-1-1-28-15,0 1 23 0,0-5-22 0,0 1 18 0,0-4-9 16,-1 2 5-16,1-2 0 0,1-2 0 0,-1 1-5 16,0-4 0-16,0 1-4 0,0-2 0 0,0-1-5 15,0-3 0-15,-1 1-1 0,1-1 1 0,0-4 0 16,0 2-5-16,0-3 0 0,0-1 0 0,0-1-19 0,0 1 9 16,0-2-33-16,0 0 0 0,-2-3-13 0,0-1-7 0,-1 0-25 15,0-3-23-15,0 2 8 0,-3-4-48 0,1 0-34 16,2-3-38-16,-2-3 12 0,3-3 35 0,-3 0 7 15,2 0 37-15</inkml:trace>
  <inkml:trace contextRef="#ctx0" brushRef="#br2" timeOffset="130058.17">5393 1356 109 0,'6'-11'92'15,"-1"1"8"-15,4-1-7 0,2 1 8 0,-1-1-4 0,2 2-39 16,-2 0 19-16,4 0-11 0,0 2-4 0,0 1 9 16,2 0-4-16,0 2-10 0,3 2 8 0,2 0-11 15,-2 1-3-15,1 2-7 0,1 1 8 0,-2 2 1 0,3 1-4 16,0 2-12-16,-3 1-3 0,0-2 22 0,-3 2-26 16,-2 3 23-16,0 3-27 0,-1-2 15 0,-5 1-4 0,0 1 0 15,-2 1-13-15,-3-2 9 0,0 4 6 0,-3-2 5 16,0 0 1-16,-3 3-4 0,-2-5-4 0,-2 2 0 15,-1 2-5-15,-2-2 1 0,-1 0-16 0,2 0 11 0,-3-2-5 16,-3 2 0-16,2-1 0 0,-1-3-5 0,1 3-6 16,-2 0 0-16,2-4-18 0,-2 1 0 0,-2-3 6 0,0 2-24 15,4-3 6-15,-4 1-33 0,2-2-11 0,3-5 13 16,-4 2-4-16,5-1-19 0,-5-1-3 0,3-2 8 16,1-1-22-16,2-1-1 0,1-1 7 0,1-2-15 0,-1-2 3 15,2 4-9-15,1-6-21 0,-1 2-72 0,6-3-21 16,-2 2 23-16,1-1 26 0,1-1 23 0,4 1 10 0</inkml:trace>
  <inkml:trace contextRef="#ctx0" brushRef="#br2" timeOffset="130751.37">6063 1552 112 0,'5'6'114'0,"-2"2"8"0,2-3-4 16,4 3-6-16,-1-5-7 0,3 3-25 0,5-1-3 16,-2-2 13-16,5-3-15 0,0 0-3 0,5-3-3 15,1-2-6-15,2-1-8 0,1-1 5 0,1-4-19 0,-1-1-5 16,2-1 10-16,-1-2-17 0,-2-2-3 0,0 1-5 15,-2-1-8-15,-3-1-4 0,0 3-14 0,-6 0 10 0,0 0 12 16,-5 0-26-16,-3 3 14 0,-2 0 8 0,-4 2-9 16,-2 1 0-16,-2 0 1 0,-4 3-1 0,-1 0 0 15,-1-2-12-15,-2 5 12 0,0-1 5 0,0 2 0 0,-2 1 13 16,-1-1-9-16,2 2-4 0,0-2 4 0,2 2 10 16,-1 0 0-16,-4 0-14 0,4 0 5 0,1 2 9 0,-2-2 0 15,-2-2 1-15,1 2-24 0,-1 0 24 0,2 0-10 16,-5 0-14-16,3 0 30 0,1 0-26 0,1 0 16 0,-5 2 15 15,5 0-15-15,0 1 6 0,-2 0 15 0,2 1 1 16,1 2-26-16,0-1 28 0,0 1-28 0,2 3 23 16,-3 0 7-16,3 1 1 0,0 1-11 0,-1-1 37 0,1 2-22 15,3 3 20-15,-1 0 4 0,1 2 2 16,-3-1 3-16,7 2 19 0,-1 0-36 0,-1 2 3 0,3-1 18 0,0 1 13 16,3-1 4-16,3-2-6 0,-1 1-6 0,1 1-27 0,2-2-31 15,0-3 0-15,3 2 1 0,0-1 22 0,5-3-11 16,-2 0 1-16,3-3 13 0,0-2-23 0,3-3-34 15,-4 0-46-15,4-1-21 0,-1-6-63 0,1-1-25 0,-2-1-75 16,-2-1-29-16,0-3-2 0,0 0-15 0,1-2-10 16,-4 2-79-16,-1-4 10 0,1 0 47 0,0 5 50 0,-4-3 46 15,3 4 25-15,0-1 22 0,-3 2 30 0</inkml:trace>
  <inkml:trace contextRef="#ctx0" brushRef="#br2" timeOffset="131618.2">7331 687 116 0,'3'-3'82'0,"2"-2"0"0,-5 5-3 0,3-3-22 0,-3 2-3 16,2-1-4-16,1 0-3 0,-3 2-7 0,0-1-4 0,-3 1 0 16,3 0-3-16,-2 1-4 0,2-1 1 0,2 5-12 15,1-2 0-15,-3 0-7 0,0 3 15 0,1 2 0 16,2 2 4-16,-1 4-8 0,1 2 1 0,-1 2 22 0,1 3-19 16,-1 3 12-16,-2 3 16 0,3 2 0 0,-3 2-7 15,0 4 0-15,0-1 5 0,3 4 0 0,-3-1 10 16,0 1-20-16,0 1 21 0,3-2 2 0,-3 2-7 0,0 0 5 15,2-3-12-15,2-1 1 0,-2-1 6 0,1-1-13 16,0-1-10-16,2-4 17 0,0-1-16 0,-2-3-14 16,2 0-1-16,3-5 1 0,-4 3 22 0,1-7-27 0,0-2 11 15,0 2 12-15,-4-5-34 0,3 0 30 0,-3-4-30 0,2 0 12 16,-1-3 12-16,-1-2-12 0,-1 1-18 0,0-2 13 16,-1 0 11-16,-1-3-11 0,4-3-19 0,-4 1 25 0,2-2-32 15,0-1 13-15,0 1 13 0,-3-4-39 0,0 1 26 16,0-4-12-16,-2 2 12 0,0 0-6 0,0-1-19 0,-1-1 7 15,-3 4 18-15,-1-1-18 0,2-3 6 0,-1 4-6 16,1-1 6-16,0 1 18 0,0 1-18 0,-3 0 6 16,1-1-6-16,2 2-11 0,-2-1 17 0,0 3 6 0,2 0-5 15,0 0 5-15,-3 2-6 0,3 1 6 0,0 1 11 16,-1 1 1-16,1 1-18 0,0-2 0 0,2 2 1 0,-4 0-1 16,4 0 17-16,-2 2-16 0,0-1 5 0,0 1-6 15,0 1 0-15,0-1 6 0,-1 5 12 0,-2-3-18 16,1 2 6-16,2 2 11 0,-4-2 1 0,2 2-18 0,1 0 6 15,-2 1 12-15,0-1-12 0,1 1 11 0,-1 0 1 16,2 1 0-16,-1 1 0 0,1-1 6 0,1 2-6 16,0 0 6-16,-3 1-24 0,5 1 0 0,-1 1 24 0,2 0 6 15,0 2 1-15,2-3 7 0,3 3 19 0,-4-2-18 0,4 3-6 16,0-1 27-16,4-2-5 0,-1 1-20 0,2-1 0 16,2 0 37-16,-1-3-4 0,3 2-23 0,-1-4 0 0,2 1-6 15,6-4-25-15,-4-1 25 0,4-3 1 0,0 0-17 16,3-4 17-16,-1-3-8 0,2-1-61 0,2-3 27 0,0-2-52 15,2-2-46-15,0-2-2 0,-1-2-31 0,0 1-43 16,-3-2 10-16,2 0-36 0,-3 4-34 0,0-2-42 16,-2 0-8-16,-1 2 19 0,0 2 33 0,-2 2 47 0,-2 0 18 15,2 1 10-15,-3 1 37 0</inkml:trace>
  <inkml:trace contextRef="#ctx0" brushRef="#br2" timeOffset="132386.19">8161 1399 62 0,'0'-3'100'0,"0"0"-4"0,3-1-6 15,-3-2-4-15,2 1-4 0,-2 2-27 0,0-1-5 16,0 1 1-16,0-2 11 0,3 4-3 0,-3-4-23 0,0 4 1 16,0-1 8-16,-3-1-4 0,3 0 0 0,-2 0 1 15,2 2 8-15,-3 1-16 0,0-3 1 0,1 0 8 16,-1 3-4-16,-2-3-3 0,-1 3 0 0,2-2-4 0,-3 1-3 15,4-1-1-15,-2-1-3 0,0 0-4 0,-1 3 0 16,-2-3-4-16,3 0-13 0,-1 0 13 0,-2 2-4 0,2-1-22 16,-4 2 22-16,2-2 0 0,-1 2-5 0,0 0-21 15,-3-1 26-15,0 1-4 0,4 0 0 0,-5 1-1 16,1-1 1-16,1-1 0 0,-1 1-5 0,2 0-17 0,-2 3 0 16,0-1 0-16,4 1 4 0,-2 0 1 0,1 1-1 15,-2 0 5-15,3 3 21 0,0-1-8 0,-1 3 4 0,-1 0 0 16,4 1 4-16,-2 2 14 0,-3 0 4 0,3 3 2 15,0 2 4-15,-1-1-4 0,2 3 1 0,-1 1 15 16,3 0 6-16,-1 2-24 0,3 1 32 0,-2-1-8 0,5 0-5 16,-1 3 2-16,2-3 2 0,1 1-4 0,2-1 0 0,3-1-16 15,-1-3 26-15,4 0-38 0,-1-3 34 0,1-1-19 16,2-3-27-16,4-1 36 0,0-4-21 0,3-5-8 0,1-2 16 16,0-5-22-16,3-2 8 0,-1-4-30 0,1-3-9 15,0-3 9-15,2-1-23 0,-3-5-21 0,2 1-6 16,-3-1 36-16,1 3-6 0,-3-3 6 0,-2 0 1 0,-3 3 0 15,-1 2-19-15,0 1-6 0,-4 0 13 0,-1 1 20 16,-3 2 18-16,0 3 0 0,-4-1-18 0,1 2 30 0,0 4-5 16,-2-4 6-16,0 4 0 0,-2 2 14 0,0-1 13 15,2 3-12-15,-1 2 21 0,1-1-34 0,0 1-6 0,0 1 35 16,0 0-43-16,0 0 38 0,-2 0-38 0,2 1 1 16,2 2 38-16,-2 0-46 0,0 0 8 0,-2 3 39 15,1 2-40-15,1 0 17 0,0 3 9 0,-2 0 0 0,2 2-8 16,0 2 0-16,0 0 1 0,0 2 0 0,0-1-26 15,0 1 26-15,3-2-9 0,2 1-17 0,1-1 9 0,0 3 0 16,2-4-9-16,4-1-26 0,0 1 17 0,1-2-52 16,6-2-6-16,-2 1-54 0,-1-2-45 0,0-2 6 0,4-4-36 15,-2 0-38-15,-2 0-34 0,-1-6-84 0,1 0 50 16,-2-1 33-16,1-4 48 0,-4 1 37 0,3 1 5 16,-3-3 22-16</inkml:trace>
  <inkml:trace contextRef="#ctx0" brushRef="#br2" timeOffset="133075.9799">8548 1357 62 0,'0'0'104'0,"0"2"-4"0,0-1-7 0,2 1-15 0,-1 0 1 16,3 2-21-16,-4 0-4 0,3 1 1 0,0-1 7 0,0 4 0 15,-1-2-21-15,4 1 11 0,0 1 0 0,-6-1 12 16,5 1-3-16,-2 2-3 0,2 1 0 0,0-1-19 0,-2 4 9 16,2-2 0-16,-2 2-3 0,0 2 12 0,3-1-2 15,-2 0-4-15,0 1-21 0,0-1-4 0,1 1 1 16,-1 0 0-16,1-1 18 0,-4 1-27 0,4-1 23 0,-2-2-27 15,2 3 24-15,-2-1-28 0,1-2 9 0,-3-1 0 16,2-1-4-16,-3-1-1 0,3-1-4 0,-3-3 15 0,0 2-30 16,0-4 25-16,0-1-25 0,0 0 10 0,0 0 0 15,0-3 15-15,0 1-15 0,0-1 16 0,0 0-31 16,0 0 15-16,0 0-16 0,0 0 22 0,0 0 9 0,0-2-15 16,0 2 1-16,0-3 4 0,0 0 1 0,0 0-6 15,0-3 5-15,0 0 1 0,0 0 10 0,0-4-10 0,0 2 0 16,0-2-6-16,0 0 6 0,0-2 11 0,0 0-16 15,0-3 5-15,0 0-11 0,0 0 17 0,2-3-17 16,-1 0 0-16,2 0 5 0,1-1-10 0,-1-2-6 0,2 3 22 16,1-2-11-16,2 1 0 0,0 1-6 0,3-2 1 15,-3 2-1-15,4 2 0 0,1-1 6 0,0 4-5 0,-1-2 5 16,1 1 0-16,1 0 0 0,1 3-17 0,0 0 1 16,-2 2 5-16,1 0 11 0,-1 2 5 0,1-1 12 15,-3 2-17-15,2 2 0 0,1 1 0 0,-1 1 0 0,-1 1 0 16,1 1 0-16,-1 0 0 0,0 3 0 0,0 1 0 0,2 2 0 15,-4 0 0-15,1 0 0 0,0 2 16 0,0 1-16 16,-3 1 6-16,3 2 11 0,-3-1-17 0,-3 1 0 0,1 1 16 16,0 1-16-16,-1-1 0 0,-3 4 0 0,-1-1 6 15,1-1-6-15,-2 3 17 0,2-1-23 0,-2-1 6 16,0 1 0-16,-2 1 0 0,2-2 12 0,-2 1-18 0,4-1 0 16,-2-1 6-16,0 2-5 0,0-1 5 0,0-1-12 15,-2 1-4-15,2 0-1 0,-1-1-16 0,-1 0-26 0,0-4-14 16,1 2-37-16,-1-1-9 0,-2-5-30 0,2 1-63 15,2-2-54-15,0-5 6 0,-3 2 40 0,2-6 33 16,2 2 22-16,2-4 19 0</inkml:trace>
  <inkml:trace contextRef="#ctx0" brushRef="#br2" timeOffset="133768.63">9644 1260 130 0,'-5'0'100'0,"2"0"-22"0,-5 1 5 0,2 2-1 16,-2-1 8-16,3 1-21 0,-3 1 0 0,-1 1-21 16,1-2 10-16,-1 1-2 0,-1 4-1 0,-1-2 2 15,3-2-1-15,-3 2 9 0,3 0-3 0,-3 0-11 0,1 0 0 16,1 0-3-16,-2 0 13 0,1 0-4 0,1 2-2 16,1-2 0-16,0-2-3 0,0 2-26 0,2-1-3 0,0 1 22 15,1-2-27-15,2 1 23 0,0-2-8 0,1-2-14 16,0 2-15-16,2-1 25 0,-3-2-5 0,3 1-4 15,0-1-25-15,-3 0-5 0,3 0 25 0,0 0-6 0,0 2 1 16,-3-2-5-16,6 2 0 0,-3 2-5 0,0-1 0 16,0-2 0-16,0 4 0 0,0-1 0 0,3 1-15 15,0-1 15-15,-1-1-14 0,1 0 4 0,2 1 0 0,0 3 5 0,1-3 5 16,0 2-9-16,-1-2 13 0,0 4-13 0,1 0 14 16,-1-1-1-16,0 2-8 0,2 2-11 0,0-1 15 15,1 2 10-15,-2 0-1 0,3 0 1 0,1 0-5 0,-2 0 0 16,1 0 0-16,-1 0 0 0,0 0-1 0,0 2 1 15,2-2 0-15,-4-2 0 0,2 1 0 0,0-3 0 16,0 3 5-16,-4 0-25 0,1-4 0 0,-2 1 30 0,-1-1-25 16,1-2 25-16,-3 1-10 0,0-4-15 0,0 5 5 15,0-3 0-15,0-1 15 0,0 1 0 0,-3 0 5 0,1-1-15 16,1 0 15-16,-2 1 0 0,-2-1 0 0,-3 0-4 16,2 2 4-16,-2-5-5 0,-2 1 1 0,-2 1-1 15,1-2-4-15,-1 0-1 0,0 0-10 0,-3 0 10 0,0-2 0 16,0 4 0-16,0-4-5 0,0 2 6 0,-2 0-6 15,1 0 10-15,-1 0-15 0,1 0-16 0,0 0 21 0,4 0-26 16,-4 0-5-16,6 0 10 0,-2 0 6 0,4 0-20 16,0 0 5-16,1 0-32 0,6-1 10 0,-2-2-36 15,0 0 8-15,3-2-10 0,0-1-23 0,-2 2-24 0,4-7-34 16,1 4-62-16,1-4 17 0,1-1 32 0,-3 2 19 16,4-2 23-16</inkml:trace>
  <inkml:trace contextRef="#ctx0" brushRef="#br2" timeOffset="134102.04">9948 1405 123 0,'0'14'135'0,"0"-1"-9"0,0 1-4 0,0 0 8 16,0 0-3-16,0 3-31 0,-2 1-7 0,2-2 9 16,0 1-13-16,-3-1 4 0,1 1-9 0,2-3-11 0,-1 5 1 15,-1-3-7-15,2-1-7 0,-1 0-30 0,2-3 0 16,-2 0-4-16,1-1 14 0,0-4-9 0,1 2-9 0,-1-4-27 15,2-4-32-15,-1-1-8 0,3 0-59 0,-1-3-38 0,-3-4-91 16,3-1-12-16,-1 1 36 0,-1-5 14 0,1 0 42 16,-1 0 0-16</inkml:trace>
  <inkml:trace contextRef="#ctx0" brushRef="#br2" timeOffset="134320.4499">9810 1017 59 0,'-3'-2'135'0,"3"2"-6"0,0 0-7 16,0 3-18-16,3 0-3 0,3-4-24 0,-1 2-11 15,3 2-7-15,0-1-4 0,6-1-17 0,2-1-1 16,3 3-3-16,1-1-19 0,3-4-41 0,-1 2-16 0,0 0-84 15,2 0-83-15,-5-3 26 0,3 3 18 0,1 0 29 16</inkml:trace>
  <inkml:trace contextRef="#ctx0" brushRef="#br2" timeOffset="134935.1">11388 1425 66 0,'2'0'93'0,"-1"0"6"0,1 0-6 0,-2 1-14 0,0-2 11 16,-2 1-29-16,2 0-6 0,0 0 6 0,3 0-6 16,-3 0-3-16,4 0-4 0,-1 1 0 0,0 1-7 15,0 2 0-15,-1-1-11 0,5 0 1 0,-5 2-12 0,1 2 11 16,2 1 1-16,-2 2 4 0,-3 2 8 0,2 2 0 0,-2 1-7 16,2 1 0-16,-2 4 0 0,-2 4 5 0,4 0-8 15,-2 3 5-15,0 3 21 0,-2 0-16 0,2 3 1 16,0 0 0-16,0 1-3 0,2 0 0 0,-2 1-3 15,1-2 9-15,-1-1-13 0,0-1 0 0,0-1-4 0,0-2-5 16,0-2 6-16,0 0-6 0,0-3 7 0,0 0-16 0,2-2-11 16,1-1 11-16,0-1-5 0,-3-2 0 0,3-1 10 15,-2-3-15-15,4-2-6 0,-5-1 0 0,2 0-6 16,1-4 1-16,-3 0-6 0,0-3 11 0,0-2-38 0,3 1 1 16,-3-2-14-16,-1-2-15 0,-2-1-45 0,1-2 0 15,0-2-26-15,-3 0-48 0,2-2-33 0,-3-3-32 16,0 0 30-16,1-5 36 0,-1-1 4 0,-1 0 23 15</inkml:trace>
  <inkml:trace contextRef="#ctx0" brushRef="#br2" timeOffset="135262.18">11428 1399 134 0,'17'-7'110'0,"-3"-1"5"0,2 1-4 0,2 1-3 0,2-2-10 15,-1 4-22-15,3-1-6 0,0 2 0 0,0 2 5 16,2-1-3-16,0 2-11 0,1 3-3 0,0 2-4 16,1-1 2-16,-5 4-4 0,2-1 9 0,-3 2-3 0,1 0-4 15,-5 1 2-15,3 3-26 0,-6-1 1 0,-1-2-4 16,-1 1 13-16,-1-1-4 0,-4 1 1 0,1-3-4 0,-3 2 5 16,-2-3 1-16,-1 2-10 0,-1-1 1 0,-3-1 10 15,-1 1-9-15,-3 1 16 0,-4-3-26 0,1 1-5 16,-4-1-5-16,0 0 27 0,-5 2-4 0,0 1-6 0,-2-5-5 15,1 2-6-15,-3-1-29 0,0-1 12 0,1-1-11 16,0 0-12-16,-2-1-22 0,3 1 23 0,-2-3-26 0,1 0 0 16,4 0-34-16,-1 0 18 0,1-2-37 0,3 1 4 15,0-1 0-15,2-1-27 0,3-1-39 0,-1-3-60 16,5 2-20-16,4-1 31 0,-2-3 18 0,2 0 40 0,4 1 1 16</inkml:trace>
  <inkml:trace contextRef="#ctx0" brushRef="#br2" timeOffset="136032.04">12773 1403 48 0,'-2'-2'114'16,"4"-1"-18"-16,-2 0-3 0,0 1-3 0,0-2-7 16,0 0-18-16,0 2-7 0,0-1-11 0,0 1 15 0,-2-1-7 15,2 2-11-15,0-2-10 0,0 1 7 0,0-3-4 16,-3 4-3-16,-1-2 0 0,1 2-4 0,0-2 1 0,-1-2-4 16,0 2 0-16,-1-3-4 0,-2 3 1 0,0 0-5 15,0 0 1-15,1 2-16 0,-1-4 12 0,-2 2-4 16,1 0 12-16,0 0-12 0,-3 0 0 0,0 0-4 0,0-1 12 15,1 2-12-15,0 1 9 0,-2-2-1 0,0 1 0 16,2 2 1-16,-1-1-5 0,0 1 1 0,3 0-1 0,-3 0 1 16,0 0 0-16,2 3-1 0,-1-2-3 0,2 2-1 15,-3 0-8-15,0 3-8 0,0 0 4 0,0 0 12 16,1 3 5-16,-2 3 8 0,-1 0 5 0,2 2 14 0,-3 1 4 16,1-1-3-16,1 4-9 0,1 0 14 0,-1 3-3 15,0 2 0-15,4-2 1 0,0 3 27 0,0 0-9 0,5-1 2 16,2 1-9-16,-3-3 7 0,6 0 9 0,1 0-23 15,3-3-17-15,2-2 25 0,0-1-4 0,5-1 1 16,3-4-5-16,2-6-42 0,0 0 1 0,7-1 14 0,0-6 15 16,-1-2-44-16,3-2 16 0,0-5-16 0,3-2-6 0,-3-1 7 15,1-4-7-15,-2 2-13 0,-1-2-1 16,-3-4-19-16,0 4 1 0,-3-4 21 0,-1 4-14 0,-1 2 8 0,-4 1 7 16,-1-1 0-16,-4 4 12 0,0 1 18 15,-1 3 0-15,-3-2 6 0,-2 5 6 0,-1 3 0 0,1 0-30 16,-2 2 31-16,0-3-32 0,-2 4 32 0,2 0-32 0,0 0 32 15,-1 4-31-15,2-1 30 0,-1 1-30 0,0 1-1 16,2 0 20-16,-1 3 11 0,1 1 1 0,3 3-6 0,-2 0-32 16,0 0 0-16,2 2 7 0,1-1-1 0,2 0-5 15,-2 0 0-15,1 0 0 0,-1 1-6 0,5-4-23 16,-1 2-49-16,2-1-33 0,-1-1-16 0,2-1-73 0,1-1-83 16,1-4 23-16,0-1 24 0,0-1 49 0,0-1 15 15,0-1 29-15,0-3 18 0</inkml:trace>
  <inkml:trace contextRef="#ctx0" brushRef="#br2" timeOffset="136869.97">13722 762 80 0,'1'-2'86'0,"1"1"3"0,-1-1 0 0,1 2-3 16,-2 0-7-16,0-3-32 0,-2 3-4 0,2 2-3 16,2-1-3-16,-2-2-16 0,3-1 9 0,-3 2-1 15,4 2 8-15,-1-1-15 0,0 2 0 0,0 2 0 0,0 1 0 16,3-2 8-16,-6 5 0 0,5 3 0 0,-2 0-19 16,1 3 23-16,-3 2-19 0,2 2 16 0,-3 4 3 15,0 2 12-15,2 3 1 0,-2 4-16 0,3 1 13 0,-4 3-8 16,1 2 20-16,-2 1 2 0,2 0-4 0,0 1-20 15,0 1 17-15,0-3-16 0,0 0-9 0,0-1 19 0,0-2-22 16,0-2 22-16,0 0-12 0,2-3 0 0,-2 0 0 0,1-4-4 16,2 1 0-16,1-6-4 0,0 0 0 0,-2-3 0 15,2 0 1-15,0-5 10 0,-3-2-15 0,1-2 1 16,-1-3-6-16,1-2 16 0,-2-2-21 0,0 1 6 0,0-2-6 16,-2-4 28-16,2-1-4 0,0-2-35 0,0-4 29 15,0 2-35-15,0-3 30 0,0 2-18 0,0-3-18 0,0-3 0 16,-1 0 30-16,-2 0-36 0,-1 0 12 0,0 3 18 15,-2-1-6-15,-1-1-18 0,1 1 0 0,-2 1 6 16,-3 0-5-16,0 0 5 0,1 0-11 0,-1 1 11 0,2 1-5 16,-3 1 5-16,3 0-5 0,-2 1 5 0,1 2-5 15,0 2 0-15,0-2 0 0,2 3 0 0,-3 1 11 0,3-1-33 16,0 3 33-16,0 0-32 0,1 0 27 0,-3 0-27 16,4 0 27-16,-3 0 0 0,-1 2 5 0,0-4-6 0,0 2-19 15,-2 0 25-15,1 0-26 0,-3 2 31 0,1-1-25 16,2 2 25-16,-3 0-25 0,1 2 30 0,1-1-25 15,0 1 25-15,0 0 0 0,2 2-25 0,-1-1 10 0,1-1 15 16,1 2-25-16,1 0 5 0,0-1 30 0,0 2-5 16,-1 2 5-16,4-1-15 0,2 1 6 0,-2 4 4 15,2 0 0-15,3 1 6 0,-3-1 6 0,1 4-17 16,2 0 28-16,0 1 6 0,0 0 1 0,3-1-11 0,-1 0 7 0,5-1 1 16,-6 1 19-16,6-2-24 0,3-1 34 0,0-1-5 15,1-4-4-15,3 1 2 0,2-2-20 0,1-4-15 0,1 0 24 16,2-3-6-16,2-5-8 0,-2-1-14 0,3-3-42 15,3 0-22-15,-3-4-46 0,2 1-11 0,-4-4-43 0,1-1-35 16,0 2-53-16,-2-1-36 0,-3 1-82 0,-1-1 15 16,-1 2 75-16,-3 0 19 0,-2 0 40 0,2 2 31 15,-3-1 5-15</inkml:trace>
  <inkml:trace contextRef="#ctx0" brushRef="#br2" timeOffset="137568.53">14501 1374 48 0,'-3'-3'100'0,"1"0"-7"16,-1-3-15-16,3 3 1 0,-4-2-15 0,2 2-10 16,-1-3 1-16,2 2 2 0,-3 1-2 0,4-2-8 0,0 2-10 15,-1 0 3-15,1-1 12 0,-4 1-22 0,1 0 14 16,-2 0-2-16,4-2-24 0,-4 2 1 0,-1-1 8 0,1 1-4 15,0 0 0-15,-1-2 0 0,0 2-4 0,-2-1 0 16,2 1-3-16,-1 0-1 0,1-2 1 0,-2 3-4 16,-1 1-1-16,1 0 1 0,0-1 0 0,-2 2-4 0,-1 0 0 15,3 0 0-15,-3 0-8 0,0 0 8 0,1 0 4 16,0 3 12-16,0-2 0 0,0 4-16 0,-2 0 21 16,2 2-13-16,-2 1 13 0,-1 2 8 0,2 1 10 0,-1 4-18 15,-1-1 6-15,2 3 17 0,-2 1 6 0,0 2 6 16,1 2 2-16,2 1 11 0,-1-1-7 0,5 2-3 15,1 2 2-15,1-2 3 0,2 1-16 0,-1 1 27 0,4-4-10 16,3-1-4-16,2 0-3 0,0-1-5 0,5-4-6 16,0 1-5-16,2-6-6 0,1 0 1 0,5-6-7 0,0-1-22 15,3-4-24-15,3-3 39 0,-1-4-31 0,1-4 16 0,-1-1-48 16,3-1 17-16,-2-5-16 0,-1-2-7 0,1 2 16 16,-2-1-22-16,-1-2-20 0,-2 1 16 0,-1 1 0 15,-1-1 22-15,-2 2-20 0,-1-1 14 0,-4 2-5 0,-1 2 12 16,-1 0 1-16,-4 3 6 0,-2 0 6 0,0 1 6 15,-1 4 24-15,-2 0-24 0,0 2 6 0,0 2 12 0,0 0 12 16,0 2-30-16,-2-1 36 0,2 4-30 0,0 1 13 16,0 2-1-16,0 2 1 0,-3 0-1 0,3 1 1 15,0 2 0-15,0 1 0 0,-3 1 0 0,3 1-7 0,0 4 1 16,0-2 6-16,-2 1 7 0,4 1-20 0,1-2-20 16,0 1 33-16,-1-1-46 0,1-1 1 0,3 2-25 0,1-2-28 15,-3-2-37-15,5 0-35 0,-2-3-33 0,1 0-73 16,-2-5-59-16,-1-1 53 0,2 2 47 0,-1-4 29 15,0-1 25-15,2 0 17 0,0-3 2 0</inkml:trace>
  <inkml:trace contextRef="#ctx0" brushRef="#br2" timeOffset="138268.29">15923 1264 105 0,'1'0'103'0,"4"-3"-24"0,2 3 7 0,0-1-7 15,0 1-4-15,2-3-24 0,-1-1-44 0,3 2 33 16,2 0 7-16,-2 2-3 0,-2-3 3 0,1 3-3 0,1 0-14 15,-2 0 7-15,-1-3-4 0,2 5-18 0,-1-1 19 16,-1-1-15-16,0 2-8 0,1 1 19 0,-1 1-19 0,0 2 20 16,-1 0-8-16,2 3 4 0,-3 0 0 0,-1 5 0 15,3-4 8-15,-1 7 4 0,-1-4-3 0,0 4 0 0,-1 1-20 16,1 0 20-16,-1 1-11 0,1 2-9 0,-1 0 9 16,-2 3 0-16,3 2 0 0,-4-1 1 0,1 2-1 0,-1 0 1 15,0 2 9-15,-1-1 0 0,-1 2-4 0,0 0-22 16,0 0 23-16,0-1-23 0,-1-1 28 0,-1 0-14 15,-3 1 1-15,3-3 14 0,-1 1-19 0,-2-2 6 0,1-2-6 16,-5-1 1-16,2-1 0 0,-1-1 0 0,-4-2-10 16,5 0 11-16,-2-5 10 0,-1 2-10 0,-2-3 0 15,0-3 6-15,-2 2-11 0,3-4 11 0,-2 2-16 0,-1-3 0 16,0 0 12-16,-3 0-12 0,2-3 6 0,0 0 0 0,0-1-28 16,-2-1 28-16,1-1-28 0,-1 2 28 0,0-2-17 15,1-3 0-15,0 1 0 0,0-2-12 0,0-1 30 16,2-1-30-16,-2 2 24 0,3-4-12 0,-1-2 0 0,2 0 0 15,0-1 0-15,0-1-6 0,2 0 0 0,2-2-5 16,-2-1-18-16,3 0-5 0,1-1 23 0,-1-1-38 0,4 1 12 16,-2-2 5-16,5 0-25 0,-1 1 2 0,-2-1-28 15,3 2-2-15,0-1-23 0,-2 2 3 0,4 0-33 16,-2 3-19-16,3-1-66 0,1 2-11 0,-2 1 26 0,3-2 39 16,0 3 12-16,1 0 18 0</inkml:trace>
  <inkml:trace contextRef="#ctx0" brushRef="#br2" timeOffset="139072.44">17060 1333 87 0,'0'-1'104'0,"-4"-3"-15"0,4 2 4 15,-1-3-14-15,-3 1-4 0,1 1-21 0,3-2-7 16,-6-1 1-16,3 2-5 0,-2-1 9 0,1-1-23 0,2 3 15 16,-3-3-22-16,0 2 19 0,1-4-22 0,-1 2 18 15,0 2-3-15,1-1-23 0,-1-1 20 0,-2 3-1 0,0-3-3 16,0 2 0-16,1 1-4 0,-1-2-11 0,-2 5-1 16,1-1 1-16,2-1 0 0,-1 2 0 0,-3-1-1 0,2 1 1 15,0 0-4-15,0 0 0 0,-5 0 0 0,4 3 0 16,-1-2 0-16,-1 4-4 0,-2-2 0 0,1 3 4 0,2 0-4 15,-1 1 0-15,-1 1 12 0,0 2-12 0,1 1 4 16,-1 1 0-16,2-2 4 0,1 2 8 0,-1 1-15 0,2 1-1 16,0 1 8-16,0 2 13 0,1-1-1 0,0 2 10 15,3 2 0-15,-3-2 0 0,4 3 9 0,1-2-17 0,-2 2 19 16,2-1-23-16,1 1 10 0,2-2-5 0,1-1 1 16,4 2 10-16,0-5-10 0,-1 3-9 0,5-5-14 15,2 0 10-15,-1 0 4 0,7-4-24 0,-1-3 25 0,2-3-20 16,5-2-15-16,-3-2 20 0,5-4-29 0,0-4 9 15,0-1 10-15,0-4-4 0,-2 2-15 0,3-6 5 16,-4 3-9-16,1-3 9 0,-5 2 5 0,3-2 0 0,-3 1 5 16,-3 2 0-16,-1-1 5 0,-2 2 4 0,0-1 0 15,-4 2 0-15,-2-1 9 0,-1 4 9 0,-3-2 5 16,0 1-23-16,-1 1 28 0,-2 0-9 0,0 0-10 0,0 2 15 16,0 3 10-16,0-1-15 0,0 1 6 0,-2 4-5 0,4-3 0 15,-2 3 11-15,0 0-16 0,0 1-5 0,0 0 1 16,0 0-17-16,0 0 17 0,0 1-6 0,-2 0 6 15,2 3-6-15,0-1 5 0,0 3 1 0,-3 0 5 0,3 4-5 16,-3 0 10-16,2 3-10 0,-3 2 34 0,1 3-6 0,1-2 1 16,-1 1 2-16,3 1 6 0,-3 1-11 0,3-1 19 15,-2 2-30-15,4-2 26 0,1 0-12 0,4 0-19 16,-1-2 27-16,5-1-5 0,2 2-7 0,1-4-22 0,2-1-6 16,2 0-23-16,3-5-14 0,1 4-28 0,0-8-25 15,2 0-61-15,-1-3-19 0,-2-1-25 0,1-1-29 16,-4-5-60-16,3-2-44 0,-3-2 52 0,-2-1 32 15,-2-2 36-15,-1 1 17 0,-3-3 30 0</inkml:trace>
  <inkml:trace contextRef="#ctx0" brushRef="#br2" timeOffset="139604.25">17554 1401 94 0,'2'16'107'0,"-2"-1"-3"0,0 2-11 0,0 1 0 16,0-3 8-16,0 3-17 0,0 0-4 0,0 0 1 0,0-3-3 15,0 3-7-15,0-2-22 0,0-1-3 0,3 2 11 16,1-2-6-16,-3-2-20 0,2 1 13 0,2-2-4 16,-2-2-24-16,0 1 16 0,2-2-19 0,-3-2-1 0,-1-1-4 15,-1 0 0-15,2-3 21 0,-2-1-21 0,0-1 13 16,0 1 4-16,0-2-3 0,-2 0 3 0,2-2 1 0,0 2 0 16,0-1 9-16,0-3 1 0,0 3-23 0,0-2 0 15,0-3 1-15,0 2 23 0,0-4-5 0,-1-1-23 16,-1 0 10-16,2-1 10 0,-2-1-25 0,2 1 16 0,0-2 9 15,-1-2-29-15,-1 1 14 0,2-2-4 0,0 1 0 16,0-2 0-16,2-2 10 0,1 0-30 0,-1-2 15 0,2-1 10 16,1 2-25-16,4-2 25 0,-1 0-15 0,4 1-15 15,0-1 25-15,2 2-10 0,2 1 5 0,-2-2 0 0,4 4-10 16,-4-1 10-16,3 2 0 0,-2 2 0 0,0 1-5 16,1 1-25-16,-2 0 5 0,-1 4 25 0,0 1 0 15,1 0 0-15,-3 3-5 0,2 0 0 0,-4 3-10 0,1-1-15 16,1 2 20-16,-2 2-19 0,3 2-10 0,0-1 0 15,-1-1-27-15,-3 5-12 0,3-2-28 0,-2-2-60 0,0 2-82 16,-3 2-15-16,-2-4 44 0,-1 1 30 0,-3-4 19 16,2 2 19-16,-2-2 10 0</inkml:trace>
  <inkml:trace contextRef="#ctx0" brushRef="#br2" timeOffset="140377.8499">18783 1257 105 0,'-2'-4'107'15,"-3"2"-14"-15,5 0-7 0,-3-4 0 0,3 3-11 16,-1 2-2-16,-4-4-22 0,2 4 14 0,-3-4-10 0,4 2 4 15,-1 2-11-15,-4-1-10 0,3-1 7 0,-5 2 0 16,-1-4-3-16,3 1 8 0,-2 1-23 0,0 0 20 0,1 0-4 16,-5-1-19-16,4 0 8 0,-1 0 0 0,-4 1-4 15,6 0 1-15,-2-2-4 0,0 2 0 0,0 0 0 16,2 2 0-16,0-2-4 0,-3 0-4 0,3 1 0 0,0 2 1 16,-1-3 8-16,1 3-18 0,1 0 1 0,1 0 0 15,0 0-5-15,-2-1 5 0,0 2-4 0,2-1-10 0,-2 3 14 16,0-1-4-16,0 1-1 0,-2 3 1 0,-2-1 3 15,-1 5-3-15,4-2 4 0,-5 5 0 0,-1 2 14 16,1 0 4-16,-4 3 1 0,3 0-23 0,-1 3 28 0,0-2-10 16,2 2 1-16,0 0 1 0,3 2-1 0,-2-1 6 15,4 1-5-15,1-2 16 0,3 0-20 0,2 0 0 0,3-2 10 16,0-1 2-16,1 0-23 0,2-3 7 0,4-2 10 16,1 1-4-16,4-3-6 0,-1-2 0 0,5-3 0 0,2-2-23 15,2-1-11-15,4-4 11 0,-2-1-11 0,3-2-5 16,4-4 5-16,-2-2-26 0,1-1 21 0,0-2-15 15,1-1-5-15,-2-1 1 0,-2-1 1 0,2 1 5 16,-3-2 1-16,-1 2 6 0,-2 0 4 0,-2 2 5 0,-2-4 0 0,-2 5 10 16,-4 0 0-16,-2 2 9 0,-1-1 18 0,-3 2-18 15,-2 2 28-15,-3-1-4 0,2 2 5 0,-1 2 5 0,-2 2-5 16,-1-1 1-16,2 1 0 0,0 1-4 0,0 1 10 16,0 0-15-16,0 3 16 0,0 0-4 0,0 2-28 15,0 1 28-15,0 0-21 0,2 1-7 0,-1 2 6 16,1 3 29-16,2 0-5 0,0 1-5 0,-3 1 0 0,4 0-6 15,-2 2 0-15,4-4-36 0,-1 3 31 0,0 0-7 16,2-1-37-16,0 1 1 0,3-3-18 0,3 0-29 0,1-2-13 16,2 1-39-16,3-4-28 0,1 1-36 0,0-5-108 15,2 0 3-15,-4-3 37 0,2-2 43 0,-1-2 25 16,0 1 15-16,-2-2 29 0</inkml:trace>
  <inkml:trace contextRef="#ctx0" brushRef="#br2" timeOffset="140892.51">19374 733 91 0,'2'3'75'0,"0"5"0"0,-1-1 3 15,-1 2-17-15,2 2-4 0,-2-1 1 0,0 2-22 16,0 2 18-16,0 0-11 0,0 3 1 0,0 1 0 15,0 0 7-15,0 2-3 0,0 1 0 0,0 1 0 0,0 1-11 16,0 1 1-16,0 1 0 0,0 1 0 0,0-1-4 16,0 4 1-16,0-2 7 0,1 1-18 0,-1 1 19 0,0 1-19 15,0-2 20-15,0 1-20 0,0-1 13 0,0 1 0 16,0-1 0-16,0-1 9 0,0 0 1 0,-4-1-21 0,4-1 18 16,-5-1-22-16,3 2 18 0,1-4-22 0,1-1 19 15,-4 0-28-15,1 0 23 0,3-3-27 0,-2-1 0 16,2-1 23-16,0-1-28 0,2-2 24 0,-4 0-14 0,2-3-15 15,0-1 24-15,2-3-24 0,0-1 20 0,-2-1-25 16,1-1 25-16,4-1-15 0,-3-2 5 0,3 0-15 0,-2 0-10 16,2-5-8-16,1 2 4 0,-3-3-14 0,2 2-21 15,-1-4 0-15,1-1-24 0,-2-1-19 0,2-4-1 16,0-1-29-16,-2-1-53 0,2-2-35 0,-1 3 9 0,3-5 27 16,-1 0 23-16,2 0 11 0</inkml:trace>
  <inkml:trace contextRef="#ctx0" brushRef="#br2" timeOffset="141403.07">19825 1165 137 0,'-3'2'96'0,"-3"-1"-6"16,-1-2-1-16,-1 1-13 0,2 1-4 0,-1 1-22 0,-3 2-3 15,2-1 1-15,-4 2 3 0,2-1-3 0,-3 1-19 0,0 0 15 16,1 3 1-16,-6 0-7 0,4-1 7 0,-3-1-11 16,1 2 0-16,-2 1-3 0,2 0 0 0,-1 0 7 15,0-2 1-15,-1 2-3 0,4-1-4 0,-2-1 0 0,3 1-4 16,0-1-20-16,1 1 0 0,1-4 17 0,0 2-21 16,3 2 0-16,-1-4 4 0,1 1-4 0,3-2 1 0,-1 1-1 15,1-2 12-15,0-1-12 0,2-1 13 0,3 2-9 16,-3-2 9-16,0 0 0 0,1 0 0 0,2 0 0 15,0-2 0-15,0 2 1 0,0 0-1 0,0 0 0 0,0 0 10 16,-1 0-18-16,1 0 0 0,1 0 0 0,-1 0-5 16,0 0 0-16,2 0 1 0,1-1-5 0,3-3 0 0,-1 2 9 15,0-1-9-15,0 0 0 0,1 0-5 0,3 1 1 16,-1 1 4-16,0-1-5 0,-1-1 5 0,0 3 0 16,0 0 0-16,-3 3-13 0,5 0 13 0,0 2 0 0,0-1 0 15,-1 2 0-15,-1-1 0 0,2 2 0 0,1 1 0 16,-1 1 0-16,0 1 0 0,1-1 0 0,0-2 13 15,-4 3-13-15,3-3 0 0,2 2 0 0,-1 0 0 0,4-1 0 16,-3-1 0-16,3 2-4 0,-1-3 0 0,4 3-1 16,-4-3 1-16,4 0-5 0,1 0 4 0,-1 2-17 0,-1-4-13 15,3 2-4-15,-5 0 10 0,5-1-22 0,-3-1 5 16,3 1-27-16,1 1-15 0,-2-2-79 0,1 2-66 0,0-2 21 16,-2 4 32-16,2-5 15 0,0 3 23 15</inkml:trace>
  <inkml:trace contextRef="#ctx0" brushRef="#br2" timeOffset="142470.03">21525 642 62 0,'0'0'75'0,"0"1"-7"16,0-1 3-16,0 0-14 0,0 2-6 0,0-1-26 0,0 4 7 0,0-1-3 15,0 2-1-15,0 2-10 0,0 1 18 16,0 1 1-16,0 4-5 0,0 1 1 0,0 1-1 0,0 4 1 16,0 1-7-16,0 1 0 0,0 2-1 0,0 5 12 0,0-1 0 15,0 2 0-15,0 2-18 0,0 0 22 0,0 2-11 16,0 0 4-16,0 1-7 0,0-2 7 0,0 0 9 16,0 0-1-16,0 0-14 0,0 0 7 0,0-2 1 0,0-2-12 15,0 0 12-15,0 0-3 0,0-2 4 0,0 2-8 16,1-4 0-16,-1 1-4 0,3-2 5 0,1-2 4 0,-3-1 1 15,1-1-4-15,3-1-18 0,-4-1 1 0,5-1-1 16,-1-5 10-16,-2-1-5 0,-1 0-9 0,3-4 9 16,-4 1 1-16,2-5-15 0,-1 0-8 0,1-1 18 15,2-2 0-15,-4-2-5 0,1-1 1 0,-2 0-15 0,1-3 0 16,-1-1 0-16,2-1 1 0,-4-1 13 0,-1 2-4 0,-3-4 0 16,5 1-1-16,-4-1 1 0,0-1-14 0,-1 0 4 15,-1 2 10-15,0-1-10 0,-1-1 0 0,1 0 15 16,-1 0-1-16,-1 0-4 0,1 0 0 0,0-1-1 0,1 1-13 15,-2 0-5-15,5 0 14 0,-4 1 9 0,-1 1-4 16,5-1 0-16,-5 2-1 0,0 2 1 0,1-1 0 0,-1 2-15 16,0 0-9-16,-1 2 15 0,-2 1 8 0,0 1 1 15,1 1 0-15,-1-1-15 0,1 2 6 0,-1 0 8 16,-2 0-13-16,3 0 4 0,-3 3 10 0,3-3-15 0,-3 2 6 16,1-1-1-16,2 2 5 0,-3 0-5 0,3 2-9 0,-5-1 14 15,5 2 0-15,-5-1 10 0,7-1-1 0,-6 2-14 16,3-1-4-16,1-1 0 0,-2 2 13 0,-1 0 6 15,2 0-1-15,0 2 0 0,1-1 1 0,0 2-1 0,2 0 1 16,-1 0-20-16,2 2 20 0,0-1-20 0,0 2 29 16,3 2-19-16,2-1 29 0,0 2 5 0,1 0-9 0,1 2 5 15,-1-1 6-15,4 1 0 0,-1-1-15 0,4 2 21 16,0 0 7-16,2-3 1 0,3 2 1 0,0-4 8 0,1-1-17 16,5 2 25-16,3-4-28 0,1-2 26 0,2-1-25 15,4-4-20-15,-1 0 28 0,5-3-27 0,0-3-14 16,5-1-7-16,-4-4-62 0,3-1-39 0,-3-3-19 0,2 0-34 15,-1-3-51-15,0 2-48 0,-4-4-73 0,4 4 28 16,-5-1 45-16,-5-1 37 0,2 5 32 0,-2-4 9 0,-5 2 25 16</inkml:trace>
  <inkml:trace contextRef="#ctx0" brushRef="#br2" timeOffset="143472.8899">23831 838 101 0,'-1'3'79'0,"-1"2"-4"0,2 1 3 0,-3 1-2 0,-1 4-23 15,0-3-17-15,4 5 15 0,-3 0-22 0,2 1 18 16,-3-1-7-16,4 4-4 0,0 1-10 0,0 1-1 0,0 1-3 16,0 1 0-16,0 1 0 0,0 2 0 0,0 2-3 15,0 1 7-15,0-2 0 0,4 3 8 0,-4 1-16 0,0-1 12 16,1 3 4-16,-1-1 12 0,0 1-15 0,2-2 7 16,-2 0 9-16,0 2 0 0,0-3-3 0,-2 1 4 15,2-2-3-15,2 1 0 0,-1-4-12 0,3 2 18 0,-2-5-21 16,3 0 17-16,-2-2-7 0,1-1-22 0,0-1 17 15,1-4-21-15,-2-2 18 0,1-2-9 0,-2-2-4 0,-2-4-1 16,2 1-8-16,0-2 9 0,-2 0 10 0,0-2-25 16,-2-2 21-16,0-1-11 0,2-1-4 0,0-1 10 15,0-3 0-15,0 3-25 0,0-4 15 0,0 0-5 0,0-2-10 16,-4-2 10-16,1-2 10 0,0 1 1 0,-4 1-6 16,4-2 0-16,-3-2 0 0,-2 4-15 0,2-3 0 15,-6 2-15-15,4-1 30 0,-2 0-5 0,-2 1-20 0,3 2 25 16,-4 0-5-16,0 0-26 0,1 2 16 0,-1 0 16 15,-1 3-32-15,1 0 31 0,1-1-25 0,-4 2 25 0,3 2-25 16,-2-2 25-16,-2 1 0 0,2 2-15 0,-3-1-15 16,1-1 5-16,1 1 25 0,-3 2-25 0,1 1 5 15,1-1 25-15,-1 1-25 0,-2-1 25 0,3 2-25 0,-2 0 25 16,3 0-5-16,1 0-25 0,0 0 30 0,0 0-30 0,2 2 30 16,0-2-25-16,1 1 25 0,2 2-15 0,-1 0-10 15,2 1 10-15,1 3 10 0,1-1-10 0,0 1 0 16,0 2 5-16,1-2-15 0,3 6 15 0,-4-3 15 0,2 2-14 15,4 2 4-15,-5-1 0 0,4 2 11 0,-3 0 16 16,2 2-21-16,2-1 32 0,1 2 8 0,-2 0-11 0,0 0 2 16,2-1 1-16,0 1-6 0,4-2 27 0,0 1-30 15,1-4 34-15,4 2 2 0,-1-1-18 0,2-3 16 0,4 0-20 16,4-4-6-16,0 0 0 0,8-4-6 0,-4-2-8 16,7-1-8-16,1-3 0 0,1-1-8 0,-1-2 0 0,4-3-17 15,-3 0-51-15,-1 0 1 0,0-2-15 0,-3 1-43 16,0-4-10-16,-4 3-34 0,-2 1-31 0,0-2-24 15,-3 2-26-15,-1-2-44 0,0 0-52 0,-3 1 43 0,2-1 53 16,-3 2 29-16,2-1 28 0,1-1 19 0,1 2 18 16</inkml:trace>
  <inkml:trace contextRef="#ctx0" brushRef="#br2" timeOffset="144152.72">24584 1425 84 0,'0'-4'85'0,"-1"2"19"0,1-1-22 0,-2-2 4 16,-1 1-3-16,1 0-26 0,-1-1-2 0,0 2 14 16,-4 1-22-16,1 1 8 0,0-1 1 0,0-3-8 0,-3 4 1 15,0-2-4-15,5 2 0 0,-6-1 9 0,-1 1-12 16,0-1 9-16,1 1-12 0,1-1-3 0,-5-1 8 0,2 3-12 16,-2 0 1-16,3 0-4 0,-2-1 0 0,1 2-4 15,1-4-13-15,-3 3 10 0,3-2-5 0,-2 1 0 16,-1 1 0-16,2 0-4 0,2 0 0 0,-3-1-4 0,2 1-1 15,0-2 1-15,1 5-4 0,1-2 12 0,-4 3-12 16,4 0-1-16,-3 2 1 0,2-1-1 0,-2 2 1 16,3 2-1-16,-5 2 0 0,2 0 5 0,0 2 0 0,-1-1-9 15,4 2 14-15,-2 0 9 0,1 3 0 0,1-2 0 16,0 1 0-16,4-1-23 0,1 0 0 0,1 0 24 0,2-1-24 16,-3 1 19-16,8-3-24 0,-1 1 15 0,3-1-15 0,2-3 0 15,5 2 25-15,-2-4-16 0,1 1-8 0,4-5-1 16,5 1 19-16,2-5-23 0,0-1 18 0,0-2-23 15,3-2 23-15,0 0-18 0,0-2 4 0,-4-2-5 0,3-1 6 16,-3 2-6-16,0-1 5 0,-4 2 15 0,-1-3-5 16,-2 4 4-16,-6 0 1 0,2-4-1 0,-5 5 1 15,1-1 0-15,-4-1-20 0,-1 2 25 0,-1 0-20 0,-1 0 19 16,0 2 1-16,0-1 5 0,0 2 0 0,0 0 5 16,-1 2-4-16,1 1-1 0,0 0 1 0,0 0-5 0,0 0 10 15,0 0-15-15,0 0 0 0,0 3 0 0,0-2-6 16,0 2 6-16,0 2 11 0,0-1 0 0,0 2-5 0,0 3 0 15,0-1 0-15,0 2-11 0,0-1-1 0,0 3 1 16,1-3-17-16,5 2 11 0,-3-1 5 0,4 1-16 16,-1-1-1-16,2-1 12 0,1 2-11 0,3-2 5 0,2 0-5 15,-1-2-6-15,-1 1-91 0,2-2 66 0,-2-2-34 16,2-1-31-16,-2-1-10 0,1-1-25 0,0 1-51 0,-2-5-71 16,0 0 23-16,-3 0 33 0,1-3 27 0,-1 0 20 0,1 1 11 15</inkml:trace>
  <inkml:trace contextRef="#ctx0" brushRef="#br2" timeOffset="144674.74">24870 1473 126 0,'-4'12'111'16,"2"1"-4"-16,-3 1 4 0,4 1-10 0,-1 1-3 0,-1-1-25 15,3 2 7-15,0-3-2 0,0 3-11 0,0 0 8 16,0-1 2-16,0 1 4 0,1-2-6 0,-4 0-3 0,3-3-23 16,0 1-4-16,-1-1-3 0,1-1 17 0,0-2-24 15,0-2 9-15,0 1 9 0,0-4-3 0,0 1-4 16,0-2-13-16,0 0 0 0,0-2-4 0,0 1 0 0,0-1 1 15,0-1 15-15,0 0-19 0,0 0 31 0,0-1-9 16,0 1-10-16,0 1 18 0,0-2 1 0,0 1 3 0,0-2-12 16,0-1 27-16,-4 0 3 0,4-1-17 0,-3-2 1 0,3 1 3 15,-1-2-6-15,1-2 17 0,-5-2-21 0,5 1-6 16,-1 1-8-16,-1-3 1 0,2 0-8 0,-2 0-8 16,6-2-8-16,-3-1-1 0,5 0 1 0,-3-1-9 0,5 1-9 15,1-3 9-15,1 0-45 0,0 0 28 0,1-2-45 16,5 2 11-16,-3 0 16 0,0 2-7 0,0 1 1 15,1-1-9-15,-2 5-29 0,0-3 24 0,-1 3-13 0,-1 4 37 16,-2 0-35-16,1-1 43 0,-3 4-34 0,1-1 7 0,-2 4 35 16,0-1-34-16,-2 1 34 0,3 1-33 0,-2-2 14 15,0 2 0-15,0 2 0 0,3 1-11 0,-2 0 0 16,1-2-5-16,0 2-11 0,2 0-47 0,0 1 4 0,1 0-25 16,-1 0-4-16,4-1-55 0,-3-3-63 0,0 2-39 15,3-1 38-15,-2-1 43 0,-2 0 23 0,2 0 24 16,0 0 6-16</inkml:trace>
  <inkml:trace contextRef="#ctx0" brushRef="#br2" timeOffset="145007.94">25448 1426 62 0,'-4'8'118'0,"4"2"10"0,-3 1 1 16,1 1 5-16,-2-1-19 0,-1 6-8 0,-3-2-8 15,3 2 2-15,1-1-2 0,-3 2-14 0,2 2 6 16,1-1-11-16,-2-1-2 0,2 3-6 0,1 0-4 0,-2 2-6 15,5-3-8-15,-1 2-4 0,-1-3-4 0,4 1-8 16,3-4-4-16,-1 0-5 0,6-2-19 0,-6-2-10 0,8-1-10 16,-3-2-29-16,5-3 15 0,-2-1-28 0,3-1-17 15,-2-3-34-15,-1-1-34 0,0-3-62 0,-1-3-64 16,-2 0 37-16,-3-4 22 0,2-2 28 0,-4-2 19 0,-1-1 18 16</inkml:trace>
  <inkml:trace contextRef="#ctx0" brushRef="#br2" timeOffset="145289.84">25354 1072 73 0,'0'0'110'16,"0"0"-10"-16,3 0-7 0,2 0-7 0,-1 2-3 15,5-1-18-15,-3 2-14 0,4 0 4 0,4 0-8 16,2 2-3-16,2-1-7 0,3 2-4 0,0-2-14 0,4 3-4 16,2-6-8-16,1 2-3 0,-1-3-30 0,0 3-37 15,1-3-84-15,-4 0-44 0,-2 0 19 0,2-3 22 0</inkml:trace>
  <inkml:trace contextRef="#ctx0" brushRef="#br2" timeOffset="146319.29">26924 685 76 0,'2'0'79'0,"-1"-3"-4"0,3 3-4 0,-4-3-13 0,2 2 13 16,0-1-31-16,0 2-12 0,-2 2 12 0,0-4-11 15,0 2 7-15,1 0-18 0,-2 0-3 0,-1 0 21 0,2 0-3 16,2 3-8-16,-2-1 1 0,0 2 0 0,0 1 3 15,0 1 0-15,0 1-6 0,0 4 17 0,1-1 2 0,1 2-5 16,-1 6-7-16,1-1 1 0,-2 1 3 0,0 3 0 16,2 0 9-16,-2 4 4 0,1 2-20 0,-1 2 25 15,0 1-12-15,-1 3-8 0,1 1 13 0,-4 1 13 16,3 1 2-16,-2-2-4 0,-3 2-8 0,2 0 1 0,1-1 1 16,-2-3 1-16,1 0 6 0,-3-2-4 0,4-3 2 15,1 0-4-15,1-4-25 0,1-1-47 0,-3-1 47 0,3-3 22 16,0 0-27-16,3-3 23 0,-3-1-5 0,1-2-28 15,-1-3 12-15,0 0 11 0,2-3-28 0,-2 0 30 0,0-5-30 16,1 2 12-16,-1-3 6 0,2 2 13 0,-4-2-13 16,2 0 2-16,0 0-7 0,0-3 0 0,0 1-6 15,0-2 0-15,0 1 1 0,0-3-8 0,0 0 1 0,0-2 13 16,0-1-20-16,2 0-20 0,0-3 33 0,1 0-46 0,3 0 26 16,-1-1-25-16,4-2-13 0,1 0-5 0,1-2-22 15,5 0 7-15,0 1-3 0,-1-2 3 0,3 0-15 0,1 0 29 16,0 2 1-16,0-1-9 0,1 2 2 0,2 5 6 15,-2-1 5-15,2 0 14 0,-2 4-3 0,-1 3 0 16,2 1 4-16,-2 0 10 0,0 1-1 16,-2 4 10-16,-3 1-1 0,4 1 4 0,-4 1 1 0,-2 2 0 0,1 1 3 15,0 0 14-15,-2 3-18 0,-2 0 26 0,0 2-21 0,0-1 17 16,-5 0 4-16,1 2 8 0,-2-1-8 0,2 2 14 16,-3-1-10-16,-2-1-3 0,2 1 22 0,-2 1-22 0,0-4 27 15,0 2-8-15,-4-1 1 0,3-2 0 0,-3 1 20 16,-4-1-18-16,4-1 0 0,-5 0 17 0,0-1 2 15,0 1 1-15,-4-2 2 0,1 1-10 0,-2-2 26 0,1 0-29 16,-2-2 28-16,0 1-4 0,-1-2-5 0,-1-2-4 16,-2 0-20-16,-2 3-22 0,0-3 16 0,0-1 0 0,0 0-23 15,0 0-7-15,-1 0 31 0,4-1-6 0,-2 2-1 16,6-1-48-16,-4 0 24 0,7-5-32 0,-1 3-24 16,2-1-30-16,4-2 3 0,-3 2-25 0,2-3-22 0,2 0-29 15,2 0-7-15,2-2 11 0,-1 3-34 0,0-3-9 16,1 2-46-16,1-3-55 0,1 3 42 0,3-1 29 0,0-1 36 15,3 1 8-15,-1 1 37 0</inkml:trace>
  <inkml:trace contextRef="#ctx0" brushRef="#br2" timeOffset="146951.9199">27731 1401 126 0,'1'0'104'0,"4"1"-4"0,-1 0-11 15,4-2-2-15,4 1 10 0,-2-1-28 16,5 2-7-16,0-1-14 0,5-1 7 0,0-4-7 0,4 2-7 16,-1-1-4-16,-2-2-10 0,3 0 3 0,-1 0-4 15,-3-2 9-15,0 1-5 0,-3-4-6 0,-1 5-21 0,-2-1 13 16,-2-2 7-16,-4 3-11 0,-4-2 0 0,0 2-1 15,-2-1 1-15,0 0 0 0,-4 2 0 0,-4-1-12 0,2-1 12 16,-1 3 0-16,-2-2 0 0,2 3-8 0,-2-2 20 16,1 1-12-16,-4 1 0 0,-1-1 0 0,2 2-8 0,0 1 17 15,1 1-1-15,-2 0-3 0,2-2-13 0,-4 0 8 16,3 2-16-16,0 2 17 0,1-2-22 0,0 2 22 16,-3-4-1-16,1 4-12 0,1 1-8 0,-4-2 0 0,4 2 20 15,-1 0-20-15,-2 1 20 0,2 3-20 0,-4-3 20 16,3 2-20-16,1 2 4 0,-2-2 21 0,2 1-22 15,-1 1 26-15,-1 1-4 0,0 0 5 0,3 1-1 0,-1 1 9 16,2 1 14-16,0 0 5 0,0 0-22 0,2 3 19 16,3-2 15-16,2 2 6 0,-3 0-23 0,4 2 16 0,0-1 3 15,0 1-5-15,0-3 2 0,5 2 3 0,2 0-11 16,-1-2 8-16,0 1-5 0,4-3-17 0,-1 0 0 16,5 0 21-16,2-5-32 0,5-1 21 0,-3-1-27 0,3-2-28 15,3 0-7-15,1-3-54 0,0-2-36 0,4-4-31 0,-4 0-47 16,5-1-35-16,-4-4-100 0,2 1-9 0,1-2 46 15,-3-2 51-15,1 1 36 0,-2-2 7 0,1 0 36 0,-1-2 18 16</inkml:trace>
  <inkml:trace contextRef="#ctx0" brushRef="#br2" timeOffset="147952.14">28700 595 66 0,'0'0'78'0,"3"0"-3"0,-3 0-7 15,1 0-4-15,1 1 8 0,0-1-40 0,-2 4 1 16,1-3-1-16,-2 2 15 0,1 2-4 0,1 1-6 0,-2 0-1 16,1 1 0-16,0 2-3 0,0 0 4 0,0 3 7 15,0 1 0-15,0 3-14 0,0 2 19 0,0 0-15 16,0 3 19-16,0 3-11 0,0 0 11 0,0 4 2 0,-4 2-8 15,4 2 1-15,-1 1 0 0,-2 1 5 0,-1-1-12 16,0 5 1-16,-1-4 13 0,2 2-3 0,-2 0 1 0,2-3 1 16,1 2-4-16,1-4 2 0,-1 1-4 0,1-4 10 15,1 1-18-15,0-4 16 0,0 0-9 0,0 0 1 16,1-4-4-16,-1-2 0 0,0 1-4 0,-1-2-5 0,1-3 1 16,0 1-6-16,0-4-6 0,0 0-12 0,0-3 13 15,0 0-31-15,0-1 0 0,0-3 30 0,0 2-30 0,1-6 31 16,-1 2-5-16,0-3-1 0,0 0 0 0,0 0-12 15,2 0-14-15,-2 0 34 0,0 0-21 0,0 0 1 16,0-3-14-16,-2 2 20 0,2-2-6 0,0-2-14 0,0-1 21 16,0 2-1-16,0-2-6 0,0-3-7 0,2 1 7 0,1-2-7 15,-1 1 0-15,-1-3-20 0,6 0 33 0,-1 0-20 16,2 0 7-16,0-5-40 0,1 3 1 0,0 0 7 0,3-3-7 16,0 1 2-16,-1-1-5 0,4 2 12 0,-5 0-6 15,3-2-4-15,1 3-22 0,1 0 23 0,0 2-9 16,0-1 6-16,-2 2 1 0,4 0 5 0,-8 3 6 0,7 2 0 15,-5-2 1-15,5 4 10 0,-5-1 0 0,0 2 0 16,2 2 5-16,-2-3 0 0,1 4 4 0,0 2 1 0,-1 1 0 16,1 0 0-16,-1 3 4 0,-3 2 0 0,5-1 1 15,-4 1-1-15,3 1 1 0,-3 2-1 0,-1 3 5 16,2 0-4-16,-1 1 4 0,-5-3-5 0,3 3 5 0,-1 0 0 16,-1-2 0-16,-2 2 0 0,0-1 0 0,-1-1 14 15,-2-3-14-15,1 1 0 0,-2 1 4 0,-1-3 1 0,-2 2-1 16,1-4 15-16,-6 0-1 0,5 1-4 0,-1-2-4 15,-6 0-10-15,0 0 23 0,0-1-23 0,-5 2 24 0,2-2 5 16,-4-1-24-16,2 2 14 0,-2 0-14 0,-4 0 10 16,4-3-15-16,-1 3 25 0,0-1-5 0,2-1 0 15,-4-4-15-15,5 5 1 0,-3-4-1 0,3-1 10 0,2 2-5 16,1-2 1-16,0 0-16 0,0 0-11 0,-1 0 21 0,6-3-25 16,-2 1-6-16,4-1 21 0,0 0-20 0,3 0-10 15,-2-3 6-15,0 0-14 0,3 0-28 0,2-1-24 16,-1-1 2-16,1 0-25 0,0 1-53 0,0-2-39 0,0 0-29 15,1-2 27-15,2 3 25 0,6-3 33 0,-5 2 1 16</inkml:trace>
  <inkml:trace contextRef="#ctx0" brushRef="#br2" timeOffset="148751.8899">29860 1261 98 0,'0'-1'93'0,"-3"-2"-8"16,2-1-2-16,-3 3-15 0,0-2-4 0,0 2-28 15,1-2 15-15,0 0-22 0,1 3 7 0,-2 0-3 16,0-3-4-16,2-1 7 0,2 2-10 0,-2-1-4 0,-1-2-4 16,0 2 1-16,1-1-5 0,-1-1 1 0,-4-1-4 15,2 0-11-15,-2 0 11 0,-1 2-11 0,-2-1 12 0,4 1-5 16,-2-2 0-16,0 1 1 0,-1 1-1 0,1 1 1 15,-1-2-1-15,0 4 1 0,1-1-4 0,-1 2-1 0,1-1 1 16,0-1 0-16,-1 2 0 0,-2 0-1 0,3 2 1 16,0-2 0-16,-3 1 0 0,1-2-1 0,4 1 1 15,-4 1 7-15,0 2-7 0,2 2 0 0,-2 1 3 0,-1 1 9 16,2 2-13-16,-3 0 20 0,-2 5 4 0,3-1 4 16,-4 4-8-16,-2 1 4 0,3-2 12 0,0 4 4 15,-2-1-7-15,4 2 4 0,-2 0 4 0,1 0-7 16,1 2 26-16,2-1 0 0,0 1-11 0,4-2 5 0,2 0-3 15,1-2-4-15,2-1-3 0,1 0 1 0,1-1-5 0,6-4-13 16,-1 1 20-16,5-2-29 0,3-3 20 0,2 0-25 16,2-5-6-16,0 1 12 0,3-4 5 0,4 1-22 15,2-4-16-15,-2-1 11 0,2-1-27 0,2-5 22 0,-7 1-32 16,5-3 6-16,0 3-5 0,-4-3-4 0,-2-1 10 0,3 0-23 16,-4-1 20-16,-2-1 0 0,-1 1 5 0,-2-1 5 15,-1 0-9-15,-5 3-4 0,2-4 23 0,-3 1 4 0,0 1 0 16,-6-1-17-16,-1 2 26 0,3 2-22 0,-3-2 5 15,1-1 25-15,-2 3-8 0,0 0 0 0,0 1-8 0,-2 0 25 16,1 1-8-16,1-1-9 0,0 5 13 0,0-1-9 16,0 2 14-16,0 2 8 0,0-2-12 0,0 3-1 15,0-2 10-15,0 2-14 0,0 2 0 0,0-2 14 0,0 0-23 16,0 3 23-16,0 0-9 0,-4 0-5 0,3 3 15 16,-3 1 9-16,1 1-9 0,0 2 5 0,0 1 6 0,-2 1 0 15,2 3 11-15,2-3 1 0,-3 1-25 0,3 1 21 16,1-1-27-16,0-1 23 0,3 2-28 0,0-1 29 15,5-1-5-15,-2 0-35 0,2 0 24 0,3-3-30 16,0 3 18-16,4-1-30 0,2-1-11 0,5-2-40 0,-4 1-19 16,4-3 4-16,-2 0-51 0,1 0 3 0,1-3-64 0,0-2-87 15,-1-1 10-15,-1-4 40 0,-1 0 37 0,-3 0 20 16,-1-2 18-16,0 0 26 0</inkml:trace>
  <inkml:trace contextRef="#ctx0" brushRef="#br2" timeOffset="149486.29">30295 1219 48 0,'0'5'96'16,"0"-1"-17"-16,-3 1-11 0,6 1 14 0,-3-2-25 0,0-1 1 15,1 4-4-15,1 0-15 0,0-3 1 0,1 3 0 16,-2 0 0-16,-1 0 0 0,2 4 1 0,1-4-8 16,-1 4 4-16,0-2 11 0,-2 3 0 0,0-1 1 0,-2 2 8 15,0 2-19-15,4 0 20 0,0-2-11 0,-2 2 0 16,-2 0-3-16,2 2 0 0,0-2 1 0,0-1-12 0,0 3 4 15,0-2 9-15,0 0-12 0,0-1 1 0,0-1-5 16,2 2-3-16,-2-3-5 0,0 2 9 0,0-2-21 16,0 1 8-16,0-3 9 0,1 1 1 0,-1-2-19 0,0-1 15 15,0-2-5-15,-1 1 0 0,1-1 0 0,0-4-4 16,0-1-1-16,0-1 1 0,0 2-10 0,0-2-10 0,0 1 20 16,0-1 5-16,0-1 5 0,0 1 1 0,0-2-1 0,0 2-9 15,0-3 10-15,0 2 12 0,1-4-6 0,1 0-26 16,-1 0 21-16,5-3-27 0,-3-1 28 0,1 2-16 0,-1-4-12 15,3 1 23-15,-1-1-6 0,3-3-29 16,-4 3 30-16,1-3-18 0,3-1-18 0,-1 2 30 0,3-2-12 16,-1-2-6-16,-1 1 6 0,2-1-6 0,2 2 1 0,-1-2-7 15,3 3 12-15,-3 0-17 0,0-1 0 0,3 0-5 16,1 3 0-16,-1-1 11 0,-1 1-32 0,0 0 27 16,2 1-5-16,0 2-11 0,-2-1 1 0,1 1 1 0,1-2 0 15,-2 4 0-15,2-1 1 0,0 1 0 0,-1 0 6 16,-1 2-1-16,-1 0 15 0,-1 1-1 0,0-2-8 0,2 4-10 15,-2 1 15-15,0 1 13 0,0-2-14 0,-1 4 5 16,0 1 0-16,0-1-9 0,0 3 14 0,-2 1-1 16,1 1-8-16,-1 0 22 0,1 3-14 0,1 1-8 15,-6 1 13-15,3 1 0 0,-2-1 13 0,-4 3-13 0,3 2 5 16,-3-3 8-16,1 5-8 0,-2-1-1 0,-3 1 0 0,1 0 14 16,-3 2-13-16,2-1-5 0,0 0 9 0,-1 1 9 15,1 0-4-15,-3-2 0 0,0 2 0 0,1-3-10 16,3 0-4-16,-2 0 0 0,4-1 0 0,-4-1 0 0,1 1-4 0,0-5-19 15,0 1 4-15,2-3-17 0,1 0-13 0,0-6-47 16,-5 0-83-16,2-2-92 0,-1-2 16 16,1-3 44-16,-2-3 16 0,2 2 34 0,-4-4 26 0</inkml:trace>
  <inkml:trace contextRef="#ctx0" brushRef="#br2" timeOffset="154081.1">3600 2812 98 0,'0'0'96'16,"3"0"-21"-16,-2 0 15 0,3 0-12 0,-1-1 1 15,3-1-32-15,-3-2 15 0,3 1-11 0,-1-2 3 16,3-1-2-16,3 0-5 0,-3-1 1 0,0-1-7 0,2-2 1 15,0-1-24-15,0 4 12 0,1-4-11 0,2 1 8 16,1-1 0-16,0 1-16 0,1-2 8 0,0-1 1 0,1 2-1 16,3-1-11-16,0-1 7 0,3 3 1 0,0 1-4 15,0-1-1-15,-1 1 5 0,1 0-4 0,3 1 0 16,-4 2 12-16,3-1-16 0,1 2 12 0,-3-1-12 0,3 0 0 16,-2 2-4-16,-1 0 12 0,0 2-12 0,0 0 0 15,-1 2 13-15,-1-1-17 0,1 2 4 0,-1 2 0 0,-1 2-4 16,-1-1 16-16,2-1-16 0,-1 0-4 0,-1 1 12 15,0 3 9-15,0-3-5 0,1 2 1 0,0 0-1 16,0-1 1-16,-2-2-5 0,2-2-8 0,2 4-8 0,-2-1-1 16,-2-1 9-16,5 2-4 0,-1-2 0 0,0 1 8 15,-1-1-12-15,2 0 4 0,0 3 20 0,2 0 1 0,-2 0-4 16,3 0-22-16,-2 0 22 0,2 2 0 16,0-4-22-16,2 2 1 0,0-1-1 0,1 1 1 0,-1-3 20 0,0 1-20 15,3-2 21-15,0-2-1 0,-1 2-3 0,1-2-13 16,0-1-9-16,0-2 4 0,0 2 9 0,-2-4 0 0,-1 1 9 15,2-3-1-15,-3 3-3 0,1-2-1 0,-3 0 0 16,1-3-17-16,1 3 9 0,-4 0 13 0,1 0-5 0,-2 0 0 16,1 0 0-16,0 2 1 0,-1 1-1 0,-1 0 0 15,2 0 0-15,-2 3 1 0,3-2-10 0,-1 2-12 16,2 0 22-16,-3 0-10 0,2 0 10 0,3 0-1 0,-1-1-21 16,0-1 25-16,-1 1-3 0,1-1-18 0,-1-1 0 15,1 0 13-15,0 2-13 0,-1-2 5 0,2 3 21 0,-3-3-13 16,2 3 12-16,-2 0-3 0,2-2-18 0,0 2 18 15,-1 2-9-15,0-1 0 0,-2 1 8 0,2-2-20 16,-1 3 12-16,-1-2-9 0,-1 2 22 0,1 0-13 0,0-1-9 16,-3-1 9-16,3-1-8 0,-1 3 16 0,0-3-16 15,2 2-1-15,-1-4 22 0,2 2-21 0,-3-1 16 0,4 1-21 16,2-2 22-16,-2-1-22 0,3 0 22 0,-1-1-1 16,2 1-16-16,-2 0-5 0,1-2 5 0,-2 1 3 0,2-1 14 15,-3 2-13-15,0 2 8 0,-2 1 0 16,-1 0 0-16,0 0 0 0,-2 3 1 0,-2-2-1 0,1 2 0 15,-2 3 0-15,-1 0 1 0,2-1-1 0,-1 1 0 0,-3 1 0 16,5 1 1-16,-2-1-1 0,-1-1 0 0,3 0-4 0,0 0 0 16,0-1 0-16,3-1-17 0,-1-1 0 0,1-1 4 15,2-1 1-15,-1 1 12 0,0-2 8 0,2 0-4 16,0 0 5-16,0 0-5 0,-1 0 0 0,2-2 1 0,-3 2-1 16,4 0-4-16,0 2 0 0,1-1 4 0,-1 0-4 15,-3 3 0-15,3-1 0 0,2 0 0 0,-3 0 0 16,0 0 0-16,0 1 0 0,1 1 0 0,-3-2 0 0,0 1-8 15,1-1-9-15,0-1 12 0,0 0 10 0,1-2-1 16,-2 2 0-16,1 0 0 0,0-2 1 0,2 0-1 0,-2 0-4 16,-1-4 4-16,3 3-4 0,0 0 0 0,-2-4 0 15,2 1 0-15,0 1-8 0,-2-4 8 0,1 2 4 0,-1-1-4 16,3-2 0-16,-2 1 0 0,0 1 0 0,-2-2 0 16,2 2 0-16,-1 0 0 0,2 0 0 0,-2 2 0 0,0-2 0 15,2 1 0-15,-1 1 0 0,-1 2 0 0,0-2-9 16,2 4 5-16,-2-3 8 0,0 3 1 0,-1-3-1 15,2 3 0-15,-3-2-4 0,2 0 4 0,-1 1-12 0,0 1-9 16,1-3 0-16,-1 2 25 0,1-1 1 0,-1 2-5 16,1 0 0-16,1-3 1 0,-1 3-1 0,-2-1 0 15,3 1 0-15,-2 0 1 0,1 1-5 0,-1-2 0 0,-1 1 0 16,1 0-17-16,0 0 0 0,1 0 25 0,-1 0-4 0,-1 0 1 16,1 0-1-16,0 0 0 0,1 0 0 0,-1 0 1 15,0 0-5-15,3 0 4 0,1 0 0 0,1 0-4 16,-1 3 0-16,2-2 0 0,2 2 0 0,-1-1 0 0,-1 0 0 15,2 2 0-15,-2-1 0 0,2 1 0 0,-4-1 0 16,2-1 0-16,-1 1-17 0,-1-2 13 0,0 2 8 0,-1 2 0 16,0-4-12-16,0 1-9 0,-1-1 4 0,0 2 22 15,-2-3-1-15,1 3-4 0,0-3 1 0,-1 1-1 0,0-1 0 16,1 0 0-16,-1 0-4 0,-2 0 5 0,2 2-5 16,-2-2 0-16,3 3 0 0,-2 2 0 0,0-4 0 0,2 2 0 15,1 0 0-15,0 2 0 0,0-2 0 0,-1-2-9 16,2 1 1-16,2-1-5 0,-1-1 17 0,2 0 0 15,-1 0 1-15,-1 0-1 0,0 0 0 0,1 0 0 16,-1-3-4-16,-1 2 0 0,0-1 0 0,0-3 0 0,0 1 0 16,0 1 0-16,-2-1 0 0,2-3 0 0,-2 0 0 15,-1 0 0-15,1 2 0 0,-1-1 0 0,1-1 0 0,-4 2 0 16,4-1 0-16,-3 2 0 0,0-2 0 0,-1 2 0 16,-1 3 0-16,1-2 0 0,-2 0 0 0,2 3 0 0,-1 0 0 15,-1-3 0-15,3 2 0 0,-1-1 0 0,0-1 0 0,2 1 0 16,1-2 0-16,1 4 0 0,-3-1 0 0,5-4 0 15,-2 1 0-15,2 1 0 0,-2 3-8 0,2 0-1 16,-1-3 5-16,-2 1 8 0,2 4 1 0,-2-5-1 0,0 1 0 16,-2 4-4-16,0-1 0 0,0 2-17 0,2 0 4 15,-5 0 9-15,1 2 13 0,2-2-5 0,-4 2 0 0,2-1 0 16,-2 3 5-16,2-1-5 0,1 0 0 0,-2 0 1 16,2-1-1-16,-1 1 0 0,1 0-21 0,-1-2 0 15,2 1 4-15,1-2 1 0,2 1 3 0,-2-1 1 0,4 0 8 16,-2 2 13-16,1-3-1 0,-1 2-3 0,4-3-1 15,1 4-21-15,0-4 1 0,0 5 3 0,3-6 9 0,-1 5 13 16,1-4-5-16,0 1 1 0,3-1-1 0,-1-1-12 16,-2 2 13-16,-1-2-5 0,1 0 0 0,0 0 0 15,-1 0 1-15,1 0-1 0,-3-2 0 0,2 2 0 0,-4 0-4 16,2 0 5-16,0 0-5 0,-3 0 0 0,2 0 0 16,-3 0 0-16,1 0 0 0,-3 0 0 0,5 0-17 0,-4 0 0 15,0 0 4-15,2 0 0 0,0 0 9 0,1 0-9 0,-2-3 5 16,2 3 16-16,3 0 1 0,-3-1-1 15,2-3-4-15,0 3 1 0,0-3-1 0,0 1-8 16,2 0 8-16,-2 0-17 0,-2 3 22 0,1-5-14 0,-3 2 5 0,1 3-4 16,0-3-8-16,-4 2 20 0,0 1-12 0,2 0 12 15,-3 0-20-15,1 0 7 0,-3 0 14 0,2 0-1 0,-3 0-8 16,3-2-12-16,-3 4 20 0,2-2-16 0,-2 0 16 16,1 0-16-16,0 0 16 0,0 0-8 0,0 0-8 0,1 0 8 15,1 0 8-15,-1 0-8 0,1 0 0 0,2-3-13 16,1 3 22-16,-2 0-13 0,4 0-5 0,-3 0 18 15,5-3-9-15,-2 3 0 0,-1 0-13 0,1-2 21 16,3 2-8-16,-5 0-12 0,0 0 20 0,1 0-8 0,0 2-8 16,-1-2 16-16,0 4-16 0,-1-2 16 0,1 1-16 15,-1 0 8-15,0-1-8 0,1 3 20 0,0 0-4 0,-1-1-16 16,0-4 16-16,-1 4-8 0,2-2 9 0,2 0-18 16,-3-1 18-16,3 1-22 0,-2-2 22 0,2 0-22 0,0 0 21 15,0 0-20-15,0 0 20 0,0 0-20 0,0 0 20 16,1 1-8-16,2-2-12 0,-1 1 20 0,2 0 0 0,1 0-4 15,0 0 1-15,1 0-5 0,0 0 0 0,2 0-9 16,1-3 1-16,-1-1 0 0,0 3 3 0,-1-3-3 16,0 2 16-16,1 1-3 0,-5-2-1 0,1-2 0 0,2 3 0 15,-2-2 0-15,-3 1-12 0,2 2-9 0,-2-2 13 0,-1 3 8 16,2 0 0-16,-3-6-12 0,1 4 4 0,-1 1 4 16,1-1-4-16,0-1 0 0,-2 3 12 0,2-3-4 15,-1 5 0-15,1-4 0 0,2-2 1 0,-2 4-1 0,3-3-13 16,0-2 5-16,0 4 8 0,3-1-12 0,0-2 4 15,-1 1 0-15,1 0 4 0,-1-1 8 0,-1 3-12 0,1-2-8 16,-1 0 7-16,-1 2 14 0,0-2-1 0,-1 1 0 16,1 1-4-16,-3-3 1 0,0 2-1 0,2-1 0 15,-3-2-12-15,1 4 3 0,0-1 10 0,-2-2-1 0,-1 2 0 16,2-2 0-16,-1 2-4 0,0 2 4 0,0-3 0 16,0 0-4-16,-2 0 5 0,2 0-5 0,3 1-9 0,-1 0 1 15,0 0 4-15,3 1 8 0,-2-1 0 0,2-1-12 16,1 3-5-16,0-1 9 0,2 2 0 0,-1-1 4 0,-4-1 8 15,4 2-4-15,-2-2 1 0,-1 1-1 0,-1-2 0 16,-1 4-8-16,-1-2 8 0,-1 0-12 0,2 1 3 16,-4 2 14-16,1 2-5 0,-2-3 0 0,0 5 0 0,0-3-12 15,-1 2 4-15,0 2 12 0,0-1-4 0,-1 0 0 16,0 1 1-16,2-2-1 0,-3 0 0 0,3 0 0 16,0 0 0-16,-1 0 1 0,1 2-1 0,2-4-17 0,-2 2 22 0,2-1-22 15,1 1 21-15,2-2-20 0,-2 0 20 16,4 3-20-16,-1-3 12 0,-1 1-9 0,1-1 18 0,0 2-18 15,0-1 22-15,1 0-26 0,1 0 5 0,-2 0 20 0,0-2-20 16,2 1 12-16,0 1 0 0,0-1-12 0,0-2 21 16,1-1-5-16,0-1-16 0,-1 2 16 0,0-2 0 15,3 0-16-15,-1 0 16 0,-2 0-16 0,2-3-5 0,-1 0 5 16,-1 1 21-16,2 1-22 0,-2-4 22 0,2 2-5 16,-1-3-20-16,3 2 12 0,-3-2-9 0,1 1 18 0,1 1-18 15,0-1 18-15,3-1-18 0,-1 2 18 0,2-2-18 16,-1 1 18-16,-1-1-22 0,0 0 21 0,1 0-16 0,-1-1 4 15,-1 1-4-15,1-2-1 0,-1 2 9 0,-3-1 13 16,2 1-5-16,-3-2 0 0,2 0 1 0,1 3-5 16,-4-1 0-16,1 1 0 0,-2-1 1 0,2 0-5 0,-1 2 0 15,-1-4 0-15,0 4 4 0,1-2 0 0,-1 1-4 16,0 1 0-16,0 2 4 0,0-1 1 0,3 2-1 0,-5-1-21 16,4 2 0-16,0 0 25 0,-1 0-20 0,-1 0 20 15,2 0-20-15,0 2 20 0,-1-2 0 0,-1-2-12 16,2 2-8-16,2 0-1 0,-1 0 5 0,1 0 8 0,-2 0 8 15,2 0 0-15,-2 0 1 0,1 0-1 0,1 0-4 0,0 0 1 16,-2 0-1-16,0 2 0 0,1 1 0 16,-1 0 1-16,2 1-18 0,0-1 0 0,-1 3 22 0,3-1-22 15,0 2 21-15,0-1-16 0,0 3 16 0,6-3-20 0,-2 0-1 16,0 1 5-16,-2 0 16 0,7 0-16 0,-4-1 20 16,3-1-20-16,-2-1 0 0,3 2 8 0,-3-3 12 0,1 3-3 15,0-1-1-15,-1-2-21 0,0 1 22 0,0-1-22 16,0 2 22-16,-1-2-18 0,4-2 1 15,-4 4 16-15,3-3-8 0,2 2-8 0,0-3 20 0,0 4-20 0,2-4 16 16,1 1-20-16,1-1 20 0,1-1-16 0,-1 3 20 16,2-2-20-16,0 3 8 0,0-4 0 0,0 0-8 0,-2-2 20 15,1 2-3-15,0 2-1 0,-2-4 0 0,0 0 1 16,1-2-22-16,1 1 22 0,0-1-22 0,2 1 21 16,-1-2-20-16,-1-1 20 0,5 0-20 0,-4 2 20 0,1-4-21 15,1 4 22-15,-1 2-1 0,-2 1 1 0,-2 1-5 16,-4-3-8-16,3 3 8 0,-3 0-17 0,-4 0 17 0,1 0-4 15,-2 0 5-15,-4 1-18 0,5-2 0 0,-5 1 22 16,2 3-9-16,1-2 0 0,-1 2 8 0,-3 2-16 0,2-1-1 16,2 2 18-16,0 0-18 0,-2 1 18 0,0 1-1 0,0 1-20 15,-2-3 12-15,2 2 0 0,-2-1 0 0,0 2 12 16,-1-2-20-16,3 3 20 0,-2-1-20 0,-2 0 21 16,3 1-22-16,-3-1 22 0,2 1 0 0,1 1-13 0,-1-2-9 15,0 0 18-15,0 0-18 0,2 0 22 0,0-1-22 16,0-1 22-16,2-1-4 0,3 0-9 0,0 0-13 0,2-1 21 15,1-1-8-15,2-1-8 0,0 0 16 0,1-1 1 16,3-1-1-16,3-1 1 0,-4 2-22 0,1-2 22 16,3 0-22-16,-5-2 21 0,2 2-12 0,-3-1 4 0,5 1-13 15,-5-4 22-15,1 2-9 0,2 0 0 0,0-1-13 16,2-1 13-16,-2-1 9 0,4 1-22 0,-1-1 21 0,1-1 1 16,1 1-1-16,-1 1 1 0,2 1-5 0,-4 0-17 15,1-1 18-15,-1 0-18 0,-3 3 21 0,-1-2-20 0,-3 3 20 16,2 0-21-16,-3-1 22 0,0 1-22 0,-4 0 22 15,2 0-22-15,-1 0 21 0,0 1-20 0,0-1 12 16,0-1 8-16,-2 1-16 0,3 0 16 0,-3 1-21 16,-2 2 5-16,2 0-1 0,1 2 22 0,0-2-21 0,-3 1 3 15,0 2 18-15,2 0-9 0,-2 0-12 0,1 0 21 16,-1 0-22-16,2-1 1 0,0-1 20 0,0 1-20 0,0-1 21 16,0-1-22-16,5 2 5 0,-1-2 17 0,0-2-22 15,2 2 22-15,0-1-22 0,3-1 18 0,0 1-1 0,0-1 1 16,0 2-1-16,1-1 1 0,-2 1-5 0,-1-1 1 0,1 2-1 15,-2-1 0-15,-2 1 1 0,2-1-1 0,-5-1-4 16,3-1 4-16,-4 0-12 0,4-1 12 0,-2 2 0 16,-1-2-21-16,4 0 13 0,0 0 8 0,-1-2 0 0,3 1 1 15,-3 0-1-15,6-1-4 0,-4 1-17 0,2-2 21 16,0 0 0-16,-1 0 1 0,0-2-5 0,0 1 0 0,-3-1-18 16,-1 1 23-16,0 2-10 0,-2-1 1 0,0-1-9 15,-5 4 22-15,2-2-22 0,-2 2 21 0,-1-1-20 16,-2-1 20-16,3 2-21 0,-4 0 22 0,0-1-1 0,0 1 1 15,-2 1-22-15,4-4 22 0,-2 3-1 0,1-1-21 16,-1 1 22-16,2 0 0 0,0 0-5 0,-1 0 0 16,4 0 1-16,-1-2-1 0,-1 2 0 0,0 2 5 0,0-2-5 15,1 0 1-15,-1 0 3 0,-2 0-21 0,5 3 13 16,-4-2 9-16,0 2-22 0,2 0 22 0,0 1-18 0,-3 1 9 16,3 0 4-16,0-1-4 0,0 2 5 0,1-1-1 15,-1-1 9-15,4 1-13 0,0-1 0 0,2 1 13 0,4-2-4 16,-1 0-9-16,3 1-13 0,4-3 13 0,0 4 0 15,1-3 0-15,3-2 0 0,0 0 0 0,1 3 9 16,-3-3-9-16,4 0-9 0,-3 0 9 0,-1 0-9 0,-4-2 9 16,4 1 9-16,-3 1-9 0,2 1-13 0,-1-1 13 0,1 0 9 15,-1 0-9-15,2 0-14 0,-1 0 23 0,1-1-9 16,0 1 9-16,-1 0-5 0,0 0-8 0,-2 0 0 0,-3 3-1 16,-2-3 1-16,-1 3 4 0,-5-2-13 0,1 2 4 15,-4 0 9-15,-1-2 9 0,-3 3-1 0,-3 0-8 16,-2-1-8-16,-1 0 8 0,2 0 0 0,-5-3-9 0,-5 1 18 15,4 3-9-15,-4-1-13 0,-1 0 4 0,1 0 13 16,-2-2-4-16,0 2-8 0,-2-3 12 0,1 3 9 0,-1 2-13 16,0-1-9-16,1-2 22 0,-1-1 0 0,-1 1-21 15,1 0 21-15,-2 2-13 0,1-3 9 0,-2 4-9 16,2-2-14-16,0-2 14 0,-1 1 0 0,3-2 14 0,-1 1-6 16,-1 1 1-16,2-2 0 0,-1 0-4 0,0 0-1 15,3 0 1-15,-1 1-14 0,0 0-9 0,0 1 13 0,1-2-21 16,-2 0-13-16,2 2-25 0,-2-2-24 0,-2 0-29 15,-3 1-90-15,0-1-37 0,-4-1 40 0,-2 1 16 16,-3 0 24-16,-1 0 17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1-09T07:05:50.21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17393 11374 91 0,'2'-1'75'0,"-2"-1"3"0,-2-1-3 0,2 0-14 0,0-1 0 16,-2 1-14-16,2 0-19 0,0-2 16 0,2 3-23 16,-2 2 19-16,0-1-11 0,0 1-11 0,-2-1 15 0,2-1-11 15,0 2 7-15,0 0-10 0,0-3-5 0,0 5 1 16,0-4 0-16,0 2-12 0,0-1 12 0,0 1-4 15,0-2 0-15,-3 2 0 0,2 0 0 0,-5 0-3 0,3 2-1 16,-4-2 1-16,4 0 3 0,-2-2 0 0,-1 2-3 16,-3 0-1-16,0 0 1 0,3 2-1 0,0 2-3 0,-2-2 3 15,0 2-3-15,2-1 4 0,-4 2-5 0,1-1 1 16,1 3 0-16,-2 0 3 0,-1 2 5 0,3-3-9 16,-3 0 1-16,2 2-8 0,-1 2 4 0,-1-2 4 0,0 3 8 15,0 0-5-15,1 1 1 0,-3 1-1 0,1 1 20 16,3 0-4-16,-4 2-15 0,4-1 15 0,-1 3-4 0,-2-2 1 15,4 2-1-15,-2 0-3 0,1 0 3 0,2 3-7 16,1 0 0-16,-1 0 0 0,4 3 8 0,-3 0-12 0,3-1 0 16,2 1 0-16,-1-1-4 0,2 2 4 0,-2-4 8 15,4 0-4-15,-2 0 0 0,3-2-12 0,0-2 0 16,3-1 0-16,-3-1-4 0,2-3 4 0,2 0-4 0,-1 0-4 16,5-3 0-16,-5 0-4 0,4-1-8 0,-2-1-4 15,3-1-4-15,-2 0 0 0,1 0-7 0,2-1 0 16,0-2-19-16,2 1-7 0,-2 1-44 0,0-4-47 0,0 1-44 15,3 0 20-15,-3-2 22 0,1 2 15 0</inkml:trace>
  <inkml:trace contextRef="#ctx0" brushRef="#br0" timeOffset="1100.53">17848 11490 48 0,'4'1'71'15,"0"-1"-3"-15,1 3-4 0,3-3-3 0,0 0-4 16,5 0-21-16,-7 0-14 0,5-1 6 0,2-1 8 0,0 4-18 16,-1-2 4-16,4 0 7 0,-1 0-11 0,2 0 0 15,1 0-4-15,-2 0-3 0,2 0 0 0,-1-2-4 16,2 2 1-16,-2 0 10 0,3-3-4 0,-3 3-10 0,0-1 3 15,2-2-11-15,0-1 15 0,-1 2-7 0,0-3 0 16,0 2-8-16,2-1 15 0,-2 0 0 0,-2 0-11 0,1 0 0 16,1 2 0-16,-5 1 0 0,0-1 0 0,1 2 0 15,-4-1 0-15,0 1 0 0,-4 0 0 0,1 0-7 16,-2 1 18-16,-1-1-8 0,-3 0 8 0,1 0-18 0,-2 0 18 16,0 3 0-16,0-3-11 0,0 3-4 0,0 0 15 0,0-1-18 15,-2 0 0-15,2 2 21 0,0-1-3 0,-1 1 0 16,1-2 0-16,-4-1-3 0,1 1-1 0,0-1 0 0,0-1-3 15,-2 5 0-15,2-5-1 0,-2 1-14 0,2 1 0 16,0-1 19-16,0 2-1 0,-1 0-11 0,1 0 12 0,-3 0-1 16,2 2-3-16,0-4-1 0,0 2 1 0,-1 0-19 15,0 2 12-15,-4-2-8 0,6 0 0 0,-4 1 18 16,2-1 0-16,0 3 1 0,1-1-5 0,-4-1 1 0,2 1 0 16,-1 2-1-16,1-1 1 0,-3 2 0 0,1-1 0 15,0 1-1-15,-2-1 1 0,-1 2 0 0,2-1-19 16,-3-1 4-16,0 5 0 0,1-3 18 0,-3 3 0 0,3 0-3 15,-2 0 0-15,-1 1 0 0,2 0-1 0,-1 2 1 16,1 0-15-16,-2-2 0 0,3 1 18 0,1-1 1 16,-2 4-20-16,2-4-32 0,1-1 41 0,0 2-1 0,-1-1 19 15,0-1-4-15,2 0-8 0,-1-2 8 0,3 3-14 16,-2-3 14-16,0-2-15 0,0 0 19 0,3 0 0 0,-1 0-8 16,-1-2 8-16,6-2-11 0,-4 2 3 0,2-2-3 15,-1 0 3-15,4-1-3 0,0-2 0 0,-4-1-1 0,4 2 1 16,4-2 0-16,-4 1-4 0,-4-1-8 0,4-1 12 15,0-1-4-15,0 1 0 0,0-2 0 0,4-1 0 0,-1 2 0 16,3-3 0-16,-3 1 0 0,2-3 0 0,-1 0 8 0,5 1-5 16,-5-1 1-16,5-1 0 0,0 4-8 0,-5-3-11 15,3 2 11-15,0 0 4 0,-2 4 8 0,2-4-19 16,1 3 7-16,-4 1 4 0,4 0 0 0,-3 1 0 0,1-2 7 16,-1 2-18-16,0 2 19 0,0-2-16 0,1-2 8 15,-2 4 0-15,1-2 0 0,0-2-7 0,1 2 7 16,4 0 3-16,-4 0 1 0,2 0 0 0,-1 0 0 0,2 0-1 15,-1 0 1-15,-2 3 0 0,4-2 3 0,-1 1-3 16,-3 3 4-16,2-2-5 0,-1 0-6 0,0 1 6 0,1 1 5 16,-1-2-4-16,-1 3-8 0,3-3 11 0,-2 0-3 15,-2-1 0-15,3-2-4 0,-2 4 4 0,3-3-4 16,-1 2 0-16,0-3-4 0,5 2 0 0,-5-4 0 0,1 2-14 16,4 2-5-16,-2-2-10 0,-1 0-34 0,2 0-61 15,-1-2-39-15,0 1-5 0,-2-1 22 0,1 1 18 0</inkml:trace>
  <inkml:trace contextRef="#ctx0" brushRef="#br0" timeOffset="1711">18868 11760 76 0,'-1'1'72'0,"-4"-1"-4"0,2 1-8 0,1-1-3 16,-1 0-3-16,2 4-22 0,-3 0-3 0,1 1-4 16,-2-2 0-16,2 3-3 0,2-3 7 0,-5 1-7 15,4 3-4-15,0 1-4 0,-2 3-3 0,-3-5 11 0,6 3 7 16,-6 0-4-16,2 1-14 0,-2 1 15 0,0-1-15 0,1 4 7 16,-2 1 4-16,-3 0-4 0,0-2-7 0,0 4 8 15,-2-1-1-15,0-1 1 0,1 2-5 0,-1-1 9 0,2 1-8 16,-3-1 0-16,4-1-4 0,-2 0 0 0,2-1-3 15,2-1 7-15,0-1 0 0,1 0 0 0,0-1-12 16,4-2-3-16,2 1 4 0,-3-2 8 0,1-1-12 0,3-1 7 16,-2 0-7-16,2-3 0 0,0 0-4 0,-1 0 1 15,2-3 3-15,-1 1 0 0,-1-1-4 0,1 0-4 0,1 0-7 16,-1-2-15-16,-1-1 8 0,1-2-20 0,1 2-21 16,-1-2-36-16,0-3-71 0,4 0-3 0,-3-2 19 0,3-1 19 15</inkml:trace>
  <inkml:trace contextRef="#ctx0" brushRef="#br0" timeOffset="2143.09">18799 11746 59 0,'4'2'78'0,"0"-2"-7"0,-3-2-3 0,2 1-7 0,-3 1-4 16,4 0-10-16,-1-2-15 0,2 1 1 0,-1 1-8 16,0-2 7-16,-2 2-3 0,2-1-18 0,-1 1 0 15,3 0 11-15,-3 0-8 0,4-2-7 0,-4 2 4 0,0 5 0 16,2-4 15-16,-1 4-19 0,0-1 0 0,0 2 12 16,1 2-1-16,-1-1-11 0,-1 2 12 0,3 0-5 0,-5 3 1 15,1 0 3-15,1-1-3 0,0 0 4 0,-1 3-5 16,-1-2 12-16,-1 0-3 0,2 2-1 0,1-1-18 15,-1 1 19-15,0-1-12 0,1 1-7 0,-2-2 14 0,4-1-14 16,-4 0 11-16,4 3-15 0,-2-4 16 0,2 1-16 16,-2-1 15-16,-1-1-4 0,-2 0-7 0,3-1-12 0,-1-1 20 15,1 0-20-15,0 1 20 0,-3-2-20 0,0 0 20 16,0 0-12-16,-3-1 7 0,7 0-7 0,-4 0 8 16,0 0-20-16,0-1 20 0,0 0-8 0,0 3-4 0,0-6 0 15,0 5 1-15,0-3-5 0,0-1-15 0,0-1 12 16,2 4-8-16,-2-4-12 0,0-1 13 0,0 2-12 0,1-2 0 15,-1 0-8-15,0 0-24 0,0 0-30 0,0 0-50 16,0 1-16-16,-1-2-7 0,1 1 26 0</inkml:trace>
  <inkml:trace contextRef="#ctx0" brushRef="#br0" timeOffset="2485.67">18557 12085 59 0,'0'0'89'0,"0"0"0"0,1 0-14 0,-1 0-11 16,-1 0 15-16,2 0-21 0,2 0-11 0,2 0-4 16,2 0-3-16,-1 0-4 0,5 0 1 0,0 0-4 0,0 0-4 15,7-1 0-15,-1-3-7 0,2 2-3 0,1-3 7 16,1 1-15-16,1-1 0 0,2-2-4 0,-1 1-10 0,0-2-5 16,2-1 12-16,-3 2-26 0,-1 1 0 0,-4 0-12 15,2 1-2-15,-3 0-38 0,-4 3-53 0,0-1-45 16,-4 1 14-16,-1 1 23 0</inkml:trace>
  <inkml:trace contextRef="#ctx0" brushRef="#br0" timeOffset="3123.64">19208 11815 80 0,'3'0'71'0,"-3"0"-3"0,-3 0-4 16,3-1-6-16,0-1-5 0,0 2-17 0,0 0-4 0,3 0 4 15,-3 0-7-15,0 0-4 0,0 3 8 0,0-1-4 16,0-1 0-16,0 4-4 0,0-2 1 0,0 1-1 16,2 1-3-16,-4 1-3 0,2 1-1 0,0 0-14 0,0 0-1 15,0-1 16-15,0 3-8 0,0-2 0 0,0 0 7 16,0 1-3-16,0 0-19 0,0 1 12 0,0 0 6 16,0 0-17-16,0 0 14 0,0 0-7 0,0 1-12 0,0-2 12 15,0 2 7-15,0 1-7 0,0-1-1 0,0 1 9 16,0-1-1-16,0 1-11 0,0 1 4 0,0-3-1 0,0 3-10 15,0 0 11-15,0-3-4 0,0 1 3 0,0-1-3 16,0 1-7-16,0-2 11 0,0 3-1 0,0-5 1 0,0 1-4 16,0-1 4-16,0-1-4 0,0 1 0 0,0-2 0 15,0-2-8-15,0 0 12 0,0 2 0 0,2-3-4 16,0-1 0-16,-2 2 0 0,0-2 0 0,0 0 0 0,1 0 0 16,-1 0-4-16,0 0-7 0,0 0 7 0,2-2 8 15,-4 2-23-15,1 0 15 0,2 0-14 0,-1 0-4 0,0 0-1 16,0 0-17-16,0 0-33 0,-1-1-47 0,-1-3-50 0,0 2 13 15,2-3 18-15</inkml:trace>
  <inkml:trace contextRef="#ctx0" brushRef="#br0" timeOffset="3872.99">19223 11818 59 0,'1'-1'71'0,"1"-2"-7"0,3 0-3 16,-1-2-4-16,-1 2-10 0,0-2-15 0,2 3-4 15,2 0 1-15,-2-1-11 0,-1 2 4 0,5-1-1 0,-2 2-10 16,-4 0 7-16,4 0 0 0,2 0-3 0,-5 0 6 16,3 0-6-16,-1 0-1 0,1 0 1 0,0 0-4 15,-2 0 7-15,2 0-7 0,-3 2 3 0,1-1-7 0,-2 4-7 16,3 1 19-16,-3-2-5 0,-1 2 1 0,0 2-4 0,-1-2-15 16,-1 4 1-16,4-2 6 0,-4 1 12 0,1-2-4 15,-1 1 0-15,0-3 0 0,0 2-4 0,2-1 1 0,-2-1-8 16,1 3-8-16,-1-3 12 0,2 1-8 0,-4 0 15 15,-1-2-14-15,2 4 14 0,-3-2-8 0,1 0-6 16,-2 1 17-16,-2 1-17 0,0-4 6 0,1 5 5 0,-1-3 7 16,-3 2-19-16,3-3 19 0,-1 3-12 15,2-2-6-15,-2-2 18 0,5 3-4 0,-2-4-11 0,2 0 0 16,1-2 0-16,1 1 3 0,1-2-10 0,-2 1 14 0,2-1-18 16,3-1 19-16,-1-4-19 0,1 2 18 0,1-1-18 15,0 0 15-15,2 0-19 0,-1-2 15 0,1 2-19 0,3-2 19 16,0-2 0-16,-5 4-15 0,3-3 1 0,-1 3-1 15,1 1 11-15,-1 2 1 0,-2-1 6 0,1 2 1 0,0-1 0 16,-3 1-12-16,3 0 12 0,-2 1-8 0,-2 2 1 16,1 2-8-16,0-3 18 0,0 3 0 0,0 1-14 15,-2-1 0-15,2 2 18 0,1 1-15 0,0-1 19 0,-3 1-19 16,2-1 19-16,2 1-1 0,0-1-17 0,-3 2 3 16,1-1 7-16,1 1 1 0,0-2-1 0,0 2-3 0,-3 2 7 15,2-2 0-15,-2 0 4 0,0 0-4 0,0 0 4 16,0-2 0-16,1 4 7 0,-2-4-7 0,1 0-11 15,0 1 19-15,0 0-12 0,0-2 4 0,0 0-3 0,0-2-9 16,-2 2 16-16,-2-1 1 0,0-2-20 0,1 1 7 0,-2-1 9 16,2-1-5-16,-2-1-19 0,1 1 1 15,-4-1 18-15,2 1 1 0,-1-2-4 0,2 0-16 0,-1 0 16 16,-2 0-20-16,2 0 16 0,0 1-8 0,-3-1 0 0,2 0-4 16,-1-1-7-16,-2 1 4 0,2 0-1 0,-1 0-7 15,1 0 8-15,0 0-8 0,0 0-23 0,-1-2 1 0,1-1-8 16,0 2-28-16,0-4-52 0,0 1-51 0,2-1 11 15,-1-1 23-15,4-1 14 0</inkml:trace>
  <inkml:trace contextRef="#ctx0" brushRef="#br0" timeOffset="4535.79">19795 11389 73 0,'9'2'71'0,"3"-1"-7"0,-2 2-3 0,0 0-4 0,1 0-3 16,3 1-22-16,-2 1-3 0,-2 0-4 0,1 2 0 0,-1 2-3 15,1 0-4-15,-3 0 0 0,2 0 0 0,-1 0-4 16,-5 0-10-16,5 2 18 0,-3 0-11 0,0 0-4 0,-2 1 11 15,2 0-11-15,-2-1 0 0,0 0 1 0,-1 2-1 16,2 0-3-16,-4 1 3 0,1-1-4 0,-2-1 8 16,0 5-11-16,1-2 4 0,-1-2 7 0,0 2 0 0,0-1-4 15,-1 1 4-15,1-1-3 0,0 2-8 0,0-1-4 0,0 0 11 16,0 0 8-16,-2 1-15 0,-3 1 0 0,2-1 0 16,-3 2 18-16,-1 0-10 0,-2 0-8 0,1 2 14 0,-2-2-17 15,-2 0 17-15,-1-2-3 0,4 2 0 0,-2-3-3 16,0 2-1-16,0-4 1 0,1 1-5 0,2-2 1 15,-1-2-4-15,0-1 0 0,0 2-18 0,1-4 14 0,-1 1-15 16,1-3-3-16,0 2-11 0,-1-3 8 0,-2 1-27 16,1 1-46-16,-1-3-53 0,-1 0-6 0,-3 0 17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1-09T06:01:38.36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2986 3196 76 0,'0'-1'61'0,"0"-1"10"0,0-1-10 16,0 2 0-16,0-1-7 0,0 1-19 0,0-3 1 16,0 0 0-16,0 4 7 0,0 0-3 0,0-3 0 0,0 3-18 15,0 0-1-15,0 0 8 0,0-1 8 0,0-2-4 16,0 1-18-16,0 2 7 0,0 0 0 0,0-3 0 0,0 1 0 16,0 0 8-16,0 0-12 0,0-1 5 0,0 2 7 15,-3 1 0-15,3 0-4 0,0-3-15 0,-2 1 1 16,-1 2 14-16,0-3-14 0,-3 2 7 0,3-2 0 0,0 0-3 15,1 0-1-15,-1-2 8 0,-4 2-7 0,2 0 0 16,2-3-5-16,-3 5-3 0,3-2 0 0,0 0 0 0,-2 0 0 16,0-2 0-16,0 4 0 0,-2-2 0 0,2 0-4 15,2 1 0-15,-5 1 0 0,3-4 0 0,-4 5 0 16,3 0 4-16,-4-2-4 0,2 2 0 0,-3 0 0 0,3 0 12 16,-2 2-12-16,1-4-4 0,1 4 4 0,-3-4-4 15,3 2 4-15,-3 0-4 0,3 0 4 0,0 0-4 0,2 0 4 16,-2 0 8-16,2 0-12 0,-1 2 0 0,-1-2 0 15,1 2 0-15,0 1 0 0,1 0 0 0,-2 1 13 0,-1 2-13 16,2-3-4-16,1 3 12 0,-1 0-12 0,1 0 0 16,-3 2-1-16,4-4 5 0,0 2 0 0,-1 0-4 0,1 0 4 15,-1 0 0-15,1 0 0 0,0 0-4 0,2 2 4 16,-2-2 0-16,2 1 0 0,0-2 8 0,-3 2-8 0,3 1-4 16,0-2 4-16,-1 0 0 0,1 1 0 0,0-1 0 15,1 0 0-15,2 0 0 0,-3 0 0 0,0 2 0 16,1-4 0-16,-2 4 0 0,4-2 9 0,0-2-9 0,0 2 0 15,0 0-5-15,-2-1 14 0,1 0-13 0,1-1-1 16,0 0 5-16,1 1 9 0,-1-2-13 0,0 1 12 16,0-1-8-16,-1 2 0 0,1-1-4 0,0-1 12 0,0 2-8 15,0-2-4-15,0 1 0 0,0 1 0 0,3-1 4 0,1 1 0 16,-2-1 0-16,1-1 0 0,0 0 0 0,2 1 0 16,0 0 0-16,0 0 0 0,4-1 0 0,-4 2 8 15,1-1-12-15,1 1 0 0,-1-2 4 0,3-3 0 0,-1 1 0 16,0 2 0-16,0 0 0 0,1 0 0 0,1-3 0 15,0 2 0-15,2 1 0 0,-1 0 0 0,-1 0 0 16,2 0 0-16,-2 3 0 0,4-5 0 0,-3 2 8 0,0 2-8 16,5 2 0-16,-5-4 0 0,2 2-4 0,-2 1 12 15,2-1-8-15,-1 0 12 0,-1 1-16 0,3 0 4 0,-4 0 0 16,0 2 0-16,0-3 4 0,-2 2 8 0,2 0 1 0,-2-2-5 16,-1 2 0-16,2-1 1 0,-1 0-1 0,-2-1-12 15,2 1 4-15,-4-2 8 0,3 2-8 0,-2-1 0 16,1-2 9-16,0 1-1 0,-3 0 0 0,2 1 1 0,-5 0-1 15,3-2-20-15,-3 0 24 0,2 1-3 0,-2 1-18 16,0-1 18-16,0 1-18 0,0-2 1 0,0 1 21 0,-2 1-22 16,2-1 22-16,0 1 0 0,0 1-1 0,-3 0 1 15,0-2-26-15,1 2 26 0,-4 0-21 0,1 0 21 0,1 1 0 16,-1-2-22-16,-2 1 22 0,1 0-22 0,0 0 18 16,0-1 0-16,-1-1-1 0,1 2 1 0,-1-1-9 15,0-2 13-15,-1 1-4 0,0-1 4 0,0 2 5 0,-3-2 0 16,0 0-9-16,-2 0 23 0,2-2-5 0,0 2-18 15,-1-3 24-15,-1 0-5 0,0 0 1 0,0 0-5 16,2 0 0-16,-3 0-4 0,3 0 5 0,0 0-5 0,-2 0-15 16,2-3 10-16,-1 2 1 0,2-2-32 0,-1 0 32 15,0 0-16-15,3-2-16 0,-2 2 27 0,1-1-6 0,1-1-26 16,2 2 26-16,-2 1 0 0,0 1-25 0,2 1 20 16,-1-1-15-16,1 1-10 0,1-2 20 0,0 2-15 15,-1 2-4-15,2-1-5 0,2-1-14 0,-1-1 15 0,3 1-27 16,0 0 5-16,-2 0-25 0,2 0-11 0,0 0 15 0,0 0-23 15,0 0-18-15,2 0-15 0,-2 0-58 0,-2 0-32 16,4 0 22-16,1-2 26 0,2-1 9 0</inkml:trace>
  <inkml:trace contextRef="#ctx0" brushRef="#br0" timeOffset="655.77">3364 3468 66 0,'-1'3'96'0,"-4"-2"-14"0,2 4-10 16,-2-2-4-16,0 1 14 0,-1 2-28 0,1-1 4 15,-3-2-11-15,2 3-4 0,-1-5-6 0,0 4-1 16,2-2-3-16,-3 0-3 0,0 1 6 0,0 1-10 0,2-2-3 15,-2 1-5-15,0 1 12 0,0 1-4 0,0 1-3 16,0-1-4-16,0 2 0 0,1-1-4 0,0 1 0 0,1-2 0 16,1 1-11-16,-1 2 11 0,0 0 1 0,1 2-1 15,0-2-15-15,0 3 23 0,2 0-7 0,-2-2 3 0,2 4 5 16,1-1-1-16,0 1 13 0,0 1-16 0,2-2 20 16,-2 1-4-16,4-1-7 0,0-1 0 0,2 0-4 0,2-1 4 15,-1-2 5-15,2 0 0 0,1-2-12 0,1-1-1 16,4-4 1-16,-1 1 23 0,2-2-5 0,2-1-3 15,0-3-28-15,3-3 23 0,0-1-27 0,0-2 19 0,1-2-5 16,0 1-24-16,-2-2 0 0,2-2 24 0,-2-1-14 16,-2 0-15-16,-2 2 25 0,-2-2-25 0,0 2 25 0,-4 0-1 15,0 1-24-15,-6 2 30 0,1-1-15 0,0 0-10 0,-6 3 24 16,0-2 1-16,-2 2-10 0,-3-1-10 16,0 0 10-16,-3-2-5 0,0 1 15 0,1-2-25 0,-4 3 10 15,-2-2 10-15,2 1-25 0,1-1 25 0,-2 2-25 0,2 0 20 16,-1 3-25-16,3 0 0 0,3 2 10 0,-3 1-20 15,3 0 5-15,0 1-9 0,3 1 0 0,0 1-23 16,1-2-9-16,2 4-2 0,1-4-25 0,1 4-10 0,-2-2-22 16,2-2-47-16,0 4-58 0,0-4 3 0,0 2 12 15,2 0 34-15,-2-1 30 0,1-1 10 0</inkml:trace>
  <inkml:trace contextRef="#ctx0" brushRef="#br0" timeOffset="1287.52">3685 2971 87 0,'0'-1'72'0,"0"2"-23"0,0-1 9 0,0 0-1 16,0 0 7-16,0 0-28 0,0 2 0 0,0 0 0 16,0 3 7-16,0-2-18 0,0 3 8 0,0 1 10 0,3 3 1 15,-1-2-11-15,1 3 3 0,-1 3 8 0,2-3-11 16,-2 3-7-16,1 1 11 0,2 2-11 0,-1-2 1 16,-1 1 10-16,1 1 1 0,-1 1-4 0,-1 0-3 0,-1 1 11 15,1-1-11-15,1 0-4 0,-1 3 0 0,1 0 9 16,0-1-12-16,1 1 8 0,-4 0 0 0,4 1-3 15,-1-1-5-15,2 0 1 0,-5 3 0 0,4-3 0 0,-4 2 0 16,0-2-21-16,4 1 9 0,-1-1 0 0,0 0 0 16,0 0-5-16,0 0 10 0,0-1-5 0,2-1 4 0,-5 1-4 15,3-1 5-15,-1-2 9 0,-2 1-5 0,1-2-13 0,-1-1 5 16,0-1 8-16,0-1 1 0,-1-1 1 0,2-3-6 16,1-1-18-16,0 1 19 0,-2-5-23 0,1 2 13 15,1-1-9-15,-2-4 19 0,1 1-24 0,1-1 25 0,-2-1-11 16,-2 0-14-16,1 2 1 0,2-2 23 0,1-2-29 15,-2 2 25-15,0-1-25 0,0 2 10 0,0-1 5 0,0 0-10 16,0 0-9-16,0-1-15 0,2-2-23 0,-2-1-35 16,0 0-2-16,-2 0-22 0,-1-2-29 0,3-2-50 0,-3-1-63 15,3-3 40-15,-2 0 11 0,2 2 40 0,-2-4 20 16</inkml:trace>
  <inkml:trace contextRef="#ctx0" brushRef="#br0" timeOffset="2077.07">4088 3427 55 0,'0'-3'93'0,"0"3"3"0,0-1-7 0,0-1-17 0,0 2 14 15,0-1-28-15,0-1 0 0,0 2-4 0,0 0 4 16,0-1-3-16,0 2-3 0,0-1-52 0,0-1 33 0,0 1-3 15,0 1-1-15,0 2 9 0,0 0-1 0,0 0-3 16,0 2 1-16,0 1-1 0,0 1-3 0,0 4 4 16,0-3 8-16,0 5 0 0,0 0-3 0,2-1-16 0,-2 2 12 15,0-1-11-15,3 2 12 0,-1 2 0 0,-1-1 9 16,2-1 1-16,1 2 1 0,-1-1-22 0,0 2 19 0,1 0-22 16,-1-1 22-16,2-2-3 0,-1 1-14 0,-1-1 6 15,0 0-5-15,2-1-15 0,-2-1 1 0,5-4 0 16,-4 2 10-16,3-2-5 0,-2-2 1 0,1 1-1 0,3-4-4 15,-4-1 5-15,3-2-6 0,0 1 1 0,3-2-5 0,-2-3 0 16,3-1-6-16,0-1-5 0,-1-3-5 0,2 0 5 16,0-2-32-16,-2 0 26 0,3-2-4 0,-1 0-6 0,-1-1-5 15,-1-1-15-15,-1 2 6 0,1-3-5 0,-2 2 6 16,-1 0 0-16,-1 0 5 0,0 1-5 0,-2 0 10 16,0-1 5-16,-2 1 5 0,-3 1 0 0,2 2 0 0,-1 0-1 15,-1-1 6-15,0 2-5 0,0-1 4 0,0 2 5 16,-1-4 0-16,-1 4 0 0,4-2-13 0,-2 1 13 15,1-1 0-15,1 2 0 0,1-1 0 0,-3-1 0 0,0 2 0 16,0 2 4-16,0-2 10 0,2 2-10 0,-1 1 10 16,-1-1-9-16,0 2 8 0,-1 2-8 0,-1 1-5 0,2-3 14 15,0 3-14-15,0 0 9 0,3 0-9 0,-3 0 0 16,0 1 0-16,0 1 0 0,3-2 5 0,-3 4 9 0,0-3-14 16,0 4 5-16,2 3 9 0,-2-2 0 0,-2 1-9 15,2 2-10-15,3 3 15 0,-3 0-10 0,0-1 5 0,2 1 24 16,-1 0-10-16,3 1 1 0,-1 1-10 0,0 1 10 15,-3-2 5-15,5 2-4 0,-3 2-1 0,1-2-4 16,0 0 5-16,1 1-5 0,-4-2-6 0,0-2 6 0,0 1-10 16,0-2 5-16,3-1-6 0,-3-1 0 0,0-1-5 0,0-2 0 15,2 0-5-15,-2-2-27 0,0-1 16 16,2-1-21-16,-2-2-4 0,1 1-45 0,-2-1-34 0,1 0-34 16,-4-3-55-16,3 0-54 0,-5-1 14 0,3-2 17 0,0 1 41 15,-1-1 19-15,-1-1 22 0</inkml:trace>
  <inkml:trace contextRef="#ctx0" brushRef="#br0" timeOffset="2848.14">4873 3451 123 0,'-2'0'118'0,"2"-1"3"0,-2-2-6 0,2 3-11 15,-1-2-2-15,-1 2-25 0,1-2 0 0,-1 1 4 16,-1 1-6-16,1 0-3 0,-1 0-22 0,-3 0 8 16,1 1 1-16,-3-2-7 0,2 1 0 0,-1 0 9 0,-2 3-7 15,1-1 1-15,2 1-3 0,-1 0-4 0,-2 1-22 16,4-1 24-16,-3 5-28 0,2-4 10 0,-2 2 1 0,3 0 0 16,-1 0 1-16,4-1-5 0,-2 4 0 0,-3-5 11 15,4 2-15-15,-3 2 1 0,3-2 0 0,-4 1-5 16,3 1-11-16,-1-2 17 0,0 1 5 0,-3-1 1 0,5-1-5 15,-2 1-5-15,1 0-6 0,0-2 0 0,1-2 0 16,0-1-5-16,1 2 0 0,1-3-6 0,1 2 0 0,0-1-24 16,-3-1 6-16,3 0-5 0,0 0-6 0,3 0 17 15,0 1-28-15,-2 1 12 0,-1-4 5 0,2 4 1 16,1 1 10-16,-1 0-10 0,1-3 11 0,0 5-22 0,2-2 27 16,0 1-26-16,-1 1 5 0,1-1 26 0,2 1-26 15,-4 0 31-15,3 0-30 0,3 1 30 0,-1 0 0 0,-3 0-30 16,3 2 15-16,0-1 5 0,1 1 0 0,-2-1 0 0,3 2 0 15,-1-3 10-15,-3 3-10 0,2-1 0 0,0-1-15 16,0 1 15-16,-2-4 15 0,2 2-30 0,-3 0 25 16,0-1 0-16,2-1 0 0,-5-1 1 0,4 3-27 0,-4-3 27 15,0 2-27-15,-1-2 26 0,-1 0-25 0,0-1 25 16,0 0-25-16,0 1 25 0,0-1-20 0,0 1 20 0,-1 0-25 16,2 0 30-16,-4-1-25 0,1 3 25 0,-3-2-25 15,2 2 25-15,-4-1-15 0,-1 2 0 0,0-3 6 16,-3 2-6-16,3-1-11 0,-2 1 16 0,2-1-10 0,-2-2 21 15,1 1-16-15,1-2 0 0,2 1 0 0,-3 1 5 16,1-3-15-16,1 0 25 0,-1 2-15 0,1 2 0 0,-1-4 11 16,1 0-27-16,1 0 27 0,-2 3-27 0,0-3 21 15,4-2 0-15,-3 4 1 0,2-2-6 0,-1 0-6 16,0-3-4-16,4 4-6 0,-1-1-20 0,0 0-19 0,1 0-9 16,-1 0 2-16,0 0 2 0,3-1-8 0,0-1-33 15,0-2-5-15,0-1 3 0,-2 2-21 0,2-3-30 0,2-1-53 16,-4-1-9-16,4 0 36 0,-2 0 4 0,3 0 37 15</inkml:trace>
  <inkml:trace contextRef="#ctx0" brushRef="#br0" timeOffset="3378.92">5157 3481 55 0,'0'-1'79'0,"0"1"-5"15,0-2-16-15,-1 1 2 0,1 1 1 0,0 0-32 0,0 0 17 16,0 1-10-16,0-1 8 0,0 0-5 0,0 2 1 16,0 0-14-16,0 2 10 0,0 0-3 0,0 2 3 15,0 2 8-15,0-1-11 0,1 2 12 0,2 2-1 0,0 1-2 16,-1-2-1-16,-2 4-7 0,3-2 0 0,0 1 1 0,-3 1-1 15,3-1-6-15,-1 0 7 0,1 1-8 0,-1 0 21 16,-2-2-4-16,3 1-12 0,-3-1 1 0,3 0 0 0,0 0-4 16,2-1-4-16,-5-1 13 0,1 1-16 0,-1-2 4 15,0 0-5-15,2 0-3 0,-2-2 4 0,2 2 5 16,-4-1-5-16,2-2-13 0,-2 0 0 0,2 0 9 0,0-2 1 16,0 1-6-16,0-1 1 0,0-2-4 0,0-1-1 15,0 1-14-15,2-2 5 0,-2 1-9 0,0-1 0 0,0 0-19 16,0-1 10-16,2 1-23 0,-1-5-12 0,-1 4-34 15,0-2-26-15,2-3-57 0,-4-1-76 0,2-1 19 16,0 0 13-16,0-4 45 0,2-1 1 0,-2-1 36 0</inkml:trace>
  <inkml:trace contextRef="#ctx0" brushRef="#br0" timeOffset="3597.02">5184 3106 151 0,'0'0'118'0,"0"0"7"0,-1-1-17 0,1 1-21 0,1 0-11 16,-1 0-14-16,-1 0-4 0,2 0-6 0,-2 0-15 15,-3 0-26-15,1 0-26 0,-2 1-15 0,2 2-50 0,-3 0-70 16,-2 2-30-16,-2-2 8 0,2 2 30 0</inkml:trace>
  <inkml:trace contextRef="#ctx0" brushRef="#br0" timeOffset="5278.15">2361 4221 80 0,'5'1'75'0,"-1"1"-4"0,-1-2-3 0,0-2 7 0,2 1-14 16,0 1-21-16,2 0 6 0,-2 0-2 0,0 0-1 16,1 0-10-16,-1 0-12 0,3-3 12 0,-2 1 0 0,-1-1-4 15,1 0 1-15,1 0 6 0,0 0-6 0,-4-1-4 16,4 2-4-16,-1 1 12 0,1-1-4 0,0 2 0 0,-2 0-4 15,0 0 1-15,1-2-1 0,-1 4-3 0,4-2 0 16,-4 0-19-16,0 0 19 0,3 0-7 0,-3 0-1 0,2 0-3 16,0 2 4-16,-1-2-1 0,1 3 1 0,-1-2-4 15,3 2 0-15,-1 0 0 0,0-3 4 0,3 3-4 0,0-3-8 16,-3 3 0-16,6-3 12 0,-1 2-4 0,1-4 0 16,-1-1 9-16,0 0-5 0,4-1 0 0,-1 4-3 15,1-3-1-15,2 0-8 0,-3 1 9 0,3-4-5 0,-2 5-8 16,2-1 8-16,0 2 1 0,-3 0-1 0,3-1 1 15,-3-1-1-15,-1 2 1 0,0 0-5 0,0 0 0 0,0 2 0 16,-1-2 1-16,-1 0 3 0,1 0-21 0,2-2 9 16,-3 2 8-16,4 0-16 0,-6 0 20 0,8 0-21 0,-6 0 1 15,4-1 12-15,-1 1-13 0,1-2 5 0,-2 2-1 16,2-1 1-16,0 1 0 0,-3 0-1 0,2 0 26 16,0 0-21-16,-2 3 0 0,0 1-1 0,-1-1 22 0,1 3 0 15,-2 0-21-15,-2 0-1 0,0 2 5 0,1 1 21 16,0-1-21-16,-3 0 0 0,2 1 0 0,-4-3 26 15,6 0-13-15,-4-1-5 0,2-4 14 0,1 4-27 0,-2-4 14 16,1-1 8-16,1-3-12 0,0 0-1 0,-1 0-13 16,4-1 14-16,-3-1 8 0,1-1-22 0,0 0 22 0,-1 2-22 15,1-3 22-15,-2 0-21 0,-1 6 21 0,2-4-22 0,-3 2 9 16,2 0 4-16,-1 3 10 0,-1 0-14 0,0 0 4 16,-1-3-4-16,0 3 4 0,1 3 10 0,-2-6-14 15,4 3-9-15,-1 3 22 0,1-6-13 0,1 3 5 0,3 0-5 16,-3 0-9-16,3 0 13 0,1 0 1 0,2 0-14 15,1-1 22-15,-1-1-22 0,-1 2 23 0,4-1-14 0,-1-2-14 16,-3 0 14-16,4 0 9 0,-2-2-9 0,1 5 0 16,-3-1 0-16,1-4 0 0,-2 5 0 0,0-1 0 15,0-1 0-15,-1 2 0 0,-1 0 0 0,-1 2 0 0,1-1-13 16,-2 1 26-16,1-2-13 0,0 3 0 0,0-2-9 16,2 2 9-16,-1-1 5 0,-2-2-1 0,2 3 1 0,1-3 8 15,0 0-13-15,0 0 0 0,1 0 0 0,-1 0 4 16,-2-2 1-16,3-1-1 0,-1 3-4 0,-1-3 0 15,-1 3 0-15,1-1 0 0,-1 1 0 0,-2-2 0 0,1 1 0 16,-2 2 0-16,1-1 0 0,-2 4 0 0,2-2 0 16,0 0-9-16,-2 1 9 0,1 0 0 0,1-3 0 0,0 1 5 15,1 1-1-15,0-1-4 0,0-1 0 0,0 0 5 16,2 0-5-16,-2 0 0 0,3 0 0 0,-3-1 0 0,2 1 0 16,1 0 0-16,-1 0 0 0,1 0 0 0,0 0 0 15,0 0 0-15,1 0 0 0,0 0 0 0,-2 0 9 0,3 0-9 16,-3 0 0-16,-1 0 0 0,4 0-4 0,-5 0 4 15,3 0 0-15,1 0 0 0,-3 0 0 0,1 1 0 0,0-1 0 16,-1 0 0-16,-1 0 0 0,0 2 0 0,2-1 0 16,-2 4 0-16,1-2 4 0,0 0-4 0,-1 1 0 0,1-1 0 15,1 1 0-15,1 0 14 0,-3 0-14 0,3 2 0 16,-1-3 9-16,0 0-9 0,1 0-5 0,-1 2 5 16,-1-2 0-16,1 0 0 0,0-2 0 0,1 2 0 0,-3 0 0 15,0-1 0-15,3-2 0 0,-1 1-4 0,-2-1 4 16,0 0 0-16,3 0 0 0,-3 0 0 0,2-1 0 15,1-1 0-15,-2-3 0 0,3 4 0 0,-4-2 0 0,3 2 0 16,-1-2-5-16,-2 3 5 0,3-3 0 0,-1 1 0 16,1 2 0-16,-1 0 0 0,1 0 0 0,-1 0 0 0,1 0 0 15,0 2 0-15,1-4 0 0,0 2 0 0,0 0-4 16,0 0 4-16,0 0 4 0,0 0-4 0,-2 0-4 0,1 0 4 16,1 0 0-16,0 0 0 0,1 0-5 0,1-3 5 15,-2 3-14-15,2 0 14 0,-2 0 0 0,2 0 0 16,0 0 0-16,-1 0 0 0,0-2 0 0,3 2 0 0,-4-1-4 15,1 4-1-15,0-3 1 0,-2-2-18 0,2 2 13 0,-3 0-27 16,-2 2-7-16,1-2-34 0,0 0-18 0,-6 0-38 16,0 0-99-16,-3 0-6 0,0 0 31 0,-1 0 16 15,-5 0 23-15,1 2 19 0</inkml:trace>
  <inkml:trace contextRef="#ctx0" brushRef="#br0" timeOffset="7547.28">4477 5589 91 0,'0'0'71'0,"0"0"-7"16,0 0-3-16,0 0-4 0,0 0-3 0,0 0-22 0,0 0-10 16,0 0 6-16,0 0-2 0,0 0-12 0,0 0 8 15,0 0-4-15,0 0-11 0,0 0 11 0,0 0-4 16,2 0 8-16,-2 0-7 0,0 0-1 0,0 0 1 0,4 0-1 16,-4 0-3-16,0 3-7 0,0-2 18 0,2 2 0 15,-2 2-4-15,-2-2 0 0,2 0 1 0,2 1-1 0,-2 2-3 16,-2 0-1-16,2-1 1 0,0-1 0 0,0 2-8 15,2 0 8-15,-2-1-11 0,0-1 0 0,1 4-1 16,1-4 1-16,0 2 0 0,-2 0 11 0,3-1-11 0,-3 1-1 16,3 1 1-16,-3-1 0 0,0 2-4 0,3-1 4 15,-4 1-1-15,2 2 1 0,-2 1 0 0,2-1 0 0,-2-1-1 16,2 2 1-16,-1-1-8 0,2 1 8 0,0-1 11 16,-1 1-7-16,-1 1 3 0,0-2-7 0,2 4-1 0,-2-4 1 15,1 4 8-15,-1-2-9 0,0 3 1 0,-1-2-4 16,1-1 0-16,0 2 0 0,0-1 0 0,0-1 12 15,1 0-12-15,-1 1 0 0,2-2 0 0,2 3 7 0,-2-5-7 16,1 3 0-16,-1-2 0 0,1 1 0 0,0-1 0 16,-1 1-4-16,-2-2 1 0,6 0 3 0,-4 0 0 0,-2-2 0 15,1 4 0-15,-1-4 0 0,0 2 0 0,0-1 0 16,0-1 0-16,2 4 0 0,-2-2 0 0,0 0 7 0,0-2 1 16,2 2-8-16,2-1-4 0,-4 2 4 0,0-1 0 15,2 0 8-15,-2 0-12 0,1 0 4 0,-1 0 7 0,2 0-10 16,-4 0 3-16,4 0 7 0,-4 0-11 0,2 0 4 15,3-1 8-15,-3 1-12 0,2 0 4 0,1-2-4 0,-1-1 4 16,-2 2 0-16,0-1 0 0,3-1-3 0,-1 2 3 16,1-2 0-16,-3-2 0 0,3 2 0 0,-3 2 0 15,0-4 0-15,3 1 0 0,0 1 0 0,-1-1 3 0,-2 2 1 16,-2-3-8-16,2 2 20 0,0 2-1 0,2-2 0 16,-4 1-7-16,4 1-4 0,-4-1 0 0,2 1 19 0,0-1-7 15,0-1-5-15,0 2 1 0,0-2-8 0,0-2 8 16,0 2-1-16,0-1 1 0,0-1 0 0,0 1-4 15,0-3 0-15,0 3 0 0,0-5-4 0,0 2 0 0,0 1 0 16,0 0-4-16,0-3 0 0,0 3 8 0,0-3-4 16,0 1-8-16,0 0-4 0,0-1-20 0,0 0-8 0,0 2-18 15,0-2-8-15,0 0-14 0,0 0-55 0,0 0-57 16,0 0-18-16,0-2 34 0,0 2 18 0</inkml:trace>
  <inkml:trace contextRef="#ctx0" brushRef="#br0" timeOffset="9208.73">4896 6543 91 0,'-8'-2'71'0,"5"-3"0"16,-6 1 8-16,4 0-18 0,-3 1 11 0,1 0-19 16,-2 1-2-16,3-1-4 0,0 1-11 0,-3 0 0 0,0-1-3 15,1 3-4-15,0-2 1 0,-1 1-5 0,-4 1 1 16,5-3-15-16,-3 1 7 0,0 1 1 0,0-1-1 15,1 2-3-15,-4 0 0 0,3-3 0 0,0 2-4 0,2-1 1 16,-1 2-1-16,-2 2 0 0,2-4-3 0,-1 4-1 16,2-4 12-16,1 2-12 0,-2 0 1 0,2 0 11 0,-1 0-8 15,2 0-11-15,-1 0 4 0,2 0-4 0,-3 0 19 0,4 0 0 16,-3 0-3-16,2 0-1 0,-2 0-3 0,0 0-1 16,3 0 1-16,-3 0 0 0,1 0-5 0,0 0 1 0,-1 0 0 15,2 2 0-15,-1-1 0 0,0 0-1 0,-1 3-3 16,1-1 0-16,1 0 0 0,-3 1 0 0,4-1 0 15,-3 0-8-15,0 3 0 0,0-3 12 0,0 2 0 0,0-2-4 16,0 1 0-16,-2-1 0 0,1 2 0 0,1-1-8 16,-1 0-12-16,0 1 4 0,-1 1 0 0,2-1 5 0,-1 1-1 15,1-2 0-15,-2 1 12 0,1 0-4 0,1 0-4 16,3 1 16-16,-3-3-12 0,3 4 11 0,-2-3 1 16,2 0-12-16,0 1-12 0,2-2 5 0,-4 3-1 0,4-3 0 15,-3 1 0-15,3 2 24 0,-2 0-4 0,0-1-5 16,2 1-7-16,-3 1 0 0,3 1 8 0,-2-1-8 0,2 1-12 15,-2 1 12-15,0 0 8 0,2 0-8 0,-2 1-8 16,2-2 1-16,-3 2-1 0,6 1 20 0,-3-2-20 16,-2 1 19-16,4 1 1 0,-1 1-24 0,0-2 20 0,1-1-16 15,-1 0 20-15,2 0-24 0,0 2 5 0,-3-1 18 16,3-1 1-16,2 2-24 0,-4-2 20 0,2 0-12 16,0 0-7-16,2 1 11 0,-4 1 11 0,2-2-11 15,0 1 12-15,0-1-24 0,0 0 12 0,0 2 8 0,2-4 0 16,-1 4-16-16,1-4 16 0,-2 2 0 0,1 0-20 0,3 0 20 15,-1-1 0-15,0 1-8 0,0-2 0 0,3 1-12 0,-4-1 0 16,3 1 4-16,-2 1 16 0,0-3-8 0,4 2 8 16,-4 0-20-16,1-2 20 0,1 3-20 0,1-1 20 0,-3-2-8 15,2 1-12-15,0 1 20 0,3-1-16 0,-5 1 16 16,5-2-8-16,-3 1 8 0,0-1-20 0,1 1 24 16,0 1-20-16,0 0 20 0,-1-1-20 0,0-1 0 0,3 3 20 15,-2-3-12-15,0 0-8 0,-1 1 12 0,0-2-4 16,1 1 4-16,2-1-4 0,-2 1 4 0,-1-2 8 15,3 1 0-15,-3-1-4 0,4 1-8 0,-4-2-4 0,1 0 8 16,1 0 4-16,-1 0 0 0,2-2-8 0,-2 2 8 16,1-2-20-16,-1-1 12 0,2 2 0 0,-2-2 0 0,0 0-8 15,1 2 12-15,-1-1 0 0,3 1-4 0,-2 1 0 16,1-3 0-16,0 3 0 0,1 0 8 0,-1-2-8 16,0 2 0-16,3-1 0 0,-3-1 0 0,0 1 0 0,0-2 0 15,3 1 0-15,-2 1 0 0,1-2 0 0,-1 0 4 16,2 0-4-16,-1 0 0 0,1 1 0 0,-3 1 0 0,3-5 0 15,0 4-8-15,-1-2 12 0,-1 1-4 0,2 0 0 16,-1 0-8-16,-1 0 20 0,2 0-12 0,-1 0 0 0,1 0 0 16,-2 0 0-16,-1 0-8 0,2 0 8 0,-1-2 0 15,2 1 0-15,0-1 0 0,0-1-8 0,-3 0 20 0,3 0-12 16,-1-1 0-16,-1 1 0 0,2-2 0 0,-1-1 12 16,2 3-16-16,-4 0 4 0,2 0 0 0,-1 0 0 15,2-2 0-15,-3 1 0 0,3 0-8 0,-3 1 8 0,0-2 0 16,-1 1 0-16,2-1 0 0,-3 2 0 0,1-1 0 0,-1-1 0 15,0-1-8-15,0 3 8 0,1-1 4 0,-1-1-4 16,1 1 4-16,-1-2-4 0,0 1 0 0,0 1 4 16,1-2-4-16,-1 1 4 0,2-3-4 0,-2 3-8 0,2-1 12 15,-1-2 0-15,0 1 0 0,1 1 0 0,-1-2-4 16,-1 1 4-16,3-1-4 0,-4-1 0 0,3 2 4 0,-3-1-4 16,0 1 0-16,1 0 4 0,0-1-4 0,-4 2 0 15,1 0 0-15,0-2 0 0,-3 2 0 0,2-1 4 16,-1 1-4-16,3-2 0 0,-4 2 0 0,1-1 0 0,1-1 12 15,1 1-20-15,-1-1 8 0,2 1 4 0,-1-2-4 16,-1 0 0-16,1 0 4 0,0-2-4 0,-3 2 0 0,3-1 12 16,-1-1-8-16,-2 1-4 0,0-1 4 0,0 1 0 15,0-1 13-15,0 2-1 0,0-1 0 0,-2 1 1 0,4 0-17 16,-2 0 0-16,0 1 21 0,0 1 0 0,0-1-17 16,-3 1 21-16,1-1-8 0,-1 2-13 0,0-1 13 0,1 1 1 15,-4-1 3-15,3 0-3 0,-2 0 8 0,-1 1-8 16,1-2 8-16,2 1-8 0,-2-1 5 0,-1 2-14 15,0-2 14-15,-1 0 0 0,1-3 1 0,-1 4-1 0,-2-1-23 16,1-2 24-16,0 2-9 0,-1-1-11 0,1 0 11 16,-2 0 9-16,2 2-24 0,-2-2 10 0,0 4 10 0,2-1-25 15,-3 0 20-15,3 0-30 0,0 0 5 0,0 3 0 16,2-2-34-16,0 0-3 0,-1 0-37 0,2-1-11 0,1 2-21 16,2-4-26-16,-1 0-56 0,0 1-53 0,1 0 38 15,1-2 10-15,1 1 42 0,0 2 11 0,0-1 18 16</inkml:trace>
  <inkml:trace contextRef="#ctx0" brushRef="#br0" timeOffset="10055.89">4575 6754 109 0,'0'-1'74'0,"0"2"9"0,0-1-12 0,0-1 4 16,0 2-3-16,0-2-18 0,0 1-14 0,0 1 10 0,0-2-10 15,0 1 0-15,0 1-3 0,-3-1 0 0,3 0 7 16,-3 0-4-16,0 2-3 0,1-2-10 0,-1 1-12 0,3 2 11 16,-3 0 4-16,-2 0-4 0,2-1-18 0,3 2 15 15,-5-1 0-15,5 3-4 0,-3-4 0 0,2 4-19 16,1-2 0-16,-2-1 0 0,2 2 0 0,0-2 0 0,0 0 19 15,-2 0-3-15,4 1-1 0,-4-1 1 0,4 5-4 16,-2-4 0-16,0 2-1 0,0 0-19 0,0-1 12 16,0 2 4-16,0-1-4 0,-2 3 0 0,2 0-8 0,0-3 12 15,2 1 0-15,0 1 0 0,2 0 0 0,-2-1 0 16,1 1 0-16,2-1 0 0,-1 1 0 0,1-2 0 0,2-1 0 16,0 2-8-16,0-1 16 0,-1-2-8 0,2 2-4 15,1-3 0-15,-1 2 12 0,-1-2-16 0,1-2 4 0,1 2-4 16,2-3 5-16,-1 0-5 0,2 0 4 0,-2 0 0 15,1-4 0-15,1 1-4 0,0-3 12 0,0-1-12 16,-1 2 8-16,0-3-12 0,0-1 0 0,-1 2 4 0,1-5 0 16,0 4 8-16,0-2-8 0,-3 2 9 0,3 0-14 15,-3 3 5-15,-2-3 9 0,1 3-9 0,2 3 8 0,-3-1 4 16,1 1 1-16,-1 1-1 0,-1 4-16 0,4-3 0 0,-2 1 4 16,1 2 0-16,0 0 17 0,1 2 4 0,-1-2-17 15,1 1 9-15,1 0-5 0,-2 3 5 0,-2-3 0 16,2 4 4-16,-2-4-12 0,-1 2 12 0,-4 2 0 0,1-2 5 15,1 1 10-15,-3 2-1 0,0 0-22 0,0 0 23 16,0-1-27-16,-3 4 22 0,0-3-22 0,1 3 18 0,-1-3-23 16,-1 1 15-16,-1 1-15 0,2-2-24 0,-2 0-4 15,0 0-36-15,0-2-12 0,-1-1-44 0,1 0-49 16,2-3-81-16,-3-1 6 0,4-1 22 0,-1 1 38 0,-2-2 13 16,4 0 28-16</inkml:trace>
  <inkml:trace contextRef="#ctx0" brushRef="#br0" timeOffset="11254.06">4664 7344 76 0,'0'-2'72'0,"0"2"13"0,0 0-10 0,0 2 4 0,-2-4-7 16,2 2-18-16,-1 0-7 0,4 0-4 0,-5 0-3 15,2 0-11-15,0 0 7 0,0 0-3 0,0 0-11 0,0 0 0 16,0 0 0-16,0 2 0 0,0-1 1 0,0 2-5 16,0-1 1-16,0 2-1 0,0 0 1 0,0 1 0 15,2 1-1-15,-2 2 9 0,0-1-20 0,0-1 1 0,0 1 18 16,0 1-3-16,3 0 0 0,-3 2 0 0,0-2-4 15,0 4 0-15,-3-5 1 0,3 4-5 0,3-1 1 16,-2 1 0-16,1-1-12 0,-2 1 3 0,3-1 1 0,-1 2-12 16,-1 0 12-16,1-2-12 0,-2 3 12 0,5 0 0 15,-5-1-12-15,1 0 8 0,1 0 0 0,1 1 0 0,-3 0-8 16,0 0 8-16,2 1 4 0,-2-2 0 0,0 1 0 16,0-1-12-16,1 2 8 0,-2-1 0 0,1 1 0 15,-2-1 0-15,4 1 0 0,-2-1 0 0,0 2 0 0,0-2 0 16,0 0 0-16,0 0 0 0,0 2 0 0,0-4 0 15,0 2 8-15,1-3-12 0,-1 1 4 0,2 1 0 0,-2-3 8 16,2 0-12-16,0 0 4 0,0 0 9 0,0-3-13 0,-1 2 8 16,-1-1-12-16,2-1 4 0,-1 2 0 0,1-4 0 15,-2 4-4-15,3-1 4 0,-3-1-5 0,2 2 5 16,-1 1 0-16,1-2 0 0,-2 0 0 0,0 1 0 0,2 0 0 16,-4-1 0-16,7-1 0 0,-7 2-12 0,4-1 20 15,-4-1-8-15,4 1 0 0,-2 0 0 0,1-1 0 0,-1-1 0 16,2 2 0-16,-2-1 9 0,-2 1-9 0,4-1 0 15,-2-1 0-15,0 2 0 0,-2-1 0 0,2 0 0 16,0 0 0-16,0 0 0 0,0 0-5 0,0-1 14 0,0 2-9 16,0 1 0-16,0-3-4 0,0 3 12 0,0-2 0 15,0 1-8-15,0 1-4 0,0-2 12 0,0 2-8 0,0-1-4 16,0-1 0-16,0 2 12 0,0-1-8 0,-1-1-4 16,-1 2 0-16,2-1 0 0,-1 1 12 0,1-1-12 0,-2 2 4 15,2-3-4-15,-2 2 0 0,2-4 4 0,0 2-4 16,0 0 4-16,2 0 0 0,-2 0-5 0,0-1 14 15,-2 1-9-15,2 0 0 0,0 1-4 0,0 0-1 0,0 1 5 16,0 1 0-16,0-1 0 0,0 1 9 0,0 1-9 16,0 1-4-16,0-2-1 0,0 1 5 0,0-2 0 0,0 2 0 15,0-1 0-15,0-1 0 0,0 1 0 0,0-2-4 0,0 1 4 16,0-2 0-16,0 0 0 0,0-1 0 16,0 0 0-16,0 0-4 0,0 1 4 0,0-2 0 0,0 1 0 15,0-1 0-15,0 1 0 0,0 1 13 0,0 0-13 0,0-2-5 16,0 2 5-16,0 0 0 0,0 0 0 0,0 1-4 15,-1 0 13-15,1-1-9 0,0 1-5 0,-2-1 5 16,1 0 0-16,-1 2 0 0,0-1 0 0,-1 1 0 0,3-1 0 16,0 1 9-16,0 1-13 0,-1 0 4 0,-1 1 0 15,2 1 0-15,0 1 0 0,0-2 0 0,2 2 0 0,-2-1 0 16,-2-1 0-16,2 1 0 0,0 0 0 0,0-1 0 16,0-2 0-16,0-1-5 0,0-1 5 0,0 0 0 0,0 0 0 15,0-5-4-15,0 2 4 0,0-1-4 0,0-2 0 16,0 0-4-16,-2 0-16 0,2 0 8 0,-4-2-24 15,4-1-23-15,-3-3-11 0,3-1-25 0,-5-1-62 0,2-2-52 16,-2-1 25-16,0-4 24 0,0-1 21 0</inkml:trace>
  <inkml:trace contextRef="#ctx0" brushRef="#br0" timeOffset="12529.84">4441 5568 55 0,'0'0'79'16,"0"0"-5"-16,0 0 9 0,0 0-12 0,0 0 8 0,0 0-22 16,0 0-10-16,0 0-3 0,0 0-5 0,0 0-10 0,0 0 8 15,0 0-4-15,0 0 3 0,0 0-17 0,0 0 6 16,0 0 1-16,0 0 0 0,0 0 0 0,0 1 7 15,2-1-18-15,-1 3 0 0,2-1 12 0,-1 1 6 0,2-1-10 16,-1 0 0-16,2 0-12 0,0-1 1 0,2 1 15 16,-3-2-8-16,4 1 4 0,-2-1 0 0,-1 0-11 0,2 0 0 15,-1-1-12-15,3 1 8 0,-2 0 0 0,-1 1 7 16,2-1-7-16,3 3-4 0,-3-3 0 0,0 2 0 16,3 1 0-16,-2-2 8 0,4 4-8 0,-2-2 0 0,2 0 0 15,1-3 0-15,-3 3 0 0,2-3-4 0,2 1 4 16,0 1 0-16,2-2-4 0,-1 0 0 0,1-2-12 15,-1 2 12-15,1-1-8 0,2 1 8 0,-3 1 0 0,5-1 0 16,-4 0 0-16,1 0 0 0,0 2 0 0,-2-2 0 16,2 1 0-16,-4-1 0 0,2 2 4 0,-2-1 0 0,2 2 0 15,-4-1 0-15,3 1-4 0,-3 0 0 0,3-2 4 16,-3 2-4-16,1-1 0 0,1-1 0 0,0 2 8 0,0-1-8 16,1-1 0-16,-1-1 0 0,2 0-12 0,-2 0 12 0,2 0 0 15,1-1 0-15,-1 2 0 0,0-1 0 0,0-1 4 16,-1 1-4-16,0 0-4 0,0 0 4 0,-2 0 0 15,0 0 0-15,-1 0 0 0,1 0 0 0,-2 0 0 0,0 0 0 16,-3 1 0-16,0-1 0 0,3 2 0 0,-3 1 0 16,0-2 0-16,1 2-8 0,-1-1 12 0,0 2-4 15,2-2 0-15,1-1 0 0,-2-1 0 0,1 2 0 0,2-2 0 16,-2 0 0-16,2 0-8 0,0 0 8 0,-1 0 4 16,1-2-4-16,-1 2 0 0,-1 2 0 0,4-2 0 0,-3 3-8 15,-1-2 8-15,4 2 4 0,-3 0-12 0,-2 0 12 16,1 0 0-16,1 0-12 0,-2-1 8 0,1 2 4 15,0-1 0-15,0 0 0 0,-2-2-12 0,0 3 12 0,0-3-12 16,5 1 8-16,-5-2 4 0,0 0-4 0,4 3 0 16,-2-3-8-16,-2 0 12 0,1 0 0 0,1 0-12 0,-1 0 20 15,-1 0-20-15,0-2 12 0,-2 2 0 0,-1 2 0 16,0-2 0-16,-2 0 0 0,-1 0-4 0,-1 0 12 0,-1 0-12 16,0-2-8-16,2 2 8 0,-4 0 0 0,2 0 4 15,0 0 0-15,-1 0-4 0,1 0 0 0,1 0 0 16,-1 0 0-16,0 0 0 0,0 0 0 0,2 0 0 0,-2 0 0 15,0 0 0-15,3 0-4 0,-2 0 0 0,2 0 8 0,-1 0-28 16,-2 0-8-16,0 0 1 0,3-1-24 0,-4-2-10 16,2-1-30-16,-2 0-62 0,-1 0-55 0,-3-2 25 0,1 0 22 15,1-2 30-15</inkml:trace>
  <inkml:trace contextRef="#ctx0" brushRef="#br0" timeOffset="13083.28">5824 5388 94 0,'2'4'72'0,"-4"1"-5"0,2 1-2 0,2-2-1 0,3 2 4 15,-5 0-21-15,3 2 0 0,1-2-4 0,-4 1-3 16,0 2-22-16,3 0 14 0,1 1-6 0,-3 0-12 0,1 2 8 15,-2-2 11-15,3 1-11 0,0-1 0 0,-1 2-3 16,-2 0-1-16,5-1 1 0,-4 1-1 0,1-2 1 16,4 1-5-16,-4-1 9 0,2 1-8 0,0-1-4 0,-3-1 8 15,2 3-12-15,2-3 1 0,-3 2 3 0,1-1-3 16,-1 1 3-16,2-1 8 0,-4 1 0 0,2-1 0 0,-1 1-4 16,-1-1 5-16,0 1-5 0,0-1-15 0,0-1 0 15,0 2 19-15,0 0 1 0,-1-1-9 0,1-2-11 16,1 0 12-16,-1 0-4 0,0-1 4 0,0-2-5 0,0 2 1 15,0 1 0-15,0-5 0 0,-1 0 0 0,1 1 8 16,0-2-8-16,0-1 0 0,0 2-4 0,0-3 0 0,0 2 0 16,0-2 0-16,0 1 0 0,0-1 0 0,0-1 4 15,0-1-8-15,0 4 0 0,0-1 0 0,0-1 0 16,0 0 0-16,0 0 0 0,0 0-4 0,0-3 0 0,0 3-12 16,0-3-24-16,0-1-23 0,0-2 1 0,0-1-37 15,0-1-69-15,-2-3-45 0,-1-2 26 0,3-1 22 0,0-1 19 16</inkml:trace>
  <inkml:trace contextRef="#ctx0" brushRef="#br0" timeOffset="14841.77">5856 5400 48 0,'2'0'78'16,"2"0"-3"-16,0 0-3 0,3 0-8 0,-2 0-3 15,3 0-18-15,0 0 4 0,3 0-4 0,-5 0-14 0,4 0 7 16,-1 0-4-16,2 0-6 0,-1 0-19 0,2 0 11 15,-2 0-11-15,1 0 19 0,1 0-11 0,1 0 7 16,0 0 0-16,-2 0-22 0,2 0 0 0,2 0 0 0,-2 1 0 16,1 1 3-16,-1 1 1 0,1-2 18 0,-1 3-11 0,0 1 0 15,1-2 0-15,-3 0 0 0,3-1 0 0,-1 1-3 16,-2-3-1-16,3 1 12 0,-3-1-5 0,3 1-6 0,-1-2-4 16,1 1 11-16,-1-1-12 0,1 1 1 0,0 0 0 15,2-3-4-15,1 3 0 0,1-3 0 0,-1 0-8 16,0 1 8-16,1-1 8 0,1 1-8 0,1 1-11 0,0 0 11 15,0-1-8-15,-1 2 8 0,0 0 11 0,3 0-11 16,-3 2 0-16,2-1 0 0,-3-2 4 0,2 2-4 16,0-1 0-16,-1 1 0 0,0-1 4 0,3 4-4 0,-3-3 4 15,0 1-1-15,2 1-10 0,-2 0 7 0,3-3 4 16,-2 0 7-16,2 1-11 0,-1-1 0 0,1 2 0 0,-1-2 0 16,-2 0 0-16,5 0 0 0,-3-3 4 0,0 3 7 15,1 1-11-15,2-1 0 0,-6 0 0 0,4 0 0 0,-4 0 0 16,2 0 0-16,-2 0 0 0,1-1 0 0,-3 1 0 15,1 0 11-15,-2 0-11 0,1 0 4 0,-4 0 7 16,4 0-11-16,-2 0 4 0,2 0-4 0,-3 0 4 0,1 0-4 16,2 0 0-16,0 0-8 0,1-2 12 0,0 1-4 15,1-2 0-15,2 1 0 0,-2-3 0 0,2 1 0 0,1 1 0 16,-2-1 0-16,0 2 0 0,1-1 7 0,0 3-7 0,-2-2 0 16,0 1 0-16,1 1 0 0,0 0 0 15,-2 0 0-15,0 1 0 0,0 1 4 0,-2-4-4 0,1 2 4 16,0-1 4-16,-3 4-8 0,2-3 0 0,-2 0 0 0,2 2 0 15,-2-1 0-15,1-1 0 0,-1 2 0 0,-2 1 0 16,0-3 0-16,0 0-8 0,-1 0 8 0,-1 1 4 0,-1 1 7 16,-1-2-11-16,-1 0 8 0,0 0-12 0,-1 0 4 15,-4 0 0-15,1 0 8 0,0 0-12 0,-1 0 4 16,-1 0 0-16,0 0 4 0,0 0-8 0,0 0 19 0,-1 0-7 16,1 0-8-16,0 0 7 0,0 0-7 0,0 0 19 15,0 0-19-15,0 0 16 0,0 0-20 0,0 0 19 16,0 0-3-16,0 0-1 0,0 0-3 0,0 0-19 0,0 0 22 15,0 0-19-15,0 0 16 0,0 0-19 0,0 0 18 16,0 0-14-16,0 0-1 0,0 3 19 0,0-3-18 0,0 2 7 16,0 2 11-16,0-1-18 0,0 0 18 0,0 0-19 15,0 0 20-15,0 3-20 0,0-2 20 0,0-1-12 0,0 3 12 16,0-1-20-16,0-2 16 0,0 1-16 0,0 1 0 16,0 2 20-16,0-1-1 0,0 0-11 0,0 2-11 15,0-1 11-15,0 2 7 0,0-1-18 0,0-1 3 0,0 4 8 16,0-1 8-16,0-1 0 0,0 0-20 0,0 2 20 15,0-1-1-15,0-1 1 0,0 2-8 0,0-1 8 0,0-1-4 16,0 2-20-16,0-2 24 0,0 0-4 0,0 0-12 0,0-2-3 16,0 2-1-16,0-1 0 0,0-1 5 0,0 1-1 15,0-1 0-15,0 2 0 0,0-1 20 0,0-1-4 16,0 1-1-16,0-1 1 0,0 2 0 0,0-1-4 0,0 0 0 16,0 2 0-16,0-2-1 0,0 0-3 0,0-2 0 15,0 2 0-15,0-1 0 0,0 0 0 0,0 0-15 0,0-1-1 16,0-2 13-16,0 2 6 0,0-1-6 0,0 1 6 15,0-3 1-15,0 1 0 0,0 1-4 0,0-5 0 16,0 4 0-16,0-1 0 0,0-1 0 0,0-2 0 0,0 4 0 16,0-4 0-16,0 0-11 0,0 3 7 0,0-3 4 15,0 3 4-15,0-3-12 0,0 0 8 0,0 0 0 0,0 2 4 16,0-1-12-16,0 1-4 0,0-2 1 0,0-2-1 16,-2 4 12-16,0 1 8 0,1-2 0 0,-1 0-1 15,-1 1-3-15,0 0 4 0,-1-4-4 0,0 4 0 0,-2-1 0 16,3-1-1-16,-1 0 1 0,-5 0 0 0,6 0 0 15,-3 0 0-15,2 0 0 0,-2 0 0 0,0 2 0 0,-2-2-4 16,2 1 0-16,-1-1 0 0,1 0-8 0,-1 0 8 0,0-3 0 16,-1 3-8-16,0 2 8 0,-3-2 0 0,3 0 0 15,-2 0 0-15,1 0 0 0,-4 0 0 0,2 0 0 16,-1-2 0-16,-1 2 0 0,0-3-12 0,-3 3 12 0,4-3 0 16,-4 2-7-16,0 1 3 0,0-3 8 0,0 3 0 15,-1-2-1-15,-2 1-3 0,3 1 0 0,-2 0 4 16,0-2-19-16,-1 2 3 0,-1 2 1 0,2-4 7 0,-2 2-8 15,0 0 5-15,2-1 7 0,-1 1 7 0,1 0 1 16,-1 1 0-16,2-1-12 0,-2 2 4 0,0-2-4 0,1 0 4 16,-2 0 8-16,4 0-1 0,-3 0-10 0,0 0 6 15,0 0-10-15,2 0 7 0,-1 1 4 0,1-2-12 0,-2 1 12 16,5 0 0-16,-3 0-12 0,2 0 8 0,0-2-4 16,0 1 4-16,1 1 4 0,-2-2-8 0,2 2 4 0,-2-1 4 15,2-1 4-15,-2 0-5 0,2 1 1 0,-2 0-11 16,0 2-5-16,0-2 12 0,0 1 8 0,1 0-4 15,-4 0-8-15,3 0-8 0,-1 0 12 0,-1 0 8 0,-1 0 0 16,3 0-12-16,-1 0 11 0,-2 0-10 0,3 0-9 16,-1 0 12-16,1 0 8 0,0 0-1 0,4 0 1 0,-4 0-4 15,3 0 0-15,0 0 0 0,1 0 0 0,2 0-1 16,-1 0 1-16,0 0 0 0,3 0-4 0,-1 0-8 0,-2-3-7 16,4 0 11-16,-1 1 0 0,2 1-7 0,-2-4 3 15,2 5 0-15,-2-3 1 0,0 0-1 0,-1-1 4 0,2-1 8 16,-1 5 8-16,2-1-5 0,-5 1 1 0,3 0 0 15,0 0-1-15,-3-2 1 0,3-1-4 0,-1 3 0 16,-2 1 0-16,1 1-1 0,2-2 1 0,-3 0 0 0,0 0 0 16,2 0 0-16,-1 0 0 0,1-2-4 0,-1 2 0 15,2 0 0-15,-3 0 0 0,3 0-8 0,0 0-7 0,-1 0 3 16,-2 0 0-16,3 0 12 0,0 0 8 0,-3 0-4 16,2-1 0-16,-3 1 0 0,0-3 0 0,4 3-1 0,-3 0 1 15,-2-1 0-15,4-1 0 0,-4-2-12 0,2 4 12 16,1-3-8-16,2 4-3 0,-4-2-1 0,2-2 12 15,2 1 11-15,-1-1-7 0,1 3 4 0,2 0-1 0,-1 0 5 16,1-1 0-16,0 1-1 0,4-2 5 0,1 2-4 16,-1 2 4-16,2-5 8 0,-3 1 0 0,3 2-4 0,0 0-3 15,0-1-5-15,3 2 1 0,-3-2-25 0,0 1 8 16,0 0 8-16,-3 0-16 0,3 0-9 0,0 0 5 16,0 0-5-16,0 0-23 0,0 0-4 0,0 0 0 0,0 0-26 15,0 0-23-15,0 1-46 0,0-1-68 0,0 0 18 0,0 0 6 16,3 0 37-16,0 0 0 0</inkml:trace>
  <inkml:trace contextRef="#ctx0" brushRef="#br0" timeOffset="16746.3">7973 5661 98 0,'6'0'85'0,"-2"0"5"15,0 0-4-15,2 0-4 0,-1 1-14 0,0-2-28 16,1 1 7-16,1 0-4 0,2 0-10 0,-1 0 3 15,0 0-3-15,2 0-3 0,0 0 10 0,0 0-14 0,0-2-4 16,0 1 8-16,-2 1-12 0,2-2 1 0,-1 0-4 16,-1 1 0-16,0 1 7 0,0-1-10 0,3 1 6 15,-3-2-10-15,0 2 11 0,1 2-19 0,1-2 4 0,0-2 19 16,0 4-4-16,0-2 0 0,3 0 0 0,-1-2 0 16,-2 2 1-16,4 0-5 0,0 0 1 0,-1 0 0 0,3 0-12 15,-2 0-8-15,0 0 19 0,1-1-11 0,0 1 0 16,0 0 8-16,2 0-8 0,-3 0 0 0,0-2 0 0,2 2 0 15,-2 0 0-15,-1 0 0 0,0 0 0 0,1 0-12 16,-3 0 0-16,3 0 12 0,-3 0 0 0,3 0-4 16,-1 0 4-16,0 0 0 0,1 0 0 0,0 0 0 0,2 0 0 15,0 0-12-15,1-1 12 0,-1-2-4 0,0 1 0 16,4-1 0-16,-4-1 0 0,3 1 0 0,0 0 4 0,-3-2-12 16,3 0 8-16,-2 0 0 0,-1 3 0 0,0 1 0 15,-2-1 0-15,-1 2 0 0,-2-1 0 0,0 1-8 0,-3 0 8 16,0 0 4-16,0 0 8 0,1 1-20 0,-2-1 8 15,-1-1 0-15,0 1 0 0,2 0-8 0,-2 0 8 0,2 0 12 16,0 0-12-16,0 0 4 0,0 0-4 0,2 0 0 16,-1 0 0-16,2 0 0 0,2 0 0 0,-1 0 0 0,-2 0 0 15,3 0 4-15,1 0-4 0,-3 0-8 0,3 0 8 16,0 0 0-16,0 0 0 0,-4 0 0 0,3 0 0 16,-1 0 0-16,-1 0 0 0,1 0-8 0,-2 0 8 0,2 0 4 15,-3 0-4-15,2 0 0 0,-1 0 0 0,-1 0 0 16,2 0 0-16,-3 0 12 0,3 0-12 0,3 0 0 15,-4 0 0-15,2 0 0 0,0 0 4 0,0 0-4 0,1 0 0 16,-2 0-8-16,-1 0 8 0,2 0 4 0,-1 0-4 16,-3 0-8-16,1 0 0 0,1 0 20 0,-2 0-20 0,1 0 8 15,-2 0 0-15,1 0 0 0,-2 0 0 0,2 0 0 16,-2 0 0-16,-1 0 0 0,1 0 0 0,-1 0 4 0,3 0-16 16,-2 0 12-16,-1 0 0 0,0 0 0 0,1 0 0 15,-1 0 0-15,1 0 0 0,0 0 0 0,-1 0-8 0,0 0 12 16,1 0 0-16,-1 0 0 0,1 0-4 0,-1 0 0 15,-3 0-8-15,2 0 8 0,0 0 0 0,-1 0 0 0,2 0 8 16,-5 0-8-16,1 0 0 0,2 0 0 0,-3 0 4 16,2 0-4-16,-1 0 0 0,-1 0 0 0,3 0 0 15,-1 0 0-15,0 0-4 0,2 0 0 0,0 0 4 0,1 0 8 16,-1 0-8-16,1 0 4 0,1 0 0 0,0 0 0 16,-1 0-4-16,0 0 0 0,-2 0 0 0,3 0 0 0,-1 0 0 15,-2 0-20-15,1 0 12 0,-1 0 8 0,-2 0 0 16,1 0-20-16,1 0 16 0,-1 0 8 0,-2 0-4 0,0 0 4 15,0 0 0-15,1 0-4 0,-2 0 0 0,2 0-8 16,-2 0 12-16,2 0 0 0,-2 0 0 0,1 0 0 16,0 0-12-16,0 0-8 0,0 0 4 0,0 0 1 0,0 0 3 15,0 0 0-15,1-2 0 0,1 2 20 0,-2 0 0 16,0 0-1-16,0-3-11 0,0 2 8 0,4-1 0 0,-4-2-8 16,2 4 8-16,-1-2 0 0,-1 2 0 0,0-3-12 15,0 2 4-15,0-1 0 0,0 2 4 0,2 0-12 16,-4 2 12-16,2-2 4 0,2-2 0 0,-2 1 0 0,-2-1 4 15,2 2 8-15,0 0-8 0,0-1-8 0,0 1 12 0,-1 0 9 16,-1-2-1-16,-2 2-16 0,2-2 17 0,-1 2-17 16,0-1 22-16,0 1-14 0,-2-1-7 0,0 1 8 15,0 0-13-15,1-2 13 0,1 2-4 0,-2-1 0 0,5 2 0 16,-3-2 0-16,-2 4-4 0,3-5-1 0,-1 2 1 16,1 0 0-16,-1 0 0 0,0-1-5 0,-1 4 1 0,-1-2-1 15,0 2 1-15,2-1-1 0,-2 2 5 0,3-1 0 16,-2 2 9-16,-4 1-9 0,5 0 14 0,1 1 0 0,1-3 0 15,-1 3-18-15,0-1 18 0,2-1-18 0,0 2 14 16,0-3-14-16,0 2 23 0,0-1-23 0,4 1 20 16,-3-2-25-16,1 1 24 0,3-1-9 0,1 1-15 0,0-1 10 15,2-1-5-15,-1 0 5 0,2-3-15 0,2 3 10 16,-3-3 15-16,0 0-30 0,1 0 15 0,2 0-5 0,-3-2 0 16,1-2 0-16,0 1 10 0,-1-1-10 0,1 1-15 15,-3-3 25-15,-1 0-10 0,1 0 10 0,-4-3 1 0,0 1-11 16,-1 2-11-16,-1 0 11 0,2 0 0 0,-2 2 6 15,-2-2 9-15,-1 1-10 0,-2 1 0 0,2-1 6 16,0 2-1-16,-2 0 11 0,-1 2 11 0,0-1-5 0,-1 1 0 16,2-1-21-16,0 2-6 0,-2 0 28 0,1 0 0 0,1 2-5 15,0-2-6-15,0 0 0 0,0 0-23 0,1 0 24 16,-1 0 0-16,0 3-6 0,2 0 0 0,0 1 0 16,-2-1-6-16,5 2 0 0,-2-1 0 0,1 2-12 0,-1-1 12 15,1 1-18-15,1-3-12 0,0 1 12 0,0-2-6 16,1-1 6-16,2 1-5 0,-1-1 5 0,1-1-5 0,-1 0 0 15,3 0 0-15,1 0 0 0,-1-3-16 0,2 0 33 16,0 1-27-16,-1 0 21 0,1-1-15 0,-4 0 15 16,1-2 6-16,-1 0 6 0,-3 1 15 0,2 0 6 0,-2 2 6 15,0-1-5-15,-2 2 7 0,2 1 5 0,-3-3 2 16,-1 3 6-16,4-2 14 0,0 2-24 0,-2 0 1 16,-1 0 8-16,-2 0-6 0,2 0-7 0,0 0-6 0,-2-1-6 15,2 2-15-15,0-1-14 0,-5 0-29 0,3 0-46 0,-1 0-43 16,1 0-39-16,-1 2-57 0,-2-1-59 0,0 1-64 15,0-2 47-15,0 3 49 0,-4-3 39 0,2 1 14 16,-4 1 30-16,1 1 12 0</inkml:trace>
  <inkml:trace contextRef="#ctx0" brushRef="#br0" timeOffset="20219.71">4710 8935 98 0,'6'0'64'15,"0"0"-3"-15,0 0-8 0,-1 0 1 0,0 0-4 16,0 0-21-16,1 0-1 0,1 0 1 0,0 0-7 0,1 0-1 16,0 0-3-16,-1 0 0 0,2 0-3 0,-1 0-1 15,3 0-3-15,0 0 0 0,-3-2 0 0,2 2-4 0,0 0 0 16,-2 0 0-16,4 0 1 0,-3 0-5 0,-1-1 1 16,0 1 0-16,-2 0-1 0,3 1 1 0,-4-2-8 15,3 1 8-15,-3 0-1 0,1 0 1 0,4 0 3 0,-4 0 1 16,4 0-1-16,-2 0 0 0,2 0-7 0,2 0 15 15,-1 0-8-15,3 0 0 0,-1 0 1 0,2 0-1 0,-2 0-11 16,3 0 19-16,-2 0-19 0,0 0 19 0,2 0-11 0,0 0-8 16,-2 0 19-16,2 0-12 0,-2 0 8 0,2 0 0 15,-2 0 0-15,0 0 0 0,-1 0-3 0,0 0-1 16,1 0 0-16,-1 0-18 0,1 0 4 0,-3 0 0 0,3 0-1 16,-1 0 19-16,-2 0-3 0,3 0-1 0,-1 0 0 15,1 0-18-15,-1 0 4 0,2 0 0 0,-2 0 14 0,3 0-14 16,-2 0-1-16,-1 0 8 0,3 0 11 0,-2 0-3 15,2 0-16-15,-2 0 16 0,3 0-1 0,-4 0 0 0,3 0 1 16,0 0-1-16,-1 0 1 0,-2 0-5 0,3 0 1 16,-5 0 0-16,4 1-1 0,-2-1 1 0,-1 2 0 15,0-2 0-15,-2 3-1 0,2-3 1 0,-2 2 0 0,-1 1-1 16,2 0 1-16,0-2 0 0,-1 2-4 0,2-2-8 16,-1-1-6-16,1 2 2 0,0-2 1 0,1 5 0 15,1-5 4-15,0 0-1 0,-2 1 5 0,3 1-1 0,0-2 0 16,0 1 12-16,1 1-5 0,0-2-6 0,1 0-1 15,-3 0 0-15,1 0 12 0,2 0 7 0,-1 0-4 0,0 0 0 16,-1 0 0-16,-2 0-4 0,0 0-14 0,1 0 7 16,2 0 0-16,-4 0 0 0,1 0 0 0,1 0 7 0,-1-2-10 15,-2 2-9-15,3-1 5 0,-2 1 11 0,0 0 3 16,2-2-7-16,-1 1 0 0,-2-1 0 0,0 2 0 0,2-1 0 16,-1 1 0-16,1-2 8 0,1-1-1 0,1 2-11 15,0-2-7-15,-2 3 11 0,3-3 0 0,1 0 11 16,-1-2-18-16,4 2 14 0,-2-1-7 0,1 1 0 0,0 0-11 15,3-2 19-15,0 2-8 0,2-1-12 0,-2 1 20 0,3 1-16 16,-1 1 8-16,1-1 12 0,-1 2-20 0,0-1 16 16,1 1-16-16,0 0 1 0,-1 0 10 0,-2 0-10 15,2 1 11-15,-2-2 7 0,0 1-19 0,-1 0 20 0,1 0-20 16,1 0 12-16,-2 0 0 0,1 0-1 0,0 0 1 16,0 0 0-16,-2 0-1 0,0 0 1 0,4 0 0 15,-3 0 0-15,0 0-12 0,0 0 1 0,-2 0 7 0,2 0 11 16,-1 0-11-16,-4 0 4 0,3 0-12 0,-3 1 8 15,-2-1-7-15,-1 2-1 0,-1-1 12 0,-1 2 0 0,-1-1-1 16,-1 2-3-16,-1-1-7 0,0-1 11 0,0-1-4 16,0-1-8-16,-2 2 1 0,-1-1 11 0,1-1-1 15,-1 0 1-15,0-1 0 0,4 1-12 0,-4-2 19 0,-2 4-11 0,2-2 0 16,0 0 8-16,2 0-8 0,-2 0 0 16,0 0 0-16,1 0 0 0,2 0-11 0,-3-2 11 0,3 2 7 15,-2 0-18-15,2 0 18 0,-1-1-18 0,2-1 19 0,-1 2-1 16,-2-2-7-16,5 2 8 0,-3-2-12 0,3-1 11 15,-1 0 1-15,2 3-8 0,1-3-4 0,4 3 12 16,-2 0-8-16,0-3 0 0,1 0 0 0,3-2-12 0,-3 5 9 16,5-1 3-16,-3-2 0 0,2 1 7 0,-1 1-7 15,-1-2 0-15,0 0 0 0,2 3 0 0,-2 0 0 0,2 0 0 16,-1-2-7-16,-3 2 14 0,1 0-14 0,0 0 14 16,0 0-7-16,0 0 0 0,-1 0 0 0,0 0 0 0,0 0-7 15,0 0 10-15,-1 0 1 0,1 0 7 0,1 0-7 16,-1 0 0-16,0 0 0 0,1 0-1 0,-1 0 1 15,3 0 0-15,-3 0 0 0,3 0-1 0,-1 0 1 0,0 0 0 16,1 0 7-16,0 0-3 0,0 0-1 0,3 0 1 16,-4 0-8-16,2 0 3 0,2 0 16 0,-2 0 0 15,2 0-3-15,1 0-1 0,0 0 0 0,-1 0-19 0,1 0 1 16,2 0-1-16,-2 0 4 0,1 0 0 0,-1 0 0 16,1 0 7-16,-2 0 13 0,2 0-9 0,-2 0-11 0,1 0 19 15,-2 0-7-15,3 0-4 0,-4 0 11 0,2 0-23 16,-2 0 12-16,2 0 0 0,-5 0 0 0,2 0 0 0,-2 0-1 15,1 0-7-15,-1 0 4 0,-1 0 4 0,0 0-4 16,-2 0 0-16,2 0 0 0,-2 0 0 0,2 0 0 0,-3 2 0 16,-1-1 0-16,1 1-12 0,0-2 12 0,-1 1-4 15,1 2 12-15,-1-3-20 0,1 0 20 0,-2 2-20 0,0-1 8 16,0-2 0-16,-1 1 0 0,4-2 4 0,-3 4-12 16,0-2 8-16,-1-2 0 0,-1 2 0 0,4 2 0 0,-5-2 4 15,1 0-4-15,-1 1 4 0,1 1-12 0,-2-2 0 16,-2 0 12-16,1 0-12 0,-3 2 12 0,3-2-4 15,-3 2 4-15,2-2-4 0,-3 2-8 0,1-4 12 0,2 2-4 16,1 0 4-16,2 0 0 0,-2 2 0 0,1-4 0 16,1 2-12-16,1 0 20 0,-1 0-12 0,0 0 0 15,0 0 0-15,0 0 0 0,-2 0 0 0,-1 0 0 0,-2 0 0 16,0 0-12-16,2 0 20 0,-5 0-8 0,3 0-8 16,-3 0 8-16,0 0 0 0,3 0 12 0,-3 0-12 0,0 0 0 15,3 0 0-15,-4 0 0 0,2 0 0 0,2 0 0 16,1-2 0-16,-3 1 0 0,4 1 0 0,-5 0 0 0,3-3-8 15,2 3 16-15,1-1-8 0,-3-1 0 0,0-1-8 16,-1 2 8-16,1 1 4 0,2-2-12 0,-2 2 16 16,2-1-8-16,-2 1 0 0,0-2-8 0,0 4 20 0,-3-2-20 15,0 1 8-15,5-2 0 0,-3 1 0 0,-1 0 8 0,-1 0-8 16,5 0 8-16,-2 0-8 0,-3 0 0 0,4 0-12 16,0 0 20-16,2 0-20 0,-3 0 12 0,1 0 4 0,-1 0-4 15,3 0 8-15,-2 0-8 0,0 0-12 0,2 0 12 16,-1 0 0-16,0 0 0 0,0 0 8 0,0 0-8 15,-1 0 0-15,2 0 0 0,-2 0-8 0,0 0 8 0,3 0 0 16,-2 0 0-16,-1 0 0 0,1 0 0 0,0 0 0 16,1 0 0-16,-1 0 0 0,0 0 8 0,-2 0-8 15,2 0-8-15,-1 0 8 0,-1 0-8 0,0 0 8 0,-1 0 0 16,1 0 0-16,0 0 0 0,-1 0 8 0,-2 0-8 16,2 0 0-16,-2 0-8 0,1 0 8 0,4 0-8 15,-3 0 12-15,2 0-4 0,-1 0 0 0,0 0 0 16,-1 0 12-16,3 0-12 0,0 0 0 0,-2 0 4 0,2 0-4 0,-4 0 0 15,1 0-8-15,2 0 8 0,1 0 0 0,-2 0 0 16,1 0 8-16,-3-2-8 0,2-1 0 0,-1 3 0 16,1 0-8-16,-1 0 8 0,-1-1 0 0,-1 1 12 0,0 0-12 15,0-2-8-15,2 1 8 0,2 2 8 0,-2 1-8 16,-1-2-12-16,3 0 12 0,-3-2 0 0,1 2 12 0,1 0-20 16,0 0 8-16,1 0 4 0,-4 0-4 0,0 0 0 0,3 0 4 15,-2 0-4-15,1-1 4 0,1-1 0 16,0 2 0-16,-3-1-4 0,6 1 4 0,-6-2 0 0,2 2 4 15,1 0-4-15,-3 0 4 0,0-1-4 0,0 2 0 0,0-1 4 16,0 0 12-16,3 0-8 0,-3-3 9 0,0 3-1 16,0 0-20-16,0 0 21 0,0 0-13 0,2-1-8 0,-2-1 21 15,2 2-21-15,-1-2 21 0,-2 1-13 0,1 0 1 16,3 1-9-16,-2-3 8 0,3 0 1 0,-4 1-1 16,0-1 9-16,0 3-21 0,2-3 21 0,-2 3-26 0,2-2 14 15,-2 2 8-15,0-1-18 0,-2 0 10 0,2-1 8 16,0 1-22-16,0-2 22 0,0 1-22 0,0 2 1 15,0-3 21-15,0 0-22 0,2 3 22 0,-2-5-22 0,0 4 22 16,0 0-8-16,0-1-14 0,0 2 13 0,0-1-12 16,0-2 21-16,2 0-13 0,-2 0 13 0,-2 1-13 0,2 2-9 15,0-2 22-15,0 2 0 0,0-2 0 0,0 0-13 16,0 2 0-16,0 0 9 0,0 0-9 0,0 2 0 0,0-4 0 16,0 2 9-16,0 2-9 0,0-4 0 0,0 2 0 15,0 0 0-15,0 0 0 0,0 0 0 0,0 0 9 0,-2 0-13 16,-2 0 4-16,2 0-5 0,-1 0 5 0,0 0 9 15,1 0 0-15,-2 2-13 0,0 0-1 0,-2 0 5 16,0 3 0-16,3-1 0 0,-2 1 0 0,3 2 0 0,1-1 0 16,-2 2 5-16,-1 1-5 0,3-2 4 0,-1 1 0 0,2-1 5 15,-2 2 10-15,2 0-1 0,0 6 9 16,0-9-27-16,0 0 19 0,0 0-1 0,2 0-8 16,1 0 9-16,-1-3-5 0,1 2 0 0,0-2 1 0,2-2-1 15,0 1-4-15,1-1 0 0,0-1-1 0,2 0 1 16,-3 0 0-16,2-1-5 0,2-2 0 0,-3 0-5 15,2-2 0-15,-1 2-5 0,2-3-10 0,-3 2 10 16,1-4-14-16,-1 1 9 0,0-2 10 0,-1 1 0 0,-4 2 0 16,1-2 0-16,0 3 0 0,-1-1 0 0,-4-1 0 0,3 2 5 15,-2 0 0-15,-1 2-20 0,-3-2 25 0,2 3-20 16,0 0 30-16,-1-1-1 0,-1 0 1 0,1 3 0 0,-1-3-15 16,-2 2 5-16,5-1 5 0,-2 2-4 0,2 0-11 15,0 0 15-15,-2 0-5 0,1 0 1 0,0 0-1 16,1 0 1-16,0 3-6 0,1 0 0 0,-2 0 6 0,0 2-1 15,1-1 1-15,-2 2 0 0,1 2-11 0,1-1 11 16,-2 1-1-16,5-1-4 0,-2 2 5 0,2-2-6 0,-1 1 6 16,-1-2-5-16,4 1-1 0,-2 0 12 0,0-3-17 15,3 2 6-15,0-5-6 0,0 3 0 0,3-3-6 0,1 1-5 16,-1-1 0-16,2-1 0 0,3 0 0 0,-3 0-6 16,3-3-10-16,-3 0 1 0,0 3-1 0,-2-2 33 0,-1 1-1 15,0 0 0-15,-2-2 0 0,0 1-26 0,-3 1 16 16,0-1 5-16,0 4 0 0,0-2 5 0,0-2 1 15,-3 1 4-15,0 2 17 0,-2-2-17 0,2 1 7 0,-2 0 10 16,-1 0-22-16,-2 0 29 0,3-2-29 0,-3 2 1 16,2 2 28-16,-3-2-5 0,4 0-18 0,-2 0 19 0,1 0-6 15,1-2-30-15,2 2 0 0,-3 0 0 0,3 0 12 16,1 0 0-16,1 0-30 0,-1 0-6 0,0 0-38 0,2 0-15 16,0 0-68-16,0-1-33 0,0-3-81 0,0-1-47 15,2-1 50-15,-4-2 48 0,2-1 19 0,0 0 30 16,0-1 11-16,2-2 19 0</inkml:trace>
  <inkml:trace contextRef="#ctx0" brushRef="#br0" timeOffset="26478.8299">23732 3043 76 0,'0'0'79'0,"0"0"-4"0,0 0 0 0,0 0-11 0,0 0 1 16,0 0-22-16,0 0-4 0,0 0-3 0,0 0-3 16,0 0-4-16,0 0 0 0,0 0-4 0,0 0-3 15,0 0 0-15,0 0-4 0,0 0-10 0,0 0 10 0,0 0-18 16,0 0 0-16,0 0 0 0,0 0 0 0,0 0 18 15,0 0-18-15,0 0 0 0,0 0 0 0,0 0 19 0,0 0-12 16,0 0 8-16,0 0-19 0,0 0 4 0,0 0 15 16,0 0-8-16,0 0 0 0,0 3-7 0,0-1 15 0,0-1-7 15,0 4-1-15,0-2 0 0,0 1 1 0,0-1-1 16,0 3 1-16,0 0-1 0,0 0-11 0,0 0 12 16,0 0-1-16,0 0 1 0,0 0 3 0,0 2-3 0,0-1-1 15,0 1 1-15,0 1-1 0,0-2 1 0,0 2 3 16,0 1-4-16,0 0 8 0,0 0 1 0,0-1-1 15,0 2 0-15,0-1 0 0,0 4 1 0,0-4-5 0,0 2 1 16,0 2-1-16,0-1-15 0,0-1 16 0,0 2-20 16,0-3 4-16,0 3 16 0,0 0-16 0,0 1 0 15,0 0 12-15,0-2-12 0,0 2 19 0,0-1-3 0,0-1 0 0,0 2-1 16,0 0-3-16,0 0-16 0,1-3 20 0,-1 2-12 16,0-2-8-16,0-2 20 0,0 1-20 0,3 1 20 15,-3-3-8-15,4 0-12 0,-3 1 8 0,2 1 0 0,-4-1 12 16,2-1-20-16,3 0 8 0,-3 3 8 0,3-4-16 15,-4 2 16-15,1-2-16 0,-1 1 8 0,3-2 12 0,-1 2-5 16,2-1 1-16,-1-1 0 0,1-1-4 0,-4 0-16 16,1 1 20-16,3-2-4 0,-4 1-8 0,1-1-8 0,-1-1 5 15,0 1 7-15,0 1 0 0,-1-2 0 0,1 1-8 16,0 1 12-16,0-2 3 0,0 2-18 0,0 0 19 16,0 0-8-16,0 0-8 0,0 0 0 0,0 2 0 0,0-4 0 15,0 2 12-15,0-1 8 0,0 1 0 0,0 0-1 16,0-3-3-16,0 1-16 0,0 1 16 0,0-4-20 15,0 4 20-15,0-2 0 0,0 0-8 0,0 1 8 0,0-1-20 16,0 0 12-16,0 2 8 0,0-2-12 0,0 1 4 16,0 1 8-16,0 1-12 0,0-3 4 0,0 1-4 0,0-1-4 15,0-1 0-15,0 2 12 0,0-2-4 0,0-1 4 16,0 1 8-16,0-2-8 0,0 0-4 0,0 0 4 0,0 0 0 16,0 0-4-16,0 1 0 0,0-2 4 0,0 1-4 15,0-3-28-15,1 1-3 0,-1-4-12 0,0 3-26 0,0-4-52 16,0-2-50-16,0 0-22 0,0-3 13 0,0-2 19 15,0 1 22-15</inkml:trace>
  <inkml:trace contextRef="#ctx0" brushRef="#br0" timeOffset="29131.18">23691 3042 48 0,'1'0'71'0,"3"0"1"0,-3 0-5 0,4 0-6 0,-2 0 0 15,2 0-14-15,-1 0-15 0,1 0 7 0,3 0-10 16,-3 0 7-16,-1 0-3 0,3 0-4 0,-2 0 0 0,1 0-18 16,-1 0 0-16,2 0 7 0,0 0 7 0,-1 0-10 15,1 0 0-15,0 0-1 0,1 0 5 0,0 0-8 0,0 0 0 16,2 0 0-16,-4 0-4 0,4 0-7 0,-2 0 18 15,-1 0-6-15,3 0-5 0,-2 0 0 0,3 0 1 16,-2 0-5-16,1 0 1 0,2 0 0 0,-1 0 0 0,-1 0-1 16,2 0 5-16,1 0-5 0,0 0-3 0,0 0 0 15,-4 0 0-15,5 0 0 0,-3 0 0 0,3 0 8 16,-2 0-4-16,-3 0-4 0,4 0 0 0,-1 0 0 0,0 0 0 16,2 0 0-16,-1 0 0 0,0 0 3 0,-1 0-3 15,2 0 0-15,0 0 4 0,-1 0 0 0,3 0 0 0,-2 1 3 16,2 1-3-16,-4-1 7 0,4 1-3 0,0-1-1 0,1 0 1 15,-1 1 3-15,1 1 4 0,4-1 4 0,-3-2-19 16,0 0 0-16,4 0 0 0,-1 0 4 0,1 1-4 16,-1-1 19-16,0-1 0 0,2 2-4 0,-3-2-15 0,3 1 15 15,-3 0-19-15,2 0 20 0,-2 0-20 0,-2 0 15 16,1 3-14-16,-1-3-1 0,1 1 8 0,-5 2 7 0,3-3 1 16,-2 3-1-16,0-1-3 0,0-1 0 0,0 2-16 15,1-1 16-15,-2-2 0 0,2 1-20 0,-2-2 4 16,4 1 0-16,-1 1 20 0,-1-1-20 0,3-1 20 0,-2 2-4 15,1-2-1-15,1-1-18 0,-2 1 3 0,4-4 0 16,-1 2 20-16,0 2-4 0,0-4-1 0,-1 2 1 0,0-2 0 16,0 1 0-16,-2 1-4 0,2 3-16 0,-2-1 20 15,-2-1-20-15,2 2 20 0,-4 0 0 0,0 0-20 16,-3 0 20-16,2 0-16 0,-3 2 16 0,2-4-8 0,-3 2 0 16,2 0-8-16,0 0 20 0,-1 0-24 0,-1 0 12 15,4 0-8-15,1 0 16 0,-2 0 0 0,5 0-16 0,-4 0 16 16,4 0-16-16,0 0 8 0,1 0 8 0,-1 0-4 15,1 0 0-15,1 0-20 0,-5 0 4 0,-1 0 20 0,2 0-4 16,-2 0 0-16,-2 0 0 0,-3 0-12 0,-1 0-8 16,-4 0 20-16,3 0 0 0,-4 0-19 0,-1 0-28 15,0 0 35-15,0 0 20 0,0 0-4 0,0 0-16 0,0 0 0 16,0 0 16-16,0 0-16 0,0 0 1 0,0 0 14 0,2 0 1 16,-1 0 0-16,3 0-4 0,-2 0-8 0,0 0-8 15,0 0 4-15,-1 0 8 0,1 0-7 0,-1 0-1 16,3 0 20-16,-4 0-5 0,0 0 1 0,-2 0 0 0,2 0-4 15,-2 0-1-15,4 0 1 0,0 2 0 0,-6-2 0 16,6 0 0-16,-2 0 0 0,0 0 0 0,0 1 0 0,-2-1-4 16,6 0 0-16,-4 0 3 0,0 0 1 0,0 0 0 15,0 0-4-15,0 0 4 0,0 3 0 0,1-3-16 0,-1 0 16 16,0 2-8-16,-1 0 8 0,1 2-15 0,0-3-1 16,0 4 4-16,0-2 0 0,0 0 1 0,0 0-1 15,0 1 4-15,0 1 16 0,1-1-16 0,-1-1 0 0,0 0 0 16,0 0 8-16,2 2 8 0,-1-2-5 0,-1 1-14 15,0-1 10-15,2 3-6 0,0-1-1 0,-2 1 15 16,1 0-18-16,-1-2 18 0,0 2-19 0,3 0 20 0,-3 2-20 16,4-2 20-16,-3-1-20 0,-2 2 20 0,2-1-20 15,-1 1 16-15,3-1-16 0,-1 0 16 0,1 2-8 0,-3-2-8 16,1 1 20-16,3-1-20 0,-3 2 0 0,2-1 16 16,-3 1-16-16,2-1 16 0,0 1-16 0,-1-1 16 0,-1 2 0 15,0-1-16-15,0-1 16 0,0 2-8 0,0 0-8 16,-1-3 0-16,1 2 16 0,0-2-20 0,1 3 20 0,-1-3-16 15,0 1 16-15,-1 1-20 0,1-2 20 0,1 1-16 16,-1-1 16-16,4 3-16 0,-3-1 16 0,2 2-8 0,-3-2-11 16,0-1 14-16,3 1 1 0,-1 1-4 0,-2-2 0 15,0 2-4-15,1 0 1 0,-1-1-13 0,0 1 1 16,2 0-1-16,-1 0 1 0,4 1 7 0,-2-2-7 0,1 1 0 16,-1-2 4-16,-1 0-1 0,1 3 5 0,-2-4-1 15,-1 0 1-15,0 0-1 0,0 1 4 0,0-1 1 0,0 2-1 16,0-3 0-16,-1 2 0 0,1 0 1 0,1-1-9 15,-1 0 12-15,0 0-3 0,0 1-9 0,0 0 20 16,0-1-4-16,-1 1-8 0,1-1-7 0,0 0 7 0,0 2 4 16,0-1 4-16,0 1-1 0,0-1-3 0,0 1-15 15,0 1 19-15,0-3-4 0,0 0 0 0,0 1 0 0,0-1-15 16,0 0 19-16,0 0-19 0,0-1 19 0,0 1-8 16,0-1-7-16,0 0 18 0,0 1 1 0,0 0-1 0,0-1-3 15,0 1-19-15,0-2 19 0,0 2-19 0,0 0 19 16,0-1-16-16,0-1 16 0,0 1-19 0,0-1 19 15,0 1 0-15,0-2-4 0,0 1-15 0,0-1 15 0,0 2-15 16,0-2 19-16,0 1 0 0,1 0-16 0,2 0 16 16,-1-1-15-16,-2 1 15 0,0-1-8 0,0 1 4 0,1 0-11 15,-1-1 18-15,0 1-18 0,2-1 4 0,-4 0 14 0,1 2-14 16,1 1 18-16,0-2-18 0,0 1 10 0,0-1 8 16,0 4-3-16,0-2-16 0,0 1 8 0,0 1 8 15,0-4-19-15,0 4 3 0,0-2 16 0,0-1-16 0,0 3 1 16,0-2 0-16,0 2 18 0,0-2-19 0,0 0 1 15,0-1 18-15,0 2-18 0,0-3 3 0,0 2 15 16,0-1-4-16,0-1-3 0,0 1 7 0,0-1-18 0,0-1 14 16,0 2 0-16,0-2-18 0,0 1 4 0,0 1 0 15,0-1 14-15,0 1-14 0,0-2-1 0,0 1 5 0,0 0 14 16,0 0-4-16,0-1-14 0,0 0-1 0,0 0 19 16,0-2-18-16,0 1 3 0,0-1-3 0,0-1 18 15,0 1-7-15,0-1 7 0,0 0 0 0,0 0-8 0,0-1-10 16,0 1 18-16,0 0-18 0,0 0 18 0,0 0-19 15,0 0 20-15,-2 0-20 0,-1 0 19 0,0 0 0 0,0 0-18 16,0 1 18-16,-1-1-18 0,1 2 18 0,-2 1-19 16,1-3 16-16,-2 2-16 0,3-2 8 0,-2 0 8 15,1 1-1-15,1 1 1 0,-2-4-1 0,4 4-18 0,-7-4 0 16,7 1 3-16,-3 1 1 0,-2 0 0 0,1-2-1 16,2 2 12-16,-2 0 0 0,-2 0-8 0,0 0 8 0,2 0-1 15,-1-1 8-15,-2-1 0 0,-1 2 1 0,1 0-9 16,-2 0 1-16,-1 0 0 0,2 0 3 0,-3-2 1 15,0 2 3-15,-1 0 4 0,-1 0 4 0,1 0-8 0,1 0-4 0,-2 0 8 16,-1 0 8-16,1 0 0 0,1 0 0 0,-1 0-20 16,2 0 5-16,0 0 15 0,2-1-15 0,-2 1-1 15,0-1 17-15,1-1-13 0,3 1 1 0,-2-1-8 0,-1 1 7 16,3 1-3-16,0 0 0 0,-4-2 8 0,2 1-9 16,4-1 1-16,-7 2 0 0,5 0-4 0,-4 2 4 15,-1-4 0-15,0 2-4 0,-1 0 0 0,3-1 4 0,-2 1-4 16,-1 1 4-16,1-1-12 0,0 0 8 0,-2 0 0 15,3 0 8-15,-3-1-8 0,4 1 0 0,-1 0 0 0,-1 0 0 16,2 0-4-16,0-2 0 0,-1 2 0 0,2-2 4 16,0-2-4-16,0 3-8 0,0-2 8 0,2 3 0 15,0-3 0-15,0 1 0 0,-1-1 0 0,-3 3-4 0,4-1 4 16,-1-4-8-16,-1 5 12 0,1 0-4 0,-2 0 4 16,1-3-4-16,-1 3-8 0,0 0 12 0,0-3-4 0,1 2 0 15,-2 1 0-15,4 1 0 0,-3-2 0 0,0 1 0 16,3 0 0-16,-2 0-8 0,1 0 8 0,1 0 0 0,0 0 0 15,0 0 0-15,1 0 0 0,-1 0 0 0,1 0 4 16,1-3-12-16,-2 3 8 0,3 0 0 0,-3 0 0 16,2 0 0-16,0-3 0 0,-4 3 0 0,2-2 0 0,4 2 0 15,-6-3 0-15,1 2 0 0,-1-1 0 0,0-1 0 0,1 2 0 16,-2-2 0-16,1 4 0 0,-2-2 0 0,4-1 0 16,-2 1 0-16,0 1 12 0,2 1-8 0,-2-2-4 0,-1 1 0 15,2 0 0-15,-3 0 0 0,2-2 0 0,0 0 0 16,0 1 0-16,0 1 0 0,-2 0-4 0,3-1 0 15,-5 2 4-15,4-1 0 0,0-1 0 0,-2 1 0 0,2 1 0 16,-1-1 0-16,-1-1 0 0,1 1 0 0,-2 0 0 16,5 0 0-16,-1 0 0 0,-1 0 0 0,-1 0 0 15,3-2 0-15,2 2 0 0,-3-1 0 0,2-2 0 0,2 3 0 16,-1-3 4-16,-1 3-4 0,0-2 0 0,2 1 4 16,0 1-4-16,-1 0 0 0,-1-2 0 0,3 2-8 0,-4 2 8 15,2-4 0-15,-1 4 0 0,1-2 0 0,-2 0 0 16,2-2 4-16,-2 2-4 0,1 0 0 0,1 0 0 15,-3 0 0-15,2 0 0 0,-1 0 0 0,4 0 0 0,-6 0 0 16,6 0 0-16,-3 0 0 0,1 0 0 0,-1 0 0 16,1 0 0-16,0 0 0 0,0 0-8 0,1 0 8 0,-2 0 0 15,0 0 0-15,2 0 0 0,0 0 8 0,-1 0-16 0,-1 0 8 16,1 0-8-16,2 0 8 0,-1 0 4 0,-3 0 0 16,3 0 0-16,-3 0-12 0,4 0 8 0,-5 0 0 15,5 0 0-15,-3 0 0 0,0 0 4 0,2 0 0 0,-2 0-4 16,3 0 0-16,-3 0 0 0,0 0 8 0,2 0-8 15,-2 0 0-15,1 0-8 0,1 0 8 0,-2 0 4 0,0 0 0 16,2 0-4-16,-1 0 0 0,0 0-8 0,0 0 12 16,-1 0-4-16,2 0 0 0,1 0 0 0,0 0 4 0,-1 0-4 15,4 0 4-15,-5 0-4 0,4 0-4 0,2 0 12 16,-1 0 0-16,1 0 0 0,0 0 4 0,0 0 0 16,0 0 5-16,0 0-17 0,-2-2 16 0,4 2-16 0,-2 0 16 15,0 0-3-15,0-1-5 0,0 1 0 0,0 0-12 16,0-3 0-16,0 3-8 0,0 0-5 0,-2 0-3 15,-1-1-13-15,0-2-7 0,0 0-32 0,-1-2-33 0,1-1-43 16,-2 0-63-16,-1 0 7 0,2-3 21 0,0 0 29 16,1-1 15-16</inkml:trace>
  <inkml:trace contextRef="#ctx0" brushRef="#br0" timeOffset="30214.79">23981 2085 48 0,'-3'0'89'0,"2"-3"4"0,-4 1-22 0,4-1-3 0,-2 0 8 16,3 0-23-16,-4 2 1 0,3-2 1 0,-1 3 3 15,-1-3-15-15,1 1 12 0,-1 1-3 0,1 1-4 16,-1 0 0-16,-3 0-3 0,2 0 0 0,0 0-7 0,-4 0 0 16,3 0 8-16,-1 0-11 0,-1 0-12 0,-2 0 16 15,5 0-23-15,-4 0 0 0,0 0 20 0,0 0-24 16,0 0 20-16,2 0-24 0,-4 0 17 0,2 3-1 0,0-2 1 16,2 2-4-16,-3-1-1 0,-1 1-3 0,5 0 0 15,-3 1 0-15,1 1-4 0,-1-2 4 0,1 0-4 0,2 1 0 16,-2-1-4-16,1 2-1 0,-1-2 1 0,2 1-9 15,0-1 0-15,1 2 9 0,-4 1 0 0,7-3-1 0,-3 1-12 16,1 1-9-16,1-2 13 0,2 0 0 0,-1 1-13 16,1-1 17-16,0 0-4 0,0 2 0 0,0-2 0 0,0 0 0 15,0 0 0-15,0 0 0 0,0 1 0 0,0-1 0 16,0 0-9-16,1 2 9 0,-1-1 0 0,0 2 0 0,2-1-8 16,1-1 8-16,1 2 0 0,-3 0 0 0,2 0 8 15,3 1-16-15,-1 0 16 0,0-1-16 0,0-1 21 16,1 3-9-16,-1 0-13 0,2 1 22 0,-3-5-4 0,2 3-9 15,1 3 0-15,-1-3 0 0,1 1 0 0,0-1-9 16,-1 2 9-16,2-1 9 0,2-1-18 0,-2-1 18 16,-2 3-18-16,0-1 9 0,2-2 9 0,-2 0-18 0,-1 0 9 15,0-3 0-15,-2 1 0 0,0 2-8 0,-1-3 12 16,-2-2 9-16,2 3-8 0,-2-1-14 0,0 0 13 0,0-3 9 16,0 3-8-16,-2-2-1 0,2 2-4 0,-2 0 0 15,1 2 0-15,-2-1 0 0,-2 1 0 0,0-3 5 0,0 2-5 16,-2-1 0-16,-1 1 0 0,-2-1 0 0,0 0 4 15,1 2-4-15,1-2 0 0,0 0 0 0,-3-3 9 16,3 3-13-16,0-2 4 0,0 2 0 0,-1 0 0 0,1-3 0 16,2 3-9-16,-1-3 13 0,-2 2-4 0,4-2 0 15,0 1 0-15,1-1 0 0,-1 0 0 0,0 0 5 0,1-1-23 16,0-1 18-16,3 0-27 0,-1 0 10 0,1-3-18 0,-1 2-12 16,0-1-7-16,1-1-20 0,1 1-15 0,0-1-6 15,1 1-51-15,-4-1-49 0,2-2-13 0,2 2 21 16,-2 1 25-16,1-2 16 0</inkml:trace>
  <inkml:trace contextRef="#ctx0" brushRef="#br0" timeOffset="30803.35">23993 2268 73 0,'0'7'75'0,"0"2"-4"0,0 0-3 0,0 2 11 15,0-2-8-15,0 1-20 0,0 1-1 0,0 1-3 0,0-1-4 16,1 0-14-16,3 3 4 0,-3-2 0 0,2 1 0 15,3-2 7-15,-3-1-10 0,2 1-4 0,2-2 7 16,-1 0-11-16,1 0 1 0,-1-2-1 0,-2-1 16 0,1-1-4 16,0-1-4-16,0-1 1 0,0-1 3 0,-1-1 9 15,1-1 0-15,0 2-8 0,-1-4-11 0,1-3 0 0,2 0 8 16,0 0 0-16,0-3-3 0,-1 1 0 0,2 0-4 16,0-4 0-16,-2 1 0 0,1-2-4 0,-1 1 0 0,0 1-3 15,0-1-1-15,-1 1 0 0,-3-1 10 0,-1 4-1 16,3-2-4-16,-3 1 6 0,-1 2-6 0,2 0 1 15,-2 0-4-15,0 5-1 0,-2-4 1 0,2 2-24 0,0 0 10 16,2 0 5-16,-4-1-1 0,2 2-4 0,0-1-5 16,0 0-19-16,0-1 0 0,0-2-14 0,0 3-26 0,0 0-17 15,2-2-19-15,-2 2-30 0,0-1-40 0,0 1-43 0,0-2-26 16,0 1 27-16,0-1 34 0,0 4 23 0,1-1 7 16</inkml:trace>
  <inkml:trace contextRef="#ctx0" brushRef="#br0" timeOffset="31886.44">24299 2280 73 0,'-1'2'71'0,"1"2"-3"0,0 2-4 16,0-5 4-16,0 2-10 0,0-3-23 0,0 3-2 0,0 0 3 15,0 0 0-15,0-1-15 0,0 1 12 0,0 0-4 16,0 0 0-16,0 0-15 0,0 1 1 0,0 1 18 0,0 1-8 15,0 1-10-15,0-1 11 0,0 2 3 0,0-1-3 0,0 1 0 16,0 1 7-16,0 1 1 0,0 1-12 0,0-1 8 16,0 1-4-16,0-1-18 0,0 2 15 0,0-3-16 15,0 2 16-15,0-1-19 0,0-1 19 0,0-2-19 0,0 1 15 16,0-2 0-16,0-2-19 0,0 3 8 0,0-4 12 16,0-2-5-16,0 1 1 0,0-1-1 0,0-1-3 0,0 2-8 15,0-2 4-15,0 1-4 0,0-1 0 0,0-1 4 16,0 2 0-16,0-1-4 0,0 2 0 0,0-4 4 15,0 2 0-15,0 2 0 0,0-4 0 0,0 1 0 0,0 1 0 16,0-3 0-16,0-2 4 0,0 2 0 0,0-2-8 16,0 1-8-16,0-2 12 0,0 0-8 0,0 0 4 15,-3-3-4-15,3 2 5 0,0 1-5 0,0-2 0 0,0 1 8 16,0-2-12-16,-2-2 4 0,2 2-9 0,2-3 1 16,-2 1 0-16,0 3 0 0,1-4 8 0,-1 1-12 0,2 1-8 15,-1-1 8-15,3 2 12 0,-3 2 0 0,1-1-8 16,0 2-8-16,1 0 12 0,-2 3 8 0,4-1-16 0,-4 2 20 15,-1 1-20-15,0-1 8 0,0 2 12 0,0 0-20 16,3 0 12-16,-1 0 8 0,-2 0-8 0,2 0 0 16,-1 0 0-16,2 0-12 0,2 0 12 0,0 0 0 0,3 0 0 15,-2 0-12-15,1 0 12 0,-3 0 8 0,4 0-16 16,3 0 8-16,-4 0 0 0,-1 2 0 0,0-1 0 0,0 4 0 16,-2-2 4-16,0 1-12 0,1 2 12 0,-2 2 0 0,1-1 0 15,-1 0 0-15,0 3 0 0,-3-2 4 0,3 2-4 16,2-1 0-16,-1 0 0 0,-4-2 4 0,4 1-4 15,-3-1 0-15,2-1-4 0,1 0 0 0,-4-1 0 0,1 1 0 16,1-2 0-16,-2-1 0 0,1 2 4 0,1-4 0 16,-2 1 4-16,0 1 8 0,0 0-16 0,0 0 4 15,0-2 8-15,0 1 0 0,2-1 0 0,-2 1 1 0,-2 1-5 16,2-3 4-16,0 3 4 0,0-3-3 0,0 0-5 16,0 1-12-16,0 2 21 0,0-3-17 0,0 1 16 0,0-1-16 15,0-1 13-15,0 2-5 0,0-2 13 0,0 2-4 16,0-1 5-16,0-1 8 0,0 1-17 0,0-1 4 0,0 1 5 15,0-3-13-15,0 0 5 0,0 0-10 0,2-3 5 16,-2 1-5-16,1-2 1 0,4-3-10 0,-2 2-3 16,3-3 8-16,-3-2-14 0,4 2-17 0,-1-2 1 0,2 1-5 15,-2-2 1-15,1-1 4 0,-1 3 1 0,2-3-4 16,-2 3 0-16,1 0-12 0,-3 0 5 0,1 0 4 0,3 2 0 16,-4-1 5-16,1 4 8 0,-1-1-1 0,-1 2 5 15,-2 2 4-15,1 1-1 0,0 1 5 0,-2 0-1 16,0 1 5-16,0 1 3 0,0 0 0 0,0 0 8 0,1 1 0 15,1 3-4-15,1 0 0 0,1-1 23 0,1 2-8 16,-2 0 0-16,2 2-7 0,2 2 11 0,-1 0 1 0,2 2 11 16,-4 0 0-16,0 1 5 0,0 3-20 0,1-3 12 15,-2 3-8-15,2 2 12 0,0-2 1 0,-2 0-4 0,0 0-4 16,2 0 4-16,-2 0 9 0,0-2-12 0,1-1-9 16,-3 2 1-16,1-4-1 0,-2-1 9 0,1 0-8 0,4 0-4 15,-5-1-1-15,0-2 5 0,1-3-13 0,-1 0-5 16,-1-3-5-16,2 1-4 0,-1 1-13 0,2-2-5 15,-4 0-4-15,2-3-30 0,2 1-19 0,-2-1-23 0,-2-2-44 16,2 1-83-16,0-3-3 0,0-2 23 0,0 1 37 16,-1-4 27-16,1 0 7 0</inkml:trace>
  <inkml:trace contextRef="#ctx0" brushRef="#br0" timeOffset="32717.35">24711 1959 94 0,'0'3'89'0,"0"-2"-14"0,0 2-10 0,1 0 10 16,1 2-18-16,-2-1-14 0,0 2-7 0,4 0-7 15,-2 2 18-15,1 1-10 0,0-3-5 0,1 2 1 0,-1 2-4 16,-2 0 1-16,3 1 10 0,-1 1-11 0,4 1 1 15,-4-1-8-15,-1 3 1 0,1 0 18 0,2 0-19 16,-2 0 12-16,1 2-11 0,-1-2 7 0,3 1 1 0,-3 1 0 16,-3-1 8-16,5 0-12 0,-5 1 8 0,3-2 1 15,-1 2-4-15,-2 1 0 0,1-3-4 0,-1 3-19 16,0-3 11-16,0 1-12 0,2-1 17 0,-1 0-17 0,3 2 9 16,-6-4 0-16,4-1 8 0,-2 2-21 0,0-4 9 15,0-2 8-15,1 2 1 0,-1-4-5 0,0 0 0 16,0-3-12-16,-1 2-1 0,1-2 0 0,0 0 1 0,0-3-1 15,0 0 5-15,0 1-5 0,1-1 5 0,-1 0 0 16,0-1 9-16,0 2 0 0,3-1-4 0,-1-1 8 0,0 1-3 16,0-3-6-16,-2-2-13 0,4 1 0 0,-3-4 5 0,2-1-19 15,2 0 0-15,0-1-4 0,-2-4 5 0,0 1-6 16,2-4-3-16,0 4-13 0,3 1 0 0,-5-2 0 16,2 2 5-16,-2 0 0 0,2 2 5 0,1 1 4 0,-3 0 1 15,3 1-9-15,-3 2 4 0,2 0 9 0,0 2 12 16,1-1-4-16,-3 1 0 0,2 1-4 0,-3-2 4 0,1 4 0 15,2 1 12-15,0-2-8 0,-2 1 0 0,3 1 0 16,-5-2 4-16,2 4 0 0,2 1 0 0,0 0-8 0,2 1 12 16,-3 1 12-16,2-1-8 0,-1 4 12 0,0-1 0 15,0 2 1-15,0 2-5 0,1-1-12 0,-2 1 21 0,3-1-21 16,-4 1 12-16,-1-1 1 0,-1 1 4 0,-1-1 9 16,3 1-9-16,-3-2 0 0,0 0 1 0,0 0 8 15,0 0-12-15,-1-3 4 0,-1 0 9 0,2 0 1 0,0-2-23 16,-1 2 19-16,-3-4-24 0,3 1 1 0,-2 0 18 15,-3 0-9-15,1 0 1 0,-2-1-15 0,3 3 19 16,-5 0-10-16,2-4-14 0,-1 2 20 0,0 0-25 0,-3 2 25 16,2-5-15-16,-3 0-10 0,1 1 24 0,-1-1-14 15,0 0-9-15,0-1 18 0,1 2-23 0,0-2 4 0,-2 2 1 16,5-2-5-16,-1 1-5 0,1 0 0 0,2 0-32 0,-1 0-3 16,2-3-12-16,4 0-20 0,-1-2-11 0,0 1-24 15,1-4-21-15,2 1-66 0,3-1-6 0,1-2 22 0,-1 0 27 16,1-1 18-16,2 3 1 0</inkml:trace>
  <inkml:trace contextRef="#ctx0" brushRef="#br0" timeOffset="33381.6">25153 2400 116 0,'3'-4'89'15,"5"0"-7"-15,-3 0-7 0,4-1-7 0,-1 1-3 0,4-4-26 16,0 1-2-16,-2-2-5 0,-2 0-3 0,1 1 0 0,0 1-4 16,-2-1 1-16,-1 2-8 0,1-1 8 0,-3 1-8 15,-2 1 4-15,-1-1-7 0,-1 3 22 0,3-1 0 0,-3-1 4 16,-1 2-15-16,-1-1 12 0,2 1-1 0,0 3 9 16,0-2 4-16,0 1-15 0,0-1 16 0,-1 2-20 15,-1 0 9-15,-1 0 0 0,2 0 0 0,-2-2-3 0,-2 2-12 16,0 0 8-16,2 0 5 0,-4-1-16 0,1 0-1 15,1-1-4-15,-1 2-12 0,0 0 8 0,1 0 0 16,-2 0-5-16,-2 0 1 0,4 0 0 0,-3 0-5 0,4-1 1 16,-2 2-1-16,-1-1 1 0,2 0-1 0,1 0-4 15,-1 0 5-15,0 0-5 0,2 0 0 0,-3 0-5 0,3 0 14 16,1 0-22-16,-1 0 17 0,0 0-8 0,3 0-1 16,-5 0 1-16,3 0-1 0,0 3-12 0,1-2 21 0,-1 3-8 15,2-1-9-15,-6 0 17 0,3 1-8 0,3-1-9 16,-1 2 13-16,-1 1 8 0,2-5-21 0,-2 2 22 15,1 3-9-15,1-3-13 0,-2 2 22 0,4-1-18 0,-2 1 9 16,0 1 4-16,-2-2 5 0,4 4-18 0,-2-1 9 16,0 1 0-16,0-1 13 0,0 2-21 0,0 0 12 0,1 2 0 15,-1-1 9-15,2 1-17 0,1 1 8 0,-1-1 1 16,4 0-1-16,-3 1 5 0,3 0-5 0,1 0 5 0,-2-2-4 16,-1 0-1-16,5 0 1 0,-2-1 4 0,-1-1-5 15,1-2 0-15,2 0-4 0,-3-3 0 0,1-2 0 0,-1 1-8 16,5-1 8-16,-1 0-32 0,-1-1-3 0,-1-2-4 15,5-3-33-15,-5 1-23 0,4-2-22 0,-2-2-77 0,-1 1-50 16,4-4 33-16,-4 2 27 0,-1-3 30 0,2 0 11 16</inkml:trace>
  <inkml:trace contextRef="#ctx0" brushRef="#br0" timeOffset="34018.41">25422 2281 48 0,'0'1'75'0,"0"1"-11"16,0-2 0-16,5 2-3 0,-5-2-14 0,0 1-12 16,1 4-10-16,1-4-3 0,-2 4 7 0,1-2-11 0,-1 3 0 15,2 0-11-15,-4 0 7 0,2 0 1 0,0 3-1 16,0-2 1-16,2 1-5 0,-4-1 12 0,2 2-7 15,0 0 3-15,0 2-7 0,-1-2-4 0,-2 0 7 0,3-2 4 16,0 2 1-16,0 0-1 0,-2-1-3 0,-1-2-1 16,2 1-3-16,1-4-14 0,-2 2-1 0,4-2 0 0,-2 0 4 15,0-3-3-15,0 1 3 0,-2-1 14 0,0 0-14 16,2 0 8-16,2-1-5 0,-2 2 16 0,0-1-5 16,0-1 1-16,0 1 3 0,0 0-3 0,-2 0 0 0,2 0 7 15,0 0 4-15,0 0 1 0,0 0-5 0,0-5-3 16,0 1 0-16,4-1-4 0,-3-2 0 0,2-1 0 0,0-1-3 15,0 0-5-15,1-3-7 0,0 0-7 0,3 0-1 16,-2 0 8-16,1 0 0 0,-2 2 8 0,0-2-12 16,0 1-4-16,1 1 12 0,-1-1 4 0,0 2-8 15,1 2 3-15,-5-1 9 0,4 2-4 0,-4 2-1 0,4 0-3 16,-3 3 8-16,1-2-1 0,0 2-15 0,-2-1 12 0,1 2-8 16,2 0 4-16,1 0 7 0,-1 0 13 0,3 2-9 0,-3-4 1 15,0 2 7-15,4 0-7 0,-1 0 0 0,0 0-4 16,2 3 4-16,-3-3-8 0,1 3 4 0,2 0-8 15,-1 0 4-15,2 0-8 0,-3 0-4 0,2 0-24 0,0 1-8 16,0 0-23-16,-3-3-57 0,-2-1-86 0,-2 0-7 16,1 2 17-16,0-4 17 0,-1-1 29 0</inkml:trace>
  <inkml:trace contextRef="#ctx0" brushRef="#br0" timeOffset="36632.2199">25493 3577 84 0,'0'0'78'0,"-2"0"-3"15,6 0-7-15,-4 0-4 0,1 3 12 0,3-1-15 16,-3-1-7-16,4 1-11 0,-2 1 8 0,0-3 7 0,5 4-3 15,-3-4-15-15,0 5 1 0,1-5-8 0,-1 0 8 16,1 1-3-16,-2 2 7 0,1 0-15 0,2-1 0 16,-1 1-3-16,1 0 0 0,-1 1 0 0,2-2 0 0,0 2 5 15,0 1-17-15,1-4 1 0,-1 3 12 0,3-2-12 16,-2 1 8-16,2 0-12 0,2 2 4 0,1-2-12 0,1-1 12 16,2 3-8-16,-3-5-3 0,5 5 19 0,-2-1-20 15,1-2 21-15,1-2-21 0,-2 1 21 0,2-1-4 0,0 0-21 16,-1 0 21-16,-1 0-8 0,1 1-13 0,-1-2 17 15,-1 1 0-15,3 3-8 0,-3-1-14 0,1 2 23 16,2-2-14-16,-5 1 5 0,6-2-1 0,-3 2 1 0,0 1-5 16,0-2 1-16,2-2-10 0,1 2 10 0,-2-2 4 15,3 0-5-15,-1 0 0 0,-1 0 1 0,2 0-10 0,1 0 14 16,-1-2-4-16,-1 2 4 0,2 0 0 0,-3 0 4 0,3 0-9 16,0 0 1-16,-1 0-1 0,1 0 1 15,-2 0 0-15,3-2-5 0,-3 0 4 0,1-1 1 0,0 0-5 0,-3 0 4 16,3-2-4-16,-4 0 0 0,2 0 0 0,2 0 0 15,-4-1 0-15,2 0-4 0,0 0-5 0,-1 2 9 16,2-2 0-16,-2 0 0 0,0-2 9 0,2 1-9 0,-3 1 0 16,2-4 0-16,-2 3 0 0,4 0 0 0,-5-2 0 15,1 0 0-15,-1 1 0 0,1-2 0 0,-2 1 0 16,2 1 0-16,-3-1 0 0,0 0 0 0,1-1 0 0,-1 1 0 16,-1-2 0-16,-1 2-9 0,-1-3-1 0,0 3 15 15,0-1-5-15,0-1 5 0,-1-2-5 0,1 2 4 0,-3-1-4 16,-2-1 0-16,3 1 0 0,-2 0 0 0,-1 0-9 15,1 0 14-15,-3 0-5 0,1 0 4 0,0 1-4 16,-1 1 5-16,1-1-5 0,-2-1-9 0,2 0 13 0,-1 1-4 16,0 0 5-16,1-1-5 0,-1 0 4 0,0 0 1 15,-1 0-5-15,0 0 4 0,-1 0-4 0,3 0 5 0,-5 0-5 16,1 0 4-16,-1 1 10 0,0-2-14 0,0 1 5 16,0 0-5-16,2 0 0 0,-4-2 14 0,4 2-14 0,-5-1-10 15,-1 1 24-15,3-1-9 0,1 0-5 0,-4 1 5 16,0 0-5-16,0-1 9 0,0 2-4 0,-2-3-1 15,-1 3-4-15,2 0 10 0,2-2-10 0,-2 1 0 0,-1 0 0 16,0 0 9-16,1-2-9 0,4 2 0 0,-4 0 0 0,3 0 0 16,-3 0 0-16,5-1 0 0,-1 1 0 15,1-1-9-15,-2 0 18 0,1 0-18 0,-3-1-1 0,-2 0 20 0,6 1-20 16,-3-3 25-16,2 1-25 0,-1 0 20 0,0-1-10 16,1 0-10-16,-1 1 24 0,1 0-23 0,1-3-1 15,-4 3 20-15,3-1-5 0,1 1-5 0,-4-5-10 0,1 4 5 16,2-1 20-16,-4 1-11 0,2-2-13 0,3 3 9 15,0 0 9-15,0 0 1 0,0 0-1 0,-1 0 1 16,1 1-10-16,4 0-14 0,-4 1 23 0,5 0 1 0,-4-1-5 16,2 1-1-16,2-1-18 0,0-1 24 0,0 3-1 15,1 0-14-15,0-1 5 0,-2 0 0 0,4 2 10 0,-5-1-15 16,3 1 15-16,-1 1 0 0,1-1-25 0,-1 1 25 16,1-1 0-16,1 1-1 0,-2-1-23 0,2 2 23 0,1-1 1 15,-2 1-24-15,3 0 18 0,0 1 6 0,-1-2-5 16,0 2-10-16,0 0 10 0,-1 3 0 0,3-3-15 15,-2 2 15-15,3 0-24 0,-3 2 23 0,0-1 1 0,1-1-19 16,2 3 23-16,0-1-28 0,-3 1 24 0,5 0 0 16,0-2-20-16,-4 5 25 0,4-3-5 0,0 0-20 15,0 3 20-15,-1 0-20 0,2 0 25 0,-1 0 0 0,-1-1-5 16,2 1 0-16,2 0-1 0,0 0 1 0,0 0 0 16,1 0-10-16,2 0-9 0,0 0 19 0,0 0-20 0,0-2 25 15,2 1-15-15,1-2 5 0,-3-1-15 0,5 2 25 0,-4-1-25 16,-1-2 25-16,3 2-24 0,0-2 14 0,0 1 0 15,1 0 0-15,-1 1-10 0,0-2 10 0,-1-1 10 16,1 3-20-16,0-1 20 0,0-1-10 0,-1-1-10 0,4 2 20 16,-5-1-1-16,1 1-18 0,3-4 18 0,-2 4-9 15,1-2-9-15,0-2 18 0,-1 2-18 0,0-1 18 0,1-2 1 16,-3 1-20-16,3 1 20 0,-3-2 0 0,1-2-25 16,0 4 25-16,-1-4 0 0,-2 1-1 0,1-1 1 15,-3-1 0-15,1 2-5 0,-3-2 0 0,2 1 0 0,-2 1-20 16,0-1 25-16,-2 1 0 0,0-3 0 0,-2 5-20 15,1-6 20-15,0 4-20 0,-2-2 20 0,-1 0-20 0,0 0 10 16,3-2 15-16,-3 1-25 0,-1 1 10 0,2-2 15 16,-1 1-25-16,-2 1 25 0,1-2-25 0,-1 1 15 0,1-1-15 15,-2 1 10-15,3 1 0 0,-1-1 5 0,0 0-5 16,0-2 0-16,1 3 15 0,-3-3 0 0,3 3-4 16,-2-3-1-16,0 2-15 0,0-1-11 0,-1 1 16 0,2-2 11 15,-1 1-1-15,-2 1-10 0,3-1-15 0,-1-1-1 16,1 2 6-16,-1 1 15 0,-2-3 10 0,1 1-15 15,2 0-10-15,-4 3 20 0,2-3-20 0,1 1 20 0,-2 1-20 0,1 0 0 16,-2-1 25-16,2 2-30 0,-1 0 30 16,2-1-4-16,0 0-27 0,0 1 16 0,-2 3 0 0,0-3 10 15,3 1 1-15,-1-1-1 0,2 2-25 0,-2 0 25 0,1 0-26 16,-1 0 27-16,-2 2-1 0,3-1-25 0,-2 2 25 16,-1 0-26-16,3 2 27 0,-2-2-27 0,1 3 27 15,-3-2-6-15,0 4-21 0,2-2 27 0,1 0-27 0,1 3 11 16,0-5-10-16,0 2 5 0,1 0 20 0,1 0 0 15,0-1-25-15,3 0 25 0,-3 4-20 0,4-4 20 0,-2 3 0 16,3-4-25-16,-1 5 25 0,2 0 0 0,-2-1-25 16,2 1 25-16,0 0-15 0,0 0 15 0,0 0-5 15,0 0-25-15,0 0 30 0,1 0 0 0,1 0-5 0,-2 0-25 16,2 0 30-16,-1 1-25 0,0-1 25 0,-1 0-5 16,1 3 0-16,0 0 0 0,-2 0 1 0,4 2-1 0,-4-2 0 15,2 1 0-15,-2 1 0 0,2-2-5 0,-2 1-10 16,-1 2 0-16,3-3 15 0,-5 2 0 0,3-3-26 15,-5 3 1-15,3 0 30 0,-2-1-25 0,2 0 25 0,-4 1-25 16,2 0 25-16,2-2-25 0,-3 1 25 0,0-4-25 16,-1 3 25-16,2-1-25 0,1-1 25 0,-1-1-25 0,-2 0 25 15,2 2-25-15,-2-2 25 0,0-2-25 0,0 2 25 0,1 0 0 16,1 2-10-16,-2-2 0 0,1-2 0 0,3 2-10 16,-4 0 25-16,1 0-30 0,0-1 30 0,1 1-25 0,-2 0 10 15,1-4 15-15,-1 3-30 0,0 1 30 0,-1-3-30 16,0 2 30-16,0-4-25 0,1 2 25 0,0 2-25 15,-1-4 0-15,1 2 20 0,2-1-10 0,1 1 0 0,-3-4-15 16,1 5 25-16,1-6-10 0,-1 5-10 0,1 0 0 16,-1-1 20-16,2-1 0 0,-3 1-25 0,-1 2 25 0,-1 1 0 15,-3-1 0-15,2 1-15 0,-2 1-10 0,-2 0 25 16,-1 0 0-16,0 0 0 0,0 0-15 0,-1 0-10 16,1 0 25-16,0 0-5 0,0 0-25 0,0 0 30 0,0 1-25 15,0-1 0-15,0 3 0 0,0-3 20 0,0 3-24 16,0-3-1-16,0 3-4 0,0-1-14 0,0-1-14 15,0 1-25-15,0-2-33 0,0 0-17 0,0 0-75 0,-3-3-66 16,1-2 39-16,-1 4 33 0,2-2 28 0,-2-2 0 16,3 1 29-16</inkml:trace>
  <inkml:trace contextRef="#ctx0" brushRef="#br0" timeOffset="37691.65">29961 921 84 0,'0'0'75'0,"0"4"-4"16,0-2-3-16,0 1 0 0,0 1 14 0,-1 2-21 0,-3 0-21 15,4 0 7-15,-1 2-4 0,-5 1 1 0,3-2-4 16,0 1-7-16,-2 2 0 0,0 1 0 0,2 1 15 0,-1-1-18 16,-2 3 7-16,-1 1 8 0,2 0-15 0,1 2 1 15,-2-1-5-15,0 0-3 0,-3 4 0 0,2-1 8 0,-3 1-15 16,4 1-9-16,-3 0 9 0,2 3 0 0,-2-3-5 16,-2 5 1-16,1-2 0 0,1 1-4 0,2 2 0 15,-3-1 0-15,2 0 0 0,-1 3 0 0,0 1-4 0,0 0 12 16,1 2-8-16,1 1 4 0,-3 0-8 0,3 1 0 0,-1 2-4 15,0 2 4-15,-1-1 8 0,2-1-12 0,3 0 4 16,-3 0-4-16,0 0 8 0,0-1-8 0,2-1 0 16,1-2 0-16,-1 1 0 0,-2 0-4 0,5-3 4 0,-5 0-4 15,2 1 0-15,1-1 0 0,-1 0 4 0,0 0-4 16,-3 0 0-16,4 0 0 0,-1 2 12 0,-2-1-12 0,1 4 0 16,-2-2 0-16,0 2 4 0,2 0-4 0,-1 1 4 15,0 0 0-15,2 0 0 0,-1 2-4 0,1-4 4 16,0 2 0-16,0-3 0 0,-1 0-4 0,3 0 0 0,-2 0-4 15,0-1 8-15,2-1-4 0,-2 1 0 0,4-1 4 16,-4 1 0-16,1-1 0 0,-3 1 0 0,6-1 0 0,-4 1-4 16,2-1 4-16,-2 2 0 0,0 0 0 0,1 0 0 15,-3 0 0-15,4 2 0 0,0-1 0 0,-4 1-8 16,4-1 8-16,-2 4 0 0,1-4 4 0,-2 1-4 0,1-1 0 16,2 0 0-16,-2 0 0 0,-2-3 0 0,1-1 8 15,2 0-12-15,-1-3 4 0,-3 2 0 0,3-4 0 0,-3 1 0 16,2-1 8-16,-2 1-8 0,0-1 0 0,-1-1 0 15,-1 0 0-15,0 0 0 0,0-3 0 0,2 0 0 16,-2 0-4-16,-1-3 4 0,5 0 0 0,-1 0 0 0,1-3 8 16,0 0-8-16,0-4 0 0,4 1 8 0,0-5-12 0,1 1-4 15,-1-4 4-15,2 1-24 0,0-4-4 0,0-4-23 16,3 0-7-16,1-3-22 0,2-4-36 0,-3-2-60 0,2-2-16 16,-1-2 27-16,4-1 8 0,2-4 26 0</inkml:trace>
  <inkml:trace contextRef="#ctx0" brushRef="#br0" timeOffset="38737.46">30023 1046 55 0,'0'4'75'0,"0"-1"-4"0,0 1-3 15,0 1-4-15,0 1 8 0,0 1-22 0,0-1-3 0,0 3-4 16,2-3-3-16,1 5 0 0,-3-2-11 0,3 0-7 16,-1 1 7-16,2 4 0 0,0-3-3 0,2 5-1 15,-3-1-3-15,2 1 0 0,-1 2 1 0,0 0-5 0,2 3 1 16,-4 0-1-16,4 0 8 0,-3 3-11 0,0 0-7 15,0 0 7-15,0 5 7 0,1-2 1 0,1 1-4 0,-2 2-4 16,1 0 0-16,1 5 1 0,0-4-12 0,-1 2 11 0,1 3-19 16,2-1 16-16,-4 1-1 0,4 0-19 0,-2-2 20 15,0 2-12-15,0-1-8 0,1-1 1 0,0 1 18 16,1-2-19-16,-2-1 16 0,-1-1-16 0,1 0 20 0,2-1-4 16,-1-1-1-16,-2 0 1 0,1-1-4 0,2 2 0 15,-3-3 0-15,2-1-8 0,-2 2 8 0,0-1 0 16,1 0-16-16,-2-2 0 0,2 2 16 0,2 0 0 0,-3 0-8 15,-1 0-7-15,0 0 18 0,2 0-18 0,0 0 19 16,-2 0-20-16,1-1 20 0,0-1-12 0,1 1-8 0,-2-4 20 16,0-1-8-16,2 0-12 0,0-1 20 0,-2-1-19 15,2-1 11-15,1 0-8 0,-2-1 16 0,1-2-16 0,2 1 16 16,-2-1-1-16,-1 0-14 0,4 0 14 0,-2-1 1 16,-2-1-20-16,4-1 20 0,-4 2-16 0,2-1 16 15,1 0-16-15,-1 0 16 0,-1 0-16 0,0 0 1 0,0 0-1 16,-1 0 0-16,1 1 5 0,-2-2 10 0,0 0-3 15,-1 1-8-15,-1-1 0 0,3 2 20 0,-3-1-1 0,4-1 1 16,-3 2-5-16,4-1-15 0,-6 2 4 0,1-3 0 16,4 2 20-16,0-1-13 0,-5-1 5 0,3 3 0 15,-3-1-12-15,3 1 8 0,1-2 0 0,-3 4-1 0,1-1 1 16,2 1 0-16,-4 2-12 0,2-1 12 0,-1 3 0 0,-1 0-4 16,3 0 0-16,-3 0 0 0,2 0 4 0,0 0-4 15,-1-1 4-15,-1-2-4 0,0 0 4 0,2-2-4 0,-1-1 4 16,1-1-4-16,-4-2 4 0,2-3-4 0,0 1 0 15,2-1 8-15,0-1-12 0,-2-1 0 0,0-1 0 16,0-1 0-16,1 2 0 0,-1-1 0 0,0 0 0 0,0 2-8 16,0-1 12-16,-1 1-4 0,1-1 0 0,0 1 0 15,0 1 0-15,0-2 8 0,0 1-12 0,0-1 4 0,0 2-4 16,0-3 4-16,0 0-4 0,0-1 0 0,1-1 0 16,1-1-4-16,1-1-12 0,0-1 16 0,2-1-24 0,-2 0 0 15,2-1 5-15,-5-1-13 0,5-1-14 0,-1-1 4 16,-4-1-11-16,0-1-22 0,2 0-25 0,-2-1-39 15,-2-2-41-15,1 1 19 0,-2-2 18 0,-1 2 19 0</inkml:trace>
  <inkml:trace contextRef="#ctx0" brushRef="#br0" timeOffset="39783.56">30072 2163 48 0,'8'0'89'16,"-2"-3"7"-16,-1 0-21 0,0 1 15 0,1 2-4 0,0-2-32 15,-4 1 0-15,-1 1-3 0,1 0-4 0,0 0 12 16,-2-1-23-16,0 1 19 0,0 1-3 0,0-1-11 16,-2 0 1-16,0 0-1 0,1-1 1 0,-2 2-4 0,-3 2 8 15,-1-1-3-15,-2 1-4 0,-1 1-7 0,-4 1-16 16,0-1 12-16,-4 1 0 0,2 1-4 0,-2-1-20 15,-1 3-4-15,-1-3 0 0,2 0 21 0,0 2-5 0,-1-3 1 16,1 2-5-16,1-2-4 0,0 4 1 0,3-3-5 16,-3 0-8-16,4 2-9 0,0-1 1 0,1 1 20 0,2 1-24 15,1-2 11-15,1 1 1 0,0 1 4 0,3 1-4 16,3 0 4-16,-2-2-4 0,2 2 4 0,2 0 8 0,0 2-4 16,5-3-8-16,-2 3 0 0,2 0 4 0,3-1-41 15,0 4 58-15,1-3-5 0,2 3 0 0,2 0-12 0,6 4 17 16,-2 0-17-16,2 1 25 0,5 1-9 0,-1 1 9 15,3-2-16-15,-1 5 8 0,1-1 0 0,0-1 0 0,0-1-4 16,-1 0 0-16,0-1 0 0,-4-2-4 0,1 0-1 16,-3-2 1-16,-3 1 0 0,-1-4 0 0,-2-1-5 0,-3 0 1 15,-3-3-5-15,0-1 0 0,-6-2 0 0,3 0 0 16,-8 0 0-16,3-2 0 0,-8 1-14 0,1-2 19 16,-4 0-14-16,-2-1 13 0,0 5-4 0,-3-4 0 0,-3 3 0 15,-2-4-4-15,1 5 0 0,0-3-1 0,-5 2 1 16,4 0-1-16,0 0 1 0,1 0 0 0,-1 2-22 15,2-1 21-15,1 0-8 0,2 1-8 0,1 1 21 0,-2-1-9 16,6 1 1-16,-2 0-1 0,2 0-8 0,4 1 22 16,-2 1-5-16,3-1 0 0,1 0 0 0,2 1-9 0,1 0 1 15,2-1 8-15,1 2 0 0,1-1 0 0,4 1 0 16,2-2-13-16,1-1 13 0,2 2-8 0,5-1 8 16,2-1-8-16,1 0-1 0,4 2 9 0,3-4-8 0,-3 2 4 0,5-1 4 15,-2-1 4-15,4 1-12 0,-2-1 4 16,-2 1-1-16,0-2 5 0,-4 0 5 0,-1 0-14 0,-2 0 5 15,-1 0-4-15,-4 1 12 0,-2-2-8 0,-3-1-4 0,-3 2 4 16,-1 0-4-16,-5 0 3 0,-2 0 10 0,-2 2-10 16,-3-1 1-16,-3 2 0 0,-2-1 0 0,-1 2 0 0,-4-1 0 15,-2 2 4-15,-1 1-4 0,-2 1 0 0,-4 1 0 16,-2-1 0-16,-1 2 0 0,0 0 4 0,0 2 0 16,0 1 0-16,2 0-4 0,-1 0 4 0,4-2 0 0,-1 1 0 15,3-4-4-15,1 2 4 0,6 0 0 0,0-1 0 16,3-2 0-16,1-2 0 0,4-1-52 0,3 0 60 15,2-1-4-15,0-1 4 0,6-1-4 0,2-1 4 0,3-4-4 16,3 2 0-16,1-3 0 0,6 1 0 0,-2-1 0 16,4 2 0-16,4-5 0 0,1 3 8 0,2-1-8 0,2 1 0 15,1 0-4-15,-2 0 12 0,0 0 1 0,3 0-13 16,-1-2 4-16,-4 5-4 0,1 0 0 0,-3 0 0 0,-2 0 4 16,-1 0 8-16,-4 0-12 0,-3 3 0 0,1-1 12 15,-5-1-12-15,-1-1 0 0,-5-3 0 0,0 2 4 16,-1 1-12-16,-2-3 8 0,-1 1 13 0,0-1-5 0,0 0 0 15,0-1 0-15,0 1-3 0,-1 0-14 0,1 1 1 16,0 0-9-16,1-3-15 0,-1 2 11 0,0 0-23 0,0 0-8 16,-1 0-31-16,1-2-24 0,0 1-48 0,0-2-62 0,0 0 25 15,0-2 13-15,-2 0 29 0</inkml:trace>
  <inkml:trace contextRef="#ctx0" brushRef="#br0" timeOffset="40369.57">29152 4005 52 0,'9'0'96'0,"1"2"-7"0,2-2-3 0,3 2-15 15,0-2-10-15,5 0-10 0,2 0 6 0,-2 0-10 16,3 0-3-16,2 0-4 0,1 0-4 0,0-2 12 0,0 2-19 16,3 2 1-16,-1-2 14 0,0 0-3 0,0 0-3 0,1 0-5 15,-1-2 1-15,0 2-3 0,1 0-8 0,-2 0-4 16,-1 0 0-16,1 0 8 0,-1 0-11 0,1 0-5 0,-2 0 1 16,2 0 0-16,-4 0 0 0,6 0-5 0,-2 0 1 15,-3 0 0-15,3 0 0 0,-1 0-4 0,3 0 0 16,-1 0 0-16,-3 0 0 0,4 0 0 0,-1 0-4 0,1 0 4 15,-4 0 0-15,4 2 4 0,-2-2-8 0,-1 2 8 16,3-1 0-16,-2-1-8 0,-1 2-12 0,1 1 12 0,-3 0 0 16,2 0 0-16,-3 1 0 0,1-2-4 0,-3 4 4 15,1-5 0-15,-4 4 0 0,2 1 0 0,-5 0 0 16,3-5 0-16,-2 2 0 0,0 0 0 0,-2-1 0 0,-5-1 0 16,4 2 0-16,-2-3 4 0,-5 2-4 0,2-2 0 15,0 0 0-15,-2 0 0 0,-3 0-4 0,2 1 4 16,-1 1-8-16,-1-4-16 0,-3 1-15 0,1 1-12 0,-1 0-38 15,-1 0-28-15,-6-2-53 0,4-1-34 0,-7 0 24 0,0 0 19 16,-3-1 22-16</inkml:trace>
  <inkml:trace contextRef="#ctx0" brushRef="#br0" timeOffset="40855.86">29534 4120 55 0,'-1'-2'118'0,"-1"4"-4"0,1-2 4 0,-3 5-7 16,-2-1-6-16,-1-1-21 0,-2 3 4 0,0 0-4 0,-4 2-13 15,1 1 8-15,-2 1-6 0,-1 1 0 0,-2 0 10 0,3 2-23 16,-4-1 9-16,1 1 1 0,0 1-6 0,-1-1 1 15,-1 1-3-15,-1-1 5 0,0 2-11 0,2 0-13 16,-2-1-10-16,2 0 21 0,-4 0-24 0,2 0 16 0,1 1-26 16,-1-2 1-16,2 1 0 0,1-1 11 0,3 1-27 15,-2-4 22-15,2 2-16 0,1-1 11 0,4-2-16 16,1-2-1-16,1-1-5 0,0 0-5 0,4-3-6 0,1 0-22 16,0-1 6-16,1-2-15 0,2 1-10 0,3-2-4 15,0-2-27-15,4-2-26 0,-2 1-4 0,2-4-16 0,0 1-36 16,2-2-44-16,2-2-36 0,1-2 36 0,4-2 29 15,-1-2 19-15,2 2 18 0</inkml:trace>
  <inkml:trace contextRef="#ctx0" brushRef="#br0" timeOffset="41113.01">29883 4122 116 0,'-15'10'107'0,"1"1"-7"0,-4 1-7 16,3 0-3-16,0-2 0 0,0 4-10 0,-1-1 7 0,3 1-2 16,1-1-22-16,-4 1 16 0,5-1-19 0,-2-1 5 15,1 0-3-15,-1 0-3 0,0 1-7 0,2 0-4 16,0-4 1-16,-2 1-12 0,2 1-4 0,0-2-3 0,-1 0-5 16,2 0-8-16,-1 0-4 0,2-2-4 0,-1-1 4 15,2 0-30-15,0-1-1 0,0 1 1 0,3-5-33 16,2 2-13-16,2-3-2 0,-3 3-39 0,4-3-24 0,4-3-61 15,-1-3-28-15,5 0 21 0,3-3 24 0,2-1 22 16</inkml:trace>
  <inkml:trace contextRef="#ctx0" brushRef="#br0" timeOffset="41293.54">30241 4155 155 0,'-6'10'132'0,"-7"4"4"16,1 2-7-16,-6 2-20 0,-3 3-7 0,0 2-21 15,-6-2 12-15,0 3-18 0,-1-1-10 0,-1 2-4 0,1-4-10 16,0 1-8-16,1-2-11 0,1-2 4 0,4 0-20 16,0-3-20-16,2-2-24 0,2-2-28 0,3-4-30 0,0-1-70 15,2-3-70-15,-1-3 22 0,1-4 24 0,3-3 30 16,0-1 15-16</inkml:trace>
  <inkml:trace contextRef="#ctx0" brushRef="#br0" timeOffset="43394.65">30992 372 94 0,'0'-3'61'0,"0"1"3"0,0-1 0 15,-1 0 8-15,-2 0 0 0,3 0-22 0,-2 0-18 16,-1-1 19-16,0 1-22 0,-1 0 7 0,0 1 0 0,-2-1-7 15,1 0 8-15,-2 0-4 0,1-1 0 0,-2 1 7 16,0 0-18-16,2-2 19 0,-2 2-11 0,-2 0-15 16,1-3 19-16,-1 5-19 0,2-5 19 0,-1 4-23 0,1 1 12 15,2-1 0-15,-4-1-4 0,1 0 0 0,1 2-3 16,0-2-1-16,-3-2 1 0,5 2-1 0,-5 0-3 0,1 0 0 16,-1-1-1-16,-2 0 1 0,5 2 0 0,-4-1 0 15,2 0-4-15,1 0 0 0,-4 1 0 0,2-3 0 16,0 4 4-16,3 1 4 0,-1-3 0 0,-1 2 0 0,-1-1 0 15,2 2-16-15,1-1 5 0,-2 1-1 0,1-3 0 0,1 3-8 16,-1-2 16-16,-1 1-12 0,0 1-8 0,1-2 4 16,0 2 8-16,-3-3 4 0,3 5 4 0,-4-4-12 0,4 4 4 15,-5-4 9-15,2 2-22 0,3 2 1 0,-5-2 25 16,-1-2-5-16,5 5 1 0,-3 0-1 0,2 0-8 16,-2-1 9-16,4 2-13 0,-3-1 12 0,3 2-3 0,0-1-22 15,2-1 26-15,1 2-5 0,-3-3 1 0,2 2-1 16,1-1-20-16,1-2 20 0,-4 2-4 0,2 0-21 15,1-1 26-15,-1 4-22 0,-2-3 22 0,1 1-22 0,2-1 21 16,-2 2-20-16,-1 1 12 0,-1 0 12 0,2-2-24 16,0 2 12-16,-3-1 12 0,3-1 1 0,2 2-4 0,-5-1-9 15,3-1-13-15,2 1 26 0,1-1-5 0,-2-1-21 16,1 2 1-16,3-2 24 0,-2 0-3 0,4 0-1 0,-2 0-20 16,1 1 20-16,0-1 1 0,-1 2-1 0,0-1-25 15,-5 2 13-15,7-1 12 0,-6-1 1 0,4 1-22 16,-3 4 22-16,1-5-26 0,-3 3 4 0,2 1 26 0,1-2-22 15,0 2 18-15,0-1-22 0,1-1 26 0,-2 2-13 16,1-2-13-16,0 0 26 0,2 3-26 0,-2-5 26 0,3 2-22 16,1 0 1-16,1 0 20 0,-2-1-20 0,2 1 16 0,-1 0-20 15,1-2 24-15,0 2-20 0,0 2-1 16,-5-4 18-16,4 3-18 0,1 0 22 0,-4-1-4 0,1-1-1 16,2 2 1-16,-3 0-1 0,0 1-21 0,2-2 13 0,0 0 9 15,1 1-5-15,-2 1-17 0,-3-1 9 0,2 2-9 16,1 0 5-16,2-1-1 0,-3-1 14 0,3 1 7 0,-2-2-3 15,3 3-18-15,-2-2 18 0,2-1-1 0,-2 1 1 16,1 0-5-16,1-3-17 0,0 2 22 0,0 0-5 16,0 0 1-16,0 0-10 0,-2 2-8 0,2-2 18 0,0 1-18 15,-2 1 13-15,4-1 0 0,-2 1 8 0,0-2-3 16,0 2-18-16,0 0 21 0,0 1-20 0,0-3-1 0,0 2 21 16,0-2-8-16,0 3-12 0,0-2 20 0,0 1-21 15,0 1 22-15,2-4-9 0,-2 3-13 0,1 0 5 16,1 1 16-16,3-2-16 0,-4 1 16 0,3-2-16 0,0 1 16 15,0 1-16-15,2-1 16 0,-3 2-16 0,2-1 16 16,-1-1-21-16,0 1 22 0,0-1-22 0,0 1 22 0,2-2-5 16,-3 1-8-16,0 2 8 0,-1-3 0 0,1 3-4 15,-2-1 0-15,3-1 0 0,-1 1-4 0,-1-1 8 16,1 1-4-16,-2-1 0 0,4-1 0 0,-4 2 0 0,6-2 0 16,-6 0-17-16,6 0 13 0,-2-2 0 0,-1 2-13 15,2-3 25-15,1 2-20 0,-3-1 16 0,1 1-8 0,2-1 0 16,-1-2 0-16,-2 2-1 0,1-1 1 0,0 0-4 15,0 0 4-15,1 0 0 0,-1 0-5 0,-1 2 1 0,0-2 0 16,1 1 4-16,-2 1 0 0,2-1 0 0,1 1 0 16,-2-1 0-16,3 1 4 0,-6 1-5 0,6-2 5 0,-1 1-4 15,1-1 4-15,-1 1 0 0,2-1 0 0,-4-1-4 16,3 0 4-16,-1 0-4 0,3 0 4 0,-2 0 0 0,-1 0-4 16,2-1 4-16,1-1 8 0,-1 1-8 0,-1-1-4 15,1 2 0-15,-1 0 4 0,2 0 0 0,-1 0 0 16,-2-1-4-16,1 1 0 0,2 1 4 0,-5-1 0 0,3 2-4 15,0-2 4-15,0 0 0 0,-2 1 0 0,-1-1 0 16,3 2 0-16,-2-2-8 0,2-2 12 0,0 2-4 16,-1-1 12-16,0-2-12 0,-1 1-4 0,4-1 4 0,-1 0 0 15,1 0 0-15,1 0 0 0,-2 0 0 0,2 3 0 0,-2-6 0 16,3 6 0-16,-3-3-4 0,0 0 4 0,1 0 0 16,-3 2-8-16,2-1 8 0,0 2 0 0,-2-1 8 15,-1-2-8-15,0 1 0 0,0-1 0 0,-2 0 0 0,2 3-4 16,0-1 4-16,-1-2 0 0,-2 0 0 0,2 0 0 15,0 0 0-15,0-2-4 0,1 4 4 0,2-2 0 16,0 0-4-16,1 0 0 0,-1 0 4 0,1 0-12 0,1 0 12 16,-1 0-4-16,2 0 4 0,-1 0 0 0,-3 0 0 15,2 0-4-15,0 0 0 0,0 0 4 0,0-2 0 0,-3 1-4 16,3 1 0-16,-4 0 0 0,4 0 4 0,-3 0 0 0,0 0 0 16,-1-2 0-16,3 2 0 0,-2 0 0 0,4 2 0 15,-3-2 0-15,1-2-8 0,1-1 8 0,-1 0-4 16,0 0-4-16,2 0 8 0,-1 0 8 0,1 2-12 15,-1-4-8-15,-1 0 12 0,2 1 8 0,1 4-12 0,-4-3 4 16,1 3 8-16,-1-1-12 0,1 1 4 0,-2-2 0 0,-1 2 0 16,0 0 0-16,0 0 12 0,-4 2-12 0,0-4 4 15,0 1 4-15,0 1 0 0,0 0 8 0,0 0-8 0,0 0-4 16,0 0 16-16,0 0-16 0,0 0 21 0,0 0-21 16,0 0 4-16,0 0 0 0,0 0 4 0,0 0-3 15,0 0 11-15,0 0-3 0,0 0-4 0,3-2 8 16,-2 2-13-16,4-1 1 0,-5 1 3 0,3 0-24 0,2 0 16 15,-5 0-17-15,1 0-12 0,3 0 4 0,-4-2-25 16,0 4-15-16,0-2-19 0,0 0-26 0,0 0-62 0,-4-4-47 16,3 4 11-16,-3 0 32 0,1 0 14 0,-3 0 23 15</inkml:trace>
  <inkml:trace contextRef="#ctx0" brushRef="#br1" timeOffset="50223.6899">24200 3442 101 0,'0'-1'90'0,"0"1"-15"0,-2 0 3 0,0 1-13 16,1-1-8-16,-2 1-3 0,3-1-3 0,-3 4-12 16,6-6 1-16,-8 2-4 0,2 2-3 0,2-2 0 0,-3 0-3 15,1 1 6-15,0 2-10 0,0-1 11 0,-4 2-3 16,1-2-1-16,-2 2-10 0,4-1 7 0,-5 2-4 15,-3 1-10-15,4 1 6 0,-2-2 1 0,0 1-19 0,-5-1 0 16,4 2 0-16,-5-1 0 0,4-1 0 0,-2 3-1 0,1-2 17 16,-3 1-1-16,3 1-7 0,-1-2 3 0,0 2-7 15,-2-2 0-15,3 1 0 0,-4-1 0 0,1 2-12 16,1-4 0-16,-3 2 12 0,-1 2 7 0,0-4-11 0,-1 2 4 16,-2 0-4-16,1 0 0 0,-3 0-8 0,0 0 8 15,-1 0 0-15,0 0 0 0,-1-1-4 0,1 1 4 0,0-2 0 16,-2 1-4-16,2-1 4 0,0 1-4 0,2-1 0 15,0-2 0-15,1-1-8 0,1 0 8 0,-1-1 4 0,0 2-4 16,3-2 4-16,1 0-4 0,0 0 0 0,-2-2 0 16,1 2 0-16,1 0 0 0,-2 0 0 0,3 0 0 15,-1 0 0-15,0-2 0 0,-3 0 0 0,4-1 0 0,-2 0 0 16,1 2 0-16,-1-2 0 0,3 0 0 0,-2-1 8 16,0 3-8-16,2-2 0 0,-1 3 0 0,3 0 0 0,-2-3 0 15,3 2 0-15,2-1 0 0,-1 1 0 0,4-2 0 16,0-2 8-16,-1 2-12 0,0 2 0 0,3-4 0 0,1 2 8 15,-1 2 0-15,1-3 0 0,4 2 0 0,-2 2-12 16,1-2 4-16,0 1 8 0,2 1 0 0,-3-3-8 16,2 1 4-16,-1 1 4 0,-1-2-8 0,1 1 0 0,-3-1 8 15,3 2 0-15,-3-2 0 0,2 1 0 0,-1 1-4 16,4-1 0-16,-1 2 0 0,-1-1-20 0,2 1 16 0,0-2-4 16,0 2-12-16,0-3-11 0,0 3-12 0,0-1 8 15,0 1-15-15,0-2-3 0,0-1-8 0,0 2-43 16,0-2-54-16,0 0-37 0,0 0 15 0,0 0 37 0,0-2 19 15</inkml:trace>
  <inkml:trace contextRef="#ctx0" brushRef="#br1" timeOffset="50940.97">23036 3423 101 0,'-3'1'82'0,"-2"4"-7"0,2-5 4 0,0 3 0 16,-5 0-4-16,3 0-32 0,-1 1-10 0,-1-3-4 15,0 3 14-15,2-1-10 0,0 0-4 0,0 0-3 16,1 1 7-16,-1-1-11 0,0 0-4 0,-1 3 0 0,0-1-3 16,1 2-4-16,-2-2 4 0,1-1-4 0,-1-1 0 15,-2 3-3-15,1 0-1 0,-1 0 0 0,0-2 1 0,1 3-1 16,-4-3-3-16,2-1 4 0,-2 2-5 0,3-1 12 15,-4 1-7-15,4-1-4 0,-4-1-8 0,4 0 8 0,-1 2 3 16,-1-2-14-16,3 1 10 0,-1 1 1 0,1-1 0 16,-1 1 0-16,0-2-4 0,3 0 0 0,0 1 3 0,-2-4-3 15,3 5 0-15,0-4 0 0,4 2 0 0,-1-1 0 16,1 1 0-16,1-3 0 0,0 0-7 0,0 0 7 0,0 0 0 16,0 3 0-16,0-3 0 0,0 1 0 0,0-2 0 15,0 1 0-15,0 0 0 0,0 0 0 0,0 0 0 0,0 0 0 16,0 1 0-16,0-2 4 0,0 1-4 0,0 0 0 15,0 0 0-15,0 0 0 0,0 0 0 0,0 0 0 16,0 0 0-16,0 0 11 0,1 0-11 0,1 0 0 0,3 0 0 16,-4 0 4-16,2 0-4 0,1 0 0 0,2 0 3 15,-3 0-3-15,2 0 4 0,-2 1-4 0,-2 1 0 16,4-1 0-16,-1 2 4 0,-1 0 0 0,1 2-1 0,-1-1 9 16,2 0-8-16,1 3 3 0,-1-3 8 0,-1 5 1 15,0-3-16-15,4 2 19 0,-2-1 0 0,1 1-8 0,-1 0-7 16,2 2 19-16,0 0-7 0,-2-1-1 0,2 0 5 15,1 2 0-15,-1-2-1 0,0 0-7 0,0 1 8 16,2-2-4-16,-2 0 0 0,0 0 8 0,0-2-4 0,-1 2-8 16,0-2-4-16,-1-2-8 0,1-1 4 0,-3 0 1 15,1-1 3-15,-1-1-21 0,0-1 1 0,-1 2-16 0,-2-2-36 16,1-2-7-16,1 2-26 0,-3 0-65 0,0-1-56 0,2 2 23 16,-2-1 23-16,0-1 18 0,-2-1 19 0</inkml:trace>
  <inkml:trace contextRef="#ctx0" brushRef="#br1" timeOffset="52265.2">19904 2379 109 0,'0'0'85'0,"0"0"-13"0,0 0 3 0,0 1-14 0,0-1-11 15,0 0-22-15,0 2 1 0,0-2 0 0,0 0-4 16,0 0 1-16,0 3 13 0,0 0-17 0,0 0 7 15,2-2-3-15,-1 2-1 0,-1 0 1 0,5-1-4 0,-4 2 0 16,1 1 0-16,-1-1 0 0,1-1 8 0,-2 2-12 16,3-2 8-16,-3 0 1 0,0 1-5 0,5 2 1 0,-5 0-1 15,3 0 1-15,2 2-15 0,-3-1-1 0,4 2 12 16,-2 0 0-16,3 2 1 0,-2-1-1 0,0 4 4 16,-1-1-4-16,2 2 1 0,-2 0 7 0,2 0-11 0,-1 2 12 15,1 1 0-15,-1-2-8 0,3 2-12 0,-4 0 0 16,4-1 20-16,-3 0-20 0,3 0 1 0,0 0 15 15,-2-1 1-15,-1 1-21 0,3-1 21 0,0-1-8 0,-2 2-17 16,-1-4 25-16,1 1-4 0,-2-1 1 0,0-1-14 0,2 2 1 16,1-2 0-16,-2-1-1 0,-1 2 1 0,0-3-9 15,-1 1 0-15,3-1 0 0,-5 1 13 0,2-2-4 0,1 0 4 16,-1 0-4-16,0-2 0 0,0 0 0 0,1 0 0 16,-1-1-5-16,2 1 5 0,-1-2 9 0,1 1-13 15,0-2-1-15,-4 1-4 0,4-2 5 0,-3 1 8 0,-1-4-13 16,1 3 0-16,1-3 9 0,-3 2 5 0,2-2-18 15,-1 0-1-15,2 0 0 0,-3 0 24 0,2-2-1 0,-2 2-22 16,1 0 22-16,1 0-27 0,-2 0 4 0,0 0 24 16,3 0 0-16,-1 0-10 0,1 0 6 0,0 0-15 15,0-3-5-15,0 2 19 0,1-2 1 0,2-2-1 0,0 1 1 16,2-2-6-16,-3-2 1 0,1-1 0 0,0 0-5 16,1-3 0-16,1 1 0 0,-2 0 0 0,3-3 0 0,-1-1 0 15,0 0 0-15,2-3-5 0,-1 0-20 0,2-2 0 16,-3 0 15-16,5-1 10 0,-4-2-20 0,1 2 25 15,2-1-5-15,-2 1 0 0,1-1-20 0,0 0 20 0,-3 3-19 16,2-1-1-16,0 1 25 0,-2 2-20 0,1 1 20 16,-5 1-20-16,5 0 20 0,0 1-20 0,-5 3 25 0,1 0-25 15,3-1 5-15,-4 1 15 0,1 1-15 0,0 1 19 0,2 0-18 16,-3 1 18-16,2 1-24 0,-1-1 15 0,-3 2 5 16,1 0-5-16,0 2-10 0,2 2 20 0,-3 1-5 0,-1 1-20 15,-1-3 20-15,2 3-25 0,-1 0 20 0,-2 0-25 16,2 0 10-16,-1 0-14 0,0 1 0 0,0-1-24 15,0-1-3-15,0 1-17 0,2 0-12 0,-4 0-1 0,2 0-20 16,0 0-28-16,0 0-35 0,0 0-59 0,0 0 7 16,0 0 21-16,0 3 30 0,0-2 22 0</inkml:trace>
  <inkml:trace contextRef="#ctx0" brushRef="#br1" timeOffset="53592.0899">20726 2818 105 0,'0'-1'100'0,"0"-2"-22"15,2 1 5-15,-4-1 3 0,2 0-14 0,0 2-25 16,2 1 0-16,-2-5 3 0,0 4-2 0,-2-4-4 16,2 2-4-16,0 0 0 0,0 0-3 0,-1 0-18 0,-1 3 18 15,-1-3-18-15,1 2 7 0,-1 1 1 0,0-2-1 16,-2 2 1-16,5 0-4 0,-3-1 4 0,2-1-8 0,-6 2 4 16,6-2-7-16,-3 2 3 0,-1-1-3 0,2-2-1 15,-1 3 9-15,-1-3 0 0,-1 3-12 0,-1-1 0 16,2 1-4-16,2-3 4 0,-3 0-4 0,3 3 0 0,2 0 0 15,-6 0 4-15,5-2 0 0,-1 1-12 0,2-1 4 16,-4 4-4-16,3-4 5 0,-1 4-1 0,0-2-4 0,-1 0-9 16,0 0 18-16,4 0-9 0,-5 3 0 0,2-2 8 15,-2 2-12-15,1 0 4 0,-4 2 0 0,3-1 0 16,2 4 0-16,-2-4 0 0,0 4 0 0,-3 1 8 0,2-2-8 16,2 1-8-16,-1-1 20 0,-2 4 0 0,2-2-8 0,5 1-8 15,-4 0 21-15,-1 3-9 0,4-1 0 0,-1-1-8 16,2 3 21-16,0-2 0 0,0 0 0 0,0 0-8 0,0 0 0 15,3-1-5-15,2-1 5 0,-4-1 0 0,4-1-4 16,0-2 4-16,1-2 0 0,1 0 0 0,0-2 0 16,1 0 1-16,2-1-5 0,0-4 0 0,0 0-1 0,2-1-3 15,0-2-1-15,1-3 1 0,1 1-1 0,-1-3-4 16,1 1-9-16,0-3 5 0,2-1-5 0,-2-1 0 0,-3 2 9 16,1-1 0-16,-2 2 0 0,-2 0 0 0,-1 2 0 15,-1 1-9-15,-1 0 5 0,-4 3-5 0,1 0-4 16,-1 3 8-16,-1 1 5 0,0 0 9 0,0 0-9 0,0 2-9 15,-1 0 14-15,-1 0-1 0,4 0 0 0,-2 0 1 16,0 0-5-16,0 0 4 0,0-2 1 0,0 2-5 0,0 0 0 16,0 0 4-16,-2 0 1 0,5 0-1 0,-3 0 1 15,0 0-14-15,0-1 9 0,0 1 4 0,2 0-13 16,1-2 14-16,-3 2-1 0,2 0-4 0,1 0 0 0,-5 0 5 16,7-1-1-16,-1 1 0 0,-3 1 1 0,5-1-1 15,-4 0 1-15,-2 2-5 0,1-2 0 0,2 1 0 0,-3 1 4 16,5 0 1-16,-5 5 4 0,0-4-4 0,3 3-1 15,-1-1 14-15,1 2-13 0,2-1-10 0,-2 3 24 0,3-2-24 16,-3 2 24-16,1-1-10 0,0 2 10 0,1-1-24 16,-5 1 24-16,4 1-5 0,-1 0-23 0,0 1 28 0,1 0-5 15,-2 0 0-15,-1-2-4 0,1 2 0 0,-2-1 0 16,0 1-20-16,5-2 0 0,-5-1 20 0,0 2-20 0,0-1 20 16,-2 1-10-16,6-4-10 0,-4 2 20 0,0 0-20 15,1 0 20-15,-1-1-20 0,0 2 20 0,0-2-20 16,3 2 0-16,-3-1 20 0,0 0-20 0,0 2 20 0,0-1-20 15,0-1 20-15,0 2-5 0,0-1-15 0,0-2 1 16,-3 2 23-16,2 1-9 0,-3-4-15 0,1 2 15 0,1-1-15 16,-2-1 25-16,-2-1-10 0,3 0-15 0,-4 0 15 15,2 0-15-15,0 0 1 0,2-1 23 0,-4 0-24 16,4 2 1-16,-4-1 23 0,2-2-9 0,2 5-15 0,-2-3 25 16,-2-2-25-16,2 3 20 0,-2-1-20 0,3-2 15 15,-1 2-15-15,-3-1 25 0,3-1-5 0,2-1-20 16,-2-1 0-16,2-1 25 0,0 0-10 0,-2 3-15 0,4-4 25 15,1 0-25-15,-4 0 24 0,4 0-23 0,0 0 4 0,-2-2 24 16,0 4-24-16,0-2 15 0,2 0 10 0,-3 0 0 0,2 0-10 16,-4-2 0-16,2 0 16 0,-1 1-16 0,-1-2 0 15,1 3 0-15,-1-1 6 0,2-2-5 0,-3-2 4 16,4 1-4-16,1-1 0 0,-3 2-1 0,1-3 7 0,-2 0-12 16,5 0 0-16,-1-3 1 0,1 0 10 0,-3 2-5 15,3-2-16-15,0 0-12 0,-2-2 17 0,2 1 0 16,5-1 11-16,-1 2-16 0,-2-1-1 0,5-1 6 0,-3 2-5 15,1 0-1-15,4 0 1 0,-1 2 5 0,0-1-11 16,2 2 6-16,-2-1 5 0,0 2-6 0,-2 1 6 0,0 1-5 16,4 1 0-16,-4 1-11 0,2 1 10 0,0-2 1 15,1 5 5-15,-1-3 0 0,2 0 11 0,2 3-17 0,-1 0 1 16,-1-1 5-16,2 0-31 0,-2 0 5 0,6 0-15 16,-5 1-4-16,0-3-28 0,2 1-35 0,-2 1-8 15,-2-4-26-15,2-2-57 0,-3-1-67 0,-1 1 32 0,-6-1 23 16,2-1 35-16,-1 2-24 0</inkml:trace>
  <inkml:trace contextRef="#ctx0" brushRef="#br1" timeOffset="55024.26">20016 3574 69 0,'0'0'93'0,"0"3"-7"15,0-6-4-15,0 3-3 0,0 3-22 0,2 0 1 16,-1-1-11-16,3 1 0 0,-1 0-8 0,0-5 1 0,5 5 4 16,-5 0-11-16,3-2-3 0,-3 4 14 0,6-5 0 15,-5 0-10-15,2 0 3 0,1-1-7 0,-1 2-15 0,1 2 12 16,2-3-4-16,-1 0-4 0,1 0 0 0,-1-1-11 16,3 2 11-16,-1-1-4 0,-1 0 1 0,4 0-51 0,-2 2 58 15,3-4-7-15,-3 2-1 0,2 0 1 0,3 0-8 16,-3 0 4-16,2 0 3 0,0 0-3 0,0 2 0 15,1-2 0-15,0 0-4 0,-2 1 8 0,3 1-8 0,-4-2-4 16,1 1 0-16,-1 1 0 0,-2 1 0 0,2 1 4 16,-2-4-8-16,0 5 0 0,-3-2 4 0,-2 0-4 15,2 0 4-15,1 3 8 0,-2-6-12 0,-2 1 4 0,-1 1 8 16,4-2-8-16,-2 1-8 0,1-1 12 0,1 0-3 16,-2 0 7-16,6-1 0 0,-3 1-8 0,0 0-8 0,0 0 16 15,3 0 1-15,-4 0-5 0,1 0 0 0,2-2-8 16,-3 2 9-16,0 0-9 0,0-1-9 0,-4 1 18 15,3 0-5-15,-4 0-17 0,0-2 22 0,1 0-5 0,-4 2-17 16,1 0 22-16,-1 0-5 0,0 0-17 0,0 0 22 16,0-1-22-16,-1 1 22 0,1-1-5 0,0 3 0 0,0-3 0 15,0 1 0-15,0 0 0 0,0 0-8 0,0 0-8 0,0 0 20 16,0 0-20-16,0 0 20 0,0 0-8 0,0 1-8 16,0-1 16-16,0 0-8 0,0 2 0 0,0 1 0 15,-2-1 8-15,-1 2 1 0,3-1-22 0,-2 0 21 0,-1 2-20 16,0-2 20-16,-2 1-4 0,0 1-16 0,-2-1 20 15,2 1-4-15,1-1-16 0,0-1-1 0,-6 2 22 0,2 1-1 16,4-2-4-16,-4 1-16 0,1 0 20 0,-2 2-4 16,3-1-8-16,-4 1 8 0,0 1 0 0,0-1 1 0,0 2-18 15,0 0 5-15,0 0-1 0,-2 0 1 0,3 0 0 16,-4 0 20-16,4 2-16 0,-1-2 17 0,-1 0-22 16,2 0 5-16,1 0 17 0,-3-2-22 0,3 2 22 0,-2-3-5 15,1 0 0-15,3 2 1 0,-2-1-1 0,0-1-12 16,-2 2 12-16,2-2-3 0,2 1-18 0,-2 1 5 0,0-2-1 15,-1 1 1-15,-1 1 16 0,4-1 1 0,-5 1-1 16,3-1 0-16,-2 2-3 0,0-1-1 0,1-1 0 16,0 1 0-16,-2-2 1 0,5-1-1 0,-1 2 0 0,1 0-12 15,1-3 12-15,-3 1 0 0,4 0-12 0,-1-2 12 0,3 1 0 16,1-1-17-16,1-1 1 0,-4 1-1 0,1-2 21 16,3 1 1-16,-1-2-1 0,1 0 1 0,-2 3-18 15,2-3 22-15,-2 1-21 0,2 2 3 0,-2-3 1 0,2 0 0 16,2 2 21-16,-4-1-17 0,2 1 8 0,0-1 9 15,2-1-4-15,-4 0 0 0,2 0 0 0,0-1-4 0,0-2 0 16,0 3-5-16,2-2 0 0,-2-1 5 0,2 0 0 16,1-1-5-16,0-1 1 0,2-1-14 0,-2 2 9 0,2-2 0 15,2 0 0-15,0-2 0 0,-2 4 0 0,1-2 0 16,-1 1 0-16,0 1 0 0,-2-1 0 0,3 1-4 16,-1 2 4-16,-2-1 4 0,2 3-4 0,-2-1 0 0,1 1 0 15,-3-2 4-15,2 4 1 0,2-2-1 0,-1 0 1 16,1 1-1-16,0-2 1 0,2 1-1 0,-3 0 1 0,4 0-1 15,-2 0 0-15,6 0 1 0,-6 3-1 0,5 0 15 16,-2 0-6-16,-1 1 10 0,3-1 0 0,-1 2-4 16,-2 0 4-16,1 0-4 0,-1 1 0 0,2 0 0 0,-4-1-23 15,2-2-1-15,-4 1 5 0,4-1 0 0,-1 0 0 16,-2 0 0-16,2-1 0 0,-4 1 0 0,2-2 0 0,-2 1 9 16,1 2 11-16,1-2-1 0,-2-1-14 0,3 2 10 0,-5 0 0 15,1-3-20-15,1 2 20 0,2-2-25 16,-2 3 20-16,4-5 0 0,-3 2-5 0,4 0-5 0,-3-1-5 15,0 1-25-15,-1-2 0 0,6-1-32 0,-3 0 0 0,2 2-6 16,-3-4-52-16,2 1-7 0,0-1-60 0,-4 1-64 16,6-2 14-16,-4 0 40 0,4 2 21 0,-4 0 12 15,0 1 28-15</inkml:trace>
  <inkml:trace contextRef="#ctx0" brushRef="#br1" timeOffset="56267.74">20958 3892 55 0,'-2'-1'96'0,"-2"-1"-14"16,1-1 8-16,0-1-1 0,-2 4-6 0,2-3-15 16,-2 1 1-16,4 2-18 0,-3-2 4 0,-2 1-4 0,3 1-3 15,0 0-11-15,0 0 4 0,0 1 0 0,-1-3-7 16,4 0 0-16,-3 1-8 0,-2 1 1 0,-1 0-4 16,3 0 0-16,2-2-4 0,-3 2 1 0,0 0-9 0,0-1 5 15,-1 2-8-15,-4-1 11 0,6 0-11 0,-2 0-4 0,0 0 4 16,-1 0-4-16,1 0 0 0,-2 0 0 0,2 0 0 15,-2 0-4-15,4 2 4 0,-2-2-4 0,1 1 4 16,-4 1 0-16,3 2-4 0,0-2 0 0,1 1 0 0,-1 1 0 16,3-1 0-16,-4 0 0 0,6 2 4 0,-3-2-4 15,1 0 4-15,-1 0-12 0,3 1 12 0,-3-1 0 16,0 2 0-16,1-1 0 0,-1 1 0 0,0 2 0 0,0-1 4 16,1 0 8-16,-2 5 8 0,4-2 5 0,-2 3-5 15,0 0 1-15,2 1 0 0,0 1 4 0,0 1 5 0,2 0-9 16,0 0-7-16,-2 0 12 0,4 0 5 0,-1 0-13 15,2-4-8-15,1 2 17 0,1-4 1 0,-1-2-23 16,5-1 23-16,-1-2-22 0,-1 0-1 0,4-3 10 0,-2-4 0 16,1-3 10-16,-1 2-25 0,1-5 16 0,2-3-10 0,0 1-15 15,0-4 24-15,1 2-24 0,0-2 20 0,-2-2 0 16,1 2-25-16,-3 0 25 0,2-1-25 0,-1 1 0 0,-4 1 0 16,1 2 5-16,0 0 20 0,-5 2-20 0,1 1 25 15,-3 2 0-15,-1 0-10 0,1 6 0 0,-2-2 0 0,0 1-10 16,0 1 11-16,0 1-1 0,0-2-5 0,0 4 5 15,-2-2-5-15,2-2 16 0,2 2-21 0,-2-1 0 16,0-1 16-16,0 2-11 0,0 0-5 0,-2-1 0 0,2-1 0 16,0 2 0-16,0 0 0 0,0 0 0 0,0 2 0 15,0-2 0-15,0-2 0 0,0 2-15 0,0 0 15 16,0 0 0-16,0 0 0 0,0 0 10 0,0 0-10 0,0 0 0 16,2 3-10-16,-2 0 10 0,2-1 0 0,-1 1 5 15,3 0 0-15,-4 0-5 0,1 1 0 0,4 1-10 0,-2-1 10 16,1 2 0-16,-4-3 0 0,4 3 0 0,-4-1 0 15,0-1 0-15,0 2 0 0,0 2 5 0,1-2-5 16,1 3 0-16,1 0 0 0,-3 0 0 0,3 0 0 0,2 1 0 16,-2 1 0-16,-1 1 0 0,1-2 16 0,-2 2-27 0,1 0 11 15,1 0 0-15,-3 2 0 0,5-2-10 0,-3-2 10 16,1 4 0-16,0-2-6 0,0 1 6 0,0 1-15 0,2-2 9 16,-2 1 1-16,-2-1 10 0,-1 0-25 0,0 0 20 15,0 2-21-15,0-4 21 0,0 2-20 0,0-1 0 0,0 0 10 16,0 0 10-16,0 0-20 0,0-1 10 0,0 1 10 15,0-2 0-15,-3 1 0 0,2 1 0 0,-4-1-9 16,2 2 4-16,0-1-10 0,-2-1 20 0,0 1-20 0,0-1 20 16,-2 1 0-16,1 1-19 0,-2 0 18 0,3-2 1 15,-3 1-19-15,0-2 19 0,0 0-20 0,2 0 25 16,-2 0-15-16,0 0 15 0,2-2-25 0,-2 2 25 0,1 0-10 16,-2-1 0-16,3-2-15 0,-1 1 25 0,2 1-10 15,1-5-14-15,-4 3 23 0,3-2-9 0,2-1-9 16,1-3 23-16,-1 2-14 0,3 1 14 0,0-3-23 0,-1 0 4 15,-1 0 0-15,-1-2 20 0,1-1-1 0,1 0 1 16,-3 0-1-16,-2-1 1 0,3-2-5 0,-2 0-20 0,1-2 20 16,-1 1 0-16,3-3 0 0,0 0-25 0,1 1 5 15,1 0 25-15,-2-1-5 0,2 1 0 0,0-3 0 0,3 0-15 16,1 0-10-16,1-2 0 0,-1 0 25 0,3 0-25 16,4-3 25-16,-3 1 0 0,3 1 0 0,1-2-25 15,3 2 20-15,-3 0-10 0,1 0-10 0,-2 2 5 0,3 0 20 16,-3 0-25-16,2 3 20 0,-2 1-10 0,0 0-19 0,0 0-10 15,-1 4 0-15,-1-2-27 0,3 1-7 0,-2-1-21 16,0 3-35-16,1 0-47 0,-2-2-78 0,2-2 10 0,0 2 32 16,-1 0 27-16,1-1 8 0,5-1 36 0</inkml:trace>
  <inkml:trace contextRef="#ctx0" brushRef="#br1" timeOffset="57589.56">27289 439 55 0,'0'0'71'0,"0"0"-3"0,0-1 4 0,0 1-12 16,0-2-6-16,-1 2-7 0,1 2-15 0,-3-2 0 16,1 0-10-16,2 0-1 0,-2 0 5 0,-1-2-5 15,-2 5 19-15,1-3-18 0,1 3 18 0,0 1-11 0,-2 0-14 16,2 0 10-16,-1 1-3 0,-4 1 0 0,4 0 0 16,1 1-3-16,-2 0-1 0,2 1 8 0,-2 1-11 0,-2-1 7 15,3 1-10-15,-2 0-1 0,-1 0-4 0,1 1 12 16,-1 1-11-16,3-1-1 0,-4 0 1 0,2 3-1 15,-1 0 1-15,2 0-1 0,-1 1 12 0,0 1-11 0,0 2 7 16,1 1 0-16,2 1 1 0,-1 1-1 0,3 1 0 16,-2 0-19-16,-1 0 4 0,4 1 16 0,-2 1-1 0,-2 1-7 15,4-2-12-15,0 2 20 0,0-1-20 0,-1-2 19 16,-1 0-22-16,5 0 18 0,-4 0-19 0,-1 0 12 16,5-2-11-16,3 2 10 0,-2-2 9 0,-1 1-20 0,-2-2 20 15,4 2-20-15,0-1 0 0,-2-1 20 0,5 0 0 16,0 0 0-16,-5-3-20 0,0 2 0 0,4-2 16 15,-1 0-8-15,2-4 8 0,-4 3-16 0,3 0 16 0,-2-4-16 16,1 4 16-16,2-4-16 0,0 1 20 0,-4-1-12 16,5 1 0-16,-3-1 0 0,1-1 7 0,2 0-7 0,-1 0 0 15,-2 2 8-15,3-3 0 0,1 2-20 0,-5-3 20 16,3 4-20-16,-1-2 20 0,0 0-8 0,1-2 8 0,-4 4-8 16,2-4 0-16,1 2-8 0,-4-1 8 0,0-1 0 15,4 1 0-15,-4-1 0 0,2 1 12 0,-4-1-20 0,-1 0 20 16,0 1-8-16,5-2-4 0,-4 2 8 0,1-4 0 15,-2 2-4-15,1 2 4 0,-1-2 8 0,0-2-8 0,4 2 0 16,-3-3 0-16,2 3 0 0,-1-1 8 0,-2 2 0 16,0 1-3-16,3-4-1 0,-3 4 0 0,4-4 0 0,-3 2-3 15,-1-1-1-15,3 1-12 0,-3-3 12 0,0-2-16 16,6 1 4-16,-6-1-5 0,0-1 1 0,0 0-4 16,0 0-4-16,2 0-17 0,-1-1 5 0,-2 1-20 0,2 0-35 15,-1-2-40-15,0-1-57 0,0-1-36 0,-1-2 24 16,-1 0 31-16,-1-2 11 0</inkml:trace>
  <inkml:trace contextRef="#ctx0" brushRef="#br1" timeOffset="58272.03">27109 1588 91 0,'5'1'75'16,"-3"3"-4"-16,0-1-3 0,5 0 3 0,-6 0-2 16,4 1-23-16,0 4-3 0,-2-4 1 0,4 2-4 0,-3-2-4 15,1 3-7-15,1-1-4 0,2-1-6 0,-1 2 6 16,2-1 1-16,-3-1-4 0,1 3 4 0,2 0-8 0,-1-1 12 16,0 1 3-16,0-1 1 0,0 1 0 0,1-2-19 15,-2 3 19-15,1-3-19 0,1 1 8 0,-1 1 0 16,0-4 0-16,-2 2 0 0,1 2-4 0,0-4 4 0,1 2-3 15,0 0-1-15,-3-1-7 0,3-1 8 0,-2 2-4 16,0-1 0-16,-1 1 0 0,2-3-8 0,2 1 16 0,-4 1-8 16,1-1-12-16,1-1 21 0,-3 0-13 0,2-1-12 15,-1-2 4-15,1 1 17 0,-2 1-21 0,1-1 20 16,-2-2-20-16,-2-1 17 0,-1 2-21 0,5-1 20 0,-2 2-20 16,-2-1 21-16,-1 0-21 0,2 0 21 0,1 0-22 15,-1 0 22-15,0 0-21 0,2 0 8 0,0-1 13 16,-4-1-21-16,3 1 17 0,0-2-22 0,3 0 22 0,-6-2-9 15,3 1 9-15,-1-2-21 0,1 0 8 0,0-2-9 0,0 1 1 16,2 0-1-16,-2 0 5 0,2-2 0 0,-1-1-1 16,1 2 1-16,2-2 0 0,-2 1 0 0,-1-2-1 0,2-1 22 15,1 2-4-15,-1-2 0 0,1 1-22 0,1 1 22 16,1 1-21-16,-3-2 20 0,2 2-20 0,3-1 16 0,-1 2 1 16,-1 2-18-16,1-1 18 0,1 1-22 0,-2-3 0 15,4 3 22-15,-4-2-5 0,1 2-4 0,1-1-4 16,-2 1-5-16,-1 0-16 0,2 0 0 0,1 0-9 0,-2 0 5 15,-1 1-3-15,2 1-17 0,-4-1 5 0,0 1-4 16,1 2-18-16,-2-2-4 0,1 1-13 0,-5-1-22 0,1 2-46 16,-2-3-46-16,-3 2 18 0,-2 2 29 0,1 1 18 15</inkml:trace>
  <inkml:trace contextRef="#ctx0" brushRef="#br1" timeOffset="59324.77">24575 175 48 0,'0'2'78'0,"-4"2"-13"0,4-1 6 0,0 3-7 16,0-1 1-16,0-1-15 0,0-1-3 0,0 3-4 15,0-1-3-15,0-1-19 0,0 1 15 0,0-1-3 16,0 1-22-16,0-1 18 0,0 1-18 0,0-1 18 0,0 2-10 16,0 0-1-16,0 2 0 0,4-1 1 0,-4 0-1 15,0 4-11-15,3 0 12 0,-3-1 3 0,0 4 8 0,1-1 0 16,-1 2-4-16,5-1-15 0,-3 1 19 0,-1 0-22 15,1-1 3-15,0 3 20 0,-2 0-20 0,4-1 20 16,-1-1-12-16,-1 2 4 0,-1-4-3 0,-1 2-5 0,0 0 13 16,0 0-9-16,0-1-3 0,0-2 12 0,0 1-12 15,0 1 12-15,0-4-4 0,0 2 5 0,0 0-5 0,0-1 1 16,0-1-21-16,0-1 21 0,0 2-21 0,0-4-4 16,0-1 25-16,0 2-12 0,0-1-9 0,0-4 9 0,0 3 8 15,0-3-21-15,0 0 9 0,0 0-9 0,0 0 8 16,0-3 1-16,0 5 0 0,0-4-5 0,0-1 0 15,0 0 14-15,0 2-14 0,0-2 0 0,0-2 1 0,0 4-14 16,0-4 9-16,0 4 4 0,0-4-4 0,0 2 5 0,0 0-5 16,0 0 13-16,0 0-13 0,0 0-13 0,0 0 22 15,0 0-31-15,0 0 4 0,0-1-12 0,0-4 0 16,4 1-21-16,-3-2-11 0,2-2-3 0,4-2-23 0,-2-1-25 16,4-2-58-16,-1-4-33 0,0-1 8 0,3-1 13 15,-2-1 15-15,3 1 29 0</inkml:trace>
  <inkml:trace contextRef="#ctx0" brushRef="#br1" timeOffset="59981.27">24913 357 98 0,'-2'4'96'0,"1"1"-3"16,-3-2-4-16,1 1-10 0,0-1-3 0,0 2-22 16,0-4 4-16,-2 1-15 0,4 1 1 0,-3 1 8 15,1-1-5-15,0 0-2 0,-2 0-19 0,2 2 0 0,-3-2 8 16,0 3-1-16,-1-2-2 0,1 4 7 0,-3-6-19 0,1 5 8 16,1-3 0-16,1 2-4 0,-3-1 0 0,1-1-3 15,1-1-1-15,1 2-3 0,-2-2 0 0,0-1 0 0,0 2 12 16,3-1-4-16,0 0-8 0,1-2-12 0,-2 2 0 15,3 0 0-15,-2-3 8 0,2 3 13 0,-1-1-13 16,-1-2 9-16,2 3-21 0,-1-2 21 0,1 1-9 0,0 1-12 16,-1-3 21-16,-1 1-21 0,2 2 21 0,2-3-4 15,-3 5-21-15,4-1 17 0,-1-2 0 0,-1-2 0 0,1 3-13 16,1-2 17-16,-5 1-8 0,5-2 12 0,0 1 10 16,-1-1 0-16,2 0-22 0,-2-1 23 0,1 1-23 15,-2 0 23-15,4 0-22 0,-4 0 22 0,4 0-3 0,-2 0-5 16,0 0 0-16,0 0-5 0,0 0 1 0,-2 0-30 15,2 0 25-15,0 0 0 0,0 0-5 0,0 0 0 0,0 0 0 16,0 0 0-16,0 0-25 0,0 0 25 0,0 0-25 16,0 0 25-16,2 0-5 0,-1 0 5 0,4 0-5 0,-2 0-25 15,-2 0 30-15,3 0-5 0,0 0 0 0,0 0 1 16,-1 0-1-16,2 0 0 0,-2 0 0 0,1 0 0 16,-1 1 0-16,-1 0 0 0,1 3-25 0,4 0 25 0,-4 1 5 15,2 1-25-15,2 1 25 0,-2 1-10 0,2 1 5 16,1 1 0-16,1-1 1 0,-3 2-12 0,1-1 17 15,1 1 5-15,0 2-1 0,1-2 1 0,-3 1 6 0,2 0 10 0,0 0 1 16,-2-2 1-16,2 1-17 0,-1-2-11 0,-1 1 23 16,0-2-29-16,-1-1 29 0,0-1 1 0,-4 2-18 15,1-6-18-15,-1 5 30 0,-1-6-6 0,0-1-30 0,0 3 30 16,0-3-30-16,4 0 24 0,-6 0-36 0,0 0 12 16,4 0-18-16,0 0 0 0,-2-1-45 0,0 1-18 15,0-2-33-15,0 1-21 0,0-2-37 0,-2-3-54 0,2-2-59 16,0 0 46-16,0 1 42 0,0-2 11 0,0-4 37 15,0 1 4-15</inkml:trace>
  <inkml:trace contextRef="#ctx0" brushRef="#br1" timeOffset="60566.25">25103 483 87 0,'-4'0'68'0,"0"-2"-4"0,0 2-10 0,1 0 3 15,-3 0 0-15,5 0-21 0,-2 0-4 0,-2 0 8 0,1 0-11 16,0 0 3-16,0 0 1 0,1 2-1 0,-3-1-17 16,2 4-1-16,-3-2 15 0,2 3 0 0,-1 1 4 0,-2 1 0 15,3 0 11-15,1 5 1 0,-3 0-1 0,2-2-6 16,-1 2-1-16,-2 2 5 0,4-1-1 0,-1-1 2 0,3 2-9 15,1 0 13-15,-3 0-12 0,4-3 17 0,-1 2-20 16,1-1 12-16,0 0-3 0,1-2 1 0,3 1-5 16,0 0 10-16,0-3-4 0,-1-1-21 0,0-2 17 0,5 0 1 15,-2-5-21-15,0 2 17 0,6-1-22 0,-5-1 18 16,3-4-22-16,0-1 18 0,0-5-23 0,1 3 19 0,1-7-10 16,2 8-4-16,-3-8 9 0,1 3-23 0,0-3-1 15,-3-4 0-15,3 5 5 0,-3-1 0 0,-5-1 0 16,1 4 0-16,-2-4 0 0,1 4 14 0,-4-1 1 0,0 1 0 15,0 1-5-15,-4-2 0 0,0 2 0 0,-3 0-15 0,4 0 25 16,-4 0-30-16,3 0 25 0,-4-1-15 0,2 1 5 16,-1-2-30-16,2 4 5 0,1-4-15 0,-2 4-23 0,4-2 6 15,1 1-13-15,-1 2-2 0,2 0-25 0,0 0-14 16,-2 0 3-16,2 1-44 0,-1 4-11 0,1 0-47 16,1-1-14-16,-2 1 24 0,1 1 31 0,0-2 25 0</inkml:trace>
  <inkml:trace contextRef="#ctx0" brushRef="#br1" timeOffset="61363.67">25539 565 76 0,'0'-5'93'0,"0"3"-7"0,0-1-4 0,-1 0-17 15,-1 1 13-15,2 1-38 0,-3-2 7 0,3-1 0 16,-3 0 0-16,-1 3-3 0,1-2 7 0,0 1-3 0,-3-1-4 16,4 2-3-16,1-2-23 0,-4-2 1 0,5 4 18 15,-5-5-18-15,0 4 7 0,2-1-3 0,-2-2 0 16,4 4 0-16,-5 1 8 0,1 0-4 0,-2-1-12 0,3 1-3 15,-1 0-1-15,0 0 1 0,1-2-12 0,-1 4 8 16,2-1 4-16,-2-2 7 0,2 1-11 0,-1 0 0 0,0 0-4 16,-2 0 0-16,1 0 0 0,2 0 0 0,-4 0 0 15,2 0 0-15,2 1 0 0,-4-1 0 0,2 1-4 16,-2 4 4-16,3-2-4 0,-1 0 0 0,-2 2 0 0,1 1 4 16,0 0 0-16,0 0 4 0,-1-1 8 0,1 5-8 15,-3-3 0-15,4 1 12 0,-2 1 1 0,-1 0 3 0,2 1 1 16,2 1-4-16,-5-1 8 0,8 2-8 0,-1 0 0 15,-3 0 13-15,5 0-8 0,0 2 9 0,-3-1 1 0,3 1-5 16,0-2 1-16,3-2-5 0,1-1-8 0,-3 1 9 16,2-2-24-16,2 0 25 0,-1-2-15 0,0 0 1 0,5-3-15 15,-2-2 24-15,3 1-10 0,-1-1-14 0,0-1 25 16,1-3-30-16,2 0 10 0,0-3 5 0,0-1-20 0,2-2 20 16,-1-2-25-16,1 1 5 0,-1-2-9 0,-2 0 14 15,3-2 10-15,-2 2 0 0,-2 0-15 0,2 2 0 16,-4-1 15-16,1 1 0 0,-5 2 0 0,1 1 0 0,-1 0-1 15,-1 5-18-15,-3-1 4 0,1 1 25 0,-1 1-6 16,0-1 1-16,-1 2-20 0,1 0 15 0,0 2 10 0,0-1-25 16,0-1 10-16,0 0 15 0,0 0 0 0,0 5-20 15,0 1 20-15,0-2-10 0,0 4 0 0,0 1 0 16,0 0-10-16,0 3 10 0,0 0 10 0,0 1-25 0,3-1 10 16,-1-2 15-16,2 1-30 0,1-4 0 0,-1 3 10 15,1-3-20-15,0 2 0 0,3-6-4 0,-1-1-38 0,2-1-16 16,-3-1-41-16,2-3-50 0,0 0-81 0,1-5-2 15,-1 4 26-15,1-3 47 0,-2-5 19 0,-1 4 22 0</inkml:trace>
  <inkml:trace contextRef="#ctx0" brushRef="#br1" timeOffset="61898.2899">25703 207 91 0,'-1'3'71'0,"1"0"-7"0,-3 1-14 0,6-1 11 0,-6 0-4 16,6 0-21-16,-6 0 7 0,6 2-10 0,-3-2 6 16,0 1 1-16,-3 1-4 0,3-1-3 0,0 2-19 15,0-2 1-15,0 4 18 0,3-2-8 0,-3 2 1 0,1 1-4 16,2 0 0-16,-1 1 0 0,0 4 4 0,-1-4 7 16,1 4 1-16,0 2 0 0,1-1-16 0,-3 2 12 0,1 2 5 15,3-1-1-15,-4 2 8 0,0 1 1 0,1-2-4 0,2 2 0 16,2 0-3-16,-5-1 0 0,4 1-4 0,0-2 1 15,-4-1-4-15,0 0 0 0,1-3-4 0,3 0-4 16,-4 2-4-16,0-5 4 0,0 1-13 0,-2-1 1 0,2-3 8 16,-2 2-12-16,4-1 12 0,-2-2-13 0,0 1 1 15,0 0-14-15,0-5 13 0,0 2-4 0,0 2 0 16,0-5 5-16,-2 1-1 0,2-2 0 0,0-1 1 0,0 1-1 16,0-1 1-16,0-2 3 0,0 1-3 0,0 0-5 15,0-2 0-15,0 2 0 0,0 0 0 0,0 2-9 16,0-1 9-16,0-1 0 0,0 0-4 0,0-3 8 0,0 2-8 15,0-2-10-15,0 0-20 0,0 0-9 0,0-3-25 16,0-2-19-16,0 1 3 0,0-2-11 0,2 0-47 0,0-2-38 16,1-1-25-16,0 0 3 0,0-1 33 0,2-1 30 15</inkml:trace>
  <inkml:trace contextRef="#ctx0" brushRef="#br1" timeOffset="62487.5">25978 457 52 0,'-6'3'92'0,"2"2"-13"0,-3-3-11 0,2 2-4 16,-1 0 8-16,2 1-15 0,-1-4-3 0,0 2-21 15,-1 0 6-15,1 2 1 0,0-2-4 0,2-2 1 16,-3 2-4-16,-1 0 0 0,3 2-7 0,-3-2-1 0,1 1 20 16,-2-1-4-16,3 1-19 0,-3 0 16 0,2 0-16 15,-2-1 9-15,0 0 7 0,3 0-11 0,-1 0 4 0,0 2-4 16,-2-4-4-16,3 1 8 0,0-2 1 0,1 3-4 16,0-3-4-16,3 1 0 0,-1-1-4 0,1 2-4 0,-1-2 1 15,-1-2-5-15,3 5 5 0,0 0-5 0,-1-2 0 16,-1 3-12-16,-1-1 13 0,1-2-5 0,1 2-20 15,-3 0 12-15,1 0 12 0,2-2 1 0,-1 3-13 0,0-3 12 16,1 1-3-16,1-2-18 0,0 0 9 0,1 1 13 16,-2-1-4-16,1 0-1 0,1 0 1 0,-1 0-5 0,-1-1 0 15,1 1 0-15,0 0 1 0,0 0-1 0,0 0-4 16,1 0-17-16,3 0 0 0,-1 0 21 0,0 0-21 16,0 0 4-16,2 0 1 0,-2 0-1 0,3 0 13 0,-3 0 9 15,2 0-22-15,-2 0 21 0,-3 0 1 0,4 0-1 16,-3 0 1-16,2 0-1 0,1 1 1 0,-3 1-5 0,5 1 0 15,-3 0 0-15,1 3 5 0,0-3-5 0,3 3 5 16,-2 0-1-16,1 3 1 0,-3-2 4 0,2-1-4 0,1 0 4 16,-1 2-9-16,1-1 0 0,0-1 5 0,1 0-4 15,1 2 3-15,-3-2 1 0,1 0-4 0,1 0-1 0,-2-2 1 16,0 2-1-16,-2-3 1 0,2 2-1 0,-3-2 0 16,-1 0-4-16,-1-3 0 0,0 1 0 0,2 1-4 0,0-2 0 15,0 0-19-15,0 0-8 0,0-2-8 0,-2 2-16 16,3 0-29-16,-2-4-26 0,1 1-90 0,1-3-49 15,-1 0 37-15,-2 0 28 0,0-3 5 0,0 0 36 0</inkml:trace>
  <inkml:trace contextRef="#ctx0" brushRef="#br1" timeOffset="63237.81">26221 432 69 0,'0'0'79'0,"0"1"6"15,0-1 1-15,0 2-11 0,-2-2-3 0,1 0-14 0,-1 0-22 16,2 0 11-16,-2 0-7 0,1-2-1 0,-3 4 2 16,1-1-5-16,0 2-6 0,-2-3 17 0,4 3-2 0,-5 0-19 15,1-2 0-15,-2 4 23 0,3-2-15 0,-1 0 0 16,3 0 0-16,-3 0 1 0,-1 0 0 0,3 2 4 16,-2-4 0-16,1 1-3 0,0-1-24 0,3 1 0 0,-4-2 20 15,5 3-24-15,-6-3 21 0,4 1-13 0,-1-1-12 16,3 2 0-16,-1-1 17 0,1 2-21 0,-2 0 0 0,-1-1 0 15,0-1 12-15,-2 1 1 0,3 2-13 0,-3-2 20 0,1-1-11 16,1 0-13-16,1 3 20 0,-3-1-20 0,5-3 21 16,0 1-4-16,-1 4-22 0,1-5 22 0,-3 1-21 15,6 1 16-15,-6 0-8 0,3 0-8 0,0 1-1 0,-2-3 22 16,0 3-26-16,2-3 22 0,0 3-22 0,0 0 4 16,0 0 18-16,0 0-18 0,0 2 5 0,0-2 13 0,0 0-5 15,2 0-8-15,0 0-9 0,1 4 5 0,-2-4 16 16,4 0 0-16,-2 3-20 0,3-1-1 0,-1-1 22 15,0 4-1-15,0-2 0 0,0-2 1 0,-1 2-1 0,1 1-54 16,1 0 59-16,-1 0-1 0,0-1-3 0,1 0-1 16,-1 0 1-16,3 3-1 0,-4-3 1 0,1 1-1 0,0 1 1 15,0-2-5-15,-2 0 0 0,-1 2-17 0,-1-4 1 16,-1 2 3-16,3-3 18 0,-1 2-18 0,-2-4 18 16,0 4-18-16,0-2 1 0,-2-2 16 0,-1-1 1 0,3 0-9 15,0 0 8-15,3 3-16 0,-3 0 16 0,0-4 1 16,0 2-1-16,-3-1 1 0,3 0-22 0,0 3 13 0,0-3 9 15,-1 3-22-15,-3-1 21 0,3-1-8 0,-2 1 9 16,-1-1 0-16,0 4-5 0,-3-1-17 0,0-4 22 16,0 3-22-16,-1 2 0 0,2-2 0 0,-1 3 4 0,0-5 1 15,0 5-1-15,1-3 1 0,1-3-1 0,-1 0 9 0,0 4 13 16,3-4-4-16,-1 0-22 0,0 0 21 0,4-4-3 16,-4 4-5-16,3 0 0 0,1-1-17 0,-2-1 8 15,2 2-16-15,0-1 4 0,2-2-8 0,-6 0-24 0,4-3-19 16,0 4-7-16,0-4-26 0,0-1-61 0,0 1-40 15,0-2 6-15,4-4 32 0,-3 2 21 0,3-1 1 0</inkml:trace>
  <inkml:trace contextRef="#ctx0" brushRef="#br1" timeOffset="63719.25">26376 508 66 0,'0'0'75'16,"0"2"-11"-16,0-4-3 0,0 4-1 0,0 1-2 0,0 1-23 15,0-1 12-15,0 2 0 0,0-1-4 0,0 2-18 16,0 0 1-16,0 0 10 0,0 2 4 0,0-3 0 0,0 3 0 16,0 1 8-16,0 0 0 0,0 0-11 0,-4 0 4 15,4 3-3-15,0 0 7 0,0-1-7 0,0-1 4 16,-1 4-7-16,1-2 3 0,-2-2 1 0,2 2-19 0,0 3-4 15,2-3 16-15,-2 0 0 0,-2 2-20 0,2-2 16 16,0 0-3-16,0-1-21 0,0 0 16 0,0 0-20 16,0-1 21-16,0-6-13 0,0 3-8 0,0-3 9 0,0-2-13 15,0-1 20-15,0 2-12 0,0-3-12 0,0 0 21 16,0 0-13-16,0-3-9 0,0 3 22 0,0-1-26 0,0 2 17 16,0-1-20-16,0 0-1 0,0 0-28 0,0-1-8 15,0-4-35-15,0 1-29 0,0-4-57 0,0-1-44 0,0-3 7 16,0-1 43-16,0 1 3 0,3-5 37 0</inkml:trace>
  <inkml:trace contextRef="#ctx0" brushRef="#br1" timeOffset="65193.88">26658 537 55 0,'0'0'71'0,"0"-2"-10"0,0 4 3 16,0-4-3-16,0 2-4 0,0-1-21 0,-1 1-4 15,1-2 1-15,0 2-5 0,0-1-2 0,-3-1-1 0,3 1-3 16,-2-2-1-16,2-1 8 0,-1 2-3 0,1 0-5 0,1-1 1 15,-2 3-4-15,-2-3-18 0,3 0 8 0,0 2 10 16,-4-4-3-16,3 5-19 0,-3-3 4 0,1 2 15 16,-2-2-15-16,2 0 18 0,0 1 0 0,-3 1-18 0,1 1 19 15,-1 0-19-15,3 0 18 0,-1-4 1 0,1 4-1 16,0-1-3-16,0 1-8 0,2 1 1 0,1-2-5 0,-4 1 1 16,1 0 0-16,2 0 0 0,-3-1-1 0,1 3 1 15,2-2 0-15,-3 4 0 0,0-4-1 0,-2 3 5 16,-1-2-4-16,4 2 3 0,-2 2 4 0,0 1 12 0,2 0-1 15,-4-2-14-15,3 7 15 0,0-4 0 0,-3 5 3 16,1-3 5-16,1 3 0 0,-1 3 8 0,1-2 12 16,0 3-11-16,4 0 4 0,1 1-3 0,-3-1-5 0,1-1 14 15,2 1-16-15,0 0 13 0,0 0-4 0,0-1-4 0,2-4-21 16,2-1 18-16,0-1-22 0,-1-3-1 0,3 0 1 16,0 0 18-16,2-4-4 0,0 1-4 0,1-6-24 15,3-3 0-15,-3 4 19 0,-1-5-15 0,5-1-13 0,-2-1 9 16,1 2 9-16,-1-5-18 0,-1 0-1 0,2 0 1 15,0 0-5-15,-4 0 4 0,2 0 1 0,-1 0 0 0,-3 3-1 16,0-3 1-16,-4 2 0 0,1 2 4 0,-2-2 1 16,1 3-1-16,-2 1 1 0,0 2 4 0,0 0 0 0,-2 3 0 15,2 0 0-15,-1 1 4 0,2-2-13 0,-1 2 14 16,0 0-1-16,0 2-4 0,0-2 0 0,0 0 0 0,0 0-4 16,0 0 4-16,-1-2-5 0,1 2 14 0,0 0-9 15,0 2 0-15,0 0 0 0,-5 2 0 0,2-1 0 16,2 1 0-16,-3 1 0 0,4 2 14 0,-1 2 4 0,1-2 1 15,-2 4 0-15,1 0-10 0,-1-1 10 0,4 1 0 16,-2-1 0-16,0 1 1 0,3-2-1 0,-2-2-24 0,3-1 1 16,0 0-1-16,4-1 0 0,-2-4 0 0,2 1 0 15,4-1 0-15,-2-2-4 0,5-2 4 0,-1-1-5 16,0-1-4-16,0-1-5 0,-1-2 0 0,1 1 5 0,-1-3-5 16,1-1 1-16,-1 0 0 0,-2-1-19 0,0 0 15 15,-2 0-9-15,-2 0 27 0,-1 0-18 0,-1 2 22 16,-1-1-22-16,-2-1 13 0,-1 3-8 0,1-3 26 0,-4 2-27 15,2-2 27-15,0-1-22 0,-1 2 22 0,-1-3-22 0,4 2 21 16,-2-1-20-16,0 1 3 0,0-1 22 0,-2 2-13 16,2-1-9-16,-1 1 18 0,1 1-18 0,-3 2 1 15,1-1 21-15,2 3-13 0,0 0-9 0,-1 0 22 0,1 3 0 16,0 2 0-16,-2-1 0 0,2 1-26 0,-1-1 21 0,1 2-16 16,-4 0 21-16,3 0-26 0,1 0 13 0,0 0 0 15,-3 2 8-15,-1-4-21 0,6 2 26 0,-4 0-4 0,2 0-22 16,-1 0 22-16,-1 0-1 0,-1 0-12 0,0 0 8 15,0 0-21-15,3 0 26 0,-3 0-1 0,0 0 1 16,3 0-5-16,-2 0-21 0,0 0 13 0,1 0 12 0,1 0-25 16,-2 0 26-16,1 0-22 0,-3 0 21 0,4 0 1 15,-1 0-5-15,-3 0 1 0,4 0-18 0,-3 0 21 16,3 0-25-16,-1 0 26 0,1 2-22 0,-5-2 21 0,5 1-21 16,-3 1 22-16,2 1-13 0,1-2-9 0,-2 2 0 15,-1 0 21-15,1 0-8 0,0 0-12 0,1 0-1 0,1 0 26 16,-3 0-5-16,-1 0-21 0,4 2 22 0,-4-2-9 15,4 0-13-15,0 1 26 0,-5 0-26 0,5 1 26 16,0-2-26-16,-1 2 13 0,1-2 13 0,0-1-26 0,1 5 22 16,-1-3-22-16,0-1 4 0,0 1 1 0,0 0 21 15,-1 0-13-15,1 1-9 0,0-1 22 0,0 0-22 0,0 3 22 16,0-3-13-16,0 1-8 0,0 1 20 0,0 0-3 16,0 1-22-16,0 1 17 0,0-2-12 0,0 3-1 15,0-2 14-15,0 1 7 0,0 1 1 0,0-2-4 0,0 4-1 16,-2-4 1-16,1 1 0 0,1 2-5 0,0-2 0 15,0 1 1-15,0-1-1 0,-4 3 0 0,4-2 1 0,0-1-1 16,0 0 0-16,0 2 1 0,0-3-1 0,0 2-4 0,-1-1 5 16,1 1-5-16,0-2 0 0,1 0 4 0,-2 1-4 15,1 0-9-15,0 1-8 0,0-2 4 0,0 2 0 16,0-1 21-16,1 1-16 0,-1-3 16 0,4 1-16 0,-4 1 16 16,1 1-16-16,2-2-1 0,-3-1 22 0,5 0-22 15,-1 0 9-15,0 2 0 0,-1-1 13 0,0-1-21 0,0 0 16 16,2-1-8-16,-5 0 0 0,3 0 0 0,3 0-8 15,-3 1 21-15,1-5-22 0,-1 2 18 0,-1-1-9 16,1-1 0-16,-2 1 0 0,4-2-5 0,3 1-8 0,-4-1 22 16,0 0-26-16,1-1-1 0,-1 2 6 0,0-1-5 15,5 0-9-15,-5-1 1 0,1-2-8 0,-1-2-33 0,-1 1-10 16,-2-1-7-16,-1 1-18 0,0-4-42 0,2 1-57 16,0-4-3-16,-2-1 23 0,-2 0 30 0,0 0 18 15</inkml:trace>
  <inkml:trace contextRef="#ctx0" brushRef="#br1" timeOffset="65562.14">26260 153 55 0,'-6'0'132'0,"4"0"-11"0,1 1-20 0,-2-2-8 16,3 1 1-16,0-2-29 0,0 1-7 0,0 2-6 0,0 1-8 15,0-2-15-15,3 0-7 0,-6 1-7 0,3 2-7 16,0-1-8-16,0 2-30 0,0-2-29 0,0 2-73 16,-4-2-66-16,1 1 36 0,-3 0 20 0</inkml:trace>
  <inkml:trace contextRef="#ctx0" brushRef="#br1" timeOffset="66615.38">24563 1413 126 0,'7'-2'93'0,"1"1"-4"16,0-2-24-16,4-1-4 0,-4-1-4 0,5 0-24 0,1-3-5 15,-3 0 16-15,3 0-4 0,1-4-26 0,-1 0 19 16,-2 3-4-16,1-3-7 0,1 2 0 0,-2-1-18 0,0 1 14 16,-2-1-18-16,-2 2 15 0,1 0-19 0,-1 0 19 15,-2 0-8-15,-1 0-11 0,1 2 19 0,-2-2-11 0,2 1-1 16,-6-1 1-16,3 1-8 0,-3 1 19 0,3-2-11 15,-1-1 0-15,-1 2-1 0,1-2 8 0,-2 1-18 16,0-2 18-16,0 2-7 0,1 0 7 0,1 2-7 0,0-2-1 16,-2 1-6-16,-2 1 10 0,4 2 0 0,-4 1 1 15,2-2-1-15,2 6 5 0,-2-5-5 0,-4 4 1 0,3-1-1 16,-1 2-3-16,1 0 11 0,-4-1-11 0,3-2-1 16,-1 1 1-16,1 2 0 0,0-1-4 0,-2 1 0 0,4 0 0 15,-3-2 4-15,0 1 7 0,1 1-11 0,-1 0 0 16,2 0 4-16,-3 1-4 0,-1-1 0 0,2 0 0 0,-3 0 0 15,2 0 3-15,0 0-3 0,1 3 0 0,0-1 0 16,-2-1 0-16,2 2 0 0,0 0 0 0,-3 2 4 16,3-2-4-16,-1 1 0 0,0-1 8 0,0 2-1 0,1-3 1 15,-2 3-12-15,4 0 4 0,-5-1 8 0,4 0-12 16,1 3 4-16,-3-3-8 0,1 3 8 0,1 0 12 16,1 0-12-16,-2-1 0 0,-1 2 0 0,1 1 4 0,2 0-1 15,-5 1 13-15,1 1-20 0,3-3 23 0,1 5-19 16,1 0 19-16,-4-1 0 0,4 2-7 0,0-1 3 0,0 2 1 15,0-2 3-15,0 3 5 0,2-1-5 0,-4 0-3 16,2 0 4-16,0-1 16 0,0 2 0 0,0 0-16 0,0-2 17 16,0 1 0-16,0-2-12 0,2-1 4 0,1 2 10 15,-1-1-14-15,1-4 1 0,0 0-4 0,2 0 13 16,-1-1-21-16,1-2 17 0,2-2-8 0,-1-1 9 0,2 0-14 16,-2-3-4-16,2 0-14 0,0 2-5 0,3-4 5 0,-1-1-4 15,-2 0-15-15,1-1-4 0,-1 0-27 0,1 2-3 16,-4-3-25-16,4 2-15 0,-4-3-25 0,0 0-48 15,-2 2-62-15,0-1-4 0,-1 2 37 0,-2-1 23 0,2 2 29 16</inkml:trace>
  <inkml:trace contextRef="#ctx0" brushRef="#br1" timeOffset="67017.9399">25019 1507 69 0,'2'0'111'0,"-2"0"-11"16,1 0-4-16,5 0 5 0,-4 0-7 0,3 0-22 0,-1 0-3 15,1 0-21-15,2 0 14 0,0 0-10 0,0 0 0 16,1 0-3-16,0 0-8 0,-2 0-3 0,2 0 8 0,-2 0-15 16,1-1-4-16,-1-2 0 0,3 3-3 0,1-2 3 15,-4-1-11-15,3 0-4 0,-1 3 0 0,-3-3-4 0,2 2 0 16,1-1 4-16,1 2-12 0,-3 0-4 0,-1-1-16 15,1 1 12-15,0-2-8 0,1 1-20 0,-4-2-22 16,0-1 0-16,2 0-7 0,-2 0-56 0,0-1-52 0,-3-2-23 16,4 2 27-16,-4-2 19 0,0 0 18 0</inkml:trace>
  <inkml:trace contextRef="#ctx0" brushRef="#br1" timeOffset="67302.92">25013 1314 116 0,'0'1'110'0,"0"-1"5"0,0 0-19 15,0 2-2-15,0-2 11 0,1 0-22 0,2 0-6 16,2 0 4-16,1 0-13 0,2 0-8 0,0-2 0 0,0 4-6 16,5-2-23-16,0-2 12 0,0 2-20 0,-1-3-15 15,-3 0-23-15,5 0-13 0,-1 0-11 0,-1-1-38 16,-2-2-73-16,1 0-71 0,-1 0 15 0,-1 0 26 0,-2-2 31 16</inkml:trace>
  <inkml:trace contextRef="#ctx0" brushRef="#br1" timeOffset="68004.97">25491 1227 98 0,'10'-5'71'0,"-2"1"-7"15,4-2 1-15,0 0-4 0,-3 0-1 0,2 2-24 0,-3 3 7 16,0 0-3-16,1-1-18 0,-2 2 14 0,-1 0-7 15,-1 0-11-15,1 2 11 0,-1 0 7 0,3 3-10 0,-3-2 0 16,-1 2-12-16,1-1 1 0,2 2 11 0,-1 0-1 16,-2 2-2-16,1 2 6 0,2-2-6 0,-2-1 7 15,-1 1-12-15,2 1 9 0,-1-3-20 0,-2 1 1 0,2 1-1 16,-3-1 20-16,-1 0-4 0,3 0-20 0,-4 0 20 16,0 1-23-16,0-2 20 0,0 1-20 0,-5 2 19 15,1-1-11-15,1 1-8 0,-2-2 15 0,1 0-15 0,-2 4 8 16,-1-2 0-16,-1 0 7 0,0 2-7 0,1-2-8 15,-1 0 16-15,1 0-1 0,1-1-7 0,-3 0 0 0,2 0 0 16,-1-1 0-16,2 1 4 0,-1-1-4 0,1-2 0 16,2 1 0-16,-3-3 4 0,4 3-4 0,0-3 4 15,1 0 8-15,0-2 0 0,2-1 5 0,-1 3-21 0,1-3 4 16,0 2 25-16,0-2-3 0,1 0-9 0,-1 0-4 16,0-2 0-16,-1 4 0 0,1-2-4 0,0-2 0 15,0-1-5-15,0 0-3 0,0-1-1 0,0-1 5 0,1-1-18 0,3-1 18 16,-1-1-27-16,2 1 10 0,0-2 8 0,3 1-22 15,-1-1 18-15,1 0-13 0,0 2 4 0,0-1 0 16,1 4 5-16,-1-2 8 0,-1 2-9 0,-2 2 1 0,2 0 4 16,0-1-1-16,-3 3-3 0,0 2 16 0,1 1-16 15,-1-1 25-15,2 5-21 0,-1-1 25 0,-2-2 0 0,4 4-17 16,-2-1 22-16,-1 4-22 0,4-1 13 0,-2-1-4 16,1 0 5-16,-2 2-5 0,4-2 0 0,-3 0 0 0,1-2 1 15,-3 1-5-15,3-1-5 0,-2-2 0 0,1-1-4 16,-3-1-4-16,2 0-18 0,-4-1 0 0,2-2-18 15,1 0-24-15,-3 1-32 0,2-4-50 0,1-2-90 0,0 1-6 16,-1-3 31-16,0 1 27 0,1-2 30 0,0-1 5 16</inkml:trace>
  <inkml:trace contextRef="#ctx0" brushRef="#br1" timeOffset="69295.55">25918 1332 87 0,'0'1'75'0,"0"2"-4"0,0-3-6 0,3 2-1 15,-1-2-7-15,1 3-10 0,1 0-4 0,-4-3-10 16,1 4 3-16,1-1-4 0,-2 2 1 0,0-4-4 16,1 4-4-16,-1-3 1 0,0 6 0 0,-1-3-4 0,1 1-8 15,0 3 8-15,0-3-7 0,0 3-4 0,0-2 0 16,0 0-7-16,0 1 11 0,0 0 3 0,0 1-3 0,0-2 0 15,1 0 0-15,-1 3 0 0,0-3 7 0,4 1-7 16,-4-1-11-16,0 1 0 0,1-1 0 0,2-1 3 16,-3 2 16-16,0-2-4 0,4 0 0 0,-2-2-50 0,0 2 50 15,-2-1 0-15,2-1 1 0,-2-3-5 0,0 1 0 16,0 0-19-16,0-1 1 0,1-1 18 0,-2 2 0 0,1-2-18 16,0 0 3-16,0 0 0 0,0-2 19 0,0 4-4 15,0-2 1-15,0 1 4 0,0-1-5 0,0 0 9 0,0-1 12 16,0 1-20-16,0 0 16 0,0 0-4 0,0 0 1 15,0 0 0-15,0 0 0 0,0-2-4 0,0 2 0 0,0-3-3 16,0 0-5-16,0 0 0 0,0-1 0 0,0-1-4 16,0-2-4-16,0 1 0 0,0-3 0 0,1 0-1 0,1-2-3 15,-2 1-5-15,5-1-13 0,-1-1 8 0,0 0 5 16,0-2-4-16,0 3-14 0,3-3-12 0,-2 2 4 16,0 0 1-16,-2 0 3 0,3 2 1 0,-1-2 1 0,0 2 3 15,-2 2 0-15,2 0 5 0,-2 2 0 0,2 0 0 16,0 0 3-16,-2 2-7 0,3 1 8 0,-5-2 4 15,2 4-4-15,2 1 4 0,-2-2 0 0,1 1-8 0,2 1 8 16,-3 0 4-16,2 0-4 0,-1 0-8 0,0 0 12 16,1 0 0-16,-2 0 0 0,2 0 0 0,-2 0 0 0,0 0 0 15,1 0-4-15,1 0 4 0,-2 1 0 0,-1 1 0 16,3 1 0-16,-4 0 0 0,3 0 0 0,0 1 0 16,1-1 0-16,-4 2 0 0,2-1 0 0,-1 2 0 0,0-3 8 0,1 0-20 15,-3 0 12-15,2 2 0 0,-2-3-8 0,0 3 8 16,1-2 0-16,-1 0 0 0,0 2 8 0,2-1-8 15,-1 1 0-15,-1-1 0 0,0 2 8 0,2-2-8 0,-2 3-12 16,2-1 12-16,-4-1 8 0,2 3-8 0,2-5-8 16,-1 4 8-16,-2 0 0 0,1-3 0 0,0 2 0 0,1 0 0 15,-1 0 0-15,0 0 0 0,3-2 4 0,-3 0 0 16,2 2 0-16,-4-2-4 0,6-1 4 0,-4 2-4 16,2-2 0-16,-2-2 0 0,4 2 0 0,-4 0 0 0,-4 0 0 15,8-2 4-15,-4 3-4 0,0-4 4 0,0 3 4 16,0-2-8-16,0 2 8 0,0-3-8 0,0 0 0 15,0 0 0-15,0 0 0 0,0 2 4 0,0-2-4 0,0 0 0 16,0 0 4-16,0-2 4 0,0 2 8 0,0 0 0 16,0 0 1-16,0 0-1 0,0 0 1 0,0 0-1 0,0 0-16 15,1 0 8-15,-1 0-8 0,0 0 21 0,2 0-12 16,-5 0-9-16,3 0 0 0,0 0 0 0,0-1 21 16,0-2-21-16,0 1 12 0,0-1-3 0,0 0 8 0,0-1-21 15,0 1 16-15,0-2-20 0,3-1 21 0,-3 0-9 16,0 2-13-16,1-3 18 0,-1 0-18 0,5 1 18 0,-2-2-22 15,2 1 22-15,2 1-5 0,0-1 0 0,-4-1-21 16,2 0 0-16,3 3 17 0,-4-3 0 0,5 1-4 0,-6 1-13 16,2 0 4-16,-2-2 5 0,-2 2 8 0,-1 2-13 15,5-3 1-15,-1 3 3 0,-1 0 5 0,-2-1-4 0,-1 2 0 16,5 0 4-16,-4 0-5 0,4 0 5 0,2 2 0 0,-3-2 4 16,0 0-4-16,-1-1 4 0,3 2 0 0,-2 0 0 15,3 1-4-15,-2-4 4 0,0 4-4 0,-1 1 4 16,2-3 0-16,-1 0-12 0,-2-1 12 0,4 4 0 0,-4-1-5 15,2-2 5-15,0 2 0 0,-1 1 0 0,1-2 0 16,-2 1 9-16,0 1-13 0,0 0 4 0,1 0 0 16,-3 0 0-16,2 0 0 0,-3 0 0 0,4 0 0 0,0 0 0 15,-4 0 0-15,3 0 0 0,-1 0 0 0,-2 0 0 16,0 1 4-16,1 2-4 0,3 0-9 0,-3 2 22 16,-1-2-13-16,-1 3 12 0,2 0 0 0,-1 0 1 0,0 1-5 15,2 2 0-15,-4-3 1 0,2 2-1 0,0-1 0 16,0 1-12-16,0-1 4 0,0 1 8 0,0-1-12 0,0 2 4 15,0-1 4-15,0 1 1 0,0-2-10 0,0 0 10 16,0 3-1-16,0-4-4 0,0 1 0 0,0-1 0 0,0 0-17 16,0 0 0-16,0 0-28 0,0-3-20 0,0 3-15 15,0-6-37-15,0 3-65 0,0-1-43 0,0-1 29 16,-1 2 27-16,-1-1 19 0,0-1 4 0</inkml:trace>
  <inkml:trace contextRef="#ctx0" brushRef="#br1" timeOffset="71094.19">26790 3660 73 0,'0'0'78'0,"0"1"-24"0,0-1 3 0,0 2 0 16,0-1-3-16,0 2-29 0,-4 0 7 0,4 2 0 15,0-2-3-15,-1 0-4 0,1 1 1 0,0 0 6 0,-2 0-3 16,1 0-4-16,1-1 1 0,0 2-4 0,0-1-1 16,0 1-2-16,0-1-1 0,0-1-14 0,0 3 14 0,0-1-14 15,0 2 7-15,1-1-8 0,1 2 19 0,-1-1-11 16,3 2-7-16,0-1 18 0,0 2-18 0,1 1 11 0,-1 1-4 16,4 0 0-16,-2-2 0 0,-1 4 4 0,3-1-4 15,-3-1 0-15,-1 0 0 0,3 0 1 0,-2 2-1 16,-2-2 0-16,2 1 8 0,-2-1-8 0,-2 0 8 0,4 2-4 15,-2-2 0-15,-2 1 4 0,-1 1-3 0,2-2-1 0,-2 1 4 16,0 1-3-16,0 2 3 0,0-1 0 0,-2 0-7 16,-1 2 0-16,-3-2-4 0,3 3 0 0,-3 0-1 0,3-3 1 15,-6 3 0-15,5-2 0 0,-4-1 0 0,0 2-4 16,3-2 0-16,0-2 8 0,1-1-12 0,-2 2-12 16,3-4-4-16,-1 1 12 0,1-2-12 0,0 0-23 0,-2 1-19 15,2-4-30-15,-2 0-25 0,1 0-64 0,-3-1-19 16,2 1 20-16,1-2 19 0,-4 4 21 0</inkml:trace>
  <inkml:trace contextRef="#ctx0" brushRef="#br1" timeOffset="71588">26511 4357 52 0,'0'3'99'0,"2"3"-2"0,-2 0-22 0,0 0 14 0,2 3-21 16,1 0-10-16,2 0-4 0,-4 2 1 0,2-2 3 16,1 0-3-16,2 0-19 0,-2 0 16 0,4-2-19 0,-3 2-3 15,2 0 7-15,-1-1-3 0,0-2 0 0,0 0-4 16,1 0-11-16,-1-2 8 0,2 2-4 0,-2-3 0 0,1-1 1 16,-2-1-5-16,-1 1 5 0,4-2-13 0,-2 0 5 15,2 0-4-15,-1-3-12 0,2 1 8 0,-1-1 0 16,2-1 0-16,-1-1-4 0,0 1 0 0,1-1-4 0,2-2 0 15,0 1 4-15,-4-2 0 0,4 2-4 0,-2 0 4 16,-1 0 0-16,-1 0-4 0,3 2 0 0,-1-1 0 16,-2 0 4-16,1 1-4 0,-1 0 0 0,0 2 4 0,0-1-4 15,-1 3 0-15,2-3 0 0,-1 3 0 0,-2-3 0 16,1 0 0-16,2 2-4 0,-5-1-4 0,4 1 0 0,-2-4-8 16,1 4-20-16,-2-3-7 0,-1 0-19 0,1 1-30 15,0 0-50-15,-3-1-50 0,0-1 4 0,0 1 12 0,0 1 23 16,-2-2 25-16</inkml:trace>
  <inkml:trace contextRef="#ctx0" brushRef="#br1" timeOffset="72265.9399">25969 4762 126 0,'0'0'93'0,"2"0"-7"0,-2 0-4 0,1 0-7 16,-1 0-10-16,4 0-21 0,-4 0 3 0,4 2-8 16,-4 1 5-16,2 0-11 0,-2 2 0 0,0 0-4 15,0 1-3-15,0 3 11 0,1 0-19 0,1 3 12 0,-1 2 8 16,-2-1-5-16,2 2-14 0,3 2 11 0,-3 1 5 15,-1 1-12-15,2 2 19 0,-1 3 0 0,-1 2 1 16,2-2-15-16,0 1 20 0,2 2-12 0,-4-1 0 0,4 0 5 16,-3 0 9-16,4 0-3 0,-4-1 0 0,2-2-21 15,1-2 17-15,-4 0-3 0,0-2 1 0,0-1 0 0,0-1-13 16,-2-1-4-16,2-4 0 0,2 2-10 0,-6-4 10 16,6-1 5-16,-2-1-14 0,0-2 0 0,0 0-15 0,0-5 10 15,0 5 0-15,0-6-15 0,0 2 0 0,0-1 0 16,-2-1 20-16,2 0-10 0,4 0-20 0,-4-3-15 15,1 0-14-15,2 0-23 0,-1-1-11 0,1-2-25 0,1-2-34 16,-3 1-47-16,1-4-53 0,4 1-6 0,-5-2 28 0,2-1 36 16,1 0 18-16,0 1 21 0</inkml:trace>
  <inkml:trace contextRef="#ctx0" brushRef="#br1" timeOffset="72770.03">26394 5044 123 0,'-8'3'103'0,"-1"-1"-3"0,1 2-3 0,-1-1 4 15,-3 3-11-15,2-1-32 0,2 2 8 0,-1 1 3 16,0 1-13-16,-2-2-4 0,5 4 0 0,-2-1 5 15,-3-1-8-15,6 2 1 0,-3-2-23 0,3 3 16 0,-2-2-20 16,0 2 13-16,6 0-20 0,-1 0 12 0,0 2-16 16,1-2 12-16,1-1-20 0,1 2 16 0,3 0-20 0,-1-3 9 15,2 1 7-15,2 1-20 0,0-4 20 0,1-2-12 0,1 0-4 16,4-2-8-16,0-2 4 0,-1 1 0 16,1-3 0-16,2 0 0 0,-2-3 0 0,2 0-5 0,-1-2 5 15,-1-1 0-15,0 2 0 0,0-2 0 0,1 1 4 16,-3-2-4-16,-1-1 4 0,1 1 8 0,-3 1-8 0,-2 0 4 15,1-2-4-15,0 1 8 0,-2 0 9 0,0 2-1 16,-2-4-16-16,-1 1 21 0,-2 1-17 0,1-1 21 0,-1-2-21 16,2 2 9-16,-2-1 3 0,0-2 1 0,0 1-4 15,-2 0 13-15,2 1-13 0,0-2-9 0,-1 4 13 0,-2-1-12 16,1 1 12-16,-1-1-4 0,-4 2 0 0,1 2 10 16,2-2-14-16,-1 1-1 0,-2-1 1 0,-1 3 0 0,2-1-4 15,2 1 0-15,-1 1-1 0,-2-1-4 0,6 0 0 16,1-1-9-16,-4 4 0 0,4 0-22 0,-3 0 13 15,3-2-22-15,0 2-3 0,0 2-25 0,0-5 1 16,3 3-22-16,-3 0 1 0,-3 1-25 0,3-1-50 0,0-1-44 16,0 1 11-16,0 0 13 0,0 0 22 0,0 0 19 15</inkml:trace>
  <inkml:trace contextRef="#ctx0" brushRef="#br1" timeOffset="73413.4599">26894 5002 130 0,'-1'2'103'0,"-4"-1"-3"0,0 1 4 0,2 1-3 15,-1-2-3-15,-3 2-29 0,2-3 8 0,-1 6-7 0,1-3-4 16,-2 0 2-16,0 0-19 0,2 2-7 0,-3 1 16 16,2-3-20-16,-2 1 17 0,-1 1-15 0,2-1-16 0,1-1 8 15,-2 2 9-15,2-1-25 0,-1 1 17 0,-1-1-25 16,3 1 17-16,1-2-17 0,-2 3 18 0,2-2-22 16,1 1 13-16,2 1-21 0,-3-3 12 0,3 1 9 0,-1-1-13 15,2-1 1-15,0 1-14 0,-1-2 9 0,1 1 13 16,0-2-13-16,0 0-13 0,0 0 22 0,0 1-22 15,0-1 21-15,0 0-20 0,0 3 20 0,0-2-16 0,0 3 16 16,0-4-21-16,0 3 22 0,0 1-1 0,0 1-16 16,0-2-1-16,0 3 22 0,1 1-13 0,1-4 0 0,1 3-8 15,0 0 20-15,0 3-7 0,3-3-14 0,1-1 13 16,-1 2 9-16,1 1-21 0,1-2 12 0,-2-2-4 0,2 4 4 16,0-2 1-16,0 1 8 0,-1-1-13 0,0 2-39 15,1-4 35-15,-2 2 12 0,3 0-12 0,-2 1 21 0,-2 0-4 16,-1-1 0-16,1 1-4 0,3-2-18 0,-4-1 18 15,0 1-18-15,-3 0 22 0,1-1-4 0,-2 0-1 0,2 1-8 16,-2-2 0-16,0 1 9 0,0-1 0 0,0 0 0 16,0 2-9-16,-4-2 0 0,3 1 0 0,-3 1 0 0,1-2 0 15,-1 1-9-15,-1-1 5 0,0 3 12 0,-1-1 1 16,-1-2 5-16,-2 0 3 0,1-2 1 0,0-1 1 16,0 3-10-16,-1-3 18 0,-1 0-22 0,2 0 23 0,-2 0-5 15,2 0-13-15,0 0 9 0,-2-1 0 0,2 1-5 16,0 1 1-16,4-1-5 0,-1 0-1 0,-2 0-23 15,5 0 19-15,-3-3-1 0,3 2-18 0,1-1-15 0,-1-1-5 16,2 0-13-16,0 0-12 0,0-3-4 0,0 2-25 16,2-2 3-16,-4-2-10 0,5 2-33 0,-1 0-42 0,-1-3-40 15,5 2-6-15,-1-1 21 0,-2-1 23 0,4 3 29 16</inkml:trace>
  <inkml:trace contextRef="#ctx0" brushRef="#br1" timeOffset="74024.83">27319 5004 59 0,'-8'4'82'0,"-2"1"3"0,3-1 5 0,1 4-22 16,-1-5 7-16,1 0-21 0,-2 1 0 0,0 1 0 16,2-4 8-16,-1 1-4 0,-2 2-17 0,1 1 17 0,0-4-9 15,0-1-5-15,1 8 1 0,-3-5 4 0,0 3-11 16,1-6 1-16,1 7 3 0,0-4-3 0,-1 0 0 0,-1-1-19 16,2 2 12-16,0-2-20 0,0-2 0 0,2 2 16 15,0-2-12-15,0 0-12 0,1 0 17 0,1 2-21 16,1-4 20-16,2 4-20 0,-2-2 17 0,3 0-22 0,-2 0 18 15,2-2-21-15,0 4 16 0,2-2-12 0,-2 2 0 16,3-2-5-16,-6 1-7 0,3-1 8 0,-2 0-5 0,2 2 1 16,5-1 0-16,-5-1 8 0,0 0-8 0,0 0-8 15,1 3 8-15,2 0 12 0,-3-1-16 0,5 4 8 0,0-2 12 16,0 2 0-16,-2 0-8 0,4 3 8 0,-1-1-8 16,-2 4 4-16,3-4 8 0,-2 2-8 0,4 0 0 15,-1 1 4-15,-2 1 0 0,1 0 4 0,1 0-4 0,1-4 4 16,0 5 4-16,0-4-4 0,-2-2 12 0,-1 4-16 15,2-4 21-15,-1 1-21 0,-1-2 12 0,0-2 9 0,-3-1-8 16,1 0 8-16,-3-1-13 0,1 0 1 0,-2-2 0 16,2 2 8-16,-2-2-8 0,0-2 0 0,-2 2 0 0,0 0 0 15,2 0 0-15,0 0-5 0,0 0 6 0,0 2-6 16,0-2 1-16,-1 3 14 0,-3 0-23 0,0-1 8 0,-1 1-3 16,1 0 4-16,-5-2-5 0,1 4 6 0,-1-4-6 15,-2 1 1-15,-3 1-5 0,1-3 0 0,0 1-9 16,1-1 9-16,-2 0 0 0,0 2-14 0,1-1 0 0,-2-1 14 15,1 0-8-15,3 0-15 0,0 0-8 0,2 2-12 16,2-4-8-16,1 2-21 0,3-1-10 0,-2-2-34 0,4 0-58 16,-1-2-51-16,5-1 14 0,3-1 16 0,1-2 34 15,1 1 15-15</inkml:trace>
  <inkml:trace contextRef="#ctx0" brushRef="#br1" timeOffset="74531.52">27591 4714 116 0,'0'0'100'0,"0"0"-15"0,0 0-17 0,0-3 15 16,0 0-22-16,0 5-14 0,0-4-4 0,2 1-3 0,-2 1-4 16,0 0-3-16,0 0-4 0,0-2 1 0,3 1-5 15,-3 2 1-15,2 1 0 0,1-2 0 0,-1 0 3 0,-4 3 1 16,4 0-15-16,1 1 0 0,0 4 15 0,0-2 1 15,-2 4-20-15,1-1 19 0,-2 3-14 0,0 0 11 0,1 2 0 16,-1 1 4-16,0 1 12 0,0 1-16 0,0 1 1 16,-1 1 12-16,1 1-4 0,1 1 5 0,-1 1 4 15,0 1 5-15,0 2-7 0,0-2-13 0,0 2 18 0,-1-1-4 16,1 0-3-16,0 2 0 0,0-3-4 0,0 0-9 16,0 0 10-16,0-2-19 0,0-3 6 0,0 1-6 0,0-2-14 15,0-2 0-15,0-3 10 0,0 0 0 0,0-2-5 16,0-2 0-16,0-2-5 0,0-1 0 0,0-3-15 15,0 1 10-15,0-3 5 0,1 2-10 0,1-2-20 0,-2 0-5 16,2-2-14-16,-1 2-37 0,1 0 3 0,3-3-29 0,-4 1-34 16,4-2-46-16,-2 0-49 0,2-4-2 0,-4 1 30 15,4-1 28-15,0-2 12 0,0-1 36 0</inkml:trace>
  <inkml:trace contextRef="#ctx0" brushRef="#br1" timeOffset="75077.92">27816 5193 87 0,'2'1'118'15,"-2"1"7"-15,3-2-18 0,-2-2 5 0,4 2 0 0,-1 2-17 16,3-5-22-16,-1 1 9 0,7-4-22 0,-5 2 12 16,5-4-23-16,1 1 1 0,-2-2-3 0,1 0-4 0,0-2 1 15,-4-1-4-15,5 2-20 0,-4 1 13 0,0-2-21 16,-1 2 17-16,-1 0-4 0,-4-1-5 0,1 4 1 16,-1-3 1-16,-1 3-5 0,-2-2 0 0,-1 5-9 0,0-1 10 15,0 2-10-15,0-2 1 0,0 2 0 0,-4 2-1 0,4-1 6 16,0 1-6-16,-2 0 1 0,-1 1 5 0,3-2-5 15,-4 1 4-15,0 0-4 0,0 0 0 0,-2 0-4 0,2 0 4 16,-3 0-5-16,1 0 1 0,1 0-1 0,-1 0-4 16,-3 1 5-16,0 1-1 0,5 1 10 0,-4 1-14 15,0-1 0-15,2 3 0 0,-2-3 0 0,0 3 9 0,2 2 1 16,-2-2-10-16,1 0 0 0,1-2 0 0,1 2 0 16,-3 2 4-16,4-3 10 0,-3 2-4 0,1 0 9 0,2 2-15 15,0-1 25-15,-1 1 5 0,1 1-10 0,0 1 11 16,3 2 5-16,-1-1 17 0,0 2 1 0,2-1-9 15,0 1 1-15,-3 1 2 0,6-2-5 0,-3 2 13 0,0-1-17 16,4-2 14-16,-4-1-18 0,3 0 14 0,2 0-26 16,1-4 14-16,0-1-20 0,4 2-7 0,-1-4 1 15,4-2-30-15,0 1-6 0,1-2-41 0,-2-2-31 0,1-2-14 16,3 0-12-16,1-3-26 0,-1 0-41 0,3-2-8 16,-1-2-42-16,-3-1-59 0,4-1 33 0,-1 0 31 0,0-1 39 15,-2 1 27-15,5-3 19 0</inkml:trace>
  <inkml:trace contextRef="#ctx0" brushRef="#br1" timeOffset="75699.3">28541 4963 69 0,'-4'2'107'0,"-2"-2"-21"15,-1-2 7-15,2 2 4 0,-1 0-4 0,3 0-17 16,-5 0-21-16,3 0 7 0,2 0-4 0,-2 0 1 16,2 0-7-16,2 0 1 0,-3 0-5 0,1 0-2 0,3 2-12 15,-5-1 16-15,1 1-19 0,1-2 16 0,0 3-19 16,-2-3 16-16,0 1-8 0,-2 2-8 0,0 0 9 15,-1 3-12-15,-2-4 8 0,2 4-20 0,1-2 12 0,-1 2-4 16,0 0-4-16,0 0 0 0,2 0 5 0,-2-1-9 16,1-2 4-16,2 1 1 0,1 4-5 0,2-4 1 0,-2 1-1 15,2-1 0-15,-3-1-4 0,5 2 1 0,-1 1-1 16,1-3-5-16,0 4-4 0,0-5 5 0,0 2-10 0,-2-2 5 16,4 1 0-16,-4 1 0 0,4-1 0 0,-2 2-4 15,0-5 4-15,0 3-5 0,1 1-9 0,4-1 1 16,1 0 13-16,-1 0-5 0,1 0 1 0,2-1 4 0,0 2-4 15,3-1 12-15,0 3-12 0,-1-3-9 0,2 2 4 0,-4 1 13 16,2 0-4-16,1-2 0 0,-3 4 0 16,-2 1 5-16,-1-2-1 0,3 2-4 0,-5-1 0 0,-2 2 5 0,1-2-1 15,0-1-13-15,-1 1 14 0,-1-1-5 16,0-1 0-16,0 0 4 0,0-1-4 0,-1 0-4 0,1-3 8 16,0 0 0-16,0 1 10 0,0-2-10 0,0 1 1 0,-4-1-5 15,3 1 0-15,-2 1 0 0,-3-2 0 0,1 2 5 16,-2 0-1-16,1 0 1 0,-4 0-1 0,3-3-4 15,-4 3 0-15,2-3 0 0,-1 2 0 0,2-2 0 0,-2 0 9 16,-2 0-9-16,4 0 0 0,-2 0 0 0,2-2 0 16,-3 2 0-16,3 0-4 0,2 2 4 0,-2-2-14 0,0 0 14 15,3 0 0-15,1-2-4 0,-1 2-6 0,2-1-21 16,-1-1 0-16,2-1-13 0,0 0-41 0,0-2-15 0,-1 1-37 16,3 0-61-16,0-4-41 0,0 1 28 0,0-1 27 15,0 3 23-15,0 0 11 0</inkml:trace>
  <inkml:trace contextRef="#ctx0" brushRef="#br1" timeOffset="76414.87">28924 4948 76 0,'-3'-1'97'0,"1"1"-1"0,-1 0-6 0,-2 0-4 0,1 0-4 16,-6 0-20-16,4 0-8 0,-2 0-3 0,0 3 15 15,0-3-11-15,0 1 0 0,0 3-7 0,0-3-3 16,1 2 0-16,-1 1 5 0,0-1-12 0,1 0-3 0,0 2-12 16,4-2 0-16,-4 1 9 0,2-2-1 0,0-2-3 15,2 1 0-15,-3-1-8 0,6 0-8 0,-1 3-12 0,1 0 0 16,-3-3 8-16,1 0 8 0,0-1-3 0,1 2-5 15,1 1-8-15,-4 1 0 0,4-2-4 0,-1 1-5 16,-2-4 1-16,-1 4 0 0,4 0 0 0,-1 0 0 0,-1 0 0 0,4 1 0 16,-5-3 0-16,4 1 0 0,-2 4 0 0,-1-2 0 15,2 3 4-15,2-3 0 0,-4 1 0 0,2-1 0 16,2 5-8-16,-2-2 8 0,-2 0 12 0,4 0-20 0,1 0 20 16,-2 0-8-16,3-2-8 0,-1 2 16 0,2-1-8 15,-2 1-8-15,2-2 20 0,1 1-12 0,0 1 12 16,-1-3-12-16,0 3 4 0,0-2 0 0,-1 1 0 0,1-1 4 15,-1 2-4-15,1-1-4 0,-1-1 8 0,-1 2 0 16,0-1 12-16,-1 1 0 0,1-2-3 0,-2 2-1 0,1-1-4 16,2 1-8-16,-4-2 21 0,0 2-21 0,0-1 21 15,0 1-4-15,0-2 0 0,0 2 1 0,0 0-1 0,0 0 14 16,4 0-14-16,-8-1 15 0,2-1-23 0,-2 2 14 16,3-1 9-16,-4 1-17 0,2 1 8 0,-2-2 1 15,-2 1 1-15,0-1 0 0,-1 2 0 0,0-1 0 0,1 0-19 16,-2 0 10-16,1 0 0 0,0 0-5 0,0 0 1 15,1-2-6-15,-1-1 0 0,1 0-5 0,1 0-10 16,-2-3-5-16,3 3 0 0,-1-3-26 0,4 0-14 0,-2 0-18 16,-1-2-26-16,2 0-14 0,-3-1-35 0,-1-2-53 15,4-1-60-15,-2 0 17 0,-1 0 25 0,-1-2 34 0,-3 1 19 16,2 0 22-16</inkml:trace>
  <inkml:trace contextRef="#ctx0" brushRef="#br1" timeOffset="77124.64">26488 5638 94 0,'-7'2'100'0,"2"-2"-7"16,-4 0-14-16,5 0-4 0,-1 3-3 0,-3 0-22 15,1 1 1-15,1-1-8 0,-2 3 12 0,0-1-15 0,0 1-7 16,1 1 0-16,-1 1 12 0,1-1-8 0,-2-1-11 16,1 2 8-16,0-1-1 0,2 1-2 0,-1 0 3 15,-2 0-4-15,3 1 5 0,-2 3 4 0,-1-2 0 0,0 4-16 16,3-2 17-16,-4 3-16 0,1 2 20 0,0-1-11 15,-1 2-1-15,0 3-3 0,3 0 5 0,-5 0-5 0,3 0-37 16,1 2 50-16,2-1-3 0,3 0 5 0,-4 1-22 16,6-2 22-16,-3 0-7 0,4-1 0 0,0-1-5 15,5 1 2-15,-2-2-1 0,4-3-18 0,-1 0 14 0,2-2-4 16,1-1-5-16,0 0 0 0,3-3 1 0,1 0-1 16,-2-3-4-16,1 2 0 0,1-4-11 0,-1 1 0 0,1-1-15 15,3-2 4-15,-3-1 1 0,4 1-16 0,-1-2-25 16,1 0-29-16,3-2-2 0,0-1-7 0,0-1-23 0,1-1-31 15,3-2-50-15,-2-1-46 0,0-1-5 0,3 0 21 16,1-1 38-16,-1-4 15 0,0 4 26 0</inkml:trace>
  <inkml:trace contextRef="#ctx0" brushRef="#br1" timeOffset="78241.42">26976 5784 126 0,'0'0'82'0,"0"0"-7"16,0 0 8-16,0 0-1 0,2 0-3 0,-1-2-17 0,3 2 3 15,1 0-3-15,-1 0 0 0,2 0-11 0,-1-3-10 0,1 2 7 16,-1-1-3-16,3 2 4 0,1-1-11 0,1 2 0 16,0-4-3-16,-1 3-4 0,1-1 4 0,-1-1 0 0,7 4-3 15,-3-2-16-15,4 0-8 0,-4 0 0 0,1-2 8 16,0 2-8-16,2 2 8 0,0-2-12 0,-1 0 0 15,0-2-4-15,0 2 0 0,0 0 4 0,0 0 8 0,0-2 5 16,0 1-1-16,0-3-8 0,-4 2-12 0,1 1 0 16,0-2 16-16,-4 0 1 0,1-2-1 0,-1 2-20 0,-2 2 20 15,-2 1-16-15,-1 0 17 0,-2 0-18 0,2 0 18 16,-3-3-17-16,2 4 16 0,-2-1-8 0,0 2 1 16,-2-2-10-16,-1 0 18 0,3 0-21 0,0 2-1 0,0-2 22 15,0 4-22-15,0-4 22 0,0 4-21 0,0-4 20 16,0 2-20-16,0-4 20 0,0 5-20 0,0-1 21 15,0-1-13-15,-1 2-9 0,-2 0 22 0,1 2-22 0,-3-2 22 16,0 1-21-16,0 3-1 0,1-2 22 0,-2 1-22 16,-2 1 22-16,0 0-21 0,3-1 20 0,-2 1-7 0,1-2-1 15,2 2-13-15,-3 0 18 0,1 0-18 0,-1 0 18 16,1 2-9-16,2-3-9 0,-4 3 18 0,3-3-18 0,-3 2 9 16,0 1 0-16,2-2-8 0,-2 2 21 0,1 0-13 15,-2 2-9-15,3-2 18 0,-6 1-18 0,8 1 22 0,-5 1-22 16,-1-2 1-16,2 2 4 0,-1 0 16 0,1-1 1 15,0-2-21-15,-2 1 20 0,1 1-20 0,2 0 21 0,-2-3-22 16,2 2 22-16,-2 0 0 0,3-2 0 0,-1 0-5 16,1 0 1-16,-2-1 0 0,2-1-5 0,1 0-17 0,0 0 4 15,2 0 1-15,-2-1-1 0,-1-1 18 0,2 2-1 16,2-4-16-16,-3 1 16 0,3-2 1 0,2 1 0 16,-4-2-1-16,0 1 1 0,3-1 0 0,-1-1 0 0,2 1-9 15,0 0 0-15,-1-2 0 0,1 4-9 0,0-2 4 16,-2 0 10-16,4 0-1 0,-2 0 1 0,0 0 3 15,0 0 1-15,0 0 5 0,0-2 3 0,0 2-12 0,0 0 22 16,0 0-9-16,0 0-9 0,-5 0 19 0,5 0-9 16,0 0 9-16,0 0 0 0,0 0-8 0,-1 0-16 0,1 0 16 15,0 0-6-15,0 0-9 0,0 0 25 0,0 0-15 16,0 0 0-16,0 0-5 0,0 0 0 0,0 0 1 16,0 0-1-16,1-1 5 0,4-2-15 0,-4 3 5 0,2-3-5 15,1-1-10-15,0 0 20 0,3 0-10 0,-1 1 0 16,3-3-5-16,0 0 5 0,-3 0 5 0,5 0 1 0,-3-2-1 15,0 4-5-15,0-2 5 0,1 0-5 0,-3 1 0 16,1 1 0-16,-1 1 0 0,1-1-21 0,-1 3 6 16,-3 0 10-16,0 1 10 0,-1-2-26 0,-1 2 6 0,2 0 25 15,1 0 0-15,-3 2 1 0,3-2-6 0,-1 0-10 16,-2 0 15-16,5-2-5 0,-3 2 0 0,4 0 0 0,-2 0-25 16,0 0 25-16,2 0 0 0,-1 0 0 0,2 2-25 0,-1 0 30 15,1 2-5-15,3-1 0 0,-3 1 0 0,0 1 1 16,-1 2-12-16,1-1 1 0,0 3-10 0,-1-1 5 15,0-1 10-15,0 1 0 0,1-1 0 0,-3-1 15 0,-1 2-5 16,2-1-10-16,1 1-10 0,-4-2 15 0,2 0 0 16,0-2-5-16,-2 2 11 0,2-1-11 0,1-2 0 0,-3-2 0 15,2 1 0-15,-2-1 0 0,2 1 15 0,-2-2-15 16,2 0 0-16,1 0 11 0,-2-2-16 0,1 2-1 16,2 0 1-16,-2 0-11 0,-1 0-4 0,4 0-1 0,-3-1 16 15,3-2-25-15,-3 0-5 0,-1 0-18 0,5-2-42 16,-2 2-9-16,-1-4-23 0,2 1-31 0,1-2-59 0,-2-2-33 15,-1 2 22-15,2 1 37 0,0 1 23 0,-2-3 18 16</inkml:trace>
  <inkml:trace contextRef="#ctx0" brushRef="#br1" timeOffset="79303.45">27767 6019 69 0,'1'0'65'16,"-2"0"2"-16,2 0-2 0,-2 0-5 0,1 0-2 15,-5 0-15-15,4 2 3 0,-4-2-3 0,2 1-3 0,-2 2-15 16,0 0-3-16,0-3 18 0,-2 3-11 0,0 2 0 16,4-2 0-16,-2 0-3 0,0 1 0 0,1-3-4 15,-2 4 11-15,-1-5-4 0,2 3 1 0,2 2 0 0,-2-4 0 0,0 2-4 16,1 0-15-16,-4 2 12 0,3-2 0 0,1 3-12 15,-1-2 12-15,-2 2-4 0,1-1 4 0,0-1-3 16,0 4-1-16,-1-2 0 0,1-2 1 0,1 2-4 0,-1 0-1 16,1 0 1-16,-1 0 0 0,2-1-4 0,0-1 0 15,-2 1-4-15,1-1 12 0,2 1-12 0,-1 1 0 16,1-3 0-16,2 1 0 0,-1-1 0 0,0 2 9 0,2 1-1 16,0-3-4-16,-1 1 1 0,1 1-18 0,0 1 1 15,1-3 4-15,-1 4 0 0,0-4 21 0,0 2 0 0,0 1-21 16,-1-2 12-16,1 2 5 0,0-1-17 0,0 0 0 15,0 0 8-15,0 0 9 0,0-1 0 0,0 0-4 16,0 1 0-16,1 0-13 0,-1-1-9 0,4-1 1 0,-3 2-1 16,1-2 5-16,1 0 0 0,0 0 0 0,1-2-1 15,-1 1 18-15,-2-2-13 0,4 0 13 0,-1 1-5 0,-2-1-8 16,1 0 9-16,0 0 0 0,1-1-1 0,1 1-3 16,-2 1-1-16,3 2 0 0,-2 0-21 0,0-1 26 15,1 1-22-15,-2 0 21 0,3 0-3 0,-3-2-1 0,3 2 0 16,1 0-17-16,-2 0 18 0,-2 0-18 0,3-1 8 15,-1-1 14-15,1 1-5 0,-1-2 1 0,0 0-18 0,-1 1 21 16,1 1-3-16,0-2-18 0,-1-2 17 0,3 2 5 16,-2-1-5-16,-1 1 0 0,1 0 1 0,2 1-1 15,-1-1 0-15,-2-1 1 0,3-2-1 0,-1 3 0 0,-1-3 1 16,-2 1-1-16,5 2-8 0,-3-3 4 0,-1 0-5 16,0-1 5-16,1 1 0 0,-1 0 0 0,2 0 0 0,-1-2 0 15,1-1 9-15,1 2-9 0,-1-2 0 0,5-2 0 0,-4 2 0 16,1 0 0-16,2-1 0 0,-2-1 9 0,0 1-9 15,0-1-13-15,0 4 13 0,-3-4 9 0,0 4-9 16,-1-1 0-16,-2 1 4 0,0-1-4 0,-1 2 4 0,1 0 1 16,-2 2-1-16,0-1 1 0,-2-1-1 0,2 0 5 15,0-1 0-15,-1 1-5 0,1 0 1 0,-2-2-1 0,-1 2 1 16,1-3-1-16,-3 0 1 0,4 2-5 0,-2-2 0 16,-1 0 5-16,-2 0-1 0,2-2-4 0,0 2 0 0,1-1 0 15,-3 1 0-15,1-2 0 0,-3 0 0 0,4 1 0 16,-1-2 0-16,-3 2 0 0,1-1-9 0,0 1 14 15,-1 1-5-15,1-2-10 0,2-1 15 0,1 2-5 0,-2 0 0 16,1 2 0-16,0-1 0 0,3-2-5 0,-2 4 1 16,2-2-5-16,0 1-18 0,2-1 1 0,0 2-9 0,0-1-9 15,-1 2-23-15,1-3-12 0,1 2-26 0,-1-2-63 16,4-1-51-16,-3 2 6 0,4-3 17 0,-2 1 21 16,4-1 25-16</inkml:trace>
  <inkml:trace contextRef="#ctx0" brushRef="#br1" timeOffset="79945.09">28312 5680 48 0,'2'2'82'0,"0"1"-7"16,-1 0-4-16,5-2 8 0,-3 2-18 0,1 0-22 16,-1 2 15-16,-2-2-18 0,4 1 8 0,0-1-1 0,-2 3 4 15,0-1 1-15,-1-2-1 0,1 2-14 0,-2 2 15 16,3-1-18-16,-3 1 0 0,2 1 15 0,-3-2-19 0,4 1 15 16,-3 1-10-16,6-1-4 0,-4 1 7 0,0-1-11 15,1 2-3-15,1-1-1 0,0-1-3 0,-2 1-8 16,5-1 3-16,-3 4 1 0,-2-1 0 0,2 1 0 0,-2-1-4 15,2 1 0-15,-2-1 0 0,0-1 0 0,-1 3-4 0,-1-3 0 16,1 2 0-16,-2-2-8 0,0 1 12 0,0-1-4 16,0 0 0-16,0 0 0 0,0 0 0 0,-2 0 0 15,2 2 0-15,2-2 0 0,-2 0-4 0,-3 1 4 0,1-1 0 16,-1 0 8-16,0 3-8 0,0-2 0 0,-2 1 0 16,1 0 1-16,0-1-10 0,-4 1 18 0,2-1-17 0,-1 1 8 15,1 0 0-15,-2 0-4 0,2 1-8 0,-1-1 20 16,-1 1-20-16,-1-2 20 0,1 1-12 0,2-1 0 0,-1-2 0 15,1 0-8-15,-2 0 16 0,2-2-16 0,-2 0 16 16,5 0-8-16,-4-3 0 0,1 2 0 0,0-2 0 16,1 0 0-16,-1 0-8 0,1 0 16 0,-3-2-4 0,4 1-8 15,0-2 0-15,0 1-4 0,-1-1-5 0,0 0-3 16,3 0-20-16,1 0-8 0,-2-3-27 0,1 0-34 0,2 0-42 16,0-3-71-16,0 0 11 0,0-1 35 0,2-4 22 15,4 2 15-15</inkml:trace>
  <inkml:trace contextRef="#ctx0" brushRef="#br1" timeOffset="82414.03">30042 877 73 0,'-1'-3'71'0,"2"0"-3"16,-2 0-4-16,1 2-3 0,0-2 0 0,0-2-22 15,0 2-6-15,0 2-1 0,0-2 4 0,0 1 0 16,0-2-3-16,0 2-1 0,0 2-17 0,0-4 3 0,0 1 7 16,0 1 5-16,0 1-1 0,0-1 4 0,0 2-7 15,0 0-1-15,0-1 5 0,0-1 0 0,0 1 11 0,0-2-4 16,0 4 1-16,0-2-11 0,0 1 7 0,0 0 0 15,0-2 1-15,-4 0 8 0,4 4-23 0,-1-4-1 0,-2 2 17 16,1 2-4-16,-1-2-12 0,0 2 0 0,1-2-4 16,-3 1-12-16,4 2 13 0,-3 0-13 0,2 0 16 15,-2 0-20-15,3 3 21 0,1-1-21 0,0-1 17 0,0-1-17 16,-3 0 16-16,3-2-7 0,0 1-14 0,0 0 22 16,0-2-21-16,0 0 21 0,0 0 0 0,0 0-4 0,0-2-18 15,0 2 10-15,0 0 12 0,0 0 0 0,0 0 0 16,0 0-12-16,0 0 3 0,0 0 5 0,3 0-8 15,-2 0-1-15,-1 0 1 0,0 0 3 0,4 0 10 0,-4 0 4 16,0 0-8-16,0 0 13 0,0 0-18 0,0 0 19 16,0-3 0-16,0 2 0 0,0-2 0 0,0 1 1 15,0 1-9-15,0-1-1 0,2-1 6 0,-2 3 0 0,0-1 5 16,0-1 6-16,0 1-9 0,0 1-12 0,-2 1 23 0,2-1-17 16,-5 0-10-16,2-1 6 0,-1 2 16 0,0-1-16 15,-1 0 6-15,-2-1-12 0,1 1-16 0,2 3 28 0,0-2-29 16,0 2 23-16,-1-1-28 0,0 1 28 0,2 0-11 15,0 1-18-15,1 1 1 0,1-4-1 0,-1 2 29 0,1-1-28 16,-1-2 28-16,2 1-17 0,0-1-11 0,2 0-1 16,-2 0 29-16,0 0-28 0,0 0-1 0,1 0 30 15,4 2-30-15,-5-4 29 0,6 2-17 0,-3 0 0 0,4 0 0 16,-3 0-17-16,4 0 11 0,3 0 1 0,-4 0 5 16,-1 0 0-16,0-3 11 0,4 2-17 0,-4-2 1 0,0 0 5 15,-4 3 0-15,0-2 11 0,-1 0-11 0,-1 1-11 16,0 0 28-16,0-1-11 0,0 2-1 0,0 2-10 15,0-2 28-15,0 0-29 0,0-3 30 0,-1 0 0 0,-1 0 0 16,0 3-6-16,-1-2 0 0,0 1 1 0,-2-1-13 16,0 2-12-16,3-3 0 0,-6 3 18 0,4 0 13 15,0 2-18-15,-1-1-14 0,0-1 20 0,-1 2-6 0,3-2-14 16,0 0 20-16,-1 0-7 0,0 0-12 0,4 3 0 16,-4 0 12-16,3-3 13 0,-1 3-19 0,2-2 7 15,-2 1-7-15,2-1-13 0,2 2 13 0,-4-1 13 0,2-1 0 0,0-2-20 16,0 1 14-16,0 1-20 0,4-1-13 0,-3 2 26 15,-1-2 0-15,2 0-19 0,3 3 0 0,0 0 0 0,-2 0 0 16,4-3-5-16,0 1 0 0,-2 4 6 0,-1-4 0 16,0 1 0-16,4-1 0 0,-6-1 7 0,0 0-1 15,0 0 7-15,-2 0-1 0,0 0-6 0,0 0 7 0,0 0 10 16,0 0-10-16,0 0 5 0,-2 0 0 0,2 0 11 16,2 0-5-16,-2 0 0 0,0 0 17 0,0 0-29 0,0 0 29 15,-2 0 7-15,2 0 0 0,0 0 0 0,0 0-18 16,0 0 7-16,-2 0 6 0,0 0-13 0,-2 0-18 15,1 3 6-15,-2-3 13 0,2 2 0 0,0-1-1 0,-2-1-5 16,3 3-14-16,-5-2 27 0,7-1-20 0,-2 2 19 16,2 0-19-16,-1-4-19 0,1 4 19 0,1-2 6 15,-2 0-6-15,2 0-32 0,-2 0 19 0,2 0-12 0,1 0-6 16,2 0-6-16,-1 0 1 0,4-4-6 0,-1 2 13 0,1-1-5 16,0 1-28-16,1-1 8 0,2 0 17 0,0 2 0 15,-3-5 6-15,0 4 11 0,-3-1 5 0,1 3 0 16,-3 0 5-16,0 2 0 0,-1-4-10 0,1 2 6 0,-2 0 14 15,0 0-10-15,0 0-9 0,0 0 19 0,-2 0 14 16,1 0-19-16,2 0 30 0,-1 0-1 0,0 0-9 16,0 0 5-16,0 0 0 0,0 0 0 0,0 0 1 0,-3 0 0 15,3 0 0-15,-2 0-6 0,-3 0 17 0,4 2-21 0,-7-2 22 16,5 0-17-16,-7 0 18 0,4 1-17 0,-4-1 11 16,4 3-28-16,-3 0 29 0,2 0-29 0,1-1 30 0,1-1-6 15,-1 2-30-15,0-1 30 0,3 1-6 0,-1-3 0 16,4 1-5-16,-1 0-32 0,1-1 31 0,-3-1 1 15,3 2-38-15,0 1 7 0,0-2 24 0,0 2-18 0,0-2 0 16,0 3-12-16,0-3 30 0,-2 1-18 0,4 2 0 16,1-3 6-16,-2 0 12 0,-1 3-12 0,5-1 0 0,-3-1 12 15,1 1-18-15,1-2 0 0,1 3 1 0,-2-6 5 16,-1 3 0-16,-2 0 1 0,2 3 16 0,-1-3-11 16,1 0-11-16,-1 0 16 0,-2 0-5 0,1 0 6 0,0 0 0 15,-3 0-12-15,4 0 29 0,-1 0 1 0,0 0 0 16,0 0 0-16,0 0-6 0,0 0-30 0,0 0 36 0,0 0-5 15,0 0-1-15,-3 0-12 0,0 0 1 0,-1-3 12 16,1 3-13-16,-3 0 1 0,5 0 12 0,-6 0-19 16,6 0-13-16,-4 0 19 0,2 0-18 0,1-2 18 0,0 2 13 15,1 2-32-15,-1-2 1 0,1 0 18 0,-2 0 13 16,3-2-19-16,0 2-13 0,-3 0 13 0,1 0 13 0,1 0-19 16,2 0 19-16,-1 0-39 0,0 0 32 0,2 0-75 0,-2 0 81 15,1 0-30-15,1 0 30 0,4 0 0 0,-5 0 1 16,3 0-32-16,-3 0 25 0,6 0 7 0,-6 0-7 15,4 2 1-15,-2 1-1 0,-1-3 1 0,-2 3-7 0,3-3 6 16,-3 0 0-16,1 3 1 0,-1 0-33 0,0-2 39 16,0-1 0-16,0 0 0 0,0 0-13 0,0 0-13 0,0 0 0 15,2 0 19-15,-2 2 1 0,1-4 19 0,-1 2 0 16,0 0-19-16,0-3-1 0,-3 3 1 0,3-1 7 16,2-2-8-16,-2 1 1 0,-3 1 0 0,0-4 0 0,3 4-7 15,-3-1 0-15,0-1 0 0,-1 3 0 0,3-4-7 16,-2 4 14-16,1-3-34 0,0-1 0 0,2 4-32 15,0 0-17-15,-1-1-27 0,-1 0-23 0,4 1-3 0,-1-3-27 16,-1 0-4-16,4 1-29 0,-1 1-45 0,-2-1-41 0,4-3 38 16,0 1 37-16,2 3 9 0,0-2 41 0,-1 1 0 15</inkml:trace>
  <inkml:trace contextRef="#ctx0" brushRef="#br1" timeOffset="83176.52">30249 847 101 0,'0'0'75'0,"0"0"4"0,0 0 7 15,0 2-22-15,2-2 15 0,1 0-32 0,0 0-15 16,2 0 8-16,-1 1 0 0,3-1-7 0,-1 0-4 0,2 0-7 16,1-1 3-16,3-1-6 0,-4 2-1 0,1 0 4 0,-1-3-4 15,2 0 1-15,-1 2-4 0,0-1-1 0,-1-1 1 16,0-1-4-16,1 4 4 0,-2-2-3 0,1-2-1 0,-2 0 0 15,4 4 4-15,-4 2-4 0,4-5 16 0,-2 3 7 16,2-1-4-16,2-1 1 0,-3-1-12 0,5-1 0 16,-1 2-3-16,3-1-1 0,-3-1 1 0,4-1-4 0,-3 2 0 15,2-1-12-15,1-2 7 0,1 1 1 0,-4 2 0 16,5 3 0-16,-5-4-4 0,3-1-8 0,1 4 8 0,-2 1 0 16,2-5-4-16,-5 2 0 0,4 3-8 0,0-3 8 15,1 0 0-15,2-2 8 0,-3 4-20 0,-3 0 20 16,3-1-8-16,-1-1-12 0,-2 3 20 0,-1 0-20 0,1-1 20 15,-2 2-4-15,-3-1 0 0,-1 0-8 0,-2 2 8 16,2-4-16-16,-1 2-4 0,0 0 24 0,0 0-20 0,1 2 20 16,-2-2-23-16,5 0-1 0,-3 0 4 0,0 0 12 15,3 3 8-15,-2-2-20 0,-1 0 20 0,3 4 0 16,0-3 0-16,-3-2-20 0,5 0 0 0,-4 3 20 0,3-2 0 16,0 1 0-16,-2-2 0 0,1-2-20 0,1 2 12 15,-1 2 0-15,1-1-8 0,0 2 20 0,-1 0-24 0,2 0 24 16,-2 2-12-16,-1-4 0 0,0 2-8 0,0-1 8 15,-4-1-8-15,2 1 20 0,-2 4 0 0,-3-5-24 16,2 1 24-16,-3-4-24 0,-1 1 20 0,1 4-20 0,0-3 20 16,-2 0-24-16,0 1 20 0,0-1-23 0,0-1-1 0,-2 1-11 15,0 0-3-15,2-3-20 0,2-1-62 0,-2 0-65 16,0 1-11-16,0-4 13 0,-3 1 28 0,1-2 19 0</inkml:trace>
  <inkml:trace contextRef="#ctx0" brushRef="#br1" timeOffset="83573.73">31242 594 48 0,'5'6'103'16,"-2"1"-6"-16,0-4-4 0,2 3-15 0,-2 2-2 15,0-1-22-15,1 2-4 0,0 0-2 0,1 0 6 0,-2 0-14 16,2 0 8-16,-4 2-15 0,4 1-11 0,-3-2 8 16,1 2 3-16,0 0-14 0,0 0 3 0,-1 0-10 0,-2 0 18 15,3 0-23-15,-3 2 20 0,0-2-5 0,0-2-3 16,1-1-19-16,-1-1 20 0,-1-1-24 0,1 1 23 0,0-4-4 15,0 2-19-15,0 0 1 0,-3-1-1 0,0-1 19 16,-2 0-11-16,0 3-12 0,-1-1 20 0,-2-1-20 0,-1 2 20 16,-1-1-20-16,-1 0 20 0,-2 1-24 0,0-1 20 15,3 1-1-15,-2 0-3 0,1 0-15 0,0-1-5 16,2 0-3-16,1 0-15 0,0-3-8 0,-1 3 4 0,4-3-22 16,2 2-18-16,-1-4-54 0,3 1-60 0,1-1 16 15,0-1 12-15,1 0 36 0</inkml:trace>
  <inkml:trace contextRef="#ctx0" brushRef="#br1" timeOffset="85470.95">31731 1132 76 0,'1'0'79'0,"1"2"7"0,1-4-8 0,-2 2-3 16,2 2-3-16,2-1-25 0,-1-2-4 0,-3-1-3 16,1 5-18-16,-2-3 14 0,1 0-11 0,3 2 8 0,0-1-22 15,-2-1 18-15,0 3-10 0,0 0-5 0,2-1-6 0,2 1 6 16,0-3 1-16,2 0 0 0,2 3 0 0,-6-2-1 16,3-1-3-16,1 3 1 0,1-3-1 0,-1 0 0 15,-2 2-4-15,4-1 5 0,-2 0-5 0,3 1-7 0,-1-2 11 16,2-2-3-16,-2 4 11 0,1-2-4 0,3 0-12 15,0 0 5-15,2 0 7 0,-2-2-4 0,3 2 1 0,-2 0-5 16,2 0-7-16,1 0 0 0,-1 0 0 0,2 0 0 16,-2 0-3-16,4 0 3 0,-5 0 0 0,1-2 0 0,1 0 0 15,-1-1 0-15,-3 0 0 0,2 2 0 0,-3-4 7 16,1 1-7-16,-5 1 0 0,1 1 0 0,1-1 0 16,-3 2 12-16,-3 1-1 0,-1 0-11 0,4 0 0 0,-5 0 8 15,-1 0-1-15,-2 0 1 0,1 0 0 0,-1 0-4 16,0 0-1-16,0 0-10 0,0 0-5 0,0 0 8 15,0 0 12-15,-1 0 0 0,2 0-12 0,-1 0-8 0,0 0 1 16,0 0 3-16,0 0 12 0,0 0 8 0,0 0-1 16,0 0-19-16,-1 0 8 0,1 3 4 0,0-2 8 0,0 2-20 15,0-3 0-15,0 3 20 0,0 2-1 0,0-4-18 16,0 2-1-16,0 0 0 0,-2 2 5 0,0-4-1 0,-2 4 19 16,1-1-23-16,0 5 12 0,0-3 12 0,-2 0-5 0,-2 1-19 15,2 4 20-15,-4 0 0 0,5-2-1 0,-1 3 1 16,-2-2-1-16,1 2-7 0,-3-2-11 0,1 4 22 15,1-3 1-15,1 2 3 0,-3 1-11 0,-1-1 4 0,0 1 0 16,0-1 12-16,2 1 0 0,-4 1-12 0,4 0-4 16,-2-2 0-16,0 2 4 0,-1-3 21 0,0 1-21 15,1 1 8-15,1-2 1 0,-4 2 4 0,4-4 0 0,-4 4 1 16,0-1-5-16,-1-2 5 0,2 2-5 0,-3 1 5 16,0-1 5-16,0 2 0 0,-2-1-22 0,2-3 23 0,0 6-14 15,0-5-13-15,-2 2 23 0,4-1-24 0,0 1 1 16,0-2 18-16,-1-1-23 0,1 0 24 0,3 0-29 15,-1-1 24-15,0-2-23 0,2 1 23 0,1-2 0 0,0 1-29 16,2-4 6-16,-3 2-1 0,5-1 0 0,-2 1 24 16,-1-3-24-16,3 2 20 0,-1 0-25 0,0 0 25 0,-1-1-10 15,1 1-15-15,2-2 25 0,0 1-6 0,-4-2-18 16,6 1 23-16,1 1-24 0,-4-4 1 0,1 3 23 0,-1-3-23 16,2 1-1-16,2 1 24 0,0-2-23 0,0 0 23 15,0 0-14-15,-1 0-9 0,-1 0 23 0,4 0-9 16,-2-2-15-16,0 4 25 0,0-2-15 0,0 0 0 0,0 0 0 15,0-3-10-15,0 2 20 0,1-2-25 0,4 0 25 16,-1-2-15-16,0 1-9 0,2-2 23 0,-1 0-23 0,3-2 19 16,1 1-25-16,-2-1 25 0,4 1-10 0,-2-1-14 0,1 0 14 15,-4 1 0-15,4 0 10 0,2 1-10 0,-2-2 10 16,-1 4-10-16,4 1-9 0,-4-1 9 0,4 2 5 16,-4 0-14-16,1 1 28 0,1 1-4 0,-2 0-20 0,-1 0 20 15,2 0-20-15,1 1 24 0,-2-1-14 0,-1 4 0 16,1 0-9-16,0 2 23 0,0-2-23 0,-2 4 23 0,2-1-9 15,-1 3-10-15,0 1 15 0,-3 1 9 0,2-3 0 16,1 3 1-16,-3-3-15 0,2 3 15 0,-3-2-5 16,4 1 0-16,-5-4 0 0,-1 3-25 0,2-4 26 0,0 1-6 15,-4-2 0-15,1-1 0 0,1-1 1 0,0-2-6 16,-2 1-5-16,3-2-10 0,-2 2-11 0,4-2-5 0,-5-2-4 16,3 2-39-16,2-2-3 0,1 2-30 0,-3 0-5 15,4 0-37-15,0 0-82 0,0 0-38 0,-1 0 42 16,1-1 23-16,2-2 23 0,-3 0 29 0,1 3 8 0</inkml:trace>
  <inkml:trace contextRef="#ctx0" brushRef="#br1" timeOffset="86316.9099">32339 1800 55 0,'0'1'79'0,"0"1"3"0,4-2-11 0,-6 3-3 15,2 0 4-15,0 0-19 0,2 1-2 0,-4 1-4 0,4-1-11 16,-2 2 7-16,0 0-10 0,0 0 0 0,-2 2-4 15,2 1 1-15,0-3-1 0,0 4 8 0,0-2 0 16,0 1-4-16,0 1 1 0,0-2-4 0,0 2-19 0,0 1 20 16,0-2-20-16,0 0 12 0,0 1 0 0,0-2 0 0,0 1 0 15,0 0 0-15,0-2 0 0,0 3 5 0,0-2 3 16,0 1-15-16,0 0 16 0,0 0-20 0,-2 2 16 0,-1-3-12 16,2 2-8-16,-3-1 17 0,3 1-21 0,-2-1 20 15,-1 0-24-15,4 0 25 0,-2 2-25 0,-2-4 0 16,4 2 0-16,0-1 4 0,0 1-4 0,0-2 4 15,2-1 17-15,0 2-21 0,-4-4 17 0,2-1-17 0,-2 1 0 16,2 1 0-16,0-3 21 0,0-1-4 0,0 2-13 0,-1-1 13 16,1 1-21-16,-2-3 21 0,1 2-12 0,-1 2-1 15,2-4 0-15,-3 0 1 0,3 3-1 0,-2 0 0 16,1-3-4-16,1 0 5 0,0-2 8 0,0 4-13 0,0-2-9 16,0-2 22-16,-2 4-22 0,4-2 22 0,-2-2-13 15,0 2 0-15,0 0-8 0,0 0 8 0,0 0 0 16,0 0 0-16,0 0 0 0,0 0 0 0,0 0 8 0,0 0-8 15,1 0 0-15,1 0 9 0,1 0-13 0,0 0 4 0,0 0-13 16,3 0 8-16,-1 0 14 0,2 0-13 0,-1 0-9 16,-1 0 21-16,0 0-8 0,2 0-4 0,0 0-9 15,-3 0 22-15,3 0-9 0,-2 0 8 0,2 0-8 0,-2 0 0 16,1 0 0-16,1 0 0 0,2 0 9 0,-1 0-13 0,-2 0-1 16,4 0 5-16,1 0 9 0,-1 0-61 0,1 0 56 15,-2 0 9-15,2 0-21 0,0 0 8 0,0 0 8 0,-1 0-16 16,-1 0 21-16,1 0-22 0,-4 0 22 0,0 0-22 15,1 0 18-15,-2 0-18 0,1 0 9 0,-3 0 9 16,2 0-18-16,-5 0 18 0,4 0-18 0,0 0 18 0,1 0-22 16,-5 0 22-16,1 0-14 0,1 0 5 0,-2 0-4 15,0 0-9-15,0 0-17 0,1 0-16 0,-1 2 0 16,-1-2-16-16,1 0-6 0,0 1-43 0,-2-1-27 0,-3 0-45 16,4 2-30-16,-6-2 33 0,2 1 12 0,-1-1 21 15</inkml:trace>
  <inkml:trace contextRef="#ctx0" brushRef="#br0" timeOffset="98158.4099">1043 6541 112 0,'2'-1'86'0,"-4"2"3"15,2-2-3-15,-2 1-22 0,4 0-6 0,-2 0 3 16,0 0-21-16,0 0 7 0,0 0-4 0,0 0-2 16,0 0-5-16,0 0 8 0,0 0-3 0,-2 0-12 0,2 0-10 15,0 0 0-15,0 0 14 0,0 0 1 0,0 0-23 16,0 0 20-16,0 0-24 0,0 0 1 0,0 0-1 15,0 0 16-15,0 0-19 0,0 0 0 0,0 0 19 0,0 0-4 16,0 0 0-16,0 0-3 0,0 0-8 0,0 0 7 0,0 1 1 16,0 2-4-16,0-1-20 0,0 1 12 0,2 1 11 15,1 2-7-15,-1-1 0 0,1 1 0 0,0 1 0 0,0 2 0 16,2 0 0-16,3-1 0 0,-2 0 0 0,2 3 0 16,-3 0 0-16,3-2-4 0,-2 3 12 0,2-3-12 15,0 3 12-15,1-1-12 0,1 2 4 0,-2 0-4 0,0 1-4 16,3 0 8-16,-2 2 13 0,1 2-1 0,2-2 1 15,-4 4-21-15,2-2 21 0,-1 0-9 0,-1 0-12 0,2 0 13 16,-1 1 12-16,-4-1-12 0,3-1 0 0,0-1 0 16,-2 1 0-16,2-1-9 0,0-2 9 0,0-1 0 15,-2-1 0-15,2-1-4 0,-2-1 4 0,-1-2-4 0,0 1 4 16,0-2-4-16,1-1 0 0,-5 0 0 0,2 0 0 16,-1-1 9-16,1 0-9 0,-3 0-4 0,4 0-1 0,-4-1 15 15,1-1-15-15,2 2 1 0,-3-1-1 0,2-2 1 16,-2 1 14-16,0-2-1 0,0 1-22 0,2-1 23 0,-4-1-24 15,4 0 24-15,-4 0-24 0,2 0 5 0,0 0 24 16,0 2-24-16,0-4 14 0,0 4 6 0,0-4-1 16,2 2 1-16,-2 0 0 0,0 0 0 0,0 0-10 0,0 0 0 15,1 0 16-15,-1 0-5 0,0 0 0 0,0 0-6 16,0-1 1-16,-1-2 0 0,1 0 1 0,0 0-7 0,0-2 1 16,3-1 0-16,-3 0 0 0,0-2 12 0,3 0-18 0,1-2 1 15,-2-1 11-15,1 0-17 0,0-1 0 0,2-3 0 16,2-1 0-16,-4-2-6 0,3-3 0 0,0 1 6 15,-1-2-11-15,1-5 0 0,10-27-11 0,-11 24 11 16,3 0 0-16,-2-1 0 0,2 2-16 0,0 1 16 16,0 0 1-16,-2 4 15 0,1-1-26 0,2 5 16 0,-1 1-1 15,-2 1 6-15,1 4 0 0,2-1 11 0,-3 2-11 16,1 2-16-16,-1-1 16 0,2 3 5 0,-4 0-5 16,1 1 0-16,-1 3-15 0,0-1 15 0,0 1 15 0,-3 2-15 15,1 0 0-15,1 2-10 0,-3 1 26 0,3-2-1 16,-3 2-15-16,0 0-5 0,0 0-11 0,1 0 27 15,1 0-16-15,-2 2-1 0,3-4-15 0,-1 2-15 0,1 0 6 16,-3-1-5-16,2 1-28 0,-1 0-4 0,1-2-39 16,-2 2-17-16,-2 0-36 0,4 0-45 0,-5 0-47 0,1-1 33 15,-3 1 26-15,2 3 9 0,0-2 19 0</inkml:trace>
  <inkml:trace contextRef="#ctx0" brushRef="#br0" timeOffset="99865.11">1919 6890 84 0,'0'0'85'0,"-3"-2"8"0,1 2-22 16,1-2 1-16,-1 4 7 0,-1-5-21 0,-2 0-4 16,2 1 7-16,-2-1-2 0,1 3-4 0,-1-3-4 0,0 1-3 15,-3 0-3-15,5-1-4 0,-5 0-7 0,2 3 3 16,3 0-10-16,-2-2 4 0,-2 2-12 0,3-3-12 0,-6 2 9 16,4-1-1-16,-2 4 1 0,3-4-1 0,-4 2 1 15,1-3 0-15,0 3-5 0,1 0 1 0,0-1 0 16,-1 2 0-16,2-2-4 0,-1 1 0 0,2 0 0 0,-2 2 0 15,2-2-4-15,-3 2 0 0,3 1 4 0,2-1-4 16,-5 1 0-16,4 1 0 0,0 0 0 0,-2 1 0 0,1 0 4 16,0-1-4-16,2 2 4 0,-3-3 0 0,1 3 9 15,0-1-13-15,2 1-8 0,0-2 12 0,0 1 8 0,1 1 1 16,2-2-54-16,-6 2 53 0,6-1 0 0,-1 0 1 16,1-1-5-16,0 0 1 0,0 2-5 0,-2 0 1 15,0-1-1-15,2-1-16 0,-1 2 16 0,2 2-16 0,-2-2 20 16,1 1-20-16,0 2 12 0,0 0-12 0,0 0 24 15,0 0-20-15,-2 0 21 0,2 3-21 0,-3-1 25 0,3-1-21 16,0 1 0-16,-2 1 13 0,2-2 0 0,-1 1 0 16,1-1-5-16,0-1 1 0,1 0-9 0,1 0 9 15,3-1-1-15,-2-2 1 0,0 0 0 0,3-3 0 0,-4 0-5 16,4-2-8-16,-1 0 12 0,3 1-3 0,-2-2-1 0,2-2-4 16,-3 0 0-16,1-4 0 15,13-6-17-15,-11 4-10 0,0-2 19 16,16-17-40-16,11-21-40 0,-23 30 54 0,-1-1-2 15,-1 3-9-15,1-2 13 0,-2 2-4 0,-1-1 16 16,0 4 0-16,-2 0 17 0,-1 0 3 0,0 4 3 0,-2 2-3 16,-1 1 8-16,-2 0 0 0,1-2 4 0,-1 5 0 15,0 2 0-15,0-1 4 0,0 0 8 0,0 2 0 16,-1-2 0-16,1 2 1 0,0 0-21 0,0 0 8 0,0 0 5 16,0 0-13-16,0 0 12 0,0-2-11 0,0 2 11 15,0-1 1-15,0 1 4 0,0 0 0 0,0 0 1 0,0 0 4 16,0 0 0-16,0 0 13 0,0 0 1 0,0 0-26 0,0 0 27 15,0-2-4-15,0 2 1 0,0-1 0 0,0 1-4 16,0 0-5-16,0 0-14 0,0 0 0 0,1 0-5 16,-1-2-10-16,0 2 15 0,0 2-5 0,0-2 1 0,0 0 9 15,2 0-15-15,-2 0 0 0,5-2 1 0,-4 2-1 16,-2 3 0-16,7-1 0 0,-3 1 1 0,0 1-1 0,3-1-5 16,-1 2 5-16,-5 1-15 0,5 0 15 0,-5 0 5 15,3 1 12-15,5-1-17 0,-8 2 0 0,0-2 1 16,3 1-1-16,0 1 11 0,-1 1-16 0,3-3 0 0,-2 4 0 15,2-2 6-15,1 2-1 0,-5 1-5 0,4-1 6 16,2 1-6-16,-4-1 0 0,0 1 0 0,2-1 0 0,-2 1 0 16,0-1 11-16,-2-1-11 0,2 0 0 0,-1 1 11 15,1 1-11-15,-3 0 0 0,4-1 0 16,-4 1 0-16,0-1 0 0,1 14 0 0,1-13 0 0,-1-1 0 16,1 1 0-16,-2-1 11 0,2 1-17 0,-1-2 6 15,1 1 0-15,1-1 0 0,1 0 0 0,-4 2 12 0,0-2-1 16,2 0-17-16,1 1 1 0,0-1-1 0,1 1 0 15,-4 0 1-15,-2 0-1 0,4 1 6 0,-1-3 0 16,1 2-5-16,-2-2 5 0,0 0 0 0,0 0 0 0,-2-1 0 16,4-1 0-16,-2 1 0 0,0 1 0 0,-2-2 0 0,2 0 0 15,0 2-6-15,0-2 6 0,-1 1 0 0,-1-1 11 16,0 0-11-16,-1 0 0 0,0 2 0 0,1-2 0 0,-5-2 0 16,5 2 6-16,-4-1-12 0,3 1 6 0,-1 1 0 15,-1-2 11-15,1 1-11 0,-2 0 0 0,3-2 12 16,-1 1-18-16,1-2 6 0,0 3 0 0,0-3 11 0,1-2-16 15,-1 2 5-15,1-1 0 0,-2 1 0 0,1-1 0 16,0 0 0-16,-2 1 5 0,0 0-5 0,0 0 6 0,2 0-1 16,-3 0 18-16,1-1-11 0,-1 0-1 0,4 0-11 15,-1-2 6-15,-4 0 29 0,4 0-29 0,0 0 18 16,-1 0 6-16,-1-2-6 0,3 4 1 0,2-4 0 0,-3 2 19 16,-3 0-18-16,4 0 1 0,-1 0-8 0,0 0 8 15,-2 0-6-15,2-1-1 0,-2 1 1 0,2 0 14 0,0-3 1 16,3 3 1-16,-3-3-22 0,-4 2-1 0,6-2-21 15,-3-2 37-15,-2 0-7 0,3 3-38 0,0-4 37 16,0-2-22-16,-2 1 16 0,2-1-1 0,3 1-22 0,-2-5-1 16,2 1 16-16,0 2-1 0,0-1-7 0,0 1-15 15,0 0-1-15,0-2 16 0,0 2-15 0,0 0-8 0,0 0 8 16,0 0 1-16,0 2-1 0,0 1 0 0,0-2 1 0,2 1 6 16,4-1 1-16,-4 2 0 0,1 2 14 0,0-1-14 15,2-1 0-15,1 3 21 0,0-1-21 0,4-1 0 16,-5 4 0-16,1-2 7 0,0 0-8 0,2 1 1 0,2 0 7 15,-1 2 0-15,-1-1 0 0,2 1 7 0,-1 0-7 16,2 0 8-16,-3-1 13 0,3 2-21 0,3 0 0 0,-4-1 7 16,1 2 15-16,0-2-22 0,2 3 0 0,-1-3 22 15,-1 0 0-15,1 2-7 0,0-2 1 0,-4 1-24 0,2-1 8 16,-1 0 0-16,-1 0-8 0,0 0 8 0,-2-1 0 16,0 1 8-16,-1 0-23 0,0 0 0 0,0 0-15 15,-4-2 1-15,1 2-35 0,1-3-51 0,-1 0-13 0,-2-1-33 16,0 1-30-16,1-2-46 0,-1-1-86 0,0 0 22 15,0 0 28-15,0 0 61 0,0-3 20 0,-1 3 27 16,1-1 1-16</inkml:trace>
  <inkml:trace contextRef="#ctx0" brushRef="#br0" timeOffset="100514.75">2404 7242 76 0,'0'-2'79'0,"0"2"-4"0,0 0-4 16,-1 0-3-16,1 0 0 0,0 0-10 0,0 0-8 0,0 0 1 16,0 0-4-16,0 2 0 0,0-2 8 0,3 3-4 15,-1-3-18-15,-2 0 8 0,1 0 7 0,1 1-3 0,-1-1-11 16,1 0-4-16,0 1 5 0,2-2-5 0,-1 1 5 16,-1-1 4-16,1 2 0 0,0-1 0 0,0 0-3 15,1 1 0-15,0-1 0 0,0 0 1 0,3 0-20 0,-4 2 7 16,2-2 6-16,-2 3-14 0,2-3 18 0,0 2-4 15,1-1 5-15,-1-1 4 0,-2 0 1 0,2 2-22 16,1-2 1-16,-2 0-1 0,0 0 23 0,4 0-13 0,-5 0 1 16,2-2-15-16,1 2 10 0,-1 0 1 0,-2 0-6 15,5 0 1-15,-3 0 0 0,0 0-5 0,-2 0 0 0,2 0 11 16,-2-1-16-16,4 1 1 0,-5-2-1 0,1 2 1 16,-3-1-1-16,2 1-5 0,-1 0 1 0,1-4-1 0,-2 4-5 15,3-1 0-15,-3 2 0 0,0-2 11 0,-1 2-22 16,2-2-15-16,-1 1 20 0,2 0-20 0,-4 0-10 15,2 0-19-15,2-1-18 0,-4-2-8 0,2 1-28 0,0 1-30 16,-3-2-55-16,1-2-49 0,-1 2-4 0,-2-1 25 16,1 1 45-16,-1-2 6 0,-1 4 35 0</inkml:trace>
  <inkml:trace contextRef="#ctx0" brushRef="#br0" timeOffset="101051.32">2361 7069 101 0,'0'0'82'0,"0"0"4"0,0 0 0 16,0 3-25-16,0-3 18 15,0-1-36-15,0 2 116 0,0-1-100 16,0 0 14-16,2 0 31 0,0 0-59 0,1 0 8 0,-1 0-3 16,1 0 0-16,0 0-4 0,2 0-18 0,0 0 19 15,2 0-23-15,-2 0 12 0,0 0-4 0,0 0 5 0,1 0-4 16,0 0-8-16,-1 0 12 0,3 0 2 0,-2 2-14 16,1-2 23-16,0 1-22 0,1 1 23 0,-1-2 1 0,1 0-13 15,1 0 1-15,-1 1-5 0,-2-1-4 0,1 0 0 16,2 0 1-16,-3 0-5 0,-1-1 0 0,2 1-4 15,-3 0-1-15,2 0 1 0,-3 0-5 0,1 0 0 0,-1 0 0 16,0 0-5-16,2 0 5 0,-2 0-16 0,-3 0-11 16,3 0-32-16,-1-3 1 0,2 0-14 0,-4 0-33 15,0-2-34-15,2 2-43 0,-2-1-80 0,0-8-281 16,0 6 315-16,-2 0 18 0,2 1 33 0,-4 2 19 16</inkml:trace>
  <inkml:trace contextRef="#ctx0" brushRef="#br0" timeOffset="107850.27">2850 6709 55 0,'0'2'96'16,"0"-4"-6"-16,0 2-5 0,0-1-2 0,0 1-4 0,0 0-22 16,0 0-10-16,0-2-11 0,0 2 4 0,0 0 0 15,0 0 8-15,0 0-11 0,0 0-1 0,0 0 9 16,0 0-23-16,0 0 0 0,0 0-3 0,0 0 15 0,0 0-19 16,0 0 15-16,0 0-19 0,0 0 8 0,0 0-11 15,0 0 19-15,0 0-20 0,0 0 9 0,0 0-1 0,0 2 1 16,3-1-13-16,-3 1 9 0,0 1 11 0,2-3-11 15,-1 1 0-15,3 4 0 0,-3-1-1 0,-1 2-7 16,2-1 16-16,-2 2 8 0,0-2-4 0,1 1 0 0,-1 2 0 16,2 2-16-16,-4 2 21 0,2-3-21 0,0 1 17 15,0-1-21-15,0 2 25 0,0-1-21 0,0 4 9 0,2-1 0 16,-2-1 9-16,3 2-9 0,-3-1 0 0,2 1-8 16,1 1 21-16,-1 0-4 0,1 0 6 0,3-2-10 0,-3 2-13 15,0-3 0-15,2 3 23 0,-2-3-23 0,1 2 28 16,-3-2-13-16,1 0 4 0,-1-2-4 0,1 1 6 15,-2-1-6-15,0 1 1 0,0-2-5 0,0 0 0 0,-2-2 1 16,4 2-1-16,-4-3-4 0,2 0 10 0,0 0-10 16,2 0-5-16,-2-1 0 0,0-2 0 0,0 1-1 0,0-1-4 15,4 0-1-15,-4-1-5 0,0-2-11 0,2 0 11 0,-2 1-16 16,-2-1 0-16,4 0-5 0,-1-1 5 0,-1 1-16 16,0 0-14-16,2 0-19 0,-2-2-17 0,0-1-25 15,2 0-9-15,-2-1-42 0,0-2-59 0,0-2-44 0,0 1 32 16,1-2 19-16,-1-2 42 0,0 1 21 0,0-1 15 15</inkml:trace>
  <inkml:trace contextRef="#ctx0" brushRef="#br0" timeOffset="109001.8">3071 6757 73 0,'4'-1'75'0,"-3"1"-4"0,-1-2 11 0,0 2-3 0,-1 0-18 15,1 0-7-15,0 2 0 0,1-2-4 0,-1 0 5 16,0-2 7-16,-1 2-18 0,1 0 0 0,0 0 4 15,0 0 3-15,0 0 6 0,0 0-12 0,0 0 0 0,0 0-7 16,0 0 1-16,0 0-12 0,0 0-4 0,0 0 1 16,0 0 15-16,0 0-23 0,0 0 20 0,0 0-24 15,1 0 0-15,-1 0 20 0,2 2-24 0,-2 1 21 0,3-1-21 16,-3 2 21-16,3 0-4 0,-3 1 0 0,2-1-25 16,1 2 26-16,-3 0-14 0,2 3 10 0,-2-4-1 0,0 1-12 15,1 1 0-15,1-1-9 0,1 0 17 0,-2 3 9 16,-1-1-12-16,0-1-1 0,0 1 9 0,0 1-13 15,2 1 5-15,1-2 9 0,-1 2-23 0,-1-2 23 0,1-1-23 16,-2 1 23-16,3-1-14 0,-1 1 1 0,-1-2-10 0,1 1 23 16,-2-1-27-16,-2 0-1 0,2-2 24 0,0 1-24 15,0 0 24-15,0-4-24 0,0 1 20 0,0-1-25 0,2 1 29 16,0-2-14-16,-1 0-14 0,-1 0 23 0,2-2-24 16,-1 2 25-16,1 0-15 0,4 0 0 0,-3-1-15 15,0-2 25-15,1 1-24 0,-1-2 4 0,2-1 20 0,-1 1-6 16,0-1 1-16,0 1-14 0,1-2-1 0,-2 0 5 15,-1 3 10-15,-1 0-15 0,1-2 6 0,-1 4-1 0,1-2 0 16,1-2 5-16,0 4-5 0,1-1 5 0,-3 2 10 16,4-1-15-16,-1 1 0 0,1-2-4 0,-5 1 9 15,5-1 0-15,-2 2 9 0,2 2 1 0,-2-4-1 0,2 4 1 16,-2-4-5-16,2 2 0 0,-1 0-1 0,1-1 1 16,2 2 0-16,0-1 0 0,-4 0 0 0,2 0-10 0,0 2-10 15,2-1 15-15,-3 2 10 0,2-1-5 0,-1 1-20 16,0 0 25-16,-2 1-24 0,2-1 14 0,0 2 9 0,-2-1 1 15,3-2 0-15,-5-1-5 0,3 1-20 0,-4-1 0 16,3 2 25-16,0-1-20 0,-3-2 1 0,2 3 23 16,-2-2-23-16,3 1 23 0,-1 2 1 0,1-1-25 0,0 2 0 15,-3-1 1-15,3-1 23 0,-3 0-19 0,3 3 25 0,-2-1-6 16,1-2 1-16,0 1-25 0,-1 2 30 0,-1-3-25 16,-1 2 5-16,2-1 0 0,1 2 15 0,-2 0 0 0,3-1 0 15,-4 1 0-15,4 0 1 0,-5 0-1 0,2 0 1 16,2-2-1-16,-2 2 17 0,0 0-21 0,0-1-1 15,1 1 17-15,-2 0-10 0,1 0-6 0,0 0 0 0,0 0 0 16,0 0 0-16,0 0 0 0,0-2 1 0,0 2-12 16,0 0 28-16,0 0-28 0,-2-1 29 0,-1-1-5 0,0-1-30 15,1 3 30-15,-1-1-6 0,-3-1 0 0,3 2 0 16,0-3 0-16,-2 2-36 0,0-1 6 0,2 0 30 16,-1 1 1-16,1 0-7 0,-3-1 0 0,2 1-5 0,0-1 5 15,0 1-5-15,-1-2-26 0,0 1 0 0,-1 0 0 16,1 0 7-16,0 0 0 0,-1-1 0 0,-1 3 30 15,1-3 0-15,0 2-11 0,1-2-20 0,-3-2 7 0,2 2 31 16,-2 1-31-16,3-2 18 0,-1 1-12 0,1 0 12 16,-3-1 14-16,2-1-13 0,1-1-1 0,-1 2 14 0,1 1-19 15,2-3-1-15,-2 0 1 0,2 1 0 0,1-1 12 16,0-1-19-16,-3 1 0 0,5 0 14 0,-2 0-14 0,1 0 0 16,-1 0-27-16,0 0 21 0,1 0-21 0,-1 0 21 15,-3 0-26-15,2 0-19 0,1 0-28 0,-1 0 2 16,-1 0-30-16,1 0 6 0,-4 0-6 0,4-3-19 0,3 1-6 15,-5-1-21-15,2-1-8 0,0-1-44 0,0 1-37 0,0-2 11 16,0-1 29-16,3 0 26 0,0 0 30 0</inkml:trace>
  <inkml:trace contextRef="#ctx0" brushRef="#br0" timeOffset="109563.01">3018 6810 94 0,'0'0'93'0,"1"0"-4"0,1-2-3 0,1 2-21 15,-1-1 17-15,1 1-28 0,0-2-14 0,2 4 18 16,-2-2 0-16,2-2-3 0,-2 2-14 0,0 0 18 0,0 0-15 15,2-1 9-15,-2 1 7 0,3 0-18 0,-1 0 20 16,0-3-20-16,1 3 9 0,-1 0 5 0,3-2 4 16,-4-1 2-16,5 3-21 0,-3-4 22 0,2 1-2 0,-1-2-4 15,3 2-13-15,0 0-7 0,1-1-5 0,-2-1 15 16,1-1-4-16,2 2 10 0,-2-2-3 0,-1 1-4 16,2 2 1-16,-3-2-5 0,2 3-20 0,-1 2 21 0,-3-2-32 15,1 1 29-15,-1-1-29 0,1 2 12 0,0 2-11 0,-5 1 11 16,4-3 13-16,-4 1-30 0,1-1 30 0,0 0-5 15,1 0 0-15,-3 1-19 0,2-1 14 0,-1 0-39 16,2 0 20-16,-1 0-14 0,1 0 1 0,-1 2 25 16,0-2-6-16,-1 0-7 0,-2 0-31 0,5 0-7 0,-4 0-24 15,-1 0 2-15,0 2-28 0,0-4-46 0,0-1-27 16,0 2-28-16,0 1-60 0,0-3-57 0,-1 3 37 0,-4-3 38 0,3 3 18 16,-3-2 25-16,0 2 39 0</inkml:trace>
  <inkml:trace contextRef="#ctx0" brushRef="#br0" timeOffset="110870.99">3461 6688 55 0,'0'0'82'0,"0"0"-3"0,0 3-8 0,0-3-7 0,3 0 1 15,-3 0-4-15,3 2-11 0,-2 1 1 0,-1-3-4 0,2 3-4 16,-2 0 5-16,1-3 3 0,4 1-3 0,-3 2-4 16,0 2-18-16,-1-1 0 0,1-1 19 0,-1 1-23 15,4 1 20-15,-3 0-23 0,1-1 11 0,-3 2-3 0,4-1 0 16,-2-1 0-16,-1 2-4 0,4 0 1 0,-1 0 7 16,-3 0-3-16,2 0 0 0,1 2-4 0,-1-2 0 15,4 3 0-15,-5-2 1 0,1 2-5 0,2-3-15 0,0 3 3 16,-2-1 0-16,2-1 21 0,0 2-20 0,1-1 12 0,-2 2 0 15,1-2 0-15,0 2 1 0,-2 1-1 0,2-2 1 16,1 0 9-16,-3 1-4 0,4 1-1 0,-4-2-3 0,3 0-14 16,-4 1 5-16,4-2 4 0,-3 1-18 0,-1 0 19 15,1-2-10-15,-2 1-9 0,3-2 19 0,-4 1-19 16,3 1 19-16,0-1-24 0,0 1 24 0,-1-1-23 0,3 2 23 16,-1-3-10-16,-1 3-13 0,2-1 23 0,-2-1-24 15,2 1 25-15,-2-1-25 0,-1 2 19 0,0-1 1 16,2-2-25-16,1 1 25 0,-2-1-25 0,0 0 25 0,2 0 0 15,-5 2-15-15,2-3 0 0,-1 0 10 0,2 0-25 16,-1 1 25-16,0-2-25 0,-1-1 5 0,-1 0 25 0,3 2-5 16,-1-2-25-16,1-3 5 0,1 4 25 0,-4-1-25 15,4 0 20-15,-3-1 0 0,-1 1-25 0,2 0 25 0,1 0-25 16,-3-2 5-16,0 2 25 0,2 2-25 0,-2-2 0 16,0-2 15-16,0 1-15 0,0 1 25 0,3-2 0 0,-6 0-5 15,6 3 0-15,-3-3 0 0,0-1 0 0,0 2-15 16,0-2-10-16,0-2 0 0,0 4 5 0,0-2 0 15,0 0 10-15,2 0-10 0,-4-2 0 0,2 2 1 0,0 0 4 16,2 0 0-16,-1 0 0 0,-1 0 24 0,0 0-4 0,2 0 0 16,-2 0 0-16,0 0-25 0,0 0 0 0,1 0 5 15,1 0 20-15,-4 0-10 0,1 0 10 0,1 0 0 16,0 0-25-16,0 0 25 0,0 0-25 0,0 0 25 0,0 0-10 16,0 0 0-16,1 0 1 0,-1 0 9 0,0 0-15 15,2 0 5-15,2-1-15 0,0-1 10 0,-3 2 5 0,-1-3 10 16,5-1-15-16,-3 1 6 0,-2-2 4 0,3 0-10 15,-2 0 0-15,1-1 11 0,0 0-1 0,-2 0 1 16,1-2-1-16,2 0-15 0,-4 1 0 0,7 1-1 0,-6-3 1 16,0 2 16-16,6-1-17 0,-6-1 1 0,0 2 0 15,0-2 5-15,3 1 0 0,-3-2 10 0,5 1-25 0,-5-2 15 16,2 0 0-16,1 1 0 0,-1-2 10 0,2 0-5 16,4-1-20-16,-3-1 25 0,-2 0-31 0,3 0 16 0,-1-1 15 15,0-2-25-15,4 1 25 0,-4 1-26 0,0-3 16 16,1 1 11-16,-2 1-1 0,2-1-25 0,1-1 15 15,-2 2 0-15,-1-1 5 0,0 1-16 0,3-1 27 0,-4 2-16 16,3 0 5-16,-3 0-15 0,4 2 10 0,-6 0 5 16,4 2-15-16,0-1 15 0,0 0 11 0,-1 0-16 15,-1 2 0-15,4 2 0 0,-4 0 0 0,2 1 0 0,-4 1 15 16,1 1-9-16,-1 2-6 0,1 0 0 0,-2 2 0 16,0 1 5-16,0-2-5 0,0 2 0 0,-2 0-16 0,2 0 21 15,0 0-26-15,0 2 16 0,0-2-16 0,0-2-25 0,0 2-19 16,0 0-41-16,0 0-31 0,-1 0-36 0,-2 0-75 15,-1 0-20-15,0 0 46 0,-3 0 23 0,2 0 23 16,-1 0 19-16,0 0 28 0</inkml:trace>
  <inkml:trace contextRef="#ctx0" brushRef="#br0" timeOffset="112625.57">6226 4348 87 0,'0'0'89'0,"0"2"-7"15,0-4 15-15,-2 2-11 0,2 0-18 0,0 2-14 16,0-4 1-16,0 2-5 0,0 0 5 0,0 0 0 0,0 0-4 15,0 0-3-15,0 0-22 0,0 0 1 0,0 0-5 0,0 0 19 16,0 0-22-16,0 0 15 0,0 0-3 0,0 0-12 16,0 0 0-16,0 0-3 0,0 0-1 0,0 0-7 15,2 0 4-15,1 0 3 0,0 0-3 0,2-3 0 0,-2 3-12 16,2-3 11-16,0 3-11 0,1-1 8 0,0-1 0 16,4 1 0-16,-4-2 0 0,0 0-12 0,2 0 8 0,2 1 0 15,-2 0 0-15,1 0 8 0,-1-1-8 0,3 1 0 16,-3 1-4-16,3-1 0 0,0 2 0 0,-3 0 4 0,2-1-4 15,0 2 4-15,3-2-4 0,-3 2 0 0,1-1 0 16,0 0 0-16,3 0 0 0,-1 0 12 0,0 0-12 16,2-1 0-16,0 1 0 0,0 0 0 0,-2 0 0 0,3 0 0 15,-2 0 0-15,3 0 0 0,-4 0 0 0,1 0 0 16,-1 0 0-16,1 0 0 0,-3 0 0 0,0 0 0 0,2-2 0 16,-2 1 0-16,-3-3 0 0,3 0 0 0,0 3 0 15,-3-4 0-15,3 1-4 0,-5-1 4 0,4-1 0 16,-2 2 8-16,-1-1-8 0,0-1 0 0,-1 2 0 0,-1 1 0 15,-2-2-8-15,3 4 8 0,-4-1 0 0,-1 2 0 16,1-2 0-16,-2 1 0 0,0 2 0 0,2 1 0 0,-4-2 0 16,2 0 0-16,0 0 4 0,-2 0 0 0,4-2 0 0,-2 4 0 15,0 0 0-15,2 1 0 0,-2 0 8 0,0-3-8 16,0 3-4-16,0 1 4 0,0-1-4 0,0-1 0 16,0 2 0-16,1-2 0 0,-1 1 0 0,-1-2 0 0,1 3 0 15,0 3 4-15,0-4 4 0,0-2-4 0,0 4 0 16,-4 0 0-16,3-1 5 0,-5 2-5 0,3-2 4 15,-2 4 8-15,0-4-12 0,-3 2-8 0,2 2 21 0,-3-1-21 16,0 2 4-16,1-1 0 0,-1 2 20 0,1 1-3 16,-1-1-21-16,-1 2 21 0,1 2-1 0,1-1-20 0,0 1 21 15,-5 1-25-15,5 0 20 0,0 0-20 0,0 1 21 16,-1-1-9-16,1 0-8 0,0 2 8 0,-1-2 9 0,-1 1-22 16,2 1 26-16,-1-3-21 0,-4 2 21 0,5-1-4 15,-3-2-4-15,0 2-1 0,2-3 1 0,-1 0 4 16,-1 0 0-16,5-1 0 0,-1 1 1 0,-2-2-1 0,3-1 14 15,-1 0-13-15,1 0-10 0,0-3 5 0,-2 1 9 16,3 0-4-16,0-1-5 0,2-2 19 0,-2 1-18 0,0-2-1 16,2 0 24-16,-3-2-28 0,3 4 34 15,0-5-15-15,1 1-4 0,1-1 0 0,-1 3 5 16,-1-1 11-16,3-1-15 0,-2-1 5 0,1 3 11 0,-1-4 1 16,2 5-5-16,0-2-22 0,0-2 23 0,-3 1-11 0,3-1-12 15,0 0 24-15,0 0-29 0,0 0 30 0,1 0-24 16,-2 0 24-16,1-1-36 0,0 1 19 0,0 1 12 0,0-1-6 15,0 0-31-15,0-1 31 0,0-1-37 0,0-1 31 16,0-1-19-16,0-1 0 0,1 1-13 0,3-2 26 16,-3-2-32-16,4 2 31 0,0-3-31 0,-2-1 0 0,6 4 32 15,-2-3-32-15,-1 3 0 0,2-2 31 0,-3 1 1 16,3 1-13-16,0-2-19 0,-2 2 1 0,-1 2 30 0,0-1 0 16,-1 3-24-16,-1-2 24 0,2 4 1 0,-2-1-32 15,-1-1 19-15,-1 1-12 0,-1 1-1 0,2 1 32 0,1-1 0 16,2 0-13-16,1 2-19 0,-3 1 26 0,2 1 0 15,-2-1 0-15,5 2-1 0,-1-1 1 0,2 2 0 16,-1 0 7-16,0 0-7 0,3 2 21 0,-5-4-14 0,5 1 7 16,-1 1 22-16,-1-2 2 0,2 1-22 0,1-1-14 15,-2-1 37-15,-2-1-37 0,0 2 1 0,2-2 15 16,-1 1 16-16,-2-2 2 0,-1-1-8 0,2 0-7 0,-2 0-17 16,-1 0-25-16,1 0 33 0,1 2-42 0,0-4 34 15,0 2-59-15,-1-1 0 0,2-1-15 0,3-1-30 0,-3-1-63 16,0 1 4-16,3-3-45 0,-3 1-23 0,-2-1-19 0,2-1-67 15,-3 1-27-15,1-2 61 0,-1 2 36 0,-4 0 34 16,1 0 5-16,0 2 41 0,-2-1 15 0</inkml:trace>
  <inkml:trace contextRef="#ctx0" brushRef="#br0" timeOffset="113911.25">7094 4612 98 0,'0'0'96'0,"-3"-1"-21"15,-2 1-3-15,5-2 10 0,-3 1-17 0,1 1-15 16,2 0-3-16,-3-2 0 0,1 1-3 0,-1-1-4 0,-3 2-7 16,5-1 7-16,-3 1 0 0,0 0-14 0,2 0 15 15,-3 0-4-15,0 0-18 0,1 0 19 0,-2 0-23 16,2 0 19-16,1 0-11 0,-2 0 0 0,1 0 0 0,0 0-4 16,-2 0 8-16,0 0-12 0,1 0 1 0,0 0-12 15,1 0 8-15,-3 0-1 0,4 0-3 0,-3 0 0 0,1 0-8 16,0 0 8-16,1 0 0 0,0 0 0 0,1 0-4 15,1 0 0-15,1 0 0 0,-2 0-8 0,3 0 12 16,-3 0-4-16,3 0 0 0,0 0-4 0,0 0 4 0,0 0-4 16,0 0 0-16,-2 0 4 0,-1 1-4 0,2-1 0 15,-3 0 0-15,3 2 0 0,-1 1 4 0,-1 0 8 0,1 0-12 16,-1 1 4-16,1 1 0 0,1-1 0 0,-1 1 4 16,2 1 4-16,0 1-8 0,0-1 25 0,0 2 3 15,-1-1-7-15,2 2-4 0,-2 2 21 0,2-1-8 0,-1 1 5 16,0 0 13-16,0 2-8 0,0 0 2 0,-1 1 9 0,2-2 2 15,2 1-14-15,-1-1 1 0,1-1 11 0,2 1-3 16,-2-3-26-16,2 0 22 0,0 0-5 0,2-4-26 0,0 2 0 16,-2-4-1-16,-2-2 13 0,3 1 11 0,0-2-16 15,2-2-18-15,-1-2-6 0,1-1 30 0,1-2-36 16,-1-2 18-16,2 0-6 0,0-2-42 0,2-1 6 0,-1-1 13 16,1-4-12-16,-2 2-28 0,1 0 8 0,0-1 6 15,-3 1 1-15,0 0 1 0,0 1 10 0,-1 1 1 16,-2 1 5-16,-3 1 6 0,1 1 4 0,-1 4 15 0,-2-1 0 15,0 2-14-15,0 3 9 0,0 1 0 0,-2-1 5 16,0 2 5-16,4-1-10 0,-2 1 24 0,0 0-24 0,0 1 25 16,0-1-25-16,0 0 29 0,0 0-29 0,0 0 30 15,0-1-25-15,0 1 0 0,0 0 0 0,0 0 10 16,0 0 10-16,0 0 0 0,0 0-5 0,0 0 1 0,0 0-1 16,0 0-4-16,0 0-1 0,2 0 1 0,-1 0-17 15,1 1 6-15,0 1 0 0,1 1 0 0,-2 0 0 0,1 1 0 16,1-1 0-16,0 2 16 0,-3-1-5 0,3 4-11 15,-3-1 5-15,2-2 0 0,-1 2 1 0,1 1-1 0,1 1 0 16,0-2 6-16,-1 2 0 0,-2 2 16 0,2-1-5 0,-1 1 6 16,-1-1-28-16,3 1 6 0,-3 1 11 0,0-2-17 15,2 2 29-15,1 2-6 0,-2-3 1 0,2 2-6 16,-1-1 0-16,0 1-30 0,-1 1 30 0,1 1-12 0,1-2-18 16,-3 2 30-16,0 0 0 0,-3 0-30 0,3 0 0 15,0 0 6-15,0 2-6 0,0 0 36 0,0-1-36 0,0 0 30 16,0 1-12-16,0-2 12 0,0 0-30 0,0-2 31 15,0 1-32-15,0-2 1 0,0-2 0 0,0 1 30 16,0-4-30-16,-2-1 0 0,-1 0 30 0,1 0-24 0,1-2 24 16,-1 3-30-16,-4-3 0 0,3-1 30 0,-2 3-24 15,2-1 12-15,-3-2 0 0,1 3-12 0,2-2 0 0,-2-1 31 16,-3 2-32-16,2-1 32 0,-1-1-31 0,0 3 25 16,2-6-32-16,0 3 32 0,-1-1-32 0,1 1 20 0,0-2 12 15,-4 1-32-15,4-1 32 0,-1-1-32 0,3 0 33 16,-2-3-1-16,-3 2 0 0,2-4 1 0,1 2-13 15,0-3-1-15,-1 0 1 0,1 0-1 0,-1 0 1 0,3-1 7 16,-2 1-8-16,3 0 8 0,1 0-7 0,-1 0 0 16,1-2 0-16,1 2-7 0,0-3 6 0,1 0-6 15,2-2 0-15,2 0-6 0,0-3-1 0,3-1-14 0,-2 0 8 16,0 0-1-16,4-1 14 0,1 2 0 0,0-1-33 0,-3 0 0 16,3 3 8-16,-2 2 31 0,0-1-6 15,-3 4 6-15,3 1-31 0,-1 3 31 0,-3 0 1 0,1-1-33 0,0 4 7 16,-1 0 1-16,0 2 30 0,0 0-31 0,-2-1 32 15,3 2-7-15,0-1-6 0,-1-2-25 0,0 0-11 0,1 0 0 16,1 2-34-16,0-1-4 0,0-4-33 0,-1 5-26 16,-1-7-15-16,3 0-79 0,-2 1-48 0,0-1-9 15,1-1 58-15,-2 0 30 0,-2-1 9 0,2-1 23 0</inkml:trace>
  <inkml:trace contextRef="#ctx0" brushRef="#br0" timeOffset="114344.61">7436 4845 126 0,'1'-2'115'0,"-1"5"-8"16,5-1 11-16,-1-2 8 0,1 1 1 0,0 2-24 0,3-3-3 15,3 2 9-15,-3-2-5 0,3 0-3 0,1 0 7 16,0 0-5-16,-1 1-1 0,1 1-28 0,0-1 21 15,0-2-16-15,2 2-16 0,-4 1 11 0,4-1-8 0,-3 1-8 16,2-1-4-16,-2-1-4 0,-3 0-4 0,1 0 0 16,-3 0-10-16,2 0 0 0,-4 2-6 0,2-4-5 0,-4 4-6 15,-1-4 7-15,2 2-39 0,-3 0 26 0,0 0-39 16,0 0 1-16,0 0-12 0,0 0-35 0,0 0-4 16,0 0-18-16,0-3-17 0,2 0-24 0,-2-1-24 0,0-1-34 15,-2-1-69-15,-1 0-18 0,0-1 58 0,-3-1 30 16,1-1 23-16,-2 0 4 0,-2 2 33 0</inkml:trace>
  <inkml:trace contextRef="#ctx0" brushRef="#br0" timeOffset="114631.13">7410 4636 55 0,'2'2'128'16,"-2"-2"15"-16,1-2-3 0,2 4-17 0,1-1 7 16,-1 1-23-16,3 0-3 0,2 2-14 0,1-1 9 0,-1-3-21 15,4 1 9-15,0 1-11 0,-1-1-6 0,3-1-7 16,-1 0-7-16,-2 0-30 0,3 0 5 0,-4-1-31 0,2 1-27 15,-2-2-37-15,0-1-25 0,0 0-69 0,-2-3-86 16,0 0 5-16,-3-2 25 0,0 0 41 0,3-1 1 16,-4 0 30-16</inkml:trace>
  <inkml:trace contextRef="#ctx0" brushRef="#br0" timeOffset="115621.42">7983 4350 73 0,'0'0'103'16,"0"0"-6"-16,0 0-8 0,0 0-14 0,0 0-3 16,0 0-21-16,0 0-4 0,0 0-4 0,0 0-3 0,0 0-3 15,0 0 7-15,0 0-19 0,0 0 16 0,0 0-12 16,0 0 8-16,0 0-10 0,0 0 10 0,0 1-3 15,0-1-8-15,0 2 1 0,0 1 0 0,0-2 0 0,0 2 0 16,0 0-4-16,0 2 12 0,0-1-8 0,0 2 9 16,1-3 0-16,-1 3 0 0,3 0 1 0,-3 0-5 0,2 0-7 15,2 2 0-15,-4-1 0 0,4 1 1 0,-4 0-1 16,1 2 1-16,-1-1 0 0,2 3 9 0,-4-2 1 0,5 1-5 16,-3-1 1-16,-1 1-23 0,2-1-36 0,-1 1 40 15,2 1 1-15,-2-2 23 0,0-2-28 0,0 2 24 16,0-2-23-16,3 0 9 0,-1 0 0 0,1-2-4 0,-1 2-1 15,-2-4-4-15,1-1 10 0,4 0-25 0,-2-1 10 0,0-2 15 16,0 1-5-16,0-1-25 0,-1 0 20 0,1-1-30 16,2-1 20-16,3-2-25 0,-2 1 1 0,0-2-6 0,2-1-13 15,2-1-8-15,-1-2-4 0,-1-2 1 0,2 1-8 16,1-1 2-16,-2-1 21 0,-1 3-7 0,0 0 5 16,0 2 12-16,0-1-3 0,-2 2 0 0,-1 3 8 0,0 2 12 15,1-1 4-15,-3 0 0 0,0 4 4 0,-1 0 0 16,1 1 4-16,-1 0 0 0,-1 1-16 0,1 0 20 0,3 0-4 15,-2 0 8-15,1 2-8 0,-2 0-8 0,4-1 20 16,-1 1-8-16,0-2 8 0,1 2-8 0,-1-1 0 16,1 1-12-16,-1 1 12 0,-2-2 0 0,2 1 4 0,-2-1 0 15,-3 2 0-15,4-1 4 0,-3 1 12 0,-1-1-12 16,2 2 4-16,-2-1-8 0,1-1 5 0,-1 0-1 0,0 2 21 16,-1-2-21-16,1 0 22 0,-2 1-9 0,2-2-4 15,2 1 9-15,-2 0-13 0,0-2-8 0,0 2 8 16,0-3-4-16,-3 3 1 0,1-1-1 0,0-1 0 0,-1 2 9 15,0-3-8-15,1 2-5 0,-3 1 0 0,2-2 0 16,-4 1 0-16,0-1 0 0,4 2 14 0,-5 0-13 16,3-1-10-16,-4 1 4 0,3 0 10 0,-2 0 10 0,0 0 0 0,-2 0-5 15,2 1-19-15,2-2 0 0,-2 1 0 16,0 0 0-16,0-2 0 0,4 1 0 0,-3-1 19 0,2 1-4 16,-1-2-1-16,2-2-4 0,0 1-5 0,-1 1 0 0,2-3-20 15,0 1-4-15,-2-1-10 0,2 0-14 0,-3 0-9 16,1 0 2-16,0-1-62 0,-1 2 39 0,1-2-27 0,-2-2-10 15,-1 0-67-15,1-2-50 0,-1 1 7 0,-1-2 18 16,4 1 33-16,-3-4 19 0</inkml:trace>
  <inkml:trace contextRef="#ctx0" brushRef="#br0" timeOffset="115985.64">7929 4447 123 0,'4'0'135'15,"-1"0"-2"-15,2 0-11 0,-1 0-10 0,2 0 8 16,0-1-17-16,3-2-3 0,1 3 2 0,0 0-14 16,4 0 10-16,-5-2 10 0,1 2-5 0,4-1-23 0,-3 1 21 15,2 0-25-15,-2 0 8 0,2 1-2 0,-3-2-8 16,3-1-7-16,0-1-9 0,-2 2-4 0,2-2-4 0,1-2-10 16,-3 2-22-16,3-3 5 0,-1-1-35 0,-2-1-5 15,3 2-51-15,-3-1-4 0,2-1-38 0,-4 1-20 16,1-1-24-16,-1-1-39 0,-6 2-53 0,2-1-16 0,-2 4 28 15,-1-2 38-15,-2 3 16 0,3-1 23 0</inkml:trace>
  <inkml:trace contextRef="#ctx0" brushRef="#br0" timeOffset="116731.7">8564 4393 66 0,'-3'0'85'0,"2"0"5"0,-1 0-8 15,-1 0-3-15,-2 0-4 0,-1 0-21 0,1 2-4 16,0-1-10-16,-1 1 4 0,-2 2-8 0,0-2-3 0,2 1 0 16,0 0-11-16,-1 1 7 0,-2-1 1 0,3 3 7 15,-1-4-4-15,1 1-10 0,-1 0 3 0,1 0 0 0,3 1-3 16,0 1 0-16,1-2-4 0,-1 1 0 0,1-1-4 15,1 1 1-15,-1 3-1 0,-1-4 0 0,1 1 1 16,-1 0-16-16,0 1 19 0,-1-2-7 0,-1 2 4 0,3 0-1 16,-6 2 1-16,5-1 4 0,-3 1 12 0,0 1 4 15,4 1-16-15,-1 0 9 0,1 0 3 0,-1 1 2 0,-2 2-5 16,4-1 5-16,1 1 4 0,0 1-12 0,0 1 0 0,-2-1 9 16,2 2 1-16,0 0-4 0,-2-1-5 0,2 2 1 15,0-1-5-15,0 2 1 0,0-2-5 0,-1-2 0 16,2 4-5-16,1-5-19 0,0 1 1 0,1-2-1 0,2-1 5 15,1-1 19-15,0 2 1 0,0-4-6 0,2-1-24 16,-1-1 25-16,4 1 0 0,-2-2-5 0,-1-2 0 16,3 0-20-16,-3 0-5 0,0-2 5 0,3 0 0 0,0 0 1 15,0 0 9-15,2-3-10 0,-4 0 0 0,3-1 20 16,1 1-5-16,0-2 0 0,1-2-5 0,-1-1-15 0,-2 1 15 16,3-2-10-16,-1-2 1 0,0 2-1 0,-2 0 0 15,-1-1 1-15,0 1 14 0,-2 0-10 0,0 1 10 16,0-1-10-16,-2 0 14 0,-1 2-18 0,-2-2 9 0,1 0-5 15,-3 0 5-15,1 0 10 0,-2 0-10 0,0-2 9 16,1 2 1-16,-2-1-1 0,1-1-9 0,0 1-9 0,-3-2 23 16,1 0-23-16,-1 0 23 0,-1-3-19 0,1 1 25 15,-3 1-25-15,-2-1 5 0,2-1 19 0,-1 2-19 0,-3-1 20 16,2 1-25-16,1 0-5 0,-1 0 25 0,-1 1-10 0,3 3 5 16,-1 0-5-16,2 2-10 0,-1-1-30 15,6 1-4-15,-3 2-27 0,0 2-22 0,0 0-6 0,1 0-17 16,-1 3-38-16,1-1-60 0,-1 1-40 0,2 0 40 0,-3 0 17 15,3 0 17-15,-2 0 25 0</inkml:trace>
  <inkml:trace contextRef="#ctx0" brushRef="#br0" timeOffset="117913.53">8918 4924 119 0,'0'0'104'15,"0"0"-8"-15,0 0-6 0,-1 0-4 0,1 0-3 0,1 0-14 16,1 0-11-16,1-3 4 0,2 3-3 0,-2-1-11 16,0-2-15-16,1 1 1 0,0 1 7 0,2-2-3 0,1 1-12 15,-1-2 9-15,-1-1-5 0,3 5-3 0,-2-1 1 16,4 1-5-16,-1-3 0 0,2 1-3 0,0-1 0 15,2 3 0-15,1 0-4 0,-1 0 8 0,1 0-12 0,-1 0-8 16,1 0 0-16,0-1 4 0,-1 1 0 0,1 1 17 16,0-1-1-16,-3 0-3 0,2 2 0 0,-3 1-5 0,2 0 1 15,-1-2 0-15,0 2 0 0,-3-1 0 0,0-1 0 16,0 2 1-16,0-1-1 0,-2 1-13 0,0-5 1 16,-1 2-1-16,0 0 0 0,0 0 1 0,-1-1-10 0,-1 2 14 15,-1-1 0-15,1 0 0 0,-3 0 0 0,0 0 9 16,2 0-5-16,-2 0 0 0,0 0 1 0,0 0 0 0,-2 0 9 15,4 0-10-15,-4 0 6 0,2 0 0 0,0 0 0 0,0-3-24 16,0 0 0-16,-3 0 5 0,0-1 0 0,-3 1 19 16,3-2-5-16,-2-1 1 0,0 2-6 0,0-2 1 15,-1-1 0-15,-2 2-25 0,2-1 6 0,1 1 9 0,0-2 9 16,-1 1 1-16,1 0 0 0,-1 1-1 0,1-1-4 16,0-1 0-16,2-1 0 0,-2 2 0 0,1 0 0 15,-1 0 0-15,4 2 0 0,-1-2 0 0,-1-2 0 0,3 2 0 16,-2 0-5-16,2-1 0 0,0-1 5 0,0 2-5 15,0-3-20-15,2 0 25 0,-2 0-5 0,-2-2-10 0,2 0-10 16,2 0 10-16,1-1 15 0,0 0-5 0,2-1 0 16,-1-3-5-16,1 2-14 0,0-1 4 0,0 0-4 0,1-2 0 15,3-1 0-15,-2 2-9 0,-2 1 14 0,-2-2 0 16,3 1 0-16,0 1 1 0,-1-2 4 0,1 3 0 0,-1 1-1 16,2 0 6-16,-4 1 8 0,4 3-22 0,-2-2 14 15,0 4 8-15,3-1-17 0,-3 2 9 0,1-1 4 0,0 2 0 16,-1 1-58-16,0-1 54 0,1 1 0 0,0-1 8 15,2 3 0-15,-1-2 1 0,-1 3-1 0,2-1 0 0,1 1-8 16,-1 1 17-16,-1 0-22 0,2-2 9 0,-1 4 14 16,0-1-23-16,0-1 13 0,1 5 1 0,-1-1-1 15,0 1 0-15,0-1-12 0,1 5-1 0,-2-1 13 0,1 0 1 16,0 3-10-16,1-1 10 0,-1 4-10 0,0-3 10 16,1 2-1-16,-2-1 0 0,-1 0 1 0,1 0-1 0,-1 2 1 15,0-1 4-15,0-1-5 0,-1 0 1 0,-3 2-1 16,-1-3-8-16,3 2 8 0,-4-1 0 0,1-2 5 15,-1 1-4-15,0 2-1 0,0-2 1 0,0 1 0 0,-1-2-5 16,2 1 4-16,-1-1 1 0,-1 2-1 0,2-1 1 16,-1-1-1-16,0 1-4 0,0-1 14 0,-1 1-9 0,1-1-5 15,0-2 13-15,0 2-13 0,0 1 0 0,0-2 10 16,0-2-1-16,0 2-9 0,0 0-5 0,0-3 5 16,0 2-4-16,0-4 4 0,0 1 0 0,0-1 9 0,0-1-9 15,1-1 0-15,1-1 0 0,1 1 0 0,-1-2 0 16,2-2-5-16,-1 2 5 0,2 0-4 0,0 0-1 0,1-3 0 15,1 0-4-15,-1 2 5 0,0-1-15 0,0-1 1 16,1-1-18-16,1 1-17 0,-1-2-8 0,2 1 14 0,-3 2-24 16,2 1-19-16,-1 1 6 0,0-2-41 0,-1 1-46 15,-1 1-47-15,0 0 19 0,1 1 23 0,-1-1 29 0,-2 0 12 16</inkml:trace>
  <inkml:trace contextRef="#ctx0" brushRef="#br0" timeOffset="121699.24">9783 5644 84 0,'-1'0'92'0,"1"2"-20"0,0-2 13 16,0 0-6-16,1 0-3 0,1 0-22 0,-1 0-11 0,3-2 8 15,-3 2-15-15,2 0 0 0,-1 0 8 0,-2 0-11 16,5 0 0-16,-2 0-3 0,-3 0 7 0,3 0-15 0,0 0-3 16,0 0 18-16,-3 0-7 0,2 0 1 0,1 0-1 15,0 0-3-15,-3 0 3 0,3 0-3 0,2 0 12 16,-3 0-11-16,1 0-5 0,0 0 13 0,3 0-4 0,-1 0 0 15,-2 0-4-15,2 0-3 0,0 0 0 0,1 0-21 16,-1 0 16-16,-1 0-20 0,1 0 0 0,0 0 21 0,-2 0-21 16,2 0 0-16,0 0 0 0,-1 0 0 0,-1 0 0 15,2 0 21-15,-1 0 0 0,-1 0-21 0,0 0 17 16,3 0 0-16,0 0-12 0,-2 0 12 0,0 0-26 0,3 0 22 16,-2 0 0-16,1 0-21 0,3 0 21 0,-2 0-22 15,1 0 18-15,0 0 4 0,1 0-22 0,-1 0 18 16,0 0-18-16,1 0 18 0,1 0-18 0,-1 0 18 0,-1 0-18 0,3 0 18 15,0 0-9-15,-3 0 8 0,3 0-21 0,0 0 22 16,-3 0-9-16,3 0 9 0,0 0-22 0,1 0 21 16,0 0 1-16,-1 0-22 0,3 0 0 0,-1 0 22 0,-2 0-1 15,3 0-21-15,-1 0 22 0,1 0-22 0,-1 0 22 16,1 0-22-16,-1 0 8 0,-2 0 14 0,3 0 0 0,0 0-5 16,-3 0-21-16,4 0 21 0,-3 0-17 0,-1 0 22 15,-1 0-22-15,1 0 21 0,0 2-21 0,-1-2 22 16,0 1-22-16,0-1 22 0,-2 0-5 0,4 2 0 0,-2-2 1 15,-2 0-23-15,3 1 5 0,-2-1 22 0,1-1-5 16,0 1 1-16,0 0-5 0,-2 0 4 0,0 0-4 0,3 0 0 16,-4 0 0-16,2 0-17 0,-1 0-1 0,1 0 1 15,-1 0 0-15,-1 0 13 0,-1 0 8 0,2 0 1 16,-2 0-1-16,-1 0 0 0,2 0 0 0,-1-3 1 0,0 1-5 16,-3 2-9-16,2 0-8 0,1-1 13 0,1 1 0 15,0 0-1-15,-2-2 14 0,3 2-5 0,-3-1-17 0,3 2 1 16,0 1-1-16,-2-4 22 0,2 2-1 0,0 0 0 15,0 0-20-15,0-1 20 0,0 1-12 0,1-2 8 0,0 0-8 16,-1 2-4-16,-1-2-1 0,4 0 13 0,-3 1-12 16,1-2 4-16,-2 0-4 0,3 3 12 0,-3-3-8 0,1 3-1 15,0-4 1-15,3 2 8 0,-3 2-8 0,0 0 13 16,1-2-14-16,-1 2 14 0,2 0-5 0,-1-1-8 0,2 2 0 16,0-2 8-16,2 2-4 0,-1-1-4 0,-2 0 12 15,6 0-4-15,-2 0-8 0,2 0 8 0,-2 0 0 16,3-1-16-16,1 1 16 0,-1 0-8 0,2 0 0 0,0 0 8 15,0-2-8-15,3 2 4 0,-3 0 4 0,3-1-8 16,-1-1-9-16,-2 2 13 0,5-3 8 0,-4 2-12 0,1-2 4 16,-2 0 9-16,-2 1-14 0,2 1 5 0,-2-2-4 15,-2 3 0-15,0-2 12 0,-5 1-3 0,3 1-10 16,-1 0-40-16,-1 0 57 0,1 1-3 0,-2-1-9 0,0 0 0 16,-2 0 8-16,3 0-12 0,-3-1 12 0,3 1-12 15,-2 0 4-15,1 0 8 0,0 0-4 0,0 0-8 16,3 0-4-16,-2 0 0 0,3 0-9 0,-2 0 13 0,3 0 8 15,-2 0-12-15,3 0 0 0,-2 0 0 0,2 0-1 0,-2 0 1 16,0 0 4-16,0 0 0 0,-1 0 0 0,1 0 0 16,-1 1 0-16,-1-1 4 0,0 2 0 0,-1-1 0 15,1 1 0-15,-2 1 0 0,4 0-12 0,-3 0 12 0,0-2 8 16,3 2-8-16,-2-3 0 0,2 3 0 0,0-3-4 0,0 2 0 16,0-2 4-16,4 0 0 0,-4 0 0 0,3 0-8 15,-1 1 8-15,1-2 0 0,1 1 0 0,-1 0 0 0,-1 0 0 16,0 0 0-16,0 1 0 0,0 1 0 0,0 0 4 15,-1 0 0-15,0 1-4 0,0 0 0 0,0 0 4 16,-3 0-4-16,1 0 0 0,3 0 0 0,-4-1 0 0,4-1 4 16,-3 2-4-16,0-3 0 0,2 0 12 0,1 2-12 15,1-2 0-15,2 0 0 0,1 0 0 0,0 0 0 16,0 0 0-16,-2 0 0 0,4-2 0 0,0 2 8 0,-1 0-8 16,-1 0 8-16,-2 0-8 0,2 0 0 0,-1 0 0 15,-3 0 0-15,1 0 0 0,1 0 0 0,-4 0 0 0,2 0 0 16,-2 0-4-16,1 0 0 0,0 0 4 0,-2 0 0 15,2 0 0-15,-2 0-4 0,4 0 4 0,-2 0 0 16,0 0 0-16,0 0 8 0,4 0-8 0,-2 0 0 0,1 0 0 16,2 0 0-16,-2 0 8 0,2 0-8 0,1 0 0 15,-1 0 0-15,2 0-12 0,2 0 12 0,-2 0 0 0,0 0-4 16,2 0 4-16,-2 0 0 0,2 0 0 0,-2 0 0 16,3 0 0-16,-3 0 0 0,2 0 0 0,-2 0-48 15,0 0 52-15,2 0 0 0,-3 0 4 0,3 0-8 0,-4 0 4 16,-1 0-4-16,3 0 4 0,-1 0 0 0,-1 0 0 15,1 0 0-15,-1 0-4 0,0 0 4 0,1 0-4 0,0 0 0 16,0 0 0-16,-1 0 0 0,2 0 0 0,-3 0 0 0,2 0 0 16,-1 0 4-16,0 0 4 0,-2 2-8 0,0-1 0 15,1-1 0-15,-1 3 0 0,0-1 0 0,-1 0 0 16,-1 2 0-16,0-1 0 0,-2 0 0 0,2 0 0 0,0-2 0 16,1-1 0-16,-2 3 0 0,2-3 0 0,-1 0 0 15,4 2 0-15,-2-2 0 0,1-2 0 0,1 2 0 16,-1 0 0-16,0 0 0 0,3 0 0 0,0 0 0 0,-1 0 0 15,0 0 0-15,-1 0 0 0,-1 0-4 0,0 0 4 0,0 0 0 16,0 0 0-16,1 0 0 0,-5 2 0 0,2-2 0 16,-2 1 0-16,0-1 0 0,-2 3 0 0,1-3 0 15,0 3 0-15,0-3 0 0,-2 2 4 0,0-2-4 0,2 0 0 16,-2 1 0-16,3-2 0 0,-2 2 0 0,1-2 0 16,2 1 0-16,-3 0 8 0,3 0-12 0,-2 0 4 0,2 0-4 15,-2 0 4-15,2 0 8 0,-2 0-8 0,0 0-4 16,0 0 12-16,0 0-12 0,-1 0 0 0,0 0 12 15,-1 0-12-15,0 0 4 0,0 0-4 0,-1 0 0 0,2 0 0 16,-2 0 4-16,0 0 0 0,3 0-4 0,-1 0 4 16,-1 0 0-16,1 0 0 0,2 0 0 0,0 0-4 15,1 0 4-15,1 0 0 0,-2 0-4 0,5 0 12 0,-1 0-8 16,2 0-4-16,-1 0 0 0,2-2 4 0,-1 1 0 16,1-2-4-16,0 1 4 0,0 2 0 0,-1 0 0 0,1 0 0 15,0-1 0-15,-3-1-4 0,3 1 4 0,0 2 0 0,-4-1 0 16,4 2-4-16,-2-2 4 0,-2-2 0 0,4 2 0 15,-3 0 0-15,0 0 0 0,3-1 0 0,-1 1 0 16,-1-3 0-16,2 1 0 0,2 1 0 0,-3 1 0 16,3-3 0-16,-1 0 0 0,-1-1 0 0,1 2 0 0,0 2 0 15,-1-3 0-15,2 3 8 0,-2 0-8 0,0-2 0 16,0 1 0-16,0 1 0 0,-2 1 0 0,2-1 0 0,0 2 0 16,-1-4 0-16,0 2 0 0,3 0 0 0,-3 0 8 0,4 0-8 15,-3 0 0-15,7 0 0 0,-6 0 0 0,1 0 0 16,2 0 0-16,-1 0 0 0,3 0-4 0,-3 0 12 15,1-1-8-15,0-1 8 0,-2 2-12 0,0 0 4 0,1 0 8 16,-3-1-12-16,1-1 4 0,0 2 0 0,-2 0-4 16,-2-1 0-16,0 2 4 0,0-1 0 0,-3-1 8 0,-1 1-8 15,1 1 0-15,-2 2-4 0,1-3 0 0,-1 0 0 16,-1 2 4-16,-1 1 0 0,2 0-4 0,-4-2 4 16,4 2 8-16,-1-1-12 0,-2-2 0 0,5 0 12 0,-7 1-20 15,5 1 8-15,-3-4 0 0,1 2-4 0,0-1 4 16,-1 1-4-16,-1 0 0 0,1 0 4 0,-2 0 0 15,-1 0 0-15,3 0 0 0,-3 0 0 0,0 0-12 0,1 0 0 0,-1 0 20 16,2 0-4-16,-4 0 0 0,4 0-12 0,-2 0-7 16,-2 0 3-16,2 0 0 0,1 0 5 0,-1 0-1 15,0-4 0-15,0 4 20 0,1 0-20 0,3-1 24 0,-1 1-20 16,1-1 1-16,4-2 18 0,2 0-19 0,0 0 1 16,0 1 3-16,6 2 19 0,2-3-11 0,1 1 8 15,2 1-20-15,-2-2 0 0,3 5 12 0,0-2 8 0,2 0-1 16,-1 1-7-16,4-2-11 0,-4-1-1 0,2 2 0 15,-1-3 4-15,1 2 0 0,1-2 0 0,-3 3 1 0,1-3 18 16,1-1-11-16,-3 3 8 0,0 0-16 0,2 1-4 16,-2-2 20-16,0 2-9 0,-2 0 9 0,-1 0-20 0,-2-1 1 15,1 2 18-15,-1-1-7 0,-3 0-12 0,5 0 20 16,-3 0-8-16,-3 0 0 0,1 0-12 0,0 0 16 16,0 0-16-16,2 0 8 0,-1 0 12 0,-1 0-20 0,-1 0 20 15,1 0-12-15,0 0-8 0,1 0 16 0,-3 0-8 16,4 0-12-16,-2 2 20 0,-3-2 0 0,1 0-20 15,2 2 20-15,-2-2 0 0,-2 0-20 0,0 0 0 0,1 4 24 16,0-3-20-16,-5 1 0 0,3-2 0 0,-2 1 1 16,0 1-1-16,-2-4 0 0,0 4 20 0,1-1-16 0,-3 1 0 15,5-1 16-15,-3-2-9 0,0 2-10 0,0-1-1 16,1 0 4-16,-1 2 0 0,0-1 0 0,3 0 0 0,-3-2 20 16,2 2-20-16,0-2 16 0,0 1-1 0,0 1-15 0,-2-1 16 15,4 0-20-15,-2-1 1 0,0 1 18 0,-1 0-3 16,0 1-16-16,2-1 16 0,-2 0-16 0,2 0 0 15,-2 2 8-15,5 0 12 0,-1-2-20 0,-3 0 20 0,4 0-20 16,0 1 20-16,3-2-20 0,-3 1 12 0,2 0 8 16,-1 0-8-16,1 1 0 0,1-2-4 0,-2 1 0 15,1 0 4-15,1 0-1 0,0 0 1 0,0 1 4 0,-2-1-8 16,-2 2 8-16,3-1-16 0,-2 2 8 0,1 0 0 16,-2-1-8-16,1 2 20 0,-3-2-8 0,3-1 0 0,0-1 0 15,-3 2-4-15,2-2 4 0,0 0-4 0,-1 0-8 16,4 0 8-16,-4 0-8 0,2-2 8 0,0 4 0 0,2-2 12 15,2 0-12-15,-3 0 0 0,0 0 8 0,4 0-8 16,-4 0-8-16,3 0 8 0,0-2 4 0,-1 2-4 16,-1 0 0-16,3 0-8 0,-2 0 12 0,0 0 0 0,-1 0 0 15,2 0 0-15,1 0 4 0,-5 0 0 0,3 0 4 16,2 0 8-16,-2 0 0 0,-2 0 0 0,2 0-4 0,2 0 1 16,0 0-1-16,0 0-16 0,-1 0 17 0,4 0-9 15,0 0-8-15,1 0 21 0,-1 0-1 0,3 0-20 16,-1-1 21-16,2 1-8 0,-3 0 0 0,0-2 0 0,2 0-1 15,0 1-12-15,-1 0 13 0,1-1 0 0,0 1 0 0,-4 1 0 16,1 0 0-16,2-2-8 0,-3 2 4 0,0 0 17 16,-2-1-12-16,1 2 8 0,0-2 1 0,-1 2-5 0,1-1 0 15,-2 0 1-15,0 0-5 0,-3 0 0 0,3-1-5 16,-3 1 1-16,2 0-1 0,-2-2-4 0,-3 2-5 16,-3 0 9-16,2 0-4 0,-3 0 0 0,1 0-10 0,-5-1 10 15,-2 1 0-15,0 0 0 0,1 0-1 0,-8 0 1 16,5 0-10-16,-3 0-47 0,-1 0 61 0,3 0 1 0,-4 0-1 15,0 0 1-15,1 0-10 0,2 0 0 0,2 0 0 16,-1 0-14-16,0 0 9 0,1 0 5 0,-1-3-14 16,0 1-1-16,0 2 11 0,1 0-1 0,-5-2-4 0,1 2-5 15,-1 0 0-15,2-2 0 0,-2 0-27 0,-2 1 1 16,2 2-18-16,0-1-15 0,-1 0-11 0,1-1-38 16,-6-2-24-16,1 0-75 0,-1 0 0 0,-1 1 22 0,-4-1 27 15,2 2 25-15,-3-1 19 0</inkml:trace>
  <inkml:trace contextRef="#ctx0" brushRef="#br0" timeOffset="125782.69">9828 8862 109 0,'0'0'82'0,"-2"0"-7"0,2 0-15 0,0 0-2 16,0 0 13-16,0 0-24 0,0 0-4 0,0 0-3 15,2 0-4-15,-1 0 0 0,3 0-10 0,-3 0-12 0,2 1 19 16,2 1-7-16,-1-1 0 0,-2-1-1 0,1 3 1 15,1-3 0-15,-1 3 0 0,-2 0 7 0,1 0 1 16,0 0-4-16,1-3-15 0,0 0-4 0,0 2 20 0,1-1-12 16,0-1 0-16,-1 2 0 0,2-2-4 0,1-2 1 15,-1 2-12-15,2-1 7 0,2 1 1 0,-1 0 7 0,2 1-11 16,-2-1 0-16,2 0-4 0,-2 0 0 0,4 0 0 16,-4-1 0-16,2 1 0 0,-1 0-1 0,-1 0 1 0,0 0 0 15,0 0 0-15,1 0 0 0,-2 1 0 0,1 2-4 16,-2-3 0-16,0 3 0 0,2-3 0 0,-3 2 0 15,2-2 0-15,2 1 4 0,-3 0 0 0,2 1 0 0,2-4 0 16,2 2 0-16,-1 0 0 0,-1-2 0 0,4 3 8 0,1-1-8 16,0 0-4-16,1 0 4 0,4 0-4 0,-1 0 4 15,-1 0 0-15,2 0 0 0,-2 0 8 0,4-1-8 16,-2 1 8-16,1 0-8 0,0 0 8 0,-1 0-12 0,-2 0 0 16,2 0 4-16,-3 0-4 0,1 0 4 0,2 0 8 15,-4 0-12-15,3 0 0 0,0 0 0 0,0 0 0 0,-2 0 0 16,1-2 0-16,-1 2 0 0,1 0 9 0,-1 0-1 15,0-1 0-15,-1 1-8 0,2 0-4 0,-4 0 4 0,3-2-4 16,-2 2 4-16,0 0 0 0,0 0 0 0,-1 0 8 16,0 0-12-16,-3-1 4 0,3 1-4 0,-1 1 4 15,-1-1 0-15,-2 5 0 0,1-4 0 0,0 0 0 0,0 3 8 16,-1-3-8-16,2 2 0 0,-2-1 0 0,0-1 0 16,2 1 0-16,-2-2 0 0,2 0 0 0,-1 0-4 0,2 1 0 15,-1-1 12-15,1 0-8 0,1 2 0 0,-2-2 0 16,2 3-8-16,0-2 16 0,2-1-8 0,0 1-12 15,-2-1 12-15,5 0 0 0,-2 0 0 0,-1 2-4 0,1-4 12 16,1 2-8-16,2-1-4 0,-2 2 4 0,1-1-4 16,0 0 4-16,0 0 8 0,0 0-8 0,1 0-4 15,-1 0 0-15,2 0 4 0,-2 0 0 0,1-1 8 0,2 1-21 16,-2 0 13-16,0 0 0 0,0 0 9 0,-2 0-9 0,4 0 0 16,-2 0-4-16,0 0-1 0,0 0 14 0,-1 0-9 15,0 0 0-15,0 0 0 0,0 0 0 0,2 0 0 0,-1 0-4 16,-1 0-1-16,0 0 14 0,1 0-9 0,1 0 0 15,-2 0-4-15,3 0-5 0,-1 0 9 0,-1-3 0 16,1 3 9-16,0-1-1 0,1-1-12 0,-2 1 4 0,1-1 0 16,-1 1 0-16,2-1-4 0,0 1 4 0,1-1 8 15,-1 2-12-15,1-1 4 0,1 1 8 0,-5-2-12 0,7 2 4 16,-5 0 8-16,2-3 0 0,-1 4 0 0,0-2-12 16,2 0 0-16,-2-1 12 0,-2-1-12 0,4 2 0 0,0-1 0 15,-3-1 12-15,2 0-16 0,1 0 8 0,1-1-4 16,-1-1 4-16,1 1 4 0,1 0-8 0,-1 0 0 15,-2 0 0-15,1 1 0 0,0 0 0 0,-2-1-1 0,2-1 1 16,-2 5 13-16,-1-3-14 0,0 1 5 0,-1 2 0 16,0-1 9-16,2 1-9 0,-3-2-4 0,3 2-1 15,-1 0 5-15,0-3-4 0,1 3 4 0,1-3 0 0,-1 3 9 16,1-3-14-16,0 2 5 0,4-2-4 0,0 0 4 16,1-2 0-16,-1 5 0 0,3-3 9 0,0 0-1 0,-2 2-12 15,0-4 0-15,5 4 4 0,-6-2 0 0,3 3 0 16,-1-2-5-16,-1 2 5 0,0-3 0 0,1 3-4 0,-1 0 4 15,-1 0 0-15,1-2-4 0,-1 1 4 0,1-3 0 16,-2 2 0-16,3-2 0 0,-1 1 0 0,-1 1 0 0,2-2 0 16,-3-1 8-16,1 1 1 0,0 2-13 0,0 1 4 15,0-1-5-15,2-1 5 0,-3 0 0 0,0 0-4 0,2 0 4 16,2 2 0-16,-3-2-4 0,1 0 4 0,-2 3 0 16,4-5 0-16,-2 2 0 0,-1 2-12 0,3-2 12 0,0 1 4 15,-3 1-4-15,3-2 0 0,-1 1 4 0,-1 0-4 16,0 1 8-16,1 0-8 0,-1-4 0 0,2 5 0 15,-4 0 9-15,2-1-14 0,-1 1 1 0,0 0 4 0,1 0 0 16,-1-2 9-16,-2 2-14 0,2 0 14 0,-1 2-1 16,-1-2-12-16,2-2 4 0,-2 2-4 0,2 0 0 0,1 0 4 15,1 0-5-15,-1 0 5 0,2 0 9 0,0 0-13 16,2 0-37-16,0 0 45 0,-1 0-4 0,2 0 4 16,-1 0-4-16,0 0 0 0,1 0 0 0,-3 0 4 0,3 0 8 15,-3 0-12-15,0 0 0 0,-3 0 0 0,3 0 0 16,-1 0 8-16,-4 0-12 0,2 0 4 0,0 0 0 0,-2 0 0 15,0 0 0-15,1 0 0 0,-4 2 8 0,3-2-12 16,0 0 4-16,-1 1-4 0,0 1 4 0,-2 1 8 16,3-2 1-16,1-1-13 0,-1 1 4 0,0-1-5 0,-1 0 5 15,3 2-4-15,0-2 4 0,0 0 0 0,1-2-4 16,-1 2 4-16,0 0 8 0,1 0 1 0,-1 0-5 0,0 0-8 16,0 0 4-16,1 0 8 0,-2 0-4 0,0 0-8 15,0 0 0-15,-1 0 4 0,2 0-4 0,0 0 0 0,-2 0 12 16,0 0-12-16,2 0 4 0,-3 0-4 0,2 0 4 15,-1 0 8-15,2 0-12 0,-2 0 4 0,2 0 4 0,-5 0-8 16,5 0 0-16,-2 0-1 0,0 0 1 0,0 0 4 16,2 0 0-16,-3 0 4 0,3-1-8 0,-2 0 0 15,2 1 4-15,-2 0-4 0,1 0 4 0,-1 0-4 0,1 0 4 16,-3-2-4-16,-1 2 4 0,2 2 8 0,-2 0 0 16,0 0-12-16,0 1 4 0,-1 0 4 0,3 0-8 0,-2 0 0 15,-1 1 0-15,2 1 0 0,-1-2 0 0,2-1-8 16,-2-1 12-16,4-1-8 0,-3 3 16 0,2-3-8 0,1 2 0 15,-2-2 8-15,2 0-8 0,0 0 0 0,0 0-4 16,1 3 12-16,0-2-12 0,0-1 4 0,-3 2 0 16,3-1 0-16,-2 2-4 0,0 0 4 0,2-1 0 0,-2-1 0 15,1-1 8-15,-1 3-12 0,-1 0 0 0,3 2 4 16,-4-4 8-16,6 2-8 0,-4-3 0 0,2 2 8 0,0-2 0 16,0 3 0-16,1-2-12 0,1-1 4 0,-1 0-4 15,0 0 0-15,1 0 4 0,-1-1 0 0,1 2 0 16,0-1 0-16,-1 3 0 0,2-3-4 0,-1 3 12 0,-3 0 0 15,1-3-12-15,-2 3 4 0,2 0-4 0,-3 0 4 16,2 1 8-16,-3 1-12 0,-1-3 4 0,-1 1-4 0,1 0 4 16,2-2 8-16,-2 3-12 0,-1 0 4 0,0-3 9 15,3 2-14-15,1-3-3 0,-2 3 8 0,0-1-8 0,4-1 8 16,2 1 4-16,-3-2-12 0,4 1 12 0,-1 1 0 16,-1 0-4-16,2-2 4 0,0 2-4 0,-1-2 0 15,1 3 0-15,0 0 4 0,-3-1-4 0,2 1 0 0,-3 0 4 16,1-1-4-16,-2 2 0 0,2-1 9 0,-4 1-1 15,0 1 0-15,1-1 0 0,-1-1-4 0,0 0 0 0,-1 0-8 16,0-1 8-16,-3 1 1 0,3-1-1 0,0 0-8 16,0-2-1-16,1 2 1 0,-3-2 0 0,4 0 0 0,-2 0 0 15,2 0 0-15,-1 1 0 0,1-1 0 0,-3 2 0 16,3-1 4-16,-1 2 0 0,-1-1 0 0,-1 1 0 0,3-2-4 16,-2 2 8-16,0-2-8 0,-5 1 12 0,5 0-8 15,-1-1 0-15,-2 1 0 0,0-1 0 0,-3 1 8 16,4-2-12-16,-4 3 4 0,3-3-4 0,0 3 4 0,-1-2-4 15,2 0 4-15,-1-1-4 0,-2 0 4 0,2-1-5 16,0 2 5-16,0-1 9 0,-3 0-1 0,5 0 0 16,-3-1-4-16,-1 1-8 0,-2 0 4 0,1 0 0 0,0 0 0 15,-2 0 0-15,2 0-4 0,-3 0 12 0,2 0-20 0,-4 0 8 16,5 0 12-16,-3 0 0 0,-2 0-8 0,5 0-4 16,-3 0 12-16,0 0-12 0,-1 0 0 0,2 0 0 15,-1 0 12-15,-4 0-8 0,3 0 8 0,-2 0-12 0,-2 0 0 16,1 0 0-16,-2 0 0 0,-2 0 0 0,-1 0 12 15,0 0-8-15,-3 0 8 0,1 0-8 0,-1 0-4 16,1 0 12-16,-2 0-12 0,2 0 0 0,0 0 12 0,0 0-8 16,0 0-4-16,2 0 0 0,0 0 12 0,-1 0-8 0,3 0 0 15,-4 0 9-15,4 0-1 0,0 0-21 0,1 0 5 16,-3 0 0-16,3 0 0 0,-1-1 20 0,3-1-4 0,-2 2-12 16,1 0 0-16,-2 0 0 0,5 0 0 0,-4 0 0 15,1-1 20-15,1 1-3 0,-1-2-1 0,3 1 0 0,-3 1 1 16,1-2-1-16,1 1-20 0,-2-1 21 0,-1 1-22 15,1 1 5-15,0-2 0 0,0 0 8 0,0 2-8 16,-2 2 16-16,-1-4-7 0,3 4 7 0,-1-4-3 0,2 4-1 16,-1-2-16-16,-2-3 8 0,2 3 8 0,1 0-16 15,-1 0-1-15,2-3 22 0,-1 3-22 0,3-1 22 16,-3-1-4-16,2 2-1 0,-1-1-8 0,-1 2-8 0,5-2 20 16,-3 1-20-16,-1-2 21 0,2 4-22 0,0-4 22 15,-3 4-5-15,0-2-16 0,1 0 16 0,-2 0-16 0,1 0 16 16,-2 0 1-16,-3-2 0 0,1 2-22 0,-1 0 21 15,-1 0-21-15,3 0 22 0,-3 0-18 0,0 0 18 16,0 0-22-16,2 0 22 0,-2 0-18 0,2 0 9 0,3 0 9 16,-5 0-18-16,2 0 1 0,0 0 20 0,1 0-20 15,-3 0 8-15,4 0 8 0,-1 0-16 0,-3 0 16 0,2 0 1 16,-4 0-9-16,4 0-13 0,-2 0 13 0,0 0 9 0,3 0 4 16,-2 0-26-16,-1 0 4 0,2 0 22 0,-4-1-4 15,6 1-18-15,-3-2 9 0,0-1 9 0,2 2-9 0,-2-3-9 16,1 4 0-16,-2-2 14 0,2 0-5 0,-1 1 0 15,-3 1 0-15,1-2 0 0,-1 2 0 0,2 0-9 16,-3 0 1-16,0 0-1 0,2 0 5 0,-1 0 0 16,-2 0 8-16,4 0-8 0,-2 0-1 0,3 0 1 0,-3 0 21 15,2 0-4-15,1 0-9 0,1 0 0 0,-5 0 9 0,1 0-21 16,4 0 16-16,-1 0 1 0,-1 0-18 0,1 0 9 16,-1 0 9-16,0 0-18 0,-1-3 18 0,-2 3 0 15,5-1-9-15,-4-2 8 0,-1 3-12 0,0-2-9 16,0 2 22-16,3-2-22 0,-3 2 21 0,0-1-21 0,2 1 22 15,2 0-22-15,-4 0 22 0,2 1-18 0,1-1 9 16,0 0 0-16,-3-1 0 0,0 1-9 0,4 0 9 0,-4 0 0 16,1 0 9-16,-1 0-18 0,2 0 18 0,-2 0-18 15,0 0 18-15,0 0-18 0,5 0 9 0,-4 0 0 0,-1 0 0 16,3 0 0-16,2 0 0 0,-4 0 0 0,1 0 0 16,-1 0-8-16,1 0 16 0,-4 0 1 0,2 0-22 15,0 0 5-15,0 0 8 0,0 0 8 0,0 0-21 0,0 0 22 16,0 0-18-16,0 0 18 0,0 0-22 0,0 0 22 15,0 0-22-15,0 0 26 0,2 0-22 0,0-1 18 0,-2 1-9 16,1 0-9-16,3-3 18 0,-1 3-18 0,-2-2 9 16,3-1 0-16,-3 3 0 0,1-1 0 0,-2-1 13 0,1 2-13 15,1 0-9-15,-2-1 14 0,0 1 7 0,-2 0-20 16,2 0 4-16,0 0 21 0,0-2-22 0,0 0 18 0,0 2-8 16,0 0-1-16,0-1 0 0,0 0 1 0,-1 1 3 15,1 0 1-15,-2-2 0 0,1 4 4 0,-3-5 0 0,1 4 5 16,2-2 0-16,-3 1-1 0,-1-2-12 0,2 2 22 15,-1-1-13-15,-1 1 4 0,0 0-13 0,2-2-1 16,2 4 1-16,-3-2 23 0,1-2-28 0,-2 2 28 0,4 2-23 16,-5-4 24-16,3 2 0 0,-1 0-15 0,0 3 6 15,0-1 0-15,-1 2 0 0,1-1 5 0,-4 3 1 0,5-1 0 16,-2 2 0-16,0 1-10 0,0 0 27 0,1 0-32 16,-1 0 27-16,2 1-21 0,2-2 0 0,1 2 12 0,-4-3-1 15,4 2 8-15,0-4-12 0,0 2-18 0,4-1 30 16,-1-2-18-16,3 1-5 0,-3-4-1 0,3 2 13 15,1-1-18-15,2-2-14 0,0-3 7 0,4 2 0 0,1-1 7 16,-2 0-7-16,-3-2 0 0,3 0-7 0,-2 0-5 16,1-1-1-16,-1-2 1 0,-2 2-13 0,0 0 1 15,-4 0 6-15,1 0-6 0,-2 0 6 0,-1 2 0 0,-1-2 7 16,-1 1-1-16,0 2 6 0,0-1 1 0,-1 2-1 16,-4-1 6-16,2 2-12 0,-2-2 24 0,2 1-1 0,-2 2-11 15,0 0 6-15,1-3 11 0,-6 3-22 0,6 0 22 16,-3-1 1-16,2 1-24 0,0-2 30 0,-2 4-6 0,2-4 0 15,0 2 0-15,1 2 0 0,0-1 1 0,1 2-7 16,3-1 1-16,-2 1 0 0,1-2-7 0,-1 2 1 0,2-1-33 16,0-1 32-16,2 1 1 0,-2-2-1 0,1 1-6 15,1-1 0-15,-2-1-32 0,5 1 26 0,-2 0-31 16,0-3 31-16,4 3-12 0,-1-2 0 0,0 0 12 0,-1 0-12 16,1-1 0-16,-2 0 6 0,-4 1 0 0,1 1 1 15,1-2-1-15,-2 3 18 0,-2-2-12 0,1 2 1 0,-4 0 10 16,2 0-5-16,-4 2 0 0,1-1 0 0,-2-1 0 15,2 2-5-15,-4-1 10 0,4 2-16 0,-3 0-12 0,1 0-5 16,-1 0-32-16,5 0-25 0,-4-1-37 0,7-2-7 16,-3 3-64-16,1-5-77 0,1-1-6 0,2 0 38 0,-1-3 27 15,1 0 31-15,0-2 19 0,1 0 26 0</inkml:trace>
  <inkml:trace contextRef="#ctx0" brushRef="#br0" timeOffset="126967.43">21003 5538 73 0,'-3'0'96'0,"-2"0"-21"0,2-2 11 0,-3 2-18 16,2 0 4-16,0 0-22 0,0 2 1 0,0-1-1 16,-1 3-6-16,2 0 3 0,-1-1 8 0,-2 3-18 15,3-2 18-15,0 2-7 0,-2-1 1 0,0 1 3 0,2 0 2 16,2-2-20-16,-3 4 1 0,4-4 15 0,-2 2-19 0,2-1 5 15,0 1-12-15,-2 0 8 0,2-2-4 16,0 2 0-16,2-2-3 0,-4 1 0 0,6-2-5 0,-4-1 1 16,4-1-4-16,0 1 0 0,1-2-4 0,3 0-1 0,1 0 1 15,3 0-4-15,-4 0-1 0,4 0 1 0,-2-2 0 16,-1 1-1-16,2 1 1 0,-3-2-13 0,0-1 12 0,-1 0-3 16,-3-1 3-16,1 1 1 0,-4 0 0 0,2 0 0 15,-3 0 0-15,4-1 4 0,-4 0 9 0,0 1 1 0,0 0 0 16,-4 0-19-16,1 0 10 0,2-1 14 0,1 1 0 15,-5-2-4-15,2 1 0 0,0 2-15 0,-2-1-9 16,2-1 20-16,-2 4-1 0,2-2 1 0,0 1-5 0,-2 1 0 16,1 0-5-16,0 0 0 0,-1 0 0 0,2 0-5 15,3 0 1-15,-5 0-1 0,2 0 0 0,0 0 0 0,3 0-15 16,-3 0-11-16,2 0 1 0,1 0 20 0,-2 0 0 16,4 0-25-16,-4 0 25 0,2 0-25 0,0 0 25 15,3 0-14-15,0 0-6 0,-1 0 20 0,1 0-19 0,0 0 19 16,0 0-10-16,0 0 10 0,2 0-9 0,0 0 13 15,3 0 1-15,-5 0 0 0,2 0 0 0,-2 0-15 0,-2 0 15 16,1 0-19-16,-2 0 9 0,2 0 24 0,-1 0-19 16,-1 0 19-16,0 0 1 0,0 0 4 0,-1 0 1 15,-1 3 5-15,2-3 11 0,0 0-15 0,0 1-5 0,0 2-5 16,0-3-11-16,-2 2 6 0,-1-1-6 0,2 1-5 0,-3-1-21 16,1-1-42-16,0 0-28 0,-4 2-34 0,3-2-60 15,-2-2-79-15,-1 4-17 0,3-2 42 0,-6 0 31 16,-1-2 25-16,3 2 29 0,-6 2 11 0</inkml:trace>
  <inkml:trace contextRef="#ctx0" brushRef="#br2" timeOffset="132211.84">9643 5707 48 0,'0'6'103'0,"0"-3"-3"0,0 2-7 0,0-2-3 15,0-3-18-15,0 4-18 0,0-3-4 0,0 4 1 16,0-3 0-16,0 1 4 0,0 0 0 0,0 1-3 15,0-1-11-15,0 2 7 0,0-2-21 0,0 0 7 0,0 0 0 16,0-3-4-16,0 5-3 0,0-1-4 0,0-1-3 16,0-2-1-16,0 4-11 0,0-2 8 0,0 1-5 0,0 1 1 15,0-2-4-15,0 3 0 0,0-2-4 0,0 1-16 16,0-1-4-16,0-1-3 0,0 3 11 0,0 0-15 0,0 0-8 16,0 0 0-16,1 0-23 0,-1-1-3 0,0-1-55 15,0 4-31-15,0-2-50 0,0 0 24 0,2 0 5 16,-2 0 36-16</inkml:trace>
  <inkml:trace contextRef="#ctx0" brushRef="#br2" timeOffset="132427.76">9701 6372 52 0,'0'6'74'0,"-1"-3"1"0,1 2-18 15,0-3 4-15,0 1-7 0,0-1-25 0,0-1-15 16,0-1-28-16,0 0-55 0,0 0-48 0,0 0-19 0</inkml:trace>
  <inkml:trace contextRef="#ctx0" brushRef="#br2" timeOffset="132635.22">9654 6708 84 0,'0'10'103'0,"0"2"-24"0,-2-3-8 0,2 0 15 0,0-1-11 16,0-1-21-16,2-1-17 0,-2-1-12 0,4 0 11 15,-4-3-3-15,3 0-8 0,-1-2-10 0,1 0-19 16,-1 1-10-16,0-1-26 0,-1 0-44 0,-1 0-52 0,3-1-26 16,-3 1 23-16</inkml:trace>
  <inkml:trace contextRef="#ctx0" brushRef="#br2" timeOffset="132805.96">9673 7204 76 0,'0'8'58'16,"0"-4"2"-16,-2-1-10 0,2 0-43 0,0-1-28 0,0-2-47 16,0 0-42-16</inkml:trace>
  <inkml:trace contextRef="#ctx0" brushRef="#br2" timeOffset="133261.1">9824 8283 55 0,'0'3'54'15,"0"1"13"-15,0 1-20 0,0-4 10 0,0 0-4 0,0 1-24 16,0-2-15-16,0 3-17 0,0-3-22 0,0 0-72 0,0 0-35 16</inkml:trace>
  <inkml:trace contextRef="#ctx0" brushRef="#br2" timeOffset="133446.87">9845 8763 52 0,'1'6'57'0,"-2"-2"7"0,2-2 0 0,-2-1-7 16,-1-1-10-16,2 2-33 0,0-2-25 0,0 0-60 15,0 0-40-15</inkml:trace>
  <inkml:trace contextRef="#ctx0" brushRef="#br2" timeOffset="133596.51">9807 8935 66 0,'3'9'64'0,"-3"-2"-18"0,5-2 4 0,-2 1-10 16,0-1-23-16,2 1-59 0,0-5-55 0</inkml:trace>
  <inkml:trace contextRef="#ctx0" brushRef="#br2" timeOffset="134196.03">9793 9308 126 0,'1'5'140'0,"-1"3"-15"16,0-1 4-16,0-2-10 0,0 1 2 0,0 1-33 0,0-1-6 15,0-1 4-15,0 2-10 0,0-1-6 0,0-1-8 16,0-1 6-16,0 0-8 0,0 1-15 0,0-2-7 15,0 0-5-15,0 2 5 0,0-1-12 0,0-1-5 0,0 0-8 16,0 2-4-16,0-1 0 0,0 1-9 0,0-1-9 16,0 1-17-16,0-1-21 0,0 1 5 0,0-1 4 15,0 1-24-15,0 1 10 0,-3 1-16 0,2-1 1 0,-3 1 9 16,4 0-11-16,-3 0 1 0,0 2 1 0,0-1-4 0,0 1-13 16,0-2-25-16,1 2-7 0,2-1-10 0,0-2-3 0,0 1-3 15</inkml:trace>
  <inkml:trace contextRef="#ctx0" brushRef="#br2" timeOffset="134367.37">9794 9766 123 0,'2'14'110'0,"-4"-1"-6"0,2 1 4 0,0-4-22 16,0 1-3-16,0-1-14 0,0-2-7 0,0 1-7 16,0-3-3-16,0 0 3 0,2-2-17 0,-2 1-1 0,0-4-7 15,3 4 4-15,-1-4-15 0,-2-1-11 0,3 4 11 16,-3-2-23-16,3 0-15 0,-3-2-11 0,0 1-34 0,0-1-15 15,3 2-61-15,-6-2-45 0,3 3-2 0,0-3 36 16,0 1 19-16</inkml:trace>
  <inkml:trace contextRef="#ctx0" brushRef="#br2" timeOffset="134511.99">9807 10155 87 0,'0'9'72'0,"0"0"-15"15,0-5 3-15,0 1-6 0,0-1-4 0,0-1-28 0,0-1-5 16,0-1-31-16,0 1-15 0,0-1-24 0,0 1-58 16,0-2-17-16</inkml:trace>
  <inkml:trace contextRef="#ctx0" brushRef="#br2" timeOffset="135901.69">9846 10551 76 0,'0'3'97'0,"0"-3"-4"0,0 0-22 0,2 0 15 0,0 0-11 15,-1-2-21-15,4 2-14 0,-2 0 4 0,1 0-4 16,2 0-4-16,0 0 8 0,0 0-15 0,2 0-3 0,-3 0 7 16,3 0-3-16,0 0-12 0,-2 0 1 0,2 0-4 15,1 0 0-15,-1 0 7 0,0 0 1 0,0 0-4 0,2 0-16 16,-1 0 5-16,1 0 19 0,2 0-5 0,-1 0 5 15,-1 0-4-15,4 0-3 0,-1 0 3 0,1 0-8 16,0 0 5-16,3 0-4 0,-2 0-1 0,2 0 9 0,-1 0-12 16,3 0 0-16,-3 0 0 0,4 0 8 0,-1 0 0 15,1 0-4-15,-2 0-12 0,4 0 4 0,-2 0 9 16,-2 0-13-16,2 0 0 0,0 0 8 0,0 0 0 0,-3 0 1 16,1 0-1-16,0 0-8 0,-1 0 5 0,0 0-9 15,-1 0 8-15,1 0-16 0,-2 0 16 0,2-1 0 16,1-1 1-16,-1 2-1 0,-1 0-8 0,1 0-12 0,-1 0 20 15,2 0-4-15,-1-1-16 0,-1 1 20 0,1 0-4 16,-3 1 0-16,2-1 1 0,-2-1-1 0,2-1 0 0,-3 2-8 16,1 0 8-16,-1 0 0 0,-2 0-12 0,4-2-5 0,-5 2 17 15,3 0-16-15,-1-1 20 0,1 0 1 0,-1-2-5 16,1 1 0-16,-1 1 0 0,2 1 1 0,-2-2-1 16,2 1-4-16,-1 1 0 0,3-2 4 0,-2 2-4 0,0-1 0 15,2 1 0-15,1 0 0 0,1 0-8 0,-1-2 8 0,5 0 0 16,-2 2 0-16,0-1 0 0,4 1-17 0,-2 0 21 15,3 0 0-15,-3 1-8 0,3-1-13 0,-4 0 21 16,3-1 0-16,-2 1-4 0,3 0 0 0,-4 0 0 0,1 0 0 16,-2 0-12-16,1 0 3 0,1 0-3 0,0 0-9 15,-2 0 13-15,0 0 8 0,2 0-13 0,-3 0 5 16,3 0 0-16,-3 0 4 0,0 0-4 0,0 0 8 0,1 0-4 16,0 0 4-16,-1 0-4 0,1 0 4 0,-2 0-5 15,2 0 5-15,-2 0-4 0,2 0 4 0,0-1 4 0,0 1-8 16,0-3-48-16,0 1 52 0,-2-1 4 0,4 0-8 15,-1 0 0-15,-2 2 12 0,1-3-4 0,1 3-4 16,-2 0 4-16,1-1-4 0,1 2 0 0,-2 0 4 0,3 0-4 16,-3 0 4-16,2 0 0 0,-1 0 8 0,-2 0-12 15,2 0 4-15,-3 0 4 0,1 0-4 0,1 0 5 0,-2 0-1 16,-1 0-8-16,2 0 0 0,0 0 20 0,0 0-20 16,-1 0 21-16,0 0-21 0,1 0 4 0,-1 0 21 0,-1 0-25 15,0 0 21-15,0 0 0 0,1-3-13 0,0 3-8 16,-1-1 22-16,0-1-14 0,-2-1 1 0,2 2 8 0,0 1-8 15,0-2-1-15,-2 0 14 0,2 2-9 0,-2 0 5 16,-1-1 9-16,-1 1-14 0,3 1-9 0,-3-1 5 0,1 0 23 16,-2 0-23-16,0-2 1 0,0 2 22 0,0 0-23 15,0 0 20-15,-1-3-15 0,-2 1-14 0,3 2 9 16,-2-3 15-16,-1 0-24 0,1-2 5 0,0 5 15 0,-3-2-1 16,2 2-29-16,-1-3 25 0,-2 3-10 0,0 0-15 15,0-2 0-15,1 2 25 0,0 0-25 0,-1 2 25 0,-2-4-25 16,2 4 20-16,0-2-20 0,-2 0-4 0,0 0 14 15,-3 0-20-15,2 0-4 0,0 0-19 0,-1 0 15 16,-1 0-27-16,0 0-8 0,0 3-29 0,0-8-43 0,-3 2-39 16,-2-1-42-16,2-2-15 0,-2-2 31 0,-3 1 9 15,-3-2 37-15,-3-2 1 0</inkml:trace>
  <inkml:trace contextRef="#ctx0" brushRef="#br2" timeOffset="136987.6">10096 10314 55 0,'0'0'104'16,"0"0"3"-16,2 0-14 0,-2 0-7 0,0 0-4 16,0 0-10-16,0 0-6 0,-2 1-4 0,2-1 0 15,0 2-3-15,0-1-11 0,0 0 1 0,0 1-4 0,0 0 0 16,0 2-7-16,0-1 16 0,-3 2-4 0,1-1-7 16,-2 1-3-16,-1-1-12 0,1 2 8 0,-1-1-4 0,-2-1 1 15,-1 2-4-15,-1 1-4 0,1 1 0 0,0 1-4 16,-3 0 0-16,0 0-8 0,1 2 0 0,-2-1 0 15,1 1 9-15,0-1-14 0,-2 1-3 0,4-2 12 0,-1-2-12 0,1 4-1 16,1-4 0-16,1-1-4 0,1 0 0 16,-2 0 0-16,2 0-4 0,1 0 8 0,0-1-4 0,2-1 5 15,-2 2-5-15,1-1 4 0,-2 1-4 0,2-2 0 0,0 0 5 16,0 1-1-16,1 0 1 0,-2-1-1 0,1 0 1 16,2 1-1-16,1 0 9 0,-1-2-4 0,1 1 1 15,1 0 12-15,0 0-3 0,0-3-1 0,0 2-9 0,0 0 10 16,1-3-5-16,-2 2 0 0,1-2 1 0,0 0-6 15,0 3 1-15,0-1-1 0,0-2 1 0,0 0-5 0,0 5 0 16,0-5-15-16,0 3 15 0,0-3 0 0,0 2 0 16,0-1 0-16,0-1-1 0,0 2 1 0,0-2 0 15,0 0 0-15,0 0-5 0,0 0 0 0,0 0 5 0,0 0-5 16,0 0 0-16,0 0 5 0,0 0 0 0,0 0 0 16,0 0 0-16,0 0-15 0,0 0-5 0,0 0 0 0,1 0 15 15,1 0 10-15,-1 0 0 0,5 0 0 0,-3 0-25 16,1 0 5-16,1 0 20 0,1 0 10 0,2 3-20 0,-1-1 10 15,0 2 5-15,1-3 5 0,3 4 6 0,-2-1 5 16,3 0 11-16,2 3 1 0,-2 0-5 0,1 1-15 16,3-2 10-16,1 3 19 0,-3-2-16 0,4 1-18 0,-2 1 12 15,-1 0 7-15,1 0-6 0,1-2-6 0,-2 2 7 16,-1-3-6-16,2 2-12 0,-2-3 12 0,0 3 8 0,-2-3-20 16,3 0 6-16,-2 0-13 0,1-2-7 0,-3 0-7 0,2-1-47 15,0-1-19-15,-1-1-59 0,1-1-54 0,-4 1-30 16,1-5-67-16,1 2-54 0,-3 0 53 0,1-1 35 15,-1-1 49-15,-2-1 9 0,-1 3 34 0,0-4 10 0</inkml:trace>
  <inkml:trace contextRef="#ctx0" brushRef="#br2" timeOffset="138783.51">13657 10531 141 0,'3'0'128'0,"0"0"-3"0,0 2-3 15,2-5-2-15,0-2 0 0,2 1-32 0,0-1 1 0,1-1-6 16,3 0 5-16,-3-3-11 0,3 0 6 0,-1-3-7 15,1-1-6-15,1 1-4 0,1-2-6 0,0-1-4 16,-1-1-11-16,1-1 0 0,3-1-9 0,-2 0 1 0,0 2-4 16,1-4-14-16,0 1 10 0,-2 1 0 0,3-3-5 15,-5 1-4-15,3 1 0 0,-3-2 0 0,0 4 1 0,2-4-6 16,-4 3 0-16,1-1-4 0,1-1-6 0,-2 1 0 16,-1 1 1-16,3 0-1 0,-3 0 0 0,0 0 0 15,0 1 6-15,1-2-11 0,-2 2 5 0,-1 2 11 0,-2 0-16 16,0 2 0-16,-4-1 0 0,2 2 0 0,-2 0 6 15,0 2-6-15,0-1 5 0,-5 4-5 0,4-1 0 0,-4 0-11 16,0 3 17-16,0 0-1 0,0 2-5 0,-1 0 6 0,-2 2-1 16,2 1 0-16,-1 0 1 0,3-2-6 0,-4 0 5 15,3 4-5-15,0-2 0 0,1 0 0 0,0 2 0 16,0-6 0-16,-2 3-5 0,1 0 5 0,2 1-6 0,-4 0 6 16,2-2-5-16,1 1 5 0,-4 1 0 0,3 0 0 15,-3 0 0-15,3 0 0 0,-1 0 11 0,-2 0-17 0,2 0 6 16,1 0 11-16,0 1-16 0,0 2 5 0,-2-2 0 15,2 3 0-15,0-3-11 0,2 2 11 0,-2-1 0 16,2 1 0-16,0 0 0 0,0 2 0 0,-3-3 0 0,3 1 0 16,-1 0 0-16,3 0 0 0,-1 2 0 0,0-3 0 15,1 5 0-15,-2-3 0 0,3-1 0 0,-4 1 0 0,4 1 0 16,0 0 5-16,-3-1-5 0,0 2 0 0,3-1 0 16,-3-1 0-16,0 2 0 0,1 0 0 0,2 0 0 0,-3 0 6 15,0 3 5-15,0-1-11 0,0-1 5 0,1 2-5 16,2 2-11-16,-3-2 17 0,3 1-6 0,1 2-11 15,-4 0 16-15,3 3 1 0,0-2-1 0,2 3-5 0,-1 0 6 16,-2 2-1-16,1 2 12 0,-2-1-11 0,2 4-1 16,0-3 1-16,0 3-12 0,0-2 6 0,0 0 17 0,0 2-11 15,0-2-18-15,3 0 29 0,-1-1-17 0,0-2 6 16,1 2 0-16,0-2 11 0,0 0-17 0,0 0 0 16,-1-3-11-16,4 2 28 0,-3-2-17 0,-3 0 0 0,0-1 11 15,3 0-11-15,1-2 12 0,-3 1-24 0,2-2 24 0,-1 1-24 16,1 0 30-16,-1-1-30 0,3-1 24 0,1-1 0 15,-2 0 0-15,-2-1-24 0,3 1 24 0,-2-2-12 16,0-1-12-16,1 0 30 0,-1-1-30 0,3-1 6 0,-5 2 6 16,4-2 24-16,-2 1-30 0,1 0 30 0,0-1 0 15,1-1 0-15,-2 0-30 0,3 2 31 0,1-2-31 0,-2-2 24 16,4 2 1-16,-4-3 1 0,4 0-20 0,-2 0 19 16,1 2-19-16,0-4 6 0,4 2-6 0,-4 0-13 0,0 0 20 15,4 0-1-15,-4 0 1 0,2 0-7 0,1 0-13 16,-2 0 0-16,-2 0 19 0,1 0 14 0,-1 0-27 15,0 0 7-15,1 0-19 0,-2 0 19 0,0-3-26 0,2 2-5 16,-3-2-24-16,2 0-34 0,-1 0-46 0,1-2-32 16,0-1-76-16,-1-2-66 0,2 1 13 0,-2-2 52 0,2 2 35 15,-1-2 18-15,-1 0 16 0,2 0 29 0</inkml:trace>
  <inkml:trace contextRef="#ctx0" brushRef="#br2" timeOffset="139217.07">14453 10588 137 0,'0'2'111'0,"0"-2"-4"0,0 0 8 16,1 0-7-16,-1-2 8 0,0 2-17 0,0 0-15 16,0 0-1-16,6 0-12 0,-3 0 9 0,2 0-10 0,0 0 9 15,1 0-7-15,2 0-3 0,0 0-6 0,0 0-25 16,0 0 18-16,0 0-8 0,-1 0-4 0,2-3-3 15,-3 3-5-15,2-3-3 0,0 3-5 0,0-2-4 0,-4 2 0 16,4-1-15-16,-2 0-14 0,-1 1 5 0,0-2 5 16,1 2 5-16,-1 2-15 0,0-2 20 0,1 0-1 0,-3 0 1 15,0-2-5-15,-1 1 0 0,0-1-10 0,-1 1-25 16,2 1 20-16,-3-3-19 0,0 1 0 0,0-1-15 0,0 0-22 16,0-1-7-16,-1 1-34 0,2 0-9 0,-1-2-44 15,0 1-72-15,-1-4-17 0,-2 4 29 0,1-2 20 16,-1 0 24-16,0 0 17 0</inkml:trace>
  <inkml:trace contextRef="#ctx0" brushRef="#br2" timeOffset="139467.46">14411 10387 134 0,'0'0'135'0,"3"0"-6"0,-3 0-7 0,0 0-10 0,0 0-6 15,2 0-15-15,1-3-9 0,1 2-7 0,3-1-7 16,-2-1-7-16,4 0-10 0,1 0-5 0,1 0 2 0,2-3-20 16,2 2-20-16,-2-1-8 0,0 2-32 0,-1-1-12 15,1-1-26-15,1 2-37 0,-4-1-66 0,-1-1-40 16,1-1 22-16,-4 5 23 0,0-4 25 0</inkml:trace>
  <inkml:trace contextRef="#ctx0" brushRef="#br2" timeOffset="140498.93">15118 10311 134 0,'8'-10'99'16,"0"3"1"-16,1-2 4 0,2 2-3 0,-3-1-18 0,2 0-14 16,-1 1-3-16,2 1 0 0,0 0 8 0,-3 0-3 15,4 0-18-15,-2 0 0 0,-2 2 5 0,2-1 0 0,1 1-7 16,-2-1-3-16,1 4 0 0,-2-1-7 0,3 1 0 15,-2-1 5-15,1 2-4 0,-1 0-3 0,1 0-5 16,-1 0-16-16,1 2 17 0,-1 4-21 0,-1-3 12 0,0 1-12 16,1 1 23-16,-2 0-24 0,1 2 25 0,-2 0-5 15,3 2 0-15,-4-1-8 0,2 1-6 0,-2-2 1 16,-1 1-5-16,2-1-10 0,1 1 15 0,-2 1-5 0,-5-2 1 16,1 0 15-16,4 1-21 0,-5 0 11 0,3-1-10 15,-1 1-1-15,-1-1 1 0,-1 1 0 0,0 1 10 0,0 0-21 16,2 1 22-16,-2 1-11 0,0-1-16 0,3 1 21 15,-8 1-21-15,2 0 22 0,0 1-23 0,0-1 23 16,0 1-12-16,-2 1 1 0,-2-2-12 0,1 0 23 0,2 0-28 0,-5-1 17 16,3-1-1-16,0-1 1 0,0 0 11 15,-1 0-22-15,1-1 22 0,1 0-23 0,-1-1 29 0,-4 2-29 16,2-3 30-16,2 1-30 0,0 0 6 0,-2 1 30 16,0 0-6-16,2-2-6 0,-1 1-12 0,-2-2 18 0,3 2-5 15,-1-2 6-15,2-1 7 0,-1 1-6 0,-2-1 26 0,4-1-25 16,-1-1 1-16,0-1 34 0,0-1-11 0,3 2-15 15,-1-2 24-15,-1 0-6 0,-1 0 1 0,4 0 2 16,-1 0 27-16,0-2-49 0,-1 2 17 0,1 0 30 0,-1 0-17 16,2 0-46-16,1 0 38 0,-2-1-7 0,2-1-50 15,0-3 39-15,-2 1-28 0,1-2-1 0,2-1-10 16,-1-1-10-16,4-2-11 0,-3-1-8 0,2-2-11 0,1 2 11 16,1-1 0-16,-1-1-37 0,2 1 29 0,1 1 1 15,1-1-17-15,-2 2 9 0,3 0 27 0,-2 2 0 0,-1 2-17 16,1-3 1-16,-1 4 24 0,0 2-15 0,0 0-1 15,-1 2-6-15,0 1 7 0,1 0 8 0,0 0 9 16,1 1 38-16,-1 2 0 0,1 0 10 0,1 2-17 0,-1 0 1 16,3 0 9-16,-2 3-26 0,3 1 26 0,-3 0 1 15,1 1 0-15,1-2 1 0,1 2 19 0,0-1-37 0,-3 0 10 16,4-1 10-16,-4 0 1 0,0-1 0 0,3-1-39 16,-3-1 0-16,0 0 0 0,1 0-10 0,-2-1-29 15,-1-2-9-15,2-1-17 0,-3 0 19 0,3-1-51 0,-4 0-38 16,0 0-53-16,0 0-4 0,1 0-56 0,-3-2-16 15,1-3-50-15,0 2-39 0,2-1 57 0,-2-1 38 0,0-1 46 16,3-1 25-16,-2-2 26 0,4 1 8 0</inkml:trace>
  <inkml:trace contextRef="#ctx0" brushRef="#br2" timeOffset="141685.79">15796 10336 130 0,'0'0'86'0,"0"0"6"0,0 1 2 16,0 3 2-16,0-4-5 0,0 3-37 0,0 1 11 15,0-1-10-15,0 1 4 0,0 1-11 0,0 0 8 0,0 1-4 16,0-1-48-16,0 0 34 0,0 1 15 0,0 0-3 16,2 0-19-16,-2 0 20 0,0 1-4 0,0 1-3 0,0 0-8 15,1-1-12-15,-1 2 1 0,0 2 8 0,0-2 8 0,2 1-11 16,-4-1-5-16,4 2 1 0,1-1-13 0,1-1 13 15,-3 2-13-15,2-1 18 0,-3 0-18 0,5-2 14 16,-5 2-18-16,0 0 18 0,0-2-4 0,0 2 0 0,0-1-4 16,0-2-19-16,0 1 0 0,0-3 18 0,0 3-3 15,0-2-1-15,0 0-24 0,0 0 25 0,0-1-20 0,0-2 0 16,0-1 19-16,0 2 1 0,0-4-25 0,0 1 5 16,0-1 10-16,0 0 10 0,0 0-1 0,0 0-19 0,0-1 20 15,0 2-20-15,0-2 24 0,0 1-23 0,0 1 23 16,0-1-24-16,0 0 10 0,0 0 0 0,0 0 10 15,0-1-20-15,0 1 10 0,0 0 10 0,0 0-20 0,0 0 10 16,0-4 10-16,0 2-25 0,0-1 15 0,0-2 0 16,0 1-5-16,0-1-10 0,0-2 0 0,0 1 0 0,0-5 20 15,3 4-25-15,-2-1 20 0,3-1-25 0,-1-1 20 16,0-1-15-16,2-1 1 0,-2 1-6 0,-1 0-4 16,1-1 5-16,-3 0 0 0,4-2-4 0,-1 1-5 0,2 2-22 15,-1-1 23-15,0-1-13 0,-2 2 1 0,4-1 4 16,3 1 5-16,-2 1 5 0,1 0-1 0,-2 1-7 15,2 1 12-15,-3-2 5 0,1 2 0 0,-1 2 12 0,1-1-9 16,2 0 1-16,-3 2 4 0,0 0 0 0,1 1 8 0,0 0 0 16,2 0-8-16,-2 3 0 0,-1-1 0 0,2 1 4 15,-2-1 0-15,2 2 0 0,-1 0 0 0,-1 0 4 0,2 0-4 16,-2 3 4-16,-1-1 0 0,2 1 0 0,-3-1 0 16,2 2 0-16,0 0 0 0,-3 1 4 0,-1 0 0 15,3 0 4-15,-3 1-4 0,4 0 4 0,-2-1-4 0,0-1 4 16,0 1 8-16,0-1 0 0,-3 0-3 0,5 3-9 15,-2-3-8-15,-3 2 20 0,2-1-12 0,1-1 0 0,0 2 0 16,-3 0 4-16,2-1-3 0,2-1-10 0,-4 2 22 16,4-1 0-16,-3-1-1 0,2 2 1 0,-3-1-21 0,0 2 4 15,0-1 0-15,2 1 0 0,-2-2 12 0,0 3 10 16,0-1-14-16,0 1-8 0,0 0 0 0,0 0 13 16,2 0-5-16,-1 1-3 0,-1-2 8 0,0 2 0 0,0 0 0 15,3 0 0-15,-3-1 4 0,0-1-4 0,0-1 10 16,0 2-14-16,2-2-9 0,-4 0 0 0,2 0 8 15,2 0 10-15,-2-4 1 0,-2 3-6 0,2-2 1 0,0-3 0 16,0 2-5-16,0-1 0 0,0-1-13 0,0 2 4 16,2-2-5-16,-2 0 5 0,0-2 9 0,2 2 1 0,-2 0-1 15,0 0-23-15,0 0 14 0,1 0-5 0,-1 0 5 16,0-3 10-16,-1 2-1 0,1-2-4 0,0-1-10 0,0-1 0 16,1-3-4-16,1 1-5 0,-1-2 5 0,1-3-10 0,2 0-12 15,0 0-5-15,0-3 9 0,1 0 0 0,0 0-3 16,1-3-5-16,2 1-3 0,-2 2 13 0,2-1 0 15,1-1 4-15,-5 2 0 0,5 2 9 0,-2-1 0 0,-1 2-1 16,2 2 5-16,0-1 0 0,0 2 4 0,-2 2 0 16,-1-2 4-16,4 2 12 0,-1 0-8 0,0 1 0 15,0-1 17-15,1 2-17 0,0-1 4 0,-1 3 21 0,2 2-8 16,0-2 4-16,-2 1 9 0,2 1-9 0,0 1 5 16,0 1 9-16,-2 2-21 0,1 0 4 0,-1 2 18 0,0 1-17 15,0-1 18-15,-2 2 1 0,1 2-13 0,-3 1 4 16,1 0 1-16,-1 3 1 0,-1-1-5 0,-2 0 1 0,1 0 10 15,-2 1-25-15,3 2 21 0,-3-3-5 0,-3 0-10 16,3 0-17-16,0 0 17 0,-2-1-16 0,4-2-6 16,-2 0-17-16,0 0-5 0,0-2-26 0,0-1-21 0,0 2-7 15,0-3-27-15,0 0-18 0,-2 0-16 0,2-1-36 16,0 0-15-16,-1 0-46 0,-1 0 5 0,-1 1 26 0,0-1 31 16,-1-1 14-16,-2 3 23 0</inkml:trace>
  <inkml:trace contextRef="#ctx0" brushRef="#br2" timeOffset="143219.18">17011 10599 109 0,'7'2'78'0,"0"-2"-7"0,2 0 8 0,1 0-7 16,2 2-4-16,0-4-21 0,2 2-15 0,-2 0-10 0,1 0 14 16,3 0-3-16,-2 0-19 0,3 0 22 0,1 0-3 15,-2 0-3-15,2 0-12 0,0 0 0 0,-1 0 1 0,1 0-5 16,1-2 1-16,0-1 0 0,-2 1-4 0,0-1 0 15,1 2 0-15,-1-4 0 0,1 4 1 0,-1-1-5 16,0-1-7-16,1 0 11 0,-2 3-3 0,-2 0-1 0,2 0 8 16,-4 0-11-16,1 0 4 0,0 0-5 0,-4 2 5 15,2-4 7-15,-3 2 0 0,2 0 0 0,-1 0-15 16,2 0 19-16,0 0-7 0,3 0-12 0,-2 0 19 0,0 0-19 16,4 0 19-16,-2 0-19 0,5 0 4 0,-3 0 7 15,6 0 9-15,2 0-13 0,-1 0 1 0,3 0 8 0,-2 0-13 16,1 0-6-16,3 0 10 0,-1 0 5 0,2 0 0 15,-3 0-4-15,0 0-1 0,-4 0 1 0,2 0-8 0,-1 2 0 16,-5-2 0-16,2 2-8 0,-1-2 20 0,-1 2-4 16,-1 0 0-16,1-1-8 0,-3 2-8 0,1-3 8 15,2 3 4-15,-4-3 0 0,3 2-4 0,0-2 4 16,1 1 0-16,-1-2 0 0,1 1 12 0,-1 0-12 0,2 0 4 0,2 0-4 16,-1 0 4-16,1 0-4 0,-1 0 4 0,4 0-4 15,0-2 0-15,-2 2 4 0,2-3 0 0,-1 2-4 16,4-1 0-16,-2 2 8 0,1 0-4 0,2-1-4 0,3 1-8 15,-1-2 17-15,0 4-9 0,1-4 0 0,2 4 0 16,-3-2 0-16,2 0-8 0,0 0 8 0,-1 0 12 0,-1 0-20 16,0-2 21-16,0 2-1 0,2 0 1 0,-2 0-21 15,0-2 21-15,0 2-22 0,0 0 1 0,0-2 21 0,0 2-21 16,-1 0 4-16,-3-2 17 0,3 2-22 0,-4 0 22 16,0-1 0-16,-2 2-8 0,0-1 4 0,1-1-5 15,0 2 5-15,-2-1-4 0,0 0 4 0,0 2-4 0,3-2 4 16,-4 1 0-16,6 0-4 0,-3 3 0 0,4-3 0 15,-3 2 0-15,-1-1-5 0,5-1 0 0,-1 1 5 16,2-2-4-16,-1 1-1 0,-1-1 1 0,2 0-5 0,0-1 9 16,0 1-9-16,-1-2 0 0,1 4 0 0,-2-2 0 15,-1 0 5-15,-2 0-5 0,-1 0 0 0,1 0 0 0,-1 0 0 16,-2 0 0-16,-3 1 0 0,2 1 13 0,-4 1-13 16,0-2 9-16,1 2-9 0,-2 0 10 0,1 0-15 15,-1 0 5-15,1-1-5 0,-1 2 1 0,1-3 4 0,-1-1-5 16,3 0 5-16,0 0 9 0,-3 0-13 0,4 0 13 15,0 0-14-15,-1 0 10 0,2 0-10 0,-3 0 1 0,4 0 4 16,-1 0-5-16,-2 0 5 0,3 0 9 0,-2 0-13 0,0 0 4 16,0 0-5-16,0 0-4 0,-4 0 5 0,5 0 4 15,-7 0 0-15,5 0 0 0,-5 0 9 0,2 0-9 16,-1 0-46-16,-2 0 60 0,2 0-14 0,-3 0 4 0,-1 0-4 16,1-2 0-16,0 2 5 0,-4-3-5 0,3 3 0 15,0-3 0-15,-3 1 0 0,0-1-9 0,-1 3 9 16,-1-1 0-16,-5-1 4 0,1 4-4 0,-1-2-9 0,1-2 9 15,0 2 5-15,-2 0-5 0,-2 2 0 0,2-2 0 16,-2-2 0-16,2 2-14 0,4 0 14 0,-3 0 0 0,1 0 0 16,1 0 0-16,0 0-8 0,0 0 8 0,1 0 0 15,2 0-9-15,-2-2 9 0,1 0 0 0,2-1 0 0,-4 1 0 16,2 1-5-16,1-1 14 0,-2 1-9 0,1-1-4 16,0-1-1-16,-2 3 1 0,1 0 4 0,-4 0 0 0,1 0-5 15,5 0 1-15,-6 0-1 0,0 0 5 0,2 0 0 16,-1 0 0-16,1 0-4 0,-1 0 4 0,4 0 0 15,-2 0 0-15,-1 0 0 0,0 0-4 0,3 0-1 0,-1 0 5 16,-2 0 0-16,2 0 0 0,-1 0 0 0,2 0 0 16,-1 0 0-16,-1 0 0 0,2 0 0 0,-4 0 0 15,4 0-4-15,-2 0 13 0,1 0-14 0,0 0 5 0,-3 0 9 16,3 0-13-16,-4 0 4 0,3 0-5 0,-3 0 5 16,3 0 5-16,0 0-1 0,0 0 0 0,2 0-4 0,-2 0 0 15,0 0-17-15,0 0 17 0,2 0-18 0,-3 0 23 0,3 0-5 16,-4 0 4-16,2 0-4 0,-3 0 4 0,2 0-4 15,0 0-17-15,-2 0 21 0,0 0 1 0,-2 0-1 16,4 0 0-16,-2 0 1 0,2 0-1 0,-4 0 1 0,2 0-1 16,0 0 0-16,2 0-8 0,-2 0 0 0,0 0 8 15,0 0-8-15,-2 0-1 0,2 0 10 0,0 0-1 0,0 0 0 16,0 0-4-16,0 0 0 0,0 0-4 0,0 0-5 16,0 0-17-16,0 0-13 0,0 0-4 0,0 0-24 0,-2-1-27 15,-1 1 2-15,1-4-60 0,-3 2-44 0,2-1-17 16,-2-2 22-16,0 1 19 0,-2-1 29 0</inkml:trace>
  <inkml:trace contextRef="#ctx0" brushRef="#br2" timeOffset="143635.3899">21009 10369 48 0,'0'0'107'0,"0"0"-7"16,0 0-4-16,4 0-13 0,-3 3 3 0,2-1-28 16,3 0 11-16,-3 2-22 0,4-3 15 0,-2 2-7 0,1 2-3 15,3-1-4-15,-1 1 1 0,-1 1 7 0,-1-2-3 16,2 2-3-16,-2 2-7 0,1-1-12 0,1 1 12 15,-4 1-3-15,5 0 0 0,-4 0 0 0,2 0 1 0,-1 0 9 16,1 1-4-16,-1 1-16 0,-2-1 18 0,0 1-13 16,-1-2-13-16,-2 1 22 0,1-1-3 0,0 1-4 15,-2 0 1-15,0-2-14 0,0 2-15 0,0-3 10 0,-2 2 1 16,0-1-1-16,4-1 1 0,-2-1 0 0,0 3-5 16,0-3 10-16,0 0-14 0,-3 1-1 0,1 0 0 0,-3-1-5 15,1 0 0-15,-2 0 1 0,-1 1-1 0,-1-2-5 16,0 1-21-16,-3-2 11 0,0 5-26 0,1-3-4 0,-2-1-28 15,1 2-18-15,0-2-18 0,-2 1-40 0,0-2-58 16,1-2-63-16,2 1 26 0,-1 0 28 0,0-3 20 16,3-2 23-16,0 1 29 0</inkml:trace>
  <inkml:trace contextRef="#ctx0" brushRef="#br2" timeOffset="144652.8499">21014 5217 69 0,'-1'4'100'0,"1"4"-7"0,0-2-14 16,0-2-15-16,-4 2 11 0,4 0-21 0,0-1-21 15,0-1 7-15,0 1 3 0,0-2-14 0,0-2 0 0,0-1-3 16,0 2-11-16,0-2 3 0,0 0 0 0,0 0 4 15,0 0-11-15,0 0-11 0,0 0-3 0,0 0 14 0,0 1-26 16,0-1 0-16,0 0 1 0,0 0-8 0,0 0-11 16,0 2-8-16,0 1-13 0,0-2-44 0,0 0-31 15,-1 3-21-15,-1 0 11 0</inkml:trace>
  <inkml:trace contextRef="#ctx0" brushRef="#br2" timeOffset="144902.76">21016 6016 55 0,'1'18'125'0,"-1"-5"-14"16,0 3-11-16,0-4 0 0,-1-2-20 0,1-1-30 0,0-1-3 15,1-2 4-15,2 0-10 0,-1-3-12 0,1-2 4 16,-3 2 4-16,3-2-7 0,0-1-23 0,-1 0-18 0,1 0-11 16,0 0-12-16,-3 0-28 0,2 0-58 0,-2-1-50 15,0 1 1-15,2 1 23 0</inkml:trace>
  <inkml:trace contextRef="#ctx0" brushRef="#br2" timeOffset="145085.28">21065 6600 101 0,'0'13'93'0,"0"-1"-7"0,1-1-11 0,1-1-7 16,1-1-14-16,0 1-25 0,0 0-22 0,3 0 0 15,-3-2-25-15,2 1-47 0,-1-2-53 0,0-1-28 0</inkml:trace>
  <inkml:trace contextRef="#ctx0" brushRef="#br2" timeOffset="145262.81">21178 7405 112 0,'0'15'86'15,"-1"0"-18"-15,-4-1 3 0,5-1-14 0,0 1-6 0,5-1-26 16,-4-2-11-16,-1 1-7 0,5-3-50 0,-2-2-43 16,0 1-53-16,2-5 10 0</inkml:trace>
  <inkml:trace contextRef="#ctx0" brushRef="#br2" timeOffset="145406.4199">21164 7933 80 0,'-1'12'79'0,"1"-1"-8"0,0-1-10 16,0-1-8-16,1-1-6 0,1 1-26 0,-1-2-31 15,3-1-41-15,-3-1-59 0,5-2-26 0</inkml:trace>
  <inkml:trace contextRef="#ctx0" brushRef="#br2" timeOffset="145540.07">21158 8422 48 0,'-2'18'71'0,"1"-3"-21"0,1 0-36 0,0 0-60 0</inkml:trace>
  <inkml:trace contextRef="#ctx0" brushRef="#br2" timeOffset="145665.14">21267 8923 66 0,'0'18'85'0,"0"0"-10"0,-3 0-7 0,7 0-11 0,-2-1-6 15,1-1-30-15,0 0-35 0,1-2-65 0,-3 3-50 0,6-4-6 16</inkml:trace>
  <inkml:trace contextRef="#ctx0" brushRef="#br0" timeOffset="151522.2">21082 5659 69 0,'3'0'72'0,"0"0"-5"0,2 0-2 0,-2 2-5 15,2-4 9-15,-2 2-30 0,5-1-3 0,-4 1 3 16,0 0-10-16,1-4 7 0,-2 4-3 0,2-2-4 0,-2 2 0 15,2-3-4-15,-3 1-3 0,2 2 0 0,0 0-7 16,-2-1 3-16,1 1 1 0,4 0-1 0,-6 0-18 0,4-2 18 16,3 2-7-16,-4-1-3 0,1 1-1 0,2-3 4 15,-1 1-3-15,2-1 3 0,-4 0-11 0,1 2 7 0,0-1 12 16,2 2-19-16,-3-1 11 0,2 1 4 0,-1-2-4 16,-2 2-3-16,2 0 14 0,-2 2 1 0,2-2 0 15,-2 0-16-15,5 0 20 0,-5 0-20 0,4 0 1 0,-3 0 19 16,1-2-12-16,3 2 1 0,-4 0-12 0,5 0 11 15,-3 0 1-15,2 0-5 0,0 0 1 0,0 0 0 16,0 0-4-16,1 0-1 0,4 0-7 0,-5 0 8 0,4-1 0 16,-1-1-4-16,1 2 0 0,-3-1 0 0,2-1 0 15,0 2 0-15,0-2 0 0,-1 2-4 0,-1-1 4 0,0 0 0 16,-1 1-4-16,0 1 4 0,0-2-4 0,2 3 0 0,-1-3 0 16,-2 1 0-16,-1 0 0 0,3-1 4 0,1 1-4 15,-1 0 0-15,2 0 0 0,0 0 0 0,1 0 0 0,0 0 0 16,-1 0 0-16,3 0 0 0,-2 0 0 0,-1 0 4 15,3 0-4-15,-1 0 0 0,-1 0 0 0,-1 0 0 16,2 0 0-16,-1 0 0 0,1 0 8 0,0 0-8 0,-4 0 0 16,3 0 0-16,-2 0 0 0,0 0-4 0,0 0 4 15,0 0-4-15,2 0 4 0,-3 0 0 0,3 0 0 16,0 0 0-16,-1 0-4 0,3 0 0 0,-3 0 0 0,3 0 0 16,1 0 8-16,-3 0-8 0,1 0 8 0,-2 0-8 15,3-2-4-15,-1 2 12 0,-1-1 0 0,-2-1-20 0,0 1 0 16,0 1 4-16,2-2 20 0,-4 2-20 0,1-1 20 15,-1 1 0-15,-2 0-8 0,2 0 8 0,-1 0-12 0,-1 0 12 16,2 0-20-16,-4 0 16 0,1 0-8 0,2 1 8 16,-1 1-16-16,-2-1 1 0,0 2-1 0,0 0 4 15,1 0 0-15,-1 2 20 0,0-2-4 0,2 1 0 0,1 0-1 16,-3 0-3-16,0-3-8 0,1 2 8 0,-1 0-15 16,2 0-1-16,-3 0 0 0,2 0 4 0,-2 2 16 15,2-1 0-15,0-1 0 0,3 3-20 0,-5 2 0 0,2-2 4 16,-2-1 1-16,0 2-1 0,2 0 0 0,-2 2 0 15,-3-1 5-15,0-3-1 0,0 3 0 0,0 0 0 0,3 1 19 16,-3-2-3-16,0 2 0 0,0-1-20 0,0 0 8 0,2 2 8 16,1 0-16-16,-3-1 0 0,0 0 0 0,0 2 20 15,0-4-20-15,0 1 1 0,0 1-1 0,0 0 4 16,0 1 0-16,0-2 0 0,0 2 12 0,0 2 4 0,0 0-1 16,0-1-3-16,0 1 4 0,0 1-20 0,0-1 16 15,0 3-16-15,0 0 8 0,0 0 11 0,0-1-18 0,0 1 14 16,0 0-14-16,0 1 18 0,0-3-3 0,0 3-16 15,0-1 16-15,0-2-16 0,0 1 8 0,0-1 0 16,0-1 12-16,0 0-8 0,0-1 0 0,0-1 0 0,0 1-8 16,0-1 16-16,0-2-8 0,0 2-1 0,0-2 5 15,0 1 0-15,0-2 0 0,0 2 0 0,0-1 0 0,0-1 0 16,0 1 0-16,0-1 0 0,0 2 4 0,0 0-4 16,0 0 4-16,0-1 8 0,0-1-4 0,0 2-16 15,0-1 16-15,0-1-11 0,0 1-10 0,0-2 14 0,0-2 3 16,0 1 0-16,0-2-4 0,0 0-12 0,0-3 0 15,0 0-4-15,-5 1-4 0,5-1-5 0,-3-1 1 0,3 1-20 16,0 0-12-16,0 0-27 0,-5 0-21 0,2-2-41 16,0-1-55-16,0 0-12 0,-1 0 28 0,3-1 19 15,-5-1 22-15</inkml:trace>
  <inkml:trace contextRef="#ctx0" brushRef="#br0" timeOffset="151997.1">21971 6400 126 0,'0'2'93'0,"1"-2"4"0,-1 0-22 16,0-3 4-16,0 3-15 0,5 0-9 0,-4 0 3 0,4 0-15 15,-2 0 5-15,4 0-12 0,-1 0-3 0,2 0 0 16,0 0-3-16,0 0 3 0,0 0 1 0,2 0-8 16,0 0-7-16,1 0 7 0,2 0 1 0,1 0-4 15,0 0 7-15,2 0-3 0,3 0-4 0,0 0-7 0,2 0-4 16,2 0-1-16,-1 0-3 0,-1-3 0 0,6 3 0 0,-3-2 0 15,2 2-1-15,0-3-3 0,-4 3 8 0,5-3-12 16,-3 3 12-16,-1-3-12 0,0 0 8 0,-1 3-8 0,-4-1 0 16,0 1 0-16,-1-2 0 0,-1 4 0 0,-2-5-8 15,-2 3 16-15,-2-3-8 0,-2 4 8 0,-1 1-8 0,-2-4 0 16,-4 1 0-16,2 1 0 0,-1 0 0 0,-2-2 0 16,0 4 0-16,0-2-8 0,-5 0 12 0,5 0-4 15,-1 3 0-15,1-3 8 0,-4 3-4 0,1 0-24 0,2-2-8 16,-3 2 5-16,-2 0-5 0,0 0-26 0,1 2-3 15,-3-2-26-15,2-2-22 0,-2 0-68 0,-1-1-15 0,0 0 23 16,-2 2 12-16,0-2 24 0</inkml:trace>
  <inkml:trace contextRef="#ctx0" brushRef="#br0" timeOffset="153485.31">22041 6454 73 0,'-1'5'78'16,"2"1"-6"-16,-1-2-4 0,0 1-11 0,0 0 11 0,-1 2-25 15,1 0 4-15,0 1-4 0,0-2-18 0,0 1 0 16,0 2 15-16,0-1-3 0,0 1-8 0,1 0-4 16,1 1-3-16,0-1 0 0,-1 0 4 0,3 2-4 0,-4-1 0 15,0 2-3-15,1-1 10 0,2 1-10 0,-3 0 7 16,0 0 0-16,4 1 1 0,-3-1-5 0,1 2 1 15,-1-1 0-15,5 4-4 0,-3-3 0 0,1 3-4 0,-3 0 1 16,3-2-1-16,-3 3-3 0,-1-3-16 0,0 1-4 0,3 2 1 16,-3-3 3-16,0-1 0 0,-3 1 0 0,3-2 0 15,3 2 8-15,-3-1 11 0,0 1-11 0,4-2 8 16,-4-1-16-16,1 2 16 0,-1 1-20 0,0-2 20 0,0 1-20 16,0-1 19-16,0 1-18 0,0-1-1 0,0-1 20 15,0 2-9-15,0-1-10 0,0-1-1 0,0 2 16 16,0-3-16-16,0 2 20 0,0 0-20 0,-1 1 16 0,-3-2-16 15,1 1 16-15,3 1-1 0,0-1 1 0,0-1 0 16,-3 2-20-16,1-1 1 0,1-2 3 0,1 1 0 0,0 1 0 16,0-2 1-16,0 1 3 0,-4-2 15 0,1 2-3 15,3-1 0-15,-1-2 0 0,-4 1-1 0,2-1 1 0,0 0 0 16,-2 0-20-16,4 0 4 0,-3 0 1 0,3 0 14 16,-1 0-7-16,0 2 8 0,1-1 0 0,1-1-12 15,-2 2-4-15,2-1 16 0,0 1-16 0,2-1 16 0,-1 1 0 16,-2-1 0-16,1 1-16 0,-2-2 4 0,2 0 12 0,0 1 0 15,0-1 0-15,0 2-5 0,0-1-14 0,0-1 19 16,0 1-20-16,0 0 20 0,0 0-1 0,0 1-3 16,0 2-15-16,0-1 18 0,0 0-3 0,0 3 0 0,0-1 0 15,0 1-16-15,0-2 9 0,0 2 6 0,3-3-14 16,-3 2 11-16,2-2 8 0,0 1-8 0,3-2 3 0,-5-1-6 16,0 1-9-16,1-4 12 0,-1 2 8 0,2-3-20 15,-2 0 12-15,1-1 0 0,-2-1 0 0,-1 1 0 16,2-4 0-16,0 1 8 0,0-1-20 0,0 1 12 0,0-1 0 15,0 1 8-15,0-1-16 0,0 1 8 0,0-1 0 16,0 2 0-16,0 0 8 0,0 2-4 0,0-4-12 0,0 1 8 16,0-1 0-16,0 1 8 0,0-1-16 0,0 2 16 15,0-3-16-15,0 3 8 0,0-1 0 0,0-1 0 16,0 1 8-16,0-2-20 0,0 1 20 0,0 1 0 0,0-2-20 16,0 0 20-16,0 1-20 0,0-2 4 0,0 1 8 15,0-2 0-15,0 2 12 0,0 0-20 0,0 2 20 0,0-2-12 16,0 0-8-16,2 0 20 0,1 0-20 0,0-2 16 15,0 2 0-15,3 0-16 0,-1 0 16 0,0 0-16 16,1 0 8-16,1 0 11 0,2 0-11 0,-4 0-7 0,3 0 7 16,-2 0 11-16,2 0-3 0,1-1-8 0,-1 1 0 0,2-2 0 15,-1-1 0-15,2 1 4 0,-1 0 4 0,2-1 4 16,1-2-4-16,1 2-8 0,-1 0-12 0,0 1 12 0,3-2 0 16,-2 1 8-16,2 0-8 0,-2 2 4 0,2-1 0 15,-2-1-16-15,2 3 0 0,-3-1 0 0,0 1 12 16,0-2-12-16,3 2 20 0,-2-1 0 0,0 1 0 0,-1-3-20 15,2 3 20-15,0 0-4 0,-4-3-16 0,7 1-31 16,-4-1 55-16,2 2-4 0,-3-2 0 0,0 1-20 0,-1-2 20 16,2 2-20-16,-3-1 16 0,0 0-16 0,1 0 0 15,-2 2 16-15,-2-1-15 0,1 0 14 0,-2 2-14 16,-2 0 7-16,-1-1 8 0,0 1-16 0,-3-1 1 0,1 1 3 16,-2 1 19-16,0 0-18 0,0-2 18 0,0 1-18 15,0 0 18-15,-2-1 1 0,2 1-4 0,0-2-16 0,0 1 19 16,0-2-18-16,0 1-1 0,0-1 20 0,0-3-20 15,0 2 19-15,0-4-18 0,0 2 18 0,0-1-3 16,0 2-8-16,-1-1 0 0,1-1-8 0,0-1 8 0,0-1 0 16,0 3 4-16,0-3 8 0,-2 0-20 0,2 0 20 15,-2-1-20-15,2-2 12 0,2 1 8 0,-2 1-16 0,0-4 16 16,0 2-20-16,0-1 19 0,-2-2-11 0,2 1 12 0,0-2-8 16,0 1 0-16,0-3 4 0,0 1-4 15,0 1 0-15,0-2 0 0,-1-2 0 0,-1 1 0 0,-1 1 0 16,0-2-4-16,-1-1 0 0,1 0 0 0,-1 0 0 0,-1 0 8 15,2-2-20-15,-3 0 12 0,1 2-4 0,0-3-4 16,2-1 0-16,-5 0 8 0,3 1 0 0,-1-2 8 0,-1 0-12 16,0 2 4-16,1-3 0 0,-1 1 8 0,1-1-20 15,-1 2 12-15,1 1 8 0,2-2-20 0,-1 1 20 0,0-1-20 16,2 2 20-16,3 2-8 0,-4-2-12 0,4 1 20 16,-3-1-20-16,3 2 12 0,0-1 8 0,-1 2-16 15,1 0 8-15,0 0 0 0,0 2 8 0,-2-1-16 0,-1 2 16 16,-2 0-8-16,5 2 0 0,-4-1 0 0,-1 1 0 15,3 1-8-15,-3 4 20 0,1-2-20 0,-2 1 8 16,2 3 0-16,4-2 0 0,-1 4 0 0,-1-1 0 0,2 1 0 16,0 1 0-16,0-1-8 0,0 2 8 0,0-1 0 15,2 1 8-15,-4 1-8 0,2-2-8 0,0 3 20 0,0-2-20 16,3 2 8-16,-3 0 8 0,6 0-16 0,-4 2 8 16,1-1 0-16,-1 2 8 0,-1-3-20 0,3 3 8 0,-3 0 12 15,1-1-23-15,-2 2 15 0,0-2-24 0,0 2 1 16,-2-2-20-16,2 1-7 0,-1-2-37 0,2 4-73 15,-1-4-44-15,0 1 20 0,0 1 23 0,0-4 14 0</inkml:trace>
  <inkml:trace contextRef="#ctx0" brushRef="#br0" timeOffset="154967.63">22458 7908 48 0,'-2'3'71'0,"0"0"-3"0,1 0-4 0,-1 1 4 16,2 1-11-16,0-1-21 0,0 2 7 0,0 2-3 16,0-1-4-16,0-1-4 0,0 0 1 0,0-1-19 0,0 4 19 15,0-3-19-15,0 0 19 0,0 2-4 0,0 0-7 16,0 1 0-16,0 0 0 0,0 1-7 0,0 0 7 0,0 0 8 15,0 1-8-15,0 1-4 0,0 1 8 0,0-1 1 16,0 3-5-16,0 2 1 0,0-3-1 0,3 4 1 16,1-2-4-16,-3 2 0 0,2 0-19 0,3 1 4 0,-4 1 0 15,0-1 0-15,1 1 15 0,-3-1-8 0,5 0 1 16,-4 1-1-16,-1-1 1 0,3 3-12 0,1-3 16 0,-4-1-20 16,3 2 11-16,2-4 1 0,-1 2 8 0,1-2-20 15,-2 0 16-15,0 0-16 0,0-1 8 0,-3-3 7 0,2 0-18 16,0 0 11-16,-1 0 7 0,-1-3-11 0,-1 1 0 15,1 0 0-15,0-2 4 0,0 2 4 0,-2-2-8 0,4 2 8 16,-2 0-8-16,0-1 0 0,1 1 0 0,-1-2 8 16,2 1 0-16,-1 0-4 0,-1-1 0 0,0 1 0 15,2-2 0-15,-2 1 0 0,0-2 0 0,3 0-12 0,-6-1 4 16,6 2 8-16,-6-3 0 0,3 2 0 0,0-1-12 16,0 1 4-16,0-2 8 0,0 2 0 0,0 0-8 0,0 0 0 15,0 2-8-15,0-2 0 0,0 0 4 0,0-1 8 16,0 3 8-16,0-3 0 0,0 2 0 0,0-1-4 15,0-3-8-15,0 3 4 0,0-3 8 0,3 0-12 0,0 2 4 16,-1-2 4-16,1 0-8 0,-2-2 4 0,1 0 4 16,0 1-8-16,1 1-8 0,-2 0 12 0,1 0 0 0,0 0 8 15,-1 0 0-15,3 1-12 0,-4-2 4 0,0 3 4 16,1-1 0-16,2-1-8 0,0 0 0 0,-1-2 0 0,-1-1 4 16,-1 2-12-16,-1-2 12 0,1 0 0 0,0 0 8 15,1 0 0-15,-2 0 0 0,2 0-12 0,-2 0 4 0,1 0 0 16,0 0 0-16,-2 0 0 0,2 0 0 0,-3 0 0 15,0 2 0-15,0-2 0 0,-2-2-12 0,2 2 12 0,-4 0 0 16,3 0 8-16,-6 0-12 0,4 0 12 0,-4 0-12 16,2 0-4-16,-1 0 0 0,0 0 8 0,-3 0 0 0,2 0 0 15,-3 0 0-15,-1 0 0 0,1 0 0 0,-3 0 4 16,3 0-4-16,1 0 0 0,-4 0 0 0,2 0 0 16,-4 0 0-16,7-2 0 0,-4 2 8 0,0 0-8 0,1-1-4 15,1-2 4-15,-4 0-4 0,4 2 4 0,-4-1 0 16,4-1 0-16,-2 0 0 0,0 1 0 0,1-2 4 15,1 0-4-15,1 2 0 0,-2-1 0 0,1 2 0 0,0-2 0 16,2-1 0-16,3 2 0 0,-4 2 8 0,2-2 0 16,2 2 0-16,-1 0-12 0,1 0 0 0,-2 0 4 0,2-1-4 15,-1 1-8-15,1 1 12 0,0-1 0 0,-3 0 8 16,3-1-12-16,0 1 0 0,0 0 0 0,-3 0 0 0,2 0 4 16,-1 0 0-16,1 0-12 0,-2 0 20 0,1 0-4 15,-1 0 0-15,0 0 0 0,1 0 0 0,-2 0-8 16,-1 0-12-16,-1 0 24 0,1 0-4 0,2 0-20 0,-4 1 12 15,2 1 8-15,-4 0-8 0,2 2-8 0,0-1 20 16,0 0-20-16,-2-2 20 0,2 1-20 0,-3 2 20 0,2-1-19 16,-2-3 18-16,1 0-14 0,3 1 18 0,-2-1-3 15,2-1 0-15,-3 1 0 0,2 0-12 0,-2 0 12 0,3 0-12 16,1 0 4-16,-3 0 8 0,3 0-8 0,-1 1 0 16,0 1 0-16,-2 0 0 0,5 1 0 0,-4 0 0 0,2 0 0 15,0 1 0-15,0-1 0 0,1 0 0 0,-1 0 0 16,0-1 0-16,-1-2 0 0,3 1 0 0,1-1 4 0,-2 0 4 15,3 0-4-15,-3-1 0 0,2 1 4 0,-2 0 0 16,3 0 8-16,-4 0-8 0,2 0-8 0,-1 0 4 16,0 0 0-16,1 0 4 0,0 0-4 0,0 0 0 0,3 0 0 15,-3 0 0-15,3 0 17 0,0 0-1 0,3 0-20 16,1 0-4-16,-2-2 0 0,4 2 0 0,1-1 16 0,-3-1-20 16,4-1-4-16,-1 0-5 0,4-1-23 0,0-1-12 15,0-1-38-15,3 0-64 0,-1 0-58 0,2-3 4 16,-1 0 25-16,2 2 22 0,1-2 18 0</inkml:trace>
  <inkml:trace contextRef="#ctx0" brushRef="#br0" timeOffset="156373.01">23438 7260 119 0,'0'1'93'0,"0"-1"-7"16,0 0-4-16,0 2-3 0,-2-4-11 0,2 2-17 15,3 0-1-15,1 0 8 0,-1 0-3 0,2 0-3 0,1 0-1 16,0 0-21-16,0 0 14 0,2 0-6 0,3 0-4 15,0 0-16-15,1 0 17 0,-2-3-13 0,2 2-2 16,2-2-1-16,-2 0-4 0,1-1 8 0,1 0-11 0,-1 1 0 16,3 0-1-16,-2 0-3 0,0 0 0 0,1 1-4 15,0 2 0-15,0 0 0 0,0-1 0 0,0 1-4 0,-1 1 7 16,2-1 1-16,-1 0-4 0,-2 0 4 0,4 0 0 16,-1 0 12-16,2-1-8 0,-2 1 0 0,-1 0 0 15,1 0 0-15,-2 0 8 0,2 0 0 0,-2 0-3 0,1 0-1 16,-1 0 0-16,-3 0-3 0,-1 0-1 0,2 0 1 0,-2 0-1 15,-2 0-20-15,1 0 20 0,-1 0-3 0,-2 0-1 16,-1 1 1-16,1 1-1 0,0-2 1 0,-1 3-1 0,-2 0 1 16,2-1-5-16,-2 1 0 0,1-3 0 0,0 4 1 15,-2-3-1-15,1-1 0 0,0 0-12 0,-3 2 12 16,3-2-17-16,-1 2 9 0,1-1-9 0,-1-1 17 0,-2 0 1 16,0 0-1-16,1 0 0 0,-1 3-21 0,0-1 21 15,3-1-16-15,-4 1 20 0,-1-4-16 0,2 4-1 0,0 1 1 16,0-1-1-16,0 0 1 0,0 1 20 0,0-1-20 15,0-1 21-15,0-1-13 0,0 3-9 0,0 2 22 0,0-5-13 16,0 1-9-16,0 2 1 0,0 2 4 0,-1-2 16 16,-3 0-20-16,1 1 0 0,0 2 3 0,-1-3 1 15,-1 2 17-15,0-1-1 0,-1 2-20 0,-1-1 12 0,0 1 9 16,-1 1-22-16,1 1 5 0,-1-1 0 0,-1 2 12 16,-1 0-3-16,1 2 12 0,-4-1-9 0,5-1 1 15,-3 5-1-15,-1-2 1 0,0 0-1 0,4 3 1 0,-4-2 0 16,2 1-9-16,2-1 13 0,-2 2-5 0,3-1 1 15,-2 1 0-15,1 0 0 0,-2 1-1 0,1-1-3 0,-1 0 4 16,-1-1 0-16,2 1 0 0,-1 0-5 0,-2 0 9 0,1 0-13 16,-1-2 0-16,2 1 0 0,-2-3 0 0,1 3 5 15,-1-2-5-15,0 0 4 0,2-1-4 0,-2 1 0 16,3-3 0-16,0 0 5 0,-1 0 0 0,4-2-5 0,-2-1 0 16,0 0 4-16,3 0-4 0,0-4 0 0,2-1 5 15,2 1-1-15,1-1 1 0,-4-1-1 0,4 0 1 0,0 0 9 16,0 0-10-16,0-1 5 0,2-1 1 0,-2 4-15 15,0-2 24-15,-2 0-24 0,2 0 19 0,0-2-9 16,0 1-15-16,0-2 10 0,0 0 0 0,0-3 0 0,0 1 10 16,4-1-15-16,-3-1-9 0,2-1 14 0,1 2-5 15,0-1-9-15,2 0 14 0,-1 0-4 0,2 0-1 0,1 1 1 16,-2 0-1-16,2 0 0 0,-4 1 1 0,4 1-1 16,-3-2 1-16,2 3-1 0,-1 0 14 0,-2 1-13 0,3 2 4 15,-2-2 4-15,0 2-8 0,-1 0 4 0,2 0 9 16,1 2-14-16,-3 1 1 0,3 0 4 0,-1-1 4 15,3 1-4-15,0 1 5 0,-1 2 4 0,1 0-9 0,0 3 9 16,-1-1-4-16,4-1-1 0,-2 2 6 0,2 2 13 16,-2-1 10-16,0 0 1 0,1 0 0 0,2 2 5 0,-5-3-9 15,1 1 21-15,2 1 1 0,-1-2-3 0,-2 0-11 16,-2 0 1-16,3-2 12 0,-2 1-22 0,-2-2 1 16,-1-2-18-16,0 2 0 0,0-3 12 0,1 2-18 0,-2-4-6 15,0 1-6-15,2-1-12 0,-2-1-6 0,4 0-12 0,-6 0-39 16,7 0-40-16,-2 0-9 0,-1-3-46 15,1 0-71-15,-1 0-54 0,-2-1 23 0,3-1 43 0,-2 1 36 16,-3-2 14-16,6 0 22 0,-4 0 25 0</inkml:trace>
  <inkml:trace contextRef="#ctx0" brushRef="#br0" timeOffset="156929.66">24295 7747 123 0,'0'5'93'16,"0"-1"-22"-16,-2 1 1 0,2 1 3 0,-2-1-3 0,6 2-22 15,-4-1 1-15,0 1 7 0,-2 1-4 0,2-2-13 0,0 1 14 16,0 1-11-16,0-1 4 0,0 2-3 0,0-1 0 16,0 2 1-16,0 0 3 0,0-2 5 0,0 2 1 0,0 0-12 15,-2 0 1-15,2 1 0 0,-3 1 1 0,2-2 8 16,1 4-7-16,-5-4 5 0,5 1 1 0,0 1-12 15,-1-2-9-15,1 1 14 0,0-1 1 0,-2-1 1 0,4-1-4 16,-1-1 0-16,-2 1 12 0,1-3-4 0,0 2-25 16,0-3 21-16,1 1 1 0,-1-1-4 0,0-1 1 15,0-1-4-15,0-1-12 0,0 2 1 0,5-1 0 0,-4-2 0 16,2 1 1-16,1-1 1 0,-4 0 19 0,0-1-5 16,4 1-25-16,1 0 26 0,-1 1-26 0,3-2 36 15,-2 1-35-15,0 0 14 0,-1 0 17 0,0 0-23 0,2 0 1 16,5 0 16-16,-5 0-22 0,1 0-1 0,-1 0-8 0,2 0 17 15,-4-2-24-15,5 2-1 0,-3 0-25 0,2-3 17 16,1 2 9-16,-2-1-42 0,1-1-16 0,1 0-15 16,-1 0-43-16,1 0-37 0,1 0 4 0,-1-1-33 0,-1-1-19 15,0 2-18-15,-1-1-50 0,2-1-38 0,0 2 17 16,1-1 46-16,1-1 24 0,0 1 20 0,2-1 23 0,3 1 26 16</inkml:trace>
  <inkml:trace contextRef="#ctx0" brushRef="#br0" timeOffset="157323.76">24936 7929 87 0,'0'0'125'0,"0"0"-4"0,0 1-17 16,2-2 11-16,1 2 9 0,-1-2-15 0,1 1-9 0,0 0 12 16,2 0-5-16,0 0 1 0,4 0-8 0,-2 0 18 15,2 0-12-15,2 0-5 0,-1 0 8 0,-1 0-10 16,-1 0-20-16,3 0 18 0,0 0-27 0,2 0 12 0,-4-2-1 15,1-1-9-15,2 1-17 0,-1-2 2 0,-1 1-31 16,1 0 20-16,-1 0-19 0,-2 0-6 0,1-1-14 0,-1-1 0 16,-2 2-14-16,2-1-41 0,-1 1 15 0,0-1-25 15,-2 2-30-15,0-3 4 0,0 2-2 0,-4-3-29 16,2 4-4-16,-3-3-13 0,0 2-24 0,4-2-26 0,-8 2-42 16,0-3-38-16,-1 2 36 0,0-1 19 0,-1-1 21 0,0 2 28 15,1-2 23-15</inkml:trace>
  <inkml:trace contextRef="#ctx0" brushRef="#br0" timeOffset="157547.17">24881 7683 109 0,'0'0'135'0,"0"-2"5"0,3 2 3 0,2-1-5 15,0-1-10-15,3-1-6 0,0-1-25 0,1 1 6 16,4-2-25-16,0 2 9 0,4-4-11 0,-3 1-26 0,5 1 8 16,-1-1-24-16,-1 2-22 0,-1-1-33 0,1 2-21 15,1-1-57-15,-3-1-87 0,0 1-65 0,-1-1 34 16,-1 1 21-16,-4-2 17 0,2 0 26 0</inkml:trace>
  <inkml:trace contextRef="#ctx0" brushRef="#br0" timeOffset="158589.69">25716 7348 73 0,'2'2'107'16,"-4"-4"-14"-16,4 2 7 0,-4 0-7 0,2 2 1 0,0-2-11 16,2 0-3-16,-1-2 1 0,3 2-8 0,0 0 13 15,2 0-6-15,1 0-8 0,-1 0-10 0,2 0 17 0,1 0-3 16,3-3-23-16,-3 3 13 0,-1 0-24 0,5-3 18 15,-2 0-25-15,3-1 14 0,-1 1-23 0,1-2 15 0,2-1-13 16,-1 2 0-16,1-1-19 0,1 1 19 0,0-1-9 16,0 1 5-16,0 1-14 0,1 0-10 0,-2 1 20 15,-2 1-20-15,-1-1-5 0,0 2 24 0,-3 0-24 0,0 0 20 16,-1 0-20-16,-3 2 10 0,1-4 10 0,-6 4-25 16,3-4 15-16,-3 2 10 0,1 0-25 0,-2 0 25 15,3 0-15-15,-3 0-5 0,3 0 15 0,-3 0-20 0,-3 0 10 16,7 0 5-16,1 0 5 0,-3 0-5 0,-4 0-5 15,5 0 5-15,-3 0-15 0,2 0 15 0,-4 0 10 16,4 0-20-16,0 0 10 0,-4 0 0 0,2 0 6 0,0 0-1 0,0 2 0 16,0 1 0-16,0-2 1 0,0 2-1 0,0-1 1 15,0-1 10-15,0 1-16 0,0-1 11 0,0 2-10 16,0-1-1-16,0-2 11 0,0 0-16 0,0 0 6 0,0 0-6 16,0 1 0-16,-3 2 0 0,3-3 0 0,-2 5 5 15,-1-4-5-15,0 2 6 0,-2 2-6 0,2-1 5 16,-2 2 12-16,1 0-17 0,0 0-11 0,-1-1 16 0,-2 4 1 15,2-2-1-15,0 1 12 0,0-1 0 0,1 1-11 16,0 2 11-16,4-1-6 0,-3 2 7 0,2-2-24 0,-1 3 23 16,-1 1 1-16,3-1-24 0,0 3 24 0,3 2-24 15,-1 1 24-15,-4-2-24 0,-1 5 30 0,3-1-12 0,0 2-18 16,0 2 30-16,0 0-24 0,0-1 24 0,0 1 1 16,0 1-12-16,0-1-1 0,0 0 8 0,0 1-1 15,0-3 0-15,0 0-12 0,0-1 13 0,0-1 20 0,0-1-27 16,0-1 28-16,0-1-20 0,0-1 15 0,0-3-22 15,0 1 0-15,0-2 15 0,0-1-14 0,0-2-7 0,0-2-1 16,0 1-14-16,0-2 29 0,-1 0-22 0,1 0 0 16,0-2 0-16,0-1 0 0,0 2 0 0,-2-1-8 0,2-2 1 15,0-1-8-15,0 1-7 0,-1-2-7 0,2 1-14 16,-1-1 8-16,0 0-33 0,0-1-11 0,0 1-33 0,0-2-12 16,0 2-20-16,0-3-15 0,0-1-27 0,0-2-72 15,0 0-35-15,0-3 34 0,0-2 35 0,0-1 33 0,0-3 26 16,0 0 18-16</inkml:trace>
  <inkml:trace contextRef="#ctx0" brushRef="#br0" timeOffset="158933.28">25848 7666 112 0,'0'-1'118'0,"0"2"11"0,0-2-15 0,0 2-2 16,0-2 4-16,0 2-21 0,-2-4-6 0,4 0 1 16,-2 1 8-16,3 0-13 0,1-1 9 0,1-2 2 0,1-1 3 15,1 2-19-15,2-2 21 0,2 0-6 0,0 1-16 16,3 2-11-16,-1-1 6 0,0-2-2 0,1 2-3 0,-1 2-9 15,1-1-3-15,-1 1-11 0,1 2-4 0,-2-1-6 0,4-1-6 16,-3 1-5-16,0-1-12 0,2-1-1 0,-2 0-43 16,4-1-6-16,-4 1-29 0,3-2-4 0,-3 1-25 15,1-2-17-15,-2-2-9 0,0 4-26 0,2-2-61 0,-5 0-71 16,4 0 14-16,-5-2 24 0,0 1 38 0,0 2 27 16,-2-1 26-16,0 2 4 0</inkml:trace>
  <inkml:trace contextRef="#ctx0" brushRef="#br0" timeOffset="159667.9">26511 7342 52 0,'2'3'110'0,"-5"-3"-10"16,1 3-7-16,0 0-7 0,2 0 0 0,-3 1-14 16,3 3-3-16,0-1-21 0,-1 0-1 0,1 1 16 0,-3-2-12 15,3 3 9-15,-2 0-11 0,2 0-8 0,-3 2 17 16,2-1-1-16,-3 2-18 0,3-2 16 0,1 1-11 16,0-1-4-16,-3 2 0 0,3-1-3 0,0 1-4 0,-2-4 1 15,4 1-5-15,-2 1-3 0,0-3 0 0,0 0-5 16,0-2 1-16,0 0 9 0,0-4-4 0,0 2-19 15,0 0 6-15,3-2 0 0,2-2-5 0,-2 0 0 0,3 4 9 16,0-5-9-16,1 0-4 0,1 2-1 0,0 1 10 16,2-2-4-16,0-1-10 0,-2 3 0 0,3 0 9 0,-5-1-9 15,2-1-9-15,0 2 9 0,1 3-5 0,-4 2 24 16,3-5 0-16,-1 5-19 0,0 2 23 0,-2-1-18 0,1 1 29 16,-1 1-10-16,2 2 1 0,0 1 0 0,-2-1 0 15,-2-1 11-15,4 2 1 0,-2-4-16 0,-4 2 11 0,7-1 0 16,-7 0-4-16,1 0-23 0,-1-3 23 0,-1 1-11 15,2 0-17-15,-2-2 29 0,0 1-29 0,0-1 29 16,0 2-23-16,-2-1 24 0,2 1-24 0,0-2 30 0,0 2-18 16,0-1 7-16,-3 2 0 0,-1-1 7 0,-1 0 0 0,0 2-6 15,1-2 0-15,-5 1 22 0,0 1-21 0,1-1 22 16,0 0-5-16,-1 0-23 0,0 0 9 0,-1-1 15 16,0 2-14-16,-1-4 8 0,3 2 0 0,-1 0-6 0,-2-1-25 15,3-2 25-15,-2 1-41 0,2 1-1 0,-1-2 34 16,3 0-8-16,-2 0 0 0,0-3-9 0,0 1-8 15,2 1-8-15,-1-2-34 0,-1 0-7 0,1 0-31 0,0 0 19 16,1 0-28-16,-1-3-31 0,-2 4 13 0,5-1-18 16,-3 0-28-16,2-1-20 0,0-2-15 0,2-2-32 0,2-1-64 15,-1-1 3-15,-1-2 43 0,3-2 38 0,0 0 16 16,0-3 30-16,0-1 8 0</inkml:trace>
  <inkml:trace contextRef="#ctx0" brushRef="#br0" timeOffset="159927.94">26429 7392 112 0,'5'-2'129'0,"1"-1"-1"0,0 2-2 15,2-1-14-15,1 2-14 0,1 0-21 0,2 0 7 16,-3-1-24-16,5-3 11 0,-3 2-18 0,3-1-3 16,2 3-19-16,-3-3 11 0,4 3-26 0,1-2-4 0,-6 1-8 15,6 1-36-15,-6-3-37 0,1 1-38 0,1-1-90 16,-2 1-14-16,-2-2 27 0,-2 3 23 0,0-4 18 0</inkml:trace>
  <inkml:trace contextRef="#ctx0" brushRef="#br0" timeOffset="160527.79">27030 7629 76 0,'-2'1'93'0,"1"1"-14"0,1-2-4 15,0 3 14-15,0-3-17 0,0 0-14 0,0-2 7 16,3 2-4-16,-2 0 1 0,3 2-3 0,-1-2-8 0,2-2-10 16,0 2 8-16,1 0-8 0,5-1 4 0,-3-2 1 15,3 1-4-15,0-3-4 0,2 1-3 0,-3 0 0 0,3-2-3 16,0 1-16-16,1-2-8 0,-1-1 0 0,1 2 16 15,-3 2-4-15,0 1 0 0,2-2-16 0,-4 2 17 16,4 1-17-16,-4 0 16 0,1-1-16 0,1 3 21 0,-3 0-8 16,1 0 3-16,-1 0 1 0,2-2-8 0,-2 2 17 15,0 0-9-15,0 0 14 0,1 0 4 0,-1 0-7 0,-2 0-10 16,2 0 19-16,0 2-4 0,1-2-9 0,-2 1-14 16,-1 2 14-16,3 0-4 0,-1-3 6 0,-1 3-16 15,-2 0 6-15,2-1-5 0,0-1-15 0,-2-1 15 0,-1 2 5 16,0-2-15-16,-1-2 0 0,-2 2 1 0,1 0-6 0,1-1-16 15,-3-2 16-15,1 0-25 0,-1 1-5 0,0-2-4 16,0-1-38-16,0 2 2 0,0-5-34 0,0 1-17 0,0 1-41 16,2-4-51-16,-2 1-36 0,-2 1 29 0,1-2 28 15,-5 1 31-15,3-2 4 0</inkml:trace>
  <inkml:trace contextRef="#ctx0" brushRef="#br0" timeOffset="160997.16">27248 7246 87 0,'0'1'75'0,"-2"1"-4"15,2-2 1-15,0 2-1 0,0-4 1 0,0 4-25 0,0-4 0 16,0 2-18-16,0 3 18 0,0-1-8 0,0-1-2 0,0 2 3 16,0-1-3-16,0 1-1 0,-3 1 5 0,3-1 0 15,0 2-15-15,-1-1-4 0,1 0 19 0,0 1-11 0,-3 0-7 16,1-1 8-16,1 1-1 0,1 2 13 0,0-1-1 15,0 3-14-15,-2-1-1 0,4 2 13 0,-2 1 4 16,-2 1 0-16,2 1-3 0,2 1 22 0,-4 2-17 0,2 2 10 16,0 2 1-16,0-1 6 0,0 4-8 0,0-1 20 15,0 2-2-15,0-1-13 0,0 3 2 0,0-1-4 0,0-1-15 16,0-2 13-16,0 1-5 0,0-4-4 0,2 0-5 16,-2-3-6-16,3-3-5 0,-3-1-19 0,4-3 7 0,-1-2-6 15,1-2-6-15,-1-2-14 0,2 0-37 0,1-3-17 16,-3 2-63-16,3-4-29 0,1 1-39 0,-2-5-56 15,-2 0-57-15,-2 0 21 0,3-3 47 0,-4 1-10 0,1 1 74 16,-1-2 16-16,0-3 25 0</inkml:trace>
  <inkml:trace contextRef="#ctx0" brushRef="#br0" timeOffset="162037.1">28131 7356 98 0,'0'-2'82'16,"0"2"7"-16,0 0-17 0,0-1 14 0,0 1-22 0,1 0-10 15,4 0-3-15,-5 0 7 0,0 0-15 0,3 3-6 16,-2-3 0-16,3 1-4 0,-3 2 11 0,-1 0-11 16,3 0 16-16,-3 2-12 0,2-1-11 0,1 2 8 0,4 0-3 15,-7 2 7-15,1 1-11 0,4-2 4 0,-2 2 4 16,2 0 0-16,-5 5-19 0,4-3 12 0,0 3 8 15,-3 0-8-15,3 2-12 0,0 1 13 0,2 2 0 0,-6 2 0 16,3-3 4-16,2 5-8 0,2-2 22 0,-6 1-21 16,3 2 22-16,-1-1 1 0,0 1-8 0,0-1 1 0,-3 0 5 15,3-2-4-15,-3 2 10 0,1-2-23 0,-1 0 0 16,0 1 1-16,-1-3-5 0,1 1 21 0,-2-1-4 0,4 1-5 16,-2-2 1-16,-2 0-27 0,1-3 22 0,-4 2-5 15,2-1 1-15,0-1-30 0,0 0 24 0,-4-1 0 0,2-1 0 16,1-1-11-16,-5 0-1 0,4-1 13 0,-2 1-12 15,2-3 0-15,1-1-7 0,-4 2 7 0,2-4-7 16,1 0 7-16,0 0-6 0,2-2 6 0,-2 0 0 16,1 0 0-16,-3-1 8 0,4-2-8 0,-3 1-6 0,2-2 7 15,0 1-1-15,-4-1-6 0,2 0 0 0,1 0 21 0,-2 0-21 16,-1 0 0-16,-1-1 1 0,1 1-1 0,2 0 0 16,-5-2 15-16,1 2-8 0,2-1 8 0,0-2-22 15,-1-1 30-15,1 0-30 0,2 0 0 0,-1-1 30 0,0-2-15 16,2 1-15-16,0-2 31 0,0-2-7 0,5 2-32 15,-3-2 39-15,1 1-7 0,1-2 1 0,-1-1-9 0,1 0-16 16,1 0 17-16,0-2-1 0,0 3 1 0,1-3-9 16,1 1 1-16,-1-1-9 0,6-1 0 0,-2-1 0 0,3 1 0 15,-1-2 0-15,4 2-9 0,1 0 1 0,0 0-1 16,1 0-24-16,-1 0 33 0,0 1 0 0,-1 1-16 0,3 3 16 16,-1-1-33-16,-5 2 17 0,2 0 24 0,2 3-16 15,-4 0-7-15,2 0 22 0,-2 5-14 0,1-4-9 16,0 4 24-16,-1-1-16 0,-4 2-8 0,3-1 1 0,-1 1-9 15,0 0-21-15,-3 0-7 0,2 0-6 0,-1 0 23 16,-1 0-27-16,-3 0-11 0,0-2-35 0,3 2-12 0,-3-1-31 16,0-4-25-16,-2 1-65 0,2-4-58 0,2 2 7 15,0-4 44-15,2 1 33 0,-4-3 20 0,2 1 34 16,-4-4 8-16</inkml:trace>
  <inkml:trace contextRef="#ctx0" brushRef="#br0" timeOffset="162311.41">28240 6979 55 0,'-10'5'114'0,"-2"-2"0"0,0 1-3 0,4 1-10 16,-1-1-18-16,1 2-33 0,2 0 8 0,-2-1-6 15,0 0-16-15,2 2-6 0,-1-1-12 0,2-1-3 16,1 3-23-16,-2-3-17 0,1 1-34 0,0-2-65 0,3-1-52 16,-1 0 14-16,3-1 16 0</inkml:trace>
  <inkml:trace contextRef="#ctx0" brushRef="#br0" timeOffset="163202.07">29277 7299 109 0,'-5'0'114'0,"5"0"4"0,-1-2-22 0,-1 2 16 0,-1 0-11 16,0-1-24-16,-2 1-8 0,0 0-2 0,2 0 15 15,-6 3-19-15,2 0 10 0,-2-1 0 0,0 3 9 16,-3 0-18-16,1 1 5 0,0 1 1 0,-2 1 10 0,0-1-7 15,-4 4 3-15,4-1 2 0,-2-2-22 0,0 2 12 16,1-1 1-16,-2 2-8 0,-1-2 3 0,3 1-5 0,0-1 3 16,-1 2 7-16,1-2-21 0,2 0 19 0,0 0-30 15,-2 1 28-15,5-1-32 0,-4 0 28 0,4-1 1 0,-1 2-33 16,-2-2 14-16,4 2 17 0,-2-2-22 0,4 0 1 16,-5 3-8-16,4-2 2 0,-1-1 16 0,4 2-25 15,0-2-15-15,0-4 16 0,2 3-8 0,-1 0 0 0,3-4 1 16,-1-2-1-16,1 1-8 0,-2-1-18 0,4-1 18 15,-2 0-9-15,-4-1 0 0,9 1 0 0,-3-2 0 0,3-1-18 16,1 0 1-16,-2 0 17 0,3-1 17 0,1-1-25 16,1-2-18-16,1 0 26 0,-1 2 0 0,4-4-34 15,-4-3 34-15,3 6-42 0,0-2 34 0,1 1-17 0,1 0 9 16,-3 2-1-16,2-1 1 0,1 1 1 0,-5 0 7 0,4 5 0 16,-2 0 0-16,-1-2 0 0,0 2-15 0,0 0 31 15,0 1-32-15,-1-2 32 0,2 3 8 0,-1 0-9 0,-2 3 1 16,2-4 0-16,0 4 0 0,0-2-32 0,0 2 32 15,2 3-16-15,-4-2 1 0,4 2-17 0,-1-4 17 16,-1 2 22-16,2-3-30 0,-4 2 7 0,2-2 23 0,1-2-15 16,-3 1-7-16,0-2-1 0,-2 0-7 0,2-2-15 15,-5 2-7-15,2-1-28 0,0 1-31 0,-4-3-9 0,1-1-19 16,-2 2-27-16,0-4-30 0,0 1-11 0,-2-2-20 16,1-1-50-16,-4 0-22 0,2 0 42 0,-2 2 42 15,0-1 16-15,-3 0 23 0,4-2 12 0</inkml:trace>
  <inkml:trace contextRef="#ctx0" brushRef="#br0" timeOffset="163571.29">29237 7279 66 0,'2'2'107'0,"2"-2"-7"0,-4 0 0 0,0 0 0 0,0-2-2 16,4 2-22-16,-4 0-11 0,1 2 1 0,-1 2-4 16,-1-1 1-16,1 2-36 0,0-1 40 0,0 5-10 15,0-1 8-15,0 2 9 0,0 1-3 0,0 2 1 0,0-1-19 16,0 2 9-16,0 1 2 0,0 1 0 0,0 1-2 16,1 1 20-16,-1 1-8 0,0 2 8 0,0 2-12 0,2 1 2 15,-2 3-2-15,0-2-16 0,0 4 26 0,-2-2-27 16,2 1 13-16,0 1 9 0,0-2-3 0,0 0-32 15,0-3 21-15,0-2-4 0,0 1-36 0,0-4 1 0,2-1-7 16,-2-1 22-16,0-3-7 0,1-1-22 0,-1-3-1 16,0-1-7-16,2-2-7 0,-2-2 7 0,2-2-15 0,-2-1-16 15,-2-1-27-15,4-1-14 0,-2 0-17 0,-2-1-72 16,4-4-33-16,-1 0-9 0,2 0-65 0,-3-3-58 16,5-1 30-16,-3-1 49 0,3-2 35 0,-4-1 25 0,7-3 30 15,-3 1 10-15</inkml:trace>
  <inkml:trace contextRef="#ctx0" brushRef="#br0" timeOffset="164389.19">29579 7411 59 0,'4'-4'82'0,"1"-1"-7"15,-2 0 7-15,4 0-4 0,-2-1 1 0,4 1-28 16,-1-1 6-16,1 2-6 0,-1-1-4 0,2-3 11 0,-2 4-3 15,1 0-3-15,-1-2-1 0,1 1 2 0,-1 1 3 16,2-1 4-16,-1 4-14 0,-1-1 8 0,2 1 9 16,-4-1-12-16,5 2 1 0,-3 0 9 0,2 0-4 0,-3 0-2 15,0 0-4-15,1 0-21 0,-2 3 18 0,2 0-21 16,-2 0 18-16,1 2-13 0,-4 1-14 0,2 0 10 0,-5 2 1 16,3 2-1-16,-2 0 1 0,1 4-5 0,-2-4 6 0,0 2-5 15,0 0 0-15,-2 2 1 0,2-1 10 0,0 1 1 16,0-1-5-16,0 1 1 0,-1 0-22 0,-2-1 0 15,-1 3 22-15,1-2-27 0,-2 2 23 0,0-2-24 0,-2 2 24 16,1-2 1-16,-1 1-6 0,-3-2 0 0,1 2-24 16,5-1 24-16,-3-1 1 0,-3-2-19 0,3 1 13 15,1-1-32-15,-3 0 7 0,1 1 25 0,-1-3-32 0,3 2 32 16,-1-4 0-16,-1 2-32 0,2-1 20 0,-2-1 12 16,2 1-13-16,0-2 1 0,-1-1-1 0,0 2 1 0,0-1-7 15,1-2 19-15,-2 2-12 0,1-1 40 0,1-2-27 16,0 0 35-16,1-2 2 0,-1 1 2 0,2-1-22 0,-3-1 9 15,4 0 1-15,0 0 1 0,-1-1 1 0,4 1 1 16,-1 0 1-16,1 0 1 0,0 0 11 0,0 0-17 16,-3-3-9-16,6 1-18 0,-3-1 0 0,0-1 29 0,0-1-38 15,0-2 30-15,0-1-21 0,0-1-9 0,1 0 21 16,6-3-21-16,-4 3-10 0,4-3 0 0,2-1-10 0,-1 1 10 16,1-2-21-16,2 1 1 0,0-2 1 0,2 1-1 15,-2-1 0-15,0 2-9 0,1 0-19 0,-2 2 11 16,0 0 18-16,-1 2 19 0,-3 0 0 0,1 2 0 0,1 2-37 15,-2 2 37-15,-3 0 0 0,2 2 0 0,0-1 0 16,-2 4 0-16,0 0 0 0,2 3 9 0,1 0-45 0,-2 2 9 16,0 2 45-16,1 0-27 0,-2 2 9 0,2 0 0 0,-1 3 0 15,1 0 18-15,-1-1-9 0,0 2 18 0,1 2-17 16,-2-2 8-16,2 1 1 0,-1-1-1 0,2 2 1 16,-2-3 0-16,0 2-9 0,1-4-1 0,-3 3 1 0,-1-3 0 15,4-2-10-15,-5 0 0 0,5-2-10 0,-3 0-9 16,2-1-10-16,1-1-55 0,0-4-58 0,-2 1-16 15,2-3-33-15,0 1-37 0,-2-1-40 0,3-1-24 0,0-2-54 16,0 0 20-16,-1-3 54 0,3 0 42 0,0 1 34 16,-2 1 21-16,2-3 17 0,2 0 26 0</inkml:trace>
  <inkml:trace contextRef="#ctx0" brushRef="#br0" timeOffset="164601.9799">30295 7899 151 0,'-11'9'132'16,"1"0"-13"-16,1 0-12 0,0 0-17 0,-1 0 5 15,4 0-29-15,-2-2-8 0,0 2-6 0,2 0-4 16,1-3-6-16,2 2-9 0,-2-3-10 0,-2 2 7 0,0-1 1 16,0-1-4-16,1 3-4 0,-1-3-15 0,3 0-20 0,-4 0 12 15,3-2-23-15,-1 0-4 0,3-1-30 0,-2-1-29 16,2 1-55-16,0-5-45 0,1 0 2 0,2-2 23 0,2 0 19 15</inkml:trace>
  <inkml:trace contextRef="#ctx0" brushRef="#br0" timeOffset="165433.8899">30575 7329 76 0,'0'-2'86'0,"0"4"-4"16,0-4 11-16,0 2-14 0,0 2-4 0,0-4-21 0,0 1 0 16,0 1-3-16,0-2 4 0,0 2 0 0,0 0-4 0,0 0-18 15,0 0 19-15,0 0-11 0,0 0-7 0,1 3 7 16,-1-1 1-16,2-1-8 0,1 4 1 0,-3-1-4 0,0 2 16 16,0-1 0-16,0 2-19 0,2 1 8 0,-2 1-4 15,0-2 1-15,1 2 0 0,-2 0-4 0,-1 0 8 16,2 0-7-16,0 0-4 0,0 3 13 0,2-1-4 0,-2 1-18 15,0 1 19-15,0-1-9 0,-2 0 5 0,2 0-14 16,0 0 10-16,0 2-4 0,0-1 9 0,0-1-14 16,0-1 1-16,0 0-1 0,0-1-4 0,0-3 10 0,0 1-5 15,0-2-10-15,0-2 11 0,0-1-16 0,0-2 0 0,2 1-10 16,1 0 10-16,2-4 0 0,0 2 0 0,1-3-5 16,-2 0 5-16,4 0-5 0,0 0 0 0,3 0 0 15,-1 0 0-15,-4-1 0 0,5-1 0 0,-3 2 11 0,0-1-1 16,-1 4 1-16,2-2-1 0,-1 2 1 0,-2-1-11 15,1 1 5-15,-1 0-10 0,1 0-1 0,2 3 1 16,-3-2 5-16,0 4 0 0,2-4 0 0,0 4 0 0,2-1 0 16,-2 1 0-16,1-1 0 0,0 2 0 0,-1 0 0 15,5-1 0-15,-7-1 0 0,2-1 0 0,0 3 0 0,1-1 0 16,-1-1 5-16,-3 2-15 0,3-1 15 0,-2 1 0 0,-3 0 1 16,2 0-1-16,0 0 0 0,-3 1 6 0,-1-1 11 15,1 2-12-15,-2-3 1 0,2 0 11 0,-2 1 1 16,-2 1-12-16,2 0-11 0,0-1 22 0,-2 1-22 0,4-1 29 15,-2 0-29-15,0 1 29 0,0 1 1 0,-3 0 0 16,1-1-6-16,-3-1-12 0,2 1 7 0,0 0-1 0,-5-1 1 16,2 1 7-16,-1 2-1 0,-1-4 1 0,-2 4 1 15,2-3 13-15,-2 2-12 0,-1 0-15 0,2-2 29 0,-3 2-35 16,2-2 37-16,-3 0 0 0,1 0-7 0,0 0 1 16,3 0-7-16,0-2-15 0,-1 1-16 0,2-1 0 15,-2 1 16-15,-1-1 15 0,3-1-39 0,2 0 41 16,-2-1-9-16,-1 1 1 0,1-2-8 0,0-1 0 0,0 3-9 15,-2-3-42-15,2 3 1 0,0-2 33 0,0-1-24 16,-1 0-9-16,1 0-6 0,2 0-8 0,-2 2-21 0,-1-2 24 16,2 0-35-16,1 0-10 0,-2-2 4 0,2 2-33 15,1-1-6-15,2-3-45 0,-2 1-16 0,2-3-5 0,3-2-71 16,-2 1-28-16,0-5 37 0,2 0 29 0,0-2 29 16,0-2 29-16,0 1 26 0</inkml:trace>
  <inkml:trace contextRef="#ctx0" brushRef="#br0" timeOffset="165881.6">30553 7350 48 0,'1'-2'96'0,"3"-1"11"0,0 3-10 0,2-3-4 16,1 0-3-16,-1 2-29 0,-1 1 8 0,1-5-3 15,0 4 0-15,1-1-4 0,1 2 9 0,-3 0-4 0,3-1-2 16,2 1-19-16,-3 1 8 0,-1-2 0 0,5-1 2 16,-3 4 8-16,2-1-3 0,-1 1 1 0,2-2-19 15,-1 3 8-15,1 0-3 0,1-2 5 0,0 0-21 0,1 1 9 16,0-2-4-16,1 3-4 0,1-3-5 0,-2-1-4 16,-1 2-4-16,1-1-1 0,1-1 1 0,-3-1-5 0,0 2-5 15,0 2 0-15,-1-2 5 0,-2 0-30 0,-2 0 15 0,2 0-30 16,-7 0-14-16,3-2 0 0,-1 2-27 0,-3 0-2 15,0 0-46-15,0 0-9 0,-3 0-66 0,-2 0-60 16,-2 0 21-16,0 0 29 0,-1 0 28 0,-4 0 12 0,2 0 25 16</inkml:trace>
  <inkml:trace contextRef="#ctx0" brushRef="#br0" timeOffset="166917.51">26251 9069 98 0,'-10'4'110'0,"0"-1"-13"16,0 0-4-16,-2 3-3 0,3 0-11 0,-4 0-7 15,2 2-17-15,2-1 7 0,-4 0 0 0,4-2-3 16,-3 1 5-16,2 2-12 0,-2-1 9 0,4-2-4 0,-2 3-18 15,0 0 12-15,3 2-4 0,-3 1 5 0,2 0 0 0,0 1 10 16,-5 3-21-16,5 0 10 0,0 1 1 0,-1 2 4 16,-1 0-2-16,1-2-4 0,1 2 1 0,-5 0 11 0,5 2-23 15,4-1 20-15,-4 1-24 0,0 0 28 0,2-1-10 16,1 2 1-16,-2 0 2 0,2 0 2 0,2 2-10 16,-1 0 25-16,2 3-4 0,-1-3-16 0,3 3 0 0,-1 0-19 15,1 0 30-15,1 1-36 0,2-3 31 0,2 1-6 16,1-1-38-16,-3 0 32 0,5-1-39 0,0-1 31 0,3-2-39 15,-1-1 25-15,3-2-41 0,1-1 24 0,-2-2-41 16,6-1-29-16,-4-2-22 0,6-2-18 0,1-3-48 16,0-2-25-16,1-2-26 0,0 1-26 0,1-3-59 0,0-3-38 15,0 0 53-15,1-2 27 0,-3 2 44 0,1-2 20 16,0-2 12-16,-2 4 36 0</inkml:trace>
  <inkml:trace contextRef="#ctx0" brushRef="#br0" timeOffset="168099.76">26793 9934 80 0,'0'0'121'0,"1"2"-10"0,1-1 7 0,-2-2-17 16,3-1 15-16,1 2-29 0,0 0-10 0,5 0 1 15,-1 0 4-15,2 0-7 0,2 0 6 0,0 0-15 16,3 0-3-16,0-1 5 0,0 1-15 0,1-3-8 0,2 1-3 15,-2-2 4-15,1 1-7 0,-1 0-4 0,1 0-5 16,-1-2 2-16,-2 2-6 0,1 3-3 0,-2-3-5 0,2 2 1 16,-4 1-10-16,2 0-9 0,-5 0 5 0,2 0 4 15,2 0-4-15,-4 1-10 0,4-1 19 0,-1-1-19 0,1 4 19 16,-2-2 1-16,0-1-6 0,0 0-18 0,0 2 23 16,0-2-24-16,0 0 25 0,-4 1-25 0,1-1 15 15,-2 0-10-15,0 0 0 0,-3-1 24 0,-1 1-23 16,3 0 23-16,-4 0-24 0,0 0 24 0,0-2-24 0,0 1 25 0,0-2-10 15,-2 1-15-15,0-2 10 0,4 1 9 0,-2-2-19 16,0 2 20-16,0-3 0 0,-2 0-25 0,1 1 20 16,-2-2-20-16,-1 3 20 0,1-3 0 0,-2 0 0 0,1 0-25 15,-1-2 0-15,0 1 15 0,-1-1-15 0,3 0 25 16,-4-1-5-16,4 1 0 0,-1-2-5 0,-3-1 5 0,2 0-25 16,2 1 25-16,-2 0-5 0,4-3-20 0,-4 2 20 15,1 0-9-15,1 0-1 0,3 0 0 0,-4 0-4 16,4-1-1-16,0 2 1 0,0 1-5 0,0-1 0 0,2-1 1 15,3-1-15-15,1 0 15 0,-2 0-9 0,3 1 13 16,3-1 10-16,-1-2-23 0,2 1 18 0,2-4-17 0,1 2 17 16,0-2-4-16,2 0-8 0,-2 1 3 0,3-1 1 15,-4-1 0-15,4 4 13 0,-2-4 0 0,0 6-9 0,-2-2 5 16,1 2 8-16,1 1 0 0,-4 1 0 0,1 0-9 16,0 3 5-16,-2 0 8 0,2-1-8 0,-3 3 0 15,3 1-8-15,-2 0 16 0,1 2-4 0,2 1-13 0,-2-1 22 16,3 3-5-16,-3-1 0 0,2 1 0 0,-1 1 0 15,1-1 0-15,0 2 1 0,0 4-1 0,-2-2 0 0,3 2-12 16,-5 2-5-16,1 1 9 0,1 1 12 0,-2 2 1 16,-2 2-1-16,2 1 0 0,-3 0-3 0,1-2-1 15,-1 1-17-15,-3 1 22 0,1-2-18 0,0 2 18 0,-2-3-18 16,-1 2 1-16,1-2 12 0,-2 1 0 0,0-1-8 0,0-1 17 16,0 0-9-16,0-1 0 0,-2 2-8 0,2-2 17 15,2 1-1-15,-2 1-20 0,0 0 21 0,0-2-22 0,0 1 22 16,0 1-22-16,-2-1 22 0,2 0 0 0,0 1-4 15,0-3-9-15,0 3-5 0,-3-1 10 0,0-1 8 16,2 0-13-16,-3 1-5 0,1-1 10 0,-2-2 8 0,4 2-13 16,-2-2 0-16,-2 1 4 0,2-1 5 0,-1-1-9 15,2-1 0-15,-2 0 8 0,1 0-21 0,2 1 13 16,-3 0 9-16,3-1-18 0,-1-1 9 0,1 0 0 0,-3 0 0 16,1 1 9-16,1-2-18 0,2 2 1 0,-3-1 8 15,-3 0 8-15,3 0-8 0,2 1-8 0,-4-1 16 0,2 0 1 16,1 2-22-16,0-3 22 0,2 2-22 0,-1-1 21 15,1-1-8-15,0 2 0 0,-4 0 0 0,4-1 0 16,0-1-13-16,2 1 13 0,-4-3 0 0,2 2 0 0,0-3 9 16,0 1-9-16,0-2-13 0,-3 0 13 0,6 0 9 15,-3 0-18-15,0 0 18 0,0-2-18 0,0 2 9 0,0 0 13 16,0 0-13-16,0 0 4 0,4 0-4 0,-1 0 5 16,2 0-14-16,0-1 13 0,1 1-4 0,1-4 5 0,2 4-1 15,0 0 0-15,2-1 5 0,-3 1 0 0,3-1 4 16,-3-1 14-16,3 2 0 0,-1 2-18 0,-1-4 0 15,4 4 23-15,-5-2-18 0,1 0 14 0,0-2 0 0,3 2 1 16,-6 0 0-16,3 0-5 0,-1 0 11 0,-1 0-15 0,1 0 0 16,-2 0 11-16,2 0-16 0,0 0 1 0,-2 0-5 15,3 0-1-15,-1 0 11 0,0 0-15 0,2 0-1 0,1 0-5 16,-5 0-11-16,2-1 6 0,0 1 5 0,1 0-32 16,-1 0 11-16,-1 0-25 0,-1-2-24 0,2 1-7 15,-3-1-26-15,1-1-17 0,-3 0-58 0,2 1-82 0,-2-2 3 16,3 0 36-16,-3-1 30 0,1-1 12 0,1 0 36 15</inkml:trace>
  <inkml:trace contextRef="#ctx0" brushRef="#br0" timeOffset="168606.8499">28415 9115 48 0,'1'-1'86'15,"-2"1"10"-15,1 0-14 0,1 0-7 0,-1 0-10 16,2 0-4-16,1 1-3 0,1 3-15 0,-1 0-7 0,3 0 8 16,-3 1 7-16,6 2 0 0,-4 1-14 0,3 1 19 15,-1 3-12-15,-2 0 5 0,2 0-7 0,-2 0 7 0,1 1 9 16,-1 2 0-16,3-1-11 0,0 1-3 0,-2 3-8 16,1-2 0-16,1 2 5 0,-1 0 5 0,0-1-9 15,1 1 6-15,-2 1-4 0,2 1-5 0,-4-1-3 0,0-1 0 16,-3 3-22-16,2 0 19 0,-1-1-15 0,-2 1 1 15,2 0-14-15,-2 1 18 0,-4 1-8 0,1-4-15 0,-2 4 24 16,2-1-15-16,-3-1 10 0,0-1-18 0,-1 1-1 16,-2-2 19-16,0 1 0 0,-3-2-23 0,3 0 23 15,-2-3-23-15,1 1 23 0,-1-1-24 0,-1 2 25 0,1-3-15 16,-1 0-10-16,-2 1 20 0,1-1-20 0,-2-1 20 16,0 1-1-16,-2 1-14 0,0-2 5 0,-2 1-19 0,0-4 0 15,1 2-27-15,0 0-23 0,0-1-23 0,-2-1-36 16,1-1-67-16,-1-3-67 0,0 0 28 0,1-1 31 0,-2-4 23 15,-1 2 16-15,0-1 18 0</inkml:trace>
  <inkml:trace contextRef="#ctx0" brushRef="#br0" timeOffset="170653.96">13956 6870 59 0,'0'0'110'16,"0"0"-13"-16,0 0-8 0,0 0-3 0,0 0 4 15,0 0-29-15,0 0-10 0,3 0-4 0,-3 0 15 16,2 0-18-16,1 0 15 0,1 0-11 0,-2 0 1 0,1 1 7 16,0 2 1-16,2 0-18 0,2-1 15 0,-3-1-3 15,6-1 0-15,-4 0-3 0,0 2-12 0,2-1 1 0,5 1 0 16,-2-2 5-16,0 0-13 0,3-2 1 0,-1 1 4 15,4 1-12-15,-1-2 0 0,2 1-5 0,0-2 1 16,0-2 0-16,2 1-5 0,-2 1 10 0,2-2-5 0,2-1-13 16,-2 0-1-16,0 0 6 0,0 3-6 0,0 0-8 15,-1 0 8-15,-1 0 1 0,0 3-5 0,-1-1 14 0,-2-1 0 16,2 2-5-16,-4 0-9 0,-1 2 0 0,1-5 9 0,-3 4-13 16,0 1 4-16,0-2 0 0,0-2-5 0,-4 2 5 15,3 0 0-15,-2 0 9 0,-1 0-13 0,0 0 4 16,2 0 9-16,-2 0 1 0,-1 0-15 0,0-1 5 0,1 1 0 15,-2-3 0-15,0 1 9 0,1 2 1 0,-2-1-5 16,-3-1-5-16,2 0-15 0,-1 1 11 0,-1 0 4 0,0 1-10 16,0-2 24-16,0 2 1 0,-1 0-25 0,-1 0 20 15,4-1-10-15,-2 2 0 0,0-2-15 0,0 1 25 16,0 0-10-16,0 0 0 0,0 0-14 0,0 0 23 0,-2 0-9 16,2 0 0-16,0 0 0 0,0 0 0 0,0 1 0 15,0 1-14-15,0-1 14 0,0-1-5 0,0 0 0 0,0 0 15 16,0 5-20-16,0-2 20 0,-3 0-10 0,0 1 9 15,-1 1-13-15,0-4-1 0,-1 5 5 0,0 0 9 16,1 1 1-16,-4 3-15 0,0-4 0 0,0 1-9 0,2 1 24 16,-3-1-15-16,0 1 5 0,1 2 0 0,0 1 0 15,-1-1 9-15,0 1-23 0,0-1 24 0,0 1-10 0,-2 1-10 16,3-2 20-16,-2 1-10 0,-2 2 0 0,2-1 0 16,-1 2 0-16,-1-1 0 0,-1 2 0 0,3 0 0 15,-5 0 0-15,0 3 0 0,1 0 0 0,-2 0 0 0,1 2 9 16,0-2-18-16,-2 0 23 0,3 1-5 0,-2-1 1 15,2 0 0-15,0 0-1 0,1-1-23 0,0-2-1 0,2-2 15 16,0 1 10-16,-1-1 0 0,0-1-20 0,4-1 20 0,-4-1-1 16,2 1 1-16,-2-2-25 0,2-2 15 0,-3 5-9 15,1-3 18-15,2 0-18 0,-2-1-1 0,-2 0 25 16,2 2-6-16,0 0-14 0,-1-2 25 0,4 0-25 0,-2 0 0 16,1-2 0-16,2 0 25 0,2 0-25 0,-2-1 19 15,3-1-4-15,1-2 0 0,2-1-15 0,-3 0 25 0,2-1-25 16,1 2 25-16,1 0-15 0,1-4-10 0,0 2 15 15,-3-2-15-15,3 2 10 0,-2-1-10 0,1 0 10 16,1-2 15-16,1 0-15 0,-2-2 0 0,1 1 1 0,0-2-17 16,0 1 27-16,-2 2-16 0,2-3 10 0,2 2-25 15,-1-1 25-15,1 1 0 0,2-3-25 0,-1 2 4 0,2 0 11 16,0-1 11-16,3 0-22 0,0-1 22 0,0-1-27 16,1 1 16-16,-2-1 0 0,2 1 11 0,-1 1-1 0,0 0-26 15,0 0 16-15,1 0 11 0,-2 1-27 0,-1 4 16 16,0-1 11-16,2 0-1 0,-2 1 0 0,1 1-25 15,-1 0 25-15,-1 0-10 0,-2 0-15 0,5 0 30 0,-2 1-5 16,2 1-10-16,0 1 5 0,1-1 1 0,1 2 9 16,0 1 17-16,2 1-21 0,-1 1 32 0,3 0-21 0,-1 3 17 15,-2 0-5-15,5-2 24 0,-3 2 2 0,-1 1-11 16,3-1 1-16,-1-1 28 0,-2 0-17 0,0 2 1 16,0-1-4-16,-1-1 0 0,2 0-5 0,-4-1 2 0,-1-1 1 15,2-2-16-15,-1-1-7 0,-1 1 1 0,0-2-25 0,1-2 16 16,-1-1-7-16,0 0-27 0,-1 1-17 0,4-1-25 15,-5 0-47-15,2 0 5 0,-1-4-33 0,2 0-33 16,-3 4-30-16,2-2-39 0,0-2-31 0,-2-1-56 0,-1 1-2 16,1-4 58-16,-1 2 34 0,0 2 18 0,-2 1 39 15,2-2 21-15,1-1 19 0</inkml:trace>
  <inkml:trace contextRef="#ctx0" brushRef="#br0" timeOffset="171196.78">14751 7389 91 0,'-5'3'107'0,"-1"0"-14"0,-2-3-4 0,2 4-3 15,1-1 8-15,0 0-22 0,-1 2-3 0,-2-2-7 0,4 4-3 16,-4-1 8-16,-1 3-11 0,2 0 7 0,1 0 2 16,-3 0-11-16,3 3 0 0,0-3-11 0,-2 3 5 15,3 1 4-15,0 1-3 0,2-2-8 0,2 1 17 0,-1 1 2 16,2 0-13-16,-2 1 6 0,2-2-3 0,0-1 4 15,0 2 3-15,4-3-5 0,-1 2-13 0,0 0 11 0,0-2 6 16,4-1-25-16,0-1 22 0,1-3-4 0,4 0-10 16,0-1 7-16,-1-3-6 0,5-2-4 0,-2 0-30 0,-1 0 0 15,3-5 0-15,2 0 12 0,-5-3 0 0,3 1-18 16,-2-2 18-16,1-1 7 0,-3-1 0 0,-1-1-18 16,-1 2 6-16,-1-2-7 0,-2 1 13 0,-4 2-12 0,0-1 6 15,-1 1 7-15,-1 0-1 0,-1 1 2 0,-3 1 13 16,0-1-14-16,0 0 15 0,-4 0-6 0,1-2 0 15,1 0-8-15,-3-1-13 0,3 3-16 0,-4-3 8 0,-2 1 0 16,5-2 0-16,-2 3 0 0,0-2-7 0,-2 4-7 16,4-1-8-16,-2 1 0 0,2 2-40 0,-2-2 7 0,2 2-11 15,1 2-4-15,2 0-33 0,-1 3-2 0,3-1-31 16,1-3-17-16,-2 4-13 0,0-1-29 0,2 0-44 0,0 1-33 16,2-3 42-16,-2 3 15 0,0-3 42 0,3 3 12 15,-3-2 12-15</inkml:trace>
  <inkml:trace contextRef="#ctx0" brushRef="#br0" timeOffset="171639.96">15278 7583 62 0,'0'0'104'0,"1"2"-4"0,-1-2 0 0,2 0 4 15,-4 0-18-15,6-2-6 0,-3 4 3 0,2 0 5 16,3-4-6-16,-1 4-15 0,2-2 12 0,2 0-6 0,2 0 0 16,-1 0-14-16,1 0 13 0,1 0-11 0,-1 0 1 15,-1 0-25-15,2 0 1 0,-2 0-3 0,0 0 17 0,-3 0-26 16,3 0 19-16,-2-4-4 0,-3 4-23 0,2 0 19 16,-2-2-4-16,-2 2-9 0,1-2-19 0,0 1 14 0,1-2-4 15,-3 1-15-15,-2 1 24 0,1-1-29 0,-1 1 20 16,0 1-25-16,0-2 15 0,2 0-29 0,-2 0-5 15,-2 2-10-15,2 0-8 0,0 1-35 0,0-2-11 0,0 1-22 16,0 0-45-16,-1 0-40 0,-2 0-45 0,-1-2 37 16,0-1 16-16,0 0 28 0,-1-1 21 0</inkml:trace>
  <inkml:trace contextRef="#ctx0" brushRef="#br0" timeOffset="171908.49">15208 7356 101 0,'0'0'147'0,"2"2"-15"16,-1-2 8-16,4 4-24 0,2-3 4 0,0 2-28 15,3-3-7-15,-1 2-10 0,4-1-6 0,0 1-8 16,1-2-10-16,3 0-8 0,0 0-7 0,-1 0-8 0,2-2-32 16,-4 1-24-16,3 1-31 0,-4-2-84 0,3-1-90 0,-4-2 22 15,-2 0 23-15,-1 0 24 0,3 1 10 0</inkml:trace>
  <inkml:trace contextRef="#ctx0" brushRef="#br0" timeOffset="172948.63">16236 6985 80 0,'0'0'111'0,"0"0"-15"0,0 0-7 16,0 3 1-16,0 0 4 0,0-1-22 0,0 2-14 0,0 2-10 15,0-3 14-15,0 5-14 0,0-2 0 0,0 1-3 16,0 2 0-16,0 0 8 0,0-3-4 0,0 5-18 15,0-4 4-15,0 3 8 0,0 0 12 0,0 0-11 0,0-1 0 16,0 3 13-16,0-3-7 0,0 3 5 0,0-3-12 0,0 2-9 16,0-2 10-16,0 3 1 0,0-4-4 15,0 2 0-15,0 0 2 0,0-1-5 0,0-1 10 0,0-1-13 16,0 1-5-16,0-1-4 0,0-2 15 0,0-1-4 0,0-2-5 16,2-1-21-16,-1 1-6 0,2-1 28 0,3-1-28 15,-1 0 1-15,0 0 22 0,1-3-28 0,2 0 22 0,1 0-27 16,1-1 22-16,-2-1-23 0,3 1 0 0,-1-2 24 15,-4-1-13-15,4 2-5 0,0-3-11 0,-2 4 17 16,1-1-1-16,0 2 1 0,-3 2 0 0,2 1 0 0,-3-2-18 16,4 1 1-16,-4 1 16 0,0 0 13 0,-1 0-1 15,3 3-29-15,-2 0 30 0,2-3 0 0,-2 3-12 0,2 1-12 16,-3-1 30-16,1 2-30 0,4 1 30 0,-2 0-24 16,-1 1 12-16,2-1 0 0,-1 2 13 0,-1-2-13 0,2 1-18 15,-2-1 37-15,0 2-18 0,2-1 6 0,-5-1 7 16,4 0-13-16,-3 2 0 0,1-2 0 0,-1 0 7 15,-1 0 14-15,-2-2-20 0,2 1-1 0,-1-1 1 0,-2 2 0 16,0-1 14-16,0-2-20 0,0 0 6 0,0 1 0 16,0-1 15-16,-2 2-6 0,2-2-1 0,2 0-7 15,-2 1 0-15,-5 1 0 0,4-1 1 0,-2 1-1 0,-1 0 1 16,-1 0 0-16,1 1-32 0,-3 1 32 0,-2 0-1 16,3 0-30-16,-4 1 30 0,4-1-30 0,-4 1 38 0,1-1-38 15,-1-1 38-15,1 0-15 0,-1 2-24 0,2-1 1 0,-1-1 7 16,-4 0 31-16,5 0-31 0,-1-2 8 0,-2 3-15 15,1-4 7-15,2 0 31 0,-1 0-38 0,1-2 30 16,2 2-30-16,-2-3 30 0,0 1-22 0,2-1-1 0,-1 0-16 16,1 0-15-16,-1 0 1 0,0 0-28 0,0 0 8 15,3 0-18-15,-3-2-24 0,2 2-1 0,-2-3-1 0,0 0-28 16,3 0-13-16,-3-2-6 0,2-1-27 0,-2-1-56 16,2-1-55-16,-3-2 30 0,5-1 37 0,-4-1 21 0,6 0 38 15,-2-2 4-15</inkml:trace>
  <inkml:trace contextRef="#ctx0" brushRef="#br0" timeOffset="173269.8199">16212 7003 84 0,'0'0'142'0,"0"0"-9"0,0 0-1 0,0 0-13 0,5 0 9 15,-4 0-18-15,4 0-6 0,-2 0 9 0,2 1 3 0,3 1-1 16,1 1-1-16,-1-3-1 0,4 3 10 0,-2-1-23 16,3 1-1-16,-2 1 20 0,3-1-19 0,-1-1 4 0,3-2-6 15,-2 0-8-15,3 0-8 0,0 1-10 0,0-2-10 16,-1-1-7-16,1-2 3 0,2-2-29 0,-3 3-51 15,-1-2-50-15,1 1-38 0,0-4-19 0,-5 2-44 0,2-1-50 16,-1 1-39-16,-4-2-72 0,1-1 37 0,-5 3 53 16,1-1 28-16,-4 2 18 0,2 2 37 0,-1 2 4 0</inkml:trace>
  <inkml:trace contextRef="#ctx0" brushRef="#br0" timeOffset="173973.77">16974 7059 48 0,'-6'1'82'0,"-1"2"-4"16,-2 0 5-16,1-1-5 0,2 1-20 0,-1 0-5 15,3 0-13-15,-4-1-11 0,0 0 11 0,3 0-4 16,-1 1-47-16,-1-2 51 0,1 2-8 0,0-1-2 0,1 1-1 15,0 1 0-15,0-1-3 0,1 0-4 0,-2 2 8 16,3-1-1-16,3 1-10 0,-7-1-1 0,7 1-6 16,-1 2 18-16,1-1-15 0,-4 2 3 0,1 1 13 0,0 0-9 15,1 1 13-15,-2 2 11 0,-1 2 0 0,4-1-14 16,-4 0 11-16,3 4 1 0,1-2 4 0,-1 3 9 16,0-1-3-16,2 1-16 0,0 0 18 0,0 0-17 0,4 1 9 15,-4-1-3-15,3 2-4 0,2-2 1 0,-2-2 0 16,4 2-4-16,-2-3 1 0,3-1-9 0,0 1 0 0,3-3 6 15,-1-2-21-15,1-1 22 0,0 0-11 0,0-1-5 16,2-4-15-16,1-2 21 0,0-1-16 0,2-1-11 0,0-1 11 16,3-2 0-16,-2-4 6 0,2 3-1 0,-2-3-4 0,1-2-18 15,1 3 6-15,-5-3-6 0,3 0 6 0,-4-2 6 16,1 1-12-16,-1-1-10 0,-1 1-1 0,-4-1 17 16,2 1-6-16,-2-2-10 0,-2-1 16 0,-1 3-6 15,-2-3 6-15,0 2-5 0,-3-2 5 0,2 1-6 0,-2 1 6 16,0-2 0-16,0 2 0 0,0-2-5 0,-3 1 5 0,-1-2 0 15,1 4-5-15,-2-4 5 0,-1 3-6 0,2 1 6 16,-5-3 0-16,1 2-16 0,-1 1 16 0,-2-3 0 16,3 5 0-16,2-3 0 0,-5 2-11 0,4 0 11 0,-1 0-10 15,2 3 15-15,-2-1 0 0,4 1-5 0,0 1 0 16,0 2 6-16,0 0-12 0,4 2-10 0,-1-1-20 0,-1 2-11 16,2 0-23-16,0 0-3 0,0 0-7 0,0 0-19 15,0 0-19-15,2 0-16 0,-4-1-58 0,2-1-45 16,2-1 8-16,-1 2 18 0,3-1 46 0,0 2 8 0,-2-1 15 15</inkml:trace>
  <inkml:trace contextRef="#ctx0" brushRef="#br0" timeOffset="175170.07">17379 7537 112 0,'5'0'96'0,"1"-3"-3"0,2 3-3 0,0-5 7 15,3 3 0-15,2-1-17 0,1-3-11 0,2 1 1 16,0 0 7-16,-1 0-2 0,4 0-4 0,-3 1-6 0,0 2-3 16,1 0-4-16,0 1-6 0,0 0 8 0,-2 1-15 15,0 0-8-15,-2 0 12 0,0 1-2 0,3 2-4 16,-5-1-4-16,0-1-4 0,0 4-4 0,-3-2-4 0,0 0-4 15,-1-1 0-15,0 0-5 0,1 1 1 0,-1-3-19 16,-1 0-5-16,3 3 0 0,-4-3 24 0,1 0-5 0,3-1 0 16,-3-2-18-16,0-1 18 0,0 2-24 0,-4-1 25 0,0 0-6 15,-1-2 1-15,-1 0-20 0,3 1 20 0,-3-2-5 16,0 0-1-16,-3 3-4 0,0-3-19 0,-2 2-5 0,3-4 1 16,-1 4-1-16,-4-2-8 0,4 0 18 0,-6-3 1 15,1 1-1-15,-2-1 0 0,3 2-17 0,-2-2 13 16,1 1 14-16,0 0-9 0,-2 3-9 0,4-3 13 0,0 0-8 15,-5 3 21-15,3-3 1 0,3 1-5 0,-1-1 0 16,0 0-18-16,2 1 14 0,1-2 8 0,2 2-17 0,1-2 1 16,-4 0-1-16,4 1 4 0,0-2 18 0,0 2-1 15,0-1-3-15,4-3-10 0,-3 2 1 0,1 1-9 16,-1-3 18-16,3-1-5 0,0 2-17 0,2-3 21 0,-1 2-4 16,0-1 0-16,1-1-9 0,4 1 9 0,-6-1 0 15,3-1 0-15,1 2 0 0,1 1-4 0,-3-2 0 0,4 2 0 16,-2 0-9-16,1 2 1 0,1 1 12 0,0 0 0 15,0 1-9-15,-2 1 1 0,0 1 12 0,-1-2-12 16,0 4 0-16,1-1 4 0,0 2 8 0,0-2 0 0,0 3 0 16,0 2 0-16,0-2 0 0,-2 1-4 0,5 1 4 15,-3 0-4-15,0 0 0 0,3 0 0 0,-1 0 0 16,-2 1 0-16,1-2 5 0,2 2-5 0,-1 2 0 0,-1 0-9 0,2 2-7 16,-1-1 12-16,1 1-1 0,-2 2 10 0,1-1-1 15,-1 3-8-15,1-1-1 0,-2-1 1 0,1 2 13 16,-1-1-14-16,1-1 1 0,-1 4 13 0,-1-2-1 0,-1 0 0 15,2 1-4-15,-2 1 0 0,-1-1-8 0,2 1 0 16,-6 1 4-16,2 0 0 0,2-2 0 0,-5 2 4 16,1 0 0-16,-1-1-8 0,3-1-8 0,1 2 12 0,-4 0 8 15,1-3-4-15,2 2 0 0,-1-1 1 0,0 1-1 16,-1-1 0-16,-1 1-4 0,2 1 0 0,-2-3-8 0,0 3-5 16,0-2 9-16,-2 4 8 0,2-4 0 0,0 2-12 15,0 2-4-15,0-2 12 0,0 0 4 0,-3 0-8 0,1 1-1 16,-1 0 5-16,-2 0 5 0,1 0-10 0,-4-1 5 15,0 2 5-15,2-4-10 0,-2 2 5 0,-2-3-4 16,4 1 4-16,0-3 4 0,-1-1-8 0,6 0 4 0,-5 0 4 16,4-5-8-16,0 2 8 0,2-3 1 0,-1 0-10 15,1 5-7-15,0-5 12 0,1 1-4 0,-1 1-4 0,-1-2 12 16,2 0 4-16,-1 0 0 0,-1 1-12 0,1 0 4 16,0-1 13-16,0 0-5 0,0 0 0 0,0 0 0 0,0-1 1 15,0 2-1-15,0-1-4 0,0 0 0 0,0 2-8 16,0-2-4-16,0 0 0 0,0 0-1 0,0 0 5 0,0 0 0 15,0 0 21-15,0-2-22 0,0 4 1 0,0-2 4 16,0 2 0-16,0-2 21 0,0 0-17 0,0 0 21 0,1 0-12 16,1 0 4-16,1 0 0 0,3 0 0 0,-1 1-4 15,0-1 5-15,1-1-1 0,2 1 5 0,3 0-9 16,-1 0 18-16,-1 0-17 0,2-2 22 0,0 0-22 0,3 1 9 16,-2 0 5-16,0 1 0 0,2-3 1 0,-1 3-5 15,0-2 5-15,1 1-4 0,-2-1 5 0,1 2-5 0,-3 2 1 16,2-4 5-16,-1 4 1 0,-2-4-6 0,0 4-4 15,0-2-11-15,-2-2-6 0,-1 2 1 0,2 0 10 16,-4 0-21-16,1 0-1 0,0 0-26 0,-2 0 5 0,1-3-21 16,-4 3-44-16,1 0-6 0,-1-3-51 0,0 0-39 15,0 0-81-15,0 0 1 0,-5 2 46 0,2-1 23 0,-5 1 23 16,2 1 19-16,-3-2 25 0</inkml:trace>
  <inkml:trace contextRef="#ctx0" brushRef="#br3" timeOffset="205668.29">21539 7107 87 0,'0'0'96'0,"0"0"-21"0,0 0 8 0,0 0 3 15,0 0-15-15,0 0-20 0,0 0-1 0,0 0 5 0,0 0-8 16,0 0-3-16,0 0-11 0,0 0 4 0,0 0-12 16,0 0-2-16,0 0 6 0,0 0-47 0,0 0 47 0,0 0-2 15,0 0-16-15,0 0 4 0,0 0 4 0,0 0-1 16,0 0 1-16,0 0-11 0,2 0-1 0,-1 0 1 0,2 0-8 15,-1 0 19-15,-1 0-11 0,1 0-8 0,1 0 19 16,0 0 0-16,-1 0 0 0,-1 0-19 0,1 0 19 0,1 0 1 16,0 0-9-16,-1 0 1 0,6 0 0 0,-5 0-4 15,0 0-8-15,0 0 11 0,4 1 9 0,-2-1 0 16,-1 0-12-16,2 0 0 0,-3 0 0 0,2 0 0 0,0 0 0 16,-2 0 0-16,4 0 0 0,-1 0 8 0,-2 2-12 15,1-2 0-15,2 1 8 0,-2-1 0 0,4 2-8 16,-3-2-4-16,1 0 5 0,1 0-1 0,0 1 0 0,-1-1-4 15,1-1 0-15,0 2 0 0,5-2 4 0,-4 1-4 16,2 0 8-16,0 0 0 0,0 0 0 0,-2 0-3 0,3 0 3 16,-3 0-4-16,1 0 0 0,1 0-12 0,-3 0 4 15,0 0 0-15,-2 0-1 0,3 0 1 0,-2 0 13 0,-2 1-1 16,1 2-8-16,2-1-4 0,-2 1 0 0,1 0-1 16,-3 0-7-16,3 0 8 0,0-2 12 0,-2 1-8 0,3-1 0 15,-1 1 0-15,-3-2 8 0,1 0-12 0,3 0 4 16,-2-2 0-16,1 2 0 0,-2 0 0 0,-2 0-4 15,3 0 4-15,-3 0 0 0,2 0 8 0,-1 0-12 0,-4 0 4 16,2 0 9-16,0 0-1 0,-2 0-12 0,1 0 4 16,-1 0 4-16,0 0-8 0,-1 0 0 0,2 0 4 0,1 0 8 15,0 0 0-15,-1 0-12 0,2 0 12 0,-1 0-4 16,1 0-8-16,1 0 0 0,-4 0 8 0,4 0 0 16,-1 3-16-16,-1-3 12 0,-1 0 0 0,2 0 8 0,-1 2-4 15,3-2 1-15,-4 0-1 0,4 3 0 0,-1-3-8 0,-2 0 8 16,-2 0-12-16,3 1 3 0,-3 2 1 15,0-1 8-15,0-2-12 0,0 1 4 0,0 1-4 0,0-4 4 16,-1 2-5-16,1 0 1 0,0 2-8 0,1-4-1 0,-1 2 1 16,0 0-24-16,0 0-28 0,-1 0-26 0,1 0-32 15,0-3-75-15,0 0 0 0,-2 0 28 0,0-3 16 0,-1 0 14 16</inkml:trace>
  <inkml:trace contextRef="#ctx0" brushRef="#br3" timeOffset="206136.04">21923 6958 123 0,'5'0'78'0,"1"0"15"0,-3-1-11 0,1 1-3 0,2-2 4 16,-2 2-25-16,0 2-4 0,-1-2-3 0,2 1 8 16,0 4-1-16,-2-1-2 0,3-1-4 0,-2 2 4 0,0 1 1 15,0 0-8-15,1 0 1 0,0 3-22 0,3-2 15 16,-4-1-20-16,1 1 17 0,-1 1-12 0,2 0-12 15,-3-1 8-15,2 1 9 0,-2-1-21 0,-2 1-4 0,-1-1 21 16,2 1 0-16,-2-1-12 0,1 2 0 0,-1 0 0 16,-1 0 4-16,-1-1 9 0,2-1 1 0,-1 2-9 0,-4-1-9 15,2-1 5-15,-2 1 22 0,1-1-17 0,-3-1 9 16,1 2 5-16,-3-3-4 0,0 2 1 0,-2-1-5 16,4 0 0-16,0 0-4 0,-1-2-5 0,0 2-5 0,-1-2 1 15,3 1-6-15,-2 0-10 0,0-1 5 0,-2-2-36 16,2 0 1-16,0 0-15 0,0 0-3 0,-1-2-23 15,3 1-12-15,-2-1-23 0,0 0-14 0,0-1-23 0,0 1-57 16,2 0-23-16,-1-5 14 0,0 4 28 0,4-2 23 16,-4-2 19-16,4 2 14 0</inkml:trace>
  <inkml:trace contextRef="#ctx0" brushRef="#br3" timeOffset="207655.78">21556 7050 98 0,'0'3'78'0,"0"-3"-3"0,0 4 4 0,0-1-7 0,0-1-19 16,0 2-2-16,0-2-23 0,0 4 19 0,0-1-21 0,0-1 6 15,2 0 1-15,-1 4-4 0,3-4-3 0,-4 2-1 16,0 0-3-16,1 0-7 0,1 0 11 0,-1 0 7 0,-1 0-11 15,2 2-3-15,-4-1 3 0,2 1 8 0,2 1-4 16,-2-2-7-16,0 1-12 0,0 2 20 0,3-2-4 16,-3 2-20-16,5-2 5 0,-4 1 0 0,1 0 15 0,-1 0-8 15,1-2 4-15,1 1 0 0,0 1-3 0,1-2-20 16,-6 2 20-16,4 0-5 0,-1 0-7 0,3-1 8 0,-6-1-8 16,5 2-4-16,-3-1 4 0,2 1 4 0,-2 0-8 15,1-2-8-15,-1 2 12 0,5 0 0 0,-4 0-1 16,-1 0 1-16,0 0 8 0,0 1-4 0,0 0-4 0,-1 0 0 15,2 1 4-15,-1-1-8 0,0 2 4 0,0 0-4 16,0-3 0-16,0 2 0 0,0-1 0 0,0 1 4 16,0 1-4-16,0-3 0 0,0 3 4 0,0-3-4 0,0 0 4 15,0 0-4-15,0 3 0 0,0-2 0 0,0 1 0 0,0-1 0 16,0 1 0-16,0-1 0 0,0 1 0 0,0 1 0 16,0-2 0-16,-1 2 4 0,1 0-4 0,0 1 0 15,0 0 0-15,-5-1 0 0,5 1 0 0,-1-1 0 0,1 3-8 16,-2-3 12-16,2 2-4 0,0-1 0 0,0 2 0 15,0-3 4-15,0 2-4 0,0-1 0 0,0 1 0 0,0-2 0 16,3 1 0-16,2-1 0 0,-4 2 0 0,2-2 0 0,1 0 0 16,0 0 0-16,1 1 0 0,0-1-8 0,0-1 8 15,1 2 0-15,-3-1 0 0,-1-1 0 0,-1 1 0 16,3 0 0-16,-3 0 0 0,1 0 0 0,-2-2-8 0,5 2 8 16,-4 0-8-16,1-1 8 0,-1 1 4 0,4 0 0 15,-4-2-12-15,-1 4 20 0,0-2-12 0,2-2-8 0,-1 3 16 16,-2 0-16-16,1-1 8 0,-2-1 0 0,2 2 0 15,0 0 0-15,2-1 0 0,-1-1 0 0,1 1-8 16,-2 1 20-16,0-2-20 0,2 1 8 0,1 0 0 16,-1 1 0-16,-2 1 0 0,1-4 0 0,2 5 0 0,-6-1 0 15,6-2 0-15,1 0 0 0,-3-2 0 0,-1 2 0 16,-1 2 4-16,2-4-4 0,-1 2 0 0,0 0 0 0,0 1 0 16,0-3 0-16,3 3 0 0,1-2 0 0,-2 2 0 15,0-1 12-15,0-1-12 0,1 2 0 0,0-3 0 0,-1 3 0 16,-1-3 0-16,-1 4 0 0,0-4 0 0,2 2 0 15,-2 2 0-15,0-4 0 0,3 4-8 0,-1-4 8 16,-2 4 0-16,1-3 0 0,2 2 0 0,-1 0 0 0,0-1 4 16,-2 2-4-16,2-2 0 0,2 1 8 0,-4 1-8 0,-2-2 0 15,5 1 0-15,-3 0 0 0,3 0 0 0,1 0 0 16,-3-1 0-16,2 0-8 0,1-1 8 0,-4 1 4 0,1-2-4 16,1 3-8-16,-1-3 8 0,-1 2 0 0,0 0 0 15,0-2 0-15,0 0 0 0,4 3 12 0,-3-1-12 16,2 0 0-16,-1-2-8 0,-1 2 8 0,2 2 4 15,-3-2 0-15,4-1-4 0,-4 0-8 0,3 1 8 0,-3 0 4 16,0 2 0-16,1-2-4 0,3 1 0 0,-4 1 4 0,1-2-4 16,3 1 0-16,0 1 0 0,1-1 0 0,-5 2 0 15,3 0 0-15,0-4 8 0,-1 4-8 0,-2-2-4 16,0 1-4-16,0-1 8 0,1 1 0 0,-1 1 0 0,2-2 0 16,-1 1 0-16,-1-1 0 0,0 2 0 0,0 0-8 15,0-1 8-15,2 1 0 0,-2-2 0 0,-2 2 4 0,2 0-4 16,0-1 4-16,2 1-4 0,1-2-8 0,1 1 12 15,-3-1 4-15,1-1-8 0,4 2 0 0,-5-2 0 0,2 0 0 16,1 0 0-16,-1 0-8 0,-3-2 8 0,2 1 0 16,-2-1 0-16,1 2 0 0,-1 0 0 0,0-1 0 15,0-1 0-15,0 2 0 0,0-1 0 0,0 1 0 0,0-1 0 16,0 3 0-16,0-3-4 0,0 1 4 0,0 1 4 16,0-2-4-16,0 2 0 0,0-1-4 0,0 0 4 0,2 0 0 15,1 0 0-15,-1 2 0 0,-1-4-8 0,-1 4 16 0,3-2-8 16,2-3-8-16,-2 1 8 0,2 1 4 0,-5-1-12 15,1 2 8-15,-1-1 0 0,0 1 0 0,0 0 0 16,2 0 4-16,-2-1-4 0,0 2-8 0,-2 3 8 0,2-1 4 16,0-2 0-16,0 1-4 0,0 1 0 0,0-1 4 15,0-1-4-15,0 1 4 0,0-1-4 0,0-1 0 16,0 0 0-16,0-1 0 0,0-1 0 0,0 1 0 0,0-2 0 16,0-2-4-16,2 1 8 0,-2-1-4 0,0-1 4 15,0-1 8-15,2 0-12 0,-2 0 4 0,0-2-4 0,1 0 4 16,-1-3-4-16,0 2 4 0,0-1-4 0,0-1 0 15,0 0-4-15,0 0 4 0,-1 0-4 0,1 0 4 16,0 0-8-16,0 3-12 0,0 0 8 0,0-3-27 0,0 2-16 16,0-2-60-16,0 1-68 0,0-2-22 0,0-3 28 15,0 2 19-15,0-4 19 0,0 0 18 0</inkml:trace>
  <inkml:trace contextRef="#ctx0" brushRef="#br3" timeOffset="208803.8">22081 10707 48 0,'3'0'89'0,"-1"0"-14"0,-2 0-4 0,2 0 5 15,-2 0-5-15,-2 0-24 0,4 0 0 0,-2 0-8 0,0 0-10 16,0 0-7-16,0 0 11 0,-2 0-4 0,5 0 0 16,-3 0 0-16,0 1 0 0,0 2 8 0,2-2-8 0,-2 4 8 15,1-2 0-15,-1 2-3 0,0 0-4 0,0 2-15 16,0 0 0-16,0 1 15 0,-1-1 1 0,1-2-12 16,1 2 0-16,-1-1 0 0,0 0 1 0,0 2-1 0,0-1-4 15,0 0 5-15,-1-2-8 0,1 3-1 0,0 1 1 16,0-2 0-16,0 2 8 0,0 0-8 0,0 0 8 15,0 0-8-15,1 3-4 0,-1 0-4 0,0 0 8 0,0 1 8 16,0 0-4-16,0 0 1 0,0 1-1 0,0 1 1 0,0-2-21 16,4 1-1-16,-8-1 1 0,4-2 21 0,0 1-5 15,0 0 1-15,0 0-17 0,0-2 16 0,0-1-20 0,0 2 4 16,0-2 16-16,4 1-16 0,-4 1 16 0,0-1-20 16,0 2 16-16,0-3-8 0,0 3 0 0,0-1 0 0,0-1-8 15,0 1 8-15,0-1 8 0,0 1-16 0,0-1 0 16,0 0 16-16,0-2-16 0,0 2 20 0,0-2-12 15,0 1-8-15,0 0 16 0,0-1-16 0,0 1 16 0,0-2-16 16,0 0 16-16,0 1-8 0,0 1-8 0,0-1 16 16,2-1-16-16,-2 1 0 0,0-2 20 0,0 1-20 0,0-1 20 15,-2 0-20-15,2 2 16 0,0-2-16 0,0 0 0 16,0 0 20-16,0 0-20 0,0-2 20 0,0 2-20 16,0-2 16-16,0 3-16 0,0-1 0 0,0-2 16 0,0 1 0 15,0-1 1-15,0 2-1 0,0-1-4 0,0 1 0 16,0-2-8-16,0-1-8 0,0 3-1 0,0-1 5 15,0 1-1-15,0-2 1 0,0 2 0 0,0-1 20 0,0-1 1 16,0 2-5-16,-4 0 0 0,1-1 1 0,2 1-1 16,1-1-4-16,-2 0 1 0,0 0-1 0,-1 2 0 0,0-2 0 15,1 1 1-15,1 0-1 0,1 0 0 0,0 0-4 0,0-2 0 16,-2 1 0-16,2-1 0 0,0-1 0 0,0 0 0 16,2 0 0-16,-2-1 0 0,-2-2 0 0,2 3 0 15,0-3 0-15,0 0 0 0,0 0 0 0,0 1 0 0,0 0 0 16,0-2 0-16,0 2 0 0,0 1 0 0,0 0 0 15,0-4 0-15,0 5-13 0,0-1-4 0,0-1 13 16,0-1-13-16,0 0 13 0,0 2 4 0,0-1-8 0,0-1-9 16,0 0 1-16,0 0-5 0,0 0 1 0,0 0-25 0,0 0-7 15,0 0-11-15,0-3-11 0,0 0-30 0,0-2-50 16,0 0-47-16,0-3 20 0,0-2 19 0,0-1 27 16,0-1 17-16</inkml:trace>
  <inkml:trace contextRef="#ctx0" brushRef="#br3" timeOffset="209497.12">22073 10716 109 0,'0'0'82'0,"0"0"3"0,0 0-6 0,0 0-4 16,2 0-10-16,-1 0-15 0,3 0-6 0,-3 0-12 0,2 0 4 15,1 0 1-15,0 0-1 0,0 0 8 0,2 0-11 16,-2 0 8-16,1 0-4 0,-2 0-4 0,2 0 1 0,-2 0-8 16,2 0-3-16,1 0 7 0,-3 0-18 0,4 0 18 0,-2 0-18 15,0 0 7-15,2 0 0 0,-1 1-4 0,1-1 1 16,-1 0-4-16,2 2-1 0,0-1 1 0,0-1 0 16,2 0-1-16,-1 0 1 0,-3 2 0 0,2-2 0 0,0-2 0 15,0 4 12-15,0-2 0 0,-2-2 0 0,2 2 0 16,-1 0-3-16,0 0-17 0,1 0 12 0,0 0-7 0,-3 0 15 15,4 0-15-15,-2 0 7 0,1 0-3 0,-2 0-9 16,3 0 9-16,1 0 0 0,-2 0-9 0,3 0 17 16,-3 0-4-16,1 0-8 0,1 0 0 0,1 0-1 0,0 0-3 15,0 0-1-15,-3-1 9 0,1-1 0 0,-1 2-8 16,2-1-5-16,-2 1-9 0,-2 0 13 0,-1-2 5 0,0 2-9 16,1 0 9-16,-5-2-14 0,2 4 1 0,2-2-9 15,-3 0 13-15,1 0-26 0,0 0 0 0,0 0-9 16,-3 0-3-16,2 0-20 0,1 0-4 0,0 0-26 0,-1 0-30 15,-2 0-61-15,0 0-39 0,0 0 29 0,0 0 20 16,-2 0 22-16,4 0 19 0</inkml:trace>
  <inkml:trace contextRef="#ctx0" brushRef="#br3" timeOffset="210753.67">22432 11532 62 0,'2'0'75'0,"1"0"-4"16,-2 0-3-16,-1 0 4 0,0 0-15 0,2 0-21 15,1 0 0-15,-1 0 3 0,-2 0 8 0,1 0-3 0,-2 0-12 16,6 0-3-16,-9 0 0 0,8 0 1 0,-4 0-1 15,0 0 0-15,0 1 1 0,0 1-5 0,0-1 5 16,0 2-8-16,0 0-7 0,0 0 0 0,0 0 0 0,1 2 0 16,-1-1 8-16,0 2 7 0,0-3-23 0,0 2 1 15,0-1 11-15,0 1 7 0,0-1-18 0,3 1 7 0,-4 1 12 16,1-2-19-16,0 1 7 0,3 1 1 0,-1 0-1 0,-2 0 1 16,3 0 0-16,-2 1-1 0,3-1 9 0,-4 1 0 15,0 3 0-15,2-1 0 0,0 0-4 0,-2 1 0 16,-2-1 1-16,4 0-1 0,-4 2-16 0,2-1-4 0,2 1 21 15,-2 1-21-15,0-3 17 0,2 0-5 0,-1-2-12 16,-1 4 17-16,0-4-17 0,0 4 8 0,3-5 9 0,1 1-21 16,-4 1 21-16,1-4-21 0,-1 5 16 0,0-1 1 15,3-2-21-15,-3-1 20 0,4 3 1 0,-3-2 0 0,-1 2 0 16,0-1-4-16,-1 2-9 0,2-1 0 0,-2-2 0 16,1 3 13-16,1-2 0 0,-1 0-13 0,-1 1 5 15,1 2-1-15,0-2 0 0,0-2 1 0,0 3-1 16,0-1 1-16,0-2-1 0,0 0 1 0,0-2-1 0,0 2-4 15,0-4-9-15,0-1 14 0,0 2-14 0,0-1 13 16,0-2-4-16,0 0-4 0,0 1 8 0,0-1-4 0,0-1 5 16,0 1-1-16,-4 3-4 0,4-3 0 0,0 0 5 15,0 0-14-15,0 1 13 0,0 1 1 0,0-2-1 0,0 1-4 16,-3 1 0-16,3-1 0 0,3-1 0 0,-3 0 0 16,0 2 0-16,0-4 0 0,0 4 0 0,-3-4 13 15,3 2-8-15,0 2-5 0,0-4 0 0,0 2 0 0,3 0 0 16,1 0 4-16,-1 0 1 0,2-3-5 0,-1 2-9 15,1-2 9-15,-2 0-9 0,3-1 9 0,-1 0 0 0,0 3 0 16,-2-4 0-16,2 2-9 0,-5-2 9 0,1 4 13 0,-1 1-13 16,0-1 0-16,2 1 0 0,-2 0 0 0,-2 0 0 15,2-2-9-15,-1 2 9 0,2 2 0 0,-1-2 0 16,0 0 0-16,3 0 0 0,-3 0 0 0,0 0 0 0,4 0 0 16,-1 0-8-16,0-2 8 0,2 2-9 0,-2 0 13 15,5 0 1-15,0 0-1 0,-5 0 0 0,3 0 5 0,2 0-4 16,0 0-1-16,0 0 1 0,-2 0 0 0,4 0-1 15,1 0 1-15,-3 2-1 0,1-2 1 0,0 0-1 0,1 0 1 16,0 0-1-16,1 2 10 0,-3-2-9 0,1 0-1 16,-1 2 1-16,1-2 0 0,-2-2-5 0,1 4 14 15,-2-2-10-15,3 2-4 0,-2-2 14 0,-1-4-14 0,-1 4 0 16,3 0 10-16,-5 0-10 0,2 0 0 0,-1 0 0 16,-2 0-5-16,1 0 10 0,-1 0-10 0,-2 0-4 0,2 0-1 15,-2 0-4-15,0 0-9 0,0 0-4 0,0 0 4 16,-2 0-17-16,2 0-13 0,0 0-12 0,0 0-24 15,0 0-5-15,-2 0-26 0,-1 0-42 0,0 0-59 0,-2 0 20 16,0 0 31-16,-1 0 16 0,-2 0 15 0,3 0 25 16</inkml:trace>
  <inkml:trace contextRef="#ctx0" brushRef="#br3" timeOffset="212881.3299">2400 12435 94 0,'0'-3'75'0,"0"0"-3"0,0 0-12 16,0 0-2-16,0 0 13 0,0-1-17 0,0 3-18 15,0 0 0-15,0-2 7 0,0 1 1 0,0-1 10 16,-2-1-2-16,2 4-1 0,-2-4-7 0,-1 2-11 0,0-1 8 16,-1 0 1-16,-1-2-1 0,2 2-3 0,-2 0 0 15,0 0 4-15,0 0-11 0,0-3 0 0,-2 3 4 0,2 0-3 16,0 2 0-16,0-4-4 0,-3 2 0 0,2 3-24 15,0-3 21-15,-1 2-21 0,1-1 0 0,0 1 20 0,-2-3-24 16,2 4 4-16,-1-4 21 0,-1 3-4 0,-1 1 0 16,1-2-25-16,2 2 21 0,-2-1-22 0,-2-1 22 0,1 2 0 15,1 0-4-15,-3 0 0 0,3 0-22 0,-2 2 22 16,-2-2 0-16,2-2 0 0,1 2-4 0,-2 0 0 0,1 0-1 16,1 0-21-16,-2 0 22 0,1 2 0 0,2 2-27 15,0-2 27-15,-1 2-13 0,-1-1-9 0,4 0 21 16,-2 3-21-16,2 0 22 0,-2 0-26 0,3 0 25 0,-3 1-21 15,3-2 22-15,-2 1-22 0,2 0 22 0,0 0-22 16,0 2 21-16,-1-3-21 0,-2 3 22 0,4-3 0 0,-1 2-5 16,0-2 5-16,3 1-14 0,-3 0 1 0,2 1-9 15,2-1 0-15,-2 1 0 0,0-2 26 0,3 1-26 16,0 1 26-16,-2 1-22 0,2-2 22 0,-3 2-26 0,3-1 22 16,2 1-22-16,-4-2 26 0,0 1-22 0,4 2 22 15,-2-1-21-15,-2 0 21 0,4 0-22 0,-2 4 18 0,0-3-18 16,0 1 22-16,0 4-4 0,-2-3-1 0,2 0 1 15,2 3-9-15,-2-2 9 0,3 1-14 0,0 1 14 16,2-2 0-16,-1 2 0 0,3-1-1 0,-2-1-3 0,3-2-1 16,-1 1 1-16,1 3-10 0,2-4 14 0,-2-1-4 15,1 0 4-15,-1 2-14 0,2-4 14 0,-1 1-13 0,-1-2-1 16,0 0 5-16,0-2 0 0,3 1 0 0,-3-2-13 16,-2-2 13-16,2-1 0 0,0 2 0 0,0-2 0 15,0-2 0-15,0-1 0 0,3 0 0 0,-3-2 0 0,0 0 9 16,4 0 0-16,-4-1-14 0,3-1 1 0,0-2-5 15,-1-2 4-15,1 1 10 0,0-1-5 0,0-1 0 0,-3 0 0 16,4 0-22-16,-2-2 0 0,0 1 22 0,0 0-18 0,-2-1 23 16,1 2-1-16,-3-1 0 0,3-1 1 0,-2 2-23 15,-3-1 23-15,3-1-10 0,-1 3-12 0,-2 0 4 16,0 0 22-16,-1-2-9 0,0 2-13 0,2-1 21 0,-2 2-21 16,-1 1 1-16,3-2 20 0,-1 4-8 0,-2-4-8 15,-1 3 16-15,-1 0-8 0,0 2 4 0,3-2-12 0,-3 2-35 16,0 2 39-16,0-1 0 0,0 2 12 0,0 0-8 15,0 0 22-15,0 2-27 0,2-2 22 0,-2 3-21 0,-2 0 13 16,2 0 8-16,0-3-4 0,0 0 0 0,0 0 0 16,0-2-22-16,0 4 9 0,0-4 9 0,0 4-22 15,0-4 21-15,0 1-21 0,0-2 22 0,0 4-22 0,0-1 13 16,0 0 9-16,2 2-22 0,-2-1 26 0,0 2-22 16,0-1 22-16,0 1-26 0,2-2 13 0,-1 4 0 15,-1-4 13-15,0 2 0 0,0 2-26 0,0-2 26 0,0 0-26 16,0-2 22-16,0 2-22 0,2 0 13 0,-4 0-9 15,2 0 22-15,0 0-26 0,2 2 13 0,-2-2 0 16,0 0-9-16,0 3 1 0,1-1-1 0,3 3 13 0,-3 0 1 16,1 2 12-16,1-1-21 0,0 2 21 0,-3 1-8 0,6 1-1 15,-1 4 10-15,-2-1-9 0,0-1 4 0,2 5 0 16,-3-2-4-16,4 1 22 0,0 1-17 0,-4-3 23 16,4 3-5-16,-3-2-9 0,2 3 11 0,0-4-6 0,-2 1-3 15,5-5-6-15,-2 4 1 0,-1-3-30 0,2-1 20 16,2 2-25-16,-3-3 10 0,2 0-14 0,-1-3-20 0,-1 1-32 15,3-6-25-15,-1 3-31 0,-1-3-65 0,-1 1-71 0,0-4 19 16,0 1 36-16,1-4 24 0,-2-2 23 0,-1-3 11 16</inkml:trace>
  <inkml:trace contextRef="#ctx0" brushRef="#br3" timeOffset="213446.8799">2757 12205 87 0,'3'2'82'0,"3"1"-7"15,-1-2-3-15,3 2-12 0,-1 2 12 0,5-2-36 16,-4 3 11-16,2-2 0 0,0 4-4 0,0-2-21 15,4 3 0-15,-3-2 7 0,1 2 0 0,0 0 0 0,-1 2 1 16,-1 1-1-16,0 1 0 0,2 1 12 0,-1 1-19 16,-2 1 20-16,1-1-20 0,-2 2 19 0,4 1-10 0,-4-2-1 15,0 4 1-15,3-1 0 0,-5 1 0 0,1-1-12 16,-1 4 16-16,1-3-15 0,-3 3 16 0,1-2-20 16,-4 3 16-16,1 1-20 0,0 0 0 0,-1 0 0 0,-1 0 13 15,-3 0 4-15,0 0-4 0,0 0-9 0,-2 3-12 16,-3-1 1-16,2-2-1 0,-4 2 0 0,-1-2 0 15,0 0 0-15,-2 0 1 0,-1-1-1 0,1-1 17 0,-2-2 0 16,2-2-3-16,-1 1-14 0,1-4 5 0,-1 1-5 16,3-4 0-16,-2 1 1 0,1-2 8 0,2-3-5 0,-1 1-3 15,0-2-10-15,5 1-16 0,-2-3 8 0,1-2-22 16,1-1-7-16,3-1-21 0,0-2-39 0,0 1-52 0,1 1-48 16,-1-5-20-16,3 1 26 0,-2-2 27 0,1-1 19 15,-1-1 18-15</inkml:trace>
  <inkml:trace contextRef="#ctx0" brushRef="#br3" timeOffset="214170.4">3910 12145 84 0,'1'-3'78'16,"-1"2"-7"-16,0-1-10 0,0-1 4 0,0 3 6 16,-1-1-24-16,1-1-8 0,0 1-13 0,0 1-5 0,0 0 15 15,0 0-17-15,0 1 17 0,0-2-22 0,0 4 23 16,0-2-4-16,0 4-8 0,0-2-10 0,0 1 11 0,0 2-1 16,0 2-2-16,0-1-1 0,0 2 0 0,0 2-7 15,1-1 19-15,1 2-12 0,-1-3-11 0,1 3 19 16,1 2 1-16,0-2-8 0,1 1-4 0,-2 1-8 0,0 1 8 15,1 1 12-15,0-1-11 0,-1 3-1 0,3 0 1 16,-5 0-5-16,0 2 5 0,3 1 8 0,-3 0-12 16,5 1 4-16,-2-1 8 0,1 3-16 0,-2 0 17 0,1-1-21 15,0 1 25-15,1-2-25 0,-3 1 17 0,2-1 4 16,2-1 1-16,-2-1-13 0,-1-1 4 0,-2-2-3 0,3-2 3 16,-3 0 1-16,0-2-4 0,3-1 0 0,-1 0 8 15,-2-3-3-15,0 2-9 0,-2-4-5 0,2 2 0 16,2-3 0-16,-4 2 0 0,2-2-13 0,0-2 8 0,0-1 1 15,0 2 9-15,0-3-14 0,0 0 0 0,0 0-5 0,0-2-4 16,0 1-9-16,0-1-5 0,0 0 0 0,0 0-22 16,-4 0 1-16,2-3-25 0,-1 0-3 0,1-3-27 0,-1 0-9 15,1-1-44-15,-1-2-59 0,0-6-1 0,1 1 27 16,-1-3 24-16,3-3 15 0,2 0 21 0</inkml:trace>
  <inkml:trace contextRef="#ctx0" brushRef="#br3" timeOffset="-214710.87">4283 12409 98 0,'-3'3'96'0,"1"0"-7"0,-3 2-6 16,2-5-4-16,0 3-4 0,-3-2-28 0,1 2 4 15,0 0-12-15,0 2 1 0,-1-1-3 0,3-1 11 16,-3 3-4-16,-1-3-4 0,1 5 1 0,-1-4-7 0,1 2 7 16,-3 0-7-16,2-1-4 0,-1-1 1 0,-1 2 0 15,1 0-1-15,0-3-6 0,-1 3 3 0,-1-3 4 0,1 0-11 16,2 2 4-16,-1-2 4 0,-2 0 0 0,2 0-4 0,1 1-20 16,-4-4 21-16,5 5-21 0,0-2 16 0,-3 0 1 15,2 0-13-15,2 0-8 0,-1 3 0 0,1-3 21 16,-2 1-21-16,3-1 21 0,-1 1-21 0,-1 1 0 0,4-2 8 15,-1 2-3-15,0-4 20 0,0 1-12 0,1-1 0 16,2-1 4-16,-3 2-4 0,3-2 0 0,0 0 4 0,-2 1-3 16,2-2-1-16,-1 1-4 0,2 0 4 0,-1 0-4 15,0 1 0-15,-1-1 0 0,2 0 0 0,-1-1-9 0,0 1 5 16,0 0-5-16,0 0-5 0,-1 0 5 0,1 0-9 16,0 0 4-16,0 0 1 0,0 0 8 0,0 0 1 15,0 0-14-15,0 0 0 0,0-2 13 0,0 2 1 0,0 0-10 16,0 0 1-16,0 0 0 0,1-1-1 0,1 1 10 15,1-2-1-15,-1 2-8 0,1 0-1 0,0 2 5 0,0-2 0 16,2 0 0-16,-2-2 0 0,5 2 9 0,-3 5-13 16,-1-2 4-16,3 1-9 0,-1-1 4 0,3 2 14 15,-2 0 9-15,3 3 0 0,0 0 0 0,0 1 5 0,0 2-23 16,3-1 5-16,-1 0 27 0,-1 2-9 0,1 2-8 16,1 1 18-16,1-2-4 0,-3 2 5 0,-1 0-4 0,4 0 0 15,-4-2 1-15,-1 4 16 0,2-3-32 0,-1-1 28 16,-2 0-5-16,1 0-32 0,-1-1 27 0,-2-2-22 0,1-1 18 15,0 0-23-15,0-1-6 0,-1-2-12 0,-1 0-11 16,0-4-32-16,2 0-15 0,-2 0-29 0,0-2-14 0,0 1-60 16,-4-2-55-16,1-4-69 0,1-1 48 0,-3 0 36 15,2-2 25-15,-2 3 23 0,-2-3 18 0,2 1 19 16</inkml:trace>
  <inkml:trace contextRef="#ctx0" brushRef="#br3" timeOffset="-214143.3899">4588 12409 69 0,'-5'5'79'0,"0"-1"3"0,-1 2-11 0,0 2 4 0,1 1-3 16,0-3-18-16,-3 2-4 0,1 3-10 0,0 3 0 15,1-1 0-15,-2 1 4 0,1 4 11 0,0 0-15 16,0 4 12-16,1-1 3 0,1 5 9 0,2-1 4 0,0 1-18 16,-2-1 8-16,5 3 4 0,0-2-2 0,0-2 0 15,0 0 6-15,6-5-4 0,-3 2-3 0,2-4-2 0,2-2-13 16,-2-1-13-16,1-2 1 0,5-3 9 0,-3-2-4 16,3-1-4-16,1-3-4 0,0 0 0 0,0-1-5 0,2-4 1 15,2-1-5-15,-3-3 0 0,1-1-5 0,0-2 1 16,1-2 10-16,0-1-16 0,-2-1-5 0,1-4 6 15,-1-1-6-15,-1 0-10 0,-2 0 15 0,-2-1-4 0,-3-1 4 16,0 1-4-16,-1-2-1 0,-2 3 6 0,-4-2 0 16,-2 2 16-16,-1 2-16 0,-3-1 22 0,1 2-27 0,-5 2 11 15,1-1 11-15,1 5-28 0,-4-3 12 0,1 2 11 16,1 4-17-16,1-2-12 0,-1 1 18 0,2-1-24 16,0 2-11-16,2-1-34 0,3 4-15 0,-2-4 3 0,2 3-39 15,2-2-23-15,1 5-25 0,0-4-37 0,1 3-77 0,1 0 16 16,-2-1 36-16,2 1 27 0,2-2 26 0,1 4 18 15,2 0 15-15</inkml:trace>
  <inkml:trace contextRef="#ctx0" brushRef="#br3" timeOffset="-213486.64">5184 12693 62 0,'0'9'111'0,"-1"-3"-8"0,1 0 5 0,1-2-12 0,1 1 5 16,5-4-28-16,-2 1-4 0,0-1 4 0,3-1-14 16,3-3-3-16,0-1-7 0,2-2-1 0,4-5 2 0,-3 1-16 15,4-4-3-15,-1-1 4 0,-1-4-12 0,1-1 1 16,-3 0-9-16,-1 0 1 0,1 1-4 0,-4-1-4 15,-2 3 0-15,-2 1 0 0,-5 1 0 0,1 1 0 0,1 5 0 16,-6 0 0-16,0 2 4 0,0-1 4 0,-3 2 0 16,-1 3 1-16,1-1 3 0,-1 4 1 0,1-3-1 0,0 3-20 15,-5-2 21-15,4 2-21 0,1 0 21 0,-2 0-21 16,2 0 17-16,-2 2-9 0,3-1 9 0,-4 1-12 16,3-1-1-16,1 2-8 0,-2 0 16 0,1 0-7 0,-2 4-14 15,2-3 22-15,0 3-22 0,-1-2 22 0,-2 2-8 16,3-1-14-16,-1 1 22 0,-1 1-22 0,3-2 14 15,-4 2-1-15,3-2 13 0,-1 1-21 0,1 1 8 0,1 1 9 16,-1 0-4-16,1-2 0 0,0 2-9 0,2 2 13 16,-3 1-4-16,6-2 0 0,-2 2 4 0,2 2 14 0,-1-1 0 15,-1 2-18-15,2 0 23 0,0 2-8 0,0-1 9 0,2 1-10 16,1 1 6-16,-3-1-4 0,3 1 4 0,0-1-4 16,2-2-5-16,2 0 0 0,-3-1 16 0,5-1-15 0,1-1-5 15,-2-1 0-15,3-2-11 0,-1-2 1 0,-1-1-6 16,2 0 5-16,0-3-16 0,0-1-36 0,2 0-20 15,0-4-32-15,1 0-37 0,-3-4-75 0,0-1-86 0,1-2 26 16,-2-4 49-16,1 2 30 0,3-3 24 0,-1 1 18 16,-1-6 21-16</inkml:trace>
  <inkml:trace contextRef="#ctx0" brushRef="#br3" timeOffset="-212895.59">6076 12259 84 0,'-5'2'99'0,"-1"1"-9"0,-1-1-15 0,2 2 11 0,-2-1-11 16,2 1-21-16,2 2-7 0,-4-1 0 0,2 2-3 16,-2-2-11-16,2 0 15 0,0 2-15 0,-1-3 0 0,3 3 4 15,-2 1-7-15,-3-2-12 0,5 2-3 0,2-2 19 16,-3 1-23-16,-1 1 20 0,2-2-24 0,3 1 20 16,-3-1-23-16,0 0 19 0,1 1-8 0,2 1-15 0,-3-2 0 15,0 2 19-15,3 1-19 0,-3-2 12 0,3 2-12 16,-3 1 19-16,5 0-7 0,-4-2-1 0,-3 5-11 15,5-1 8-15,0 0 0 0,-3 0 12 0,3 1-13 0,0 0 9 16,-2 1-4-16,2 0 4 0,0 2 4 0,0-3 0 16,2 4-8-16,-2 0 16 0,-2-1 1 0,2-1-1 0,0 2 1 15,2-1-12-15,1 1 8 0,0 1-12 0,1-3-9 16,-1 1 13-16,3 1-4 0,-2-2-1 0,1 0 10 16,0-1-13-16,3 2-1 0,-3-3 10 0,1 2-10 0,-1-1-3 15,1-1-1-15,-3-1 1 0,2 2 12 0,-2-1-12 16,5-1-5-16,-3 0 4 0,-2 0-4 0,3-1 5 0,-4 0 8 15,3 2-13-15,-2-3 0 0,3 2 4 0,-3-1 1 16,-1-2-5-16,-1 1 0 0,-1 0-9 0,0 1 13 0,2-2 1 16,-2 0-5-16,0 0 0 0,-2 0 0 0,-2 0-5 15,0 0 5-15,-2 0 0 0,3 0-4 0,-2 1 4 0,-3-2-4 16,2 1-1-16,-5-1 10 0,3-2-5 0,-3 1-5 16,2 1-26-16,-1-4 0 0,-1 1 1 0,-3-1-17 0,-1-2-25 15,0-1-2-15,0 1-38 0,-2-1-24 0,3-2-61 16,-5-1-13-16,0-3 22 0,-2 3 26 0,1-4 19 15,2 0 15-15</inkml:trace>
  <inkml:trace contextRef="#ctx0" brushRef="#br3" timeOffset="-212610.81">5623 12763 73 0,'2'0'118'0,"3"-1"14"0,0-2-14 16,-1 3-7-16,3-4-2 0,0 2-29 0,1-1 12 0,0 1-14 16,2-1 4-16,4 0-6 0,-3 2-14 0,3-1-4 0,-1 2-3 15,3-1-3-15,0 1 4 0,1 0-15 0,2 0-4 16,0 1-3-16,1-1-13 0,1 0-4 0,1-3-21 0,0 0 4 15,-1-1-30-15,1-1-24 0,-2 1-32 0,-2-1-41 16,1-2-103-16,-3 1 8 0,0-3 25 0,-5 1 25 16,0 2 15-16,-2 2 21 0</inkml:trace>
  <inkml:trace contextRef="#ctx0" brushRef="#br3" timeOffset="-212127.1">6351 12499 98 0,'0'-6'96'0,"0"0"-17"0,-2 0-4 0,2 2 11 0,2-1 0 16,-4 1-25-16,4 2 8 0,-2-1-7 0,-2 2-3 15,2 1-23-15,0 0-3 0,0 0 1 0,0 0 7 16,0 0-4-16,0 0 1 0,0 3-8 0,0 0 12 0,0 0-4 15,2 4-7-15,0-1 15 0,1 5-14 0,-2-2 15 16,5 4-19-16,-4 2 16 0,1-1-7 0,2 1-5 0,-2 1 1 16,4-1 1-16,-7 2-9 0,3-1 5 0,0 0-4 15,1 0 0-15,-2-1 4 0,1 0-8 0,-3 1-13 16,0-1 18-16,0-1-9 0,0-1-4 0,2-1-5 0,-2 2 0 16,0-4-14-16,0 0 14 0,0 1-9 0,-2-2 0 15,2-1-9-15,0-1-18 0,0-1 9 0,0 0-22 16,0-3-8-16,0-1-30 0,0 1-1 0,0-2-31 0,0-1-59 15,0 1-55-15,0-3 10 0,0-3 30 0,0 1 22 16,0-3 19-16,0 0 15 0</inkml:trace>
  <inkml:trace contextRef="#ctx0" brushRef="#br3" timeOffset="-211489.8899">6879 12472 105 0,'-3'0'82'15,"0"-1"11"-15,1 2-22 0,-1-1 15 0,-2 0-14 16,0 0-29-16,2 0 8 0,-3 0-4 0,-2 0 0 0,3 0 5 16,-1 0-5-16,1 1-3 0,-1 3-18 0,-2-4 15 15,3 3-7-15,-1-2-12 0,-1 1 8 0,1 1 1 0,0 1-5 16,0-3 1-16,-1 3-8 0,4-4 4 0,-3 0 0 16,1 0 1-16,0 3-1 0,2-2-7 0,0 4 3 15,0-4 5-15,-1 2 0 0,1-1-16 0,-3 2 0 0,3 1 0 16,0-1-4-16,-2 2 4 0,2-3-8 0,0 0 0 0,-1 2 4 15,3-2-4-15,-1 2-4 0,2 0-4 0,0-2 0 16,-1 3 8-16,1-2-20 0,0 0 8 0,1 0-8 0,-1 1-4 16,0 1 20-16,0-3-7 0,-1 1 3 0,2 1 4 15,2 1-4-15,1-2-7 0,-1-2 7 0,2 2 12 16,1 2-20-16,0 0 12 0,2-1 4 0,0 2-7 0,3-1-1 16,-2 2 19-16,0 2-14 0,0-1 10 0,2 5 13 15,0-5-1-15,-1 1 1 0,2 2-12 0,-2 0-8 0,1 0 15 16,-2 0 1-16,1-3 0 0,-2 2 0 0,1-1 4 15,-3-1 0-15,1 0-4 0,-4 0 12 0,2-1 5 16,-2-2-12-16,-1 1 4 0,-2-1-13 0,1-1 17 0,-1-1-3 16,0-1 4-16,0-2 0 0,0 1-4 0,-1 0 9 15,-1 1 1-15,-1-3-4 0,0 0 0 0,-1 1-5 0,1 1-3 16,-5 1-5-16,1 0 0 0,-1-2-5 0,-2 0-14 16,0 3 10-16,-2-4-15 0,1 1-5 0,-3 4-4 15,1-5-5-15,-1 0 9 0,4 0-18 0,-4 1-13 0,0 2 14 16,1-3-23-16,-1 0-11 0,3 0 17 0,1 2-19 15,-2-4-4-15,4 4-18 0,-2-1 1 0,1-1-2 0,1-1-32 16,0-1-62-16,3 1-21 0,2-1 20 0,-1-1 24 16,2-1 18-16</inkml:trace>
  <inkml:trace contextRef="#ctx0" brushRef="#br3" timeOffset="-211140.3499">7113 12477 48 0,'3'0'100'0,"-3"0"-7"15,0 0-18-15,2 0 11 0,1 1 0 0,0 1-11 0,0 1 1 16,3 1-7-16,-6 2 1 0,5 0-4 0,-2 5 1 16,0-1 8-16,2 4-22 0,-1 0 8 0,-3 3-3 15,2 1 0-15,-3 0-6 0,5 2 0 0,-4-1-12 0,-1 2-3 0,2-3 1 16,-2 0-5-16,0 1-3 0,0-2-5 16,1-2 1-16,-2 0-4 0,4-1-9 0,-1-4-5 0,-1 1-3 15,1-4-36-15,-2 2-25 0,2-3-15 0,-1-3-32 16,1 0-44-16,-4-1-97 0,4-2 22 0,-2-5 23 0,-2 2 34 15,2-4 14-15,0-2 23 0</inkml:trace>
  <inkml:trace contextRef="#ctx0" brushRef="#br3" timeOffset="-210620.02">7505 12727 91 0,'6'-4'82'0,"2"-3"0"0,2-3-14 16,4 1-4-16,0-3 1 0,2-1-33 0,3-7-3 15,-2 2-4-15,-1-1-3 0,0-1-1 0,-2 4-6 16,0-4 7-16,-2 2-8 0,-2 2-7 0,-3 2 1 0,-4 1 2 15,0 2-2-15,-1 1 10 0,-2 1-15 0,2 0 5 16,-6 1 10-16,1 2 4 0,0-1-7 0,-2 4 10 0,0-5-14 16,2 5 15-16,-1 2 0 0,-1-1-4 0,-2-3 0 15,1 5 4-15,1 0 12 0,2-1-12 0,-3 1 15 0,1 0-10 16,0 0-12-16,1 1 4 0,-3-2 0 0,2 1-4 16,-2 1 0-16,0 3-3 0,-1 0 7 0,2-1-7 15,-3 3-5-15,1-1-7 0,-2 2 8 0,1 2-4 0,1 0 4 16,-2 0-4-16,2 0 0 0,-1 0 0 0,1 0 0 15,2 2 4-15,-2-2-4 0,3 2 4 0,2-1 8 0,-2 0 0 16,2 1 1-16,0 1-17 0,3 0 20 0,0 0 5 16,0 0-4-16,0 1-4 0,3 2 5 0,0-1 4 0,-1 1 9 15,3 1-4-15,1 0-9 0,-2 1 24 0,3 0-5 16,-1-2-12-16,2 1-5 0,1-1 10 0,-2 0-19 16,3-3-9-16,0 2 5 0,0-4-11 0,0-1-4 0,2-1 0 15,2-1 20-15,0-4-20 0,4 0-24 0,-1-1-6 16,3-2-22-16,0-3-4 0,3-2-17 0,-2-1-28 15,3-1-18-15,0-3-52 0,-1-1-81 0,-4 0 21 0,3-2 31 16,-1-4 24-16,-3 2 22 0,0 0 18 0</inkml:trace>
  <inkml:trace contextRef="#ctx0" brushRef="#br3" timeOffset="-210029.59">8011 12438 52 0,'0'0'89'0,"0"0"-4"16,0 0 19-16,0 3-11 0,0 1-10 0,0-1-18 15,0 2 0-15,0 1 7 0,0 1-2 0,0 2-4 0,2 2-7 16,-1 1-2-16,1-2 14 0,-1 2-10 0,3 2 1 15,0 0-7-15,-1 0 0 0,2 1-7 0,0 0 0 0,-2 2-2 16,0-4-9-16,-1 2-4 0,-2 0 18 0,3 0-12 0,-3-3-13 16,3 2 14-16,-3-1-22 0,0-3 23 0,0 1-28 15,0 1 24-15,0-3-4 0,3-2-5 0,-3 1 1 16,2 0-24-16,-2-1 19 0,-2-1-24 0,4 0 24 0,-1-3-14 16,-1 2 10-16,0-5-5 0,0 3-25 0,0-2 25 15,0 2-20-15,0-3 25 0,0 0-5 0,0 0-15 16,0 0 6-16,0 0 9 0,0 0-10 0,0 3 0 0,2-3 0 15,-2 0 11-15,0 0 0 0,0 0 0 0,1 0 0 0,-1 0 0 16,0-3 0-16,2 0 6 0,1 0-11 0,-1-1-6 16,-1-4-5-16,3 1 0 0,1-5-11 0,-1-1-21 0,2-3 21 15,-1-3-21-15,3-1-16 0,0-2 2 0,0-1-4 16,-2-1-14-16,2 0 12 0,0 0-4 0,1 0 1 16,-1 2 6-16,0-1 0 0,0 7 15 0,3-2-13 0,-3 3 13 15,0 1 17-15,1 4-8 0,-4-1-4 0,2 4 9 16,-3 2 3-16,3 3 13 0,-1 1-4 0,0-2 4 15,-1 3 4-15,1 4 0 0,-1 1 8 0,2 1 13 0,0 3 3 16,0 2-16-16,-1 1 21 0,2 1-4 0,-3 2 1 16,2 2 3-16,0 2 1 0,-2 2 5 0,1 0 0 0,-1 2-4 15,2-1 0-15,-2 2-3 0,0-1-15 0,0 0 6 16,0 3-5-16,1-5-19 0,-3 2-4 0,0-2 0 0,-3-2-37 16,3-4-21-16,-1-1-11 0,1-1-32 0,-3-4-56 15,0-2-78-15,0-3 25 0,0-1 18 0,-1-3 28 16,2-3 27-16,-1-2 10 0</inkml:trace>
  <inkml:trace contextRef="#ctx0" brushRef="#br3" timeOffset="-209459.09">9236 12436 55 0,'0'6'96'0,"3"7"4"0,1-2-3 0,-3 1-4 15,4 0 4-15,-2 2-21 0,3 1-4 0,-3 0-6 0,-1 1-3 16,1 4-4-16,2 1 0 0,-2 1 9 0,1 1-19 0,-1 0 16 16,0 2-18-16,1 0 11 0,-1 2-2 0,-1 2-4 15,1 1 9-15,1-5-11 0,-3 2 4 0,1-1-2 16,-1-1-5-16,3 0-2 0,-1 0-5 0,-2-4 1 0,4 0-4 16,-2 0-9-16,-3-2 1 0,3-1-5 0,0-1 0 15,-1-1-5-15,-2-1-24 0,0 0 25 0,2 0-25 16,-4-3 10-16,2 0 10 0,0-1-25 0,0-2 20 0,0 0-25 15,0-2 0-15,0-1 20 0,0 0-24 0,0-3 4 16,0-1-9-16,0-1-5 0,0 1-27 0,0-5-26 0,0 1-2 16,0-4-23-16,0-1-1 0,0-1-24 0,0-2-53 15,-3-1-43-15,1-1 23 0,-1-3 29 0,1-1 22 16,-4-2 18-16</inkml:trace>
  <inkml:trace contextRef="#ctx0" brushRef="#br3" timeOffset="-209109.78">9257 12466 130 0,'11'-11'86'0,"0"4"6"0,-2 0 2 0,-1-2 2 0,4 1-2 16,0 5-32-16,2-2 14 0,-2 4-10 0,3-2-3 15,1 5-7-15,1 0 15 0,-1 2-18 0,3 0 8 16,0 2 1-16,-1 2-8 0,-1 1 2 0,-1 3-8 0,1 0 1 15,-4 1 4-15,1 2-11 0,-3 0-13 0,3 0 1 16,-6 2 18-16,0-2-22 0,-1 3 18 0,0-2-3 0,-4 1-23 16,-1-2 23-16,0-1-13 0,-1 2 0 0,-1-3-4 15,0 1 0-15,-3-1-14 0,-2-1 14 0,2-1-9 16,-5-2 5-16,4 0-5 0,-4-2 0 0,0 1 5 16,-2-1-14-16,-2-1-6 0,-4 1-16 0,5-3-4 0,-2-1 20 15,-1-2-20-15,-1-1-5 0,-2 3-14 0,3-3-4 0,-3-3 14 16,2 2-22-16,-2-4 15 0,3-1-9 0,-2 0-30 15,3 0 10-15,-1-1-6 0,3-2-16 0,1-2 3 16,0 1-30-16,3-4-35 0,-1 4-56 0,6-6 8 0,-1 3 21 16,-1-2 26-16,4 3 14 0</inkml:trace>
  <inkml:trace contextRef="#ctx0" brushRef="#br3" timeOffset="-208262.9199">10351 12498 105 0,'0'-3'111'0,"-2"1"-8"0,2 2 1 0,0-3-14 15,-3 0-4-15,-2-1-9 0,4 2-8 0,-4-2-7 16,1-1 1-16,-3 1 0 0,2 2-14 0,1-1-4 0,-3 2 5 16,2-2-8-16,-1-1-3 0,3 3-4 0,-2-2-4 15,-1 0-3-15,1 0-4 0,0 0-12 0,-1 3-8 16,0-4 8-16,1 1-4 0,-1 1 4 0,-1-2 4 0,-2 1 0 16,1 0-3-16,2 0-1 0,-1-1-4 0,-2 2-8 15,1-1-8-15,-2 0 8 0,1 1 8 0,1 1 0 0,-1 1 1 16,-1-2-14-16,-1 2-3 0,2 0 8 0,-1 0 8 15,1 2 1-15,-1-4-5 0,2 5 0 0,-1-3-8 0,4 0 4 16,-3 3 8-16,3 0-12 0,0 1 4 0,1 1 8 16,-2-2-4-16,1 3-12 0,3 2-4 0,-4-4 12 15,3 5-4-15,-2-1 4 0,0-1 0 0,1 4 8 0,-1-1 0 16,2 2 0-16,-1 3 1 0,1 0-1 0,3 2 5 16,-3 1-18-16,3 0 22 0,0 1-17 0,0 2 26 15,0-2-9-15,2 3 0 0,1-3 0 0,2 1 5 0,-2-1-5 16,2-6 1-16,2 6 8 0,1-7 1 0,0 0 0 15,2-3-22-15,2-2 8 0,-2-2-13 0,4-4-50 0,-3-1 64 16,4-1-5-16,0-2-9 0,0-8-5 0,3 4 1 16,-2-8-14-16,2-2-13 0,0 1 4 0,0-4-12 0,-1-2 9 15,1-2 0-15,-1 1 1 0,0-1 4 0,-4 0 4 16,0 2-8-16,-2 0 13 0,-3 2 3 0,-2 2 5 0,-1 1 8 16,-3 4 4-16,-1 2 5 0,-1 1 15 0,-1 1 5 15,-1 0 8-15,2 4-3 0,-5 2 22 0,4 0 0 16,-1 2-11-16,0-1 0 0,1 2-9 0,-1 0 1 0,1 0-4 15,1 0 1-15,0 0-5 0,-2 3 5 0,2 0-4 16,2 2 0-16,-4-1 1 0,4 5 11 0,-2 2-11 0,-2-1-9 16,2 5 21-16,0 0 2 0,0 2 0 0,0 1-16 15,3 0-17-15,-1 0 12 0,-1-2 0 0,4 2-18 0,0-3 12 16,1 2 12-16,2-2-17 0,0-2-19 0,2-1 18 16,0 0-24-16,0-1-19 0,0-2-5 0,0 0-41 15,0-3-19-15,-2 0-27 0,1 0-17 0,-2-5-38 0,-2 2-74 16,-2-3-43-16,-2 2 49 0,1-1 36 0,0-4 26 15,-2 3 22-15,1-1 20 0,-1-4 13 0</inkml:trace>
  <inkml:trace contextRef="#ctx0" brushRef="#br3" timeOffset="-207606.8799">10639 12502 119 0,'0'0'104'0,"0"0"-4"0,0 0-7 16,0 2-11-16,0-4-9 0,0 2-16 0,0 0 5 0,0 0-14 15,0 0 7-15,0 0-22 0,0 2 7 0,0-2-10 16,0 1 15-16,4-1-11 0,-4 3-12 0,2 0 8 15,1 2 1-15,0-2 3 0,2 3-3 0,0-1 0 0,-2 2-4 16,2 2 4-16,1-2 1 0,-3 6 0 0,2-2-12 16,-2 1 8-16,0 2 0 0,-1-1-11 0,0 2 11 15,-1 0-3-15,2 2-8 0,-1-1 12 0,-2 1-4 0,2-2-8 16,0 1 9-16,0-1-4 0,-2 2 8 0,0-3-17 16,3 0 5-16,0 1-5 0,-3-1 9 0,0-4-4 0,0 1-8 15,2-2-6-15,-2 0 14 0,-2-3-4 0,4-1-9 16,-2 0-5-16,0 0 13 0,-2-2-8 0,2-3 0 0,0 1-1 15,0 1-4-15,0-2-4 0,0-2 4 0,0 2 14 16,0 0-14-16,0 0 14 0,0 0 0 0,0 0-5 0,0-1-9 16,0-1 10-16,0-1-15 0,0 0 0 0,0-2-4 15,0-2-1-15,2 0-8 0,1-4-6 0,-1 0 6 0,1-2-28 16,0-2 11-16,0-3-10 0,2 0 11 0,1 2-26 16,-1-5 22-16,3 0-4 0,-3 0-7 0,4 0 0 15,-3 3 5-15,2-3 4 0,-1 4 16 0,2 2-3 0,-1 0 4 16,-2 1 3-16,1 6 1 0,1-2 0 0,-1 3 3 15,0 1 13-15,-1 1-5 0,-1 3 4 0,-2-1 4 0,3 1 12 16,-1 2-1-16,0-1 4 0,0 1 1 0,0 0-1 16,-1 0-3-16,4 1-4 0,-5 2 11 0,4-1 5 15,-3 4-5-15,3 0 1 0,-1 0 20 0,0 4-8 0,-1 0 4 16,1 4 1-16,-2 1-4 0,0 3 5 0,1-1 4 16,1 1 1-16,-3-3-4 0,-1 2-22 0,3 3 19 0,-4-4-5 15,1 2-17-15,1 1-5 0,2-3 18 0,-5-1-27 16,3 3 18-16,0-1-22 0,0 1 4 0,0-3-5 0,-1 1-13 15,0-1-32-15,-2 2-30 0,0-2-27 0,0 0-33 16,1-4-61-16,-1 0-41 0,-1 0 32 0,-1-4 29 16,2 1 20-16,-2-5 22 0,2 0 14 0</inkml:trace>
  <inkml:trace contextRef="#ctx0" brushRef="#br3" timeOffset="-207064.81">11284 12312 101 0,'0'7'100'0,"0"2"-21"0,4 0 7 0,-8 5-7 0,6-4 0 15,-2 2-11-15,4 2-3 0,-2 1-14 0,-1-1 12 0,-1 3-19 16,3 1 15-16,1 0-11 0,-4 0-3 0,4 3 0 16,0 0 1-16,-3 3-12 0,1 0 16 0,-2 0-15 0,1 2 16 15,1-2-7-15,-2 1 0 0,-2-1-4 0,4 2 1 16,-4-4 1-16,1-1-13 0,2 0 13 0,-1-6-7 16,2 2-5-16,-2-2 9 0,3-4-12 0,3 0 9 0,-3 0-4 15,2-2 0-15,2-4-4 0,2 3-4 0,0-2-1 16,3-1 1-16,-1-3-4 0,3 5-1 0,-1-6-4 15,-1 2 0-15,3-3 0 0,-2 2-5 0,2-2 0 0,1 1 0 16,-2-1-5-16,2 0 0 0,-2 0-5 0,0-1 0 16,-1 2-10-16,-2-2-35 0,1-1-9 0,-2-1-8 0,1 2-4 15,0-2-24-15,-3-3 6 0,0 1-43 0,0-1-19 16,-2-2-80-16,-1 0-6 0,1-3 31 0,-1 2 25 16,-2-1 22-16,-1 1 18 0</inkml:trace>
  <inkml:trace contextRef="#ctx0" brushRef="#br3" timeOffset="-206778.8199">11086 12673 48 0,'0'0'139'0,"0"0"-3"16,0 0-14-16,3 0 0 0,-1 0 5 0,4 0-43 15,0 2 12-15,4-5-14 0,1 1-3 0,0 1-6 16,2-1-15-16,4 1 0 0,2-2-6 0,0 1-4 0,0 0-12 16,3 1-11-16,-1-2-17 0,0 3-20 0,-1 0-33 15,4-3-47-15,-1 2-67 0,-5-2-82 0,1 0 33 16,-2-2 31-16,1-4 19 0,0 5 19 0</inkml:trace>
  <inkml:trace contextRef="#ctx0" brushRef="#br3" timeOffset="-205943.3499">11935 12457 112 0,'0'0'111'0,"0"2"3"0,0-2-6 0,0 0-8 15,0 0-24-15,0 0-11 0,0 0-17 0,0 0 14 16,0 0-10-16,0 3-15 0,0 1 4 0,0-1 0 0,0 3 0 16,0 0 1-16,0 3 8 0,0 2 0 0,0 4-15 15,0-2 8-15,0 4 1 0,0 1 0 0,0 1 0 16,0 2 10-16,0 0-8 0,0 2-8 0,2-2 17 0,-2 1-7 16,1-1 1-16,4 0-4 0,-2-1-4 0,4-4 1 15,-1 1-4-15,2-2-4 0,1 0 0 0,-1-5-4 0,2 1-5 16,4-5 0-16,-3-2-4 0,5-1-6 0,-2 0-4 15,3-6-11-15,1-1-21 0,2-4 16 0,-1-2-31 16,1-2 1-16,1-5-5 0,0 2-13 0,-3-1 25 0,0-4-10 16,-2-1 10-16,-2 2-17 0,-4 1 26 0,0-2 2 15,-3 1 3-15,-2 4-17 0,-2 0 27 0,-1-1-18 0,-1 3 26 16,-4 4-12-16,0-1 16 0,1 2 5 0,-2 2 14 0,-1 3 4 16,2 2 1-16,3-2-23 0,-2 3 0 15,1-2 18-15,-2 2-22 0,4 0 18 0,-1 2-9 0,0-1-14 16,0 1 24-16,2 1-24 0,-4 3 19 0,2 1 0 0,0 1 0 15,2 4 1-15,-1-2-25 0,3 4 24 0,0 1-4 16,-1-4 0-16,2 3-15 0,1 1-10 0,-1-3 20 16,3 2-25-16,3-2-5 0,-3-4 1 0,2 2-20 0,0-2-22 15,-2-1-27-15,4-3-35 0,-2-1-57 0,-1-1-81 0,-1-2 16 16,1-2 36-16,-1-1 25 0,1-1 22 0,-2-3 20 16</inkml:trace>
  <inkml:trace contextRef="#ctx0" brushRef="#br3" timeOffset="-205344.81">12599 12738 84 0,'5'-8'82'0,"4"2"-4"0,1-2 11 16,1 0-17-16,3-3 3 0,2-2-21 0,1-4-3 16,0-1-4-16,0 0 4 0,0-1-11 0,1-1 0 15,0-1 15-15,-2 2-21 0,1-3 14 0,-4 3-15 0,1-1 9 16,-6 2-20-16,2 0 16 0,-4 4-11 0,-1-1-4 15,0 1 0-15,-4 2 0 0,1-3-4 0,-1 3-3 16,-2 0-1-16,1-1 1 0,-2 2-4 0,-1-1-5 0,-1 0 1 16,0 2 0-16,1-2 0 0,0 1 0 0,1 2 0 15,-4-1 0-15,3 2 0 0,-4 1 4 0,3-1 4 0,-1 2-12 16,0 2 20-16,-3 1-20 0,3 1 20 0,-5 1-20 16,0-1 21-16,2 4-21 0,-4-2 17 0,1 3-1 0,-1 0-3 15,-2 1-17-15,5 1 17 0,-5-2-21 0,4 1 20 16,0 0-3-16,0 4-17 0,0-3 17 0,2 4-9 15,3-3-8-15,-2 1 16 0,0 1-20 0,2-1 12 0,-1 2 13 16,1 0-21-16,2 3 12 0,-3-3 5 0,3 5 5 16,-2-1 16-16,2 2 2 0,0 2-5 0,-1-1-8 15,1 2 13-15,3 3 1 0,-2 3 1 0,1-1 5 0,1 4-9 16,0-2 20-16,1 2-19 0,4 3 27 0,0 0-3 0,0 0-16 16,1 1 2-16,0 0 0 0,2-3-4 0,2 2-5 15,2-4 0-15,0-1 1 0,0 1-6 0,2-6-6 0,-2-1-6 16,3-1-12-16,-2-5 6 0,4 1 0 0,1-7-7 15,-1 1-19-15,-1-4-19 0,1-1-44 0,-1-3-20 16,0-1-35-16,-2-4-23 0,2-1-28 0,-3 0-66 0,-1-5-57 16,-4 1 32-16,0 0 51 0,-1 1 29 0,-3-2 25 15,-1 1 17-15,-3 1 19 0</inkml:trace>
  <inkml:trace contextRef="#ctx0" brushRef="#br3" timeOffset="-204365.52">14823 12115 69 0,'0'18'104'0,"0"3"6"0,0 0 5 0,0 0-11 15,0 2-3-15,0-1-18 0,0 2 9 0,0 0-22 0,0 0 0 16,0 2 9-16,0-1-3 0,0-1 1 0,0 0-11 16,1 2 14-16,2-2 1 0,0 1-15 0,2 1 1 15,-2-1-2-15,0 1 1 0,2-2-12 0,-2 1 11 0,1-1 6 16,-3-2-3-16,4 1-8 0,-5-2-3 0,0-3-25 15,3 0-6-15,-3-3-4 0,3-3 11 16,-2-1 6-16,1-2-5 0,1-4 0 0,1 0-4 0,-4-3-6 0,1-1 0 16,1 1-6-16,-1-5-6 0,1 0-18 0,-2-2-12 0,0-1 24 15,0 0-18-15,0-1-12 0,-2-1 12 0,4 0 0 16,-2-2 0-16,-2-2 0 0,1 2 1 0,-2-4-1 16,-4 1 1-16,2-1-1 0,-1 1 1 0,-2-1 16 0,2 0-10 15,-2 0-1-15,-3 0 0 0,5-1 1 0,-2 2-1 16,0 1 1-16,-2-2-1 0,2 3 0 0,0 1 1 15,0 0 5-15,1 1 0 0,-3 3 0 0,2-2-17 0,-1 4 17 16,1-1 0-16,2 2 0 0,-3 3 0 0,0-2 0 16,3 2 0-16,-2 0 6 0,1 2-1 0,-2 0-5 0,3 1 0 15,-2 1 17-15,1 2-17 0,-2-1 6 0,1 1-1 16,2 0-16-16,-1 1 17 0,-2 2 5 0,1-2 0 0,0 1-11 16,-1 2 29-16,1-2-6 0,0 1 6 0,2 0 1 15,-2 4-18-15,2-2-12 0,-1 0 6 0,2-1 18 16,2 1-6-16,2 0 19 0,1 0-18 0,-4 1-12 0,4 2 12 15,0-4 0-15,0 2 21 0,0-1-14 0,0 2 22 16,4 0 7-16,-8 0 3 0,4 0 0 0,4 1-27 0,-3-1 22 16,2-2 2-16,1 0 10 0,0 0 2 0,2 1 20 0,1-1-7 15,-1-2-43-15,-1-2 0 0,3 2 30 0,0-3-28 16,0 0 41-16,-2-2-50 0,2-2 11 0,3 1 1 16,-2-3 22-16,1 2-64 0,4-4 32 0,-1-3-64 0,2 1 0 15,-2-2-62-15,3 0-27 0,-2-3-13 0,3 2-29 16,-2-2-21-16,1-3-29 0,-4 0-44 0,1 0-5 15,1 1-10-15,-2-1-67 0,-2 2 23 0,0-4 59 0,0-1 35 16,0 3 29-16,0 0 25 0,0-1 21 0,0-1 15 16</inkml:trace>
  <inkml:trace contextRef="#ctx0" brushRef="#br3" timeOffset="-204061.27">15129 12514 126 0,'0'5'115'0,"0"1"13"16,0 3-13-16,0 0 0 0,0 1-13 0,0 2-7 15,0 0-2-15,3 5-15 0,-1-2 1 0,2-1-2 0,1 3-15 16,0 1 13-16,-2-3-3 0,2 2-3 0,1 1-6 0,-1-3-4 15,0 1-16-15,-2-2-3 0,0-1 8 0,-1 1-7 16,-1-4-4-16,1-1-5 0,-1 0-3 0,-1-1-10 0,0-2-5 16,0 0-24-16,0-2-9 0,0-2-9 0,0-1-5 15,0 1-31-15,0-2-37 0,0 0-19 0,0-2-35 16,0-3-68-16,-3-2-13 0,3 1 35 0,-3-3 24 16,3-1 23-16,0-1 18 0,-2-1 15 0</inkml:trace>
  <inkml:trace contextRef="#ctx0" brushRef="#br3" timeOffset="-203872.75">15236 12136 76 0,'-9'-4'150'0,"0"-1"-10"15,2 2 0-15,4 2-21 0,-2-2-6 0,2 1-40 0,0 0-10 16,3 2-4-16,3 0-21 0,-1 0-8 0,-1 0-34 15,4 4-15-15,-2-3-48 0,0 1-110 0,1 2-12 16,-1 1 24-16,-1 0 18 0,1 2 19 0</inkml:trace>
  <inkml:trace contextRef="#ctx0" brushRef="#br3" timeOffset="-203280.18">16514 12409 137 0,'-5'3'118'0,"2"1"-4"0,0 1-10 0,-2 1-3 16,2 3-3-16,-3 0-21 0,3 1-8 0,-2 1 13 15,5 3-19-15,-2 1 17 0,2 0-12 0,0 0 2 16,0 3-15-16,2 0 17 0,1 0-3 0,0 1-24 0,3-1-3 16,-2 3-4-16,2-3 0 0,0-1 14 0,4-1-16 15,-1-1-1-15,4-2-3 0,-2-2-14 0,3 0 15 0,-1-5-10 16,3-2 1-16,-2-1-15 0,2-3 20 0,0-3-15 15,-1 0 1-15,0-4 4 0,4-2-14 0,-8 0-15 16,4-5 6-16,-3 1 18 0,2 0 1 0,-3-3 0 0,0 1-5 16,-2-1 0-16,1-1 0 0,0 4 0 0,-4-2 0 15,1 1-4-15,-2 1-1 0,0 0 0 0,-3 2 0 0,-1-1-5 16,-1 1-5-16,2 2-16 0,0 0-9 0,-1 0-25 16,2-1 7-16,-1 1-32 0,4 0-25 0,-1-2-26 0,0 4-63 15,-1-1-76-15,3-1 46 0,0 3 23 0,0-1 28 16,-4 1 16-16,2 1 17 0</inkml:trace>
  <inkml:trace contextRef="#ctx0" brushRef="#br3" timeOffset="-202651.51">17142 12423 109 0,'3'-5'85'0,"0"2"1"0,3-3-22 16,-1 3 11-16,0 0-10 0,4 2-33 0,-4-1 8 15,1 0-11-15,1 0 4 0,1 2-4 0,-1 0 7 0,0 0-3 16,-1 0-11-16,4 0 0 0,-1 1-4 0,-1-2-3 15,2 3-1-15,1 0 1 0,-2 1 0 0,1 0-12 0,1 3 9 16,-2 0-5-16,2 0 0 0,0 5 1 0,-1-2-1 16,0 2 8-16,-1 0-8 0,0 3-3 0,-1 1 0 15,-1 0 0-15,2 1-1 0,-3 4 5 0,2 0-4 0,-3 2-1 16,0 0-3-16,1 2 0 0,-1 0 0 0,0 0 0 16,-4 2 4-16,1-4-4 0,-1 3 4 0,1-3-4 0,-2 0 0 15,0-1 0-15,0 2 0 0,-2-2 0 0,2-1 0 16,-3-1 0-16,3-1 0 0,-1 1 0 0,-3-1 0 0,1-3 4 15,0 2-4-15,-3-2 3 0,1 0-3 0,0-2 4 0,-1-1 0 16,1 0 0-16,-4-1-1 0,3-1 1 0,-1-1 4 16,1 0 7-16,-2-1-12 0,0-1-3 0,0-1 23 15,2 0 0-15,-1-1-8 0,-2-1 4 0,4 1 0 0,-3-5 8 16,0 1 0-16,2 2 0 0,1-3 1 0,-1 0-9 16,1 0 17-16,-1 0 0 0,-1-3 0 0,1 2-4 0,2-5 1 15,-3 3-12-15,2-2 0 0,0-2-1 16,1-1-3-16,-2-1 9 0,1 0-22 0,0-4 13 0,2-1-13 15,-2 1 13-15,2-1-8 0,1-2 4 0,1-2-4 0,-2-2 4 16,3 1-5-16,-2-4-3 0,2 2 4 0,2-1-1 16,1-1 1-16,1 1-4 0,1-4-1 0,-1 4 1 0,2-1-1 15,2 2-13-15,1 0 9 0,1 2-9 0,1 1 9 16,1 3-4-16,-2 0-1 0,1 1 5 0,2 2-4 16,-2 0-31-16,0 5 0 0,0-1-3 0,-1 1-21 0,-1 0-32 15,-1 0-17-15,-2 3-51 0,2-1-56 0,0 4 10 16,-4-2 24-16,1 3 23 0,0 0 19 0,-2-2 14 15</inkml:trace>
  <inkml:trace contextRef="#ctx0" brushRef="#br3" timeOffset="-202096.79">17751 12498 112 0,'-3'10'96'0,"3"2"1"0,-2 2-15 15,0-2 1-15,2 1-15 0,2 2-21 0,1-1-7 16,5 1 0-16,-2-2-8 0,-1 1 1 0,3-1-7 15,3-1-11-15,0 0 10 0,2-1-6 0,2-2-1 0,0-3-3 16,2-1 0-16,1-3-4 0,0 1 0 0,3-6-4 16,-3-3 1-16,3 0-1 0,-2-3 1 0,1-1-1 0,-2-1 1 15,-2-1-1-15,0 0 4 0,-3-1 8 0,1-3-11 16,-5 3 22-16,-1 1 0 0,2-2 0 0,-6 3 9 16,-2 0-8-16,0 1 23 0,-1-2-3 0,1 1-3 0,-2 2-12 15,0 0-12-15,-2-1 9 0,2 4-8 0,0-5-1 16,-1 4 6-16,2 1-14 0,-1-2-3 0,0 4-4 15,0 1 3-15,0 0-29 0,0 1-4 0,0-1-8 0,0 2-25 16,-1 1-7-16,1 0-31 0,3 0-44 0,-3 0-90 16,1 1 20-16,1-1 26 0,-2 0 22 0,5 0 19 0,-3-1 14 15</inkml:trace>
  <inkml:trace contextRef="#ctx0" brushRef="#br3" timeOffset="-201507.21">18359 12472 73 0,'0'5'93'0,"-1"-1"-1"0,1 2 1 16,0 0 1-16,-2 2 3 0,2 1-36 0,2 1 8 16,-2 0 0-16,0 6 8 0,0-1-14 0,-2 3 16 0,2-2-4 15,0 5-14-15,0-1-7 0,0 1 8 0,0 0 2 16,0-1-4-16,0 2 5 0,0-1 2 0,0-2-16 0,0-2 1 16,3 1-9-16,1-2 2 0,-3-1-13 0,2-3 4 15,2 0-13-15,-4-1-4 0,2-2 14 0,2-2-9 16,-1-1-10-16,-1-1 11 0,-3-2 4 0,1-2-4 0,-1-1 0 15,0 2 1-15,0-2-6 0,0 0 1 0,0 0-5 16,4-3-1-16,-4 0 1 0,1-2-5 0,1 2 0 0,1-3-17 16,1 0 12-16,-1-1-1 0,-1-2 1 0,3 0-1 15,0-4 6-15,-4 5-11 0,3-5-6 0,-1 2 6 16,4-3-21-16,-3-2 5 0,0 1-32 0,1-4 7 0,-2 0-15 16,5-2 21-16,-3-1-4 0,4-2-23 0,-2 1 11 15,-1-1 1-15,2 2 9 0,1-1 1 0,-1 2 10 0,1 3 4 16,0 2 4-16,-3 1 1 0,0 2 4 0,1 5 0 15,-2-2 4-15,2 6 1 0,-2 1 4 0,2 0 3 0,-3 2 14 16,1 2-1-16,0 2-12 0,2 2 4 0,0 1 21 16,-1 0-4-16,-1 2 0 0,6 3 8 0,-6 1 1 0,1 3-4 15,1 2 17-15,-1-1 1 0,2 2 1 0,1 2-9 16,-1-1-14-16,-1 2 10 0,0 2 5 0,0-4 1 0,1 2-5 16,-2-1-5-16,3-2-4 0,-4 1-10 0,1-2-10 15,-1-3-25-15,-1 0-14 0,-3 0-23 0,1-4-18 16,-1-1-27-16,1 0-60 0,-2-1-71 0,-3-7-15 0,0 2 46 15,-1-1 11-15,1-1 31 0,-2-2 26 0,0-1 10 16</inkml:trace>
  <inkml:trace contextRef="#ctx0" brushRef="#br3" timeOffset="-200499.8">19503 12544 101 0,'0'0'93'0,"-4"-1"-21"15,1-2-1-15,1 0 11 0,-1-2-21 0,2 1-10 0,-1 1-4 16,0 1 0-16,-1 1-7 0,0-1 7 0,3-2-10 15,-3 1-1-15,0 0 8 0,0 0-3 0,0 0-19 0,-4 0 16 16,2 0-8-16,-1-4-8 0,-2 3 4 0,2 1 1 16,-4 2-35-16,1-2 39 0,1 3-4 0,0 0-1 15,-1-2-2-15,-2 1-1 0,1 1 8 0,2 0-15 0,-3 0 3 16,0 0 5-16,1 0 0 0,1 3-12 0,0-2 0 16,-1 2 0-16,4 3-4 0,-7-1 20 0,4 2-7 0,-1 4-5 15,-1 1 13-15,2 1 4 0,1 2 0 0,-3 3-7 16,4-1 25-16,-1 4-3 0,0-2-8 0,4 4 1 15,2-2-5-15,-1 1 1 0,3-1 1 0,2 2 0 0,1-4 1 16,1-1-5-16,4 0-14 0,0-3 20 0,2-4-24 0,1-1 20 16,2-2-15-16,2-2-5 0,5-2 0 0,-3-3-11 15,0-1-5-15,2-2-5 0,1-4-22 0,-2 0 17 16,3-5-27-16,-5 1-4 0,2-1-14 0,0-2 16 0,-6-3-14 16,4 2-4-16,-6-3 11 0,-1 2 1 0,4-1 9 15,-7 1 5-15,2 1 10 0,-5 1-10 0,1-1 10 0,-3 2 4 16,1-1 0-16,-1 2 0 0,-1 1 4 0,0-1 5 15,0 2 0-15,-1 0-1 0,1 2 1 0,-2 0 12 16,2 0 0-16,2 4-4 0,-2 2 0 0,0-1-8 0,0 2 4 16,0 0-4-16,1-1 4 0,4 2-1 0,-5 1 14 15,1 1-13-15,2 1 4 0,2 0 8 0,-1 1-12 0,0 4 20 16,1 0-16-16,0 2 21 0,3 1-8 0,-7 3-5 16,7-2 13-16,-5 4 5 0,2-1 12 0,0 2-16 15,3 0 4-15,-4 0 10 0,1 3-1 0,0-1 2 0,0 1-5 16,-2-2 1-16,0 3 0 0,5-2-4 0,-7 0-15 15,3-1 6-15,-3 1-1 0,1-2 1 0,-2 0 0 0,1-2-5 16,-1 2-5-16,0 0 6 0,0-1-6 0,-3 1 0 16,2-3 0-16,-4 3 1 0,-4-2-6 0,2 1 0 15,-2 1 1-15,1-3-12 0,-5 1 17 0,2 1-1 0,-5-1 1 16,7-1 0-16,-4 0-1 0,1-2-4 0,0 3 5 16,3-4-6-16,-2 0 0 0,1 1 1 0,1-4-1 0,0 2 1 15,-1-2 5-15,2-2-11 0,-3-1 28 0,6-1-23 0,-1-1 35 16,-2 1-6-16,0-4 14 0,0 0-6 0,3-2 32 15,-3-2-10-15,4 0 9 0,-4-1 3 0,3-1 3 16,-1 1-20-16,-1-5 18 0,6 1 11 0,-1-2-5 0,0-1-23 16,2-2-34-16,-1-1 18 0,4-1 10 0,0-3-26 15,2-1-9-15,5-1-1 0,1-1-18 0,-3-1 10 0,1-1-10 16,7-1-56-16,-2 2-8 0,3-1 11 0,0 1-16 16,0-1 10-16,-1 2-15 0,-1 3-27 0,-2 0-3 0,6 1-23 15,-5 6 27-15,0-1-13 0,-1 1-23 0,0 2-18 16,-2 2 5-16,-2 2 5 0,2 2-27 0,-1 2-73 15,0-2-31-15,-1 3 43 0,-1-2 31 0,-2 2 24 0,2 0 23 16,0 2 19-16</inkml:trace>
  <inkml:trace contextRef="#ctx0" brushRef="#br3" timeOffset="-199625.63">20886 12147 98 0,'3'0'75'0,"-1"-2"10"0,-1 2-13 0,4-3-15 15,-4 2 15-15,2 1-33 0,1-2-10 0,-3 0 0 16,3 2 7-16,-4 2-7 0,3 0 7 0,-3 1 12 0,3 1-12 16,-3 3 5-16,0 1 6 0,0 1 1 0,0 3-7 15,0 3 1-15,0 2-1 0,2 2 1 0,-2-1 7 16,1 3-18-16,2 0 4 0,1 3 16 0,-2-2 0 0,2 3-11 15,-1 0 4-15,2 2 9 0,-1-1-20 0,0 2 22 0,-3 1-8 16,2 0 0-16,3 0 11 0,-6 1-13 0,2 0 0 16,0-1 11-16,-2 1 1 0,1-5 2 0,-1 2-24 0,0-4 6 15,0-1 21-15,-1-2-14 0,1 1-15 0,0-7 11 16,0 0-4-16,0-2 0 0,0-2-4 0,0-2-6 16,0-2 0-16,0 0-18 0,0-3 13 0,1 0 0 0,2-3-6 15,1 2 0-15,0-4-6 0,1-1 0 0,2-2 0 16,2-2-6-16,0 0 0 0,1-4 6 0,4 0-13 15,-4 0-7-15,4-4-19 0,-1-5-13 0,-1 2-6 0,2 0-4 16,-1-3 7-16,3 0-6 0,-2 2-15 0,0-1 7 16,2-1 7-16,-2 5-4 0,-1-2 1 0,1 3 16 0,-3 1 1 15,1 4 5-15,-2 1 1 0,-2 1 5 0,0 2 5 16,0 4 0-16,0 1 0 0,-2 0 10 0,-1 2 0 0,0 2-1 16,0 2 6-16,1 1-1 0,-6 3 1 0,3 0 4 15,-2 3 0-15,-1 1 4 0,2 2 15 0,-2 3-10 16,0-1 10-16,0-1-15 0,-2 4 15 0,2-1 5 0,2 1 0 15,-4-1 5-15,1-1 1 0,-1 2 15 0,1-4-9 16,-7 2 16-16,5-1-9 0,-3-2 0 0,-1-1 2 0,1-1 0 16,-5-1 2-16,1-2-5 0,-2 1 0 0,-1-1 14 15,3-2-24-15,-3-1-6 0,-4-1 13 0,0 2-5 16,1-4-21-16,1 1 1 0,-5-1-7 0,2-1 6 0,-3-1-13 16,3-1-13-16,-2 1-42 0,1-2 9 0,3 0-31 15,1 1-8-15,0-1 19 0,2-1-25 0,3-1-1 0,0-1-12 16,4 0-24-16,-4 0-2 0,4 0-29 0,1-1-73 15,0-2-41-15,2-2 53 0,1-1 23 0,1-1 32 0,1 1 11 16,1-2 18-16</inkml:trace>
  <inkml:trace contextRef="#ctx0" brushRef="#br3" timeOffset="-198963.91">21650 12755 137 0,'4'0'89'0,"4"2"8"0,0 0-1 15,3-4-13-15,-1 2 4 0,5-2-22 0,1 0-11 0,3-4-10 16,5 0 11-16,-5-3-3 0,3 0-11 0,-2 0-11 15,1-3 15-15,-2-2-12 0,1 2-2 0,-7-1-1 16,3-1-3-16,-5-1 0 0,-3 0 12 0,-1 1 0 0,-1 1 0 16,-5 0-3-16,2 4 0 0,-1-3-8 0,-2 2 1 15,0 0-1-15,-3 2 1 0,0 1-8 0,-3 1 8 16,1 2 10-16,2-4-14 0,-2 4 1 0,-2-1-4 16,3 0 0-16,-7 4-4 0,1-2-9 0,2 3 17 0,-1-3-12 15,-1 2-5-15,1 1-9 0,-4 3 18 0,4 1 1 0,-3-3-24 16,2 4 23-16,-2-2-13 0,3 3-10 0,-2 0 19 15,1 0-23-15,1 2 14 0,-2 1 9 0,3-2-19 0,2 0 19 16,-2 3-14-16,0-3 0 0,2 2 0 0,-1 0 5 16,4-1-5-16,0 2-5 0,3 2 24 0,-2-2 5 15,1 4-10-15,1 0 10 0,0 2 5 0,0 1 6 0,0 1 15 16,1 0-3-16,1 1 6 0,-1 2 6 0,3-1 3 16,-1 1-11-16,2-2 3 0,-1 1 0 0,4-1 8 15,-2-1-17-15,4 0 28 0,-2-3-5 0,4 2-40 0,0-7 30 16,0 2-7-16,-1-2-21 0,2 0-30 0,4-4 30 15,-1-2-30-15,2-1-30 0,0-1-7 0,-2-4-58 0,3-1-41 16,0-1-29-16,0-2-4 0,-3-4-3 0,1 2-49 0,1-3-54 16,-5 1-17-16,-2-4 40 0,1-1 37 0,-4 2 27 15,0-2 22-15,0-2 20 0,-4 1 14 0</inkml:trace>
  <inkml:trace contextRef="#ctx0" brushRef="#br3" timeOffset="-198183.63">22126 12130 48 0,'1'-1'89'0,"-1"1"-3"0,-1-2-11 16,-1 2-7-16,5 3 7 0,-3-1-32 0,0 2 11 16,3-1-7-16,-1 2 0 0,-2-1-3 0,1 2 7 0,-1 2-4 15,0-1-17-15,3 2 14 0,-3-1-18 0,4 1 15 0,-4 0-19 16,0 1 1-16,0 1 10 0,1 1-2 0,-1-1 3 15,3 3 0-15,-1 1 5 0,-2 0-8 0,2 2 12 16,3 1 8-16,-4 3-7 0,5 0 4 0,-3 0 10 0,0 3-21 16,2 0 5-16,-2 1 9 0,2 2 1 0,0 0-3 15,-2 2-4-15,2-1-4 0,-2 1 0 0,0-2-3 0,0 0 0 16,0 0-8-16,1-2 19 0,-3-1-24 0,3-2 21 16,-3-4-25-16,-1-1 21 0,3-2 1 0,-1-1 1 15,-2-3-5-15,0 0-5 0,0-4 1 0,0 1-17 0,3-2 0 16,-2-3 0-16,-2 0 18 0,2-1-18 0,-2-1 7 15,1-1 0-15,0 0 20 0,1 0-12 0,-1 0 14 0,0-3-20 16,-1 0-7-16,1 0-6 0,0 0 0 0,3-1-7 16,-2-3 22-16,3 0-22 0,1-2-7 0,-4-3-7 15,6 0-8-15,6-16-13 0,-3 11 1 0,-2-1-28 16,1 0-4-16,-1-1-5 0,2 1-10 0,0-2 20 16,2 2-10-16,-2 0 7 0,2 2 3 0,-2 1 5 0,-1 3 7 15,4 0 6-15,-5 3 1 0,3-2 5 0,0 4 5 16,-2 1 1-16,1 3 5 0,1 1 4 0,-2 1 1 0,1 2-10 15,2-1 15-15,0 5 0 0,0-3-1 0,1 6 1 16,1-2 0-16,0 3 4 0,-1-1-4 0,3 1 4 16,-4 3 1-16,1-2 4 0,0 2 0 0,-4 0 0 0,4 2 0 15,-5-3 4-15,-2 2 1 0,1-1 0 0,-4 0-10 0,-2-2 28 16,1 0-23-16,1 1 0 0,-3-4 5 0,-5 3 4 16,4-1 19-16,-4 0-9 0,-1-2 0 0,1 1-4 0,-3-1-15 15,0 0 4-15,-1 1 1 0,-3-2 0 0,-2 2-5 16,1-2 5-16,0 1 0 0,0-1 0 0,-3 0 0 15,0 0 9-15,0 0 11 0,0-1-10 0,-2-1-5 0,3 2 0 16,1-3-15-16,0 2 0 0,1-2 10 0,2-2-5 16,1 1-10-16,1-2-5 0,1 1 15 0,3-1-25 0,2 0-24 15,-2 0 2-15,2 0-23 0,-3 0-34 0,5-1-30 16,-3-1-71-16,1-1-55 0,2 0 36 0,-3 0 31 16,4-1 17-16,-1-1 25 0,1 1 16 0</inkml:trace>
  <inkml:trace contextRef="#ctx0" brushRef="#br3" timeOffset="-197359.13">23458 12511 98 0,'-11'0'89'0,"0"-1"-7"15,1-4-10-15,1 2 10 0,0 2-21 0,1-4-14 16,0 0 3-16,-1 1-10 0,1 0-14 0,-1 1 10 0,-1-4-7 16,2 5 0-16,0 0-3 0,-5-1 0 0,5 2-1 15,-1-1-3-15,-1 1 1 0,-1-2-1 0,2 1 0 16,-1 0 8-16,-2 2-15 0,4 0 15 0,-4-1-19 0,0 1 16 15,2-1-20-15,1-2 1 0,0 3 15 0,1 1-19 16,-2-1 7-16,1 0-7 0,2 0 15 0,-1-1-19 16,3-1 15-16,-4 2-18 0,5 0 18 0,-5 3-19 0,5 1 20 15,-3 0-16-15,0-1 15 0,0 3-15 0,1 3 19 16,-4 0-7-16,3 3 8 0,-1 3-1 0,-4 1 5 0,4 1-8 16,-2 3 20-16,0 2 4 0,0-1 1 0,1 4-8 15,1-1 4-15,3 0 9 0,0 0 1 0,1 0 1 0,1-1-4 16,1-3 1-16,1 0-13 0,2-2 0 0,4-1-4 0,-1-5-14 15,3 1 15-15,3-4-5 0,-1 0-5 0,0-4 0 16,4-2-4-16,3-2 0 0,1-4-15 0,1 0 0 16,-1-3-5-16,4-1 0 0,-3-4-5 0,2-1 20 0,2-3-10 15,0 1-24-15,0-2 4 0,-3 0-4 0,1-4 0 16,0 2 0-16,0-1-8 0,0-1-1 0,-2-1 6 0,-1 1 13 16,-2 1 10-16,0 0 4 0,0 1-9 0,-3 0 4 15,-2 3 1-15,-1 0 4 0,-3 1 0 0,-1 2 4 16,-3 2 5-16,1 1 14 0,-3 0-18 0,0 3 22 0,0 1 1 15,0 1 0-15,-2 1 0 0,2 1-14 0,-1 1 1 16,2 1 4-16,-1 0-9 0,-3 0 0 0,3 0 9 0,0 3-9 16,0 1-10-16,-1 2 15 0,1-1 0 0,-2 2 0 15,0 4 5-15,2-1 6 0,-2 4 11 0,4 1 5 16,-4 3 1-16,2-3 2 0,-2 2 0 0,4 0-11 0,0 1-4 16,2 0 6-16,2-1-12 0,-1 1 0 0,1-3-5 15,2 0-7-15,5-2-12 0,0-1 19 0,0-1-6 0,4-2-26 16,-4 0-18-16,2-3-6 0,0 0-29 0,0-5-27 15,0 2-38-15,-2-1-22 0,1-2-18 0,-2 0-58 0,-3-5-55 16,2 2 39-16,-1-3 26 0,-4 2 30 0,0-4 24 16,-1 2 19-16,1 2 14 0</inkml:trace>
  <inkml:trace contextRef="#ctx0" brushRef="#br3" timeOffset="-196739.4199">23796 12463 105 0,'2'0'75'0,"1"0"11"0,1 0-19 15,-3 0 12-15,2 0-3 0,2 2-22 0,-2-1-4 16,3 2-10-16,1 1 0 0,-4 3 0 0,0-3 8 0,0 3-12 15,2 3-6-15,-2 2 14 0,1 0 1 0,0 0-8 16,-2 3 1-16,-1-1-1 0,-1 5 1 0,0-1 1 0,5 1-12 16,-3 2 15-16,-1 0-18 0,2 0-1 0,-1 2 17 15,1-1-4-15,0-1 0 0,1-1-3 0,2-2-21 16,-5-2 17-16,-1 1 0 0,3-2-13 0,1-2-7 0,-4-2 7 0,1 1-11 16,-1-5 7-16,0 1 1 0,0-2 0 0,0 0-5 15,2-3-8-15,-1-3 13 0,-2 2-4 0,-1-2 4 16,2 0 0-16,0 0 18 0,3 0-9 0,-3 0-9 0,0 0 5 15,0-1 18-15,0 1-4 0,0-1-4 0,0-1 0 16,0-1-4-16,0-1 0 0,0-1-5 0,0-1 1 0,0-1-6 16,4-3 1-16,-1 0-5 0,0-3 0 0,3 0-5 15,-1 2-5-15,1-6 0 0,2 2-15 0,0-3-5 16,3-1-9-16,-1-2-5 0,-2 0-4 0,2-3-14 0,0-1 20 16,3 3-18-16,-2-2 10 0,0 2 5 0,1-1 1 15,1 2-1-15,-2 2 10 0,2 1 0 0,1 1 0 0,-3 4 8 16,2-1 0-16,-2 3 1 0,1 1 4 0,-2 3-1 15,1-1 5-15,-2 2 0 0,0 3 4 0,0 2 0 16,0-1 4-16,-1 0 0 0,-3 4 8 0,2 3 4 0,1-1-8 16,-1 4 21-16,-2 2-13 0,-2 0 21 0,5 1-8 15,-5 4 1-15,2 5-1 0,1-1 14 0,1 2-13 0,-1 2-9 16,-1-2 18-16,1 3-4 0,0 0-22 0,1 0 0 16,-1-1 19-16,1 0-5 0,-3-2-14 0,4 0 0 0,-5-1-14 15,0-1 10-15,0-1 0 0,1-1-1 0,-4-4-4 16,0 1-9-16,0-2-23 0,0 0 5 0,-4-3-27 15,1 0-16-15,-2-2-28 0,-1 1-14 0,-1-4-63 16,-5 2-53-16,3-3 13 0,-7 2 30 0,0-4 20 0,-1 0 22 16,0-1 15-16</inkml:trace>
  <inkml:trace contextRef="#ctx0" brushRef="#br3" timeOffset="-193347.78">3941 13515 52 0,'0'0'114'0,"0"1"-11"0,2-1-6 0,-2 0-11 15,0-1 7-15,0 1-31 0,3 0 14 0,-3 0-21 16,3 0 14-16,-1 0-10 0,1 0 8 0,1 0-10 16,-2 0 3-16,4 0-18 0,-1 0 16 0,0-2-23 0,1 1 8 15,4-2 1-15,-2 1-4 0,0-1 0 0,1-1-7 16,4-1-12-16,-2-1 3 0,3-1 1 0,2-2-4 0,1 0-4 15,-2 0 5-15,2-2-5 0,0 4-13 0,4-4 18 16,-4 1-14-16,2 2 1 0,0-1 0 0,0 3 8 16,0 3-12-16,0 2-1 0,0-2 0 0,-2 3 1 0,1 3-5 15,-1-1 4-15,2 2 10 0,-3 0-14 0,1 2 0 16,-1 2 0-16,0-1 4 0,-2 0-4 0,2 3 0 16,2-1 13-16,-3-2-13 0,1 1 0 0,3 1-8 0,-3 0 8 0,4-2 0 15,1 1 0-15,1-2 0 0,0-2 8 0,4-2 1 16,0 1-13-16,1 0-1 0,0-2 1 0,3 1 0 15,-3-1-1-15,3-1 1 0,-1 3-1 0,1 0 5 0,0 0 0 16,-2 2 0-16,1-1 0 0,-1 2-9 0,-1 2 9 16,1-4 0-16,-1 2 9 0,-2 2-9 0,1-4 0 15,-1 2 0-15,2-1-13 0,-2-2 13 0,2 0 0 0,-2-2 0 16,-1-1 0-16,3 0 9 0,0 2 0 0,-2-4-9 16,2-2-14-16,1 2 10 0,1-1 4 0,-1 0-13 0,2 0 21 15,-1 0 1-15,1 3-13 0,0-1 4 0,2-2 9 16,2 4 0-16,-6 2-9 0,2 0-5 0,-2 5 5 0,2-1 0 15,-3 2 0-15,-2 0 0 0,2 1 0 0,0 1 9 16,-5 3-13-16,2-4-1 0,1 2 5 0,0-2 0 16,2 0-4-16,-2-3-10 0,1 1-3 0,1-4 17 0,0-1-9 15,1 0-17-15,-1-3 22 0,1 1-18 0,2-3 5 16,-1-1 8-16,1 0-12 0,-2-2 4 0,2 0 0 0,-4 3 5 16,4-3-5-16,-3 4 5 0,3-2 4 0,0-2-1 15,-2 5 13-15,1-2-12 0,-3 2 0 0,3 0 4 16,-1 2 0-16,1 0 4 0,-1-1 8 0,1-1 0 0,-1-1 0 15,1 2-12-15,1-1 0 0,0 2 4 0,4-4-4 16,0 1 4-16,0-4 8 0,0-1-16 0,1 0 4 0,1 0-4 16,0-3 12-16,2 0-12 0,-2-1 4 0,-1-1-5 15,0 1 1-15,2-1 0 0,-2 1 8 0,-1 2-8 0,-2 1 0 16,1 2 0-16,-4 2 0 0,1 1 4 0,-2 2 0 16,2 0 4-16,-3 5 0 0,-2-2 0 0,0 5 0 0,0-1 0 15,0 1 0-15,0-1 4 0,0 1-4 0,0-2 0 16,0 3 0-16,1-2 0 0,-1-1 0 0,4-1 0 15,-2-2 0-15,1-2-4 0,2 1 4 0,0-2 4 0,2-3-4 16,-1 0 0-16,1-1 0 0,1 0-4 0,-1 0 4 16,3-2 0-16,-2 2 0 0,1 0-8 0,-2-2 8 0,1 5 0 15,-1 1 0-15,-1-3 0 0,1 3 0 0,3-2 0 16,-2 0 4-16,2 4 4 0,-2-2-12 0,2 2 4 0,0-2 0 16,1 0 0-16,0-4 0 0,-1 2 0 0,3-3 0 15,-3 2 0-15,0-1 0 0,3-3-4 0,-4 0-4 16,3 1 8-16,-1-1 0 0,-1-2 0 0,0 2 0 0,-2 0 0 15,2 1 0-15,-4 3 0 0,1 1 0 0,-2 0 0 16,0 0 0-16,-3 2 0 0,0 2 0 0,0-1 12 16,1 4-12-16,-1-2 0 0,0 0 0 0,3 0 0 0,-3 0 0 15,3-2 0-15,0 0 0 0,0 3 0 0,1-4 4 0,3-4-8 16,-1 4 0-16,0-2 4 0,0-3-4 0,1 1 4 16,-1-3 0-16,2 2 0 0,-2-3 0 0,0 2 0 0,-1-3 0 15,-2 5-12-15,0-5 20 0,0 3-8 0,-2 3 0 16,-2 0-4-16,-1 1 4 0,0 0 0 0,-4 1 0 0,3 1 0 15,-2 1 4-15,1-2-4 0,0 2 0 0,-3 1 4 16,7-4-4-16,-2 1 0 0,5 1 0 0,0-3 0 0,2 0 0 16,1-1 0-16,3-1 4 0,1-1-4 0,4-3 4 15,-2 1-8-15,1-2 0 0,1 2 4 0,0-3-4 16,-1 3 0-16,-1-2 0 0,-1 1 4 0,-2 1-4 0,-1 2 12 16,-3 1-20-16,1 1 12 0,-3 3 0 0,0-1-8 15,-3 1 8-15,0-1 0 0,-3 2 0 0,1 2 0 16,0 2 4-16,-1-1 0 0,3-2 0 0,-2 1 0 0,2 1 8 15,2 0-12-15,1-1 0 0,1-1 0 0,1 1 4 16,4-1 0-16,-1-2-4 0,1 1 4 0,1 1-4 0,-1-1 0 16,2-1 0-16,1-2-4 0,-2 4 4 0,-1-1 0 15,-1 0-4-15,-2-3 4 0,2 3-4 0,-5 0 4 16,2-1 8-16,-4 1-8 0,2-2 0 0,-3 4-8 0,0-1 12 16,0-1-4-16,-2 2 0 0,0 1 4 0,-1 0-4 15,3 0 0-15,0-1 4 0,3 2 0 0,0-3 0 0,2 4 4 16,1-4 4-16,2 1-8 0,2-1 0 0,1-1-4 15,0 0 4-15,1-1-4 0,1 1 0 0,0 0 0 0,0 1-4 16,-1-4 4-16,0 2 0 0,-2-2 0 0,1 1-4 16,-2 1 0-16,-1-1 0 0,1 0 0 0,-3 1 4 0,-1 0 0 15,0-1 0-15,-1 2 0 0,-1 0 0 0,0 3 0 16,0 0 12-16,0 0-8 0,2-1 4 0,1 1-8 0,-1 0 0 16,3 1 4-16,0 1 5 0,-2-1-1 0,5 1-8 15,0-2 0-15,-2-2-4 0,2 2 0 0,-1 0 4 16,-1 0 0-16,3-1-5 0,-1-2 5 0,-3 1-4 0,3-1-8 15,-3 0 12-15,3 0-8 0,-4 2 4 0,1-4-4 16,0 2 0-16,-2 0 8 0,2 0-8 0,-2 2 12 0,-1 1-12 16,0-1 4-16,-1 2-4 0,1 0 4 0,-2-1 4 15,0 3 0-15,0-2 0 0,-1 4 0 0,-1 1 4 16,0-1-4-16,-1-4 8 0,2 3-4 0,-3 3 0 0,1-3 4 16,3 1 8-16,-4-2-8 0,2 2-4 0,1-4 0 15,1 2-4-15,2-5 4 0,-2 2-4 0,1-1 4 0,2-1 5 16,1-1-1-16,2 0-12 0,0-1 0 0,0 1-1 15,1 0 1-15,1-2 0 0,1 1 0 0,-1-1-4 0,4 1-8 16,-2 1 12-16,2-2 0 0,-3 2-8 0,-1-1 4 0,1 1 8 16,1-2 0-16,-3 2 0 0,-3 3 0 15,1 2 0-15,-2 0 4 0,-1-1 0 0,-2 0 0 0,-3 4-4 16,3-2 8-16,-2 0-4 0,-1 2 0 0,2-1-4 0,-2-3 0 16,3 2 4-16,-4-4 0 0,4 0-4 0,-1 3 0 15,-1-3 4-15,4-1-4 0,-2 1 0 0,1-2 0 0,1 0 0 16,1 0 8-16,-1 1 0 0,1-1 0 0,1 2-3 15,0-1-14-15,1 2 9 0,0-2-4 0,-2 3 4 16,2-1-4-16,-2 0 4 0,-1 1-4 0,-1 0 4 0,2 1 0 16,-3-2 0-16,0 0-4 0,0-1 4 0,0-1 0 15,-1 1 8-15,1-1-12 0,-3-1 4 0,3 0-4 16,-3 0 4-16,3 0-4 0,-3 0 4 0,1 0 0 0,-1 1 0 16,2 3 0-16,-3-3 8 0,1 1-8 0,-3 1-4 15,3 1 4-15,-2 1-4 0,1-1 0 0,-1 1 4 16,2-1 0-16,-2 1 8 0,1-3 0 0,0 6-12 0,1-6 4 15,3 1 0-15,-1-2-4 0,2 1 4 0,1-1-4 0,0 0 4 16,1-1-4-16,2 0 4 0,0-1 0 0,-1 1 4 16,2 0-8-16,2-3 0 0,-3 5 0 0,0-5 4 15,2 0-4-15,-3 1 0 0,2-1 0 0,-1 0-4 0,-2 0 8 16,2-1 0-16,0 1 0 0,-2 3 0 0,2-2-8 16,2-1 12-16,0 2 8 0,1-3-12 0,2 2-8 0,2-1 12 15,0 0-4-15,1 0 4 0,2-2-4 0,0 0 4 16,2 0 0-16,-3 2-4 0,0 0 0 0,2-2 0 15,0 3 8-15,-5 1-8 0,1-2 0 0,-2 2 0 0,2-1 0 16,-4 2 0-16,-2 0 0 0,2-1 0 0,-4 2 0 0,5-1 0 16,-5 0 0-16,3 0 4 0,-2 6-4 0,2-5 8 15,-2 3-8-15,2-1 0 0,-1 0-4 0,2 1 4 16,1 2 0-16,-2-1 0 0,1-1 0 0,0-2 0 0,3-1 0 16,-3 1 0-16,1-1 0 0,-1-1 0 0,2 2 0 15,-2-2 0-15,-2 1 8 0,2 0-12 0,1 1 4 16,-2 1 0-16,1 0 0 0,-2 0-4 0,2 2 4 0,1-3-4 15,0 2 4-15,-1 0 0 0,0-2 0 0,2 1 0 16,0 1 0-16,0-3 0 0,1 4-8 0,0-3 8 0,-3-2 0 16,3 1 0-16,0-1 0 0,-1 2 0 0,-1-2 0 15,2 0-4-15,-1 0 12 0,-2-2-12 0,4 2 4 0,-2 0 0 16,0 0-8-16,-2 0 8 0,2 0 0 0,0 0 0 16,0 0 0-16,4 0 0 0,-3 0 0 0,0 0 0 15,2 0 0-15,-2 0 0 0,1 0 0 0,0 0 0 0,-1 0 0 16,0 0-8-16,-2 0 8 0,-1 0 0 0,0 2 0 15,2-2 4-15,-2 0-4 0,-2 0 4 0,2 0-4 0,1 0 0 16,-1 0 0-16,0 0 0 0,1 0 0 0,0 1 0 16,0-2 0-16,3-1 0 0,-3 2 0 0,4 0-8 15,-5 0 0-15,3-1 8 0,1 1 0 0,-2 0 0 0,0 0 4 16,1 0-4-16,-3-2 4 0,-2 4 0 0,1-2 0 16,-3 0-4-16,5 0 4 0,-5 0-4 0,1 0 4 0,-1 0 4 15,0 0-8-15,2 0 0 0,-3 0 8 0,7 0-8 0,-6-3 0 16,4 1-4-16,2 0 4 0,3 0-4 0,-4-3-8 15,6 1 12-15,-1-1 0 0,0 1 0 0,2-2-4 0,-2 0 4 16,0 1 0-16,-1 4 0 0,-3-2 0 0,2 1 0 16,-5 1 0-16,-3-1 0 0,1 2 0 0,-1 0 0 15,-3 2-4-15,-1-2 4 0,0 1 0 0,-1-2 0 0,-1 1 0 16,1 0 0-16,-1 0 0 0,-3 0 0 0,5 0 0 16,-1 0 0-16,-4-2 0 0,5 2 0 0,-1-3 0 15,1 2-4-15,1-2 4 0,1-1 0 0,3 2 0 0,-1-1-4 16,1 0 4-16,2 0 0 0,-3 1-4 0,1-1-8 15,2 3 12-15,0-2 0 0,-3 2 0 0,-1 0 0 0,0-1 0 16,-1 1 0-16,-1 0 0 0,-1 0 0 0,-1 0-4 16,-1 0 4-16,1-1 0 0,-5 1 0 0,3-2 0 15,1 2-8-15,-3 2 16 0,2-2-12 0,-2 0 4 0,4 0 0 16,-4 0 0-16,1-2 0 0,0 2-4 0,1 0 4 16,0 0 0-16,0 0-12 0,0 0 12 0,-2 0 0 0,4 0 0 15,-2 0 8-15,-1 0-8 0,1 0 0 0,-3 3 0 16,1-3 0-16,-3 3 4 0,0-1-4 0,-1 1 8 15,-2 0 0-15,-2-2-12 0,1 1 0 0,-2 2 0 0,-2-1 0 16,2-3-20-16,-5 0-12 0,1 2-26 0,-4-1-46 16,-1-1-86-16,-3 0-8 0,0 0 25 0,-6 0 23 0,-3 0 15 15,0 0 14-15</inkml:trace>
  <inkml:trace contextRef="#ctx0" brushRef="#br3" timeOffset="-190433.4">5393 15115 62 0,'1'0'61'0,"-1"0"14"15,2 0-11-15,-2-2-14 0,0 2 7 0,0-1-21 16,-2 1-4-16,4 1 1 0,-2-1-8 0,-2 0 0 0,2 0 0 15,0 0-3-15,0-1-4 0,0 1 7 0,0 0-10 16,0 0 7-16,0 0-22 0,2 0 7 0,1 0 4 0,-1 0-4 16,1 0 0-16,0 0 0 0,0 3 8 0,-3-1-8 15,3-1 8-15,0 2 0 0,-1 2-1 0,-2-2 1 16,0 1 0-16,0 1 3 0,0 2-3 0,0 0-12 0,-2 0 8 16,4 2 0-16,-2 0 4 0,0 0 0 0,0 1 11 15,0 1-11-15,0 1-4 0,0 1 4 0,0-1-4 0,0 3 12 16,0-1-4-16,0 1-8 0,2-1-7 0,-1 2 7 15,1-1 8-15,-1 0 0 0,1 0 0 0,-2-1-15 16,2 2 0-16,-1-3 11 0,-1 2 12 0,2 0-4 0,-2 0-7 16,0-1-9-16,-2-1 13 0,2 2 0 0,0-1-1 15,0-2 1-15,0 3 0 0,0-4 8 0,2 2-16 16,-2-1 16-16,0-2-4 0,3 2-15 0,0-2-1 0,0 1 0 16,-3-2 21-16,0 2-21 0,3-2 17 0,-3 0-21 15,0-2 21-15,2 2-20 0,-1 0 7 0,-2-1 1 0,-1-1 0 16,2 2 0-16,0 0 0 0,0-1-5 0,0 1 1 0,0-2 0 15,0 4-1-15,0-1-12 0,0-2 21 0,-3 0-8 16,3 2-4-16,-2-3-1 0,2 2 0 0,0 0 1 16,-1-1-1-16,1 1 1 0,0-4-1 0,-3 0 1 0,3 3-1 15,0-3-13-15,3-1 14 0,-3 0-5 0,0 1 4 16,0-1 1-16,-3-1-1 0,3 2-4 0,-2 1 4 16,2 1 1-16,-1-2-1 0,-1 2 1 0,1-1-1 0,-1 2 1 15,2-2-5-15,-2 1 0 0,-2 1 5 0,2-2-5 16,2 0 4-16,0-2 10 0,0-2-14 0,0 2 4 0,0-1 5 15,-2-2-9-15,2 1 0 0,0-2 0 0,2 2 0 16,-4-4 0-16,2 2-4 0,0 0-1 0,0 2 1 16,0-4-10-16,0 4 5 0,0-2 4 0,0-2-17 0,0 2 13 15,0 0-26-15,0 0-5 0,0-2-24 0,-3 1-3 16,3-3-28-16,0-1-48 0,-2-1-83 0,1-1 4 0,-2-4 29 16,0-2 17-16,3-1 29 0,0-2 8 0</inkml:trace>
  <inkml:trace contextRef="#ctx0" brushRef="#br3" timeOffset="-189890.8">5285 15109 84 0,'3'0'82'0,"0"0"-7"0,1 0 0 0,0-1-7 0,1 1 7 15,0 0-21-15,3 0-11 0,-2 0 0 0,0 0-3 16,1 0-3-16,2 0-1 0,-3 0 1 0,4 0-4 0,0 0 7 16,0 0-14-16,0 0-4 0,1 0-3 0,0 0 3 15,0 0 8-15,2 3-4 0,-2-2 0 0,2-1-3 0,-1 0 0 16,1 0-4-16,-1 0-12 0,1 1-7 0,0-1 4 15,1 2 19-15,-1-2-23 0,1 0 4 0,-3-3 19 16,0 3-19-16,3 0 11 0,-2 0-3 0,1 0 11 0,0 0-11 16,-3 0 4-16,2 0-5 0,1 0 5 0,-2 0-4 15,-3 0 0-15,3 0 4 0,0 0-4 0,-5 0 8 16,1 0 0-16,-1 0-12 0,-1 0 0 0,1 0 0 0,-4 1-4 16,2 1 0-16,0-2 0 0,-1 0-4 0,0 2-4 15,2-2-4-15,-2 1 0 0,0 1-16 0,2-2-36 16,-2-2-30-16,0-1-90 0,0 0-42 0,-1-1 29 0,-1-1 24 15,-1-1 26-15,0 2 7 0</inkml:trace>
  <inkml:trace contextRef="#ctx0" brushRef="#br3" timeOffset="-188994.75">5816 15850 87 0,'0'0'104'15,"0"-3"-26"-15,0 3-3 0,0 0 11 0,0-2-10 16,0 2-33-16,0-1 4 0,0 2-4 0,0-1 1 0,0-1-8 16,0 1-3-16,0 1-3 0,0-1-1 0,0 0-3 15,0-1 0-15,0 1-4 0,0 0-7 0,4 0 0 0,-3 0 7 16,2 0-7-16,-1 1 0 0,3 3 15 0,-2-3-15 15,0 2 0-15,-2 2 16 0,1-1-16 0,-2 1 12 0,0 2 0 16,0 0 12-16,0 3-4 0,0-3 0 0,0 1 1 16,-2 5-16-16,2-2 16 0,2-1-20 0,-2 2 9 15,0 2 7-15,0-3-23 0,1 2 20 0,1 0-4 16,-2-1-21-16,3 0 13 0,-1-1-4 0,1-1-1 0,-3 1-7 16,0-1 12-16,3 1-43 0,-1-1 47 0,-4-2-3 15,2 0-1-15,2 3 9 0,-4-2-8 0,-1 0-1 0,2 0 14 16,1 0-13-16,0 1-8 0,-2 0 17 0,0-3-23 15,-1 1 24-15,1-1-5 0,1 1-23 0,1-2 19 0,0 1-9 16,0-4 9-16,-2 3-10 0,1-3-4 0,2 0 14 0,-1 0-4 16,0-1-25-16,0-1 25 0,0-1-1 15,0 0 1-15,0 3-30 0,0-3 25 0,0 0 0 0,0-2-20 16,0 6 20-16,0-6 0 0,0 4 5 0,0 1-30 0,0-3 25 16,0 0 0-16,0 0 0 0,0 0-15 0,0 0 15 15,0 1-5-15,0-2 5 0,0 1-25 0,0 1 25 16,0-2-5-16,0 1 0 0,0 0 1 0,0 0-1 0,0 0-26 15,0 0 26-15,0 0 0 0,0 0 1 0,0 0-1 0,0 0-5 16,0 0 5-16,2 0 0 0,-1 0-5 0,1 0 5 16,3 0 0-16,-2 0-15 0,0 0 15 0,4 0 0 15,-2 0 0-15,4 0-25 0,-3 0 25 0,2 0 0 0,-1 0-25 16,2 0 25-16,-3 0 0 0,4 0 0 0,-4 0 0 16,3 0-5-16,-1 0 0 0,1 0-26 0,-2 0 26 15,-1 0-25-15,1 0 15 0,-1 0-20 0,2 0-9 0,0 0-5 16,-3 0-17-16,1 0-35 0,1 0-1 0,-3 0-14 15,4 0-20-15,-3 0-35 0,0 0-55 0,-2 0 4 0,0 0 17 16,0 0 32-16,2 0 21 0,1 0 19 0</inkml:trace>
  <inkml:trace contextRef="#ctx0" brushRef="#br3" timeOffset="-188331.97">6631 16144 76 0,'-2'1'86'0,"2"-1"0"0,0 0 3 16,-1 0-3-16,-1-1-7 0,2 1-10 0,0 0-19 0,0 0 1 16,0 0-7-16,0 0 0 0,0 0 3 0,0 0-2 15,0 0-8-15,0 1-11 0,3-1 4 0,-1 0 7 0,1 0-18 16,3 0 15-16,-3 0-7 0,2 2-4 0,1-2 0 15,1 0-4-15,2 2 0 0,1-4 1 0,-2 2-1 0,-2 0-3 16,5 2-12-16,-3-2 11 0,0 0-3 0,4 0-12 16,-4 0 12-16,0 0-4 0,2 0 0 0,-1 0 0 15,-1 0 0-15,0 0 0 0,3 0 0 0,-3 1 0 0,0 1 4 16,0 1 8-16,1 0-4 0,-1 0 1 0,-1-1-13 16,-1 0-4-16,3 3 0 0,-2-4 0 0,-1 2 20 0,0-1-16 15,-1 1 17-15,1-3-21 0,-1 1 16 0,-2-1-16 16,-3 0 9-16,2 1 7 0,-1 1 1 0,-1 0-25 0,0-1 20 15,-1-1-20-15,1-1 21 0,0 1-13 0,-2 0-13 16,4 0 17-16,-2 0-12 0,0 1-9 0,0-2-4 16,0 1-16-16,0 0-16 0,0 0-11 0,0 0-31 0,-2-2-62 15,-1-2-63-15,-2-1 23 0,2 2 35 0,-5-3 12 0,0 0 14 16</inkml:trace>
  <inkml:trace contextRef="#ctx0" brushRef="#br3" timeOffset="-187820.71">6521 15877 101 0,'4'0'93'0,"0"0"-4"0,0 2-3 16,-1-2-18-16,0 0 4 0,3 0-18 0,0 0 1 0,1 1 6 15,1 2-2-15,3-3-19 0,-2 2 11 0,3-2-10 0,0 0 7 16,-1 0-3-16,4 0 0 0,-3 0 1 0,2 1 4 16,2-2-4-16,-3 2-7 0,1 1-12 0,0-1 9 0,0 1 4 15,-1 1-20-15,0 0 8 0,1 0-3 0,-1-2 7 16,-1 2-7-16,1 0 0 0,-5-1-17 0,4-2 9 16,-2 3 9-16,2-3-1 0,-4 0-3 0,0 0-14 0,-1 3 1 15,2 1-5-15,-1-4-8 0,-2 0 8 0,1 0 5 16,2 0-5-16,-3 3-4 0,1-3 0 0,-1-2 13 0,1 1-26 15,0-2 9-15,-2-1 4 0,0 1-26 0,0-2 17 16,-4 2-16-16,1 0-1 0,1 0 1 0,-3 0-21 16,2 3-3-16,-2-1 4 0,-2 1-7 0,2 0 4 0,0 0-3 15,0 0-7-15,0 0-26 0,0 0-21 0,0-3-28 16,0 0-57-16,0-1 21 0,0 2 26 0,0 0 11 0</inkml:trace>
  <inkml:trace contextRef="#ctx0" brushRef="#br3" timeOffset="-185721.3899">7908 14313 80 0,'0'0'71'0,"0"0"1"16,0 0-4-16,2 0 0 0,1 0 7 0,0 0-18 0,0 0-14 16,1 0 12-16,2 0-12 0,0 0-3 0,0 0 0 15,2 0 8-15,0 0-12 0,0 0 5 0,0 1-1 0,0-1-2 16,0 0-5-16,3 0-3 0,-2 0-3 0,1 0-5 16,-1 0-14-16,2 0 11 0,-1 0 0 0,1 2 0 15,0-4-7-15,3 2-12 0,-3 0 15 0,2 0-15 0,1 0 0 16,1 0 16-16,2 0-20 0,-3 0 19 0,3 0-7 15,1 0 7-15,-1 0-3 0,2 0-8 0,-3 0-12 0,4 0 20 16,-2 0 0-16,1 0-4 0,-3 0-16 0,1 3 8 16,2-3 8-16,-3 2-20 0,3-2 4 0,-5 1 8 15,3-1 12-15,1 0-4 0,-2 2-16 0,0-2 0 0,3 0 0 16,-2-2 0-16,0 4 12 0,-1-4 4 0,-2 2-16 0,2-3 0 16,0 0 1-16,1 0-1 0,-4 3 19 0,1-3-18 15,-3-1-1-15,2-1 0 0,1 1 12 0,-3 2 4 0,-3-1 0 16,3 2-8-16,-1 2 7 0,-4-2-18 0,3-2 3 15,-4 1 16-15,0 2-20 0,0 2 4 0,-4-1 1 0,3-1 18 16,-1 0-19-16,-2 0 1 0,1 0 18 0,-2-1-18 16,0 1-1-16,0 0 0 0,2 0 4 0,-2 3 0 15,4-3 12-15,-4 0-12 0,0 1 0 0,3-1 20 0,-3 1-5 16,3-1-18-16,-3 0 3 0,2 4 12 0,-4-4-12 16,4 1 19-16,-2 1-7 0,-2 1-12 0,2 1 20 0,0-1-20 15,0-2 23-15,-3 4-19 0,3 0 16 0,-3-1-8 16,-3 4-1-16,4-4 1 0,-4 2-4 0,1 0 0 15,-3 2 4-15,-1-1 0 0,3-3-4 0,-1 4 4 0,-1 0-4 16,-1-2 0-16,3 1 0 0,-4-1 0 0,3 2 0 16,-3-1 4-16,0 1-4 0,-1 2 0 0,-1-1 4 15,-1 2 8-15,-3 1 0 0,2-1 0 0,-4 3-8 0,1 0-8 16,-4 1 4-16,4-1 21 0,-4 3-21 0,1-2 17 16,-1 2-1-16,-1-1-7 0,3 1-13 0,0-1 17 0,0-1-1 15,2 0 1-15,-1-1 0 0,1 1-21 0,3-2 8 0,-2 1-8 16,3-1 0-16,-1-2 21 0,0 2-21 0,1-2 12 15,-1 0-8-15,3-1 9 0,-3 2-1 0,1-2 5 16,1 1 0-16,0-2 0 0,-2 1 0 0,0-1 1 0,1 2-1 16,1-1 0-16,0-1 1 0,1 0-6 0,-1 2 6 15,1-4-5-15,1 2 5 0,-1-1 4 0,3-1-14 0,0 1 1 16,2-4 4-16,0 2-4 0,3-1-1 0,1-2 1 16,0-2 9-16,1 1 0 0,-1-1 0 0,2 1-14 0,0-2-9 15,0 0 4-15,2 0 14 0,-1 0-9 0,-2 0 0 16,-1-2 19-16,2 2 0 0,0 0-23 0,0 0 18 0,0-1 0 15,0-1-23-15,0 1 9 0,0-4 9 0,0 2-4 16,0-1-10-16,0-1 1 0,0 1-1 0,2-1-5 16,1-1 5-16,-3 3 10 0,3-1-14 0,2-3-1 0,-2 3 5 15,3 0 10-15,1-2-14 0,-1 3 13 0,2-2-13 16,-2-1 14-16,0 2-10 0,-1-1 10 0,2 2-10 16,-2-1-5-16,-1 3 1 0,2-3 4 0,-1 1 10 0,0 2 0 15,0 1-15-15,0-2 6 0,-1 2 8 0,2 0-8 16,-1 0 13-16,0 0-14 0,1-2 1 0,-2 2-6 15,2 2 10-15,0-2 0 0,0 0 5 0,2-2 4 0,-3 6-9 16,2-3-4-16,0 1 13 0,1 1 10 0,0 0-19 0,1 2 24 16,-1-1-20-16,0 2 25 0,2 0-14 0,1 0 4 15,0-2 1-15,0 2-15 0,0 0 15 0,0-1 0 0,3 1 0 16,-2-2-4-16,-1 2-1 0,1-1 6 0,-1-2-5 16,-1 0 0-16,-1 1 10 0,2-3-15 0,-4 3 0 0,2-1 11 15,-3 0-6-15,2 0-16 0,-1-2 6 0,-2 2 11 16,2 0-6-16,0-3-17 0,1 3 1 0,0 0-7 15,-1-1-4-15,1-2-28 0,-1 0 1 0,1 1-9 0,-1-2-39 16,1 1-20-16,0 1-36 0,-1 1-51 0,0-4-64 16,-2 4 11-16,3-7 33 0,-3 2 30 0,6 0 23 15,-5-1 18-15,2-2 15 0</inkml:trace>
  <inkml:trace contextRef="#ctx0" brushRef="#br3" timeOffset="-184972.27">8911 14800 80 0,'0'0'79'0,"3"0"-5"0,-5 0-2 15,7 0 7-15,-4 0-22 0,1 0-21 0,-2 0-4 16,0 0 11-16,3 2-3 0,0 1 0 0,-1 0 4 16,0 0-12-16,2 1 1 0,-4 1 4 0,0 1-8 0,0 1-3 15,2 1 0-15,0 1 7 0,-2-2-7 0,0 1 8 16,-2 1-4-16,2 1 0 0,-2 1 1 0,2-1-1 0,2 1 1 16,-2-1-8-16,0-1-39 0,0 1 43 0,0 1 1 15,0 1 3-15,-2-3-12 0,2 3 13 0,0-1-12 0,0-1 8 16,0 0-12-16,0 1-12 0,0 1 12 0,0 0 4 15,0-4 1-15,0 2-5 0,0 1-16 0,0 0 0 16,0-1 0-16,0 0 0 0,0-1 21 0,0 0-13 0,0 2-8 16,0-3 21-16,0 3-21 0,0-2 21 0,0 0-17 0,0 0 8 15,0 0 5-15,0-1-4 0,0-2 4 0,0 0 0 16,0 0-4-16,0-2 0 0,0 1 0 0,0-4-4 16,0 2 0-16,0 0 0 0,0 0-1 0,0-3 1 0,0 3 0 15,0-3 0-15,0 0 0 0,-3 2-5 0,3-4 5 16,-1 4-4-16,1-2 4 0,-2 3-4 0,2-5 4 0,0 4 9 15,0-2-4-15,0 0-1 0,0 0 1 0,0 1-14 16,0-1 5-16,0 2 0 0,0-2 13 0,0 0-3 16,0 0-20-16,0-2 24 0,0 2-24 0,0 0 19 0,0 0-18 15,3 0 13-15,0 0-14 0,1-3 25 0,0 0-25 16,2 1 19-16,2 1-19 0,0-2 1 0,0 3 23 0,3-3-29 16,-1 3 25-16,-2-1-20 0,4-2 20 0,-4 4-25 15,2 1 20-15,2-2-20 0,-4 0 10 0,2 0 10 16,1 0-25-16,-2 0 20 0,1 0-15 0,1-3-14 0,-2 3 5 15,1-2 0-15,2 2-14 0,-2-1-22 0,0-1-4 16,0-1-24-16,-2-3-20 0,0 3-28 0,-1-3-70 0,-1 2-41 16,2-2 33-16,-3 3 25 0,-1-5 22 0,-2 1 23 15,1 2 7-15</inkml:trace>
  <inkml:trace contextRef="#ctx0" brushRef="#br3" timeOffset="-184328.8299">9782 14818 123 0,'0'0'103'0,"0"0"1"0,0 0-11 0,0 0-7 0,0 0-10 15,-2 0-22-15,2 0 15 0,0 0-21 0,0 2 18 16,0-2-11-16,0 0-2 0,0 1-1 0,3 2-7 0,-1 0 1 16,1 0 8-16,0 0-12 0,2 2 9 0,0-2-3 15,1-2-4-15,3 2 0 0,-1 2-3 0,2-4-3 16,-1 0-13-16,1-1 17 0,1 0-12 0,3 0 4 0,-3 0-12 16,5 0 0-16,-3 0 5 0,2 0-14 0,0 0 0 15,2 0-4-15,-1-1 1 0,1-2 8 0,-1 0-14 0,1 2 1 16,-2-2-1-16,0 0 10 0,0-1-14 0,0 3 0 15,-2 0-4-15,-1-2-1 0,0 3 10 0,-4-2-15 0,0 2 1 16,3 0-9-16,-5 0 4 0,-1 2-4 0,3-1-22 16,-5-2-8-16,3 1-3 0,-4-2-34 0,-1 2-9 0,1 0-33 15,0 0-89-15,-2 0-6 0,0 0 25 0,0 0 28 16,0 0 19-16,-2 0 25 0</inkml:trace>
  <inkml:trace contextRef="#ctx0" brushRef="#br3" timeOffset="-183109.1">10827 14365 105 0,'4'0'89'0,"0"-1"-14"15,-1 1 4-15,3 0-4 0,-1 0-7 0,4-2-21 16,-1-1-4-16,0 2-6 0,2-2-12 0,-1 0 8 0,1 1-4 15,1 1-11-15,1-3 4 0,0 0 0 0,2 1-4 16,-2 3-18-16,1 0 0 0,1 0 19 0,2-1-5 0,-2 1 1 16,-1 1-4-16,1-2 0 0,1 1-3 0,0 1 3 15,-2-2-4-15,1 1 1 0,-1 0-12 0,-2 0 0 16,3 1 12-16,-1 2-20 0,2-1 1 0,-2-1 19 0,1 2-19 16,-1 0 0-16,0-1-1 0,4-1 1 0,0 1 19 15,-1 1-5-15,0-3-3 0,0-3 0 0,1 3-3 16,-2 1-12-16,0-4 4 0,-2 0-4 0,0 0 1 0,-2 0 3 15,-2 2 7-15,-1-2-7 0,1 1 4 0,-4 2-1 16,2-1 1-16,-2-2 0 0,-4 3 3 0,2 0-3 0,-3 0 3 16,0 1 0-16,2-1 1 0,-2 0-1 0,-2 0 0 15,2 2 1-15,0-1 3 0,0 1-4 0,0 1 4 0,0-1 0 16,0 0 0-16,0 3 0 0,0-1 0 0,0 1 0 16,0-1 4-16,-3 1-1 0,2-2 5 0,-3 1 6 15,1 1 1-15,-2-3 0 0,0 5-1 0,-2-3 1 0,2 3 0 16,-1-2-19-16,-4 1 19 0,1 0-15 0,3 2 14 15,-1-2-6-15,-3 2-1 0,1 2 12 0,1-3-12 0,-1 2 0 16,-1 0 1-16,1 0-1 0,-2 3 4 0,1-1 0 16,-2 2 1-16,-1-1 3 0,0 2 0 0,-1-1 11 15,-2 1-4-15,2 2-14 0,-2-1 18 0,0 0-18 0,1 2 3 16,-1-1 8-16,0-1 12 0,3 1-12 0,-2 1 1 0,0-2-1 16,2 0 0-16,-1 0 13 0,1 0-9 0,0 0 9 15,0-1 0-15,0-1-4 0,2 2-16 0,-2-1 21 0,1-2-5 16,2 0 1-16,-1 1 0 0,0-2 5 0,2 1 8 15,-1-2 2-15,1 1-5 0,-1-2-17 0,1-2 0 16,1 2 10-16,0-2 0 0,2 0 0 0,-1-3 1 0,2 2-4 16,-1-1 14-16,3-4-14 0,0 1-4 0,3-1 5 15,-2-1 11-15,2 0-21 0,0 0 7 0,0 0 10 0,0 0-5 16,2 0-27-16,-2-3-5 0,0 2 11 0,3-3 11 16,0 2-5-16,2-4-17 0,-1 1 0 0,3-2-6 0,-1 1-5 15,2-5-5-15,0 2 10 0,0 0-32 0,0 0 12 16,0 0-6-16,3 0 22 0,-2 2-6 0,-1-2-15 15,2 1 6-15,-1 2 0 0,-1-1 0 0,0 2 6 0,3 0-1 16,-3 1 1-16,0 1 5 0,1 2-1 0,-4-1 6 16,3 2-1-16,-1-1 6 0,-1 1 8 0,3 1-8 15,-1 1 13-15,0 2 1 0,1 0-1 0,-1 1 5 0,-1 1 1 16,-1 1-1-16,3 1-19 0,-1 1 1 0,-1 2 4 16,-1 1 19-16,2-3-9 0,-2-1-10 0,2 3 19 0,-1-2-9 15,2-1 5-15,0-1-10 0,1-1-15 0,0 0 0 16,0-1 25-16,0-3-25 0,1 0 15 0,2 0-30 0,-2-2-4 15,4-2-33-15,0 0-8 0,-1 0-38 0,-1-3-38 16,0-1-94-16,-1 0-21 0,-1 0 43 0,2-1 25 0,-1-1 25 16,-5 1 17-16,4-1 23 0</inkml:trace>
  <inkml:trace contextRef="#ctx0" brushRef="#br3" timeOffset="-182537.05">11684 14795 80 0,'-6'5'100'0,"-1"1"-22"0,2 0 8 0,-3 0-3 0,2 0-1 15,0 2-24-15,-2-1 7 0,3 2-7 0,-1-1 8 16,-3 2 4-16,2 1 4 0,1-1 1 0,-2 2-7 15,0 2-3-15,3-1 0 0,-1-1-6 0,1 3 1 0,3 0 17 16,-1 0-20-16,0 2 6 0,3-2 6 0,0 1 1 16,0 1-3-16,2-2-16 0,2-2 10 0,1 4-23 0,0-5 21 15,2-2-19-15,2 1 11 0,0-3-4 0,4 2-4 16,3-4-27-16,0-4 17 0,1 2 1 0,2-6-17 16,0-1-6-16,1-3 1 0,-2 0-18 0,2-4 23 0,1-1 0 15,-2-2 1-15,0-1-6 0,1 2 0 0,-4-4-6 16,0 2 0-16,-2 1 0 0,-2-1-18 0,0 1-6 0,-4-1 18 15,-3 3-6-15,-2 0 24 0,0 0-6 0,0 1-12 0,-6-1 30 16,0-1-18-16,-2 2-12 0,0-1 24 16,-3 1 1-16,-2-1-31 0,3-1 31 0,-1 1-31 0,-3-1 12 15,0 1 13-15,2 2-19 0,-1-2-19 0,-1 4 19 0,3-2-25 16,-2 1-24-16,3 4-17 0,-3-2-43 0,4 1-52 16,-2 0-22-16,-1 1-79 0,2 0-51 0,-2 1 52 0,-1 0 42 15,1-1 27-15,-1 3 23 0,2 1 29 0,-4-3 1 16</inkml:trace>
  <inkml:trace contextRef="#ctx0" brushRef="#br3" timeOffset="-181437.21">8033 15450 105 0,'2'0'96'0,"-1"4"8"16,2-4 3-16,-1 0-6 0,1-2-18 0,2 2-11 16,1 2 1-16,0-2-3 0,2 0-4 0,-1 0-10 0,5 0 16 0,-4 0-15 15,2 0-15-15,2 0 16 0,1 0-4 0,0 0-14 16,1 0 8-16,2 0-4 0,1 0-11 0,2 0-13 16,0 0 9-16,0-3-4 0,3 3-8 0,-1 0-4 0,1 0 12 15,1 0-3-15,0-3 4 0,2 3 8 0,2 0-12 16,1-1 1-16,-1-1-6 0,3 4 1 0,-1-2-13 15,1-2 4-15,1 2-4 0,1 0 22 0,1 0-22 0,-1 0 18 16,1 0-14-16,-1 0 10 0,-1 0-10 0,4 0-14 16,-3 0 20-16,1 0-11 0,-1 0-13 0,1 2 23 0,-1-2-9 15,-1 3-5-15,2-2 0 0,-4 2 0 0,1 0-10 16,0 2 25-16,0-1-15 0,0-1-10 0,0 3 20 0,-3-3-10 16,5 3 0-16,-4-2 0 0,2 1 0 0,3-2 0 15,-1 0 0-15,1 0 0 0,2 0 0 0,1-1 0 16,0-2 0-16,1 1-15 0,-1-1 25 0,2 0-15 0,1 0 10 15,-2 0 0-15,1 0-10 0,3 0 0 0,-2-1 10 16,1 4 0-16,-2-3-10 0,3 3-5 0,-3 0 6 0,0 0 8 16,2 1-8-16,-3-1-1 0,1 2 0 0,0 1 0 15,-1-2 1-15,1 2 4 0,4-1 0 0,-4 1-5 16,4-2 5-16,0 1-5 0,-1 1 5 0,1-2-4 0,2 1 13 16,-3-2-9-16,3-2 5 0,-3 1-15 0,0-1 1 15,0 1-10-15,-1-2 1 0,1 0 13 0,0 0 1 16,-3 0-14-16,3-2 13 0,-3 1 1 0,3 2-10 0,0-1 9 15,-1 0 1-15,2 0-1 0,-2 2 1 0,1-1 4 0,3 1-4 16,-4 1 12-16,1-3 1 0,2 3-13 0,-4-1-1 16,3 2 1-16,-2-1 4 0,-2 0 0 0,-1-3-4 0,-1 0-1 15,2 0 5-15,-2 1-4 0,-1 2 4 0,0-3 0 16,-2 0 0-16,-1-1 9 0,0 2-14 0,-1 1 1 0,-1-2-1 16,-3 2-8-16,2 0 13 0,-4-2 9 0,2 0 0 15,-5 2-14-15,2-1 5 0,-2 1-9 0,-2-4 9 0,1 4 0 16,-1-1 0-16,-4-2 0 0,3 1 0 0,-2 0 0 15,-2 0 0-15,-2 1 0 0,-1-2 0 0,-2 1 9 16,-2 0-9-16,-1 0-13 0,0 0 0 0,-4 0 17 0,0 0-22 16,-3 0 14-16,0 0-26 0,3 1 4 0,-3-1-4 15,0 0-21-15,0 0-3 0,-5 0-27 0,2 0-7 16,0 0-29-16,-2 0-53 0,-1 0-41 0,-2 2 33 0,-3-4 24 16,-3 2 0-16,-2 0 26 0</inkml:trace>
  <inkml:trace contextRef="#ctx0" brushRef="#br3" timeOffset="-180090.77">7963 15885 76 0,'2'3'100'0,"-2"-3"4"15,3 0-15-15,-3-2-10 0,3 1 15 0,-1 1-22 0,1 0-3 16,0 0-3-16,2 0-19 0,0 0 9 0,3 0-8 16,-2 0 0-16,-1 0-3 0,0 0-3 0,1 0-4 15,0 0 0-15,0 0 5 0,2 0-16 0,-1 0 1 0,5 0 7 16,-2 0-11-16,1 0-12 0,3 0 16 0,-1 0 0 16,2 0-4-16,0 0-19 0,4 0-1 0,-3 0 0 15,1 0 0-15,3 0 16 0,-2 0-16 0,4 0-4 0,-3 0 5 16,3 0-1-16,0 0 0 0,0 0 0 0,2 0 17 15,0 0-21-15,1 0 21 0,2 0-21 0,-2 0 16 16,1 0-7-16,-1 0-13 0,0 0-1 0,1 0 18 0,-1 0-21 0,-3 0 20 16,0 0 1-16,-1 0-21 0,-4 0 20 15,2 0-20-15,-2 0-1 0,-1 0 1 0,-2 0-1 0,-1 0 5 16,-2 0 0-16,-1 0 21 0,-2 0-21 0,-2 0 16 0,2 0-16 16,-2 0-4-16,-1 0 3 0,-2 0 18 0,0 0 0 15,-3 0-22-15,2 1 1 0,-1-1-1 0,-1 2 5 0,0-2 0 16,0 0 8-16,0 1 9 0,-1-1-22 0,-1 2 22 15,4-2-4-15,-2 0-18 0,0 1 1 0,0-1 20 16,0 2-20-16,0 2-1 0,0-1 14 0,0-2-14 0,-2 1 22 16,2 1-9-16,0 2-12 0,0-1-1 0,0-1 5 15,0 0 12-15,0-3 5 0,0 0 0 0,0 3-22 0,0 0 22 16,0 3-21-16,0-3-1 0,0 0 5 0,-3 2 0 16,1-1-1-16,-2 3 22 0,-2 1-21 0,-1 0 0 0,1-1 0 15,-4 2 16-15,1 0-16 0,-2 3 21 0,-2-1-21 16,2-1 17-16,-2 4-9 0,-1-2-8 0,3 1-5 0,-3 1 13 15,-2 1 9-15,2-2-21 0,-2 1 20 16,-3 1-16-16,3 0 8 0,-1 0 1 0,-1 1-1 0,-2-1 13 16,4 0 1-16,-4 2-14 0,-1-2 0 0,0 1-8 0,2-1 13 15,-1 1-1-15,1 0 1 0,-2-3 0 16,5 2 0-16,-4 0 0 0,4 0-5 0,-3 0 5 0,4-1-4 16,0-1 3-16,0 0-3 0,0 0-1 0,3 0 1 0,-1-2-1 15,0 1 1-15,2-2 0 0,2-1-5 0,1 0 4 0,-2 0-4 16,4-3 0-16,1 2 5 0,0-4-5 0,4-1 0 15,-1 2 4-15,0-4-4 0,-1 2 5 0,3-1-5 0,-4-2 0 16,2 0 0-16,1 0 13 0,-1 0-13 0,-1 0 5 16,-2 3 4-16,5-3-9 0,-3 0 9 0,3 0-9 15,-2 1 0-15,1-1 0 0,1 2 0 0,0-2 0 0,0 0 0 16,1 0 0-16,-1-2 10 0,0 2-15 0,0 0 14 16,-1 0-13-16,1-1 8 0,0-2-13 0,0 1 4 15,1-1 1-15,1 0-1 0,1-3 5 0,0 2-4 0,-1-1-1 16,3-1 0-16,-2 0 5 0,4 2-4 0,0-1-1 15,-1 1 1-15,-1-2-1 0,4 3 1 0,-2-2-1 0,-1 1 5 16,4-1 0-16,-3 2 0 0,1 2 0 0,0-1 0 16,0 0 0-16,3 1 5 0,-1 1 8 0,1 0 6 0,1 0 4 15,-2 1 5-15,1 3-19 0,3 0 29 0,-1-1-4 16,3 3 0-16,-3-1-4 0,2 2 26 0,0 0-20 16,0 1 22-16,1 1-9 0,3-1 1 0,-3 1 1 0,1-2-4 15,-1-1 1-15,0 2 13 0,0-4-4 0,0 2-5 16,-2-1-19-16,0-2-13 0,0-2 1 0,-1 0-7 15,0 1-8-15,-1-2-12 0,-1 0-42 0,2 0-12 0,1 0-29 16,-6-2-14-16,3 1-29 0,0 0-49 0,-3-1-42 16,-1-1-62-16,-3-1-12 0,4-1 58 0,-7-1 25 0,1 2 26 15,0-2 23-15,-1 1 18 0,-1-2 19 0</inkml:trace>
  <inkml:trace contextRef="#ctx0" brushRef="#br3" timeOffset="-179513.63">8934 16424 123 0,'0'0'93'0,"2"0"-4"15,1 0-3-15,-3 0-4 0,2 2 1 0,-4 1-14 16,5-1-4-16,-1 1-17 0,2 0-4 0,0 3 18 16,-3-2-10-16,1 2-3 0,-2 2-4 0,1-2 11 0,1 1-2 0,0 0-4 15,-4 1-3-15,2 1-8 0,0 0 1 0,0 0-12 16,0 0 8-16,0 2 9 0,0-1-8 0,0 2-4 15,0-1 1-15,0 1-4 0,0 0 0 0,0 0 5 16,0 0 0-16,0 0-17 0,-2 1-1 0,2-1-8 0,-3-1 0 16,2 2 23-16,-3-1-4 0,0-1-24 0,2-1 6 0,-1 1-1 15,0-2 19-15,1 0-14 0,2-2-9 0,0 2 9 16,-3 0-14-16,3-6 0 0,0 0 0 0,3 2 20 16,-3-4-16-16,0-1-8 0,0 2 23 0,0-2-24 0,0 0 20 15,-3-2-20-15,3 2 19 0,3-3-23 0,-1 3 4 16,1 2 0-16,0-5 20 0,-1 3-20 0,2-3 0 15,0 1 19-15,-1 2-9 0,0-3-14 0,3 0-1 0,-4 3 15 16,3-1-10-16,0-1 0 0,-1 2 0 0,2-1 20 16,-1 1-25-16,2-2 25 0,-1 1-20 0,3 1 10 0,-2 1 9 15,1-1-24-15,1-1 20 0,2 2-20 0,0-1 1 16,-3 0 4-16,5-1 19 0,-4 1-23 0,1 0-1 0,4 0 10 16,-3 0-15-16,1 0 6 0,0 0-6 0,-3 0-32 15,2 0-4-15,0 0-4 0,-3 0-29 0,3 0-27 16,-3 0-29-16,0 0-65 0,-1 0-37 0,0 0 33 0,1-2 28 15,0-1 20-15,2 2 18 0,2-1 15 0</inkml:trace>
  <inkml:trace contextRef="#ctx0" brushRef="#br3" timeOffset="-178876.49">9965 16452 98 0,'0'0'103'0,"0"0"-21"16,3-2 4-16,0 2-3 0,-1 0-15 0,3 0-10 0,-2 0-8 15,2 0-6-15,1 0 14 0,2 0-3 0,-2-1-22 16,2-3 15-16,-1 3-11 0,0-2-10 0,1-1 10 16,-1 1-14-16,1 0 14 0,1-2-2 0,-1 1-12 0,0-1-4 15,3 2 0-15,-2 0-4 0,-1 0 1 0,0 0-12 16,3 3 7-16,-3-1 1 0,-1-1-4 0,2 2 8 16,2 0-5-16,-3 0-7 0,0 0-12 0,4 0 20 0,-2 2-12 15,-2-4 0-15,4 2 0 0,-2 0 0 0,0 0-8 0,0 0 1 16,0 0 10-16,-2 0-10 0,4 0 18 0,-2 0-7 15,1 0 0-15,0 0-12 0,-1 0 4 0,1 0 1 16,1 0-1-16,0 2 8 0,0-2-1 0,1 0 1 0,-2 0 0 16,1 0-4-16,-2 0 0 0,1 0 0 0,3 0-8 15,-1 0 20-15,1 0-4 0,-3-2-20 0,5 2 20 16,-5-2 0-16,2 0-4 0,-1-1-20 0,1 3 20 0,-2-2-20 16,0 1 1-16,-3-1 19 0,-1 2-12 0,0 0-12 15,-4-2 9-15,-1 4-1 0,0-2-3 0,-1 0-1 0,-1 0-3 16,0 0 0-16,0 0 0 0,0 0-23 0,-3-3 0 15,0 3-44-15,-2-1-54 0,1-1-38 0,-3-2 13 0,2 1 11 16,-3-2 33-16</inkml:trace>
  <inkml:trace contextRef="#ctx0" brushRef="#br3" timeOffset="-178414.3799">10218 16066 76 0,'0'8'93'0,"0"-4"-7"0,0 4-4 16,2-4-3-16,-2 2-4 0,1-1-21 0,1 4-3 0,-1 0-11 16,-2 0-4-16,2-2 0 0,1 2 1 0,1 0 0 15,-3 1-8-15,4 1 0 0,-3 1 20 0,2 0-8 16,-3 2 0-16,2 1 0 0,-2-2 5 0,4 5-4 0,-4-1 0 16,2 2 13-16,-1-1 0 0,1 1-7 0,-2 4 21 15,0-2-8-15,0 2 2 0,2-2 2 0,-1 3-4 16,-2-4-3-16,2 2 1 0,-2-1 12 0,2 0-23 0,-1-3 16 15,0 0-24-15,0 0 28 0,0-2-4 0,0-1-15 16,0-1 7-16,0-2-16 0,0-1 8 0,2 0 0 0,-2-2-11 16,-2-1 0-16,2-2 8 0,0-3-25 0,0-2 0 15,0 0-14-15,0 1-12 0,0-2-34 0,0 0-5 16,0 0-5-16,2 0-34 0,1-2-31 0,0 1-15 0,2-2-52 16,0-1-13-16,4-2-78 0,-4 0-12 0,1-2 37 15,4-3 43-15,-1 1 21 0,-1-2 27 0,0-2 18 0</inkml:trace>
  <inkml:trace contextRef="#ctx0" brushRef="#br3" timeOffset="-177171.84">11140 16006 112 0,'0'0'104'0,"1"0"-8"0,-2 0-6 0,2 0-8 16,-2 0-3-16,-1 0-24 0,2 0-5 0,2 0 5 0,-1 0-7 16,1 0-4-16,1-1-4 0,2 1-3 0,2-2-3 15,0-1-4-15,1 0-4 0,3 0-18 0,2-3 14 16,1 0-3-16,-1 0 0 0,4 0-4 0,-4 2 1 0,4-4-5 16,-2 5-11-16,0-1 12 0,1 1-5 0,-2 1 1 15,1 1 0-15,-1 1 0 0,-3-2-5 0,1 4 1 0,-1-4-46 16,-1 5 53-16,-1-4-3 0,1 4 0 0,1 0 0 15,0 0-16-15,-1-1 0 0,2 0 0 0,1 1 20 0,-2-1-20 16,3 1 8-16,0-2-7 0,2 1 18 0,-2-2 1 16,2 0-5-16,0 0-18 0,0-2 19 0,-2 4-16 15,-1-4 0-15,1 4 0 0,0-4 12 0,-3 2 8 0,-1 0-4 16,-1-1-1-16,-1 1 1 0,-2 0 0 0,-2 0-4 16,0 0 0-16,-2 0-1 0,0-2 1 0,-1 2 0 0,1 0 0 15,-1 0 0-15,1-1-20 0,-2-2 5 0,0 1-1 16,2-1 1-16,-2 0 11 0,1 2 11 0,-1-1-3 15,3 1 0-15,-6-1-16 0,3 1 4 0,0 1 0 0,0 0-4 16,0 0 5-16,0 1 18 0,0-1-3 0,0 0-12 16,0 0-8-16,0-1 4 0,0 1 0 0,0 0 8 0,0 1-8 15,0 1 0-15,0 1 20 0,0 0-12 0,0-1 7 16,0 2-18-16,0-1 18 0,-3 1-19 0,3 2 20 0,-2-2-20 16,-1 3 1-16,0-1 18 0,-2-1-15 0,2 2 20 15,-2 0-12-15,-1 1 8 0,0 1-8 0,1 0 3 0,-3 0 1 16,2 1 0-16,-2 1 0 0,0-2 4 0,2 3 0 15,-1 0 0-15,-4 0 8 0,3 1-12 0,2-1 4 16,-1 2 0-16,-2 0 8 0,1 0-3 0,0 1-1 0,0 0 0 16,2 0 1-16,-2 0-9 0,0 2 0 0,0-2-8 15,-1 0 13-15,1 1-9 0,0-1 0 0,-4 1 5 0,2 0 12 16,0 0-4-16,-2-1 4 0,1 2-4 0,-1-2 0 16,0-1-4-16,-1 2 0 0,1-1-4 0,1-2 0 15,-1 0 4-15,0 0-13 0,2-1 9 0,1-2 0 0,-2 1-5 16,3-1 5-16,0-2 9 0,0-1-14 0,0-1 1 15,2 0-1-15,1 0 1 0,4 0 0 0,-4-3-5 0,0 2 13 16,1-2-13-16,2 1 5 0,0-2 8 0,-2-2 1 16,2 1-9-16,0 0 4 0,2-1-9 0,-4 0 23 0,4 0-18 15,-2 0 0-15,2-1 23 0,-2 1-9 0,2 0-14 16,0 0 9-16,2 0 16 0,-4 0-6 0,2 0-4 16,2 0-5-16,-4-1 0 0,2-2-25 0,0 0 20 0,0 0-25 15,0-2 25-15,0 2-5 0,2-1-25 0,-2-2 20 16,3-2-25-16,2 2 5 0,-2-1 11 0,0 2-6 0,3-1 0 15,1-1 1-15,-1 0 0 0,1 0-1 0,-3 1-8 0,6 2 9 16,-4-2 0-16,0 0 0 0,-1 1 5 0,3 0-1 16,1 1 1-16,-1 1 0 0,1-1 5 0,1 2-5 15,0-1 4-15,-2 1 0 0,4 2 15 0,-2-1-15 0,1 1 0 16,1 0-8-16,-3 0 13 0,0 0 0 0,4 0 0 16,-4 1 0-16,2 3 0 0,0-1 9 0,-1 1-5 15,1 1 6-15,1 1 8 0,-2 0 0 0,1 2 0 0,0 0 1 16,-3 1 0-16,3-1-24 0,0-2 5 0,0 1 0 15,-1-1 19-15,1 2-10 0,-2-4-9 0,-1 2 19 0,2-1 1 16,-2-2-6-16,0-2 1 0,-2 2-1 0,3 0-23 16,-2-3-1-16,-1 2 24 0,-1-2-4 0,1 1-24 15,0-2-1-15,-1-1-4 0,1 5 9 0,-2-3-19 0,2 2-22 16,0-2-9-16,0 0-12 0,-1 1-27 0,2 1-51 16,-1-2-88-16,-1-2-8 0,2 1 37 0,0-4 25 0,-1 3 22 15,1-2 19-15,0 1 19 0</inkml:trace>
  <inkml:trace contextRef="#ctx0" brushRef="#br3" timeOffset="-176396.46">11981 16369 62 0,'-5'0'82'0,"0"1"-7"0,-2 3-3 0,2-4-8 0,0 3 0 16,0 0-24-16,1 1 3 0,0-4-3 0,-2 4-4 16,0-4-18-16,1 2 11 0,0 3 0 0,-1-2-18 0,1 1 0 15,-1-1 18-15,1 0-11 0,-1 0-7 0,1 2 7 0,2-2 8 16,-3 2-8-16,2 0-3 0,-2-2 11 0,2 2-19 16,0-1 8-16,1 0 7 0,0 0-7 0,1 0 0 0,-3 2 7 15,5 0-7-15,-1-1-3 0,-1 2-1 0,2-1 8 16,-1 2-1-16,-2 0 1 0,3 0 0 0,3 1 0 15,-3 2 1-15,1-1-20 0,-1 1 19 0,0-1-8 0,0 2 5 16,3 0-1-16,-1 0 1 0,1-1 3 0,1 1 1 16,0-2 11-16,0 1 1 0,0 0 0 0,4 0-20 15,-5-1 20-15,5 0-3 0,-3 0-21 0,1-2 21 0,2-1-21 16,-2 1 21-16,-1 2-12 0,0-4-1 0,3 2-11 16,-2-4 7-16,0 2 10 0,-1-3-10 0,-2 2 1 0,2-1-13 15,0-2 18-15,0-1-10 0,2-1 1 0,-2 1 0 16,-1-1-5-16,0-1 0 0,3 1 1 0,0-1-1 0,-2 1 1 15,2-3-1-15,-1 0 0 0,2 1-4 0,-1-1 5 16,0-2-1-16,1 0-4 0,0-1 5 0,3 1-5 16,-3-1 9-16,0-3-9 0,1 3 0 0,1 0 0 0,-1-1 0 15,-1 0 4-15,3 0 5 0,-5 1-9 0,3 0 0 16,-2 0 0-16,1 0 0 0,0 2 0 0,-1-4 4 0,-3 4-4 16,2-2 0-16,-3 0 0 0,2 0 0 0,0 0 0 0,-3 0 5 15,-1-2-5-15,1 2 0 0,-2-1 9 0,2-2-9 16,-2 0 0-16,1 0 14 0,-1 1-14 0,0-2 4 15,-1 2-4-15,2-1 5 0,-2 0 13 0,-1-1 0 0,-1 0 1 16,1 3-1-16,1-2-18 0,-3 2 24 0,-1-2-24 16,1 3 19-16,-2-3-14 0,-1 2-1 0,-1 0 6 15,3 0 9-15,-1 0 6 0,-3 2-6 0,-1-3-9 0,2 2-15 16,-2-1 0-16,1-1 0 0,1 2 20 0,-1-1-30 16,3-1 1-16,-2-1-16 0,0 0-8 0,1 0-28 0,0-2-20 15,0 1-28-15,1 0-49 0,-1-1-56 0,-2 1-28 16,3-1 37-16,-4 2 37 0,5 2 18 0,-5-1 9 0,2 5 24 15</inkml:trace>
  <inkml:trace contextRef="#ctx0" brushRef="#br3" timeOffset="-175630.93">13232 15580 73 0,'0'0'110'0,"0"0"-2"0,1 0-15 16,-1 0 3-16,0 0 5 0,-1 0-28 0,2 0-4 0,-2 0-3 15,1 0 8-15,3 0-19 0,-2 0 2 0,1 0 18 16,4 0-10-16,-1 0-3 0,0 0-3 0,4 0-3 0,-1 0 8 16,4-3-6-16,1 0-12 0,-1 0-4 0,-1-1 5 15,5 2-4-15,-4-2-3 0,2-1-4 0,-1 1 0 16,3 2-4-16,-3-1-4 0,1 3-4 0,-3-2-24 0,0 2 5 15,1 0 18-15,-4 0-23 0,1 0 24 0,-2 0-24 16,1 2 15-16,-2-4 0 0,3 2 9 0,-6 0-9 0,4 0-15 16,-2 0 15-16,0 2 0 0,1-2-5 0,-1 0 0 15,3 0 1-15,-2 0-1 0,-1 0 0 0,1 0 0 16,-1 0 1-16,0 2-6 0,2-2 0 0,-2-2-5 0,-1 2 11 16,-1 0-32-16,0 0 5 0,0 0 6 0,0-2-26 15,-1 1-14-15,0-2-13 0,0 0-27 0,-2 0-10 0,0-1-23 16,0-1-35-16,-2-1-92 0,-2-1 9 0,-2 1 43 15,0-2 28-15,1 2 8 0,-3-1 23 0,0-1 14 16</inkml:trace>
  <inkml:trace contextRef="#ctx0" brushRef="#br3" timeOffset="-175277.8199">13183 15288 119 0,'1'0'107'0,"1"0"8"15,3 0-4-15,-4 0-18 0,5 0 9 0,-1 0-22 16,2 0-7-16,-1 1 16 0,2 1-15 0,3-1-2 0,-2 1-3 16,1 2-4-16,1-2-2 0,3 0-7 0,0 2-4 15,1-3-7-15,0 2-4 0,1-3-7 0,3 0 8 0,-3 0-21 16,3-3-4-16,1-2 1 0,-2 1-18 0,2 0-26 16,-3-4-4-16,-2 2-29 0,0 0-24 0,-2-1-17 15,-3-1-33-15,-2 4-46 0,-3-1-35 0,-1 2 25 0,-1 1 28 16,-1 1 18-16,-5 1 25 0</inkml:trace>
  <inkml:trace contextRef="#ctx0" brushRef="#br3" timeOffset="-174151.4">14887 14019 116 0,'-3'1'103'0,"6"-1"-21"0,-3 0 4 0,0 0 0 16,0-1-7-16,0-1-21 0,-3 2 4 0,3 0-4 15,0 0-17-15,0 0 14 0,0 0-4 0,0-1-17 0,0 1 7 16,0 0 0-16,-1 1-3 0,1-2-4 0,-2 1-3 16,-1 0 0-16,0 0-4 0,-1 0 0 0,-2 0 8 15,0 0-3-15,1 0-8 0,-1 1-8 0,-4 2 16 0,2-1-8 16,1 2-8-16,-2-1 13 0,0 2 0 0,1-1 0 15,0 2-4-15,0 0 1 0,0 0-1 0,-1 0 10 0,1 0-18 16,2 0 18-16,-1 0-17 0,-2 0 13 0,4-1-22 16,-3 1 18-16,2 1-9 0,-2-2-13 0,0 2 0 15,0-1 22-15,3 2-22 0,-3-1 23 0,-1-1-28 0,1 3 24 16,0 0-24-16,0 0 24 0,-3 3-5 0,3-1 1 16,0 1-25-16,-1-1 24 0,1 5-9 0,0-1-10 0,0 0 0 15,0 1 0-15,0 1 15 0,4-1-5 0,-3 0-10 16,2 2 5-16,-1 1 15 0,0 0-5 0,4-1 1 0,-2 0-1 15,0 0 6-15,1 0-5 0,3 2-1 0,-2-1 1 16,1 1 0-16,1-2 1 0,-2 0-7 0,2 0 1 16,0 1 0-16,2-1-11 0,-1 0 11 0,-2 2 0 0,1-2 1 15,-2 0 10-15,2 0-22 0,0 0 23 0,3 1-23 16,-1-1 23-16,1 0 0 0,2 0-29 0,-2 0 30 0,2 2 0 16,2-4 0-16,0 2 0 0,1-1 7 0,0 1-19 0,-1-4 7 15,2 3 0-15,-1 0 7 0,0-4 0 0,3 2 20 16,-2 0-26-16,1-1 8 0,2-1 20 0,-2 1 2 15,3-3-28-15,-1 2 0 0,-1-1 30 0,2-2-6 0,0 1 1 16,-2 0-8-16,3-1-6 0,-3 0 0 0,3-2 0 16,-3-1-7-16,0 1-9 0,0-2 0 0,0 0 0 0,-1-2-8 15,-1-1-9-15,1-1-9 0,-4-1-25 0,4-1-17 16,-3 0-7-16,-2 2-22 0,2-4-28 0,-2 2-50 16,-1 2-7-16,1-1-17 0,-2 1-22 0,-2-1-73 0,1 1-43 15,-2-2 28-15,0 0 50 0,0 0 32 0,0-3 26 16,0 1 19-16,0-2 15 0,0-1 22 0</inkml:trace>
  <inkml:trace contextRef="#ctx0" brushRef="#br3" timeOffset="-172983.07">15287 14345 66 0,'2'-1'89'0,"2"-3"11"0,-1-1-7 0,4 1-11 0,-1-4-21 16,2 1-7-16,2-1-14 0,1-2-15 0,0-1 15 15,3 1-22-15,-3 1 15 0,3 0-4 0,-3 1-7 16,-1 2-7-16,2 3 0 0,-2 2 10 0,-2-2-6 0,1 3-1 16,-1-2-3-16,0 4 7 0,-1 4 15 0,0-2 5 15,-2 4-1-15,2-1 8 0,-1 2 1 0,-1 2 0 16,2 1-19-16,0 1 12 0,-1 4 5 0,-1-2-4 0,1 1 0 16,0-1 14-16,1 5-16 0,-2-2 21 0,-1 0-11 15,-2-2 1-15,-2 4 1 0,3-1 5 0,-3 1-3 0,2-1 12 16,-4 1-14-16,2 1-9 0,0-2 7 0,0-1 1 15,-1 2-4-15,-1-2 1 0,0 0-5 0,-1 0 20 16,2-2-17-16,-4 2 13 0,0-1 3 0,-1-2-31 0,1 1 0 16,0-2 28-16,1 1-12 0,-1 0-20 0,1 0 0 15,1-2-7-15,-1 1 0 0,2-3 16 0,1 1-23 0,1-1 0 16,-2 1-7-16,2-3 0 0,0 0-1 0,0 0-7 16,2-3 32-16,-4 1-9 0,2 0 2 0,-1-3-34 15,1 2-7-15,0-1-15 0,0-1 0 0,-2-1-15 0,2-3-36 16,0 2-18-16,0 1 6 0,2-3-28 0,-4 1 7 0,2-1-32 15,-2 0-21-15,-1 0-30 0,-2-1-37 16,2-2-59-16,-2 1 38 0,-2-1 41 0,0-1 26 0,-1-1 17 16,0-1 33-16,-1 0 10 0</inkml:trace>
  <inkml:trace contextRef="#ctx0" brushRef="#br3" timeOffset="-172680.8299">15202 14683 48 0,'-2'-1'132'16,"-1"1"-4"-16,3 0-13 0,-3 0-4 0,5 0-2 15,-1-2-25-15,2 2-7 0,0 0 0 0,2-3 13 0,1 2 12 16,1-1-2-16,4 1-9 0,0-2 10 0,2 0-15 15,2 0 8-15,1 1-7 0,5-2-28 0,-2-1-4 0,1 2-8 16,2 0 15-16,0-3-8 0,-4 2-9 0,4-2-19 16,0 1-16-16,-3-1 0 0,0 2-20 0,1-3-36 15,-5 2-9-15,2 0-27 0,-4 1-21 0,-2-1-22 0,0 2-19 16,-3-3-47-16,-1 3-63 0,-3 0 42 0,-1 0 15 0,-1 0 28 16,-2-1 19-16,0 2 18 0</inkml:trace>
  <inkml:trace contextRef="#ctx0" brushRef="#br3" timeOffset="-171977.4499">15812 14406 116 0,'0'3'78'0,"0"-5"11"0,0 2-13 0,0 0-12 0,0-1 8 16,0 1-22-16,-1 0 1 0,1 3 0 0,0 1 3 15,0-1-3-15,0 1-3 0,0 1-4 0,0 1-3 0,0 2-11 16,0 1 0-16,0 1 3 0,0 1-10 0,0-1 7 16,0 1 4-16,0 1 1 0,0 0-4 0,0 0-4 0,0 0-4 15,-2 1 20-15,1-2-3 0,1 1-4 0,-2-5-4 16,0 2 1-16,2 0-5 0,0-3-3 0,0 0 0 15,-3-3-4-15,3-1 0 0,3 1-13 0,2-3-12 0,-2 0 4 16,3 0-4-16,-1 0 12 0,0 0 5 0,3 0-21 16,0-2 20-16,4 1-12 0,0 1-8 0,-2-2-1 15,2 2 5-15,-3-1 0 0,5 1 8 0,-3-2 13 0,2 2-4 16,0-2-9-16,-2 4-8 0,0 3 4 0,-2-4 13 16,3 4 4-16,-2-1 5 0,-2 2-1 0,2 0 1 0,-2 1 14 15,1 1-23-15,-2 3 24 0,1-4-24 0,-2 2 15 16,1-1-5-16,0 1 15 0,-1-2-19 0,-2 1 10 0,0-1-14 15,2-1 9-15,-4 0-9 0,0 0-5 0,-1 2 0 16,1-5 0-16,-2 1 0 0,1 2 0 0,-2-1 6 16,-1 1-1-16,-3-2 16 0,1 0 1 0,2 3-22 0,-4-1 23 15,1 1-1-15,-3 1-21 0,2-1 28 0,-3-1-27 16,-1 2 22-16,0-1 1 0,1-1-5 0,1 0 0 0,0 1-6 16,0-2 1-16,-1 0-7 0,2-1 1 0,-1 0-6 0,4 0-7 15,-4-1 1-15,3-3-27 0,0 1 14 0,-1 1-25 16,1-2-12-16,-2 0-11 0,0 0-10 0,-1 0-21 15,2-2 4-15,-3 2-27 0,-1 0 0 0,0-1-18 0,-2-2-21 16,4-1-58-16,-5-1-55 0,2-1 27 0,0-1 32 16,3-1 24-16,-3-2 23 0,3 0 18 0,-1-2 15 0</inkml:trace>
  <inkml:trace contextRef="#ctx0" brushRef="#br3" timeOffset="-171721.72">15779 14395 123 0,'3'0'110'0,"2"2"5"0,1-1-8 0,0-2-24 0,3 2 7 15,0-1-24-15,2-1-15 0,2 2-7 0,6-4-15 0,-5 0 8 16,6-1-22-16,-1 0-15 0,0-1-22 0,2-1-33 16,1-2-88-16,-3-2-34 0,1 0 23 0,-2 0 15 0,-4 1 18 15</inkml:trace>
  <inkml:trace contextRef="#ctx0" brushRef="#br3" timeOffset="-171180.65">16441 14682 105 0,'0'-2'107'16,"0"4"-3"-16,5-2-8 0,-2 0 8 0,2 0-6 0,0 0-29 16,2 0 0-16,3 0-6 0,-2 0-1 0,5-2 6 15,-4 2-12-15,2 0 8 0,0 0-21 0,0 0-5 16,1 0 1-16,0 0 4 0,1 0 9 0,-1 0-4 0,1 0-16 16,-2-1 1-16,2-1 0 0,-2 2-4 0,1 0-3 15,-4 0-1-15,4 0 9 0,-2 0-12 0,2-1 0 16,-6 1-14-16,2 0 10 0,3 1 0 0,-5-1-9 0,4-1 17 15,1 1-12-15,-5 0-14 0,2 0 9 0,-1 0 9 16,0 0-13-16,1 0-1 0,-2 0 1 0,-1 0-5 0,2 0 0 16,-1 0-5-16,-5 0-4 0,4 0-4 0,-2 0-6 15,1 0 1-15,-3 0-22 0,-1 0-3 0,0 0-30 16,2-2-7-16,-2 1-22 0,-2-2-48 0,1 0-71 0,-3-2-1 16,-2-1 37-16,0 0 23 0,0 0 19 0,1-1 15 15</inkml:trace>
  <inkml:trace contextRef="#ctx0" brushRef="#br3" timeOffset="-170792.25">16578 14391 62 0,'0'0'100'0,"0"1"7"0,0 1-7 0,0 2 15 16,0 0-3-16,0 3-22 0,0 0-2 0,0 4-14 0,0-1 8 16,0 4-7-16,0 1 8 0,0 1-5 0,0 2 12 15,0 0 2-15,0 3 11 0,0 0 4 0,0-1-15 0,0 2 18 16,0-1-10-16,0 0 10 0,0 0 0 0,0 0-11 15,0 0-6-15,0-1-2 0,0-2-3 0,0 0-2 0,0-2-10 16,0-1-4-16,0 0-6 0,0-1-4 0,0-3-15 16,0 2 1-16,0-3-16 0,0-1-15 0,0 0-42 15,0 0-16-15,0-1-37 0,0-2 1 0,0 1-25 0,0-1-55 16,0 0-6-16,0 0-28 0,0-3 12 0,0 2-38 16,0-2-63-16,0-2-13 0,0 1 46 0,0-2 37 0,0 0 26 15,0-3 22-15,0 0 23 0,1 1 11 0</inkml:trace>
  <inkml:trace contextRef="#ctx0" brushRef="#br3" timeOffset="-169882.11">17229 14589 109 0,'-2'1'103'16,"4"-1"-7"-16,-2 0-6 0,-2 0-4 0,2 0-7 15,0 0-24-15,0-1 3 0,0 1-22 0,0 0 15 0,0 0-18 16,2 0 15-16,1 0-3 0,0 0-4 0,-3 0-8 15,0 0-10-15,1 0 11 0,1 0 8 0,1 0-8 16,-1 0 1-16,1 1 0 0,-3 2 8 0,0 0 0 0,-1 2-19 16,2-1 20-16,-1 2-20 0,2 2 13 0,-2 0 0 15,-2 3 13-15,5 1-3 0,-3-1 0 0,4-1 1 0,-3 2-4 16,1 0-7-16,1 2-10 0,-1-1 10 0,2 2-9 16,-1-1 10-16,0 1 1 0,-1-2-10 0,1 3 26 15,-1 0-24-15,1 0 21 0,0 1-15 0,0-1-16 0,-1-1 28 16,0 2-4-16,-2 0-5 0,1 0 1 0,-1 0-5 15,0 1-18-15,0-2-12 0,0-1 18 0,0 2-5 0,-1-1-13 16,2 1 19-16,-1 0-6 0,0 0 0 0,0 0 0 16,0-2 1-16,-3 0-7 0,3 1 0 0,-2 1 0 0,-1-1 1 15,0-1-1-15,-2 0 1 0,2-1 0 0,-3-1 20 16,-2-1-20-16,2 2 0 0,-1-2 1 0,-1 0-1 16,2-2 22-16,-3 1 1 0,2-1-37 0,-1 0 7 0,-1 0 1 15,3-2 7-15,-4 0 0 0,2-2 24 0,-3 2 0 16,3-4 0-16,0 1 2 0,-3-1 9 0,3-2 1 15,0-1-8-15,2 0 1 0,-3-1 19 0,1 0 2 0,1 0-27 0,-1-1 20 16,-1-2 1-16,3-1-8 0,-2-1 0 16,1 1-9-16,-2-1-10 0,3-2 0 0,-4-1 0 0,3-2-10 15,-2-1 0-15,5 1-11 0,-3-1 0 0,2-2-11 0,0-1 0 16,2-2-22-16,2-2-11 0,-2 1-10 0,3-1-10 16,-2 0 0-16,7-3 22 0,-4 2 1 0,2 1-30 15,2-2-9-15,3 4 2 0,-3-1 49 0,4 2-1 0,1-1 1 16,1 2-1-16,1-1 1 0,1 3-44 0,1 0 44 15,-1 0-17-15,0 2-16 0,3-1 18 0,-3 2 16 16,2 0-15-16,0 2-16 0,0-1 40 0,0 4-16 0,0 1 1 16,0 0 7-16,-2 1 1 0,0 0 0 0,1 1 0 0,-1 2 0 15,-2-1 0-15,0 4 0 0,-1-3 8 0,1 1-7 16,-2-2 6-16,2 0 1 0,-2 3 0 0,0-2-7 16,0 1-8-16,-1-1-13 0,-1 1-26 0,2-2-5 0,-3-2-42 15,-1 4-17-15,3-4-9 0,-6-1-38 0,-1 2-52 16,1-5-57-16,1 1-6 0,-2-1 45 0,-1-1 33 15,0-2 28-15,-1 0 19 0,-4-3 20 0,2 3 17 0</inkml:trace>
  <inkml:trace contextRef="#ctx0" brushRef="#br3" timeOffset="-169657.72">17289 14154 126 0,'-2'0'136'0,"2"-3"-14"0,-3 1-22 16,3 1-3-16,-3-1-2 0,3 1-30 0,0 1-28 16,3 0-8-16,-3 1-7 0,3 1-25 0,1 1-8 0,0 0-37 15,-1 0-62-15,2-1-63 0,0 2 26 0,-2 0 11 16,3 1 11-16</inkml:trace>
  <inkml:trace contextRef="#ctx0" brushRef="#br3" timeOffset="-168865.8799">17953 14434 76 0,'0'0'111'0,"0"0"-4"16,1 0 4-16,-1 0-25 0,-1 0 15 0,1 0-43 0,0 0 15 16,0 0-14-16,-2 0-1 0,-3 3-6 0,2-1 4 15,0 0-14-15,-4 5 18 0,3-4-18 0,-4 4 1 16,0 2 7-16,-2 0 1 0,1 2 1 0,1 1-8 0,2-2 17 16,-3 2-24-16,-1 0 5 0,2 0-4 0,-4 2 1 15,1-1 9-15,2-1 1 0,-3 0-4 0,1 1 0 16,1 0-3-16,-4-1 1 0,1 1 10 0,0-1-23 0,1-1 10 0,3 1 11 15,0-2-4-15,-1 0 2 0,2 0-6 0,0-3 2 16,3 1-5-16,2-1-5 0,0-1 1 0,3-1-6 16,-3-2-12-16,3 0-18 0,0-2 25 0,0-1-1 0,0 0-5 15,0 3 1-15,0-3-8 0,-2 0 1 0,2 0-6 16,0 0-1-16,0 0 1 0,0 0-33 0,0 2 32 16,0-1 1-16,2-1-7 0,1 0 0 0,0 0-26 0,0 0 32 15,-1 0-6-15,6 0-25 0,-4 0 31 0,1 0 1 0,3 0-33 16,0 0 32-16,-2-1 1 0,2 1-7 0,0-2 0 15,2-1-13-15,1 2-12 0,2-1 0 0,-4 1 31 16,0-1 1-16,3 1-1 0,-2-1-6 0,2 2 6 0,-1-1 0 16,0 1-6-16,0 0 0 0,-2 1 0 0,4 1 0 15,0 1 0-15,1-2-31 0,-2 2 31 0,4 0-24 16,-3 0 24-16,-2 0-12 0,6 2-12 0,-4-2 0 0,1 0 12 16,1-2-6-16,-3 1 1 0,-1-1 0 0,-3-1 0 15,3 0-6-15,-3 0 6 0,-2 0-10 0,1-1-22 0,-4-1-9 16,0 2-19-16,-3-3 3 0,5 2-3 0,-5-2-43 15,0-2 6-15,0 2-46 0,-5-3-56 0,0 0-27 16,-1 0 32-16,1-1 26 0,-1 1 24 0,-2 1 25 0,0-4 11 16</inkml:trace>
  <inkml:trace contextRef="#ctx0" brushRef="#br3" timeOffset="-168428.01">18015 14415 109 0,'0'1'103'0,"1"-1"-21"0,-1 0 4 0,0 0-11 16,0 2 4-16,2-2-24 0,-2 1-1 0,1 2 4 0,3 2-3 15,-4-2-11-15,1 1-15 0,2 2 19 0,1 2-18 0,0 1 8 16,-1-3-1-16,-3 3-3 0,3 1 4 0,-3 1 8 16,0-1 0-16,4 4-7 0,-3-2-8 0,-2 3 13 15,1 0 0-15,0 0 17 0,0 3 0 0,0-1 2 0,0 3-16 16,1 0 9-16,-1 1 2 0,-1 0 1 0,1 0-8 16,0 1 20-16,0 2-3 0,0-3-3 0,0 2-13 15,0-2-15-15,0 1 11 0,0 1-4 0,0-4 1 0,0 2-4 16,0 0-6-16,0-3-17 0,0-2 12 0,0 1 0 15,0-3-11-15,0-1 5 0,1-1-5 0,-1 6 20 16,0-10-20-16,3-2-12 0,-3-2-1 0,0-1 1 16,0-2-20-16,2 3-7 0,0-4-5 0,-4 0-1 0,2 0-18 15,3 0-22-15,-3-2-28 0,0 0-38 0,0-2-33 16,0 1-48-16,2-3-63 0,-1 0-7 0,1-3 48 0,0-2 26 16,-1 0 24-16,4-3 24 0,-2 1 22 0,2-1 10 15</inkml:trace>
  <inkml:trace contextRef="#ctx0" brushRef="#br3" timeOffset="-167620.8499">18386 14563 112 0,'2'-3'93'0,"3"-1"-22"0,-4-2 12 0,4 0-23 0,2 0-2 15,-2 0-4-15,2 0-22 0,1 0 15 0,1 0-10 0,-3 0-5 16,1 0-3-16,-1 1 1 0,1 1-1 0,-1-1-3 15,0 2-4-15,-1 2 3 0,1-1 5 0,-2 2 0 16,5-1-12-16,-6 1 1 0,3 0 7 0,-1 0-18 0,2 1 14 16,0 1 1-16,-1 1-4 0,1 0-19 0,1 1 19 15,-2 1-4-15,3 1-15 0,0 0 8 0,-5 1 7 0,3 1-19 16,0 0 4-16,0 0 16 0,-6 1-16 0,3-1 15 16,-3 2 1-16,2-2-20 0,-3 2 11 0,0 1-7 0,0-1 20 15,0-1-12-15,0 1 11 0,-1 1-7 0,2 0 0 16,-1-2-1-16,0 1 1 0,0 1 0 0,0-1 0 15,-3 1 0-15,2-2 4 0,-3 1 0 0,4-2-12 0,-3 2 4 16,1-1 0-16,-1 0 0 0,-3 0-4 0,3 0 4 16,-2-1 17-16,2 1-21 0,-2-2 20 0,0 2-20 15,-2 0 17-15,1-1-17 0,-1 1 17 0,1-2 0 0,-1 2-9 16,-2-1-12-16,4 0 13 0,-1-2 0 0,-1 2 0 16,3-2-1-16,-4 2 6 0,0-1-5 0,3-1 4 0,2 0 0 15,-3-1 10-15,1-1 0 0,0 2-1 0,1-3-3 16,0-1-9-16,1 1 13 0,2-3-22 0,-3 1 23 15,3-1-23-15,-2 0 23 0,3 0-4 0,-2-1 0 0,2-1-24 16,-2-1 20-16,0 1-25 0,2 0 24 0,-2-3-24 16,2 1 20-16,-2-3-25 0,2 0 20 0,0 0-25 0,-1-1 20 15,-1 1-15-15,2-3-4 0,2 0-10 0,-4 0-10 0,2 1 6 16,2-2-5-16,1-1-4 0,1 0-13 0,1 1-7 16,2 0 13-16,-3-3 14 0,4 3 0 0,0 1-16 15,0 1 21-15,0-1 4 0,-1 0-15 0,2 3 23 0,-3 1-15 16,-1 3 20-16,0 1 4 0,0 0 4 0,-4 0 0 15,2 1-8-15,2 1 4 0,-4 3 4 0,4-1 4 0,-2 3 4 16,0-2 8-16,2 0-12 0,-1 4 20 0,0 0-11 16,4-1 3-16,-2 3 13 0,2 1 0 0,-1-3 4 15,0 4 14-15,-2-2-17 0,2 2 18 0,-1-1-17 0,0 1 19 16,2-1-23-16,-3 2 10 0,0-1-5 0,1-1 2 16,-1 0-6-16,-2 0-3 0,5 0-6 0,-7-2 1 0,4 1-5 15,-2-2-15-15,2-2-5 0,0 1-5 0,-2-2-15 16,3-1-4-16,-3 0-24 0,2-3-26 0,-2 2-25 0,4-2-42 15,-6 0-82-15,1-2-30 0,0 0 36 0,-2 1 29 16,3-5 24-16,1 2 19 0,-2 1 18 0</inkml:trace>
  <inkml:trace contextRef="#ctx0" brushRef="#br3" timeOffset="-167405.49">18944 14877 69 0,'-9'6'129'15,"-2"3"-11"-15,1-2-22 0,2 1-6 0,0 1-3 0,-1-2-26 16,4 1-17-16,0-1-4 0,2 2 4 0,2-3-7 16,1 0-19-16,-2 0 1 0,2 0-27 0,0-3-3 0,0 0-15 15,0 0-7-15,0-1-47 0,2-1-51 0,-4-1-23 16,2 0 18-16,0-1 7 0</inkml:trace>
  <inkml:trace contextRef="#ctx0" brushRef="#br3" timeOffset="-166678.87">19172 14464 59 0,'0'0'107'15,"0"0"-7"-15,0 0-7 0,0 0-7 0,-3 0-7 16,3 0-18-16,0 0 1 0,0 0-4 0,0 0-3 0,0 0-19 15,0 0 16-15,0 0-19 0,0 0 8 0,0 0 0 16,4 0-3-16,-4 2 4 0,0 1 3 0,0 0 2 16,0 1-5-16,0 1-14 0,0 1-5 0,0 0 21 0,0 3-20 15,0 0 16-15,0 1-11 0,0 1-1 0,0-1 1 16,0 0-4-16,0 1-4 0,0 0 4 0,0 1-3 0,0-2-1 16,0 1 5-16,0-2-9 0,0 0 1 0,0-2-5 15,0 1-4-15,0-1 0 0,0-1 0 0,0-1 0 16,0 1-5-16,0-2 0 0,0-1 5 0,3 0-4 0,-1-3-1 15,1 2 1-15,1-1-5 0,-1-1 5 0,2 0-5 16,-1 0 0-16,0 0 0 0,2 2 0 0,-2-1 0 0,0 1 0 16,0 0 0-16,1 0 0 0,0 1 0 0,3-3 0 15,-4 3-10-15,1 0 10 0,0 2 0 0,3-3-9 16,0 0 9-16,-2 1 0 0,0 0 0 0,3 0 0 0,0 0 5 16,-3 1-5-16,0 0 0 0,3-1 0 0,0-3 0 15,-3 1 0-15,1 2 0 0,1 0 0 0,1-3-5 0,-3 3 5 16,2 0 0-16,-1-1 0 0,-1 1 0 0,2-2-9 0,-2 4 9 15,-1-1 0-15,0-1 0 0,-1-2 0 0,0 4 0 16,2-2 0-16,-5 0 0 0,1 2 0 0,-2-3 0 16,1 3 0-16,-1 0 5 0,0-2-1 0,0 2 1 0,0 0-1 15,0 0 1-15,-1-1 0 0,1 1-1 0,0 1 10 16,0-2-10-16,0 2 1 0,0-2 13 0,-2 3 1 0,-1-3-1 16,-3 2-18-16,1 0 24 0,0-1-19 0,1 2 14 15,-4-2 0-15,0 1 0 0,0 1 5 0,-2-2-4 0,2 1 0 16,1-2 0-16,-1 2-15 0,0-1 15 0,0 1-4 15,-3-2-1-15,1 0-5 0,2 0-10 0,-2 0 0 16,-2-1 0-16,3-1 11 0,0 1-11 0,-3 1 0 0,3-4-16 16,-1 3 16-16,2-3-31 0,0 0-4 0,0 0-20 15,-1 2 7-15,3-2-23 0,-1 0-30 0,1 0-21 16,-2-3-41-16,4 1-75 0,-3-2 7 0,1-2 25 0,-1 0 25 16,1-2 23-16,2-2 11 0,-3-1 23 0</inkml:trace>
  <inkml:trace contextRef="#ctx0" brushRef="#br3" timeOffset="-166439.52">19103 14534 101 0,'6'0'147'0,"1"0"3"0,2-2-10 0,0-3-24 16,3 2 8-16,3 0-36 0,0 0-17 0,3 0 8 0,-1 0-7 16,3-3-29-16,-2 2 11 0,6-3-30 15,-6 3 3-15,2 0-19 0,-3 1-32 0,1-2-34 0,-3 2-23 16,-2-3-85-16,-1 3-33 0,-3 0 21 0,-1-2 16 0,-3 3 19 16,-1-3 15-16</inkml:trace>
  <inkml:trace contextRef="#ctx0" brushRef="#br3" timeOffset="-165725.56">20028 14106 105 0,'4'0'96'16,"2"0"-21"-16,-1 0 15 0,0 3-8 0,1 0-6 15,1 0-11-15,3 1 0 0,-3 4 0 0,1-2-10 0,-2 2 0 16,2 2 1-16,-2 2 7 0,2 1 1 0,-1-1-18 16,0 2 7-16,1 0 2 0,0 4-5 0,-1-1 2 15,0 4 0-15,0-2-3 0,-1 4-12 0,2 0 17 0,0 1-8 16,0-1-12-16,-2 3 18 0,1 1-21 0,-3-1 18 16,6-1-12-16,-4 2-14 0,0-1 9 0,1-1-3 0,-1 1-6 15,0-1 1-15,1 1-4 0,-1-2-1 0,1 0 1 0,-3-2-5 16,2 1 0-16,-1-2 0 0,-2-2 0 0,1 2 1 15,-3-1-1-15,1-3 11 0,-1 3 0 0,-1-2-4 0,2-2-17 16,-4 1 6-16,2 1 0 0,0-1 10 0,0-1-15 16,-1 2-1-16,-1 0 12 0,1 0 0 0,-1 0-1 15,-3 0-10-15,2 0-12 0,-3 2 23 0,0-2-22 0,-1 0 22 16,1 0-11-16,-2 0-18 0,-1 0 29 0,2-2 1 16,-3-1-13-16,1 0-16 0,1-1 22 0,0 1-11 15,-1-3 0-15,-2 0-11 0,3-3 22 0,1 0-11 0,-1-2-5 16,-1 1-13-16,3-4 7 0,1 1-18 0,0-1-10 15,0-3 17-15,4-1-37 0,-2 0-9 0,1 2-28 0,2-5-10 16,0 0-45-16,-1-3-26 0,1 0-62 0,0-4-14 16,1 1 35-16,-1-3 29 0,0-2 24 0,0-1 18 15,0-3 19-15</inkml:trace>
  <inkml:trace contextRef="#ctx0" brushRef="#br3" timeOffset="-164987.04">20720 14805 137 0,'1'0'104'16,"-1"0"-4"-16,0 1 4 0,0-1-18 0,0 2 4 16,0-4-14-16,0 1-6 0,0 1-11 0,0 0-11 0,0 0 8 15,0 0-8-15,2 1 1 0,-2-1 1 0,3 0-12 16,-1 0 16-16,-1 0-22 0,4 0 19 0,-2 2-15 15,3-1 0-15,-1 1 0 0,3-2-3 0,-3-2 0 0,1 2 1 16,-1 2-5-16,1-2 1 0,2 0-4 0,-1 0-5 16,-1 0 10-16,2-2-14 0,-4 2-3 0,3 0-1 15,-1 0 0-15,-1 0-13 0,3 0 9 0,-4 0 0 0,1 0 1 16,0 0-6-16,2 0 5 0,-1 0 0 0,1 0 0 16,0 0 1-16,-1 0-6 0,2 0-8 0,0 0 17 0,0 0-8 15,0 0-10-15,2 0 24 0,-1 0-19 0,0 0 23 16,1 0-4-16,1 0 0 0,-2 0 1 0,1 0-11 0,2 2 1 15,-2-2 5-15,0 0-1 0,0 0 6 0,0 0 0 16,1 0 0-16,-2 1 0 0,1-1 1 0,0 0 15 16,-1 0-15-16,1-1 1 0,-2 1-12 0,1 0 23 0,-1 0-6 15,-2 0-27-15,2-2 23 0,1 1-23 0,-1-2 22 16,-1 3-16-16,-1-3-12 0,1 1 12 0,-1 1-1 0,-2-1-5 16,0 2 12-16,-3-3-1 0,1 2 1 0,-2 1-18 15,1 1-5-15,-1-2-7 0,0 1-10 0,-1 0-22 16,1 0 12-16,-2 0-25 0,4-2-4 0,-2 4-32 0,-2-2-10 15,1 0 1-15,-3 0-22 0,1 0-44 0,-3 0-42 0,1 0-22 16,1 0 36-16,-4-2 25 0,1 5 23 0,0-2 25 16,0 1 12-16</inkml:trace>
  <inkml:trace contextRef="#ctx0" brushRef="#br3" timeOffset="-161164.34">21852 14418 116 0,'-3'9'92'0,"1"1"-20"15,-1-2-4-15,3-1 0 0,0 2 4 0,0-1-18 16,0 0-4-16,0 0-3 0,3 1 0 0,-6-1 8 15,3-1-11-15,0 1-11 0,0 1 19 0,0-2-11 0,0 1 0 0,0-2 0 16,0 1 1-16,0 1-4 0,0-1 0 16,0 1 1-16,0-2 4 0,0 1 0 0,0-2-3 0,0 2-12 15,3-1 0-15,-3-3-4 0,5 2-7 0,-5-2 7 0,1-2-3 16,2 1 0-16,1-1 0 0,-1-1 0 0,0 2-4 16,0-4 4-16,2 2 0 0,0-1-3 0,-1-1-5 0,3 4 0 15,-2-2 0-15,1 0 0 0,2 0 0 0,0 0-4 16,0 0 0-16,0 0 0 0,-2 0-5 0,3-3 1 15,1 3-1-15,0-2 5 0,0 2-27 0,1-1 23 0,-1-1 4 16,2 1-5-16,-3 1 1 0,0-2 0 0,2 2-1 16,-1 0 1-16,-2-2-1 0,1 4 10 0,-1-2 0 15,-2-2-10-15,2 4 1 0,-1-2-1 0,0 2-4 0,0-2 0 16,-3 1 5-16,1 1-14 0,-2 1 23 0,2-2-14 16,1 4 4-16,-3-3-4 0,2 2-4 0,-2 0 18 0,1-1-14 15,1 2 0-15,-1-3 4 0,1 2 1 0,-2 0 0 16,2 1-10-16,-5-1 19 0,1 1 5 0,2-1 0 0,-3 1 0 15,0 1-9-15,0 0-10 0,0 0 5 0,0 1 14 16,0-1 1-16,-1 0-10 0,1 3 25 0,1-3-10 16,-1 3 1-16,-3-3 0 0,2 2-5 0,-3-1 16 0,1-1-20 15,0 0 26-15,-4 0-26 0,3 2 28 0,-2-4-10 16,-1 2 0-16,-2 0 1 0,4 0 0 0,-3 0 1 0,-1-1 1 16,2 1 7-16,-3-2 1 0,2 2-6 0,-2-1-12 15,-1-1-15-15,3 2 29 0,0-2-20 0,-3 0-1 16,3-1 1-16,-1 2-7 0,1-4-15 0,-1 0 15 0,0 1-8 15,1-1 15-15,-1-1 1 0,1 0-8 0,2 0-15 0,-4 0-15 16,1 0 0-16,3 0 15 0,-4 1-15 0,2 1 30 16,-3-2-30-16,2 0 30 0,0 2-30 0,0-2-7 0,1 0-1 15,0 0-20-15,0 0-35 0,2 0-3 0,0-2-53 16,0 4 19-16,1-2-26 0,0-4-32 0,2 3-20 16,-5-3-55-16,7-2-48 0,-4-1 47 0,1-1 35 0,1-3 25 15,2 1 31-15,-3-4 12 0,4-1 14 0</inkml:trace>
  <inkml:trace contextRef="#ctx0" brushRef="#br3" timeOffset="-160831.23">21779 14345 59 0,'0'-7'142'0,"0"4"-13"0,2-1 0 0,0 2 1 15,-1-2-25-15,2-1-6 0,3-1-26 0,1 3 9 16,-1 0-6-16,2-3-4 0,1 3-6 0,3-3-4 0,-3 3 10 16,3-3-24-16,0 3 14 0,2 2-4 0,0-2-7 0,1 3-4 15,0-2-25-15,0-1 17 0,2 3-21 0,-3 0 13 16,3-2-21-16,2 1 12 0,-3-2-22 0,1 0 5 0,-4 2 4 15,4-2-18-15,-4-2-5 0,1 2 5 0,-2-1-9 16,0-1-22-16,-2 4-9 0,-1-6 6 0,-1 7-12 16,-1-1-25-16,0 1-1 0,0-3-30 0,-3 3-44 0,-2-1-70 15,1-2 28-15,1 3 31 0,-3 0 23 0,2 1 7 16,2-2 15-16</inkml:trace>
  <inkml:trace contextRef="#ctx0" brushRef="#br3" timeOffset="-159993.3">22704 14347 55 0,'-6'3'86'0,"-1"0"10"0,3-3-21 15,-4 3 11-15,2-1-4 0,-1 2-24 0,1-1-11 16,-1 2-11-16,1-4 8 0,2 4-4 0,-3-4 0 0,1-1-3 15,-1 5-8-15,1-4 15 0,2 0-18 0,-3 3 15 16,2-3-18-16,-1 2 14 0,0-3 1 0,0 3-12 0,1 0 1 16,0 1-4-16,2 0 0 0,-4-1 0 0,1 0 1 15,2 1-5-15,-1-1 5 0,0 2-5 0,0 2 1 16,-1-1 0-16,1-2 0 0,0 3-8 0,-3 0 16 0,4 2-4 16,-1-3-16-16,-2 3 17 0,1 0 0 0,3 0 0 15,-2 0 0-15,1 0-9 0,-1 2-7 0,2 1 12 0,-3-2 0 16,1 2 14-16,3 2-13 0,1-1 4 0,1 1 10 15,-2-2 0-15,0 2 0 0,2 0-4 0,0 0 1 16,0 1-9-16,4-2 0 0,-3 1 0 0,1-1 0 0,3 1 1 16,-1-4 0-16,1 2 0 0,1 0-4 0,1-1-1 15,1-1 1-15,-1-1 0 0,0 2 0 0,2-2-5 0,-1 0 1 16,1-2-1-16,-1 2-11 0,1-1 6 0,1-1 0 0,-2-1 0 16,0-1 1-16,0 0-1 0,1 0 0 15,1-4-11-15,-2 1 23 0,1 0 0 0,-1-2-17 0,-3 0-12 16,5 1 6-16,-3-2 0 0,1 1 0 0,-1 0 0 0,-1 0 29 15,3 0-5-15,-4 0 0 0,3 0-18 0,0 0-6 16,0 0 24-16,0 0 0 0,-2 0-17 0,2 0 11 0,0 0 1 16,0 0 0-16,1 0-19 0,-2-4 7 0,-1 3 12 15,5-3-6-15,-3 1 0 0,0-2-33 0,1 0 7 0,-1-2 1 16,2 1 18-16,1-1-6 0,-3-2 19 0,0 3-19 16,0-3 20-16,3 0-33 0,-3 0 32 0,0 1-19 15,0-1 14-15,-1-1-14 0,1 2 13 0,-1-2-7 0,-2-1-6 16,2 1 0-16,-1-2 14 0,-1 2-14 0,0-1 0 15,0-1 7-15,-3 1-21 0,-1-1 21 0,1 1 0 16,-1 0-1-16,-1 0 8 0,0-1 0 0,-3 3 6 0,2-3 1 16,-4 0-76-16,0 2 103 0,0-2 2 0,0-2-7 15,-4 2-28-15,4-1 0 0,-3-1 30 0,0-1-38 0,1-1 1 16,-1 1-8-16,0-2 0 0,0-1 31 0,-2 2-31 16,2-2-8-16,0 1 31 0,0 1-7 0,-1-1 0 15,1 1-40-15,0 1-30 0,-3 3-14 0,5-2-12 0,-4 3-30 16,1 3-8-16,-2 0-10 0,0-1-21 0,-2 6-36 15,4 2-36-15,-7-2-92 0,-2 3 30 0,6-2 45 0,-9 0 32 16,2 6 25-16,3-4 23 0,-2 4 19 0,-2-1 10 16</inkml:trace>
  <inkml:trace contextRef="#ctx0" brushRef="#br3" timeOffset="-158287.87">14768 15594 62 0,'0'0'107'0,"0"0"-10"0,0 0-1 16,-4 0 4-16,8 1-17 0,0-2-21 0,-1 1 10 16,-2 0 1-16,3 0-7 0,2 0 8 0,0 0-18 0,2 0-3 15,0 0 0-15,0 0 4 0,0 0-2 0,3 0 3 16,0 0-18-16,0 0 4 0,3 0 0 0,-1 0-3 0,3 0-4 15,-2 0-12-15,3 0 18 0,1 0-14 0,2 0-3 16,-1 0 9-16,2 0-22 0,1 0 14 0,2 0 4 16,-2 0 1-16,0 0-5 0,3 0 1 0,-1 0-24 0,0 0 24 15,-4 0 1-15,6 3-5 0,-3-2-24 0,2 2 24 16,-2-3 0-16,2 0-24 0,0 3 20 0,2-1-10 0,0 1-10 16,-2 0 10-16,1-3 10 0,1 1-5 0,0-1 1 15,-1 3-1-15,0 0-5 0,-1 0 1 0,0 0-1 16,-2 0-15-16,0 1 0 0,-1 0 15 0,2 2-5 0,-3-3-10 15,1 3 0-15,0-2 10 0,-1 1 0 0,0-1 1 16,1 2-1-16,-1-1 0 0,3-1-15 0,0 1 4 16,1-1 12-16,-3-1-1 0,3 1 0 0,1 0 0 0,-3-1-5 0,4 0-10 15,-3 0 5-15,0 0 10 0,-1 1 0 0,3-4 0 16,-3 2-5-16,0-1-10 0,0 2 15 0,-1 0-5 16,0 3-10-16,-2-3 15 0,2-1-26 0,-2 1 16 0,-2 0-11 15,0 1 11-15,0 2 10 0,-1-3-25 0,4-1 14 16,-5 1 17-16,2 0-32 0,0-2 26 0,1 2-25 0,1-3 25 15,-2 2-20-15,2-1 20 0,0-1-15 0,0 0-10 16,-1 0 0-16,0 0 20 0,0 1-19 0,1 1 9 16,-2 0 0-16,2-1-4 0,-4-1 4 0,3 2 1 0,0 1-1 15,-3-2 1-15,3 2-10 0,-3 0 14 0,1 2 0 16,-1-5-9-16,1 3 14 0,-1 0-4 0,2 0 4 0,0-2-5 16,-2 2 5-16,6 0-5 0,-4-1 5 0,4-1-4 15,3-1 4-15,0 2-5 0,2-2 5 0,5 0-4 16,0-2 4-16,1 2 9 0,0-1-14 0,4 1 5 0,-3-4-4 15,1 4 4-15,2 0-5 0,0 0 5 0,-2-1 9 16,0 0-13-16,0-1 4 0,0 4-5 0,0-5 0 0,-1 3 1 16,2 0-1-16,1-3 1 0,1 1-1 0,-2 1 1 15,4-1 4-15,1 2-5 0,0-1 5 0,3-1 9 0,2 0-13 16,0 0-1-16,0-1 5 0,1 0 0 0,-3 3-4 16,5-2 4-16,-4-1-5 0,0 2 5 0,1-1 0 15,-4 2 0-15,2 0 0 0,-3 0 0 0,0 0 0 0,2 0-5 16,-2 0 5-16,1 0 0 0,0 0 0 0,-1 0 0 0,3 0-4 15,0 0 4-15,0 0 0 0,2 0 0 0,2 0 0 16,-2 0 0-16,2 0 0 0,0 0-5 0,3 0 5 0,-7 2-4 16,7-2 4-16,-5 0 0 0,4 0 0 0,-3 0-5 15,3-2 5-15,-2 2 0 0,3 0 9 0,0 0-9 16,2 0 0-16,3 0 9 0,-2 0-13 0,3 0-1 0,-1 0 5 16,1 0-4-16,0 0 4 0,2 0 0 0,-7 0 0 15,3 0-5-15,-1 0 5 0,-2 0 0 0,-1 0-8 16,-1 0 8-16,4 0 0 0,-3 0 0 0,2 0 0 0,3 0 0 15,2 0 0-15,-1-2 0 0,2 0 0 0,3 0 0 16,-1-1 0-16,4 2 0 0,-4 1-5 0,1-2 5 0,0-1 0 16,-2 2 0-16,-5-1-4 0,2 2 4 0,0 0 4 15,-2 0-8-15,52 0-5 0,-54 0 4 16,-1 0 5-16,-1 0 0 0,1 0 0 0,0 0-4 0,-1 0-1 16,-1 0-3-16,1 0 8 0,-3 0 0 0,0 0 4 15,-3 0 0-15,2 0-12 0,-1-3 8 0,-2 3 4 0,1-3 0 16,-1 0 1-16,-1 2-5 0,-1-2 0 0,1 3-9 15,-2-3 13-15,0 3-4 0,-1-3 5 0,-2 3-14 0,-4 0 13 16,0 1 1-16,-6 1-5 0,-1-4 0 0,-2 4 0 16,-4-4 0-16,-4 4-5 0,-2-2 5 0,-5 0 5 15,-2 3-27-15,-1-2 13 0,-4 2-13 0,0-1-8 0,-4 1-13 16,-1-1 1-16,-1 2-20 0,-4-4-7 0,-1 3-27 0,-1-2-51 16,-2-1-60-16,-2 2 5 0,-1-4 25 0,-2 4 23 15,1-4 18-15,-3 1 15 0</inkml:trace>
  <inkml:trace contextRef="#ctx0" brushRef="#br3" timeOffset="-157341.15">14818 15813 137 0,'0'-2'104'0,"0"2"-1"16,0 0 1-16,0 0-18 0,0 0 12 0,0 0-40 16,0 0 4-16,0 0-7 0,-2 0-3 0,0 0 0 0,-1 0 0 15,0 2-7-15,0 1 16 0,0 1-15 0,-5 1 12 16,3 1 1-16,-3 0-3 0,0 4 21 0,-1-1-7 15,1 5 5-15,-3 1 3 0,-2-2-7 0,2 2 2 0,-2 5 21 16,-1-2-6-16,1 4-12 0,0 2 3 0,0 0 25 16,-1 2 7-16,1-1-20 0,2 4 5 0,1-2 5 15,1 1 19-15,2 2 1 0,3-1-26 0,-2 1-13 0,4-2 13 16,0 2 13-16,4-2-53 0,2 0 22 0,1-1-28 16,2-2 41-16,-1 1-7 0,5-2-41 0,2-2 23 0,0-2-32 15,0-1-33-15,5-1 0 0,-1 0 0 0,1 0 45 16,2-1-12-16,-1-2-21 0,2-2-57 0,-1 2-33 0,1-2-60 15,1 0-4-15,0-1-12 0,4 0-33 0,-1-3-41 16,1 1-5-16,1-2 5 0,2 1-20 0,1-3 17 16,3 0-46-16,-1-3-35 0,2-3 48 0,0 4 37 0,-1-7 31 15,0 2 23-15,2-4 23 0,2-1 18 0</inkml:trace>
  <inkml:trace contextRef="#ctx0" brushRef="#br3" timeOffset="-156776.84">15425 16047 119 0,'0'-6'89'0,"0"0"11"0,0-2-10 16,0 1-4-16,1 0 8 0,2-1-40 0,-1 2 0 0,3 0 9 16,-2-2-1-16,2-1-7 0,2 2 9 0,-2-1-4 15,3 2-4-15,0 0-2 0,1 2-19 0,-2-1 15 0,1 2-11 16,3 0-11-16,-3 2 16 0,1-1-4 0,-1 2-11 15,3-1-1-15,0 2-3 0,-1 2 4 0,-1-1-8 0,2 2 0 16,-1-2 5-16,-1 1-1 0,2 3-3 0,-1 1 13 16,1 2-18-16,-5 3 19 0,2 0-18 0,0 0 23 0,-2 3-9 15,1 2 1-15,-1-1 9 0,-3 2-8 0,1-1 10 16,-3 1-9-16,-1 1 6 0,0-1 16 0,3 2 1 16,-3-1 2-16,0 1 20 0,-3-1-3 0,0 2-4 0,-2 0-22 15,4 0-6-15,-4 2 35 0,0-1-18 0,-1-1-5 16,1 0-20-16,-1 2 23 0,-1-2-14 0,2-2 1 0,2 2-7 15,-3-1-8-15,2-1 9 0,0 1-15 0,-1-2 8 16,2 0-8-16,-2-3 0 0,2 1 0 0,0-2-8 0,3 1 0 16,-3-3-9-16,0-2 0 0,3-2-9 0,-1 1 0 15,1-2-18-15,0-1-35 0,0 0 0 0,1-3-15 16,-1 0-5-16,0-1-38 0,0-2 7 0,-1 1-37 0,1 1-9 16,0-2-13-16,0-3-26 0,0-1 7 0,0 0-32 15,0-2-55-15,-2 0-12 0,0-1 44 0,-1-2 35 16,-2 0 22-16,2-3 26 0,-2 0 22 0,-1 0 14 0</inkml:trace>
  <inkml:trace contextRef="#ctx0" brushRef="#br3" timeOffset="-156057.49">15357 16318 137 0,'0'-3'121'0,"1"0"-20"0,-1 2 10 0,0-4-7 0,0-1-2 16,2 1-33-16,1 1-3 0,3-3-3 0,-1 1-4 15,6-2-10-15,-1-1 15 0,1 0-2 0,3 0-4 16,2-1-4-16,1 1-2 0,-1-2-16 0,3 2 0 0,-3 0-3 16,4 0 0-16,-2 2-8 0,-1-1-9 0,0 2-3 15,0 2 8-15,1-2-4 0,-2 1 0 0,0 2 0 16,-2 1-4-16,4 1 0 0,-4 0-4 0,2-1-1 0,-2 1 1 15,2-1-5-15,-4 2 5 0,2 0-4 0,-1-1-1 16,1 1 0-16,-1-3 1 0,3 0-5 0,-7 1 4 0,4-2-4 16,-1 2 0-16,1 1 0 0,0-4 0 0,-4 1 0 15,3 4 5-15,0-5-5 0,-2 2 4 0,-4 3-4 16,2-1 0-16,0 1 0 0,-4 0 0 0,0-3 5 0,-3 3-1 16,2 0 1-16,-3 0-5 0,0 0 4 0,0 1 0 0,0-2 1 15,0 1-1-15,-1 0-8 0,-1 0 17 0,4 0-8 16,-2 0 0-16,0 0 4 0,0 0 0 0,0 0 0 0,0 0-14 15,0 0 24-15,0 1-15 0,-3-1 5 0,3 2-4 16,0 0 0-16,-2 2-1 0,-1-3 1 0,0 2 0 16,-2 2-1-16,2-1-8 0,1 1-1 0,-2-2 19 0,4 1-19 15,-4 1 10-15,1-2 9 0,2-1-14 0,-3 2-5 16,3 0 1-16,-1-1 18 0,1 0-24 0,-5 0 25 0,6-2-15 16,-4 1 14-16,4 1-14 0,-1-1 9 0,1 2-18 15,0-1 18-15,-2 0-18 0,2 2 18 0,0-2 1 16,2 1-20-16,-2 2 20 0,1 2-20 0,1-2 25 0,2 1-15 15,1-1-5-15,0 2 24 0,0-1-4 0,1 4-1 16,2-2 1-16,1 0 0 0,1 1-15 0,-2-1 5 0,4 0 0 16,-4 2-15-16,1-2 5 0,1 0 0 0,1 0 0 15,-2 0 5-15,0 0 10 0,0 0 10 0,-1-1-25 16,2 2 20-16,-3 0-5 0,2-2-10 0,-3 2 15 0,2 1-15 16,-2-2 16-16,-3 0 4 0,2-1 1 0,-3 2 0 15,-2-2-16-15,1 0 27 0,-1 1-10 0,0-1-17 16,0-2 28-16,-1 1-28 0,1-2 29 0,0-1-6 0,0-1-11 0,0 0 6 15,0-1 1-15,-2 0 0 0,2-2-36 0,-3 2 18 16,0-2-18-16,-1 2 30 0,-2-2-36 0,0 0 24 16,1 0-24-16,-3 0-11 0,-3 0-11 0,3 0-11 0,-5 0-19 15,3 0-24-15,-5-2-21 0,4-1-4 0,-5-1-25 16,2-1-42-16,-5-1-51 0,0-1 1 0,3-2 26 0,-2 0 25 16,1-2 31-16,-1-1 11 0,3 1 14 0</inkml:trace>
  <inkml:trace contextRef="#ctx0" brushRef="#br3" timeOffset="-155848.05">15924 16035 105 0,'10'-5'164'0,"-1"-2"-21"0,1 4 1 0,-2 0-14 16,3 1-5-16,0 0-29 0,2 1-10 0,-1 1-10 15,3 0-10-15,-3 0-8 0,2 1-11 0,2 1-19 16,0-4-4-16,1 1-24 0,-1 0-36 0,1-1-39 0,-1-1-82 16,0-1-60-16,0-1 24 0,-2-1 20 0,-3 0 23 15,2 2 18-15</inkml:trace>
  <inkml:trace contextRef="#ctx0" brushRef="#br3" timeOffset="-155192.84">16663 16405 126 0,'-3'0'111'0,"3"0"3"0,-4 0-13 16,6 0 3-16,-4 1-13 0,2-1-30 0,0 0 5 15,0 0 0-15,0 2-10 0,0-5 4 0,0 3 8 16,0 0-11-16,0 0-7 0,2 0 8 0,0 0-11 0,2 0 17 15,1 0-12-15,4 0 10 0,-4 0-25 0,3 0 18 0,2 0-8 16,2-1-3-16,-1-1-4 0,-1 1-5 0,2-2-3 16,1 0 0-16,0-2-4 0,-4 2 1 0,4 3-6 15,1-3-13-15,-1 2 0 0,1-1-10 0,-3 2 9 0,2-1 11 16,-1 1-15-16,-2 1-10 0,2-1 0 0,0 2 0 16,-3-4 15-16,4 2 9 0,-2 0-4 0,-1 0-20 15,0 0 0-15,1 0-5 0,-1 0 5 0,1 0 1 0,-1 0-1 16,-1 0 24-16,0 0-4 0,-2 0 0 15,-2 0-5-15,1 0 10 0,-3 0-15 0,-3 0 0 16,0 0-5-16,2 0-5 0,-2 0-5 0,-2 0-20 0,2 0-5 16,0 0-23-16,0 0-3 0,0 0-3 0,-1 0-30 15,-1-3-5-15,-1 2-30 0,0-2-74 0,-2 1-33 0,-2-2 25 16,0-1 37-16,0 1 5 0,-2-1 26 0,1-1 19 16</inkml:trace>
  <inkml:trace contextRef="#ctx0" brushRef="#br3" timeOffset="-154843.4199">16791 16123 84 0,'2'5'103'0,"-4"-1"-3"0,0 1-7 16,1 1 0-16,1 1 5 0,-2 4-37 0,2-2 15 0,2 2-10 16,-4 0 0-16,4 1 9 0,-2 0-19 0,0 0 12 15,0 3-3-15,-2 0-3 0,2-1 0 0,0 1-2 16,3-2-4-16,1 2 6 0,0-1-21 0,1-1 18 0,-4 1-3 16,4-1-17-16,2 2-12 0,-4-4-5 0,2 2 19 15,1-2-23-15,-2-1 14 0,-1-1-4 0,1 0-23 16,-3 0 18-16,1-2-4 0,0 1-9 0,-2 0-15 0,1-1-4 0,-1-1-15 15,0 1-4-15,0 0-23 0,-1-3 1 0,1 2-8 16,0 0-24-16,0-3-15 0,0 2-9 0,0-4-52 16,0 2-59-16,0-3 6 0,0 0 30 0,0 0 19 0,0 2 12 15,1-4 32-15</inkml:trace>
  <inkml:trace contextRef="#ctx0" brushRef="#br3" timeOffset="-154207.27">17381 16234 116 0,'0'6'96'0,"3"0"-14"16,1 0 4-16,-2 2 0 0,-1-1-3 0,3 2-11 15,-1 2-21-15,0-3 0 0,0 5 15 0,2-3-15 0,-2 2-10 16,5 2 8-16,-5-1-4 0,2 0 0 0,-2 3 8 0,2-1-3 16,0 0-19-16,-2 0 20 0,1 1-12 0,0 0 9 15,0 1-12-15,-4-2 5 0,4 2-4 0,-4 1 0 16,0-3 13-16,0 1-20 0,0-1 22 0,0 0-26 0,1-1 23 15,-2-1-4-15,1 0-4 0,0 0-13 0,0-1-14 16,0-2 15-16,-2 1 4 0,0-1-3 0,-1 1-16 16,2-3 1-16,-3 0 10 0,-2 4-15 0,2-4 5 15,-3 2-5-15,2-2 6 0,-9 13 4 16,6-13-9-16,-8 12 15 0,7-11-16 0,-1 0 6 0,2 0 0 16,-4 0-10-16,2-3 32 0,2 0-5 0,-2 0-27 15,2-1 27-15,0-2-10 0,0-2-11 0,2 1 29 0,-1-1-29 16,2-1 12-16,1 0 6 0,-1-3 1 0,0 2 6 15,1-4-5-15,0 1 0 0,1-1 1 0,2-1-6 16,-3 0 0-16,4-4 14 0,0-1-27 0,-1-1 22 0,1-1-22 16,0-1-7-16,0 0 0 0,5-2-7 0,-5 3-14 15,4-4 7-15,2 1-8 0,-1-1 1 0,3 1 14 0,0 1-7 16,5-2-7-16,-4-1-7 0,4 3-33 0,-1-1 34 16,-2 1-7-16,4 1-18 0,-3-1 7 0,1 3 0 0,0 1 2 15,-1 1 0-15,-1 1 0 0,0 2 19 0,0 1-1 16,-2 1-5-16,1 1-22 0,-1 2 23 0,-3-1-21 15,2 2 0-15,-3 1 22 0,4-2-15 0,-5 2 0 0,0 0-9 16,2 2 6-16,-2-2-19 0,2 0-8 0,-2 0 2 0,-1 0-24 16,1-2-15-16,-3 2-50 0,3 0-83 0,-3-1-4 15,0-2 38-15,0-1 32 0,0-1 13 0,0-3 10 16,-3 1 23-16</inkml:trace>
  <inkml:trace contextRef="#ctx0" brushRef="#br3" timeOffset="-154039.72">17336 15895 87 0,'2'0'39'0,"-1"0"-49"0</inkml:trace>
  <inkml:trace contextRef="#ctx0" brushRef="#br3" timeOffset="-153312.4499">18070 16284 109 0,'5'-5'96'0,"-1"1"-21"0,1-2 14 0,-2 1-10 0,2-1-3 15,0 2-22-15,-4-1-4 0,1 1-6 0,-1 4 0 16,1-3 3-16,-2 1-17 0,0 2 14 0,0 0-18 0,0 0 18 15,-2 5-6-15,2-2-1 0,0 4-3 0,-1-1 0 0,-1 2 4 16,1-1 1-16,-5 4-4 0,1-1 8 0,-2 2-4 16,1 0-19-16,-2-2 20 0,-3 1 0 0,3 1-11 15,-1 0 4-15,-4-1 0 0,4 0 9 0,-3 1-8 0,0-1-13 16,1 0 22-16,-2-2-16 0,2 3 17 0,0-2-3 16,-1 0 0-16,-1 1-9 0,0 0 1 0,4-1 1 15,-3 1-5-15,2-2 0 0,-2 0 11 0,4 0-15 0,0 0 11 16,-1-3-15-16,1 1 10 0,3 1-9 0,0-2-6 15,2-2 0-15,-1 1-5 0,2-4-65 0,2 1 81 0,0 1-11 16,2-3 0-16,1 0 1 0,1 0-17 0,0 0 28 16,1-3-17-16,1 3 0 0,-1-2 0 0,2-1-16 0,1 1 22 15,2 0-23-15,0-1 23 0,0 0-17 0,-2-2-11 16,2 2 22-16,1 1-11 0,0-2-11 0,-3 3 22 16,4 1-22-16,-2-2 22 0,1 2-22 0,0 0 22 0,0 0-11 15,-1 0-17-15,6 0 17 0,-5 0-6 0,1 0 6 16,-1 0 12-16,2 0-12 0,1 0-6 0,-3 0 0 0,0 0 1 15,0 0-1-15,-1 0-5 0,-1 0 5 0,-2 0 1 16,1 0-12-16,-2 0 0 0,2 0-5 0,-4 0 6 16,1 0-16-16,-1 0-21 0,-3 0-3 0,1 0-33 0,-1-1-16 15,-1-1 5-15,0 1-35 0,0-2-40 0,0-2-61 16,0 1 2-16,-3-2 21 0,0 1 36 0,1-1 23 0,-3-1 26 16,2 1 6-16</inkml:trace>
  <inkml:trace contextRef="#ctx0" brushRef="#br3" timeOffset="-152987.74">18089 16295 52 0,'3'5'114'0,"-3"0"-14"0,5 1-4 0,-5 1-10 0,1 2 15 15,2 2-22-15,1 2-10 0,-3-2 5 0,2 2-8 16,-3 2 0-16,0 0 13 0,0 2 1 0,2 1-4 16,-2 0 18-16,0 1-10 0,0-1-11 0,0 3 6 0,-2-1 11 15,2 0-11-15,0 2 7 0,0-1-16 0,0 0-13 16,0-2-3-16,2 2 12 0,1 0-15 0,-1 0 2 0,1 0-9 16,0-3 0-16,3 0-10 0,-1-3 1 0,0 0 6 15,1 0-11-15,-1-3-6 0,3-1-12 0,-4-4-18 16,1-1-42-16,0-1-17 0,2-2 14 0,-1-2-32 0,1 2-22 15,-2-6-20-15,3 0-26 0,-3-1-64 0,-2-4-62 16,5-1 21-16,-3-1 41 0,0-2 26 0,1-2 21 0,-1 1 25 16,-2-4 21-16</inkml:trace>
  <inkml:trace contextRef="#ctx0" brushRef="#br3" timeOffset="-152395.27">18486 16276 73 0,'3'0'103'0,"5"0"-13"0,-4 2-12 16,1-2 5-16,-2-2-4 0,4 2-14 0,-2 3-4 0,2-1-3 15,0 1-18-15,-1 3 1 0,1-1 14 0,-3 2-4 16,2 2-2-16,-1 0-12 0,2 0 1 0,-4 1 4 16,2 1-12-16,-2-1 1 0,-2 0 0 0,1 1 0 0,4 0-8 15,-3-1-3-15,-3-1 19 0,2 3-19 0,-1-1 0 16,-1-1 0-16,0 1 8 0,0 1-4 0,4-2 1 0,-6 1 0 16,0-1 0-16,2-1 0 0,0 2-4 0,0-1 8 0,-1-1-12 15,-3 2 1-15,3-3 3 0,-5 2 5 0,3-2-12 16,-2 0 3-16,0 0-3 0,0-1-1 0,-1-1 9 0,-2 0 1 15,4-2-18-15,-3 0 18 0,2-1-10 0,2 0-8 16,-2-2 23-16,4 1-19 0,-7-2 25 0,5 1-15 16,0-2-10-16,-1 2 16 0,1-2-6 0,2 1 1 0,-3 0-5 15,0-3 0-15,4 1-5 0,-5 1 5 0,2-2-10 16,2-2 6-16,1 1-6 0,0-2 0 0,0-1-5 0,-4-1 0 16,4 0 5-16,2 1 0 0,-4-2-30 0,6 0 25 15,-1 0-16-15,3 0 1 0,-5 0 0 0,6-2-15 16,-3 2 15-16,5 1 1 0,0 0 14 0,0 0 0 0,1 2-15 15,1-1 5-15,-5 0 1 0,2 5-1 0,0-1 15 16,3 1 0-16,-5 1 0 0,2 2-1 0,0 1-4 0,-2 2-9 16,2 1 23-16,-3-1-4 0,5 4-20 0,-1-2 25 15,1 1-25-15,-2 2 5 0,1 0-4 0,2 0 23 16,-1 0 1-16,2 0-25 0,-4-1 20 0,3-1-20 0,2 1 20 16,-5-2-15-16,0 0-19 0,1-2-5 0,-1-1-18 15,-2 2-13-15,1-5-43 0,-1 3-30 0,-3-3-75 16,-1 0-62-16,-2 0 58 0,2 0 23 0,0 0 23 0,-2-3 16 15,0 1 18-15</inkml:trace>
  <inkml:trace contextRef="#ctx0" brushRef="#br3" timeOffset="-152190.8">19044 16574 62 0,'-8'10'114'0,"-2"1"-10"0,2 0-8 0,-1-2-13 16,3 2-4-16,1-2-28 0,0 0-4 0,2 1-11 15,1-1-7-15,2-2 0 0,-1 1-14 0,1 1-26 16,-3-3-29-16,6 0-55 0,-6-3-67 0,6 0 16 0,-6 0 6 16</inkml:trace>
  <inkml:trace contextRef="#ctx0" brushRef="#br3" timeOffset="-151675.18">19322 16233 159 0,'-6'3'124'16,"-2"-1"-23"-16,1 2 10 0,3-1-25 0,-4 3 9 0,3-1-30 16,0 2-2-16,2-1-8 0,0 3-3 0,1 0-3 15,1-3-4-15,-1 1-4 0,2-1 1 0,0 1-11 16,0 0-4-16,0 0-4 0,0-1 1 0,2 2-5 0,-4-2-3 16,2 0 4-16,0 1-12 0,0-1 0 0,0 0 0 15,0-1-4-15,2 2-12 0,1-3 0 0,0 1 0 0,0 0 4 16,2 1 0-16,0-2 0 0,3 2 8 0,-4-1 0 15,3 2 12-15,1-2-12 0,-3 2 0 0,2-1 0 16,-2 2 0-16,0-1 0 0,0 1 0 0,0-1 0 0,-1 0 0 16,2 1 4-16,-1 1-4 0,-2-1 0 0,2 1 8 15,2-2 8-15,-4 1 1 0,4-1-1 0,-2 1-16 0,0-1 17 16,0 1-5-16,1-2-12 0,-3 1 21 0,2-1-8 16,3 2-13-16,-3-1 9 0,-1-1 4 0,0 3 4 15,-3-3-3-15,1 2-5 0,-1 0 13 0,-1 0-9 0,0-2 23 16,2 0-9-16,-5 0-8 0,1 0 9 0,-1 1 1 15,-2-3 0-15,4 2-5 0,-4-2 1 0,0 0-5 0,-3 0 1 16,2-1 0-16,0 0 0 0,-2-2-10 0,-2 1 1 16,2-1-6-16,0-1 0 0,0 0-4 0,-2 0-6 0,0 0 0 15,0-3-26-15,0-1-20 0,-2 2-72 0,3-1 43 16,-4-3-29-16,0 0-27 0,0-2-63 0,0 0-56 0,-1-3 21 16,-1-1 32-16,2 0 23 0,-2 0 20 0,3-1 19 15,0 1 14-15</inkml:trace>
  <inkml:trace contextRef="#ctx0" brushRef="#br3" timeOffset="-151489.68">19305 16288 155 0,'9'-1'128'0,"4"1"-24"0,-5 0 4 0,1 0-11 0,4 3-24 16,-4-2-8-16,3 2-17 0,-2 0-19 0,3 0-3 15,-2 0-19-15,0-1-14 0,2 1-55 0,-5-2-88 0,4 2-23 16,0-3 23-16,-3 0 18 0,0-1 14 0</inkml:trace>
  <inkml:trace contextRef="#ctx0" brushRef="#br3" timeOffset="-150987.04">19891 16140 126 0,'8'7'107'0,"2"-1"-7"0,-1 2 12 0,1 1-5 0,-1 1-9 15,2 2-29-15,0 2 8 0,1 2-10 0,0-1 15 16,1 0-11-16,-2 2-2 0,1 1-4 0,0-2-3 0,0 4-6 15,-1-1-4-15,2 2-3 0,-4 0 17 0,-1-3-25 16,0 3 10-16,1 0 6 0,-2-2 0 0,-2 3-12 16,-2-3-4-16,-1 1-4 0,-1-2 1 0,-1 1 0 0,0-2 1 15,0-1-9-15,-3 1 20 0,-2-1 2 0,-1-1-5 16,-1-1-14-16,1 0-12 0,-2 0 12 0,0-3-16 0,-1 0 0 16,-2 0 0-16,1 1 12 0,2-3 6 0,-2 2-5 15,1-1-6-15,-2-4-6 0,2 0-18 0,3 0-36 0,-4 2-6 16,2-4-10-16,0 2-32 0,0-3-13 0,2-2-15 15,-2 1-19-15,5-2-33 0,-5 2-28 0,7-2-45 0,-3-2-3 16,4-1 29-16,0 0 19 0,4-3 26 0,0-2 23 16,5 4 19-16</inkml:trace>
  <inkml:trace contextRef="#ctx0" brushRef="#br3" timeOffset="-150359.2">20791 16558 87 0,'-2'0'118'0,"1"0"0"0,-1 0-7 16,2 0-21-16,0 0 11 0,0 0-25 0,0 0-10 16,3 0-4-16,-4 0 9 0,6 0-4 0,-4 0-22 0,3 0 1 15,0 0 19-15,2 0-3 0,1 0-15 0,-1 0 1 16,4 0-4-16,-1 0-8 0,2 0 18 0,0 0-21 0,2-3 5 16,0 2 9-16,0-2-21 0,2 0 0 0,1 0 18 15,-2 0-4-15,3-2-22 0,-2 4 9 0,0-2 10 16,0 0 1-16,0 1-14 0,-2 2 4 0,0-1-3 0,-1 1-6 15,1 0 6-15,-4 0-5 0,3 1 0 0,-3-2 1 16,0 2-16-16,-1-2 15 0,0 1-4 0,0 0 0 0,2 0-6 16,-2 0 1-16,-2 0-1 0,0 0 1 0,2 0 0 15,-2 0-6-15,1 0 1 0,-1 0-6 0,-1 0 5 16,3 0 0-16,-4 0-5 0,0 0 0 0,0 0-5 0,-2 0 0 16,0 0-6-16,-1 0-16 0,-1 0 22 0,2 0-27 15,-2 0 22-15,0 0-26 0,-2 0 5 0,2 0 11 0,-1 0-15 16,2 0 1-16,-1 0-19 0,0 0 2 0,0 0-9 0,0 0-3 15,0 0-24-15,0 0-27 0,-3 0-28 0,0 0-65 16,0 0-26-16,-4-3 25 0,1 1 35 0,2-1 22 16,-5 0 16-16,3-1 14 0</inkml:trace>
  <inkml:trace contextRef="#ctx0" brushRef="#br3" timeOffset="-149959.65">21001 16258 52 0,'-1'5'110'0,"1"2"-3"0,0-1-10 0,-2 2 7 16,0 2-3-16,2-1-29 0,0 3 1 0,-1 2 0 0,2 1-3 16,-1 1-7-16,0 1 20 0,0 2 0 0,0 1 10 15,0-1-10-15,0 1 1 0,0-1-2 0,0 2 3 0,2 0 6 16,1 0-2-16,-1-3-1 0,-1 3-16 0,3-3 2 0,1 1-3 16,-4-2 3-16,1 0 9 0,4-2-15 0,-5 0-3 15,1 0-23-15,-2-5 20 0,1 1-30 0,3-1 19 16,-3-2-18-16,1 1-19 0,-1-2-1 0,4-2 1 0,-1 1-7 15,0-3-21-15,1-1-46 0,-1 0-5 0,-4 0-22 16,5-2-14-16,-3 1-29 0,0-2-17 0,-1-3-29 0,1 2-23 16,-2-3-64-16,0 1-7 0,0-1 42 0,-2 2 38 15,4-3 24-15,-2 2 12 0,-2-2 19 0,2 1 17 16</inkml:trace>
  <inkml:trace contextRef="#ctx0" brushRef="#br3" timeOffset="-149157.87">21819 16299 101 0,'3'1'97'0,"-3"-2"-8"16,0 2-3-16,0-2 0 0,1 1-14 0,-1 0-22 15,0 0 1-15,0 0 7 0,2 0-3 0,-1 0-18 0,-1 1 14 16,0 2-10-16,0-1 3 0,0 2-2 0,0 2 3 16,0 0 0-16,4 0-10 0,-4 3 18 0,0 2 2 15,0-1-12-15,0 1 13 0,0 1-8 0,0 0 5 0,0 0 1 16,0 0-3-16,1 0-13 0,-2 0 10 0,1-3-22 15,0 3 10-15,0-3 4 0,1 0 1 0,1 0 1 0,1-3-18 16,-1 1-1-16,1 1-3 0,0-4-1 0,0 2 0 16,3-1 11-16,1-1-15 0,-4 1 0 0,2-1 0 0,0-4-15 15,-1 3 0-15,5-3 10 0,-4 2 1 0,2-2-11 16,2 0 10-16,1 0 0 0,-1 0 0 0,1-4-4 16,2 3-1-16,-2 1 0 0,1 0 0 0,1 0-5 0,0 0 11 15,-3 0-11-15,4 0 0 0,-4 0-11 0,4 0 11 0,-5 0 0 16,1 0 0-16,-1 0 0 0,3 0 0 0,-3 1 0 15,-1 1-10-15,1 1 10 0,-1 0 0 0,1 2 0 0,-3-1 5 16,1 2-5-16,-1 0 5 0,3 1-5 0,-2 0 6 16,-1-1-6-16,-2 1 0 0,1-1 5 0,-3 0-5 15,2 0 0-15,0-1 5 0,-3-1 0 0,2 2 1 0,-2-2-1 16,-2 0 0-16,2 0 1 0,-3 1 4 0,-1-1 12 16,2 1-6-16,-1 1 1 0,-1-3-12 0,0 3 1 15,-3-2 16-15,0 2 1 0,0 0-12 0,-1-2 1 0,2 3-1 16,-3-3 1-16,2 1-18 0,-1-1 29 0,2 1-23 15,-1 1 24-15,-3-2 0 0,3 2 0 0,-1-1-30 0,-3-2 30 16,3 3-36-16,-1-2 6 0,-2 1 24 0,1-1-30 16,1 2 30-16,-1-5 1 0,-1 3-7 0,3-1 0 15,-1 1-5-15,-2-2-7 0,3 1-7 0,1-2-17 0,-3-1-7 16,3 1-29-16,-1-2 7 0,2 2-32 0,-1-2-7 16,3-2-21-16,-1-1-23 0,0-1-38 0,2-1-60 0,-2-1-47 15,4-1 43-15,-3-1 33 0,4-1 24 0,-1-2 24 16,-1-2 17-16,2 2 16 0</inkml:trace>
  <inkml:trace contextRef="#ctx0" brushRef="#br3" timeOffset="-148832.64">21806 16266 94 0,'0'0'154'0,"0"0"-8"0,0-3-16 16,0 1 7-16,2 2-2 0,-1 0-31 0,6 0 8 16,0 0-1-16,3 0-2 0,1 2-9 0,5-4-2 0,0-1 8 15,4 0-1-15,4 3 9 0,-2-3-19 0,5 2-6 16,0-2-7-16,1 0-12 0,1-2 1 0,-1 2-8 0,2-1-4 15,-1 1-11-15,-3-2-11 0,1-1-12 0,-3 2-38 16,-2-2 7-16,0 1-49 0,-4-1-34 0,-1 2-13 16,-4-2-52-16,-1 1-47 0,-7-1-92 0,2 0 5 0,-6 2 40 15,1-1 33-15,-5-1 30 0,-1 5 20 0,0-2 18 16,-3 1 19-16</inkml:trace>
  <inkml:trace contextRef="#ctx0" brushRef="#br3" timeOffset="-148165.91">22614 16252 73 0,'-13'3'89'0,"1"0"4"0,1 2-7 0,-1 1-4 0,0-2-7 15,1 2-21-15,1-1-3 0,-1-2-4 0,3 3-3 16,-1-2 0-16,2 1-11 0,-2 1 14 0,1-1 1 0,-1 0-7 16,-1 1 0-16,2 1 1 0,0 0-1 0,0 2-10 15,1-2 18-15,-3 2-2 0,4 2 0 0,-2-1-20 16,-3 1 21-16,4 0-20 0,-1 2 8 0,4 2 1 0,-1 0-4 16,4 1 0-16,-2 0 1 0,3 2 0 0,-2 1-9 0,0-1 19 15,6 1-22-15,0-1 18 0,4 0-14 0,0 0-12 16,0 0 23-16,3-1 0 0,0-2-14 0,2 0 10 0,2-2-4 15,3-1-14-15,-1-1-1 0,2-2 1 0,-1-2-5 16,2 1 5-16,-1-5-5 0,2-2-15 0,-1 1 15 16,1-2 5-16,-1-3-10 0,2-3-15 0,0-1 0 0,-1 0 20 15,0-2 0-15,1 3-5 0,-5-4 0 0,4 1-5 16,-4-4 0-16,2 2 0 0,-2 1 0 0,-2 0 0 0,2 0-25 16,-6-2 25-16,4 0-20 0,-5-2 25 0,2 1-25 15,0-2 5-15,-2 1 25 0,-2-1-25 0,1-1 30 0,-1-1-15 16,-2 1-10-16,1-1 25 0,-2-1 0 0,-4 2 5 15,2 1 0-15,-3 0-15 0,2-2 16 0,-4 4-16 16,-1 1 0-16,2-2 0 0,-4 4 0 0,0-2 1 0,-2 1-1 16,1 1 0-16,-5 0-5 0,2 2 5 0,-4 0-15 15,2-2 10-15,-2 2 10 0,-1-1-31 0,0 2-9 16,-2-1 14-16,2 2-29 0,-3-1-28 0,2-1-27 0,0 2-8 16,-2-1-73-16,0-1-100 0,1 1 33 0,1-1 46 15,0 1 17-15,0-1 23 0,0 1 19 0,1-1 15 0</inkml:trace>
  <inkml:trace contextRef="#ctx0" brushRef="#br3" timeOffset="-135143.2">23724 15591 66 0,'0'0'96'16,"0"0"-21"-16,0 3 4 0,0-5-1 0,0 1-6 15,0 1-32-15,0 0 3 0,0 0-18 0,0 0 15 0,0 0-18 16,0 0-1-16,0 0 8 0,0 0 1 0,0 0-1 16,0 0 0-16,0 0 1 0,0 0-5 0,0 0 12 0,0 0-18 15,0 0 18-15,0 0-22 0,0 0 4 0,0 0 15 16,3 0-8-16,-3 0-7 0,5 0 11 0,-4 0-3 0,2 0-4 15,-3 0 4-15,4 0 0 0,-1 0-3 0,2 0-1 16,-4 0-7-16,4 0 16 0,0 0-4 0,2 0-20 16,-3 0 0-16,2 0 12 0,2 0 4 0,0 0 1 0,0-2-13 15,-2 1 13-15,1 1-4 0,1 0-13 0,1-2 9 16,-3 1-1-16,2-1-7 0,1 2-9 0,-1 0 0 0,-1-1 0 16,1 2 13-16,-2-2-1 0,3-1 5 0,-4 2 1 15,3 0-5-15,-1 2-13 0,-1-2 8 0,-2 0-8 0,1-2 13 16,2 2 0-16,-2 3-13 0,-2-1 9 0,3-1 0 15,-2 1 4-15,0-1-4 0,1 1 0 0,-2-2 0 0,-2 0 0 16,4 3 0-16,-2-3-5 0,2 0 1 0,-2 0 0 16,0-2-1-16,0 1 1 0,-1 1-1 0,1 0-4 15,0 0 0-15,-1 1-9 0,-2-1 5 0,2 0-1 0,-2-1 5 16,0 1-5-16,0 0 5 0,0 0-9 0,0 0-4 16,0 0-9-16,-2 0-18 0,2 0 1 0,-3 0-8 0,1 0-16 15,-3 0-3-15,0 0-19 0,1-2-10 0,-4 1-48 16,0-2-63-16,-2 1 16 0,0-1 16 0,-2-1 13 0,4-2 33 15,-4 1 6-15</inkml:trace>
  <inkml:trace contextRef="#ctx0" brushRef="#br3" timeOffset="-134701.4799">23705 15364 101 0,'-2'-1'118'16,"2"1"-7"-16,0 0 7 0,-1-2-6 0,1 2-7 16,1 2-10-16,-2-2-22 0,1 0 16 0,1 0-10 0,2 1 5 15,2 1-11-15,0-2 17 0,2 0-10 0,-3 1 2 16,5 2-11-16,1-3 19 0,1 2-2 0,2-1-24 0,-2-1 15 16,1 0 3-16,1 0-17 0,-2 0-3 0,2 0-4 15,0-3-20-15,-1-1 12 0,-1 1-5 0,2 0-16 0,-1 0 6 16,-4-3-5-16,2 1-6 0,1 1 0 0,-2-1-5 15,-2 2-26-15,-1 0-5 0,2 3 18 0,-3-1-30 16,1-1-18-16,-1 2-23 0,-2 0-9 0,5 0-23 0,-8 2-7 16,4-2 5-16,-2 0-28 0,-2 0-16 0,2-2-55 15,-2 1-60-15,0-1 20 0,0 1 33 0,0-3 20 16,-2 2 27-16,4-3 19 0,-4 1 14 0</inkml:trace>
  <inkml:trace contextRef="#ctx0" brushRef="#br3" timeOffset="-133373.93">24919 14098 55 0,'0'0'89'0,"0"0"4"0,0 0-7 0,0 0-22 0,0 0 15 15,0 0-25-15,0 0-3 0,0 0-4 0,0 0-4 16,0 0 8-16,0 0-14 0,0 0-8 0,0 0 0 0,-1 0 8 16,-1 0 4-16,0 0-19 0,2 0 16 0,0 0-12 15,-3 0 0-15,0 2-11 0,0-1 8 0,0-1 0 0,-3 1 0 16,4 3 7-16,-3-1-10 0,0-3-1 0,2 3 0 15,-3 1 5-15,3-2-5 0,-3-1 1 0,-1 2-4 0,2 3 4 16,1-4 8-16,-3 2-4 0,1 1 0 0,0 1 1 16,1-2-21-16,-1 1 16 0,-1 2-20 0,2-1 0 15,-4 0 21-15,4 0-21 0,-3 0 21 0,2 0-9 0,-2 2 1 16,4-1-13-16,-4 1 21 0,1-2-4 0,1 0 0 16,-3 0 0-16,4 3-13 0,-2-2-8 0,1 4 12 15,-2-2-3-15,4 0-10 0,-3-2 5 0,1 4 9 0,-1 1 0 16,1 0 8-16,0 0-8 0,-1 0-1 0,1 0 10 15,0-1 0-15,-4 3-9 0,6 0 0 0,-3-2-1 16,1 1 1-16,-1-1-4 0,1-2 4 0,2 1-4 0,-3 1-1 16,6-1 14-16,-1-2-9 0,0 1 1 0,1-2-6 0,-1 1 1 15,2 0-1-15,0-2-4 0,0 0 14 0,0 1-23 16,0 0 23-16,0-1-9 0,-3-1-5 0,5 3 14 16,-6-1-14-16,4-1 14 0,-4 2-14 0,1 0 9 0,3 2-18 15,-3-1 23-15,-1 1-23 0,0-1 13 0,4 2 11 0,-5 0-6 16,5 0-18-16,-4-1 4 0,4 1 10 0,0-2 9 15,-3 2-4-15,3-1-10 0,0-1-10 0,0-1 24 16,0 2-14-16,3-4-9 0,-6 1 23 0,3-1-23 0,0 1 23 16,3-2-24-16,-3 1 25 0,4 1-25 0,-3-2 25 15,1 1-25-15,0 1 25 0,1-1-25 0,2 1 25 0,-2 1-25 16,0-2 20-16,1 2-10 0,1 2-10 0,-2-2 20 16,1-1-1-16,4 3-18 0,-5 0 18 0,2-1-18 15,2-1 18-15,1 2-18 0,0-2 18 0,-1 1 1 0,2-1-25 16,0 0 6-16,0 0 18 0,1 2 1 0,-2-2 0 15,4 0-20-15,-2 0 20 0,-2-2-20 0,4 2 25 0,-2 0-10 16,0 0 15-16,0-1 0 0,-1 0-15 0,0 0 10 16,1 0-4-16,-4-1 4 0,4 2 6 0,-2 0 0 15,-2-1 0-15,0-2-5 0,4 1 6 0,-6-1-6 0,3 0 0 16,-1 0 1-16,-1-4-6 0,1 1 11 0,-1-2-10 16,1-1-7-16,-3 2 1 0,6-2 0 0,-6 0-6 0,3-2-17 15,-2-1 0-15,0-1-17 0,0 2-9 0,-2-1-6 16,0-1-3-16,-1-1-29 0,1 1-16 0,-2-1-29 0,2-2-54 15,-4 2-66-15,0-1-17 0,2 0 40 0,-3-1 20 16,1 2 34-16,1-2 22 0,-1 1 18 0</inkml:trace>
  <inkml:trace contextRef="#ctx0" brushRef="#br3" timeOffset="-132014.62">25178 14337 126 0,'2'0'104'15,"-2"0"-4"-15,-2 1-3 0,2-2 0 0,2 1-14 16,-4 1-29-16,2-1 12 0,0-1-22 0,0 1 14 0,0 0-10 15,0 0-7-15,0 0 8 0,0 0-4 0,0 0 1 16,0 0-8-16,2 0-3 0,-2 1 11 0,3-1-14 0,-1 0 3 16,-2 2 9-16,5-2 0 0,1 3-7 0,-3-2-9 0,6-1-3 15,-1 0 8-15,0 1-16 0,4-2 0 0,-2 1 9 16,3-1-5-16,1-4-12 0,-3 2-9 0,2-1 8 16,1 0 1-16,-2 2-13 0,1-4 12 0,-1 1-3 0,-3 0-1 15,2 3 0-15,-1 0 1 0,1 1-10 0,0-1-3 16,-2 2 16-16,3-1-3 0,0 1-1 0,-1 0 0 0,3 1 1 15,-1 2-5-15,3-3-5 0,-3-1 10 0,-1 1-5 16,2 0 0-16,2 0-5 0,-2 1 10 0,-1-1-5 16,0 0 0-16,-1-1-5 0,0 1 10 0,-2 0-14 0,2 0 13 15,-3 0 1-15,4 0 8 0,-5-3-13 0,1 3 0 16,0-3 0-16,-1 0 0 0,1-1 0 0,-3 2 4 0,1-3-4 16,0 1 0-16,-2-2 0 0,0 1 0 0,-1 2 0 15,2-3 5-15,-1 2-5 0,-2 4 0 0,-1-4 4 0,0 3-4 16,-1 1 0-16,1 0 0 0,-2 0 0 0,0-1 0 15,0 2-9-15,0-1 14 0,-2 0-5 0,2 0-9 16,0 0 13-16,0 0-8 0,0 0 8 0,0 0 1 0,0 0-10 16,0 0 14-16,0 0-4 0,0 0 4 0,0 0-5 15,0 0 1-15,0 0 3 0,0 0-8 0,0 0-8 0,0 0 12 16,0 0 0-16,0 0 5 0,0 0-4 0,0 0-1 16,0 0-4-16,0 0 0 0,0 0 0 0,0 0 5 15,0 0-5-15,0 0 5 0,0 0-5 0,0 0 4 0,0 0 5 16,0 1-9-16,0 1 0 0,0 0 9 0,0-2-13 0,0 1-1 15,0 1 5-15,0-1 0 0,0-1-9 0,0 2 14 16,-3-1-10-16,3-1 5 0,-2 5 0 0,1-4-9 16,-3 4 9-16,1-2 0 0,-1 0 0 0,-1 1-9 0,2 3 13 15,-2 0-4-15,2-3 5 0,-4 3-5 0,4 0-9 16,-3-1 0-16,3 1 9 0,-2 2 4 0,4 0-4 0,-3-1 5 16,1 1-1-16,-2-2 1 0,4 4 0 0,-1-2-1 15,2 1-4-15,-1-1 0 0,-1 1 0 0,2 1 5 16,-4-1-5-16,4 1 0 0,-2 1 0 0,2 0 0 0,0 0 0 15,-1 2 0-15,-1-1 0 0,-1-1 13 0,3 2-13 16,-2-3 0-16,0 3 0 0,-1 1 0 0,2-1 0 0,-3 0 0 16,1 0 0-16,0 1 5 0,-1-1-1 0,2 1 1 15,-1 0-5-15,1-2 14 0,1 1-10 0,-1 1 10 0,0-3-23 16,2 0 23-16,-1-1 5 0,1 0-5 0,0 1-9 16,-2-1-1-16,2-1-8 0,0-1 23 0,-3 0-24 15,3 2 24-15,0-4 0 0,-3 2 1 0,4 0-25 0,-2-1 5 16,-2 1 19-16,-2 0 1 0,2 0 0 0,1 0-15 15,2-1-10-15,-3 3 15 0,3-2 0 0,0 2 0 16,-3-2 0-16,1 0 6 0,2 0-6 0,-3 0 0 0,3-2-5 16,-1 1 6-16,-3-1-1 0,0-1-4 0,0 0 4 15,2-1-5-15,2 0 1 0,0 0-1 0,-4 0-5 0,4-4 5 16,0 1-5-16,0-1 0 0,0 1 0 0,0-2-5 0,0 0-6 16,0 1-4-16,0-2-22 0,-1 1-4 15,-1-2-9-15,2 2-33 0,-3-1-10 0,1-1-24 0,-1-1-34 16,-2-1-52-16,0-2-48 0,1-2 28 0,-4 0 30 0,3 0 24 15,1-3 19-15,-3-1 18 0</inkml:trace>
  <inkml:trace contextRef="#ctx0" brushRef="#br3" timeOffset="-131605.3">25316 14664 112 0,'-1'-2'136'16,"-1"1"-11"-16,2 1-7 0,-2 0-6 0,2 1 1 0,0-1-33 15,2 0-13-15,-2 0 11 0,5 0-3 0,-4 0-6 16,4-1-12-16,3 1-2 0,-4 0 0 0,6 0 5 15,0 0-7-15,2 0 4 0,1 0-3 0,3 0 2 0,-4 0-4 16,1 0-4-16,4 0-8 0,-4-2 6 0,3 1-23 0,-2 1 10 16,0 0 0-16,1 0-4 0,-1 0 0 0,-1 0-5 15,-1-2-14-15,-1 2 10 0,0 0 0 0,2 2-5 16,-2-4 1-16,-1 2-6 0,0 0 0 0,0 2 0 0,1 1 1 16,-2-3-1-16,3 0 1 0,-4 0-6 0,2 1-5 15,0-1 0-15,10 2-5 0,-8-4 5 16,-3-1-11-16,4 0-10 0,-5 0-20 0,3 2 1 0,0-2-34 15,-3 3-2-15,0-2-2 0,-2-1-25 0,3 2-17 0,-4-1-28 16,-2 1-64-16,1-1-26 0,-3 2 33 0,1 0 28 16,-2 2 19-16,0-4 19 0,1 1 14 0</inkml:trace>
  <inkml:trace contextRef="#ctx0" brushRef="#br3" timeOffset="-130638.95">26043 14350 73 0,'0'3'82'16,"0"0"-11"-16,0 0 4 0,0 3-10 0,0-1 10 15,0 1-36-15,0 1 15 0,0 1-17 0,0-2 10 0,0 3-18 16,0 0 10-16,0 0-6 0,0 1 0 0,0-1 0 16,0 3 0-16,0-3 1 0,0 3 6 0,0-1-17 0,0-1 18 15,0 1-7-15,0 1 0 0,0 0 4 0,-3 0 8 16,3 0-8-16,0 0 9 0,0 0-4 0,-3 0-3 0,3 0-4 15,0 0-8-15,0-2 1 0,0 1-9 0,0-3 5 16,0 0 4-16,0 1-8 0,0-1-4 0,3-2 0 16,-3 0 8-16,2-2-12 0,-1 1 0 0,-1-1 0 0,3 1 0 15,1-4 0-15,0 0 0 0,0-1-4 0,-4 4 0 0,1-4 4 16,3 0-4-16,-4 0-9 0,1 0 9 0,4 0 0 16,-2 0 0-16,0 0 0 0,-2 0 0 0,1 1-4 0,3-2-1 15,0 1 1-15,0 0-1 0,1 0 1 0,-2 0-1 16,1-4 1-16,-2 4 0 0,1 0-5 0,4 0 0 15,-4 0 0-15,1-1 0 0,-1 1 4 0,1-1-4 0,-1 1 5 16,0 0-5-16,1 0 0 0,2 0 0 0,-1 0 0 16,-2 0 0-16,3-2 9 0,-1 4-9 0,1-2 0 15,0 0 0-15,0 0 0 0,-3 0 0 0,1 0 0 0,2 0 9 16,0-2-9-16,0 2 0 0,-1 0-4 0,-1 0 13 16,1 0-9-16,0 0 0 0,-1 2 0 0,2-2 0 0,-3 1 0 15,-2 0 0-15,3-1 0 0,-4 4-5 0,1-1-41 16,1 0 51-16,-3-2-1 0,0 2 1 0,1-1 0 0,-1 0-1 15,0 2 10-15,0-1-9 0,-1 0-1 0,2 0 10 16,-1 1-9-16,0 1-5 0,0-2 5 0,2 3 9 16,-4 1 0-16,2-2-4 0,0 1 4 0,0 0-24 0,0 0 6 15,0 0 23-15,0 1 0 0,0-1-24 0,-1 0 25 16,-4 2-1-16,2-4 1 0,0 2-10 0,-2 2 5 0,0-2 0 16,0-2 0-16,1 2 1 0,-5 0-1 0,0 0 11 15,3-1 0-15,0 0-15 0,-3 2 27 0,0-3-22 0,3 2 28 16,0-1-5-16,-5 1-10 0,3-2 0 0,0 2 1 15,1-3 0-15,-2 2-6 0,3-2 0 0,-1 1 1 0,-1-1 0 16,2-3-5-16,-2 3-14 0,2-3 13 0,1 2 1 16,-1-2-7-16,-2 0 0 0,2 0 0 0,-1 1 1 15,2 1-14-15,1-2-14 0,-4 3 21 0,3-3-7 0,0 1 7 16,1 2-21-16,-3-1-19 0,4-2 20 0,-1 1-25 16,-3-1-19-16,4 0 8 0,-2 1-29 0,0-1-2 15,2 2-34-15,2-4 5 0,1-2-14 0,-5 1-7 0,5-1-20 16,-1-1-70-16,-3-2-31 0,4 1 19 0,-3-5 31 0,3 1 24 15,0-1 23-15,0-1 19 0</inkml:trace>
  <inkml:trace contextRef="#ctx0" brushRef="#br3" timeOffset="-130275.92">25990 14406 112 0,'1'-4'118'0,"-1"4"-15"0,-1 0 16 0,1 0-15 0,3 0-3 15,0 0-20-15,0-1-1 0,2 1 9 0,1 0-3 16,-1 0-10-16,3 0 13 0,2-1-19 0,0 1 14 0,3-2-3 15,-3 2 15-15,4 0-19 0,-1 0 20 0,2 0-10 16,0-1 3-16,2 2 14 0,-3-1-6 0,3 3 0 16,-1-3-7-16,3 0-8 0,-3 0-3 0,3 0-3 0,0 0-11 15,-1 0-4-15,0 0-12 0,0-3-7 0,1 0-6 16,-4 0-15-16,1-1-37 0,2-1-7 0,-2-1-36 0,-1 0-33 16,-2-1-61-16,1-1-7 0,-3 1-21 0,1-2-15 15,-2 3-61-15,-2-1-51 0,-1 2 34 0,-2 0 41 16,-4 1 31-16,1 0 28 0,-4 3 19 0,2 0 12 0</inkml:trace>
  <inkml:trace contextRef="#ctx0" brushRef="#br3" timeOffset="-129803.29">26864 14733 109 0,'0'0'135'0,"-1"0"-6"15,1-2-14-15,-2 2 0 0,4 2 9 0,-2-4-29 0,3 5 1 16,3-3 10-16,-3 2-3 0,3-1-2 0,1-1-13 15,-1 2-11-15,3-2 19 0,1 1-23 0,1-1 6 0,2 2 3 16,-4-4-22-16,4 4 7 0,1-4-8 0,-1 2-9 16,-1-3-24-16,3 3 10 0,-1-3-25 0,-2 0-16 15,3 0-6-15,1 0-35 0,-2 0-10 0,-2-1-46 0,1-1-6 16,0 4-12-16,-4-1-46 0,-1 1-75 0,0-1 1 0,0-3 26 16,-7 5 25-16,3-2 24 0,-4-1 19 0,0 1 17 15</inkml:trace>
  <inkml:trace contextRef="#ctx0" brushRef="#br3" timeOffset="-128832.02">27594 14331 69 0,'4'-5'97'0,"-4"-1"-5"16,-2 2-20-16,4-1 14 0,-2 1-22 0,0-1-10 16,1 4-10-16,-2-2 6 0,1 0 1 0,1-1 0 0,-2 4-3 15,1-1-4-15,0 1-18 0,0 0 15 0,0-1-8 16,0 2-7-16,0 0 12 0,0 1 0 15,0 3 0-15,0-1 0 0,0 2-7 0,0 0 15 0,0 2-18 0,0 2 19 16,0 1-3-16,0 1-8 0,0-1 1 0,0 2 0 16,0 0-4-16,0 1 21 0,0 0 2 0,0 3-4 15,0-2-7-15,0 2 0 0,0-1 0 0,0 1 2 0,0 1-9 16,0-2 1-16,1 0 0 0,1-2 21 0,1 1-3 16,0-1-4-16,2-1-31 0,-2-2 21 0,2-3 2 15,0 2-5-15,-1-3-5 0,3-1-5 0,-1-1-6 0,0-2 0 16,1 0-6-16,-3-2 1 0,3-1-7 0,3 2 1 0,-1-2-7 15,0-2 0-15,2-2-6 0,-1 1 0 0,1-2-19 0,3 2-12 16,-5-1 1-16,4-1 18 0,0-1-6 0,-2 0 0 16,1 0 18-16,-1 5-12 0,-2-1 0 0,1 1 18 15,0-1-18-15,-2 1 6 0,3 1 0 0,-7 0 12 0,3 1-12 16,-2 2 6-16,0 0 12 0,-1-1-12 0,2 1 12 16,-2 1 0-16,-1-1-12 0,2 3-12 0,-2 1 0 15,2 0 30-15,-1-1-6 0,0 1 0 0,0-1 0 0,1 0-6 16,-4 0 0-16,4 0 0 0,-3 0 0 0,-1 0 0 15,3 0 0-15,-4-1 0 0,0 1 0 0,0 0 0 0,0 0 1 16,0 1-1-16,-4-2 6 0,1 2-6 0,2-1 1 16,-3 2-26-16,3-2 19 0,-7 1-12 0,5 1 24 0,-2-1 7 15,-1 1 0-15,-1-1 0 0,3 2-13 0,-6-3 1 16,4 2-1-16,0 1 1 0,-4-2-14 0,2 0 20 16,0 1-6-16,-1-2-14 0,1 2 20 0,-3-2-6 0,4 0 0 15,-1-2 12-15,4 1-12 0,-5 1-7 0,2-2-13 16,1-1 19-16,-2-2-6 0,2 3 0 0,-2-1 14 0,0-3-21 15,1 0 0-15,0 3 7 0,-1-3-13 0,0 0-26 16,1 0-19-16,0 0-34 0,-1-2 3 0,1 4-39 16,1-4-39-16,-1 1-16 0,0-2-56 0,0-3-51 0,3 0 38 15,-1 0 33-15,-2-3 27 0,3-2 27 0,1 0 18 16,0-2 15-16</inkml:trace>
  <inkml:trace contextRef="#ctx0" brushRef="#br3" timeOffset="-128520.91">27552 14370 130 0,'-2'-6'125'16,"7"1"-21"-16,-4 1 7 0,4-2-3 0,-2 1-3 0,4 1-28 16,2-2 15-16,-1 3-22 0,2-2 5 0,-1 1 5 15,4 2-15-15,0 1-6 0,-3 1-4 0,5-2-3 16,-4 2-8-16,5-1-3 0,-2 2-8 0,2 1-4 0,0-2-8 16,2 0-16-16,0 0-14 0,-1 0-8 0,4-2-16 15,-2-1-37-15,1 0-42 0,1-3-89 0,0-1-31 16,1-2 28-16,0 0 31 0,0-2 23 0,-5 1 14 0</inkml:trace>
  <inkml:trace contextRef="#ctx0" brushRef="#br3" timeOffset="-127974.99">28343 14349 55 0,'-9'4'71'0,"5"1"-3"16,-4 1-4-16,2 0-3 0,-2-2-7 0,3 4-18 0,-2-2-4 16,3 1-3-16,-2 0 3 0,-1 1 8 0,4 1-19 15,-2 2 19-15,0-1 0 0,2 1-7 0,-2 1 10 16,4 0-10-16,-7 1 19 0,7 2-1 0,-4 2-3 0,2-1 12 16,1 2-7-16,0 0 8 0,1 2 0 0,1-1-6 15,0 2-4-15,0-1-3 0,1 1 0 0,3-2 9 16,0 1-11-16,4-2-4 0,1 0-12 0,1-3 17 0,1-1-12 0,2 2 9 15,1-6-13-15,2 2-8 0,-2-4 14 16,3-1 0-16,1-3-4 0,-1 0-4 0,-1-1-5 0,5-2-5 16,-3-2-23-16,-1-2 18 0,1-2-24 0,-2-1 10 0,3-1 10 15,-4-1-10-15,0-1-5 0,1 0 10 0,-3-3-24 16,0-1 4-16,-3 1 25 0,-2-2-5 0,0 1 0 0,-1-1-1 16,-4-1 1-16,1 0 0 0,-2 0 0 0,-1-1 0 15,-4-1-10-15,-1 1 10 0,-1-1 0 0,-1-1-25 0,-1 0 20 16,1 0-9-16,-2 0-6 0,2 2-4 0,-4-1 4 15,2 2-13-15,1 0-19 0,0 3-17 0,-1 0-21 16,3 3-14-16,1-1-55 0,-2 2-94 0,-1 1 18 0,2-1 25 16,2 2 32-16,2 0 15 0,-1 0 15 0,0 3 18 15</inkml:trace>
  <inkml:trace contextRef="#ctx0" brushRef="#br3" timeOffset="-127423.47">28958 13936 101 0,'9'12'118'0,"-5"2"-11"0,3 1-3 0,1 1 8 0,0 0-7 16,3 2-3-16,0 4-7 0,1 2-2 0,0-2 5 15,-1 2-18-15,3 2 17 0,-1-1-9 0,1 2-3 0,-3 2-2 16,2-1-11-16,-3-1 16 0,2 1-7 0,-3 1-2 16,4-1-2-16,-5 1-8 0,0-2-3 0,-2 0-2 0,0 0-16 15,-1-1-3-15,-3-1 6 0,1 0-34 0,-3 0 12 16,1-3 1-16,-1 2-6 0,-1-2 0 0,-2 0 0 15,-2 0-5-15,-2-1-7 0,1 0-12 0,-2-1 13 0,0-1-7 16,0 1-18-16,-4-2-1 0,1-2-5 0,-2 1 11 16,0-1 7-16,4-3-24 0,-4 1-12 0,4-2-24 0,-2 0-3 15,0-4 2-15,3 1 2 0,0-3-35 0,1 0 5 16,0-3-21-16,0 0 9 0,3-2-22 0,-1-1-36 0,-2 0-60 16,3-3-28-16,1 0 33 0,0-1 30 0,1-3 22 15,0 0 19-15,2 0 8 0</inkml:trace>
  <inkml:trace contextRef="#ctx0" brushRef="#br3" timeOffset="-126854.62">29414 14538 80 0,'0'0'103'0,"4"-2"-3"0,-4 2-10 0,3 0-8 0,0 2 1 15,1-2-14-15,0 0-19 0,0 0 12 0,1-2-18 16,2 2-3-16,-1 0 18 0,0 0-7 0,0 0-11 15,2 0 0-15,0 0-7 0,2 0 0 0,-2 0 9 0,1 0-5 16,4 0-3-16,-2 0-11 0,0 0 11 0,1 0-3 16,1 0-20-16,3 0 16 0,-2 0-20 0,0 0 20 0,1-2-20 15,-2 2 17-15,-1-1-21 0,1 0 17 0,-1 1-1 16,-2-2-3-16,0-1-17 0,0 2 17 0,-2-1-22 16,0 2 22-16,-1 0-13 0,2-1 9 0,-4 2-17 0,1-2 17 15,-1-1-1-15,1 4-3 0,-1-1-1 0,1-4 1 16,-3 3-22-16,2-1 17 0,0-1-21 0,0 2 17 0,-4 0-17 15,1-3-8-15,1 0 0 0,-2 0-25 0,-1 0-15 16,0 2-15-16,0-4-30 0,-4 0-50 0,1 0-66 16,-2-3 37-16,0 2 24 0,-1-1 18 0,-1 1 15 0</inkml:trace>
  <inkml:trace contextRef="#ctx0" brushRef="#br3" timeOffset="-126459.04">29623 14290 91 0,'0'11'103'0,"0"1"1"0,0 0 0 16,0 1-11-16,0 4 11 0,0-1-20 0,0 1 7 0,0 4-17 15,0-2 8-15,0 2 0 0,2 0-2 0,1 2 9 16,-3-2 2-16,1 3-11 0,3-2 15 0,-4-1-23 0,1 2 1 16,2-1 3-16,1-1 6 0,-2-1-6 0,2-1-3 15,-1-1-8-15,0-2-2 0,-1 1-5 0,1-3-3 0,0-2-5 16,0-2-4-16,-3 1-4 0,3-4-12 0,1 1-6 15,2-2-18-15,-6 0-12 0,1-3 12 0,2 0-36 0,-3-2-18 16,0-1-33-16,4 2-7 0,-1-2-23 0,-3 0-9 16,-2 0-36-16,1 0-29 0,2-2-70 0,-2 1-8 15,1-2 40-15,0 1 30 0,-4-2 24 0,4-1 19 0,-1 1 18 16</inkml:trace>
  <inkml:trace contextRef="#ctx0" brushRef="#br3" timeOffset="-125620.73">30333 14404 91 0,'0'5'78'0,"0"-2"-3"0,0 0-7 0,0 1-11 16,0 2 11-16,0 0-28 0,2 0-11 0,1 2 14 16,-2-2-18-16,1 1 15 0,1-1 0 0,0 2-8 0,2 2 1 15,-1 1 0-15,-2-2 8 0,1 3 3 0,-1 0 0 0,0 1 1 16,1 0-11-16,2 4-4 0,-2-2 11 0,-3 2 1 15,3-1-7-15,0 1 11 0,3 2 1 0,-3 1 0 16,-1-1 5-16,0 2 4 0,-2 0-6 0,1 0-9 0,1 0 14 16,-1-2-8-16,-1 1-12 0,0 1 18 0,0-1-27 15,-1-2 15-15,1 0-4 0,1-1-4 0,-1 3-5 16,0-4 1-16,-1 1 0 0,1 1-10 0,0-1 6 0,0-1 5 16,0 2-15-16,0-1 0 0,0 1-9 0,-2 0 9 0,-1 0-5 15,0-2 1-15,-1 2-1 0,0-2 1 16,-2 0-11-16,-1-1 21 0,3 0-21 0,-1-2 5 0,-3-1 0 0,2-1 1 15,1-1 15-15,0-2-15 0,0-1-1 0,0 1 0 16,1-2 1-16,-2-5-1 0,-1 1 1 0,1-1-1 16,1 1 1-16,-3-1 10 0,1-1-10 0,-2 0-6 0,1-1 6 15,-2 1-6-15,-2-2-12 0,4 2 18 0,-4-1 11 16,1-1-12-16,-2-1 1 0,1-1 0 0,-1 0-6 0,0 0 5 16,2-2 1-16,0 0 0 0,-1-3-6 0,3 2 17 15,0-1-28-15,1-2 5 0,0-1 23 0,2-1-17 16,3-1-11-16,-1-2 11 0,3-2 11 0,-1 2-11 0,1 0 0 15,1-3 0-15,3 2-11 0,-2-2 22 0,6 3-22 16,-1-2 22-16,1 2-11 0,2 1-17 0,2 0 28 16,0-1-28-16,3 0 17 0,2 4 12 0,-3-2-12 0,3 2 0 15,-2 1 0-15,-1-1-6 0,4 1 6 0,-4 2 0 0,1 1-6 16,0-1 0-16,0 3 1 0,-1-2 16 0,0 2-11 16,1 3 0-16,0-4-6 0,0 4 1 0,1-1-1 15,-2 2-11-15,0-3-22 0,-1 2 12 0,0-1-11 0,-1 1-20 16,-3-1 2-16,3 0-33 0,-3 0-20 0,-1-3-14 15,-3 0-57-15,1 0-70 0,-4 0-2 0,1-1 34 0,-2-3 29 16,0 0 24-16,-2 0 19 0,1-2 17 0</inkml:trace>
  <inkml:trace contextRef="#ctx0" brushRef="#br3" timeOffset="-125423.27">30338 14016 59 0,'-2'0'82'0,"-1"0"-11"16,3-2-7-16,2 4-7 0,1-1-35 0,-2-1-72 15,4 0-72-15,-2 0 5 0</inkml:trace>
  <inkml:trace contextRef="#ctx0" brushRef="#br3" timeOffset="-124684.74">31100 14215 94 0,'-4'1'86'0,"3"-1"3"0,-2 5-3 0,-2-2-7 0,4 2-4 16,-6 0-24-16,6 0 7 0,-6 1-11 0,2 1-4 15,-1 1 9-15,2 2-19 0,-3 0 14 0,2-1-6 0,2 0 8 16,-3 1-12-16,-2-1 1 0,-1 1-4 0,2 3 4 16,-1-1-4-16,-3 0-7 0,2 0 16 0,-2-2-19 0,0 2 15 15,1 2-3-15,-1-4 0 0,2 2-4 0,-2-1-24 16,1 1 21-16,-1-2-25 0,1 0 21 0,2 0-4 0,2 2-1 16,-3-5-3-16,2 2 0 0,-1 0-4 0,4-1 0 15,-6-1-9-15,6-1 9 0,-1 1 0 0,0 1 0 0,0-3-9 16,-1 0 0-16,1 2 5 0,4-3 0 0,-2-1-1 15,1 2-12-15,0-4 13 0,2 4 0 0,0-5-5 16,-1 1 0-16,2 1 1 0,-1-2-1 0,0 0 1 0,-1 0-1 16,6-2 1-16,-2 2-1 0,-2 2 1 0,4-4-1 15,3 2 0-15,0 0 1 0,0 0-1 0,3 0 1 0,0 0-5 16,2 0 4-16,-3 0 1 0,2 0-5 0,2 0 0 16,-3 0 5-16,-1 0-5 0,5 0 0 0,-2 0 0 0,-1 0 9 15,0 0-18-15,-1 0 9 0,1 0 0 0,-1 0 0 16,-1 0 0-16,2 0 0 0,0 0 0 0,-3 0 0 15,4 0 0-15,-4 0 0 0,-1 0 0 0,5 0 0 16,-5 0 0-16,0 0 0 0,-1 0-5 0,0 0 0 0,-2 0 1 16,-1 0 4-16,-2 0-9 0,1 0-9 0,-1 0-26 15,-2 0 0-15,1-1-20 0,-1-2 1 0,0 1-7 0,0 1-26 16,0-4-49-16,0 2-40 0,0-3-18 0,-1 0 18 16,1 0 23-16,0-1 19 0,0-1 15 0</inkml:trace>
  <inkml:trace contextRef="#ctx0" brushRef="#br3" timeOffset="-124202.54">31133 14226 52 0,'2'6'96'0,"-2"0"-11"0,0 0 12 0,-2 1-15 16,2 1-3-16,-2-1-21 0,2-1-4 0,0 2-3 16,2-2-4-16,0 1-7 0,-1 1 1 0,2 2-8 0,-1-1 11 15,1 2-18-15,0 1 19 0,2 0 0 0,-2-1-12 16,-2 6 2-16,3-2-1 0,-4 2 4 0,0 1 13 0,1 0-20 15,-1 0 12-15,0 1 1 0,-1 1 0 0,1-1 1 16,0 2 8-16,0-1-11 0,0-1 9 0,0 2-4 16,0-3-3-16,0 0 0 0,0 2-26 0,0-2 23 0,0 0-22 15,0-3 18-15,0 0-9 0,0 0-4 0,1-2 0 0,1-2 1 16,-2 1-1-16,2 0-4 0,1-2 0 0,0-1 0 16,-1-1 11-16,1-1-16 0,-3 0-4 0,5 1 5 15,-5 0-6-15,0-4 1 0,6 2-1 0,-5-1-4 0,-1 0-1 16,2-1-5-16,-2-3-11 0,1 2 17 0,1-1-6 15,-4-2-16-15,2 0 0 0,2 1 26 0,-4-2-4 0,1 1-12 16,1 0-25-16,3-2-16 0,-3 2 2 0,2 2-34 16,-1-5-6-16,-1 1-29 0,0-1-21 0,2-3-55 0,-2 0-53 15,0-2 10-15,1 0 32 0,-2-3 24 0,1-1 20 16,-2 0 21-16,4 0 22 0</inkml:trace>
  <inkml:trace contextRef="#ctx0" brushRef="#br3" timeOffset="-123186.75">31487 14308 87 0,'5'-6'75'16,"-5"2"-11"-16,3-3 1 0,0 0-5 0,0 1-2 16,2 0-22-16,-5 3-4 0,3-3-3 0,2 2 7 0,-2-3-15 15,2 3-6-15,-1 0-1 0,0-2 8 0,1 2 3 16,-2 0 1-16,2 1-5 0,3-3-2 0,-2 1-1 0,-2 3-3 16,0-3-8-16,4 4 8 0,-4-2-4 0,4-2-8 15,-2 4 1-15,1 1 7 0,-2-2-4 0,3 2 1 16,-2 0-1-16,-2 0-3 0,4 2-1 0,-3-2 1 0,3 3 0 15,0 3-1-15,-3-2 1 0,1-1 0 0,1 2-1 16,-3 1 5-16,4 1-16 0,-3 1 5 0,-4-2 6 0,6 3 5 16,-6-3-1-16,4 1 12 0,-2 1-8 0,2 2 0 0,-2 1 0 15,-2-1 4-15,-1 1 8 0,4-1-12 16,-3 1 11-16,-1 1-3 0,0 0 0 0,-1-2-4 0,1 2-15 16,0 0 15-16,0-1 1 0,0 2-16 0,0-1 19 0,-2 2-19 15,0-1 15-15,-1 1 0 0,-3-1-3 0,2 2 11 16,-1 0 0-16,-2 0 5 0,2-1-9 0,-4 1 21 15,3-3 0-15,-1 4-8 0,-1-4 0 0,-1 2-3 0,5 1 0 16,-3-3 0-16,1 1 0 0,-1 1-3 0,0-1-1 0,-1-1-3 16,1 0 8-16,1 0-8 0,1-3-4 0,-3 0 13 15,4 0-4-15,-1 0-4 0,2-5-19 0,-2 3 1 16,2-3 22-16,-3 1-22 0,1-3 23 0,2 0-19 0,-1 0 25 16,1-2-10-16,0 3 0 0,0-3 5 0,-2 0 1 15,2 0-10-15,-3 0 26 0,3 0-20 0,-2 0 5 16,0 0 23-16,-2 1-10 0,3-1 1 0,-1-1 1 0,1 1 1 15,0 0-5-15,-1 0-6 0,2 0 2 0,0-2 0 16,0-1 14-16,0 1-32 0,-2 1 27 0,4-3-20 0,1-1 15 16,-3 1-6-16,3-1 0 0,0-2-6 0,-2 1-8 15,2-2 1-15,2 2-1 0,-6-1-6 0,6 1-1 16,-4-2 1-16,2 0 0 0,2 1-8 0,-4 0-16 0,2 1-16 16,0-2 16-16,0 1 1 0,4-2 22 0,-1 1-23 15,-2 2 16-15,5-1-16 0,-3 1-7 0,2-2-1 0,2 2 9 16,-2-2-8-16,4 4-1 0,-3-2 1 0,-1 2 1 0,1-1-1 15,1-1-14-15,-1 2 0 0,0-1 22 0,-1 2-1 16,1 0 1-16,-1-3 7 0,2 6-7 0,-1-1 7 16,-2-1-21-16,3 2 21 0,-2-1 0 0,-1 1 0 0,4 0 0 15,-2 0 0-15,2 0 7 0,-3 1-7 0,2 1-14 16,2-2 21-16,-4 1 7 0,1 2 0 0,1 0 1 0,2 2-1 16,-5 1-21-16,4 1 21 0,-3-1-14 0,3 2 7 15,0-1 15-15,-2 4 15 0,1-4-7 0,-1 1 0 0,2 1 1 16,0-2-7-16,-3-1-1 0,3 3 1 0,-2-3-7 15,1 0-1-15,-2 1-8 0,3-2 0 0,-1 0 1 16,-2-1-9-16,1 0-25 0,-2 0 1 0,3-3-16 0,-2 1-38 16,-5-1-5-16,3 1-24 0,-3-2-27 0,1 1-22 15,-1 2-6-15,2 0-39 0,-2-2-20 0,-2 1-46 16,2 0-26-16,-1-1 46 0,1 1 37 0,1 2 33 0,-1-2 15 16,0-1 19-16,0-1 15 0</inkml:trace>
  <inkml:trace contextRef="#ctx0" brushRef="#br3" timeOffset="-122922.52">32081 14764 59 0,'-4'6'114'0,"-5"1"-7"0,0 3-7 15,3-4-10-15,0 1-4 0,-2 1-17 0,2 1-8 16,-1-2-6-16,1 3-3 0,-2-2-16 0,4 1 1 0,-1 0-3 16,-2 1-12-16,-1 1 4 0,1 0 1 0,-1-2-5 15,0 1-7-15,3-1-11 0,-2 0 0 0,0 0-8 16,4 0-4-16,1-3 1 0,-1 0-27 0,3-2 0 0,-2 0-22 16,2-3-21-16,0-1-55 0,3-1-45 0,1-3 19 15,-1 2 19-15,0-4 7 0</inkml:trace>
  <inkml:trace contextRef="#ctx0" brushRef="#br3" timeOffset="-122259.45">32391 14309 130 0,'0'5'78'15,"0"3"12"-15,0-3-22 0,0 2 3 0,0 2-2 0,0-2-19 16,0 1-7-16,0 0-3 0,0 3-3 0,0-2-8 16,0 0 4-16,0 3 0 0,0 0-4 0,0-1 0 15,0-1-3-15,0 2 0 0,2 0 8 0,0-1-19 0,1-1 15 16,-3 2-19-16,1-3 19 0,3 2-23 0,-3-2 20 16,1-1-23-16,3 2 15 0,-1-3-8 0,-2-1-11 0,1 0 0 15,-2 0 19-15,6-1-3 0,-6-2-20 0,3 1 15 16,2-1-14-16,-3 0-1 0,2 0 0 0,-2-3 19 15,2 5-19-15,0-4 16 0,-2 2-20 0,0 0 4 0,3 0 20 16,-1 1-20-16,-2 0 16 0,2 0-1 0,0-1-19 16,-2 4 12-16,2-2 4 0,-2 1-4 0,3 0 11 15,-2-1-18-15,1 2-1 0,-1-1 19 0,0 0 1 0,0 2 0 16,-4-1-5-16,3 1-7 0,-2-2 0 0,-1-1-4 16,0 3-8-16,2-2 20 0,-4 0-8 0,2 0-12 0,0 0 12 15,-1 0-4-15,1-1 4 0,1-1 8 0,-1-1-20 0,0 3 12 16,0-6 0-16,0 5 0 0,0-2 12 0,-1-3-12 15,-2 3 4-15,-1-2 0 0,0 4 4 0,0-4 8 0,-2 4 0 16,0-2 0-16,-2 3-15 0,2-2 19 0,-3 1-20 16,0 1 21-16,3-2-21 0,0 1 13 0,-3-2 8 15,2 1-25-15,-1-1 12 0,1 0 10 0,-1 0-22 0,4-1 8 16,-5-1 1-16,4-1 8 0,-2 1-26 0,1-1 13 16,1 2-4-16,1-2 0 0,-1-2 9 0,2 4-26 15,-1-4 0-15,0 4-9 0,0-2-3 0,1 0-25 0,-4-3-31 16,2 0-7-16,-2-1-59 0,1-1-62 0,0-1 11 15,-4 0 25-15,2-1 23 0,2-2 26 0,-2 0 13 0</inkml:trace>
  <inkml:trace contextRef="#ctx0" brushRef="#br3" timeOffset="-121990.17">32346 14268 91 0,'9'0'121'0,"-1"0"-3"15,3 0-7-15,2 0-25 0,-1 0-10 0,1 0-7 16,3 0-11-16,-2 0-6 0,4 0-12 0,-4 0-3 15,3 0-19-15,-1 0-14 0,-2-3-26 0,1 3-11 0,-3-2-55 16,-1-1-76-16,0-1-1 0,-3 0 18 0,0 0 19 16</inkml:trace>
  <inkml:trace contextRef="#ctx0" brushRef="#br3" timeOffset="-120344.87">24723 15545 69 0,'3'0'107'0,"4"0"-14"0,-2 0-3 0,-1 0-8 0,2 0-3 16,-1 0-25-16,0 0 0 0,1 0 4 0,-1 0-3 15,4 0-22-15,-2 0 15 0,2 0-11 0,-1 0-7 0,5 0 7 16,-2 0 4-16,0 0 0 0,3 0 1 0,1 0-4 15,0-2 1-15,1 0 7 0,1-1-3 0,1 0 1 16,1-1-4-16,0 0-4 0,0 2-3 0,1-3-13 0,4 1-8 16,-2-2 5-16,1 6-9 0,-2-2 9 0,3 1 4 0,1 1-13 15,-2 0-8-15,4 0 0 0,-1-2 0 0,1 4 9 16,2-2-9-16,-1 0 0 0,0 0 8 0,6 0 1 0,-1 0-14 16,-1 0 5-16,1 0-4 0,0 0 0 0,-1 0 0 15,-1 0-1-15,1 1 5 0,0 1 9 0,-1-1-1 16,-1 2-12-16,-1 0 4 0,-1 0 0 0,1 2-4 0,-3-3 12 15,1 2 5-15,0-3-9 0,-3 1 1 0,3-2 7 16,0 1-3-16,-4-1 0 0,3 0-1 0,-1-1-3 0,2 1-1 16,0 0 0-16,1 3 1 0,1-2-1 0,-1-1 0 15,2 3-4-15,0 0-8 0,0 0-10 0,0-1 23 16,0 2-1-16,0 1 0 0,0-2-4 0,-1-1 0 0,-2 0 0 16,-2 4 0-16,2-1 0 0,-2-1-21 0,1-1-1 15,-1 0 22-15,-4 2-8 0,2-2-1 0,-1-3-54 0,0 3 55 16,-2-2-1-16,2-1 1 0,-2 2 0 0,-1-2 12 15,2-2-12-15,-1 2-5 0,-1 0 5 0,0-1 0 16,0 2 0-16,0-1-1 0,1 0 1 0,1 0 0 0,0 0 0 16,1 0 0-16,-1 0-4 0,2 0-4 0,1-1 0 15,3-2 0-15,1 1 12 0,2 1 0 0,2-2-8 0,3 1 0 16,-2 1 0-16,3 1 20 0,2-2 0 0,3 1-8 16,-1-1 0-16,-1 2 8 0,4 0-20 0,-3-1 0 0,-1-1 4 15,4 1 1-15,-2-4-1 0,2 2 12 0,-3 0 0 16,3 0-1-16,-1 3 1 0,2-3-4 0,-3 2 0 0,3-1-7 15,0 2-1-15,4 0 4 0,-2 0 16 0,2 0-9 16,2 0-10-16,0 2-1 0,2-2 12 0,-1-2 0 0,3 2 0 16,-1 0-1-16,-2 0 9 0,0 0 0 0,-2 0-12 15,-2 0 0-15,2 0 0 0,0 0 4 0,0 0-4 16,0 0-8-16,4 0 12 0,-1 0 0 0,3 0 0 0,2 0-4 16,0 0 4-16,3 0 8 0,0 0-12 0,2 0 0 15,-1 0 0-15,3 0 0 0,-6 0 0 0,1 0 0 0,-1 0-8 16,-1 0 12-16,0 0 8 0,1 2-8 0,1-2-4 15,1 0 4-15,0 0 0 0,3 1 0 0,0 2 0 16,1 0 0-16,-1-1 0 0,2 1 0 0,-4 0 0 0,1 0 0 16,-4 1-12-16,-3-1 12 0,2 2 8 0,-4-2-12 15,-1 3 0-15,-1-3-4 0,3 1 8 0,-2-1 0 0,-1 2-12 16,2-1 12-16,-1-1 0 0,3 2 8 0,-2-1-12 16,2 0 0-16,1 0 0 0,-1-2 0 0,-4 2 8 0,2-1-8 15,-1 0 0-15,-2-2 0 0,-2 2 0 0,1-1 0 16,-3-1 0-16,2 2 8 0,-4-1-8 0,2-1-8 15,-3 2 0-15,-2-1 8 0,4 1 0 0,-3 1 0 0,-1-2 0 16,1 0 0-16,0 0 0 0,0 0 12 0,1-1-12 16,-5-1 0-16,3 0 0 0,-3 0 0 0,-2 0 0 15,1 0 0-15,-4 0 4 0,-1 0 8 0,-1 0-7 0,-2 0-10 16,-1 0 14-16,-1 0-9 0,-2 0 20 0,-1 0-20 0,-2 0 25 16,-1 0 0-16,0 0-21 0,-1 0 13 0,0 0 8 15,-4 0-8-15,1 0 0 0,1 0 0 0,-2 0-4 0,-2 0 0 16,2 0 0-16,-2 0-4 0,-1 0-1 0,-1 0 1 15,1 0-18-15,-2 0 14 0,1 0-10 0,-4 0-21 0,-1 0 0 16,-1 0-8-16,-3 0-29 0,-1 0-24 0,-4 0-45 16,-1 0-76-16,-3-3-19 0,-5 1 30 0,-3-2 24 15,-4 0 23-15,-6 1 15 0</inkml:trace>
  <inkml:trace contextRef="#ctx0" brushRef="#br3" timeOffset="-119308.17">24916 15876 112 0,'-6'4'100'16,"-1"1"-18"-16,-2 2 4 0,3 1 0 0,-4 1 0 0,2 0-20 16,-1-2-19-16,2 2 15 0,-1 2-22 0,2 2 19 15,-2-2-4-15,0 1-10 0,0 2 0 0,2 0 11 16,-2 3-14-16,0-1 16 0,2 1 4 0,-2 1 5 0,-3 0 1 16,3 1 5-16,2 2-6 0,-2 0 5 0,-1 2 6 0,2-1 17 15,-1 1-11-15,2-1 17 0,-2 2 0 0,5-1-22 16,1 1 26-16,1-3 0 0,1 0-2 0,1 0-19 0,3-1-4 15,2-1-4-15,3-1-4 0,1-3-4 0,-2 1-7 16,4-1-6-16,1 0-6 0,2-1-16 0,0-2-16 16,1 0 8-16,-2-3-25 0,2 2-67 0,-2-1-13 0,2 0-36 15,-2-2-43-15,2-2-32 0,-2 1-1 0,-1-5-40 16,1 4-38-16,-3-6-53 0,3 3 38 0,-1-2 48 0,3-4 32 16,0-1 28-16,1 1 16 0,1-3 15 0</inkml:trace>
  <inkml:trace contextRef="#ctx0" brushRef="#br3" timeOffset="-118597.43">25168 15940 80 0,'10'-10'79'0,"2"-1"-15"16,-3 1-4-16,2 2 1 0,-1-2-3 0,-1 4-26 16,4 0 7-16,-5 1-6 0,1 1 13 0,2 4 1 15,-3-3-21-15,2 3 10 0,-2 0 4 0,2 1 4 0,-1 1 0 16,0 4 0-16,3-2-18 0,-2 4 4 0,0-2 3 0,4 1 5 16,-5 4-1-16,3-1 12 0,-2 5-3 0,2-1-7 15,-3 1-8-15,2 1 19 0,-3 2-10 0,2-1 4 16,-3 4-4-16,0-2 5 0,-3 4 0 0,1-2-7 0,2 1 0 15,-6 0 18-15,1 0-4 0,1 0 1 0,-3-1 2 16,0 0 10-16,0 0 2 0,0 0-3 0,0-3 2 0,-5 2-14 16,4-4 1-16,1 2-4 0,-3-1-4 0,-1-2 1 15,1 1-5-15,-2-1 1 0,2 0-6 0,-2-1-5 0,-1-1 0 16,6 0 1-16,-4-2-6 0,0 1-6 0,3 0 0 16,1-1 0-16,-4-1 14 0,4-2-20 0,0-1-1 15,0 1-6-15,0-2 0 0,0 0-7 0,0-2-7 16,0-1-20-16,0-1-7 0,0-2-6 0,0 1-6 0,0 1-12 15,0-2-21-15,0 0-10 0,0 0-34 0,0-3-3 0,0 3-23 16,-3-2-35-16,0 1-72 0,0-3-25 0,-2 0 36 16,-3 0 40-16,4-2 25 0,-3-2 26 0,2-1 14 15,-3 0 16-15</inkml:trace>
  <inkml:trace contextRef="#ctx0" brushRef="#br3" timeOffset="-117776.86">25126 16227 130 0,'0'-5'103'0,"0"-1"-17"0,-1 2-14 0,2-2 10 0,3 3-6 16,-1-6-29-16,2 3-7 0,4-1-4 0,-1 0-3 15,-2 0-4-15,5-2-3 0,3 0-4 0,2 0 0 16,0-2-4-16,2 1 0 0,0-1-3 0,3 1 0 0,-2-2-4 16,3 0 0-16,2 0 8 0,-1 1-12 0,-2-2 1 15,1 1-4-15,0 3 3 0,-2 0-3 0,-2 1 0 0,3 1-8 16,-7 1 11-16,2 3-3 0,-3 0-8 0,-1 1 12 16,1 0-4-16,0 1 3 0,-3-2-7 0,2 3 4 0,-3-1-4 15,7 1 0-15,-7-5 0 0,4 1 0 0,0 1 11 16,-2-2-11-16,1 1 0 0,-1-1 0 0,-1 1 0 15,1-2 0-15,-1 1 0 0,-4-1 0 0,0 3 4 0,0 0 3 16,1 3 12-16,-7-3-11 0,3 3 11 0,-3-1 0 16,2-1 8-16,-2 4-4 0,0-2 0 0,0 1 0 15,-2-1 0-15,2 0 5 0,0 0-9 0,0-1-3 0,0 1 0 16,0 0-4-16,0 0 4 0,0 0-4 0,0 0 0 16,0 0 8-16,0 0 0 0,0 0-16 0,0 0 17 0,0 1-17 15,0-1 20-15,0 3-15 0,0-2 7 0,0-1 5 16,-2 4 0-16,1-4 0 0,-3 6-8 0,0-3 12 0,-1 1-7 15,2-1 3-15,0 2 1 0,0-2 0 0,-2 0 5 0,0 1-5 16,3-3-13-16,1 3 0 0,1-4-4 0,-2 0 13 16,2 1-14-16,0-1 1 0,0-1-1 0,0 2 1 15,0 1-5-15,0-2 14 0,0 3-10 0,0 1-4 0,0-1 0 16,-1 1 5-16,-4 1 9 0,4 1-5 0,-2 0 1 16,-1 0-10-16,4-1 0 0,-1 2 0 0,-3-2 9 0,4-1-9 15,-3 2 10-15,3 2-10 0,0-1-10 0,2-1 24 16,-1 2-9-16,3-1-10 0,-3 2 20 0,4-1-20 15,0 2 24-15,2-1 0 0,2 2 1 0,-1-2-11 0,2 1-9 16,3 1 15-16,-2-2 15 0,2 1-15 0,0-1 0 16,1 0 6-16,-5 2-1 0,6-1 1 0,-5-1 0 0,2 0 0 15,-3 0 0-15,0 0 1 0,1 0-11 0,-2 0 0 16,0 0 0-16,0 0 22 0,0 0 1 0,-2-1-5 16,2 0 0-16,-4-1-5 0,1-1 0 0,-1 1 0 0,-1-2-6 15,-3-1 1-15,1 2-7 0,1-1 0 0,-2-2-24 16,0 1 0-16,-2-1-1 0,2 0 19 0,0 3 13 0,-1-4-13 15,1 4 7-15,-3-2-26 0,-2-1 1 0,0 3-1 16,-3 0 7-16,2-1 0 0,-2 1 0 0,-2 0 0 0,0-2 0 16,0 2 0-16,-3-1 0 0,2 1 0 0,2-2 0 15,-1 2 0-15,-1-3 30 0,2-1-36 0,1 1 30 16,-2-3-12-16,2 1-12 0,0 1-24 0,4-2-30 0,-4 0-3 16,2-3-14-16,-1 0-34 0,2-2-24 0,-1 0-33 15,-2 0-71-15,2-3-58 0,0-1 62 0,-1-3 32 0,1-1 26 16,-3-1 12-16,0-1 18 0,5 0 19 0</inkml:trace>
  <inkml:trace contextRef="#ctx0" brushRef="#br3" timeOffset="-117513.56">25724 15888 69 0,'0'-3'157'0,"0"1"-10"0,0 0-22 0,-1 1-9 15,2 1 0-15,2 1-17 0,2-1-13 0,-1 2-11 16,3-2-19-16,3 0 6 0,0-2-8 0,2 1 0 0,0-2-6 16,4 3-24-16,-2 0 12 0,4 0-32 0,-2-3-4 15,2 0-8-15,0 2-36 0,-4-2-16 0,2 1-10 0,0 2-30 16,-1-3-65-16,-2-1-37 0,2-1 25 0,-3 2 19 15,-1 2 19-15,3 1 14 0</inkml:trace>
  <inkml:trace contextRef="#ctx0" brushRef="#br3" timeOffset="-116886.83">26442 16293 134 0,'0'0'85'0,"0"1"1"0,-2 0 3 0,4-1 1 0,-2 0-7 15,0-1-11-15,0 1-3 0,0 0-10 0,0 1-4 16,1-1 0-16,2 0-10 0,1 0 19 0,0-1-23 0,1 1 17 16,2 0-24-16,3 0 16 0,-1-1-3 0,2-1-23 15,1 1 16-15,-1-4-24 0,1 1 16 0,2-1 0 16,-2 1-3-16,2-2-4 0,-1 0-21 0,1 0 17 0,-3 0-5 15,2 0-20-15,0 1 21 0,-4 2-21 0,4 2 0 16,-5-1 16-16,1 1 1 0,-1-1 0 0,1 1-5 16,1 1-21-16,-3 0 22 0,-1 0-1 0,3 1-3 0,-2 1 3 15,1-4-25-15,-2 1 26 0,2 1-5 0,0 0-21 16,-2 0 21-16,0 0-12 0,2 0-1 0,-2 0-12 0,2 0 8 16,-3 0 1-16,2 0-17 0,-1 0 12 0,-2 0 1 15,-4 0-25-15,4 0 13 0,-4 0-24 0,1 0-3 0,-1-2-12 16,0 1-40-16,-1-4-72 0,-3 2-30 0,0-1 43 15,-1-1 12-15,1-1 18 0,-3 0 18 0</inkml:trace>
  <inkml:trace contextRef="#ctx0" brushRef="#br3" timeOffset="-116390.98">26628 15988 52 0,'2'-1'85'0,"-4"1"1"0,2-2-8 0,0 4-3 15,0-4-3-15,0 2-32 0,0 2-1 0,0-2-10 0,0 0 14 16,0 0-17-16,0 1 10 0,0-1 0 0,0 2 5 16,0 1-12-16,-1-3 0 0,-1 2 15 0,2 0 1 15,-3 3-19-15,2-1 8 0,1 2-12 0,0-1 4 0,0 2 5 16,0-1 3-16,-2-1-4 0,4 4 1 0,-4-2-4 16,2 2 4-16,2 0-7 0,-2 2 15 0,0-1-19 15,-2-1 24-15,2 3-4 0,2 0-7 0,-1 3 4 0,4-1 0 16,-2 2 14-16,0 2-21 0,2 0 22 0,-2 0-8 15,2 2 5-15,0-1 1 0,1 2-3 0,-3-1 5 0,0-1 6 16,0 1 2-16,2-1-24 0,-3-1 0 0,1 0 28 0,0-1-15 16,-3-2 1-16,3-2 2 0,-3-1-5 15,2-2-5-15,1 0 13 0,-3-2-24 0,0 0 1 0,0-3-6 16,1-1-6-16,1 1-7 0,1-4 0 0,-1 1-13 0,3-1 7 16,-2-1-47-16,-2 0-11 0,3 0-25 0,0 0-43 15,2-3-11-15,-2 0-27 0,-3 0-23 0,1-1-69 0,-2-2-46 16,0 1 42-16,1-2 35 0,-1-1 25 0,-1 2 24 15,-2-3 30-15,-1 1 10 0</inkml:trace>
  <inkml:trace contextRef="#ctx0" brushRef="#br3" timeOffset="-114874.05">27273 15975 76 0,'-1'0'111'0,"-2"0"-7"0,0 2-4 0,1 0-14 16,-3-2 15-16,1 2-40 0,-1 1 16 0,-3 1-15 16,0 2 4-16,2 0-7 0,-2 0 9 0,3 1-15 15,-3 0 8-15,4-1-4 0,-1 3-2 0,0-2-12 0,-2 1-11 16,6-2 8-16,-2-3-4 0,1 3-3 0,-1-2 0 0,3 4 0 15,-1-4-4-15,1 2-3 0,0 0 8 0,0-1-8 16,1 1-9-16,-2 1 1 0,1-1-1 0,1 0-3 16,4 2-1-16,-1-2 0 0,3 2-4 0,-1-1 0 0,5 2 1 15,-1-2-1-15,1 1 0 0,4 1 0 0,0 0-14 16,2 1 14-16,-2-1-4 0,3 2-10 0,-2-2 28 0,5 0-23 16,-1 3 0-16,0-2 5 0,1 1 23 0,-2 1-19 15,1-2 1-15,-2 2 14 0,0-1 0 0,-1 0 0 16,-2 0 0-16,-1 1 1 0,-2 0 0 0,1-3 0 0,-4 3 11 15,0-4-15-15,-5 1 16 0,4-2-26 0,-7 1 21 16,3-1 1-16,-4-1 0 0,1 0 1 0,-1 0-5 16,0-1 0-16,-3-1-29 0,0 4 30 0,-5-4 0 0,2 2 0 15,-1 0-30-15,-1 0 0 0,-4-1 19 0,-1 1 5 16,-2-1-17-16,-1 2-14 0,0-1 1 0,0-2 12 0,-1 2 13 16,1-3-19-16,-1 2 0 0,0-4 13 0,4 2-38 15,0-3 12-15,-1 2-24 0,1-2-35 0,2-2-4 0,-2-1-8 16,5-1-33-16,-1-1-4 0,-2-1-30 0,4-1-27 15,-1-1-55-15,0-2-36 0,1-2 37 0,-1-2 31 16,1 1 36-16,2-2 11 0,-2 0 11 0</inkml:trace>
  <inkml:trace contextRef="#ctx0" brushRef="#br3" timeOffset="-114221.62">27212 15960 80 0,'4'-6'93'0,"1"1"0"0,2-1-8 16,1 3-13-16,2 0-7 0,2 0-33 0,-3 0 15 15,5-1-18-15,-1 4 11 0,4-2-19 0,-1 1 16 0,3-1-12 16,-3 0 1-16,5 1 0 0,-3 0 10 0,2 2-6 15,3-1-8-15,-1 0 8 0,0-1 7 0,2-1-3 16,-2 2-12-16,5 0 4 0,-3 0-3 0,0-3-19 0,1 2 15 16,-1-2-15-16,-1 3 15 0,1-3-4 0,-3 4-11 15,-1-4-8-15,1 0 0 0,-2 0 20 0,-2 0-20 0,-1 3 15 16,-2 0-18-16,-3 2 18 0,2-4-18 0,-5 1 18 16,-3-1-15-16,-2 2 16 0,-2 2-1 0,1-1-14 15,0-1 10-15,-2 3 9 0,-2 0-16 0,2 2 15 0,-2-2-7 16,2 0-12-16,0 1 20 0,0 0-4 0,2 1-1 15,-2 0-3-15,0-2 0 0,-3 0-16 0,1-1 0 0,-3 2 16 16,4-3 0-16,-4 4-8 0,3 1 0 0,-4 0 0 16,2 1 0-16,-1 3 0 0,-2 3 4 0,4-1 0 15,-2-1 0-15,-1 6 4 0,0 1 0 0,3 0 4 0,-4 0 12 16,2 3-16-16,2 0 20 0,2 2 5 0,-4-1-13 0,4 1 13 16,1 1-8-16,0-2 0 0,0 1-8 0,1-2 8 15,5 0 10-15,-3-3-18 0,5 0 18 0,-3-3-22 0,3-2 9 16,3 1 9-16,0-5-3 0,2 0-1 0,1-2-4 15,-1-4-4-15,1 0-1 0,0-1-3 0,0-1-1 0,-1-2 0 16,4-4-4-16,-4 2-5 0,4-3 4 0,-4-1-4 16,3-1 0-16,0 1 0 0,-1-4 0 0,-2-1-20 15,3 0 20-15,-3 0 0 0,-4-1 0 0,2-1-20 16,-3 1 5-16,-1-1 1 0,-3 1 28 0,-4-2-4 0,0 1-1 16,-4 1 1-16,-3-2 0 0,1 0-5 0,-5 0 0 0,0-2 0 15,-6-1-5-15,5 2 0 0,-4-2-25 0,1 0 10 16,0 0 10-16,1 0 0 0,1 0-5 0,0 0-15 15,1 1-4-15,1 1-6 0,0 2-27 0,2 1 1 0,2 1-8 16,-2 1-7-16,3 1-15 0,1 5-31 0,-2-2-56 16,3 2-72-16,0 1 26 0,4 4 30 0,-6-5 20 15,6 5 23-15,-3-1 17 0</inkml:trace>
  <inkml:trace contextRef="#ctx0" brushRef="#br3" timeOffset="-113607.27">28502 15669 73 0,'5'4'75'0,"-2"-2"-7"15,2 0-4-15,-1 2-3 0,1 0-4 0,2 1-10 0,-1-1-4 16,0 1 0-16,0-1-11 0,1 1 8 0,4 2 0 16,-5 2-18-16,4 0 10 0,-1-1 1 0,0 2 8 0,3 1-1 15,-3 1 1-15,4 1-4 0,-4 1-15 0,3 1 15 16,-3 1-18-16,0-1 19 0,-1 1-23 0,2 4 19 15,-2-2-11-15,-2 3 0 0,0 0-4 0,-1 0-7 16,0 3 11-16,-2 0 0 0,-3-1-3 0,1 4 7 0,-1-3-11 16,0 1 0-16,0-1 0 0,0 0 8 0,-1 0-4 0,-1-1-8 15,-4 2 0-15,5-2-12 0,-3-1 8 0,0-1 0 16,-1 0-8-16,-2 0 17 0,-2 0-1 0,0-1-20 16,2-4 16-16,-2 1 1 0,-1 1-22 0,-1-4 22 0,1 2-13 15,0-3 0-15,-1 1 8 0,1-3-12 0,-1 2 0 16,1-3 8-16,2 1-4 0,-1-2-12 0,1-2-9 0,0 2-12 15,3-4 1-15,1 1-8 0,-2-3-8 0,-1-2-26 16,4 2-3-16,-2-3-56 0,0 0-55 0,1-3-1 16,-2-1 23-16,-1-1 19 0,1-1 15 0</inkml:trace>
  <inkml:trace contextRef="#ctx0" brushRef="#br3" timeOffset="-110588.16">29253 16297 91 0,'-2'0'71'0,"2"2"-7"0,0-4-3 0,0 2-4 15,0-2 1-15,0 1-19 0,0 0 8 0,0 1-55 0,0-2 59 16,2 1-8-16,-2 1 1 0,0-3-1 0,0 1 4 15,0 1-6-15,2 1 17 0,-2 1-2 0,0-2-12 16,0 1 1-16,0 0-4 0,-2-2 1 0,4 1-4 0,-2 1-7 16,3-2 0-16,-2-2-4 0,3 1 8 0,0 0-12 0,1-2 5 15,1 1 0-15,1-1-4 0,-3 1-4 0,3-2-8 16,2 1-4-16,-3 2 0 0,2-1 0 0,-3 1-12 0,2 0 17 16,2 0-9-16,-4 3-8 0,1-2 16 0,1 0-8 15,-3 1 0-15,4 1 0 0,-3 0-8 0,0 0 20 16,1 1 1-16,0 3-9 0,0-6 1 0,2 4-14 0,-1 1 22 15,1 0-21-15,1 0 21 0,1 1-17 0,-2-1 16 16,2 0 1-16,-2-1 0 0,4-1-4 0,-3 1-9 0,4-1-12 16,-2-1 21-16,1 0 0 0,-2 0-5 0,1-1 1 15,1 1 0-15,1 0-1 0,0-2-21 0,-2 1 22 16,-1-2 0-16,0 1-5 0,0-1 0 0,1-1 1 0,-2-1-10 16,-1 1 10-16,-1-1-1 0,-1 1 1 0,-1 2-1 15,1 1-4-15,-3-1 4 0,-1 1 1 0,-1 1-5 0,-1 0 0 16,0 0 0-16,0 0 0 0,0 0 0 0,-1 1-5 15,1-2-17-15,0 1 1 0,0 0-1 0,0 0 13 16,0 0-12-16,0 0-5 0,0-3-12 0,0 3-24 0,0 0-7 16,0 0-19-16,-2-2-52 0,-4-1-79 0,3 0 21 15,-2-1 17-15,0 1 24 0,1-2 17 0,-4 4 15 0</inkml:trace>
  <inkml:trace contextRef="#ctx0" brushRef="#br3" timeOffset="-108008.85">29487 16044 91 0,'0'0'64'0,"0"0"-3"0,0 1 3 0,0-2-7 15,0 1 4-15,0 0-29 0,0 1 0 0,0-1-3 0,0 0 0 16,0 0 3-16,0 0-3 0,0 0 0 0,0 0-3 16,0 0-1-16,0 3-14 0,0-3 7 0,0 2-7 0,0 1 11 15,0 0 7-15,0 1-7 0,0 2 4 0,0 0 0 0,0 2 3 16,0 0 8-16,3 2-18 0,-1 0 22 0,1 1-18 15,-2 1 10-15,3 1 2 0,-1 1-1 0,2-2 0 0,-2 3 13 16,2 0-12-16,-1 1-12 0,2-1 13 0,-2-1-4 16,0 2-8-16,0-1-4 0,1 0 12 0,-1 0-3 15,2-1 0-15,-4-1 0 0,1 1-16 0,-1-2 8 0,1-2 0 16,-3 1-4-16,2-4-4 0,-2 1 0 0,3-1-5 16,-3-1 10-16,0-1-14 0,1-1-17 0,3-2-4 15,-3-1 12-15,-1 1-20 0,2-1-1 0,-2-1-16 0,0 0-24 16,0 0-19-16,1 0-26 0,-1-3-66 0,-1-1-46 15,1 2 37-15,0-1 17 0,0-3 19 0,0 2 18 0</inkml:trace>
  <inkml:trace contextRef="#ctx0" brushRef="#br3" timeOffset="-106862.02">30436 16129 62 0,'0'-3'82'0,"1"3"-7"0,-1-1-3 15,0-1 3-15,-1 1-7 0,1 2-22 0,0-2-6 0,0 1-4 16,0-2-3-16,0 1-1 0,0 2-21 0,0-1 18 16,0 2-22-16,0-2 19 0,0-2-19 0,0 2 15 0,0 0-18 15,0 0 3-15,0 0 15 0,1 0 0 0,3 0 0 16,-3 0 0-16,-1 0-4 0,5 2-3 0,-5 2 0 0,0-1-4 15,3 0 0-15,-2 3 4 0,3 0 8 0,-4 0-1 16,0 3 1-16,3-1-1 0,-2 2-14 0,1-1 14 16,3-1-6-16,0 2-13 0,-4-1 20 0,5 2 0 0,-4-1 0 15,3 1-19-15,-1-1 12 0,-4 1-13 0,4 1 1 16,-1-2 12-16,-3 2-5 0,2 0 1 0,1 0 0 0,-2 2 0 16,4-1-1-16,-2-1 1 0,0 0 0 0,0 0 0 15,1 3 0-15,-1-1 8 0,-2-1 4 0,3 1-4 16,-4-1-8-16,3 2-8 0,-3-1 4 0,0-1 21 0,0 2-21 15,0 0 13-15,0-1-1 0,0-1 1 0,0 1 4 16,0 1-3-16,1-2-1 0,-2 1-4 0,1-1 5 0,0 1-1 16,0-1-3-16,0-1-5 0,-3 3 0 0,3-1 1 15,-4-2 8-15,3 0-13 0,-2 0 5 0,-2 0-1 16,1 0-4-16,0-1-9 0,-2 2 19 0,1-3-10 0,2 1 0 16,-4-1 0-16,6-1 1 0,-6 2-15 0,1-1 0 0,0-1 24 15,-1 1-10-15,1 1-13 0,0-2 13 0,-4-1 10 16,2 2-24-16,0-1 10 0,-2 0 14 0,2-1 0 0,0-1 1 15,-2 2-6-15,1-4-23 0,1 2 18 0,-2-2 11 16,1-2 0-16,1 0-5 0,2-2-10 0,-1-1 0 16,1 2 0-16,0-2 0 0,-1 0-10 0,1 0 10 0,1-5 0 15,2 2 0-15,-5 0-10 0,4-1 0 0,-1-2 0 16,-2-2 10-16,2 1 0 0,-1-4 0 0,2 1-5 16,-4-4-10-16,1 4 15 0,2-2 5 0,-1-2-10 0,0 1-15 15,0-1 5-15,2 1 20 0,3-1 0 0,-2 1 1 16,3 1-6-16,-4-2-5 0,4 1-21 0,4 1 21 0,-1-1 0 15,0 2-10-15,3 0-10 0,0 1 0 0,2-2 25 16,-1 1-5-16,2-1-5 0,2 3 10 0,2-1-25 16,-2 1 25-16,2-2-20 0,-2 2 25 0,3 0-25 0,-3 2 25 15,2-1-24-15,1 2 23 0,-1-1 6 0,-1 1 0 16,1 3 0-16,-1-2-30 0,1 3 25 0,-2 1-10 0,2 0-10 16,-4-1 20-16,3 2-20 0,-2 0 25 0,-2 0-30 15,1 0 25-15,1 0 0 0,-3 2-30 0,-1-4 25 0,1 2-15 16,-3-1-10-16,1 1-9 0,-4 0-24 0,1-3-3 0,-2 0-13 15,1 0-24-15,-1-2-36 0,-1 1-70 0,-5-4-60 16,3 2 36-16,-4-1 30 0,3-2 24 0,-3-2 19 16,-2 4 18-16</inkml:trace>
  <inkml:trace contextRef="#ctx0" brushRef="#br3" timeOffset="-106672.52">30386 15823 94 0,'2'0'57'15,"1"0"-35"-15,-1 2-69 0</inkml:trace>
  <inkml:trace contextRef="#ctx0" brushRef="#br3" timeOffset="-105954.2399">31376 16013 101 0,'-1'5'79'0,"-4"1"-15"0,1 0 8 0,-1-1 3 16,-2 2-7-16,3 2-29 0,-1-4 12 0,-2 4-19 15,0 0 15-15,-1 1-7 0,0-1 0 0,-3 3 12 16,0 2-16-16,-2-1 8 0,-1 2 5 0,1 0-1 0,-1 0-3 16,0 2 0-16,0-1 9 0,1 1-20 0,-2-2 17 15,5 1-5-15,-2-2 2 0,3-1-4 0,-2 1-16 16,3-2-12-16,1 0 1 0,-2-2 19 0,6-1-11 0,0 0 0 16,1-1-4-16,1-1 0 0,-2 1-8 0,-1-2 4 15,4-2 5-15,0 2 8 0,0-3-13 0,0-1 1 0,0 1-5 16,-1 0 1-16,-1-2 8 0,2-1 1 0,0 0-14 15,2 0 0-15,-2 0-9 0,1 0 4 0,1-1 19 16,1 2 0-16,0-2 1 0,2 2-5 0,3-1 0 0,0 0-5 16,1 0 0-16,4 0 1 0,-2-1-5 0,2 1-1 15,1 0 1-15,-1 0-24 0,4-1-1 0,-3-1 5 0,2-1 20 16,-2 1-15-16,2-1 15 0,-2 3 0 0,0-3-1 16,1 2-4-16,-1-1 0 0,-3 1 0 0,2-1-5 15,-2 2 5-15,-2 0-5 0,1 2 0 0,-1-2 0 0,-3-2 0 16,2 4-10-16,-1-2 10 0,-1-2-10 0,2 2 10 15,-3 0-9-15,-2 0 9 0,2 0-25 0,-4 0 6 0,3 0 0 16,-3-1-5-16,1-1-18 0,-1 1 5 0,2-2-13 16,-1 1 2-16,-2-1-26 0,0-3-7 0,0 2-22 0,0-1-48 15,0-1-71-15,1-1 3 0,-2 1 37 0,1-2 13 16,-6-1 22-16,4-1 19 0</inkml:trace>
  <inkml:trace contextRef="#ctx0" brushRef="#br3" timeOffset="-105562.61">31373 16002 84 0,'3'3'89'0,"-1"1"-14"0,1-1 10 0,0 2-20 16,1 1 7-16,-1 1-22 0,0 1 1 0,0 2-4 15,2 1 0-15,-4 0 7 0,2 2 1 0,1 0-18 0,-1 2 15 16,-3-1-19-16,1 2 12 0,3 2 0 0,-4-3-4 16,1 5-6-16,-1-2 14 0,4 1-10 0,-4 1 8 15,0-2-4-15,-2 0-3 0,4 1 0 0,-2-1 0 0,0 2-11 16,0-2-4-16,-2 0 4 0,2 0-4 0,2-2 0 16,-2 1-3-16,1-1-1 0,1-1-4 0,-2 2-8 0,0-4 8 15,4 2-4-15,-2-2 1 0,2 1-1 0,0-3 0 16,-3 0 5-16,2 0 0 0,1 0-14 0,1-2 1 0,-2-2 0 15,1-1-1-15,-2 2 5 0,-2-3-9 0,1 0 0 0,-1 0-4 16,2-1 4-16,-2-1-5 0,0-3 1 0,0 1 4 16,1 1-10-16,-1-2-8 0,2 0-17 0,-2 0-18 15,3 0 10-15,-1-2-25 0,-1 2-6 0,4 0-47 0,-1-1-47 16,-1-2-65-16,-2-3 31 0,7 2 25 0,-5-4 20 16,2-1 21-16,-2-1 11 0</inkml:trace>
  <inkml:trace contextRef="#ctx0" brushRef="#br3" timeOffset="-104727.09">31678 16134 105 0,'3'-3'78'0,"1"0"5"0,-4 3-19 16,1-3 11-16,6 1-3 0,-4-1-36 0,2-1 18 16,-2 1-14-16,3 0 0 0,-1-2-1 0,0 1 2 15,-2-1-5-15,5-1 1 0,-2 3 3 0,2-4-17 0,-3 4 14 16,3 1-22-16,0-1 7 0,1 3 8 0,-3-3-11 16,4 3-12-16,-4 0 16 0,2 0-4 0,-2 0-19 0,-1 3 19 15,2 0-19-15,-3 0 19 0,1 0-19 0,-1 2 15 16,-2 1-18-16,1 1 18 0,-1 0-7 0,-1 3-12 15,4 0 19-15,-3-1 1 0,1 3-24 0,-1-3 23 0,-2 3-11 16,0 0-12-16,3-1 24 0,-3 1-20 0,4 0 20 16,-4 0-1-16,-1 1 1 0,1 1-12 0,-3-2 0 0,6 1 3 15,-6-1 1-15,1 2 0 0,1-1 0 0,-2 2 0 16,-1-3 0-16,-1 2 0 0,1-1 0 0,-4 1 0 0,0-2 0 16,2 1 0-16,2-1 0 0,-2 2-4 0,1-4 0 15,-2 1 0-15,2-1 0 0,-2-1 8 0,3 0-12 16,0-1 4-16,1-1 8 0,-2-1-4 0,-1 0 0 0,5 0 1 15,-6-1-1-15,4-2 0 0,-2-2-12 0,2 2 0 0,-2 0 4 16,-1 0 0-16,2-2 4 0,-1 1-4 0,2-2 4 16,-2 0 0-16,0 0 8 0,-1 0 1 0,4 2-1 15,-2-2-3-15,2-2-18 0,-1 2 18 0,3 0-1 0,0 0-16 16,-2-3 3-16,2 2 5 0,0-4 5 0,0 1-1 16,-1-1-4-16,1-1 0 0,0-3 0 0,3 1-4 0,-3 0-9 15,1-2-8-15,-1 3 5 0,2-2 8 0,0 2 0 16,1-1-1-16,-2 2 5 0,4 0 0 0,-4 0 0 0,1 3 0 15,-1 0 0-15,3 0-8 0,-1-1 12 0,-1 4 0 16,2-2 4-16,0 1-4 0,2 1 4 0,0 0 0 16,0 0-8-16,-1 0 12 0,2 0 0 0,-3 0-8 0,6 0 21 15,-6 0-1-15,3 1-20 0,1 1 25 0,-2 1 0 16,2-2-4-16,0 2 0 0,-2 2 0 0,2-1-12 16,1 2-1-16,-2-2 14 0,-1 4-14 0,2-2 1 0,1 0 0 15,-4 0-14-15,2 0 14 0,-2 0 0 0,-1 0 4 16,1-1-9-16,-1-1 9 0,1 1-13 0,-1-2 5 0,-1 1-27 15,0-4 13-15,0 2-17 0,2-1-13 0,1-1-8 16,-3 0-23-16,2 0-36 0,0 2-63 0,0-2-51 0,-1-2 10 16,2 2 29-16,1-1 20 0,-2-2 18 0,-1 0 14 0</inkml:trace>
  <inkml:trace contextRef="#ctx0" brushRef="#br3" timeOffset="-104436.83">32176 16449 94 0,'-4'4'100'0,"-2"2"-7"0,2 0-18 16,0 0-14-16,2 0 14 0,-3 0-42 0,4 0-4 15,-4 0-4-15,5 2 11 0,-5-2-18 0,5 1 15 16,-4-1-22-16,4 2 14 0,-4-1-10 0,0-1 7 0,0 2-22 16,3-1 18-16,-2-1-18 0,-1 2 15 0,3-2-19 15,-3 0 1-15,3-2 14 0,-1 1-8 0,1-1-6 16,1-2-30-16,0-1 3 0,0 1-39 0,0-2-57 0,0 0-36 16,1-3 23-16,1 1 14 0</inkml:trace>
  <inkml:trace contextRef="#ctx0" brushRef="#br3" timeOffset="-103821.11">32558 16173 91 0,'-5'4'78'0,"5"0"-6"15,0 1-5-15,-2 0 5 0,1-2-4 0,-4 1-25 16,3 1-3-16,-1-2-11 0,1 1-11 0,-2 2 14 0,2-3 1 16,-2 3-22-16,2-1 14 0,0-2-18 0,1 1 1 15,1-1 14-15,-3 2-19 0,3-2 16 0,0 1-19 0,0-1 14 16,0-2 1-16,0 1-19 0,0 0 1 0,-2-1-1 15,2 1 19-15,-2 1-23 0,4 0 1 0,-2-2 18 16,0 2-7-16,0 0-8 0,0 2 15 0,0 1 0 0,0-2-18 16,-2 0 18-16,2 3-11 0,4-1 3 0,-3-1-6 15,2 2 17-15,-1 0-17 0,0-1 14 0,2 2 7 0,0-1-7 16,2-1 0-16,-2 2 4 0,1-1-8 0,-2 1 8 16,1-1 0-16,0-1 0 0,0 2 0 0,2-2 8 0,-2 1-5 15,1-1-6-15,0 1-12 0,0 0 11 0,1-1 8 16,2 1-4-16,-3-1 0 0,-1 3-3 0,1-3-12 0,0 2 0 15,0-2 11-15,1 1-3 0,-1-2-1 0,-4 2 1 16,-1-2 0-16,2 1-4 0,0-2 3 0,-2 2-11 0,0-1 8 16,0-1-8-16,0 2 1 0,-2-3-9 0,2 2 20 15,0 1-16-15,0-2 8 0,0 2 12 0,0-1-5 16,0-1 1-16,0 2 0 0,0-3-16 0,0 2 20 0,-2-1-20 16,2 1 19-16,-1-4-14 0,-3 2 18 0,0 0-19 15,1 0 20-15,-3-1-20 0,1-1 12 0,0 4-5 0,-3-5 13 16,0 4-20-16,0-1 12 0,0 2-4 0,2-2 0 15,-3 1 8-15,1-4-16 0,0 6 8 0,-2-6-1 0,1 3 1 16,2 0 0-16,-1-3 8 0,3 0-20 0,1 0 16 16,-2 0-20-16,3 0 16 0,-1 2-23 0,3-4-1 15,-2 1-23-15,-1-2-11 0,4-1-33 0,-1 0-66 0,-3-2-56 16,3-2 32-16,-2 1 23 0,-3-2 19 0,1-1 21 16</inkml:trace>
  <inkml:trace contextRef="#ctx0" brushRef="#br3" timeOffset="-103485.08">32554 16090 98 0,'4'-2'110'0,"-1"1"-6"15,2 2 3-15,1-1-20 0,0 2 10 0,4-2-32 0,-1 0-10 16,0 0 7-16,4-2-21 0,-3 4 14 0,2 0-6 16,0-1-8-16,0 4-4 0,1-5-2 0,-4 0-24 15,5 3 16-15,-2-3-4 0,-2 4-4 0,2-3-15 0,-3-1-12 16,2 0 16-16,-3-1-16 0,0 1-7 0,-3 1-12 15,1-1 12-15,-1 0-27 0,-4 0 0 0,1-1-6 16,-1 1-23-16,-1 0-28 0,0 0-62 0,-1-1 3 0,-2-1 4 16,-3 1 33-16,3 1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1-09T06:29:27.042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9678 5640 76 0,'0'-4'75'0,"0"2"-14"0,0 2 3 16,0-3-3-16,0 1-4 0,0 2-17 0,0-1-4 0,0 1 7 15,0-2-4-15,0 2 1 0,0 0-4 0,0-1 1 16,0 1-5-16,0 0-2 0,0 1-1 0,0-1-11 16,0 0-3-16,0-1 0 0,0 1-1 0,0 0 1 0,0 0 4 15,0 0-5-15,0 0 1 0,0 0 0 0,0 0 0 16,0 0 0-16,-2 0 7 0,0 0-10 0,2 0 3 15,0 0 11-15,-3 0-3 0,0 0-1 0,0 1-14 0,-1 2 15 16,1 0-4-16,-3 0 4 0,5 2-7 0,-4-2 7 0,2 1 0 16,-2 1 5-16,3 1 7 0,-1 0-3 0,3-3 0 15,0 1-20-15,-2-1-4 0,2 0 20 0,0-1-3 0,0 1-5 16,0 0-20-16,2-3 21 0,1 1 0 0,-1-1-21 16,1 0 17-16,0 0-22 0,2-1 14 0,3 2 8 15,-2-2-5-15,2-2-7 0,0-2 7 0,-3 2-12 0,2-3 13 16,0 2-4-16,-4-2 4 0,0-2-26 0,-1 1 26 15,0-1-9-15,-1 2 0 0,-1 0 5 0,-3 1 4 0,1 0 4 16,-1 0 1-16,0 2 26 0,-2-1-16 0,2 2 8 16,-3 1 6-16,0-1 5 0,-1 1-9 0,1 1 26 15,2 0-24-15,-3 0 22 0,2 0-4 0,-1 1 2 0,-1 4-16 16,2-4-4-16,1 2 7 0,-4 0-5 0,3 2 0 16,0 0-5-16,1 3 1 0,-1-2 14 0,0 3-26 15,2-3 1-15,2 1-7 0,-1 0 1 0,0-1-8 0,1 1 8 16,1-1 7-16,0-3-21 0,0 2 1 0,3-1-8 0,0-4 7 15,2 3-7-15,-1-3 0 0,1 0-7 0,0 2-1 16,3-4-13-16,1 2 21 0,1-3-41 0,1-3 34 16,-2 2-34-16,-2-1 34 0,1 1-19 0,-2-2-14 0,-1 0 8 15,-2-2 32-15,-2 1-25 0,2 2 31 0,-3 0 0 16,0 1-25-16,0 3 32 0,0-2-26 0,0 1 39 0,-3 2-1 16,-1-1-12-16,4 1 7 0,-2 0 0 0,-1 0 6 15,0 1 1-15,0-1 1 0,-2 0-15 0,0 0 22 0,0-1-13 16,1 1 28-16,-1 0-20 0,0 0 22 0,2 3-37 15,0-2 16-15,1 2 16 0,1-1-47 0,-1 0 41 0,2 2-49 16,-2-3 40-16,2 1-7 0,0-1-58 0,0 2 0 16,0-3-22-16,-3 0-45 0,5-1-23 0,-4 1-32 15,2 0-19-15,2-3-30 0,-2 0-31 0,0 1-83 0,-2-2 0 16,2-1 39-16,3 2 50 0,-3-1 41 0,0 0 16 16,0 2 11-16,0-1 33 0</inkml:trace>
  <inkml:trace contextRef="#ctx0" brushRef="#br0" timeOffset="1026.83">9756 8835 126 0,'0'0'97'0,"0"3"-4"0,0-2-15 0,0 2 16 16,0 0-15-16,0-1-18 0,0 1 5 0,0 0-8 0,0 1-3 16,0-1-3-16,0 2-8 0,0-4-2 0,0-1-24 0,0 2 16 15,0-1-4-15,0-1 1 0,0 0-16 0,0 0-11 16,0 0 15-16,0 0-4 0,0-1-15 0,0 1-3 0,0 0-1 16,2 0 4-16,0 0-4 0,1 0 0 0,0-2 0 15,0 1 0-15,2-2 1 0,-2 1 3 0,-3 0 0 16,5 0 0-16,-2 2 3 0,-3-3 1 0,0 3 15 0,0-2 5 15,0 2 14-15,0 0 5 0,-2 0 1 0,2 2 0 16,0-2-16-16,0 1 25 0,0 1 1 0,0 0 5 16,0 2-25-16,0 0 18 0,-1-1-22 0,-1 3 15 0,2-1-9 15,0-1-18-15,0-1 19 0,0 0-27 0,0-1 18 16,-3-2-28-16,6 1 9 0,-1-1 1 0,2 0-34 0,0-1-32 16,-1-2-34-16,0-2-54 0,0 1-101 0,-1-7-25 15,0 2 37-15,-1-4 33 0,2-2 24 0,-3-3 19 0,-3 0 18 16</inkml:trace>
  <inkml:trace contextRef="#ctx0" brushRef="#br0" timeOffset="2331.9">10349 4563 101 0,'0'-3'79'16,"0"3"3"-16,0 0-11 0,-1-2 1 0,1 1-4 16,0 1-17-16,0 0-4 0,0 0-19 0,0 0 9 0,0 0-12 15,1 0 8-15,-1 0 0 0,0 0 0 0,0-2-4 16,0 2 4-16,2 0-7 0,-2-1-8 0,0 1 8 0,0 0 8 15,0 0-4-15,-2 0-4 0,2-2 0 0,0 2-3 16,0 2-4-16,0-2 0 0,0 0-19 0,0 0 19 0,0 0-3 16,0-2-20-16,0 2 0 0,2 0 23 0,-2 0-19 15,0 0 16-15,0 0-20 0,0 2 19 0,0 1-7 0,2 0 8 16,-2 0-5-16,0 1-15 0,0 1 16 0,-2 1-8 16,2 1-8-16,0 1 16 0,-2 1-20 0,1 0 12 15,-1 1 0-15,-3 1 4 0,2 2 11 0,0-1-7 0,-3 2 0 16,1 1 0-16,-1-1 0 0,-1 3 4 0,3-2-4 15,-4 3 4-15,0-1 4 0,3 1-8 0,0 1 9 0,-1-1-5 16,0 0-16-16,0 2 16 0,2-2-16 0,1 1 0 16,-2 1 0-16,5-2 0 0,-5 2 0 0,1-3 21 15,-1 1-4-15,2 0-1 0,0-1-3 0,0-1 0 0,-1-4-1 16,0 3-3-16,0-1-1 0,-2-4-20 0,6 1 20 16,-3-1 1-16,3-1-1 0,0-3 1 0,-3 2-5 0,3-4 0 15,0 1 1-15,0-4-1 0,0 1-4 0,3-1 0 16,-3 0-4-16,-3-1-18 0,3-2-3 0,0-1-5 15,0-2 5-15,0-1-8 0,0-1-21 0,0-1 2 0,0-4-16 16,0 2-6-16,0-5-34 0,0-3-76 0,0 0-29 16,0-2 22-16,0 2 16 0,0-3 35 0</inkml:trace>
  <inkml:trace contextRef="#ctx0" brushRef="#br0" timeOffset="2899.01">10381 4511 59 0,'5'-1'71'0,"-2"2"-7"0,0-1-3 0,2 0 0 0,-5 0-8 16,1 0-10-16,2 0-10 0,-1 0-1 0,4-1-3 16,-4 1-1-16,1 0-6 0,1 0 11 0,0 0-12 0,1 3 5 15,1-1-12-15,-1-1 12 0,1 2-5 0,-1 0 1 16,-2 0 0-16,3 2 0 0,-1 1-3 0,0-2-1 16,-2 2-14-16,2 2 18 0,0-2-19 0,-2 1 12 0,1 2 0 15,-2 0 0-15,3 0-49 0,-2 0 53 0,0 2-8 0,0-1 8 16,-1 1 3-16,3-1-7 0,-2 1 7 0,1 1 5 15,1-2-20-15,0 2 4 0,-2 0 16 0,2 0-1 0,-2 2-3 16,2-2 0-16,-2 0 0 0,3 0-11 0,-1-1-8 16,-2 2 19-16,2 0-4 0,-2-1-7 0,2 0-4 15,-2-1 0-15,2 2 0 0,-2-1-1 0,2 2 9 0,-2-4-8 16,2 4-8-16,-5-4 4 0,1 1 0 0,3 1 0 16,-3-3 0-16,2 1 0 0,-1 2 4 0,2-1 0 15,-2-1 0-15,-1 2-4 0,-1-1 0 0,0 0 0 0,2 2 0 16,-2-3 0-16,3 1 0 0,-4 1-4 0,2-6 0 15,-1 3 0-15,0 0 12 0,0-4-12 0,0 2 0 0,4-1 0 16,-3-2 0-16,1 1 0 0,-1-1 0 0,-1 1 0 16,0-1 0-16,0 1 0 0,0-2-4 0,0 0 4 0,2 0-4 15,-4 0 0-15,4-2 0 0,-4 2 0 0,2-3-16 16,0 1 4-16,0 1-16 0,0-2 1 0,0 0-16 0,0 0-7 16,0 0 0-16,0 2-29 0,0-2-40 0,-1 0-49 15,-1-4-16-15,-3 2 27 0,4-4 15 0</inkml:trace>
  <inkml:trace contextRef="#ctx0" brushRef="#br0" timeOffset="3272.01">10150 4834 116 0,'0'0'100'15,"2"2"-4"-15,2-2-10 0,0 0-4 0,2 0 9 16,1 0-30-16,2 0-7 0,0-2 20 0,4 2-12 0,1 0-3 15,1 0 1-15,2 0-4 0,0 0 5 0,2 0-4 16,0 0-6-16,-3 0-5 0,4 0-2 0,-2 0-4 0,2 0-4 16,-1 0-3-16,-1 0-5 0,1 0-3 0,-3 0-4 0,1 0-5 15,-3 0-3-15,2 0-5 0,0 0-8 0,-2 0-16 16,0 0-9-16,0 0 0 0,-1-1-20 0,-2-2-12 16,-1 0-11-16,-1 1-6 0,-1-1-38 0,0 2-39 0,-3 1-58 15,0-2 13-15,-4 1 24 0,4-1 22 0</inkml:trace>
  <inkml:trace contextRef="#ctx0" brushRef="#br0" timeOffset="4334.9699">10452 9207 80 0,'0'1'86'0,"0"-2"6"15,2 1 1-15,-2 0-10 0,0-2-4 0,0 2-21 0,0 0-4 16,0 0-3-16,0 0-8 0,-2 0 9 0,4 0-5 15,-2 0-2-15,0 0-5 0,0 0-2 0,0 0-1 16,0 2-14-16,0-1-8 0,3 4 19 0,-3-2-11 0,1 0 0 16,1 1-4-16,1-1 1 0,-3 3 3 0,2 0-4 15,-1 0-3-15,1 1 0 0,0 0-1 0,-4 0 13 16,4 1-12-16,-1 1 4 0,1 1 8 0,-1 1-4 0,-1-1 1 0,2 3-17 16,-2 0 16-16,0 0-15 0,2 1 15 0,-1-2-7 15,-1 4 8-15,0-2-8 0,-1 1 0 0,-1 1 0 16,2-2-4-16,0 2-9 0,3-1 14 0,-3 0-5 0,0 2 0 15,0-2-5-15,0 0 6 0,0 0-6 0,0-2 1 16,3 0 0-16,-1 0 0 0,2 0 0 0,-4-2 9 0,2 1-4 16,1-2-10-16,0 1 1 0,-1-2-5 0,0-2 13 15,-1 3 1-15,-1-2-5 0,3 1 0 0,-3-3-13 16,0 2 4-16,2-1 0 0,-2-1-5 0,0 0 5 0,0 0-4 16,3-1 4-16,-3-1-5 0,2 1 5 0,-4-2 0 15,2-2-5-15,2 2 5 0,-4-3-4 0,2 0-1 16,2 2 1-16,-2-2-1 0,-2-2-4 0,2 2-18 0,0 0 14 15,0 0-27-15,0 0 0 0,0-2-33 0,0 1-2 16,0-3-23-16,0-2-45 0,-1 0-74 0,-1-2-9 0,-1-2 23 16,0-1 31-16,-1 0 18 0,1-2 25 0</inkml:trace>
  <inkml:trace contextRef="#ctx0" brushRef="#br0" timeOffset="5211.79">10431 9273 59 0,'5'-5'75'0,"-1"2"-8"0,0 0-2 0,1-1-5 16,0 1-2-16,2-3-23 0,-2 0-2 0,2 1 10 0,-1 0-11 16,3 1-10-16,-1-2 14 0,0 2-18 0,0-1 15 15,3 2-4-15,-3-1 0 0,0 1-4 0,0 0-3 0,3 3 0 16,-3-2-3-16,0 1-1 0,3 1 0 0,-3 0-3 16,0 0-4-16,0 0 0 0,4 0 0 0,-4 1 0 0,2-2-11 15,-1 1-7-15,-1 3 0 0,0-3 18 0,3 1 0 16,-3 2 0-16,-2 0-7 0,4 2 3 0,-2-1-3 15,-2 1 3-15,-1-1 1 0,0 2 3 0,-1 0 0 0,1 2 12 16,-2-1-12-16,-1 2 0 0,-1-2 1 0,-1 1-12 0,0 0 11 16,2 2-7-16,-2-1 0 0,0 0 15 15,0-1 0-15,-2 2-4 0,2-2 0 0,0 1 1 0,0 0-1 0,0 1-3 16,0-2-1-16,0 2 1 0,0-1-1 0,0 3 1 16,0 0-8-16,0-1 4 0,-1-1 0 0,-1-1 11 15,-1 1-11-15,0 1-8 0,-2 0 20 0,2-2-8 16,-2 0 0-16,0 0-4 0,1 0 0 0,-4-2 4 0,3 2 8 15,2-3-4-15,-2 0-8 0,2 1 0 0,1-2 9 16,2 0-17-16,-5-2 20 0,5 2-3 0,-1-1-17 0,-1-1 0 16,2 0 4-16,-4 0 0 0,4-3 21 0,0 1 0 15,-2 1 0-15,-1-2-4 0,3 2-12 0,0-2-1 0,-1 0 1 16,1-1 0-16,0 0 4 0,0 1-5 0,0 0 1 16,0 0 0-16,0 0-1 0,0 0 1 0,0 0 0 15,0 0-5-15,0 0 1 0,0 0-1 0,0 0-13 0,0 0 9 16,0 0-8-16,0 0 12 0,0 0-4 0,0 0-9 15,0-2 14-15,1-1-5 0,2 0 0 0,-1 0 0 0,2 0 0 16,-1 0 0-16,2-1 0 0,0 1 0 0,0-2 0 16,1 2 0-16,0 1 0 0,-1 1-14 0,0 1 23 15,1 0-22-15,2-1 13 0,-3 1 0 0,3 0 9 0,-2 1-9 16,-1-1 4-16,3 1-4 0,0 1 0 0,-2 1 13 0,0 0-13 16,1 0 5-16,-1 2-5 0,2 1-13 0,-2 0 13 15,2-2 13-15,-3 4-13 0,0-4 0 0,-1 2 0 16,3 1-9-16,-2 0 22 0,-1-1-13 0,1-1 0 0,-5 3 0 15,3-3 9-15,-3 2-4 0,0 1 12 0,2-2-8 16,-2 1 0-16,0-1-9 0,0 2 19 0,-2-2-15 0,1 1 28 16,-1 0-23-16,-1 1 15 0,0 1 4 0,-2-1 0 15,0-1 6-15,-1 2 0 0,-2 0 11 0,0 0-15 0,0-1-9 16,2 0-1-16,-2 2 12 0,0-3 10 0,0 2-4 16,0-1-5-16,-1-2 1 0,2 0-5 0,-1 0-6 15,-1-2 0-15,-2-3-5 0,3 3 0 0,-2-3-6 0,-2-1-12 16,2 0 0-16,-2 0-30 0,2 0 6 0,-1 0-45 15,-4-1-3-15,0-1-24 0,-2 0-6 0,1 0-33 0,-1-3-25 16,-1 1-57-16,-4-2-61 0,0 0 25 0,0-2 41 16,-1 0 20-16,0-2 24 0,-1 1 22 0</inkml:trace>
  <inkml:trace contextRef="#ctx0" brushRef="#br0" timeOffset="5851.7299">9756 8967 87 0,'0'0'104'0,"0"-2"-12"0,-1 2 9 0,1 0 3 16,0 0-3-16,1 0-22 0,-2 0-13 0,1 0-4 0,0 0 1 15,-2 0 4-15,2 0-11 0,0 0 5 0,-3 0-4 16,3 0-22-16,-2 0-1 0,2 0-2 0,0 0-5 16,-2 0 1-16,2 0-4 0,0 0 16 0,0 0-24 0,0 0-4 15,0 0 0-15,0 0-3 0,0 0 15 0,0 0-3 16,0 0-5-16,0 0-3 0,0 0-21 0,0 0 3 15,0 0 10-15,0 0-18 0,0-1-3 0,0 1-17 0,0 0-8 16,0 0 5-16,0-2-12 0,0 2 5 0,0 0-12 16,0 0-3-16,0 0-10 0,0-1-60 0,0 2-60 0,0-1-4 15,0 0 20-15,0 0 22 0,2 0 18 0</inkml:trace>
  <inkml:trace contextRef="#ctx0" brushRef="#br0" timeOffset="7663.46">21047 5575 76 0,'0'2'83'0,"0"-2"-5"0,0 0-3 15,0-3 7-15,0 4-3 0,0-1-18 0,0 0 4 16,0 0 1-16,0 0-4 0,0 0 0 0,0 0-11 0,0 0 1 16,0 0 4-16,0-1-11 0,0 1 1 0,0 0 3 15,0 0-2-15,0 0-5 0,-3 0-18 0,3 0-1 16,-1 0 17-16,-1 0-24 0,0-2 0 0,-1 2 20 0,1 0-24 16,-1-1 21-16,-2 1-13 0,2 0 1 0,0 1-13 15,-3 1 21-15,5 1-12 0,-3 1 4 0,-1-1 1 16,1 2-1-16,0 1 5 0,1 0 9 0,2 1 0 0,-4-1-61 15,5 2 48-15,-1-1 22 0,-1 0-12 0,2 0-9 16,0 0 10-16,-2 1 4 0,4-1-13 0,-2-2 0 0,-2 1-4 16,4 0 4-16,0-2 1 0,2-1-10 0,-1 3 5 15,0-6 1-15,2 3-11 0,3-3-10 0,0 2 15 0,1-2-4 16,1-2 4-16,1-1-4 0,2 0-1 0,-2-1-4 16,0-2 4-16,0 1-4 0,-1-1-1 0,-1 0-5 15,0 0-11-15,-4-1 17 0,2 2-1 0,-4-1 6 0,0 1 10 16,-1 0-21-16,0 0 6 0,-2 1 5 0,0-1 0 15,0 1 0-15,-2-1-17 0,-2-1 29 0,1 2-1 0,2-2 1 16,-3 0-29-16,1-1 29 0,-2 3-11 0,0-2-18 0,1 3 29 16,-4-3-29-16,0 3 30 0,3-1-30 0,0 4 30 15,-2-3 0-15,2 3-6 0,-1-2-30 0,-1 2 30 16,1 0-30-16,-2 0 0 0,4 0 30 0,-3 3-18 0,1 0-12 16,-1-1 30-16,0 2-6 0,0 2-12 0,2-3-12 15,1 3 30-15,-3 2-5 0,1-2-1 0,1 3 0 0,1-2 1 16,2 1 0-16,0-1-32 0,-1 2 31 0,3 0-24 15,-1 0 12-15,1 2 19 0,0-2-6 0,1 0-13 16,6 0 12-16,-4-1 1 0,0-1-26 0,3 0 26 0,0 1-6 16,2-2-1-16,1-3-6 0,0 0 7 0,2-2-1 15,-3 0 14-15,3 1-20 0,-3-2 7 0,1 0-7 0,-1-2 0 16,3 0 13-16,-3-3-13 0,-1 1 0 0,2-1 14 16,-5-1-14-16,1 2-14 0,-1-4 21 0,-3 2-7 15,1-1 0-15,-1-1 7 0,-1 1-1 0,-1-1-12 0,-1 1 26 16,-3 1-6-16,0 0 6 0,-2-2-6 0,2 2 21 15,-1 2-27-15,-1-2 28 0,-1 1-15 0,-1 4-21 0,3-1 30 16,-2 1 0-16,0-1-7 0,0 2-16 0,0 0 17 16,3 0-17-16,-1 0-7 0,1 0 0 0,-2 3-15 15,2-1-1-15,0 1 40 0,2 0-40 0,-2 1 39 0,3 1-38 16,1-1 30-16,1 2-30 0,-2 0 30 0,2 0-15 0,-3-1 0 16,3 1 8-16,5-3-16 0,-4 3-7 0,4-2 7 15,-2-2-7-15,0 1 7 0,6-2 1 0,-5 1-1 0,4-2 0 16,0 0 1-16,-2 1 7 0,-1-1 0 0,3-1 0 15,-7 1 7-15,2 0 1 0,1 0 0 0,-4 0 22 16,0 0-38-16,0 0 8 0,0 0 39 0,0 0-7 0,-4 0-1 16,1 0-22-16,2 0 23 0,-2 0-48 0,-2 0 8 15,4 0 0-15,-4-2 40 0,1 1-7 0,0 1-42 0,-1-2 34 16,2 2-50-16,1 0 25 0,2-1-41 0,-3 1-5 16,3-2-60-16,-1 2-48 0,1-1-31 0,1 1-33 15,-1-3-47-15,0 0-87 0,3-2 44 0,-1-1 54 0,1-1 38 16,-2-1 29-16,4-1 26 0,0 0 19 0</inkml:trace>
  <inkml:trace contextRef="#ctx0" brushRef="#br0" timeOffset="9822.26">22183 4518 84 0,'0'-2'71'0,"0"1"0"0,0-1-6 0,0-1-8 15,0 3-3-15,0-3-19 0,0 0-2 0,0 2-5 16,0-1-2-16,0 1 6 0,0-1 1 0,0-3-1 0,0 4 1 16,0-2-1-16,0 0-17 0,0 2 11 0,0 1-4 15,-4-2 0-15,3 1 3 0,-3 1 1 0,0 0 7 16,-1-2 1-16,0 2-5 0,-2 0 1 0,0 0-3 0,2-1-16 15,-3-3-4-15,2 2 1 0,-2 0 15 0,5 1-8 0,-3-1 8 16,1 1-4-16,-2-2 0 0,1-2-19 0,0 1 15 16,0 2-15-16,-1-1 0 0,1 3 20 0,-3-3-20 0,1 2 11 15,-1-1 1-15,0 2 3 0,1-1 1 0,-1 2 0 16,1-1 7-16,-3 0-7 0,3 2 8 0,-2-4 0 0,3 2-4 16,0 0 0-16,-1 0 0 0,3 0-20 0,1 0 17 15,-4 0-1-15,3 0-4 0,0 0 1 0,1 0-17 16,-1 0-5-16,-2 2 13 0,1-1 9 0,2 1-1 0,-3 1-3 15,1 0-1-15,-1 3 0 0,1-3 1 0,0 3-1 16,-2-2 0-16,1 2-3 0,0 0-18 0,1-1 0 0,-2 1 22 16,1 0-22-16,1-2 22 0,-3 2-18 0,0-1 18 15,5 2-18-15,-4-1 18 0,-1 2-18 0,4-2 22 16,-3 1-22-16,1-1 22 0,0 0-21 0,0 2 24 0,1-2-20 16,-1 1 21-16,3 1 0 0,-2-2-21 0,-1 1 21 15,4-1 0-15,-2 2-13 0,0-3 1 0,2 3 3 0,0-2 10 16,1 2-14-16,0-2-8 0,2 0 12 0,-4 1 1 15,4-1 0-15,0 3 0 0,0-4-5 0,0 4 5 16,0-2-5-16,4 1-4 0,-8-2 9 0,4 3 0 0,0-3-4 16,0 3-1-16,4-2 5 0,0-1 0 0,-1 2 0 0,0 1-4 15,2-4-1-15,0 3-4 0,0-2 5 0,2 2 8 16,1-1-8-16,0-1-5 0,-1 2 0 0,2-2 4 0,-3 1-4 16,2-1 0-16,1 0 5 0,0-1-5 0,-1 1 0 15,1-2 5-15,-1 1-5 0,3-1 0 0,-3 1 9 16,3-2-9-16,2 0 9 0,-5 0-14 0,3 1 5 0,1-1 0 15,1-1-4-15,0 1 4 0,-4 0 0 0,4 0 0 16,1-2 0-16,-3 1 4 0,3 2 10 0,-3-4-14 0,4 2-4 16,-3-1 4-16,1 1 9 0,3-2 0 0,-5 0-13 15,1-2 4-15,1 2-5 0,-5 0 5 0,5 0 0 16,-4 0-5-16,-1 0 5 0,3 0-4 0,-5 0-1 16,2 0 0-16,-1 0 5 0,-1 0 0 0,0-1-4 0,-3-1-1 15,2 2 5-15,-3 0-9 0,-1 0 0 0,-1 0 0 0,2 0 0 16,-2-1-10-16,0 1-12 0,0-2-18 0,0 5-24 15,-2-3-7-15,2-1-27 0,0 1-59 0,0 0-55 16,0 0-5-16,0 0 31 0,-3 0 22 0,-2 1 27 0,2 2 14 16</inkml:trace>
  <inkml:trace contextRef="#ctx0" brushRef="#br0" timeOffset="10971.97">21066 8863 87 0,'0'0'86'16,"0"-3"-8"-16,0 1 8 0,0 2-18 0,0 0 7 15,0-1-13-15,0 0-8 0,0-2 11 0,0 3-18 0,0 0 8 16,0 0-11-16,0 0 12 0,0 0-8 0,0 0 1 15,0 0-1-15,0-2-10 0,0 1 16 0,0 4-23 0,0-5-4 16,0 2 16-16,0 0-20 0,0 0 13 0,0 0-24 16,0 0 20-16,0 0-24 0,0 0 20 0,0 0-24 0,0 0 17 15,0 0-21-15,0 0 16 0,0 0-12 0,0 0-8 16,0 0 16-16,2 0-20 0,-2 0 20 0,1 0-3 16,3 0-1-16,-3 0 0 0,2 0 0 0,2 0-3 0,-2 0-1 15,0 0-17-15,4 0 1 0,-6 0 20 0,1 0 0 16,1 2-16-16,-1-1 21 0,-1 2-5 0,-1 0-16 0,0-1 16 15,0 2-16-15,2-1-1 0,-2-1 26 0,-2 2-21 16,5-3 20-16,-1 1-16 0,1-2 17 0,-2 0 4 0,-1 0 1 16,3 0 3-16,-3 0 6 0,0-2-14 0,0 4 23 15,0-5-22-15,0 2 18 0,0-2 0 0,0 1-13 0,0-1 5 16,0-1-4-16,0 0 4 0,0 2-4 0,0-3 1 16,0 1-6-16,0 2 1 0,0 2 0 0,0-1-5 0,0-1 0 15,0 2 1-15,0-2-16 0,0 2 10 0,0 0 0 16,0 2-5-16,0-2 1 0,-3 0-6 0,2 0-11 15,1 0-14-15,-3 2 14 0,3 1-19 0,-2-2-5 0,1 4-38 16,-1-2-2-16,2-1-12 0,0 3-19 0,0-2-12 16,0 2-33-16,-3-2-60 0,1-2-29 0,2-1 28 15,0 1 21-15,0-1 34 0,-1 0 14 0</inkml:trace>
  <inkml:trace contextRef="#ctx0" brushRef="#br0" timeOffset="11745.02">21314 9471 52 0,'0'0'89'0,"0"0"3"0,0 0-6 0,0 0-21 16,0 0 10-16,0 0-36 0,0 0 12 0,0 0-19 16,0 0 8-16,0 0-4 0,0 0-3 0,0 3 0 15,0-1 0-15,0 0 0 0,0 3-4 0,0-1 1 0,0 1 7 16,0 1-4-16,0-2-18 0,0 4 4 0,0-2 0 16,0 1 7-16,0-1 1 0,0 2-1 0,0 1 1 0,0 0 11 15,0 0-15-15,0 0 5 0,0 1 3 0,0 1 0 16,0 1-15-16,0-2 8 0,0 2 8 0,0 2-20 0,0-2 20 15,0 1-20-15,0-1 21 0,0 0-4 0,0 2-8 16,0-4 0-16,0 4 0 0,0-2 0 0,0-2-4 16,0-1 0-16,0 3 5 0,0-1-5 0,0-2-8 0,0 1 13 15,0 0 4-15,0 0 1 0,0 0 0 0,0-1-4 16,0 0-14-16,0 0 5 0,0-1-14 0,0 1 9 16,0 0-9-16,0-2 0 0,0 1 0 0,0-1 19 0,0-2-19 15,0 2 18-15,0-1 1 0,0-3-23 0,-3 2-1 16,3-2 19-16,0-2-19 0,0 1 20 0,0-1-25 0,0-1 20 15,0 2-1-15,0-2-4 0,-1-2 0 0,1 4-20 0,1-2 1 16,-1 0-10-16,0 0 10 0,0 0-27 0,0 1 0 16,-1-2-18-16,1 1 7 0,0-3-21 0,0 3 5 15,0-3-10-15,-2-2-6 0,-1 0-34 0,1 1-31 0,-3-2-56 16,4-1 1-16,-7-2 21 0,7 0 25 0,-6 0 26 16</inkml:trace>
  <inkml:trace contextRef="#ctx0" brushRef="#br0" timeOffset="12563.08">21241 9531 112 0,'2'-3'93'16,"1"1"-7"-16,1-1-4 0,-3-1-3 0,2 1-7 0,1-3-36 16,0 1 3-16,1-1 1 0,-1 3-7 0,1-1 0 0,0-1-4 15,0-1-3-15,0 3-1 0,1-1-3 16,-2-1 0-16,3 2-3 0,-1-1-1 0,-1 2-3 0,2 0 4 16,-1 2-4-16,-2-2-4 0,1 2 4 0,2 0 4 0,-1 0-1 15,0 0 1-15,0 0-11 0,-1 1-8 0,2-2 7 16,-2 1 8-16,2 2 1 0,-1 0-5 0,2 0 0 15,-3-1 1-15,3 2-1 0,-2 0-14 0,2-1-1 0,-3 2 0 16,2 1 0-16,-3-1 4 0,2-4 0 0,1 5 0 16,-4-4 0-16,2 5 0 0,0-3 23 0,-1 2-19 0,2-2 19 15,-3 3-8-15,1-2-11 0,1 2 12 0,-1 2-5 16,1-4 5-16,-2 2-4 0,3 0 3 0,-2 0-3 0,0-1 4 16,1 1-4-16,2-1 0 0,-1 0 0 0,-3 0 8 15,3-1-12-15,-1 0 0 0,0 1 0 0,1-2 0 16,-3 2 8-16,1-2 0 0,2 1-3 0,-3 1-1 0,2-1-16 15,-2 1 20-15,0-2-7 0,-1 1-14 0,-1 2 22 16,1-1-17-16,0 0 8 0,-2 0 13 0,0 0-21 0,0-1 13 16,0 2 8-16,0 0 0 0,-2-1-13 0,2 1 5 15,0 0-4-15,0 0 4 0,0-2-5 0,0 4 5 16,0-2-4-16,0-2 4 0,0 4-4 0,0-2 0 0,0-2-1 16,0 2 6-16,0-1 4 0,0 1-14 0,0 0 5 15,0-2 9-15,0 1-4 0,0-1-1 0,0 1-8 16,0-1-1-16,-2 2 10 0,1-1-14 0,1-1 0 0,0 1 5 15,-4-1 4-15,4 1 0 0,0 0-9 0,-1-1-9 16,1 0 14-16,-2 2-5 0,2-3-10 0,-3 1 15 0,1 1 9 16,-1 0-5-16,3-2 1 0,-3 1-15 0,0-1 5 0,0 2 9 15,1-1 1-15,-1-1-1 0,2 1 1 16,-1 1-10-16,-1 0 9 0,0-2-4 0,-2 1 0 0,3 1 0 16,-5-1 0-16,2-1-15 0,-2 2 5 0,4 1 10 0,2-3 0 15,-4 1 0-15,2 1-1 0,-3-1-13 0,2-1 4 16,-2 3 10-16,3-3 0 0,0 0-20 0,-4 3 25 0,2-3-5 15,-4 3-1-15,4-1 1 0,-1 1 5 0,-1-2-5 16,3-2-20-16,-4 2 25 0,3 1 0 0,-1-2-20 0,3-2 0 16,-4 4 25-16,1-2-10 0,2 0 4 0,-5 0-13 15,5 1 23-15,-3 2-9 0,-2-4 0 0,4 1 5 16,-1 0-20-16,-1 1 10 0,3-1 0 0,-4-3 0 0,5 2 5 16,-2-2-20-16,3 0 10 0,-1 0 10 0,2 0-30 15,-1 0 5-15,0 1-5 0,2-2-19 0,0-2-23 16,0-2-8-16,0 1-7 0,0-1-41 0,0-3-8 0,0 1-66 15,0-3-61-15,0-1 17 0,0-1 47 0,4-1 13 16,-3-2 16-16,4 0 17 0</inkml:trace>
  <inkml:trace contextRef="#ctx0" brushRef="#br0" timeOffset="14119.89">30003 871 73 0,'3'-3'57'0,"-3"3"7"0,0-3-21 0,1 2-4 0,-1-3 15 15,4 2-18-15,-4 0-4 0,0-1-11 0,0-1 5 16,0 2-5-16,0 1 1 0,0-4 6 0,2 4-10 15,-2 1 0-15,2-2 4 0,-4 1-4 0,2-2 11 0,0 3 0 16,0 0-3-16,2-2-19 0,-2 4 4 0,-2-4 0 16,2 2 0-16,0-1 14 0,0 2-10 0,0-2 7 15,0 1 4-15,0 0 7 0,0 0 0 0,0-2 0 0,0 2-18 16,0 2 12-16,0-2 6 0,0 0-18 0,0 0 19 16,0 0-22-16,0-2 11 0,0 2 0 0,0 0 0 0,0 2 0 15,-2 1 0-15,-2-2 0 0,3 2 1 0,-2 2-5 16,-2-1 1-16,2 2 8 0,-2 0 0 0,0 0-4 15,2 2-20-15,0-4 0 0,1 1 20 0,2-1-3 0,-1 1-21 16,1-1 20-16,0-3-12 0,0 1-8 0,0 0 21 16,1-2-25-16,-2 0 21 0,2 0-22 0,4 1 14 0,-4-2-13 15,2 1 20-15,1 0-20 0,1 0 21 0,-1 0-26 16,0 0 22-16,0-4-21 0,4 3 24 0,-5-2-11 16,0 0-1-16,-1-1-8 0,0 1 12 0,1-2 9 0,-3 1-4 15,1-1 0-15,-2 1 4 0,2-1 5 0,-5 4-1 16,2-1 1-16,0 2 14 0,2-1-18 0,-3 1 23 0,-2-2-23 15,3 2 15-15,-6 0 0 0,3 2 0 0,-3 1-4 0,3-1 0 16,-3 0 1-16,0 3-15 0,0-1 10 0,3-1 1 16,-2 1-6-16,2 3 1 0,4-1-5 0,-3-2 0 0,3 2 0 15,1-3-5-15,0 3 0 0,0-4-1 0,0 1-4 16,3 0-1-16,0-2 1 0,2 1-1 0,1-2 1 16,-1 1-1-16,0-1 12 0,3 0-17 0,1-3 11 0,-1-1 0 15,0 1-5-15,-3 1-12 0,-1 1 1 0,0-1 5 16,-2-1 0-16,0 0 0 0,0 2 0 0,-2-3 0 15,0 4 0-15,0 0 0 0,0 0 0 0,-4 2-17 0,2-4 17 16,-2 1-6-16,3 2 12 0,-1-1-23 0,-1 4-21 16,0-3 16-16,-2 2-31 0,2 0-29 0,-4 0-12 0,1 0-24 15,2 2-30-15,0 1-62 0,-4-2-74 0,2 1 32 16,-2-5 40-16,4 1 25 0,0 0 15 0,1 1 26 16</inkml:trace>
  <inkml:trace contextRef="#ctx0" brushRef="#br0" timeOffset="15602.9">29383 278 66 0,'0'-2'78'0,"0"2"-3"15,-2-2 4-15,2 1-11 0,0-1-4 0,0 1-32 0,0-1 15 16,-1 2-22-16,-3-1 1 0,3-1-5 0,-3 4 19 16,1-5-11-16,2 4-14 0,-5 1 17 0,1-2-10 15,0 0 0-15,0 0-3 0,4 0-1 0,-3-2-3 0,1 2 3 16,-3 0 4-16,5 0 0 0,-2 0-3 0,-1 0-1 0,-1 0-10 16,2 0-5-16,-2 0 1 0,-4 0 4 15,3 0-5-15,-1 2 1 0,-1-1 0 0,2 1 0 0,-3 1-1 0,1 0 5 16,0-1-4-16,-1 2-4 0,1 0 3 0,0-1 1 15,1 0 0-15,1-3 0 0,0 3-4 0,-1-1 3 16,3-2-3-16,-1 0 0 0,1 3 4 0,0-2-4 0,-1-2 0 16,5 1 4-16,-1 3 0 0,1-3-4 0,-3 3 3 15,3-3-3-15,0 0 4 0,0 1-4 0,-2-1 0 0,2 3 0 16,-2 0 0-16,1 1 11 0,-3-2-11 0,1 1 0 16,2-1-3-16,-3 2 3 0,0 1 0 0,2 1 0 0,2-2-8 15,-4 1 1-15,4-1 10 0,0 2 1 0,-2 0-4 16,1 2 11-16,-1-1-11 0,2-1 4 0,0 3 11 15,-3-1-3-15,3 0-1 0,0 2 0 0,-4-2 5 0,4 0-1 16,0 2 0-16,2 1-15 0,-4-1 0 0,6 1 23 16,-4 1-19-16,5 0 23 0,-2-3-11 0,1 1 3 15,1 1 1-15,0 1 11 0,-2-1-11 0,3-2 12 0,1 0 0 16,-1-2 0-16,0 1 1 0,1-2 0 0,-1 1-8 16,0-1 0-16,3-3-13 0,1 2 10 0,-2-4-1 0,5 0-4 15,-2 3 0-15,-2-4-4 0,2 0 0 0,-1 0 0 16,3-2-4-16,-3-1 0 0,0 2-13 0,1-1 8 15,-2-1 0-15,-1 0-17 0,2 0 4 0,-2 0 5 0,0-2-22 16,-2 1-4-16,-1 4 0 0,1-1-8 0,-1-1-20 0,-4-1-8 16,2 3-10-16,2-1-22 0,-5 1-22 0,0-2-74 15,4-1-15-15,-4 0 25 0,0-1 16 0,0-2 11 0</inkml:trace>
  <inkml:trace contextRef="#ctx0" brushRef="#br0" timeOffset="16170.28">29598 357 87 0,'-2'0'75'0,"2"0"4"15,0 0-15-15,0 0-3 0,0 0-4 0,0 0-10 0,0 0-8 16,0 0-3-16,0 1-3 0,0 1-1 0,0 1-3 16,0-2-3-16,0 2-1 0,0 0-18 0,0 3 1 15,0-1-1-15,0-1 19 0,0 2-19 0,0 0 11 0,0 2 1 16,0-3-1-16,0 3-3 0,0 1 3 0,0 0-3 16,0 0 14-16,0 0-10 0,-1 2 7 0,-3-1 0 0,4 0-11 15,0 1-7-15,0 0 18 0,-1-2-3 0,1 1-19 16,0-1-1-16,-2 2 1 0,2-2 19 0,0 0-4 15,2-2-23-15,-2 2 16 0,0-3 3 0,-2 3 0 0,2-1-18 16,-2-1-1-16,2 0 19 0,0 0-3 0,-3 0-12 16,2-1 11-16,-2-1 1 0,3-1-20 0,-2 2 0 0,1-3 20 15,1 2-4-15,0-4 0 0,0 1-1 0,0-1 1 16,0-1-4-16,0 0-20 0,0 0 5 0,0 0 15 0,0 0 0 16,-2 0-4-16,1-1-12 0,-1 1-7 0,2 1-16 15,-2-2-3-15,1-2 11 0,-2 1-18 0,-1-1-8 0,-1 0-29 16,1-3-46-16,1 0-61 0,-2-1 13 0,0-2 22 15,4 0 19-15</inkml:trace>
  <inkml:trace contextRef="#ctx0" brushRef="#br0" timeOffset="16874.66">29601 246 66 0,'2'0'71'0,"-2"0"8"15,3 0-15-15,-2 0-14 0,1 0 18 0,2 0-32 0,-1 0-4 16,2 1-7-16,-1 1 15 0,0-1-4 0,1-1-4 16,0 3-17-16,-1 0-1 0,0-1 1 0,-1 2 14 0,2 1 0 15,-2-1-18-15,2-2 18 0,-2 1-3 0,2-1-11 16,-1 5-1-16,-1-4-6 0,0 1 17 0,4 1-10 16,-4 1 0-16,-1-2 0 0,3 2 0 0,-1 0-1 0,1 0 1 15,-2 0 8-15,0 0-12 0,0 2 4 0,0-1-4 16,1-1 1-16,-3 0 6 0,3 2 1 0,-1-1-19 15,-2-1 0-15,4 1 4 0,-2 1 19 0,-3-2-4 0,1 2-19 16,3-1 4-16,-3-1 7 0,-1 2 9 0,0-1-20 16,0 1 0-16,5-1 19 0,-5-1 0 0,-1 2-11 0,4-1 0 15,-3 0 7-15,3 1-7 0,-5 0 8 0,4-2-12 16,-2 1 11-16,2-1-11 0,-4 0-12 0,4 0 20 0,-2-1-8 16,0 0 12-16,0 2-12 0,-4-3 0 0,3 1 0 15,-1 1 0-15,-1-2 0 0,1 1 0 0,1-1 0 16,-3 1 4-16,1 1 0 0,-3 0 0 0,5-4 0 0,1 5 0 15,0-3 0-15,0 2 0 0,-3-2 0 0,-1 3 0 16,4-3 9-16,-3-1-9 0,1 1 0 0,2 0-12 16,-1 0 8-16,-2-1-8 0,-1 0 20 0,1 0 1 0,0-2-13 15,-1 1 8-15,4 3-20 0,-3-2 20 0,-2 0 1 16,0 0-1-16,-2-1-3 0,4 2 3 0,-3 0-3 0,1-2-1 16,1 1 1-16,-1 1-1 0,-3-2 1 0,5 2-1 0,-5-2 1 15,2 2 0-15,1-2-5 0,-3 2 0 0,1-2 1 16,1 4-1-16,0-5 0 0,0 1 1 0,1-2-1 15,1 1 0-15,-3-1 1 0,5 0-1 0,1 3-21 0,1-4-1 16,-2 2 5-16,2-1 9 0,0 2 8 0,0-2-4 16,0 0 0-16,0 1-17 0,-1-1-8 0,1 2-5 0,-4-4-3 15,3 2-25-15,-2-1-11 0,-1 1-19 0,3 0-9 16,-4 0-59-16,-3 0-44 0,4 0-4 0,-1 0 25 0,-2 0 21 16,2 0 26-16</inkml:trace>
  <inkml:trace contextRef="#ctx0" brushRef="#br0" timeOffset="18644.41">25754 3606 62 0,'0'0'86'0,"0"0"10"0,0 0-7 0,0 0-3 0,0 0-10 16,-1 0-19-16,-1 0-2 0,0 0 3 0,2 0 0 15,2 0-3-15,-4 0 0 0,1 0-18 0,-2 0 8 0,1-3 0 16,-1 3-4-16,3 0 1 0,-5 0 0 0,2-2 8 0,-2 2-8 16,1-1 1-16,0 1-7 0,3 0-16 15,-2-2-4-15,-1 4 20 0,-1-2-4 0,1-2-3 0,-2 4 0 16,3 1-4-16,-6 0 0 0,6 0-12 0,-6 1 4 0,3 1-5 16,-1-1 5-16,2 2-4 0,1 2 5 0,0-2 8 15,1 0-9-15,3 0 1 0,-1 0-14 0,-4 0 23 16,5 0-14-16,0 1-4 0,-1-2 19 0,1 2-1 0,0-2 1 15,1 1-28-15,-2-1 23 0,1 2 1 0,1-3 0 16,4 2-5-16,-4-3 1 0,2 2-1 0,2-2-14 0,0-2 0 16,2 1 10-16,2-1-25 0,-1-1 20 0,1-3 0 15,1 2-10-15,1-4 10 0,-3 0-25 0,1 0 25 16,2 0-20-16,-3 1 0 0,0-2 20 0,-3 0-20 0,3-2 15 16,-8 4 15-16,3-2 0 0,-2 1-10 0,-1 1-15 15,0-2 21-15,-1 1 14 0,-2 1-14 0,-1-1 5 0,-2-1 16 16,2 2 1-16,-3-1-10 0,2 0 11 0,0 3-22 15,-4-1 0-15,1 0 12 0,2 0 7 0,-1 1-6 0,0 2 0 16,1-1-5-16,-3 1-13 0,5 0 13 0,-4 0-6 16,-1 0 7-16,0 3-7 0,1 0 1 0,2 1-7 15,-1 0 0-15,0 1-19 0,1 1 19 0,-2 1 1 0,3 1-1 0,0 1-6 16,1-1 0-16,-1-1-14 0,3 0 14 16,1 1 0-16,-1-2 0 0,0 0-1 0,2 0 1 0,0-1 0 15,2 0-7-15,1-1 0 0,0-1 0 0,2-2 0 0,0 1 0 16,3-2 0-16,-2 0 0 0,2 1 0 0,2-1 0 15,0-1 0-15,-2-2 0 0,2 0 0 0,-1 1 0 16,-1-1 0-16,0 0 0 0,-1 0 0 0,-1-1 0 0,-5 1 0 16,2-2 7-16,-3 2 0 0,2 0-7 0,0 0 0 15,-2-1 7-15,-2 2 7 0,2-2-21 0,-3 1 14 0,0 3 8 16,0-2 13-16,0 1-13 0,0-1-1 0,-2 2 16 16,-2-1 0-16,2 1 0 0,-1 1 1 0,-1-1-38 15,2 2-1-15,0-1 0 0,-2 2 8 0,4 0-8 0,-4 0 39 16,4 2 1-16,-2-2-9 0,1 1-7 0,3-1 1 15,-1 2-9-15,1-2-24 0,1-3 24 0,0 1-8 0,0 1-17 16,3-2 1-16,0 0 8 0,4 0-23 0,-3-3 0 16,2 0-23-16,2 1 25 0,2-2-1 0,1-1-35 0,0 1 30 15,0-3 1-15,-2 0 0 0,1 1-6 0,-4 0 7 16,-2 0 20-16,0 3 7 0,-4 0-26 0,5 2 19 16,-5-1 20-16,0 1-26 0,0 2 7 0,0-1 18 0,-3 0 19 15,0 0-13-15,1 2 14 0,1-4 0 0,-4 2 0 16,0 2 21-16,0-1-20 0,-1 2-7 0,0-1 1 0,-1 1 0 15,2 1 1-15,1-2 28 0,-3 2-35 0,4 1 14 16,-1-2 17-16,1 0-31 0,1-1-15 0,0-2 39 16,1 2-47-16,1-2 0 0,-2 2 8 0,2-2-15 0,0 0-16 15,0 0-44-15,2-2-18 0,-2 2-22 0,0 0-44 0,0 0 12 16,-2 0-38-16,4 0-18 0,-2 0-45 0,1-3-65 16,3 0 44-16,-1 0 36 0,1-1 33 0,-1-1 32 15,0 0 18-15,2 1 18 0</inkml:trace>
  <inkml:trace contextRef="#ctx0" brushRef="#br0" timeOffset="19361.49">26056 2910 105 0,'0'0'100'0,"2"0"-25"0,-2 0-4 0,0 0 15 15,0 0-14-15,-2 0-21 0,2 0-4 0,0 0-4 16,0 0 1-16,0 0-4 0,0 1 8 0,0 2-1 0,0 0-10 16,-2 3 0-16,-1-1-10 0,-2 1 6 0,2 1 1 15,-3 1-4-15,2 0 1 0,-3 3-1 0,2-2 1 16,-3 0 0-16,1 1 8 0,-1 0-4 0,3 2 1 0,-2-2 0 15,1 4-12-15,-2-2-8 0,4 1 21 0,-3 1-21 16,1 1 9-16,-1-2 0 0,0 2 0 0,0 2 4 16,-1-2 1-16,2 1 0 0,-2 1 9 0,0-1 1 0,0-1-4 15,0 0-9-15,-1 0-13 0,3 2 23 0,-1-4-23 16,1-2 19-16,1 4-24 0,1-3 1 0,1-3 9 0,3 0-5 16,-2-2 11-16,0 0-25 0,2 0 9 0,0-6 1 0,2 2 0 15,-2 0 10-15,2-3-25 0,-4-1 25 16,2 2-5-16,-2-1-25 0,2 0 20 0,0-1-25 0,0-2 20 15,4 0-25-15,-1-2 5 0,-2 1-15 0,4-4-4 0,-4 0 6 16,2-2-10-16,2-2-23 0,0 0 2 0,2-3-7 16,-3 2-16-16,2-1 6 0,-1-1-6 0,0 0-10 0,0-1-26 15,1-1-23-15,2 1-45 0,-4-2-18 0,1 0 20 16,2 1 30-16,-1-1 4 0</inkml:trace>
  <inkml:trace contextRef="#ctx0" brushRef="#br0" timeOffset="19710.37">26036 2929 84 0,'0'-1'82'16,"1"1"-4"-16,-1 0-3 0,5 0-14 0,-5 0 11 0,0 0-36 15,-2 0 7-15,-1 0-11 0,6 0 15 0,-6 0 0 16,3 1-10-16,0 1-4 0,0 1 0 0,0 0 7 0,0-1-3 16,0 3 0-16,0 0 0 0,0 1-18 0,5 0-1 15,-4 0 1-15,2 0 4 0,-3 0 7 0,4 0 0 0,-3 1 12 16,2 2-11-16,1-1 0 0,-1 2-8 0,2-1 5 15,-2 3-5-15,1-2 5 0,-1 4 8 0,2-2 0 16,-1 3 1-16,0-1-1 0,0-1 2 0,-1 4-1 0,3-2 2 16,-3-1 8-16,-2 0-21 0,4 1 18 0,0 0-8 0,-3-1-4 15,1-1-5-15,0 1-8 0,0-1-5 0,3-1 19 16,-3 0-5-16,1-1-23 0,2-1 9 0,-4 1 6 0,-1-2-20 16,4 0 24-16,-5-5-4 0,3 1-5 0,-3-2-25 15,0-2 30-15,0-1-10 0,0 3 0 0,-3-3-5 16,5-2 0-16,-4 1-20 0,2 1-5 0,2-1-10 0,-2 2-19 15,0-1 11-15,0 0-28 0,-2 0-7 0,-3 0-24 16,1 0-19-16,-1-3-31 0,-2 0-42 0,-2-1-53 16,3 1 26-16,-4-2 28 0,-1 1 23 0,2-2 19 0</inkml:trace>
  <inkml:trace contextRef="#ctx0" brushRef="#br0" timeOffset="19996.55">25871 3219 52 0,'0'0'107'0,"0"0"-4"0,0 0-3 0,0 0-10 0,-2 0-4 16,4 0-21-16,-2 0 15 0,0 0-11 0,0-2-6 15,0 2-1-15,0-1-6 0,2 1 1 0,1-2 18 16,0-1-9-16,5 3-4 0,-4-4-7 0,5 1 1 0,-1 3 17 15,2-2-24-15,2-2 14 0,-1-1-25 0,0 1 19 16,1 1-18-16,0 1-16 0,2-4 17 0,-2 3-26 16,4 0-10-16,-1-1-4 0,-2 0-9 0,4 0-32 0,-4 1-12 15,4-1-29-15,-2 1-48 0,-2-3-70 0,1 1-63 16,-1 1 38-16,-4-1 37 0,4-1 23 0,-2 2 11 0,-1 1 19 16</inkml:trace>
  <inkml:trace contextRef="#ctx0" brushRef="#br0" timeOffset="20496.7">26279 2980 59 0,'0'0'96'16,"0"0"-21"-16,0 0 11 0,0 0-26 0,0 0 16 0,0 0-40 16,0 0 3-16,0 0 8 0,0 0-18 0,0 0 15 15,0 2-19-15,0-1 11 0,0 2-3 0,0 0-3 16,0 0-1-16,0 3-3 0,0-1 0 0,0 1-1 0,0-1 5 15,0 3 8-15,0 0-1 0,0-2 1 0,0 1 4 16,0 4 0-16,0-2 8 0,0 0-19 0,-3 1 0 0,3-1 17 16,0 2-8-16,0-2-4 0,0 3 1 0,0-2-4 15,-2 2 0-15,2 0 5 0,-1 0-9 0,-1 0 6 0,4 0-14 16,-2 2-3-16,-3-2 17 0,3 1 0 0,-2 1-21 16,2-4 18-16,-2 2-23 0,2-1 18 0,0-1-8 15,0 1-14-15,-1-2 18 0,-1-2-9 0,2-1-14 0,0 0 19 16,-2 2-19-16,2-4-4 0,-1-1-1 0,1-1 5 15,0-1 19-15,-2-1-14 0,4 2-15 0,-2-2 20 0,0 1-15 16,0-1-14-16,0-1 9 0,0 1-9 0,0-2 5 0,0 4-27 16,0-2-5-16,0-3-8 0,0 1 2 15,-2-1-26-15,-2 0 3 0,4-3-19 0,-2 0-6 0,2-1-47 16,0-2-49-16,0 0-17 0,-1-3 22 0,-2 3 30 0,3-3 14 16</inkml:trace>
  <inkml:trace contextRef="#ctx0" brushRef="#br0" timeOffset="21479.89">26270 2991 105 0,'0'-3'93'0,"0"0"-11"0,3 1 0 16,-2-1-21-16,3-2 11 0,-3 3-40 0,4-3 15 16,1 2-18-16,-1 0 4 0,1 0-12 0,1 0 12 0,2 3-4 15,-5-1-3-15,1-2 0 0,2 3 7 0,-2-2-11 16,-1 2 0-16,4-1-4 0,-3 1 5 0,1 0-9 16,-3 0 16-16,2 0-15 0,2-2 15 0,-3 4 0 0,1-4-11 15,0 2-7-15,-1-1-1 0,1 4 12 0,0-3-4 16,1-2-7-16,-3 2 7 0,4 0-4 0,-4 0-7 0,2 0 12 15,1 0-5-15,0 0 1 0,0 2-1 0,-2-1-3 16,0 1-12-16,1 1 12 0,-1-1 0 0,-1 2 0 0,0-1 0 16,0 1 12-16,-2 1-4 0,-1-1 0 0,2 1 0 15,-1-2-16-15,-1 1 21 0,0 1-9 0,-1 1-11 0,2 0 11 16,-1-2 1-16,0 2 4 0,-3 0-5 0,2 0 6 16,-4 2-5-16,4-2 0 0,-2 0-4 0,-2 0 0 15,1 0 4-15,0-2-4 0,-3 2 9 0,1 2-13 0,2-4 4 16,-3 1 9-16,2-1 1 0,0 1-14 0,1-1 0 15,-2-1 9-15,-1 3-8 0,1-3-10 0,-1 2 9 0,4-4 14 16,-3 1-23-16,1 1 23 0,1-2-23 0,2 2 19 16,0-3-19-16,1 2 19 0,-1-2 1 0,-1 0-25 15,1 1 24-15,2-1 1 0,0 2-6 0,0-4 1 0,0 4-20 16,0-4 10-16,-1 4-10 0,1-2 25 0,0 0 0 16,0 0-15-16,0-2 5 0,0 2-5 0,0 0 5 0,0 0 1 15,0 0-1-15,0 0 0 0,0 0 1 0,0 0-1 16,0 0 6-16,0 0-6 0,0 0 1 0,0 0 0 15,0 0-6-15,0 0 6 0,0 0-6 0,1 0 1 0,-1 0-1 16,4 0-5-16,-3 0 5 0,2-1 12 0,1-1-17 16,0 0 0-16,1 1 0 0,3-2 0 0,-2 2 0 0,-1-1 0 15,3 1-6-15,-2-2 6 0,0 1 0 0,1 2 0 0,-2 0-5 16,0-1 5-16,-1 1-6 0,2 1 6 0,-3-1 0 16,2-1 0-16,0 2 11 0,-2-1-16 0,2 0-1 15,-2-1 6-15,3 1-5 0,-1 0 5 0,-2 0-5 0,4 0 5 16,-6 1 0-16,6 1 0 0,-1 1 0 0,-5-2-6 15,4 2 6-15,0 0 0 0,-2 0 0 0,0 2-16 0,1 1 21 16,-1-3-5-16,0 1 0 0,1 1 0 0,0-2 0 16,-1 1 0-16,-2 1 6 0,3 1-6 0,-3-2 0 15,-1 1 0-15,2-1 0 0,-1 1-11 0,-1-1 16 0,2 2-5 16,-4 0 6-16,2-1-6 0,2-1 5 0,-4 1-5 16,2 1 6-16,2 0-1 0,-2-2-16 0,2 1 17 0,-2 1 10 15,-4-2-16-15,4 1 5 0,0-1-5 0,0 1 6 16,0 1 10-16,-3-2-16 0,0-1 6 0,0 0 5 15,1 2-11-15,-3-1 0 0,1-1 0 0,-1 2 0 0,2 1 11 16,-2-2-11-16,2-1 0 0,0 2-5 0,-2-1 5 16,2 1 11-16,-5-1 0 0,3 1-11 0,-1-3 0 0,-1 3 0 15,0-3 0-15,-1 2 0 0,0 1 17 0,-2-3-5 16,0 2-1-16,-2-1 1 0,3 1-12 0,-4-1-12 0,0-3 24 16,3 5-24-16,-2-4 24 0,3 1-12 0,-4 1-12 15,4-2 29-15,1 1-17 0,0-2-11 0,-1 0 22 16,1 0-22-16,3 1 11 0,-3-1 11 0,3 0-16 0,2 0-7 15,2-1 1-15,-1 1-7 0,2 0-10 0,-2 0 0 16,1 0-26-16,1 0-5 0,-2 0-88 0,1 0 66 0,-1 0-21 16,-1 0-1-16,-2 1-25 0,2 2-28 0,-3-3-71 15,-1 0-13-15,6 5 28 0,-7-1 28 0,4 1 23 0,0 1 22 16</inkml:trace>
  <inkml:trace contextRef="#ctx0" brushRef="#br1" timeOffset="58882.91">8338 7177 73 0,'0'0'78'0,"0"0"1"0,0 0-11 15,0 0-4-15,0 0 1 0,0 0-4 0,0 0-4 0,0 0-10 16,0 0-3-16,0 0-12 0,0 0 5 0,0 0-4 16,0 0 0-16,0 0-8 0,0 2 8 0,0-2-7 15,0 1 8-15,0-1-1 0,0 2-3 0,3-2 0 0,-3 1-4 16,4 1 1-16,-1-2-4 0,0 0-19 0,2 0 19 16,-2 0-20-16,3 0 24 0,0 0-23 0,-1 0 12 15,0 0-1-15,1 0 1 0,0 3 11 0,1-3-11 0,-4 1-1 16,3 2-7-16,1 0 8 0,-1 0 8 0,2-1-8 0,0 1 8 15,-2-3-16-15,2 0 4 0,1 1 8 0,-1 1-12 16,2-2 1-16,-1 0 7 0,3 0 0 0,-1 0-3 16,1-3-17-16,-4 4 16 0,5-1 1 0,-1 0-1 0,1 0-20 15,0 0 8-15,-1 0 8 0,0 0-16 0,0 0 20 16,-1 0-3-16,0 2-22 0,0-2 26 0,1 0-5 0,0 0-21 16,-4 0 22-16,3 0-1 0,0 0-16 0,-1 0 16 15,-1 0-8-15,3 1 9 0,0-2-22 0,-3 1 21 16,2 0-20-16,0 0 3 0,1 0 1 0,0 0 21 0,-2 0-5 15,2 0 0-15,-1 0-3 0,-1 0-1 0,1 0 0 16,-2 0 0-16,-1 0 1 0,2 0-22 0,-1 0 4 16,-1 0 13-16,0 0 8 0,1 0 1 0,-1 0-5 0,-3 0 0 15,3 0 1-15,1 0-18 0,-2 0 0 0,-1 0 13 0,2 0 9 16,-1 0-1-16,0 0-16 0,0 0 3 0,1 0-7 16,-2 0 20-16,3 0-4 0,-2 0 1 0,1 0-1 0,0 0 0 15,-1 0 0-15,1 0 1 0,0 0-5 0,0 0 0 16,0 0 4-16,-2-3-4 0,2 3 0 0,0-3 4 15,-2 3-4-15,1-2 0 0,1 2-8 0,0 0-9 0,-1-1 21 16,1-1-13-16,0 2-3 0,0 0 16 0,0 0 0 16,0 2 0-16,0-2 1 0,0-2-1 0,0 2 0 0,-2 0 0 15,2 0-4-15,0 0 5 0,0 0-1 0,1 0 0 16,-1 0-4-16,0 0 0 0,3 0 0 0,-1 0 0 0,-1 0 0 16,2 0-8-16,0 0 12 0,-1 0-4 0,2 0-13 15,0 0-4-15,0 0 21 0,-1-1 1 0,-1-1-18 16,-1 2 21-16,2 0-20 0,-1 0 20 0,-1-2-16 0,1 1-5 15,-1-2 22-15,-1 2-1 0,3-2 0 0,-3 3 1 16,2-5-1-16,0 2-3 0,0 0-18 0,1-1 17 0,-2 4-17 16,3-3 18-16,-3 3-18 0,-1-3 0 0,0 3 5 15,0-2 12-15,0 2-12 0,1 0 8 0,-4 0-8 16,1 2-1-16,-1-4 13 0,2 4 9 0,-1-2-21 0,0-2 20 16,-3 2-8-16,0 0-12 0,2 0 12 0,-3 0 0 0,3 0 0 15,1 0 9-15,-2 0-21 0,0 0 16 0,0 0-16 16,1 0 20-16,2 0-12 0,-1 0-12 0,0 0 12 15,-1 0-9-15,0 0 1 0,0 0 20 0,-1 0-3 0,1 0-18 16,-4 0 22-16,2 0-26 0,-3 0 22 0,0 0-22 16,0 0 22-16,2 0-9 0,-4 0-5 0,2 0-3 0,0 0-17 15,0 0 0-15,0 0 9 0,0 0-17 0,0 0-15 16,0 0-8-16,0 0-46 0,-1 0-39 0,-5 0-60 16,3-3-3-16,0 3 24 0,-1-3 22 0,0-1 19 0</inkml:trace>
  <inkml:trace contextRef="#ctx0" brushRef="#br1" timeOffset="59418.81">9505 6947 80 0,'1'0'79'0,"3"0"6"0,-1 0-13 15,0 0 3-15,0 0-4 0,2 2-17 0,0 0-3 16,3 1-4-16,-4 1-7 0,3 1-4 0,-2-1 4 0,1 1-3 15,3 2-8-15,-2-1 8 0,-1 3 7 0,2 0-21 16,0-3-1-16,0 2 19 0,0 1-3 0,-2-2-19 16,3 2 7-16,-1 0 1 0,0 0-4 0,0 0 0 0,0 0 0 15,-2-1-3-15,2-1-1 0,-1 2-3 0,-1-1-1 16,0 1 9-16,1-3-16 0,-3 0 4 0,3 0-4 0,-1 0-4 16,-3-2 4-16,3 2-4 0,-1-3-8 0,-2 3 12 15,1-3 4-15,-1 0-8 0,-2 0 0 0,-1 2 4 16,0-2-4-16,2 0 4 0,-2 0 8 0,0 1 0 0,0-1 1 15,-2 2-13-15,2-2-8 0,0 3 24 0,0-2-20 16,-3 2 21-16,0-1 0 0,1 1-21 0,-4 0 16 0,1 0 1 16,0 1 8-16,-2-1-3 0,0 0-10 0,-1 3 1 15,0-1-13-15,-1-2 22 0,1 3-26 0,0-2 12 0,-3 0-12 16,2 1 13-16,-1 1-1 0,-1-1-3 0,0-2-5 0,1 1 4 16,-2-1-8-16,2 2-9 0,-1-2-22 0,-3 0 1 15,3 0-29-15,1-3-16 0,-2 1-25 0,-1 1-56 16,-1-4-73-16,1 4 17 0,-1-2 39 0,0-2 1 0,3 0 30 15</inkml:trace>
  <inkml:trace contextRef="#ctx0" brushRef="#br1" timeOffset="60796.77">8291 7212 105 0,'0'1'71'0,"0"4"-3"15,0-2 0-15,0 0-4 0,0 0-10 0,3 1-7 16,-3-1-18-16,0 3-1 0,0 0 16 0,3 0-4 0,-3-1-4 15,5 1 0-15,-2 1-10 0,-2-1-1 0,3 3-3 16,-1-3 8-16,2 3-12 0,-2 2 0 0,3-2 5 0,-4 1-5 16,2 0 1-16,-2 0 3 0,3 3-3 0,0-2-1 15,-4 2-10-15,1 1 18 0,-1-2-18 0,3 3 18 0,-3 0-3 16,1 1 0-16,1-1 0 0,1 3-4 0,-4 0-8 16,2 0 1-16,4 0 7 0,-6 1-7 0,5 1 7 15,-2 1-11-15,-3-1 0 0,5 1 0 0,-3 0 0 0,1 0 7 16,5 0-7-16,-4 1 0 0,-2 1-4 0,4-1 0 15,-4-1 0-15,1 2 0 0,4-2 0 0,-3 1 0 0,-2-1 0 16,2 2 4-16,-4-2-4 0,0 0 4 0,0 0-4 16,0 1 4-16,4-1-4 0,-6 0 0 0,2-1 12 15,0 1-12-15,0 0 4 0,-2 0 0 0,2-2-4 0,0 1 0 16,0-2 0-16,0 1 0 0,0-1 1 0,0 0 3 0,0 2-4 16,0-4-4-16,0 1 0 0,0-1 4 0,2 0 4 15,0 0 4-15,-1-1-20 0,2 1 12 0,1 1 9 16,-3-2-17-16,4 1 12 0,-5 0-8 0,6 3 0 0,-3-3 8 15,2 1-8-15,0-1-4 0,-4 2 12 0,3-3-12 16,-1 0 4-16,2 0 8 0,-2 0 1 0,4 0-5 0,-5-1 0 16,1 0-12-16,-3 0-5 0,4 1 13 0,-3 0-4 15,2-1 4-15,1 1 8 0,-3-2 1 0,-1 2-5 0,0 0-12 16,2 0 8-16,-1-1 8 0,1 1-4 0,-2 0 0 16,4 1 0-16,-4-1 1 0,2 0-1 0,-2 2-4 15,0-4 4-15,5 4-4 0,-7-2-8 0,4 1 12 0,-1-1-8 16,1 2-5-16,-4-1 13 0,4-1 1 0,-4 3-1 15,2 2-13-15,2-1 14 0,-4 1-14 0,2 1 1 0,0 1 12 16,0 0 0-16,0 3-8 0,0 0 8 0,0 0 0 16,0 1 1-16,0 1-1 0,0 0 0 0,0-1 0 15,0 0-4-15,0 3 4 0,0-2-4 0,0-1-4 0,0-1-4 16,2 0 4-16,-2 0 8 0,3-1 0 0,0 0 0 16,-3 0-4-16,0-2-8 0,4 1 4 0,-3 1-5 0,2-4 5 15,-1 3 8-15,-2 0-12 0,3-2 8 0,-3 0 8 16,1 0-12-16,1 0 8 0,-1-2 0 0,-2 0 1 0,6 2-1 15,-7-3 0-15,5 2 0 0,-1 0-21 0,-4-2 22 16,2-1-1-16,0 1-13 0,2 0 5 0,0 1-4 0,-1-3-5 16,-1 1 13-16,2 2 9 0,-4-1-1 0,5 0 0 15,-1 0-3-15,-2 2-1 0,3-2 0 0,-6-2 0 0,6 2 0 16,-3-1 1-16,0 1-14 0,0-2 5 0,0-1 8 16,0 0 0-16,-3 0 1 0,6 2-1 0,-3-4-8 0,0 3-13 15,0-2 21-15,0 1-4 0,0-1-13 0,0-1 22 16,0 1-9-16,0-1-9 0,-3 1 18 0,3-4-9 15,0 4 0-15,0-4-9 0,0 1 22 0,0-1-21 0,0-1 3 16,0 0 14-16,0 0-13 0,0-2 20 0,0 1-7 16,0-2-13-16,0 2 21 0,0-4-26 0,3 2 13 15,-3-1 1-15,3-1 7 0,-3-1-20 0,2-1 21 0,0-1-22 16,0-1 22-16,-2 2-5 0,2-2 1 0,-2 1 0 16,0 1-14-16,0 1 1 0,-2-2-17 0,4-1 4 0,-4 0-13 15,2 1-8-15,0 1-11 0,0-2-28 0,0 2-15 16,0-2-55-16,-2 0-63 0,-2-4-6 0,1 2 29 15,-2-1 22-15,1 0 22 0</inkml:trace>
  <inkml:trace contextRef="#ctx0" brushRef="#br1" timeOffset="62627.53">7056 10774 112 0,'0'0'96'0,"0"0"-6"15,0 2-4-15,0-4-15 0,0 2 5 0,0 2-26 0,0-2-10 16,0 1-4-16,0-4 4 0,0 3-3 0,0 0-4 16,0 0 0-16,0 0-4 0,0 0 8 0,2 3 0 0,-2-3-3 15,1 0-11-15,2 0 10 0,-1 0-2 0,1 0-5 16,3 2 1-16,-3-2-19 0,2 1 11 0,0-1-4 0,-2-1 4 15,2 1-3-15,1 1-4 0,0-1-1 0,-1 0-7 16,0 0 8-16,0-1 0 0,1 1-1 0,2 0-3 16,-2 0 4-16,-1 0 0 0,3 0 0 0,0 0-4 0,-2 0 0 15,2 0 0-15,-1 0 12 0,2 0-8 0,-1 0-4 16,0 0 8-16,0 0-8 0,4 0-8 0,-2 0 12 0,-2 0 5 16,4 0-1-16,-1 0-3 0,1 0-1 0,0 0-16 15,-1 0 0-15,3 0 0 0,-1 0-1 0,-2 0 5 16,0 0 5-16,0 0 11 0,2 0-3 0,0 0-9 0,-2 0-8 15,1 0 8-15,-1 0-8 0,2 0-1 0,0 0 10 16,1 0 7-16,2 0 1 0,-2 0-5 0,3-2 0 16,-2 2 1-16,0 0-1 0,1 0 1 0,0 0-5 0,-2-3 0 0,2 3 1 15,-5-3-1-15,5 1 0 0,-5 0 0 0,3-1-21 16,-1 0 5-16,-2 0 12 0,1-2 8 0,-4 2-21 16,4-1 13-16,-2 1 9 0,-1 0-5 0,0 0 0 0,0 1 1 15,-1 1-1-15,0-1 0 0,0 2 0 0,0 0 1 16,0-2-1-16,-2 2-4 0,1 0 0 0,0 2 0 15,0-2 0-15,-2 0 0 0,1 0 0 0,-1-2 0 0,0 2-17 16,-1 0 13-16,1 0 8 0,-2 0 0 0,0 0-4 16,0 0 0-16,-1 0-17 0,1 0 0 0,1 0 4 0,-3 0-41 15,-1 0 67-15,2 0-1 0,-1 0-20 0,2 0 20 16,-1 0-3-16,1 0-18 0,-3 0 18 0,0 0-1 16,1 0-21-16,1 0 22 0,0 0-1 0,-1 0-20 0,-2 0 12 15,1 0 8-15,0 0 0 0,1 0-20 0,-1 0 3 16,2 0 18-16,-4 0-1 0,4 0-20 0,1 0 20 0,0 0-21 15,-3 0 22-15,0 0-1 0,2 0-12 0,-4 0 12 16,4 0-20-16,0 0 20 0,-1 0-20 0,-2 0 12 0,-1 0-5 16,2 0 14-16,0 0-1 0,0 2-20 0,0-2 3 15,0 0 18-15,0 0-1 0,0 3-21 0,0-3 22 16,0 2-1-16,0 1 1 0,0 0-5 0,0 3-17 0,-2-5 22 16,-1 5-5-16,0-1 4 0,1 1-3 0,-1-2-1 0,0 2 0 15,-2-1 0-15,-1 0-4 0,1 2-8 0,0-3-9 16,2 2 21-16,-2 0-12 0,2 0-5 0,-3 2 13 15,3-1 8-15,-2 1-3 0,0 1-1 0,-1-2 0 0,1 2 0 16,-4 2 1-16,4 1-1 0,-1 0-4 0,-2-2 4 16,1 4-4-16,-2 0 0 0,0 0 0 0,-1 1 0 0,1 3 0 15,-1-1 4-15,-1-1-12 0,-1 2-9 0,0 0 13 16,-2-2-1-16,3 2-7 0,-2-1-1 0,-1 0 22 0,1 1-1 16,-2-2-21-16,2 2 22 0,-1-1-1 0,-2 1 1 15,2-2-1-15,1 1-4 0,-4-1-16 0,4 0 20 16,0 0-21-16,-1-1 1 0,1-2 20 0,-1-1 1 0,3 0-1 15,0 0-12-15,0-1-9 0,0-1 1 0,5-1 3 16,-2 0 22-16,0-3-5 0,3 1-16 0,0 1 16 0,2-2-16 16,-2-2 16-16,-1 3 1 0,3-3-1 0,3 1-16 15,-5-2 16-15,2 1-16 0,0-1 12 0,-2 0 4 16,0 2 1-16,1-2-1 0,1-1 1 0,1 2-18 0,1-3 1 16,-4 2 21-16,3-1-9 0,2-1 9 0,0-1 0 15,0 0-5-15,0 0 1 0,0 0 0 0,0 0-1 16,-3 0 1-16,3 0-22 0,0 0 22 0,0 0-18 0,0 0 18 15,-2 0-1-15,2 0-16 0,0 0 16 0,-1 0 1 0,-1 0-4 16,4 0-1-16,-2-3 0 0,0 2-21 0,-2-2 8 16,2-1 13-16,0 0 1 0,0-2-23 0,0 2 23 0,0-2-23 15,0 0 5-15,0 0 22 0,0-1-22 0,0 2 22 16,0 0-9-16,3-1-13 0,-3 2 21 0,2-1-21 16,1-1 22-16,0 1-9 0,2 0-13 0,-2 0 22 0,3 1-1 15,-1-1-21-15,0 1 22 0,0-1-22 0,1 1 22 16,-3-1-9-16,3 2-13 0,-1 2 21 0,0-1-16 0,1 2 16 15,-1-1-8-15,0-1-8 0,1 2 16 0,2 0-16 16,-2 0 16-16,2 0-16 0,2 2 21 0,-1-2-9 16,-1-2-13-16,0 2 9 0,5 0 5 0,-4 0-10 0,5 3 18 15,-4-3-21-15,3 3 21 0,-1-2-9 0,-1 3-13 16,3-1 22-16,-1-3 0 0,0 1 0 0,1 1-13 16,-1 1 5-16,1-2-1 0,0-1-4 0,0 0 5 0,1 0 8 15,0 0-13-15,-2 0 0 0,0 2 4 0,1-1-4 16,0 1 5-16,-1-1-5 0,-2-1 0 0,1 1 4 0,0-1-4 15,-1 0 0-15,-2 2 5 0,2-4-5 0,-1 4 0 16,1-2-5-16,-3 0-8 0,1-2 13 0,-1 2 9 0,1 2-9 16,1 0-18-16,-2-1 18 0,3 1-13 0,-3-2 0 0,0 1-26 15,4-1-8-15,-4 2-21 0,0-2-26 0,2 1-18 16,-3-2-81-16,0 1-42 0,-1-2 35 0,-1-1 27 0,0 2 19 16,-1-3 19-16</inkml:trace>
  <inkml:trace contextRef="#ctx0" brushRef="#br1" timeOffset="63146.7199">8234 11227 73 0,'2'0'100'0,"-2"0"-7"0,0 0-22 16,0 0-6-16,0 0 13 0,-2 2-42 0,2-1 15 0,0 4-4 15,0-3-14-15,0 3-1 0,0 0-3 0,0 1-3 16,0 1-4-16,0 1 0 0,-2 2-4 0,1-2 4 0,-2 2-3 16,1-1-12-16,-1 2 12 0,-2 1-1 0,3 0-3 15,-4 1 11-15,0 1 0 0,1-1 1 0,0 2-1 16,2 0-3-16,-2-2-1 0,2 4 1 0,-2-2-4 16,-1 0 1-16,0 0-5 0,3 2 0 0,-2-2-7 0,0 1-12 15,0-2 4-15,-1 1 12 0,0-2-4 0,1-1 3 16,2 0 1-16,-2 1-4 0,3-3 4 0,-1-2-5 0,2 0 5 15,-4 0 0-15,5-2 0 0,-1 1 0 0,1-1 0 16,0-1 0-16,0-2 8 0,0-2-8 0,0 1 0 0,0-1 0 16,-2-1-4-16,4 2 9 0,-2-2-17 0,0 0 16 15,0-2-16-15,0 2 0 0,0-3-4 0,0 2-4 16,0-2-5-16,-2 0 5 0,2-3-12 0,0 0-20 0,0-3-8 16,0 0-23-16,0-2-10 0,0-1-51 0,0 0-50 15,0-1-11-15,0 1 14 0,0-2 21 0,0-1 12 0</inkml:trace>
  <inkml:trace contextRef="#ctx0" brushRef="#br1" timeOffset="63616.43">8224 11230 48 0,'2'0'75'15,"1"2"-4"-15,-1-2-3 0,1 3 0 0,-3-2-7 16,2 0-11-16,-1 1-3 0,-1 1-4 0,0 0 0 0,6 0-3 16,-6 0-7-16,5 0 6 0,-2 2-9 0,-1-2-1 15,3 3 0-15,-2-3 8 0,0 1-11 0,3 1 7 0,-1-1 0 16,-2 1-3-16,2 0-3 0,-2 2-16 0,2-1 0 16,-2-1 0-16,0 3 16 0,5 2-1 0,-5-2-3 15,2 1 0-15,0 2 0 0,0-1-3 0,-1 1-1 0,2-3-11 16,-3 3 3-16,2 1 1 0,0-3-4 0,-2 3 0 15,1-1-8-15,0-1 11 0,2-1-3 0,-4 0 4 0,1 1 0 16,2 1 0-16,1-2 0 0,-1 0-4 0,0 2 0 16,1-4 0-16,-1 3 0 0,-2 0-4 0,3-2 4 15,-1 3 0-15,0-2 0 0,1 2 0 0,-3-1 0 0,0-1-4 16,1 2 0-16,-3-4 9 0,1 4-22 0,-1-4 13 16,-1 4-4-16,4-4 5 0,-4 1-1 0,0 1 0 0,1-3-4 15,-1 1 0-15,2-2-4 0,1 1 12 0,0 1-8 0,-3-2 0 16,3-1-4-16,-1-1 4 0,1 3-4 0,0-4 0 15,-3 2-1-15,2 1-3 0,1-2-12 0,-3 3 8 16,0-5 8-16,1 2-4 0,1 0-4 0,-4 2-20 0,2-2 12 16,0-2-8-16,0 0-3 0,0-1-4 0,0 2-15 15,0-4-4-15,-1 6-17 0,-2-4-15 0,1-4-58 16,-3-1-45-16,-1 0 2 0,0 1 34 0,-1-4 17 0</inkml:trace>
  <inkml:trace contextRef="#ctx0" brushRef="#br1" timeOffset="63944.4">8120 11544 73 0,'-2'0'143'0,"2"0"-15"0,0 0-2 0,2 0 0 0,-2 0-6 16,-2 0-25-16,4 0-6 0,-2 0-7 0,-2-2-6 15,2 2-15-15,0 0-3 0,0 0 9 0,3 0-11 0,-1-1-4 16,1-1 6-16,-1 2-4 0,4-2-3 0,-1 2-4 16,3-1-8-16,0-2-3 0,1 0-5 0,3-1-4 15,0 1-4-15,-1-3-5 0,3 1-18 0,-1-1-4 0,1-2-1 16,-1 0-13-16,1 2-28 0,2-3-29 0,-2 1-7 15,0-1-27-15,1 0-36 0,-1 2-30 0,-1-4-65 0,0 3 35 16,0-2 18-16,3 0 25 0,-3 2 20 0</inkml:trace>
  <inkml:trace contextRef="#ctx0" brushRef="#br1" timeOffset="64641.96">8683 11259 94 0,'0'0'68'0,"0"0"-4"0,0 0-3 16,0 0-4-16,0 0 1 0,0 0-23 0,3 0 1 0,-3 0 4 15,3 0-1-15,-1 0-20 0,-2 0 2 0,2 0-3 16,-1 1 0-16,-1 1 19 0,0 1-23 0,3 0 19 16,-3 0-18-16,0 1 7 0,0 2-4 0,0-1 0 0,0 1 1 15,0 1-1-15,5-1-3 0,-2 1 0 0,-2-2-1 16,3 3-3-16,-1 1 4 0,-3-3 0 0,3 1-4 0,0 1-3 16,-1-2 3-16,1 1-3 0,-1 1 3 0,-2 1-4 0,1-2 5 15,-1 1 6-15,2-1 1 0,2 1-4 0,-4 0 1 16,0-1-1-16,0 0 0 0,2 2-11 0,-1-3 11 15,1 4-3-15,-2-2-1 0,0 0 5 0,0-1-1 0,0 2-3 16,0-1-1-16,2-1 5 0,-1 2-12 0,-2-1 4 16,-1 1 7-16,2-3-7 0,0 1 0 0,0 0 0 0,0 1 0 15,0-2-12-15,0 2 20 0,0-1-8 0,0 1 0 16,0-1 0-16,0-1-8 0,0 0 4 0,0 0 4 16,0 0 0-16,0 1 0 0,0 0 0 0,0-3 8 0,0 2-8 15,0-1-4-15,0-1 12 0,0 1-11 0,0-1 11 16,0 1 0-16,0-1-20 0,0 1 0 0,0 1 12 15,0-4 5-15,0 0-5 0,0 1 0 0,0-1 1 0,0 1-5 16,0-3 0-16,0 3-17 0,0-3 13 0,0 0 5 16,0 0-14-16,0 0 5 0,0 1-4 0,0-2-5 0,0 2 5 15,0 1 0-15,0-2-8 0,0-3-1 0,0 3-7 16,0 0-20-16,0-3 0 0,0 1-27 0,0-2-25 16,0-1-36-16,0-2-79 0,0-1 15 0,-3-1 13 0,1-1 30 15,-2-4 17-15</inkml:trace>
  <inkml:trace contextRef="#ctx0" brushRef="#br1" timeOffset="65825.69">8640 11352 73 0,'0'1'89'0,"0"-2"-14"0,-3 1-11 15,3 1-6-15,3-4 6 0,-6 0-14 0,3 0-17 16,0 0 13-16,0 2-20 0,0-2-1 0,0 0 15 0,0-2-7 16,3 1-12-16,0-2 9 0,2 3-5 0,-2-1 1 15,-1-1 0-15,4 0-4 0,-1 1-4 0,1-2 1 16,2 1-5-16,0-1 9 0,-3 2 3 0,1-2 0 0,0 0-3 15,1 1-1-15,-1 0-3 0,1 1-4 0,-1 0 0 16,3 2-3-16,-4-2-1 0,1 2 1 0,2 0-1 16,-2 2-3-16,2 0-8 0,-3-1 8 0,0 2-1 0,3-1 1 0,0 0-20 15,-4 0 20-15,3 0-4 0,-1 0 0 0,-1 0 0 16,3 0 0-16,-4 2-1 0,1-2-10 0,2 0-5 16,-4 0 12-16,3 2 8 0,-1-2-4 0,-1 1 0 15,-2 1-12-15,4 1-4 0,-2-2 1 0,-1 2 18 0,2 1 1 16,-2 0 0-16,1 0 0 0,-1-1-5 0,-1 2 1 15,1-3 0-15,1 5 0 0,-4-4 0 0,0 0 0 0,1 1 0 16,-1 0 0-16,0 0-1 0,0 0-10 0,2-1-5 16,-2 0 4-16,-2 1 20 0,2 0-20 0,0-3 0 0,0 2 20 15,0 2-20-15,0-4 24 0,0 3-12 0,0 1 11 16,0 0-19-16,0-1 20 0,0 0-8 0,-3 1 4 16,1 1-9-16,-1 0 5 0,1-2 0 0,-1 3 0 0,-1-1-12 15,1 1 8-15,-2-1 0 0,0-1 0 0,0 2 4 16,4-2-4-16,-3 1 4 0,1-1 8 0,0 0-8 0,0 0 0 15,2-1 8-15,-1 1-8 0,-1-2 0 0,1 1 8 16,1-2 0-16,-3-1-16 0,4 2 21 0,0-3-5 16,0 2-7-16,-1-1-5 0,1-1 21 0,-2 0 0 0,2 0-9 15,2 0-3-15,-2 2 4 0,0-4 0 0,0 4 0 16,0-2 1-16,0 0-5 0,-2-2-9 0,2 2 13 0,0 0 1 16,0 0 0-16,0 0 4 0,0 0-9 0,0 0 1 0,0 0-9 15,0 0 4-15,0 0-5 0,0 0 5 0,0 0-4 16,0 0 9-16,0 0-14 0,0 0 4 0,0 0-4 15,0 0 0-15,0 0-4 0,0 0-1 0,0 0 0 0,0 0 5 16,0 0-4-16,0 0-1 0,0 0 1 0,0 0-1 16,0 0 5-16,0 0-4 0,0 0-1 0,2-1 1 0,-1 1-6 15,3-2 1-15,-1-1 0 0,0 0 1 0,0 0 12 16,3 0-8-16,-1 0-1 0,0 0 1 0,0 2-1 0,-2 1 1 16,2-3-1-16,-2 1 1 0,1 2-9 0,1 0 8 15,-2 2 14-15,2-1-22 0,0-1 22 0,0 0-9 16,-2-1 0-16,3 1-14 0,0 0 23 0,-1 1-22 0,-2 1 9 15,4-1 4-15,-2 2-5 0,2-1-3 0,-2 1 8 16,1 0 0-16,-1 0 0 0,0-2 8 0,1 2 1 16,0-1-13-16,-1 2-9 0,0-3 0 0,0 3 21 0,0-3-3 15,2 2-10-15,-4 0-8 0,1 0 0 0,-1 0 0 16,-2 2 13-16,1-2 9 0,-2 0-9 0,0-2 0 0,2 2 0 16,-1 0-13-16,-2-2 26 0,2 3-13 0,-1-1 0 15,0-2 9-15,0 2-1 0,0 0 1 0,2 0 0 16,-2 2-5-16,0-2 0 0,0 0 1 0,0 1-1 0,-2 1-17 15,2-1 0-15,0 1 13 0,0-1 9 0,0 2-14 0,0-1-8 16,0-1 5-16,0 2-1 0,0-2 0 0,0 1 5 16,0 0 0-16,0-1 0 0,0 1-1 0,0-2 1 0,0 0 0 15,0-2 21-15,0 2 0 0,-3 2-8 0,3-2 4 16,0 1-13-16,-3 1 4 0,1 1-4 0,1-1-9 0,-3 3 14 16,1-3 8-16,-3 4-13 0,3-2 4 0,0-1 9 15,3 2-13-15,-5-2 9 0,5 0-9 0,-6-2 9 16,4 2-9-16,0-1-5 0,1 2 5 0,-2-2 9 0,3-1-9 15,-4-1 9-15,0 3-5 0,2-3-4 0,-4 2 5 16,6-2-5-16,-2 0-9 0,-4 0 13 0,4 0 1 0,-1 0-1 16,-4 0 1-16,3 0 4 0,-2 0-5 0,1 0 5 15,2-1 0-15,-5 3 9 0,0-5-9 0,2 6 9 16,1-6-13-16,0 2 13 0,0-1-8 0,-2 1-10 0,2-2 14 16,-1 2-10-16,1-2-4 0,0 0-4 0,0 4-1 15,-1-4 0-15,3 0 1 0,-2 3-1 0,2-5-4 16,-2 4-23-16,0-1 18 0,1-1-18 0,-2 0-12 0,-1 0-4 15,4 0-25-15,-3-3-2 0,1 2-19 0,-3-5-60 16,0 1-45-16,3-1-30 0,-3-1 25 0,2-4 39 0,-2 4 15 16,0-5 15-16</inkml:trace>
  <inkml:trace contextRef="#ctx0" brushRef="#br1" timeOffset="73200.03">27308 11085 66 0,'0'1'75'0,"0"-2"-4"16,0 1-3-16,0 0-7 0,-1 0 0 0,1 0-15 0,1 0-6 15,-1 0-4-15,3 0-4 0,-3 0-3 0,2 0 0 16,0 0-4-16,-2 0-3 0,0 0 0 0,1 0-19 0,1-3 5 16,-4 3 6-16,4 0-6 0,-4-2-1 0,2 2 15 15,-1-1-15-15,1 1 15 0,0 0-14 0,0-2 14 16,0 2-11-16,0 0 3 0,0 0 1 0,0 0-4 0,0 0 0 16,0 0-3-16,0 0 7 0,0 0-8 0,1 0 8 15,2 0-11-15,-3 0-1 0,5 0 1 0,-5 0 7 16,3 0-11-16,-3 0 4 0,2 0 4 0,0 0-8 0,0 0 0 15,-2 0 0-15,0 0 0 0,-2 0 0 0,2 0 0 16,2 2 7-16,-4-1 1 0,4 4 7 0,-2-3-12 0,0 3 9 16,0 3 6-16,0-3 1 0,0 3-3 0,0 2-5 0,2 1-11 15,-4-2 19-15,2 0-19 0,0 1 19 0,0 1 0 16,0 0-19-16,0-1 20 0,0 1-5 0,0-2-15 0,0 0 0 16,0 0 12-16,0 0-12 0,0-2 8 0,0 2 3 15,0-3-3-15,0 2 0 0,0-1 0 0,0 1-4 16,0-1-8-16,2-1 12 0,-2 2-1 0,0-1 1 0,0-1 0 15,0 2-4-15,2-1 4 0,-2 1-4 0,0-3 4 16,0 3-4-16,0 0 0 0,-2-3 0 0,2 2 0 0,2-1 0 16,-2 1-4-16,1-1 4 0,-1 0-4 0,0 0 4 15,2 0 0-15,-1-1 8 0,3 0-12 0,-3 2 0 16,2-3 0-16,-3 2 0 0,0-1 0 0,5 1 0 0,-5 0 0 16,3-2 0-16,-3 1 0 0,2 1 4 0,-2-2-4 15,0 2 0-15,2-1 4 0,-2-1-8 0,1 1 4 16,-2-1 0-16,2 1 0 0,-1-1 0 0,0 1 0 0,0-1 4 15,0 1 4-15,0-2-8 0,-1 1 0 0,1 2-8 16,0-1 12-16,0-1-8 0,0-1 8 0,0 2-4 0,0-1 4 16,0 1-4-16,0-2 0 0,0-2 0 0,0 1-4 15,0 1 4-15,0-2 0 0,0 0 0 0,0-1 0 0,0 0-4 16,0 0 4-16,0 2-4 0,0 0-4 0,0 1 12 0,0 0 0 16,0-2-4-16,0 2 0 0,0 0 4 15,0 2-4-15,-2-2 0 0,2-2 0 0,0 1 0 0,0-1-4 16,-2 4 0-16,2-2-4 0,0-3 4 0,0 1-8 0,-1 0-20 15,2-1-7-15,-1 0-20 0,0 0-6 0,0 0-41 16,0-2-62-16,0-4-36 0,0 1 20 0,0 1 23 16,2-2 19-16</inkml:trace>
  <inkml:trace contextRef="#ctx0" brushRef="#br1" timeOffset="74780.89">27616 11641 69 0,'0'0'79'0,"0"-3"-8"0,0 2-7 16,-3 1-3-16,2-2-3 0,-4 1-23 0,4-3 8 16,-2 0-10-16,-1 1 6 0,-1 2-2 0,2-1-5 15,-2-1 1-15,1-2-8 0,-1 3 1 0,1-1-1 0,-1 1-3 16,0-1 0-16,0 3 4 0,-1-1-4 0,-2 1 0 15,2-2 0-15,-1 2 8 0,1 0-4 0,-1-3 0 0,-2 2-3 16,3-2-1-16,-2 3 1 0,0-3-15 0,0 3 7 16,0-2 8-16,0 1-16 0,2-2 1 0,-3 1 7 15,1 1 1-15,-1-1 7 0,0 1-8 0,1 1-3 0,0-2-1 16,3 0 1-16,-4 1 4 0,3 1-4 0,-1 1-1 16,-1-2 9-16,-1 2-8 0,4-2-4 0,-3 0 0 0,2 1 0 15,0 1 0-15,-4-1 0 0,4 0 8 0,0 0-12 16,-2 0 8-16,-3-1-8 0,3 1 4 0,0 0 8 0,0 2 1 15,-5-2-1-15,5 2 0 0,0 1-16 0,-2 0 0 16,0-3 21-16,2 3-21 0,0-1 4 0,-1-1 17 0,1 1-21 16,0-4 21-16,2 7-21 0,-2-5 8 0,1 0 1 15,1 0-9-15,-3 3 8 0,2-2 1 0,1-1 8 16,-1 3-9-16,4-1 1 0,-4 1-13 0,0-2 21 0,1 4-13 16,-1-3-8-16,2 2 8 0,1-3 1 0,-4 2-1 15,3 0 0-15,1 0 9 0,-3 1-21 0,2 1 12 0,-1-2 0 16,5 0-12-16,-6 0 12 0,4 1-8 0,-2 1 8 15,4 0-8-15,-3-2 17 0,1 1-9 0,-3 2-13 0,2-1 14 16,0-1-14-16,1 1 13 0,-2-1 9 0,0 1-8 16,2 1-1-16,-4-1 1 0,0 3-1 0,4-2 0 15,1 0-4-15,-2 2-8 0,-1-2 12 0,2 3 0 0,-2 0-8 16,2 0 8-16,1-3 1 0,-1 2-1 0,3-1-4 16,-1 2 0-16,-3 0 5 0,3-2-5 0,1 1 4 0,-2-2-4 15,2 1-9-15,2 1 14 0,-4-1-5 0,2 0-9 16,0 1 13-16,0-2-4 0,0 2 5 0,0-1-5 15,0 0 13-15,0 1-13 0,0-2 0 0,0 1 9 0,0 1-9 16,0-2 4-16,0 2-4 0,0-4 0 0,0 4 0 16,0-2 0-16,0 1 0 0,0-1 0 0,0 2 0 0,0-1 0 15,2 0 0-15,-1 1 0 0,3 1 0 0,-3 0 0 0,4-1 0 16,-5 1-8-16,3-2 8 0,2 1 13 0,-2-1-13 16,2 1-9-16,-4-2 18 0,2 1-18 0,1-2 9 15,-1 1 0-15,-1-2-9 0,2 2 9 0,2-2 5 0,-6 0-1 16,3 0 0-16,-1-1-4 0,1 2 0 0,0-3 0 15,-3 2-8-15,4 0 8 0,-1-1 0 0,0 2 0 0,0-1-9 16,3 1 13-16,-3-1 1 0,5 1-5 0,-4-2 4 16,-1 1-4-16,3 1 0 0,-6-4-9 0,8 5 9 15,-3-3 0-15,0 0 0 0,-1-1 0 0,1-2 0 0,0 1 0 16,2 2 0-16,-3-1 0 0,4-1 13 0,-2-1-13 16,1 2-8-16,2-1 16 0,-4-1-8 0,3 2 0 15,-2-1 0-15,2 2 0 0,0-5 0 0,0 4 0 0,-2 0 0 16,3 1 0-16,-1-5 0 0,-1 4 0 0,1 1 0 15,-1-2 0-15,1 1 0 0,-1-2 0 0,2 0 0 0,-3 0 0 16,6 1 9-16,-4-2-9 0,-2 2 0 0,5-2-9 16,-2 1 9-16,-1 0 0 0,2 0 0 0,-1 0 0 0,-1 0 0 15,1 0 0-15,1 0 0 0,0 0 0 0,-1 0 0 16,0 0 0-16,1 0 0 0,0 0 0 0,-3-2 0 16,1-1-8-16,0 3 8 0,0 0 0 0,0-3 0 0,-3 2 0 15,1-1 0-15,1 0 0 0,-3 1 0 0,4 0 0 16,-3 1 0-16,1-2 0 0,1-1 0 0,-3-1 0 0,5 2 0 15,-4 1 0-15,3-3 0 0,0 0 0 0,0 0 0 0,-2-1-14 16,2-1 14-16,0 3 0 0,2 0 0 16,-4-1 0-16,0-1 0 0,3 1-9 0,-5-1 9 0,4 2 0 15,-2-1 0-15,-1-1 0 0,2 2 0 0,-3-1-9 0,2-1 9 16,-3 1 0-16,2 0 0 0,-1 0 0 0,0 1 0 16,0-1 0-16,-1-3 0 0,0 5 0 0,1-4 0 0,-1 0 0 15,1 0 0-15,1 1 0 0,-2-2 0 0,0 0 0 16,0-1 0-16,5 0-4 0,-5-1 4 0,0 2 0 15,-1-2 0-15,-1 1 9 0,-1 1-9 0,4-2-5 0,-3 1 10 16,-1-1-5-16,2 3 9 0,-4-1-9 0,2-1 0 16,-1 4 13-16,2-2-13 0,1 0 5 0,-2 0-5 0,-2 0-9 15,2-2 13-15,0 2-4 0,0-1 5 0,0-1-1 16,0 0-4-16,0 0-9 0,0 0 14 0,0-2-5 16,0 0 4-16,0 0-4 0,0 1 4 0,0-1-4 0,0-1 5 15,0 1-1-15,0 1 1 0,0-2-1 0,-1 4 1 16,-3-1 4-16,4 2 9 0,-1 0 5 0,-3 0-4 0,1 2-19 15,-3 1 0-15,3-1 23 0,-2-1-23 0,2 2 0 16,2 0 19-16,-3 0-24 0,1-2 19 0,1 1-18 0,2-1-6 16,0 2 24-16,-3-2-23 0,3 3 9 0,-4 0 5 15,2-2-5-15,1 1-10 0,1 1-13 0,-2 1-5 16,-1-2 9-16,0 1-12 0,1 2-19 0,2 0-7 0,-1-3-8 16,1 3-10-16,-2 0 5 0,-1 2-23 0,-2-2-29 15,2 1-35-15,-2 4-54 0,1-2 7 0,-3 1 28 0,1 2 18 16,-2 2 23-16</inkml:trace>
  <inkml:trace contextRef="#ctx0" brushRef="#br1" timeOffset="75482.27">27392 12248 94 0,'0'0'79'0,"0"0"-1"0,0 0-10 16,0 0-7-16,0 0-4 0,0 0-21 0,0 0-14 0,0 0 14 15,0 0-11-15,0 0-3 0,0 0-1 0,0 0-6 16,0 0 14-16,0 0 0 0,0 0-4 0,0 0 1 0,0 0-19 15,0 4 19-15,0-3-19 0,0 2 8 0,0 0-11 16,0 2 18-16,0-3-11 0,0 5 0 0,0-3-11 16,0 2 3-16,0-1 8 0,0-2 1 0,0 3-1 0,0 0 0 15,0 0-4-15,0-2 4 0,0 4-3 0,0-1-8 16,0-1 3-16,0 3 12 0,0-1-3 0,0 2 3 0,0-1-4 16,0 0 0-16,0 0 4 0,0 1-11 0,0 1 15 15,0 0-16-15,0-1 16 0,0 1 0 0,0-1-7 0,0 1-8 16,0-1 19-16,0 1 0 0,0 2-8 0,0-2 4 15,0 1-3-15,0-1 3 0,0 0-3 0,0 1 3 16,0 0-3-16,0-1 0 0,0 1 0 0,0 0 0 0,0 0 0 16,0-2-4-16,0 1 0 0,0-1 0 0,0 2 0 15,0-3-8-15,0 0 17 0,0 0-13 0,0 0-8 0,0 0 16 16,0-1 1-16,0 0-17 0,0 3 12 0,0 0 0 16,0-2 1-16,0 1-5 0,0 1-16 0,0 1 16 15,0-2 1-15,0-1-22 0,0 1 21 0,0 0-20 0,0-4 20 16,0-1 1-16,0 2-22 0,0-1 21 0,0-3-12 0,0-2 0 15,0 0 0-15,0-1 8 0,0 0-8 0,0 2-13 16,0-4 1-16,0 1-1 0,0-3 5 0,0 1-13 0,0 0-27 16,0-4 0-16,0 2-15 0,0-4-14 0,0-2-56 15,0-1-59-15,0-4-15 0,0 1 24 0,5-5 33 16,-4 1 26-16</inkml:trace>
  <inkml:trace contextRef="#ctx0" brushRef="#br1" timeOffset="76467.03">27367 11082 52 0,'0'0'96'0,"0"-2"-7"16,0 2-18-16,0 0 12 0,0-1-22 0,0 1-11 15,0 0 0-15,0 0-3 0,0 0-7 0,0-2 0 0,0 2-3 16,0 0-4-16,0 0 3 0,0-1-3 0,0 2-11 16,0-1 1-16,0 0 6 0,0 0-3 0,0-1-11 15,0 1 0-15,0-2-7 0,3 2-1 0,-2 0 1 0,3 0 14 16,0 0-18-16,1 0 11 0,2-1-11 0,-1 1 19 15,-2 1-19-15,4-1 15 0,-1 0-8 0,-1-1-3 0,2-1-8 16,-2 0 15-16,2 1-15 0,0-2 0 0,1 0 15 16,1 3-7-16,-2-3-12 0,1 2 0 0,1-1 20 15,0-1-20-15,0 2 12 0,-2 1-12 0,0 0 0 0,2 0 19 16,-1 1-18-16,-1-2-1 0,-1 2 19 0,1 1-19 16,-1-1 20-16,0 4-20 0,1-1 19 0,-2 0-18 15,2 1 10-15,0 0-7 0,0 1 12 0,-2-2-4 0,3-1 4 16,-1 0-5-16,-1-1 5 0,2-1-4 0,0-1 4 15,1 2-4-15,-2-2 0 0,3 0 0 0,-1-2 8 0,-1 2-8 16,-1-1 0-16,3 2 0 0,-1-1 8 0,-2-1-12 16,1-4 4-16,-3 4 8 0,2-1 1 0,-1-2-9 0,0 1-4 15,-4 0 16-15,2 1 1 0,-5-1-8 0,3 0-13 16,1 3 20-16,-1 0 1 0,-3-2-4 0,3 2-21 16,-1 0 21-16,-1 0-21 0,4 2 8 0,-4-4 9 0,4 4-22 15,-2-4 22-15,1 2-21 0,-3 0 20 0,2 0-3 0,-3 0-18 16,4 0 18-16,-4 0 0 0,0 0-5 0,3 0 0 15,-6 0-21-15,3 0 0 0,0 0 13 0,0 0-13 0,3 0-13 16,-6 0-8-16,3 0-23 0,0 0-48 0,-2-1-82 16,0-2-49-16,1 0 29 0,-2 0 30 0,-1 0 20 0,1-1 19 15</inkml:trace>
  <inkml:trace contextRef="#ctx0" brushRef="#br1" timeOffset="77037.56">27840 10827 84 0,'0'1'82'0,"0"1"-7"0,0-1-11 0,0-1 4 0,0 3 4 16,0-3-19-16,0 3-13 0,0-3-7 0,0 3 3 16,0 1-4-16,0 0 1 0,0-1-4 0,0 1 0 15,0 1 1-15,0-1-5 0,0 2-3 0,3-1 0 0,-3 2 1 16,0-2-5-16,1 2 1 0,3 1 7 0,-1-1-4 0,-3 3 1 15,6 0-1-15,-6 0 1 0,3 2-4 0,-2 0-16 16,3 0 16-16,-4 2-3 0,1-1-13 0,1 1 20 16,-2 0-11-16,0 0-8 0,0 1 11 0,3 0-3 0,-1 0 3 15,-2 1-3-15,3-2 3 0,-1 1-3 0,-2-1 0 16,1 0-8-16,2 2 7 0,1-3 1 0,2 2-12 16,-3-2 4-16,-3 0 0 0,1-3 8 0,3 3 0 0,-1-2 0 15,2 0 8-15,-5-2-12 0,0-1 0 0,1 0 0 16,-1 0-4-16,2-1 0 0,-1-1 0 0,-1 0 0 0,0-1 0 15,0-1 12-15,0 1-8 0,0-1-4 0,0-1-8 16,0-1 17-16,2-1-17 0,-4 1 16 0,2-2-8 0,0 1 0 16,0 1-8-16,0-2 16 0,0 0-20 0,0-2 20 15,0 2-8-15,0 0-4 0,0 2 0 0,0-2-8 16,0 0 16-16,0 0-16 0,0-2 16 0,0 2-16 0,0 0-4 16,0 0-4-16,0 0-21 0,0-1 1 0,0-2-12 0,0-1-11 15,0 0-15-15,0-2-36 0,0-2-62 0,0-2-32 16,0 0 20-16,0-2 30 0,0-2 18 0</inkml:trace>
  <inkml:trace contextRef="#ctx0" brushRef="#br1" timeOffset="78740.4599">27876 10860 66 0,'2'0'93'0,"-1"0"-8"0,4 0-6 0,-3-2-8 16,4-1-17-16,-3 3-22 0,2-1 1 0,-1-2-8 16,3 3 0-16,-2-2 1 0,1 1-5 0,-3 1 1 0,3-2 14 15,-1 2-7-15,0 2-3 0,1-4-4 0,3 4 0 16,-4-2-4-16,2 0 1 0,1 0-12 0,-1 0 8 0,3 0-1 16,-4-2-2-16,7 2-1 0,-5 0-4 0,1 0 4 15,1 0-3-15,2 0-1 0,3 0 0 0,0 0 1 16,1 0-4-16,3 0 3 0,2 0 1 0,-4 0-5 0,5 0-3 15,3 0 0-15,2 0 0 0,-3 0 0 0,3 0 4 16,0 0 0-16,-2 0-42 0,0 0 46 0,1 0-1 0,-2 0-3 16,-2 0 0-16,0 0 0 0,-3 0-1 0,0 0 1 15,-5 0 0-15,3 0 0 0,-4 0-1 0,0 0 1 16,0 0 0-16,-1 0-4 0,-1 0 0 0,0 0 0 0,3 0 0 16,-2 0 0-16,1-3 0 0,0 2 0 0,1-2 4 15,1 1-4-15,-1-1 3 0,2-1-3 0,-2-1 0 16,3 1 0-16,4-1 0 0,-7-1 0 0,5 3 0 0,-4 1 0 15,2 0 0-15,-3 2 0 0,-1-2 0 0,-1 2 4 16,0 0-4-16,-2 0 0 0,-2 0 4 0,0 0-4 0,2 2 7 16,-4-4-7-16,0 2 0 0,3 0 8 0,-5 0-8 0,5 0 0 15,1 0 0-15,0 0 0 0,0 0 0 0,2 0 0 16,2 0 0-16,-1 0 0 0,-1 0-4 0,4 0 4 16,-2 0 0-16,4 0 0 0,-2 0 0 0,-1 0-4 0,0 0 4 15,-1 0 0-15,-1 0-3 0,0 0 3 0,0 0-4 16,0 0 4-16,-4 0-4 0,-1 0 4 0,0 0-4 0,-2 0 4 15,-3 0 0-15,1 0 0 0,-3 0 0 0,-1 0 0 16,0 0 0-16,2 0 0 0,0 0 0 0,1 0 0 0,-2 0 0 16,3 0 0-16,-3 0 0 0,4 0 0 0,-1 0 0 15,3 0 8-15,-2 0-8 0,-2 0 0 0,0 0 0 16,2 0 0-16,0 0 0 0,-4 0 0 0,5 0 0 0,-4 0 0 16,-1 0 4-16,-1 0-4 0,4 0 0 0,-3 0 3 15,1 0-3-15,-2 0 0 0,-2 0 0 0,4 0 0 16,-2 0 0-16,0 2 0 0,1-2 0 0,1 0 0 0,-4 0 0 15,6 2 0-15,-1-2 0 0,-1 2 0 0,1 0 0 16,-3-1 0-16,1-1 0 0,4 0 0 0,-5 3 0 0,1 0 0 16,1-3 0-16,-2 3 4 0,0-1 4 0,0 1-5 15,-2 0 5-15,4 0 7 0,-2 4-4 0,-2-1-7 0,2-1 8 16,0 1-1-16,0 2-15 0,0-1 0 0,0 0 1 16,0 1 3-16,0-1 15 0,0 2 0 0,0 0-15 15,0-1 15-15,0-1-18 0,0 4 3 0,0-4 15 0,0 4-19 16,0-1 0-16,0-1 20 0,0 2-20 0,0-2 19 0,0 1-19 15,0 2 16-15,0-1-8 0,0-1 7 0,0 2-18 16,0-3 18-16,0 2-19 0,0-1 16 0,0 0-16 0,0 3 20 16,0-3-20-16,0 1 16 0,0-1-16 15,0 1 16-15,0-2-16 0,0 1 1 0,0-1 14 0,0 1-14 16,0 0-1-16,0-2 19 0,0 2-11 0,0-1-7 0,0-2 18 16,0 2-11-16,0 0-7 0,0-1 14 0,0 1-14 15,2-2 14-15,-2 4-14 0,1-4 14 0,3 2-18 16,-3 0 18-16,2-3-14 0,-3 2 14 0,2-1-7 0,0 0 0 15,-1-2-11-15,-1 1 19 0,4-1-16 0,-4-3 0 16,0 2 8-16,-2-3 8 0,0 1 0 0,6-2-16 0,-4 1 16 16,3-1-20-16,-3 0 20 0,0-1-20 0,0 1 4 15,0 0 16-15,0 1-8 0,0-1 4 0,0 0-12 0,-3 0 16 16,6 0-16-16,-3 0 20 0,0 2-4 0,0-2-16 16,0 0 16-16,-3 0-16 0,-1-2 0 0,3 2 0 15,-3 0 20-15,0 0-20 0,-1 0 20 0,0 0-20 0,-2 0 20 16,0 0-24-16,-1-1 20 0,2-1-16 0,-4-1 16 15,2 3-8-15,0-3-8 0,0 0 16 0,-1 0-16 0,0 2 8 16,-3-1 8-16,2 1-16 0,0-1 8 0,-1 2 8 0,0 0-20 16,1-1 20-16,-4 1-16 0,5 1 16 0,-3 1-16 15,0-4 16-15,1 2-16 0,-2 0 16 0,-1 0-8 16,3 0 0-16,-5 0 8 0,7 0-16 0,-4 0 0 16,-1 0 16-16,-1 0-16 0,3 0 16 0,1 0-16 0,-2 0 16 15,4 0-16-15,-3 0 1 0,3 0 14 0,-2 0-14 0,1 0 14 16,0 0-14-16,2 0-1 0,0 0 19 0,-2 0-11 15,-1 0 0-15,2 0-7 0,1 0 14 0,-3 0-14 16,3 0 14-16,-4 0-14 0,3 0 14 0,1 0-14 0,-1 0 14 16,-2 0-14-16,1 0 14 0,2 0-7 0,-1 0 8 15,0 0-8-15,-1 0-8 0,2 0 16 0,-1 0-19 0,-1 0 18 16,0 0-14-16,4 0 14 0,-5 0-14 0,5 0 14 16,-2 0-14-16,-1 0-1 0,1 0 16 0,0 0-16 15,-1 0 16-15,0 0-8 0,0 0-8 0,1 0 16 0,0 0-16 16,-3 0 16-16,3 0-16 0,1 0 8 0,-2 0-8 15,1 0 20-15,0 0-20 0,2 2 16 0,-3-2-16 0,2 0 16 16,2 0-16-16,-3 0 16 0,2 0-1 0,-2 0-7 16,0 0 8-16,2 0-4 0,0 1-16 0,-4-2 16 0,2 1-8 15,-1 0 4-15,1 0-3 0,-1 0-9 16,-3 0 20-16,3 0-8 0,-2 0 0 0,1 1-12 0,-2 1 20 16,1-1-20-16,3-1 5 0,-5 0 14 0,4 2-7 0,-3-1 0 15,2-1-7-15,0 0 14 0,0 2-7 0,0-4 0 16,2 2-7-16,-2 0 14 0,0 0-14 0,0 3 14 0,0-3-7 15,0 1 0-15,0 1 8 0,2-2-16 0,-1 2 16 16,0-2-8-16,1 1 0 0,0-2 0 0,2 4 0 0,-3-5-8 16,1 4 8-16,-2-1-7 0,-1 1 18 0,2-2-18 15,-3 3 18-15,0 1-19 0,1-1 16 0,-2 2-16 0,-3-4 20 16,3 4-20-16,0 1 16 0,0-4-16 0,-1 0 1 16,1 3-1-16,2-4 12 0,0 1 7 0,1-1-15 15,4-1 1-15,-3 0-1 0,4 0 0 0,-2 0 0 0,6 0 0 16,-2 0 4-16,3-1 0 0,-4 2 0 0,4-1 16 15,0 0-1-15,0 0-19 0,0 0 16 0,0 0-20 0,4 0 19 16,-8 0-18-16,4-1 14 0,0-1-18 0,0 1 15 16,0-1-4-16,0 1-16 0,0-1-3 0,0-1-15 15,4 0 11-15,-4 2-22 0,0-2-7 0,3 0-52 0,-2 0-64 16,3-1-16-16,-3 3 19 0,3-2 22 0</inkml:trace>
  <inkml:trace contextRef="#ctx0" brushRef="#br1" timeOffset="80874.31">29356 11139 73 0,'0'0'82'16,"0"0"-11"-16,0 0-3 0,3 0-3 0,-1 0 13 0,-1 0-27 15,4 0-5-15,-4 0-2 0,4 0-1 0,-2 0-3 16,2 0 0-16,0 0 0 0,-2-2 4 0,0-1-3 0,3 3-1 16,1-3-3-16,-1 2-3 0,1-2 0 0,-1 1-19 15,2 0 0-15,0 0 15 0,0-1-7 0,0 3 0 16,2-2-12-16,-3-1 16 0,2 0-7 0,1 2-5 0,-4-3 1 16,2 2-1-16,0-3-3 0,0 5 0 0,0-3-1 15,-4 0-3-15,5 3 4 0,-3 0-4 0,1 0 4 16,0 0-4-16,-1 0 4 0,2 0 4 0,1 2-8 0,-2-4 0 15,3 2 8-15,-1 0 0 0,-1 0-4 0,1 0-12 0,3 0 0 16,-2 0 13-16,2 0-5 0,-3 0 0 0,7 0-8 16,-5 0 0-16,3 0 12 0,-1 0-4 0,1 0 1 0,0 0-1 15,0 0 0-15,1 0-4 0,0 0 1 0,-2 0-1 16,-2 0 0-16,3 0-8 0,-2 0 0 0,0 0-1 16,-1 0 10-16,1 0-10 0,-3 0 1 0,12 2 8 15,-9-1 1-15,-3 1 3 0,1-1-4 0,2-1 0 16,-3 2 0-16,2-2 1 0,3 0-1 0,-1 1-8 0,2-1 8 15,0 0 0-15,0-3 0 0,0 3-4 0,0-3-8 16,0 0-9-16,2 2 13 0,-4-1 8 0,1 2 0 16,-5-2 0-16,1 1-12 0,-4 0 4 0,3 1 0 0,-4-2-9 15,0 4 13-15,-2-2 9 0,-3 1-5 0,2-2 0 16,-2 1 0-16,0 0 0 0,2 0 0 0,2 0 1 0,-2 0-10 16,2 0-3-16,-2 0 12 0,3 0 0 0,1 0-8 15,-1 0 8-15,1 0-12 0,2 0 4 0,-3 0 8 16,-2 0 0-16,2 0 0 0,0 0-16 0,-1 0 8 0,0 0 0 15,-3 0 12-15,2 0-4 0,-3 0 0 0,2 0 0 16,-2 0 1-16,1 0-1 0,-2 0-8 0,1 0 8 0,0 0 0 16,-2 0-17-16,2 0 9 0,2 0-8 0,-2 0-1 15,0 0 22-15,0 0-1 0,0 0-8 0,1 0-8 0,-1 0 16 16,0 0 0-16,3 0-20 0,-3 0-1 0,2 0 22 16,0 0-1-16,-1 0 0 0,1 0 1 0,-2 0-14 0,0 0-7 15,0 0 20-15,1 0-12 0,-1 0 12 0,-1 0 1 16,1 0-22-16,1 0 13 0,-2 0-8 0,1 0 0 0,0 0 20 15,0 0-20-15,0 0 20 0,0 0-20 0,0 0 20 16,0 0-20-16,0 0 21 0,0 0-22 0,1 0 1 16,-1 0 20-16,0 0-20 0,0 0 25 0,2 0-21 0,-2 0 20 15,0 0-20-15,0 0 21 0,2 0 0 0,-1 0-25 16,-1 0 16-16,0 0 9 0,0 0-21 0,0 0 12 0,0 0 10 16,4 0-10-16,-3 0 1 0,2 0 0 0,-4 0-1 15,2-3 1-15,-1 1-5 0,5 2 5 0,-2-3-4 16,-2 3-1-16,3-3 0 0,-4 0 1 0,4 1-1 0,-2 0 1 15,0-3-1-15,-1 4 1 0,4-2-5 0,-5 0 4 16,3 1-4-16,-3 1 0 0,2-2 5 0,1 3-1 0,-3-2 0 16,0 1 1-16,3 1-1 0,-3 0 1 0,-2 1-1 15,4-1 1-15,-4-1 0 0,1-1-15 0,1 2 15 0,0-1 0 16,0-2-5-16,0 0 4 0,0 3 1 0,0-2-10 16,0-1 10-16,0 0 8 0,0 0-8 0,0 0-1 15,0 3 1-15,0-1-10 0,0 1 24 0,0 1-24 0,0-4 24 16,0 2-24-16,0 1 24 0,0 0-1 0,0 1-13 0,0-2-10 15,0 1 20-15,0 0-11 0,-5-2 1 0,4 2-10 16,-1 2 20-16,-3-2-25 0,4 0 24 0,-4 0-23 16,2 0 23-16,-1-2-23 0,3 5 23 0,-7-1-24 0,8 1 25 15,-3-2-25-15,-2 3 25 0,4 1-11 0,-3 0-13 16,1-1 23-16,0 4-9 0,0-2-15 0,-5 1 6 0,7 1 23 16,-7-2-24-16,8 2 25 0,-4 0-25 0,3 0 24 15,-1-1 1-15,1 1-5 0,1-1-20 0,0-1 20 16,0 0 0-16,1 0-5 0,2 0-20 0,1-1 25 0,2-4-4 15,2 1-1-15,0-1-5 0,0 1-10 0,1-1 10 16,5-1 0-16,-1-3-25 0,-1 0 25 0,1 0-26 0,0-3 1 16,-4 2 30-16,3-1-25 0,-3-1 25 0,-1 0-25 15,-2-1 25-15,-1-1-10 0,-3 2 10 0,1 0-20 0,-3 0 10 16,1 1 15-16,-1 0-15 0,-1 0 15 0,-2 1 1 16,-1-2-11-16,1 0 0 0,-2 3 5 0,2-2-4 15,-2 1 4-15,1-1-5 0,-2 4 11 0,1-4-5 0,0 4 5 16,2 1 0-16,-4-2 0 0,1 2-5 0,-2-1 0 15,2 1 16-15,-1 3-15 0,-2 0-12 0,3-2 22 0,-2 7-11 16,1-4-5-16,-2 1 0 0,5-1-6 0,-1 3 6 16,1 0-18-16,3-3 24 0,-1 1-12 0,1-3 11 15,2 0-22-15,1 0-1 0,3-2 1 0,0 1-1 0,-1-4 1 16,4 1 0-16,-3-3-6 0,3 0-10 0,-2 1 16 0,2-2 0 16,-2-2 11-16,-1 2-11 0,-2 0-5 15,0-1 16-15,-3 2 0 0,2 2 0 0,-2 0 6 0,0 2-17 16,0-1 16-16,-2 1 6 0,-1 1 16 0,0 0-16 0,1 1 0 15,-1-1 0-15,1 0-11 0,-2-1 11 0,1-1 0 16,1 2 0-16,-1 2-16 0,3-2 21 0,0 0-4 0,0 1-24 16,0 1-27-16,0 0 12 0,0-2-32 0,2 0-40 15,-4 2-29-15,2 1-39 0,0-3-69 0,2 2-59 0,-2-1 42 16,0-2 37-16,1 1 28 0,-1-2 20 0,0 4 29 16</inkml:trace>
  <inkml:trace contextRef="#ctx0" brushRef="#br1" timeOffset="81780.17">30311 11095 59 0,'0'0'78'0,"0"0"-3"0,0 0 4 0,0 0-4 16,0 0-7-16,0 0-36 0,0 0 15 0,0 0-22 15,0 0 15-15,0 0-19 0,0 0 19 0,0 0-22 0,0 0 15 16,0 2 0-16,0-2-4 0,0 3 1 0,0 0-12 16,0-1 0-16,0 2 1 0,0 0-1 0,0 2 1 0,0-2-4 15,0 4 3-15,0-3 8 0,0 2-11 0,0-2 8 16,0 1-4-16,2 0-8 0,-2 0-11 0,0 1 19 16,1-1-12-16,1 2-7 0,-2-1 19 0,0 1-11 0,0 1-8 15,1-1 15-15,-1 2 1 0,-1-2-13 0,2 2 13 0,-1 0-5 16,-1 1-15-16,1-1 16 0,0 1 0 0,0-2-1 15,0 3 1-15,0-3-4 0,0 1-1 0,0 1 1 0,0-1-4 16,0-1-8-16,0 0 12 0,0 0-20 0,0 0 20 16,0-1-4-16,0-1-16 0,0 2 1 0,0-3-1 15,0 1 20-15,0 1-16 0,0 0 16 0,0-1-8 0,0 1 0 16,0-1-8-16,0-1 16 0,0 2-16 0,1-1 16 16,-1-1-16-16,5 2 16 0,-2-2-16 0,-2 1 0 0,3 1 16 15,-4-2-16-15,1 0 8 0,-1 1 8 0,2-1-16 16,-2 2 16-16,2-3-16 0,-2 2 0 0,-2 0 20 15,2-1-20-15,-2 0 1 0,4 0 18 0,-2 2-19 0,0-4 20 16,0 2-20-16,0-1 20 0,0 1-20 0,0-2 16 16,0-1-16-16,-2 2 16 0,2-3-16 0,0 2 16 0,0-1-16 15,0-2 16-15,0 1-16 0,0 1 16 0,0 0-16 16,0-1 0-16,0 2 20 0,0-3-20 0,0 5 20 0,0-3-20 16,0 0 20-16,0 0-20 0,-1 3 0 0,1-1 20 15,-2-1-8-15,0 0-8 0,1 3 16 0,-5 0-16 16,4-3 8-16,1 1-1 0,-1 0 5 0,1 1 0 0,1-2 4 15,-4-1-8-15,4 0 0 0,0 0 0 0,0 2 3 16,2-2-14-16,0 0 14 0,-4-2-14 0,2-1 14 16,-2 0-18-16,2 0 18 0,0 3 1 0,0-3-19 0,0 0 7 15,0-1 11-15,0-1-3 0,0 2-15 0,0 2 15 0,0-2-24 16,0 0 4-16,0 0 12 0,0 1-3 0,0-1-17 16,0 3 5-16,-1-1-23 0,-3 1-4 0,3 0-7 0,-2-1-22 15,-2 3-35-15,0-2-40 0,-1 0-34 0,0-3 30 16,1 3 8-16</inkml:trace>
  <inkml:trace contextRef="#ctx0" brushRef="#br1" timeOffset="82376.83">30105 11790 55 0,'2'-2'96'0,"-2"2"-6"0,1 0-8 16,1 0-7-16,1 0-18 0,0-1-6 0,2 1-23 0,0-3 16 15,0 1-23-15,4-2-2 0,-4 1 10 0,1 0 3 16,1 1-17-16,2-2 14 0,-1 0-22 0,0 2 15 0,0-4 0 16,3 4-3-16,-3-1-8 0,1 2 7 0,2-2-18 15,-1 0 7-15,-2-2 1 0,0 5 7 0,2-1-4 16,-2 1 0-16,1 0-4 0,0-2 1 0,-1 2 6 0,0 0-2 15,0 0-1-15,2 2-4 0,-1-2 16 0,0-2-8 16,0 2 7-16,1 0-3 0,0 0 0 0,-1 0 0 16,0 0 0-16,3 0-3 0,-4 0-9 0,4 0 5 0,-2 0-1 15,-1 0 1-15,4 0-4 0,-4 0-1 0,-1 0 1 16,5 0 0-16,-5 0-4 0,0 0 0 0,1-1-16 0,-3-1 0 16,1 1 5-16,1 1-1 0,-5 0 0 0,3 0 0 15,-5-2 12-15,3 2 8 0,-4-1-4 0,1 1-1 16,-1 1 1-16,0-1 0 0,0 0-16 0,0 0 16 0,-1 0 0 15,2 0-16-15,-1 0 0 0,4 0 0 0,-3 0 16 16,-1 0 0-16,2 0-20 0,-2-3 1 0,1 3 3 0,-1 0-4 16,0 0 16-16,0 0-15 0,0-2-5 0,0 2-3 0,-1 0 0 15,1 0-4-15,0-1-7 0,0 2-23 0,0-1-10 16,-2 0-26-16,1 0-31 0,-4 0-54 0,1 0 5 16,0 0 19-16,-2 2 22 0</inkml:trace>
  <inkml:trace contextRef="#ctx0" brushRef="#br1" timeOffset="84029.69">30161 11794 73 0,'0'0'75'0,"0"-1"-4"16,1 1 1-16,-1 0 10 0,0 0-3 0,0 0-40 0,0 0 15 15,0 0-21-15,0 1 7 0,5 1-4 0,-4-1-4 16,-1 4-2-16,-1-2 3 0,2 0-4 0,-1 1-3 16,3 1-4-16,-1-1 0 0,0 2 0 0,-2 0 4 0,0 0-11 15,0 0 0-15,0 2 7 0,1-2-3 0,3 0-11 16,-4 2 3-16,0 0 4 0,1 1 0 0,2-1-7 0,-1 1-8 16,3 0 15-16,-5 0-11 0,5 1 3 0,-5-1-3 15,2 0-8-15,-2 0 19 0,5 2-18 0,-3-4 14 0,-2 4-15 16,0-2 16-16,0 0-8 0,1 0-12 0,-1-2 8 15,4 2 11-15,-4 0-11 0,3-1-7 0,-2 1 18 16,3-2-18-16,0 1 7 0,-4 1 11 0,4-2-19 0,-4 2 8 16,2 0 12-16,-2-2-20 0,2 3 1 0,-2-3 18 15,0 2-19-15,0-1 5 0,-2-1-1 0,4 1 0 0,-4 0 0 16,2-1 16-16,0-1-1 0,0 1 1 0,0-1-5 16,0 0 1-16,0 2 0 0,0-4-4 0,0 2-1 15,0-1-6-15,0 1-9 0,0-2 16 0,0-1 0 0,0 3 0 16,0-1-16-16,0-2 8 0,0 1-7 0,0-1 3 15,0 1 0-15,0 0 16 0,0 0-16 0,2-1 16 0,-2 3-8 16,0-3-8-16,0 2 16 0,2-1-8 0,1-1-12 16,-3 2 5-16,1 1 14 0,-1-2-14 0,0 2 7 15,0 0-8-15,0 0 16 0,0 2-8 0,2-2 7 0,-4 1-14 16,2 2 14-16,0-3 1 0,0 2 0 0,0-1-4 0,0-1-8 16,0 0 0-16,0 0 0 0,0-1 8 0,0-1 0 15,0 1 0-15,0-3-8 0,0 3 0 0,0-2 8 16,0 0 0-16,0 0-8 0,0 0 8 0,0-1-1 0,0 1-6 15,0 0 6-15,0 1 1 0,0-1-11 0,0 0 3 16,0 1 0-16,-1 1 8 0,1 1 0 0,-3 0-1 0,1 2 1 16,-2-1 0-16,2 2-4 0,0-1-8 0,1-1 1 15,-1 1 11-15,1-2-16 0,1 1 8 0,-2-1 4 16,4-1 0-16,-2-2 4 0,0 1-12 0,0-1 5 0,0-1 3 16,0 1-12-16,0 0 20 0,0 0-1 0,0-2 1 15,0 4-4-15,0-5 4 0,0 1-12 0,0-1 0 0,0 0 0 16,0 3 4-16,0-3 4 0,0 3-16 0,0-3 20 15,0 0-16-15,0 0 5 0,0 0 10 0,0 2-3 16,0-2-15-16,0 1 18 0,0-2 1 0,0 4 0 0,0-3-20 16,0 1 20-16,0-1-8 0,0 0 7 0,0 2-3 0,0 1-8 15,0 1 1-15,0-4 3 0,0 3 0 0,0-3-8 16,0 2 16-16,-4-1-1 0,4 1-7 0,0-1-11 16,0 2 18-16,-1-3-7 0,1 1 0 0,0-1 0 0,0 0-7 15,0 2 14-15,-3-4 1 0,4 4-19 0,-1 0 18 16,-1-2-7-16,1 0 0 0,0 0 0 0,0-4-11 0,0 6 18 15,0-2-10-15,-4 0 3 0,8 0-8 0,-4 0 16 16,0 0-8-16,0 0-8 0,0 0 16 0,0 0-16 0,0-2 16 16,0 2-16-16,0 0 16 0,0 0-16 0,0 0 16 15,0 0-1-15,0 0-14 0,3 0 7 0,-2 0-8 16,3 0 19-16,2 0-7 0,-2-1-11 0,3 1 14 0,-1-3-7 16,1 3 0-16,-1-1 0 0,0-1-7 0,0 1 14 15,1-2-14-15,-1 1 14 0,2 2 1 0,0-1-20 0,-2-2 20 16,1 6-16-16,1-6 16 0,1 3 0 0,-4-2-4 15,1 1-16-15,1 2 1 0,-1-2 18 0,3 1 1 0,-2 0-20 16,1 0 20-16,-2 0-16 0,5 0 1 0,-3-2 14 16,1 4 1-16,2-2 0 0,-1 0-4 0,-1 0 0 15,2 0-1-15,0 0-3 0,-2 0 4 0,3 0 0 0,-6 0 0 16,2 0-12-16,0 0-7 0,0 0 11 0,-2 0 0 16,1 0-7-16,-4 0 18 0,2 0-14 0,-4 0-1 0,-1 0 16 15,5 0-1-15,-2 0-3 0,-3 0 4 0,0 0-16 16,1 0 16-16,3 0-4 0,-4 0 0 0,1 0-1 15,4 0 1-15,-2 0-15 0,1 0 15 0,0 0-16 0,1 0 20 16,-1 0-20-16,-4 1 20 0,4-1-8 0,-4 0-8 0,5 0 8 16,-5-1-11-16,1 1 11 0,-1 0 0 0,0-2-8 15,0 1 19-15,0 1-18 0,0-2 18 0,0 2-15 16,0 0 16-16,2-3-16 0,-1 3 16 0,-1-1-16 0,0 2 19 16,0-1-19-16,4-3 12 0,-4 3 8 0,0 0-16 0,1-3 19 15,1 0-11-15,-4 1 0 0,1 0 4 0,2-4-5 16,-1 1-7-16,2-1 8 0,-5 2-4 0,3-4-4 15,0 1 4-15,0 1 4 0,0-2-4 0,0 1 4 0,0-2-4 16,3 1 0-16,-3-1-4 0,0-1 4 0,0 1-4 16,0 0 4-16,0-3 4 0,0 1-8 0,0-1-8 15,0 0 8-15,1 2 0 0,-2-4 0 0,1 1 0 0,0-1 4 16,0 2-4-16,0-1 0 0,0-2 0 0,0 1 0 16,-3 1 0-16,1-1 0 0,0 1 0 0,-1-1 0 0,3-1 0 15,-5 2 0-15,5-2 0 0,-1 0 0 0,-1-1 0 16,0 0 0-16,2 1 0 0,0-1 0 0,0-1 0 15,0 1-12-15,0 1 4 0,2-3 8 0,-4 1 12 0,2 2-12 16,0-1 4-16,0 2-4 0,0 1 0 0,0 1 0 16,0-2 4-16,0 3-4 0,0 1 4 0,0 0-4 0,0-1 12 15,0 4-12-15,0-4 0 0,0 3 12 0,0-2-12 16,0 1 4-16,0-1-4 0,0 2 0 0,0-2 0 0,0 3 0 16,0-1 0-16,0 0 4 0,0 1-4 0,0-1 0 15,0 4 0-15,0-1 0 0,4-1 0 0,-4 3 0 0,0-1 0 16,0 0 0-16,0 2 4 0,1-1 4 0,-1-2-8 15,0 2 8-15,2 0 0 0,-4 0-8 0,1 2 0 0,1-2 8 16,0 3-8-16,0-3 0 0,0 0 0 0,3 1 0 16,-3 2 0-16,0-1 0 0,0-1 0 0,2 2 0 15,-2 0 8-15,1-3-12 0,-1 0 0 0,0 3 0 0,2-1-4 16,-4-1 12-16,2 1-24 0,0 2-4 0,3-1 12 16,-4-1-16-16,1 1-8 0,0 0-22 0,1 1-8 15,-1-2-33-15,0-2-46 0,0 0-53 0,0 0 10 0,0-1 24 16,0 4 21-16</inkml:trace>
  <inkml:trace contextRef="#ctx0" brushRef="#br1" timeOffset="86490.5">27381 12861 55 0,'0'-3'75'0,"0"0"-25"0,0 1 14 16,0-1-10-16,0 3-1 0,2 0-13 0,-2-3-12 0,0 3 1 16,0 0 0-16,0 0 0 0,1 1 7 15,-1-1-18-15,0-1 18 0,0 0-4 0,0 1-3 0,-1 0 0 16,1 0 1-16,0-2-5 0,0 2-3 0,0 0-18 0,0-1 18 15,0 1-4-15,0 1-10 0,1-1 3 0,-1 0 3 16,2 0-14-16,1 2 8 0,-1-1-1 0,-1 2-10 16,4-1 3-16,-4 1 0 0,1 1 7 0,1 2 4 0,-1-1 0 15,-1 1 0-15,-1 1 4 0,3 1 0 0,-3-2 0 16,2 1-4-16,0 2 4 0,1-1-11 0,-3 1 19 16,0 1-5-16,0-2 5 0,5 3-4 0,-4-1-4 0,1 2 1 15,2-2-1-15,-1 2-19 0,-3 0 0 0,2 0 20 0,1-1-1 16,1 1-3-16,-3-2-20 0,-1 1 20 0,2-1-20 15,-2 0 19-15,0 0-18 0,-2 0 18 0,5-1 1 16,-3 0-12-16,-1 0-8 0,2 0 20 0,-1 0-1 0,4 0 1 16,-1-1-4-16,-3 1 0 0,1 0 0 0,1-2-1 15,-2 1 1-15,4-2 0 0,-2 1 0 0,-2-3 4 0,0 3-12 16,0-1 4-16,0-1 0 0,0-1 0 0,0-1 8 16,0-2-8-16,0 1 0 0,0-1-4 0,0-1 4 15,0 0-4-15,0 2 8 0,0-4-4 0,0 2 0 0,0 2 0 16,0-4 0-16,0 4 0 0,0-2 0 0,0 1-4 15,0-1 4-15,0 0-4 0,0 0 4 0,0 0 4 0,0 0-4 16,0-1 4-16,0 1-4 0,0 0 8 0,1 0-3 16,1 0-5-16,1 0 8 0,1 0-8 0,0 0-8 15,0 0 16-15,0 0-12 0,2 0 13 0,1 0-22 0,1 0 22 16,-3 0-21-16,1 0 16 0,2 0-8 0,-4-2 0 16,3 2 0-16,-1 0-8 0,2-3 20 0,1 3-20 0,-1-1 20 15,-1-2-20-15,2-1 16 0,-1 4-16 0,0-1 16 0,3 1-16 16,-2-1 20-16,1-2-20 0,0 4 20 0,0-2-20 15,0-1 0-15,1 2 20 0,2 2-20 0,-4-4 20 16,5 1-7-16,-1-1-14 0,-2 2 9 0,3 0 13 0,-1 0-22 16,3-1 22-16,-3 2-13 0,2-2 8 0,0 1-16 15,-1 1 16-15,2-1-16 0,-1 0 16 0,1-1-16 0,2 1 16 16,-2 0-16-16,1 0 16 0,1-2-8 0,0 2-8 16,1-1 16-16,0 1 1 0,2 0-9 0,1-2-13 15,-5 0 21-15,5 2-20 0,-2-1 20 0,2 0 1 0,-2 1-18 16,-1 0 18-16,2 1-1 0,-3-2-8 0,2 1-8 15,-1 0 16-15,1 0-16 0,-1 0 16 0,0 0-21 0,0-2 22 16,2 2-22-16,-3-3 22 0,2 2-1 0,-1-1-21 16,-2 2 13-16,2-1 0 0,0 1 9 0,-2-2-22 15,4 1 22-15,-4 2-9 0,1-2-9 0,-1 2 18 0,1-1-22 16,-1 0 21-16,0 0-16 0,1-1 16 0,-1 1-8 16,-3-2-8-16,1 2 16 0,0 0-16 0,-2 0 16 0,3 0-16 15,-4 0 16-15,2-3-16 0,-1 2 16 0,4 1-16 16,-4 0 0-16,4 0-1 0,0-2 22 0,0 2-21 15,-1-3 16-15,3 2-8 0,-1 1-8 0,2-2 16 0,2 4-16 16,0-4 16-16,0 1-8 0,0-1-8 0,2-1 16 0,-2 3-16 16,0 0 16-16,3-3-8 0,-1 3 0 0,0 0-8 15,-5-3 16-15,1 0-8 0,1 3-8 0,-2-3-1 0,0 3 22 16,-2-1-22-16,1-2 1 0,-2 3 21 0,1-2-5 16,-4 1-16-16,2 1 16 0,1 0-8 0,0-4 8 15,-2 6-16-15,4-4 16 0,-4 1-16 0,2 2 16 0,-2-2 1 16,3 2-9-16,0-2 0 0,-1 1-13 0,2 0 21 15,-1 0-8-15,2 0-8 0,-3 0 16 0,3 0-16 16,-3 0 16-16,4 0-16 0,-6 0 16 0,2 0-8 0,-2 0-12 16,1 0 20-16,-2 0-8 0,1 0 0 0,-3 0-8 15,1 0 16-15,-1 0-16 0,-2 0 16 0,3 0-20 0,-1 0 20 16,-1 0-8-16,0 0 0 0,0 0 0 0,1 0-8 16,2 0 16-16,-4-3 0 0,5 2-8 0,1-1-12 15,-2 1 12-15,4 1-8 0,-3-3-1 0,2 0 18 0,-2 3-18 16,3-4 18-16,1 3-18 0,-2 1 18 0,-2 0-9 0,2-1 0 15,-3 1 0-15,1-2 0 0,-2 2 0 0,2 2-9 16,-1-4 18-16,1 4-1 0,-3-2-8 0,1 0 0 16,0-2 0-16,-1 2-8 0,3 0 16 0,-2 0-16 0,0 0 16 15,1 0-8-15,-2 0 0 0,3 0-8 0,-1 0 16 16,0 0-8-16,2 0-8 0,-4 0 16 0,3 0-21 0,-2 0 22 16,0 0-1-16,-1-1-8 0,1-1 8 0,-2 2-20 15,-2 0 12-15,2 0-8 0,-2 0 16 0,-1 0-16 0,2 0 16 16,-1 0-16-16,-4-1 16 0,2 2-8 0,-1-1-8 15,0 0 20-15,0 0-4 0,0 0-16 0,-2 0 16 0,2 0-16 16,1 0 16-16,-2 0-16 0,1 0 16 0,2 0 1 16,-3 0-9-16,6 0-13 0,-6 0 13 0,4 0 9 15,-1 0-22-15,-1-3 21 0,2 3-16 0,-3 0 16 0,-1-1-16 16,0 1 16-16,-3 0 1 0,1-2-22 0,0 1 22 16,1 1-22-16,-3 0 21 0,0 0 1 0,0 0-22 0,-2 0 22 15,1 0-22-15,4 0 21 0,0 0-20 0,0 0 20 16,0 0-8-16,-3 0 9 0,5 0-22 0,-2 0 13 15,0 0 8-15,0 0-3 0,4 0-18 0,-6 0 21 0,1 0-12 16,4 0-8-16,-5-3 12 0,3 3-9 0,-4 0 1 16,0 0 12-16,0 0-12 0,1-2 12 0,-1 2-8 0,0 0 16 15,2 0-16-15,-2-1 17 0,2 1-17 0,-4-2 8 0,2-1 8 16,0 3-20-16,2-3 20 0,-2 3-7 0,-2 0-14 16,2-4 22-16,0 4-22 0,0-3 22 0,0-1 0 15,0 3-22-15,0-2 22 0,0 0-9 0,0 0-12 0,0-1 3 16,0 0 14-16,0 0 4 0,0-2 4 0,0 3-13 15,0-2 13-15,0 3-4 0,0-3-4 0,0 1 4 0,0-2-9 16,0 1-4-16,-2-1 13 0,1 0-4 0,-3 0 0 16,3-1-1-16,1 1-8 0,-3 0-13 0,-2-3 13 0,1 1 9 15,4-1 0-15,-4 2-14 0,4-2 1 0,0 0 0 16,-1 0 4-16,1 0 8 0,0-2-12 0,0 4-9 16,0-4 0-16,1 0 13 0,-2 3 8 0,1-1 1 0,0-2-13 15,-3 2 4-15,3-1 9 0,-4 0-1 0,4 0-12 16,-1 0 0-16,-1 1 8 0,-1-2 0 0,3 1-8 15,-2-1-9-15,-4 1 13 0,5-1 9 0,1 0-23 0,-2 1 14 16,-1-1 9-16,1 1-13 0,2 0-5 0,-1-2-4 16,1 0 13-16,-2 0 9 0,2 0-9 0,2 1-9 0,-4-1 9 15,4 3 0-15,-2-3-9 0,0 3 14 0,0 1-5 16,0 1-9-16,-2 1 5 0,2 2 8 0,0-1 9 16,0 1-9-16,0 2 1 0,0-1-14 0,0 2 13 0,0 1 1 15,0-3-1-15,0 3 0 0,0-2 1 0,0 0-1 16,0 2 1-16,0 0-5 0,0-1 4 0,0 0-4 15,0 2 4-15,0-2-4 0,0 2 0 0,0-5 0 0,0 4-8 16,0-2 12-16,0 1-4 0,0-2 0 0,0 1 0 0,0-1-4 16,0-1 4-16,0-1-27 0,0 4-7 0,0-2-35 15,0-2-30-15,0 1-77 0,-3-1-80 0,1 1 30 0,-1-4 31 16,0 2 22-16,1 0 20 0,1 2 21 0</inkml:trace>
  <inkml:trace contextRef="#ctx0" brushRef="#br1" timeOffset="87769.15">31056 11872 59 0,'0'3'85'0,"0"-3"-10"0,0 0 7 0,0 2-3 0,0-2-22 16,-2 0-21-16,2 1 15 0,2 1-23 0,-2-1 1 15,1 1 8-15,2-1 2 0,2-1-6 0,0 3-11 16,-1-3 4-16,1 2-1 0,3 0 1 0,1-3-4 0,0 1 0 15,0-1-3-15,2 1-1 0,-5 0 1 0,2 1-5 16,5-2 1-16,-5 1 0 0,0 0 0 0,1 0-3 0,2 0-1 16,-1 0-4-16,-1 0-7 0,1 0 8 0,-1 0-1 0,-1 0 8 15,5 0-7-15,-5 0-4 0,3 0 0 0,0 0 11 16,-2 0-4-16,1 0 1 0,1 0-1 0,-3 0-3 16,1 0-8-16,1 0-8 0,1 0 8 0,-3 0 8 0,0 0-1 15,1 0 1-15,-1 0 0 0,0 0-12 0,0 0 4 16,1 0 8-16,-2 0-20 0,-3 0 20 0,5 0-20 0,-5 0 20 15,4 0-8-15,-3 0-8 0,-1-3 12 0,-4 1 8 16,5 2-20-16,-5 0 8 0,4-1-8 0,-4-1 4 0,3-1 16 16,-2 0-1-16,2 0-3 0,-1 2 0 0,-2 1-16 15,4 0 0-15,-2-2 8 0,3 1 8 0,0-1 0 16,-4 2 0-16,3 0-1 0,-3 2-3 0,1-1 0 0,-1 2-16 16,1-3 1-16,1 0 19 0,-3 0-5 0,0 1 5 15,0-1-4-15,0 4 0 0,0-3 0 0,0-1 0 16,-3 0-16-16,3 0 20 0,0 0-20 0,0 0 20 0,0 3-20 15,0-3 12-15,0 3 8 0,0-3 0 0,0 3-20 16,0 1 20-16,0 0-20 0,0-1 20 0,0 0-20 0,0 1 20 16,0 1-19-16,0-3 18 0,-2 3-14 0,2 1 14 15,0-1-18-15,-1 1 18 0,-2-2-14 0,-1 4 14 0,-1-2-7 16,2 1-7-16,-2-1 14 0,-1 2-14 0,2-1 14 0,-4 0-7 16,0 3 0-16,0-2 0 0,0 2-7 15,-2 0 18-15,2-1 1 0,-1 3 0 0,0 0-1 0,1 0-3 16,-4 2 0-16,3-2 0 0,0 1-16 0,-3 1 0 0,2-1 20 15,-2 2-4-15,3 0-8 0,-4 0 7 0,4 0 1 16,1 0 0-16,-5-1 0 0,4 1-4 0,1-2-16 0,-1-1 20 16,0 0 0-16,1-1 0 0,-1-1 0 0,1 1-8 15,2-4 0-15,-2 2 8 0,1-1-8 0,0-2 0 16,0 1 0-16,1-2 4 0,1 1 8 0,-1-2-12 0,0 1 4 16,1-1-12-16,3 1 12 0,-2-2 8 0,0-2-8 15,3 0 0-15,1 1 0 0,-2-2 0 0,0 2 0 16,2-1 0-16,0-1 0 0,0 0 0 0,0 0 0 0,0-1 4 15,2 2-8-15,-4-1 16 0,2 0-20 0,4 0 21 16,-3 2-13-16,3-5 0 0,0-1-12 0,4 2 12 0,1-3-4 16,0-1-4-16,0 2 4 0,4-4 0 0,-2 1-4 15,-2-1-1-15,4-1 1 0,-4 3 0 0,3-1 0 0,-3 1 0 16,-1 1 0-16,0 1 0 0,-2 1 0 0,3 1 0 16,-2-1-8-16,-1 3 12 0,1 0 0 0,0 0 0 15,0 0 0-15,-2 0 0 0,1 3 4 0,0-1 0 0,2-1 4 16,2 2 0-16,-2 0 0 0,2 0 9 0,2 2 3 15,-1 1-20-15,0-2 12 0,0 2-12 0,0-1 21 0,1 0-13 16,0 0-8-16,-3 0 0 0,0-1 17 0,-2 1-21 16,-1-4 12-16,1 4-12 0,-6-4 21 0,4-1-5 15,-2 5-20-15,-2-4-1 0,1-1 18 0,0 3-22 0,-2-3 5 16,0 0-9-16,1 3-8 0,-2-4-24 0,2 2-23 0,-1 0-46 16,2-2-96-16,-4 1-11 0,4-1 18 0,0-4 35 15,2 4 22-15,1-2 15 0</inkml:trace>
  <inkml:trace contextRef="#ctx0" brushRef="#br1" timeOffset="88230.2899">31827 12334 62 0,'-1'3'79'0,"-2"0"-4"0,-2 0 3 15,1 0-6-15,0 0-4 0,0 0-22 0,-2 3-2 16,3 0-19-16,-3-3 15 0,-1 2-19 0,3 1 16 0,-4 1-5 15,0-1-14-15,0 3 8 0,0-1 0 0,0 0-1 16,-1 2 1-16,-2 2 0 0,2-2 0 0,-1 1 3 0,2 1-7 16,0 0 1-16,0 1-8 0,-1-1 15 0,0 2-15 15,1-1 15-15,-1-1-19 0,3 0 20 0,1 2-8 0,-3-2-4 16,5-2 4-16,-5 0-4 0,3 0 1 0,1-2-5 16,2 0 1-16,-1 1-4 0,1-4 3 0,1 1-3 15,-1-5 0-15,2 2-4 0,0-3 8 0,0 2-12 0,0-1 4 16,0-1 8-16,-2 0-12 0,4-1 0 0,-2 1 0 15,0-2 0-15,0 2-4 0,0 0 0 0,0 2-4 0,0-2 0 16,0-2-16-16,0-2 12 0,0 1-20 0,0-2-11 16,2-1-4-16,1-1-15 0,0-2-42 0,0-2-31 0,0-1-49 15,5-1-11-15,-2-2 18 0,1 0 23 0,-1 0 26 16</inkml:trace>
  <inkml:trace contextRef="#ctx0" brushRef="#br1" timeOffset="88676.4099">31830 12315 91 0,'2'0'71'0,"-2"1"-3"15,0 2-4-15,1-1-3 0,1 0 7 0,1 2-21 0,2-1-4 16,0 0-18-16,-4 1 15 0,4 0-19 0,-3 1 16 15,1 0-19-15,3-1 11 0,-3 1-4 0,0 1 1 0,1-2 0 16,-1 4-4-16,-3-2 0 0,1 0 0 0,3 0-11 16,0 1 7-16,-4 1 1 0,2-3-1 0,1 3-3 15,-3-2 0-15,0 2 11 0,4-1-11 0,1 1 0 0,-3-1 0 16,1-1-11-16,-1 5 19 0,-1-5 0 0,4 2-8 16,-5 2-8-16,3-3 9 0,2 2 11 0,-5-1-4 0,0 1-8 15,0 0 1-15,0 0-1 0,1-2 1 0,2 4-4 16,-1-2-1-16,1 0-3 0,1 3 4 0,-1-3-4 15,-2 1 0-15,3 1 0 0,-1-1-4 0,2-1 0 0,-5 1 4 16,0-2-4-16,2 1 4 0,-2-1-4 0,0-4 0 16,0 2-4-16,0-2 0 0,0 0 0 0,0-3 0 0,-2 2-8 15,2 0 8-15,2-1 4 0,0 1-4 0,-2-2-8 16,0-1 12-16,0 3 0 0,0-1-4 0,2 2-12 0,-2-1 12 16,0-1-4-16,0-2-12 0,-2 3 12 0,2-3-8 15,0 0-23-15,0 1 3 0,0-1 1 0,0 0-19 16,0-1-11-16,0 2-22 0,0-2-47 0,0-2-38 0,0 0-9 15,-2 0 12-15,0 0 19 0</inkml:trace>
  <inkml:trace contextRef="#ctx0" brushRef="#br1" timeOffset="89058">31596 12579 80 0,'0'0'103'0,"0"0"-3"0,2 1-14 16,-5-1-3-16,3-1 3 0,0 1-21 0,1 1-11 0,-1-1 12 15,2-1-11-15,1 1 0 0,-1 0-3 0,2 0 0 16,1-2-3-16,4 2 0 0,-1 0-11 0,2-3 16 0,1 3-12 16,0-1 1-16,0-2-11 0,2-1 0 0,0 2-4 15,0 0 8-15,2-1-3 0,0 0 4 0,0 0-17 16,1 2 1-16,0-4-4 0,1 4-4 0,-3 1-1 0,3 0-3 16,-4-3 4-16,4 1-9 0,-4 2-4 0,4 0-17 0,-4-3-4 15,3 0-9-15,-5 2-15 0,2-1-1 0,-1-1-6 16,0-1-24-16,-4 1-25 0,2-2-63 0,-3 1-51 15,-1-1 15-15,1 1 24 0,-1 1 23 0,-3 0 17 0</inkml:trace>
  <inkml:trace contextRef="#ctx0" brushRef="#br1" timeOffset="89643.4299">32306 12366 91 0,'0'6'75'0,"0"0"-4"16,0-2-3-16,0 2 3 0,0 0 1 0,0 0-40 16,0 0 15-16,0 0-18 0,0 2 18 0,0-1-11 0,0 1-3 15,0-1-11-15,0 2 11 0,0-1-4 0,0 1-3 16,0 0-1-16,0 0 1 0,0 0-4 0,0 0 0 0,-1 1-3 16,-3-1-8-16,4 2 12 0,-1-1 7 0,1 1-19 15,-4 0 15-15,4 3-18 0,-1-3 18 0,1 1-18 16,-3-2 18-16,3 4 1 0,0-4-4 0,-3 1 0 0,1-1-11 15,2 1 0-15,0-4-5 0,0 1 13 0,-3 1-12 16,2 0 0-16,1-3 3 0,0 1-7 0,0-1-8 0,0-1 8 16,0-1 8-16,0-2-12 0,0 0 8 0,-4-2-4 15,8 2 0-15,-4-2 0 0,0 2-24 0,0-4 16 0,0 2-12 16,0-2-7-16,0 2-8 0,-4-1-23 0,4 0 4 0,0-2-11 16,0 0-32-16,0-2-47 0,0 0-46 0,0-3 17 15,0 0 12-15,0-1 18 0</inkml:trace>
  <inkml:trace contextRef="#ctx0" brushRef="#br1" timeOffset="90397.89">32219 12387 91 0,'4'-2'100'15,"-1"-3"-18"-15,-2 3 4 0,5-3-4 0,-1 1-21 16,1-1-14-16,3 1-4 0,0-2-10 0,0 0 7 0,-1 3 0 16,2-2-7-16,1 1 0 0,-2-1-4 0,3 2 0 0,-3 2 5 15,0-3-5-15,1 2-10 0,1 0 0 0,-2 1 7 16,1-1-4-16,1 2 1 0,-2 0-12 0,0 0 8 0,0 0 0 15,0 0-4-15,-1 0-18 0,0 3 18 0,0-3-19 16,-2 3 4-16,2-2 0 0,-1 3 0 0,-1 0 15 16,-2 2 1-16,0-2-20 0,-3 1 19 0,3 1-19 0,-1 0 16 15,-3-1-16-15,1-1 16 0,-1 1-8 0,0 1-8 16,0-4 15-16,0 3-7 0,0 0-8 0,0 1 0 16,0-2 20-16,-1 1-20 0,-2 1 20 0,3-1-1 0,0 2-7 15,-4-3 0-15,3 4 0 0,-4-2-1 0,2 1 1 0,-3 0 0 16,-1 0 4-16,3 2 0 0,-1-3 0 0,-2 1 0 15,0 0 0-15,0 1 4 0,4-2 4 0,0 2 0 16,0-4 1-16,3 1-21 0,-4-2 20 0,4 1-20 0,-1-3 21 16,1-1-21-16,1 2 0 0,-1-2 20 0,0 0-3 15,0 0 0-15,0 0-26 0,0 0 22 0,0 0-22 0,-1-3 22 16,1 4-26-16,0-3 22 0,0-1-13 0,3 1-13 16,-1-2 9-16,1 1-1 0,2-3-11 0,-2 1 11 15,2-1-3-15,1 3 0 0,2-3-1 0,-3 6 1 0,3-3 0 16,-4 0 4-16,4 2 0 0,-2 1 0 0,-1 0 0 15,0 0 12-15,-3 0-8 0,1 0 0 0,0 1 4 0,-3-2 0 16,3 1 0-16,-2 1 0 0,2 2 4 0,1 1 0 16,-3 0 0-16,3 0 0 0,0 2 4 0,3 2 0 0,-4-1 8 15,3 2 1-15,0 2-5 0,-2-3 0 0,-1 3 0 16,0 3-16-16,0-2 21 0,0 1-21 0,-1 2 12 0,0-1 9 16,-2-1-22-16,1 1 22 0,-2-1 0 0,1-1-17 15,-2-1 21-15,0-1-8 0,-1-1-1 0,0 0 1 16,-2-3 0-16,0 2 0 0,1-2 0 0,-2 0 0 0,1-2 0 15,-3 3 0-15,1-2 0 0,-1-2 1 0,1-1-1 16,-1 1 9-16,0-2-13 0,-3 1 1 0,3-1-1 0,-2-1-5 16,2 0 1-16,-2 0-5 0,0 0-5 0,0-1-4 15,0 2-9-15,0-2 4 0,-3-1-21 0,1 2-9 0,-1 0 5 16,-3-3-16-16,2 0-8 0,-2 2-11 0,2-2 14 16,-3-1-27-16,0 2-6 0,0-3-21 0,1 2-36 15,-1 0-25-15,-2 0-20 0,5 3 30 0,-3 0 19 0</inkml:trace>
  <inkml:trace contextRef="#ctx0" brushRef="#br1" timeOffset="110786.16">9614 5680 84 0,'0'0'71'15,"0"0"-3"-15,0 0-8 0,0 0-2 0,0 2-5 16,0-2-20-16,0 0-5 0,0 0 12 0,0 0-11 0,0 0-4 15,0 0 0-15,0 0 8 0,0 0-4 0,0 3-4 16,0-5 0-16,0 2-3 0,0 0 0 0,0 2-3 0,0-2-1 16,0 0-3-16,0 0-1 0,0 0-3 0,0 0 0 15,0 0 0-15,0 0-3 0,0 0-1 0,0 0-3 16,0 0 0-16,0 0-1 0,0 0-3 0,0 0 0 0,0 0-3 16,0 0-12-16,-1 0-4 0,1 0-3 0,0 0 0 0,0 0 4 15,-2 0-8-15,2 0-18 0,0 0-14 0,-2 0-50 16,-1 0-36-16,3 0-9 0,0 0 14 0</inkml:trace>
  <inkml:trace contextRef="#ctx0" brushRef="#br1" timeOffset="112148.5">9906 9306 73 0,'0'1'64'0,"0"0"-7"0,0 1-10 15,0-4 3-15,0 2-4 0,2 2-35 0,-2-2 14 0,0 0 0 16,0 3-4-16,0-3-13 0,0 0 13 0,0-1 1 15,0 2-4-15,2-1 0 0,-2 0-11 0,-2 3 7 0,2 0-10 16,0-1-8-16,0-4 15 0,0 4 7 0,0-2-3 0,0 3-8 16,0-3 0-16,0 0-3 0,0 2-8 0,0-3 11 15,0 0 0-15,-2 1-3 0,1 1 3 0,-1-1 1 16,1 1-5-16,-2-3 4 0,3 2 1 0,-2 0-1 0,2 2 0 16,-3-2 0-16,0 0 1 0,3 0-8 0,0 0 14 15,0 0-7-15,0 0 1 0,0 0-12 0,-2 2 19 0,2-2-8 16,0-2-3-16,2 2-8 0,-4 0 15 0,2 0-11 15,0 0 0-15,0 0 4 0,0 0-1 0,0 0 1 16,0 0-4-16,0 0 0 0,0 0-7 0,0 0 14 0,0 0-7 16,0-2 0-16,0 2-7 0,0-3 14 0,0 1-7 15,0-1 0-15,0 0 0 0,0 0-4 0,0 1 1 0,0-3-5 16,0 2-6-16,0 3 3 0,0-5 0 0,0 2 7 16,0 3-3-16,0 0-22 0,0-1 14 0,0 1-21 15,0 0-18-15,0 0-47 0,0 0-35 0,-1-3-10 0</inkml:trace>
  <inkml:trace contextRef="#ctx0" brushRef="#br1" timeOffset="115639.4">25564 11694 91 0,'0'1'53'0,"0"-1"15"16,0 0-11-16,0 0-3 0,0 2-11 0,0-2-11 0,0 0 0 16,0 3-3-16,0 0 0 0,-1-2-4 0,-1 0-4 15,2 1 1-15,0 1 7 0,0 0-4 0,0-1-7 0,0-1 8 16,0 2-4-16,0-3-12 0,-1 0-2 0,2 0-5 15,-1 2 19-15,0 2-3 0,0-2-1 0,0 1 0 0,0 1-3 16,0 1 0-16,0-2-1 0,0 4 1 0,0-1-8 16,0 1 8-16,0 1-7 0,0 0-12 0,0 2 15 15,0-1-11-15,0 2 11 0,0 1-7 0,0 3 14 0,0 0 1 16,3 0 7-16,1 3 1 0,-3 0-1 0,6 0-19 16,-3 1 20-16,1-1 0 0,1 3-1 0,1-3-10 15,-1 2-1-15,0-2 1 0,-1 0 7 0,1 0-8 0,-1 0-11 16,2-3 12-16,-3 3-4 0,2-3-1 0,1-2 1 0,-3 1-8 15,0-1 4-15,1-2-8 0,-1 1 8 0,1-2 0 16,-1 1 4-16,0-2-4 0,-1-2 0 0,-2 1 0 16,-1-1 8-16,2-1-12 0,0 2 4 0,-2-2-4 0,0-2 4 15,0 2-4-15,0 0 4 0,0-1-4 0,-2 1 0 16,2 0 9-16,0-2-1 0,2 1-16 0,-2-1 4 0,0 1 0 16,0-1 4-16,-2 1 0 0,2-4 8 0,0 1-4 15,2-2 1-15,-1 1-1 0,-1 1 0 0,0-2 1 16,4 0-18-16,-1-2 18 0,-2 2-9 0,4-1-9 0,-1 2 13 15,-4-1 9-15,4 0-13 0,-1 0 12 0,0-1-7 16,0-2-1-16,1 0 0 0,0-1-8 0,1 0 16 16,-4-2-20-16,4 0 21 0,0-1-1 0,0-2-20 0,1 0 21 15,-1 0-5-15,3-2 1 0,-4 1-1 0,1-4 1 0,3 2-5 16,-1-3 0-16,2 0 1 0,-3-1-1 0,4-2-21 16,1-2 21-16,-2-1 0 0,1-2 1 0,1 1-5 0,0-2 4 15,-1-1-21-15,0 1 21 0,2 0 0 0,-4 1 1 16,2 2-1-16,-3 2 0 0,-1 1 1 0,1 1-1 15,-3 2-17-15,0 3 22 0,-2 2-9 0,0-1-9 0,-2 4 13 16,3-1-8-16,-3 2 17 0,2 0-9 0,-4 2 1 16,4-1-14-16,-1 4 13 0,3-1 5 0,-3-1-13 0,2 0-9 15,1 3 17-15,-3-1-26 0,2-2 5 0,1 3-13 16,2 0-3-16,-3-2-13 0,-2-2-32 0,3 2-6 0,-1 2-33 16,-3 2-73-16,1-5-32 0,-1 1 26 0,2 2 28 15,-2 0-18-15</inkml:trace>
  <inkml:trace contextRef="#ctx0" brushRef="#br1" timeOffset="116937.79">26317 12244 80 0,'-5'-1'93'0,"4"-2"-22"0,-2 0 11 16,1 0-21-16,-1-2 11 0,0 4-22 0,-1-2-3 16,3 1-11-16,1-1-7 0,-4 3 0 0,1-1 7 0,-3 1-3 15,3-2 11-15,-2 1-11 0,2 1-11 0,-2 0 12 0,0-3 3 16,-4 1 0-16,8 4-3 0,-6-4-4 0,4 2 0 15,-2-1-4-15,0-1-10 0,2 4-9 0,-4-4 1 16,2 4 0-16,-2-2-5 0,4 0 1 0,-2 0 19 0,1 0-11 16,-4 0-12-16,3 0 0 0,0 0 0 0,-1 0 0 0,1 0 19 15,0 0-3-15,-1 0-1 0,2 0-3 0,-1 0-8 16,0 0-12-16,2 0 4 0,-1 0 8 0,0 0 0 0,1 0-8 16,-2 0 0-16,2 0 0 0,0 0 0 0,1 1 0 15,1 1 1-15,-1-1 18 0,-1 2-11 0,-1 0 8 16,1 2 0-16,-1-2-9 0,2 3 1 0,-1-2 0 0,-2 2 4 15,1-2 4-15,-1 3 0 0,-3-1 4 0,3-1 4 16,1 3 4-16,0 1-8 0,1-1 12 0,-2 2 5 16,4 1 0-16,1-2-12 0,0 1 12 0,-4 0-3 0,4 1 0 15,0 0 5-15,4-2-18 0,-8 1 18 0,8-1-21 16,0-2 17-16,0 1 1 0,1-2-14 0,1-2-13 0,1 1 22 16,2-3-22-16,0-1 0 0,3 1 18 0,0-1-4 15,2-4 0-15,-3 0 0 0,0-2-28 0,5 0 23 16,-3-1-4-16,2-3-20 0,0 0 20 0,-1 1 0 0,-2-4-15 15,0 0 10-15,-3 3 0 0,2 0-10 0,-3-1 10 16,0 1-20-16,-2 0 25 0,-3 1-25 0,1 2 25 0,-1-1 0 16,-3 2-1-16,1-1-18 0,-1 3-1 0,0 2 15 15,0-2 9-15,-1 3-4 0,1 0-10 0,0 0 10 0,0 0 0 16,0 0 0-16,0-2 0 0,0 4-5 0,0-2-25 16,1 0 30-16,1 0-25 0,0 0 25 0,1 0-5 15,-2 0 0-15,5 0-25 0,-3 0 5 0,2 0 25 0,-1 0 0 16,0 3-5-16,0 0 0 0,-1 1-25 0,2-1 5 0,1 2 0 15,-3 2 25-15,0-1 0 0,0 2 0 16,0-1-25-16,2 0 25 0,2 1 0 0,-3 1-5 0,-1-1 0 0,-1-1 0 16,3 4 0-16,-2-2 0 0,-2 0-25 0,1 0 30 15,0 3-5-15,-2-2 0 0,0 1 0 0,0 1 0 16,0-2-25-16,0 1 25 0,0 2 0 0,-2-2 0 0,2 2-20 16,0-1 20-16,0 0 0 0,0 2 0 0,0-2-20 15,0 0 20-15,0 3 0 0,0-2 0 0,0-1 0 16,0 2 0-16,0 1 0 0,0-2-15 0,-2 1-5 0,1-1 10 15,-2 0 0-15,-1 1 5 0,1-2 10 0,-3 0 0 0,1-1-5 16,1 2 0-16,-3-2 0 0,-1-1 0 0,1 0 0 16,0 0 1-16,1 2-1 0,-1-5 0 0,-1 5-5 15,1-3 0-15,-1 2 0 0,0-2 0 0,1 1 0 16,-2-2 5-16,1 2-5 0,0-2 5 0,-1 1 0 0,1-2-5 16,1 1-5-16,-1-2 15 0,-1-2-4 0,3 2-12 15,-2-2-50-15,1 1 66 0,3-2 0 0,-6 0 1 0,6-3-1 16,-3 3 5-16,2-3 1 0,1 2 5 0,-4-2-5 15,3 0 5-15,0 0 12 0,1-2-28 0,-1 1 17 0,5 2 12 16,-7-1 0-16,1 0-28 0,3 0 28 0,-2 0-22 16,5 0 24-16,-3 0-12 0,2 0-6 0,1 0 0 15,0-3 1-15,-4 2-1 0,3-2 1 0,1 0-6 0,0-1 0 16,-2 0 0-16,-3-2-13 0,4 2 0 0,-4-2 13 0,4-2-20 16,-1-1 20-16,1 2-6 0,1-2-1 0,0-3 1 15,-4 1 6-15,8 1-13 0,-4-4 0 0,3 2-13 16,0-1 13-16,1-1-7 0,1 3-6 0,0-2-6 0,0 0 0 15,1 0 6-15,2 0 0 0,0 1 13 0,1 0-13 16,-1 0 1-16,2 3 12 0,-1-3 12 0,-1 3-12 0,5 0-12 16,-4 0 0-16,1 3 18 0,2-2 6 0,-1 1-24 15,-2 3 18-15,3-3 6 0,1 3 1 0,-4 0 0 0,4-1 0 16,-2 5-1-16,0-4-5 0,2 1-1 0,-4 1-31 16,4-2-1-16,-2 1 20 0,0 1-19 0,0 2-6 15,2-4-29-15,-4 0 1 0,5 2-15 0,-1-3-7 0,-1 5-29 16,0-3-13-16,-1 0-31 0,1 0-25 0,0-1-79 15,-3-2-11-15,0 1 32 0,-1 0 41 0,0 0 24 16,0 0 18-16,-2-2 22 0</inkml:trace>
  <inkml:trace contextRef="#ctx0" brushRef="#br1" timeOffset="118667.66">28636 10044 105 0,'0'0'100'0,"0"0"-22"0,0 0 8 0,0 0-7 16,0 0-3-16,0 0-19 0,0 0 1 0,0 0-11 15,0 0 5-15,0 0-8 0,4 0-4 0,-4 0-3 16,0 0-4-16,0 0 1 0,1-2-19 0,2 1 7 0,1 1-3 16,0 0 7-16,0 0-18 0,3 0 7 0,-4 0-7 0,5-2-4 15,2 0 15-15,1 0 0 0,-2 0-4 16,1-1-15-16,1-1-4 0,2 1 20 0,-1-3-20 0,1 1 0 15,1-1 15-15,0 1-3 0,1 0 0 0,-3 0 0 0,1 2-1 16,-1 3-3-16,0-4 0 0,-1 1-8 0,1 3 4 16,-2-3 4-16,-2 3 0 0,1 0 0 0,-1-2-16 0,-2 1 1 15,1-1 3-15,-1-1 0 0,0 3 16 0,-1 0 0 16,0 0-16-16,0 0 16 0,-2-3-1 0,2 3-14 16,1 0 14-16,-3 2-14 0,2-4 18 0,-4 4-19 0,6-2 1 15,-7 0 3-15,5-2 8 0,-4 2-8 0,1 3 15 16,-2-3-14-16,1 3 14 0,-1-1-15 0,0 1 16 0,0 0-16 15,0-3 20-15,0 3-9 0,0-3 1 0,0 4 0 16,0-4 0-16,2 2-12 0,-2-1 8 0,-2 2 11 16,-2 2-11-16,2-3-8 0,2 3 8 0,-3 1 0 0,0-1 4 15,-1-1-4-15,1 2 0 0,-2-3 0 0,-1 3 0 16,3-1 0-16,-2-2 0 0,0 4 0 0,-4-2 0 16,1 2 0-16,0 1 0 0,0-1 0 0,0 5 0 0,-3 0-4 15,3 0 0-15,-1-1 0 0,0 2 0 0,-3 0 0 16,4 3-8-16,-2-3 12 0,0 1-4 0,0-1 0 0,-2 1 4 15,2-1-4-15,1 1 0 0,-2-2 4 0,3 1 0 16,-2-1 0-16,4-1 8 0,-5-1-8 0,5 2 0 0,-2-1 0 16,1-1 0-16,0-1 4 0,0 0 8 0,2-1 0 0,-1 1-16 15,3 0 17-15,-5-2-21 0,5-1 20 0,-2 0-16 16,4 0 0-16,-3 0 21 0,3-1-5 0,-1-2 1 0,1-2-1 16,-3 1 1-16,3-1 0 0,1-1-8 0,-3 3-1 15,3-3 1-15,-4 0 3 0,4 0 6 0,-2-1-5 16,4 1 4-16,-4 0 5 0,2 1-13 0,2-1 26 0,-4 1-4 15,4-3-3-15,-2 2-1 0,-2 0-13 0,2 0 9 16,0 0-4-16,0 0-5 0,0-2-23 0,0 2 23 0,2-3-23 16,0 2 18-16,1-4-18 0,0 2 18 0,1-3-23 15,0 2 23-15,1-1-13 0,2-1 8 0,2 0 1 16,-4 0-5-16,-1 1 0 0,3 0-9 0,-1 0-1 0,2 2 1 16,-3-1-5-16,1 2 4 0,1 0-4 0,0 1 5 15,-1-2 0-15,2 3 0 0,1 0-9 0,-3 0 13 16,5 0 1-16,-3 0-1 0,1 0 0 0,0 0 1 0,0 3-1 15,0 0 1-15,-2 2 4 0,2-1 0 0,0 1-9 16,-1 0 13-16,0 2-4 0,-2 0-8 0,2 1 8 0,-1-2 4 16,-1 0 0-16,2 0 1 0,-3-2-1 0,1 1 1 15,-1-1-1-15,0 1-4 0,1-4 0 0,-2 1 0 0,-2-1 0 16,0 2-9-16,2-3 9 0,0 2 0 0,-1-2-4 16,2 0-5-16,2 0-22 0,0-3-4 0,-1 1-9 15,4-1-15-15,0-2-12 0,5 0-7 0,-3-1-42 0,0-1-49 16,-3 0-59-16,5 0 16 0,-4-2 28 0,1 0 31 0,1 1 10 15</inkml:trace>
  <inkml:trace contextRef="#ctx0" brushRef="#br1" timeOffset="119806.56">29394 10195 101 0,'0'-1'75'0,"0"-1"0"16,0-1-10-16,0 1 13 0,0 2-10 0,0 0-14 0,0 0-10 15,0 0 6-15,0-1-13 0,-2-2-12 0,1 3 8 16,-2 0-4-16,-1 2-3 0,1-4-1 0,-2 2 1 0,2 0 3 16,-2 0-10-16,-1-1-1 0,0 1-3 0,1 1 4 15,-3-1 3-15,3 0 1 0,-2 0-4 0,-1-1-1 0,0 1-10 16,0 0 7-16,-1 0 0 0,0 1-15 0,1-1 15 15,2 3-18-15,-2-2 18 0,0 1-19 0,4-2 0 16,-1 2 12-16,-2-2-8 0,1 0 15 0,3 1-19 0,2-2 12 16,-3 2-12-16,0-2 0 0,2 1 0 0,2 3 1 15,-3 1 3-15,1-1 0 0,-3 2 19 0,4-1 0 0,-4 1-19 16,1 2 23-16,0-1-8 0,0 3 1 0,-1-2 3 16,-2 1 9-16,6 2 3 0,-2 0-15 0,1 0 20 0,1 2-16 15,1 0 12-15,0 0 1 0,0 0-1 0,0 0 2 16,0 0-5-16,0 0 0 0,0-2 10 0,0 1-13 15,1-2 0-15,5-1-4 0,-1 0 9 0,-2-1-22 0,5-3 17 16,-3-1-3-16,4-1-23 0,1-1 23 0,1-2-14 16,2-1-4-16,-1-2-1 0,0-2-4 0,5-2 0 15,-4 1-4-15,1-4-1 0,2 2 1 0,-2-3-6 0,0 0 1 16,-2 0 0-16,0 2 5 0,-3-2-1 0,0 1 1 16,0 0-1-16,-5 1 0 0,0 1 5 0,-3 2 0 15,1-1 5-15,-1 3 0 0,-1 3 4 0,0-1 0 0,0 3 0 0,-1-2 9 16,1 1-9-16,-2 1-13 0,4 0 22 0,-2-2-4 15,0 2-9-15,0 0 0 0,0-1-5 0,0 1 0 16,0-2 9-16,0 1-14 0,1 1 15 0,1 0-15 0,0-2 5 16,2 4 10-16,-1-2-6 0,0 0 1 0,2-2 0 15,-2 2-15-15,1 0 6 0,2 0 4 0,-2 0 0 0,0 0 0 16,0 0-10-16,0 2 1 0,-1 1 9 0,0 0-10 16,0 1 6-16,0 0 8 0,1 1 1 0,-3 3-14 15,4-2 4-15,-5 1 10 0,3 4-15 0,-2-4 6 0,1 1 13 16,1-1-14-16,-1 2 1 0,3-2-1 0,-4 3 5 15,1-2-5-15,1 2 15 0,0-1-10 0,2 1 0 0,-5 0-5 16,0 0 5-16,0 0 0 0,1 1 0 0,-2-1 0 16,1 1 0-16,1-1 0 0,-4 2 0 0,0 0 0 15,0-1 9-15,2 1 1 0,-3 0-15 0,1-1 0 0,-2 0 5 16,0 0 10-16,1-1-10 0,-2 2 9 0,2-2-14 16,0 0 5-16,-1 0 10 0,0-1-15 0,2 1-9 0,-4-2 14 15,3 2 9-15,-2-2-9 0,2 0-9 0,0-1 18 16,-1 2 1-16,0-3-10 0,1-1 0 0,-1-1 0 15,2-1-10-15,1 0 20 0,-1 0-10 0,0 0 0 0,-1-3 4 16,-1 2-4-16,2-2 0 0,2 0 0 0,-4 0-9 0,1-2 23 16,-1 4-4-16,-2-2-10 0,2 0 0 0,1-2-10 15,-1 2 1-15,-1 0-1 0,-1 0 24 0,3 0 1 16,-1 0-20-16,-3 0 19 0,4-2-19 0,-1 1 20 0,1-2-20 16,0 0 19-16,-1 0-14 0,2-1 5 0,1 1 9 15,-1-2-14-15,2 1-9 0,1-1 18 0,0 1 1 0,0-1-20 16,0-1 20-16,0 2-24 0,0-3 23 0,1 0-9 15,4 0 10-15,-2-2-5 0,2 0-20 0,1-2 25 0,1 1-5 16,5-1 0-16,-3 0 0 0,3 0-1 0,0 2 1 16,-1-2 0-16,3 1-24 0,-2 1 24 0,-1-2-20 15,1 4 0-15,-1 0 20 0,-1 0-5 0,2 1 10 0,-4 1-25 16,2 0 20-16,1 2-19 0,-5 1 19 0,2-1-10 16,0 3-14-16,1 0 9 0,-4 0 1 0,3 0-6 0,-3 0 1 15,3 0-9-15,-2 0-18 0,1 0-13 0,-3 0-13 16,3 0-10-16,0 0-19 0,-2 0-34 0,0 0-50 15,0 0-57-15,0 0 28 0,-4-3 18 0,2 3 26 0,2 0 12 16</inkml:trace>
  <inkml:trace contextRef="#ctx0" brushRef="#br1" timeOffset="124345.6">30270 11067 91 0,'0'0'89'0,"0"0"-3"0,0 0-19 16,-2 0-2-16,0 0 14 0,2 0-25 0,0 0-4 0,-3 0-3 15,2 0 1-15,1 0-1 0,-2 0-10 0,2 0 14 0,-3 0-18 16,6 0 15-16,-6 0-22 0,2 0 8 16,-1 0-4-16,4 0-4 0,-4 0 1 0,0 2-4 0,2 0-4 15,-1-2 0-15,1 0 0 0,-2 3-3 0,4-1-1 0,-4-1 1 16,5 1-1-16,-4-2-3 0,2 0 0 0,3 0-4 16,0 0 3-16,-1 0 1 0,0 1 0 0,2-4-8 0,-2 0 24 15,1 3 0-15,1-1-16 0,-4-1 16 0,1 0 5 16,-2 0 0-16,0 0 4 0,0 1-3 0,0-1 0 15,0 2-4-15,0 0-4 0,-2-1-9 0,2 2 1 0,2-2-10 16,-2 2-12-16,0-1-18 0,0 0-34 0,0 0-21 16,1 0-38-16,-1 0-98 0,5 0-37 0,-2-1 34 0,2 1 25 15,-2 0 26-15,2 0 8 0</inkml:trace>
  <inkml:trace contextRef="#ctx0" brushRef="#br1" timeOffset="126028.71">30545 13147 62 0,'0'0'72'0,"0"0"-5"15,0 0-2-15,0 0-5 0,0-1 8 0,0-1-32 0,0 1-7 16,0-1 0-16,0-1-1 0,0 3 19 0,0-1-18 15,0 1 15-15,0-2-8 0,0 1-3 0,0 1 0 0,0 0-4 16,0 0 0-16,0 0 1 0,-2 1-1 0,-1-2-10 16,3-2 7-16,0 1 4 0,0 2-15 0,0-1 15 15,-3 1-23-15,0-2 19 0,1 2-18 0,2-3 15 0,0 3-19 16,0 0-1-16,0 3 20 0,-1-6-23 0,1 2 19 0,-3-1-19 16,3 2 20-16,-4 0-20 0,3 0 15 0,-2 0-15 15,3 0 15-15,-2 0-15 0,-1 0 16 0,-1 0-20 16,1 0 20-16,2 0-20 0,-5 0 8 0,3 0 11 0,1 0-19 15,-1 0 20-15,-1 0-8 0,0 0 7 0,2 3-7 16,0 0 4-16,1-1 0 0,-1 1 4 0,1 0 8 0,-4 0 0 16,5 1 0-16,0 1-16 0,0-1 0 0,0 1 0 15,-1-4 21-15,-1 4-4 0,2-2 0 0,2-2-4 0,-4 2 0 16,5 0-21-16,2-3 21 0,-2 2 0 0,0-2-4 16,2 0-8-16,1 0 0 0,1 0 4 0,2 0-9 15,1 1-13-15,-2-1 14 0,1-3-1 0,-3 2 0 0,1-3 9 16,-1 2-13-16,0-1 0 0,0 0 5 0,-3 0-10 15,-1-2 14-15,0 1 0 0,-2-1 0 0,1 2 0 0,-1-1 9 16,-1 1-50-16,1 0 68 0,-4-2-23 0,0 2 24 16,4-1-1-16,-5 1-8 0,1-2 1 0,0 4 9 0,1-4-9 15,-2 5 0-15,2-1-4 0,-2-1 0 0,-1 1-5 16,5 1 1-16,-6 0-1 0,6 0 1 0,-4 0-5 16,2-2 0-16,-2 4 0 0,-3-4-5 0,5 1 0 0,-2 4-11 15,4-2 10-15,-3 2 1 0,3-1-16 0,-1 1 27 16,2-1-17-16,-1 2-10 0,1 0 27 0,0 1-16 15,0 1-12-15,1-3 23 0,-2 3-12 0,2-2-10 0,-2-1 22 16,1 1-12-16,0 0-16 0,0 0 28 0,1-1-17 0,1-1-6 16,1-1 24-16,0 1-30 0,1-2 29 0,0 0-17 15,2 2 0-15,1-2-11 0,-2 0 22 0,-1 0-11 0,3 0 12 16,-6 2-24-16,5-2 24 0,-3 0-24 0,1 2 24 16,-3-2-12-16,1-2 0 0,0 4 0 0,-2-2 0 15,1 0-12-15,-1-2 12 0,3 2 0 0,-3 0 0 0,0-2 0 16,0 0 0-16,2-3-11 0,0 2 28 0,-2-1-17 15,1-2 0-15,-2 0 0 0,2 0-11 0,-2-2 28 0,-1 1-17 16,2 1 6-16,-3-2-6 0,1 2 17 0,-3 2-29 16,4-1 30-16,-4-1-6 0,2 3-24 0,-3 0 24 15,1 2-12-15,2 1-6 0,0-4 6 0,-1 4 0 0,3 0 0 16,-1 0 0-16,-1 0 12 0,0 0-18 0,-2 2-12 16,2-4 30-16,0 6 0 0,0-1-30 0,-4 1 30 15,2 2-18-15,1-1 6 0,-1 2 0 0,-1 0 0 0,3 3-12 16,-2-1 30-16,2 1-18 0,-2 0-12 0,3 0 30 15,1-2-30-15,-4 2 6 0,5-2 0 0,0 2 12 0,0-1 18 16,5-2-6-16,-1-1-30 0,3-1 30 0,-2 1 0 16,1-5 0-16,2 2-6 0,1-3 1 0,1 3-1 0,2-3-6 15,0-3 0-15,-1 2 1 0,-1-2-7 0,3-3 6 0,-3 1-31 16,1 1 31-16,-2-1-31 0,1-1 7 0,-4-1 24 16,0-1 6-16,-2 1-30 0,2-6-6 15,-4 9 42-15,-1 0-6 0,-1-2-24 0,-1 1 24 0,-4 2 0 16,2-3-24-16,-2 5 31 0,2 1-1 0,-5-2-18 15,0 1-12-15,3 1 6 0,-5 0-1 0,1 0 7 0,3 0-6 16,0 0 6-16,-3 0 13 0,2 0-1 0,1 0-18 16,2 0 18-16,0 1-6 0,-1 1 13 0,0 2 1 15,-1-1-8-15,4 0 1 0,1 2-6 0,1-1-7 0,-3 1-39 16,3-1 1-16,0 2-29 0,0-1-11 0,0 1-40 16,0-4-30-16,1 3-15 0,-4 0-82 0,1-2-77 0,1 3 53 15,-4-2 32-15,2 1 37 0,-2-1 25 0,0 1 21 16,-2 1 22-16</inkml:trace>
  <inkml:trace contextRef="#ctx0" brushRef="#br1" timeOffset="168794.34">24676 10636 98 0,'-2'0'53'0,"2"0"15"15,-1 0-14-15,1 0-4 0,-2-1 0 0,0-1-21 0,2 2-4 16,0 0-4-16,0-1-10 0,-1 1 7 0,2 0 0 0,-1 0-4 16,-1 0 1-16,1 0-1 0,1 0 0 0,-1-2-3 15,-1 2 4-15,1 0-1 0,0 0-3 0,0 0 11 0,0-1-11 16,0 1 10-16,0-2-2 0,0 2-1 0,0 2 0 16,0-2-3-16,0 0-1 0,0 0-14 0,0 0 19 15,0-2-19-15,0 2 0 0,0 0 0 0,0 0 18 0,0 0-18 16,0 0 18-16,0 0-10 0,0 0-8 0,0-1 18 15,0 1-11-15,0-2 1 0,0 2-1 0,0 0-11 16,0 0 19-16,0 0-11 0,0 0 0 0,0 0-12 0,0 0 12 16,0 0 0-16,0 0-1 0,0 0 1 0,0 0 7 15,0 0-18-15,0 0 10 0,0 0-3 0,0 0 12 0,0 0-9 16,0 0 1-16,0 0-11 0,0 0 18 0,0 0-19 16,0 0 8-16,0 0 11 0,0 0-18 0,0 0 7 15,0 0 11-15,0 0-7 0,0 0-4 0,0 0-8 0,0 0 20 16,0 0-12-16,0 0 0 0,0 0-8 0,0 0 8 15,0 0 0-15,0 0 0 0,0 0 0 0,0 0 0 0,0 0 11 16,0 0-11-16,0 0 0 0,0 0 0 0,0 0 4 16,0 0 0-16,0 0 0 0,0 3-1 0,0 0-10 15,0-1 11-15,0 1 3 0,0-1-3 0,0 2 0 0,0 0-1 16,0-1 5-16,0 3-1 0,0-3 1 0,0-1 7 0,0 2 0 16,0-1 0-16,0 2 0 0,0-1-3 0,0 1-1 15,0-2-11-15,0 3 4 0,0-2 7 0,0 2-3 16,0-1 0-16,0 1-1 0,1 0 1 0,-1 0 0 0,0 0-1 15,4 1-3-15,-3-1 0 0,3 2 0 0,-3-1 0 0,2 1 0 16,2-1-1-16,-1 1-3 0,0-1 4 0,-1-1 0 16,0 3 0-16,-3-1 0 0,2-1 0 0,-2 2 0 15,1-3-16-15,-1 2 16 0,0 1 0 0,2 1-16 0,-2-2 20 16,2 1-20-16,1 0 5 0,-2 1 14 0,-1 1-14 16,2-2 18-16,1 1-19 0,-2 2 24 0,-1-3-4 15,0 3-20-15,0-1 16 0,0-1-12 0,0-1 0 0,2 2 19 16,-2-4-7-16,3 2 0 0,-3 0 0 0,2-3-12 15,-2 2 8-15,0-2 11 0,1 0-18 0,-2-2 18 0,2-1-7 16,-2 0-4-16,1 0-8 0,0 2 8 0,0-4 0 16,0 0 0-16,0-1 0 0,0 0 0 0,0 0-4 15,0 0 12-15,0 2-12 0,0-2 0 0,0-2 8 0,0 1-20 16,0 2 8-16,0-1 0 0,0 0-4 0,0 0 8 16,0 0-12-16,0 0-19 0,0 0 3 0,0 0-10 0,0-2-24 15,0-3-6-15,0 1-48 0,0-2-54 0,0-2-22 16,0 1 20-16,0-4 18 0,0 1 19 0</inkml:trace>
  <inkml:trace contextRef="#ctx0" brushRef="#br1" timeOffset="169906.9799">24856 10696 48 0,'3'-2'75'0,"-1"1"-15"16,-2 0 5-16,2-2-5 0,-1 3-2 0,-1 0-22 0,2-2-4 16,-2 2 0-16,0 0-3 0,0 0-11 0,0 0 14 15,0 0-6-15,0 0 2 0,-2 0 1 0,4 0-3 0,-2 0-1 16,1 0 1-16,-1 0-1 0,0 0-3 0,3 0 0 16,-3 2-7-16,2 1-11 0,-1-1 18 0,1 0-4 15,1 1-7-15,0 2-7 0,-3-1 7 0,0 0 0 0,3 1 0 16,-3 1 0-16,4-1 0 0,-3-1 12 0,-1 1-12 15,0-1-3-15,-1 4 18 0,1-2-4 0,0 0 1 0,1 0 0 16,-1 1-16-16,0-1 1 0,0 1 19 0,4 1-20 16,-3 0 16-16,-1-2-19 0,2 1 19 0,-1-1-11 0,-1-1 0 15,0-2-5-15,0 1 1 0,3-2 0 0,0 1 0 16,-1 0 0-16,-1-2-4 0,3 0 0 0,-3-2 3 16,2 2-3-16,2-2 0 0,0 4 0 0,-2-5 0 0,3 2 0 15,-3-1 0-15,2 0 0 0,0-4-4 0,0 4 0 16,-2-4 4-16,2 2-4 0,2-1 0 0,-3-2 0 0,1 1 0 15,-2 2 0-15,0-3 0 0,2 2 4 0,-2-1 0 16,1 5 0-16,0-3 0 0,-1 3-4 0,-2 0 0 16,-1 0 4-16,4-1 0 0,-3 1 0 0,2 0-4 0,2 1 4 15,-2-1 0-15,1 0-4 0,-3 0 0 0,5-1 4 0,1 1 0 16,-3 0 0-16,1 0 0 0,0 0-4 16,-2 0 4-16,3 0-4 0,-1 0 4 0,-2 0-4 0,4 0 4 15,-2 0-4-15,-2 0 4 0,3 0-4 0,-2 0 4 0,0 0-4 16,2 1 12-16,-3 1-12 0,-1-1 8 0,3 1-12 15,-4-1 4-15,4 4-8 0,-4-3 12 0,1 2-4 0,1-1 0 16,0 1 0-16,-3-4 4 0,5 3 4 0,-2 2-8 16,-1-5 0-16,1 3 0 0,0 0 0 0,-3 1 4 15,6-1-4-15,-6-1 4 0,2 2 9 0,-2 1-5 0,0-2 0 16,0 1 4-16,1 2-4 0,-1-3 1 0,-1 2-1 16,4-1-12-16,-5 2 4 0,2-1 8 0,0 1-8 0,0 0 8 15,2 1 1-15,-2-1-1 0,0 0 0 0,0 0 1 16,0 0-5-16,-2-1-17 0,2-4 1 0,0 3 20 0,0 3-16 15,0-6 16-15,0 4-16 0,0-2 16 0,0-1 1 16,0 2-18-16,0-3 18 0,0 2-18 0,0 2 9 16,0-2 9-16,0 0-18 0,-1 0 9 0,-2 1 9 0,3-1-18 15,-5 0 18-15,4 3-18 0,-2-1 22 0,-1-1-22 16,0-1 22-16,0 2-5 0,-1-1-16 0,2-1 16 0,-1 0-16 16,-2 0 16-16,6 0-16 0,-7-3 21 0,5 3-22 0,-2 0 18 15,4-1-18-15,-4 1 9 0,0 0 13 0,-1-2-13 16,2 2-9-16,0 0 9 0,-4 0-8 0,3 2 21 15,0-2-22-15,1 0 22 0,-4-2-9 0,4 1-12 0,-1-2 20 16,3 3-20-16,-3-1 21 0,0 0-9 0,4 0-13 16,-4-1 22-16,3 1-21 0,-1-4 8 0,1 5 8 15,-4-1-16-15,4-1 16 0,1-1-16 0,-4 0 16 0,3 2-16 16,-2-2 8-16,3 1-9 0,-7 1 18 0,4-2-18 16,1 0 1-16,-1 2-1 0,2-2 22 0,-5 4-22 0,2-3 22 15,1 1-13-15,-2 1-8 0,1-2 16 0,0 2-16 16,1-1 20-16,-2 0-12 0,4-2-8 0,-4 0 8 15,2 2-9-15,3-2 22 0,0 0-21 0,-1-2-1 0,1 2 22 16,0 0-22-16,0 0 22 0,1 0-21 0,-2 0 16 16,2 0-16-16,-2 0 16 0,1 0-8 0,0 0-13 0,0 0 22 15,-2 0-9-15,2 0-13 0,-3 0 17 0,3 0-8 16,-2 0-8-16,-1-2-5 0,3-1-4 0,-3 1 5 0,3-1-30 16,-4 0 2-16,4-2-20 0,0 0 1 0,0-1-18 15,-1-1-19-15,-1-1-56 0,4 0-46 0,-4-1 14 16,2 0 24-16,0-1 17 0</inkml:trace>
  <inkml:trace contextRef="#ctx0" brushRef="#br1" timeOffset="170309.41">24889 10677 126 0,'0'0'90'0,"0"0"2"0,0 0-20 0,0 0 7 15,0 0-4-15,0 0-17 0,4 0 7 0,-3 0-3 16,2 0 1-16,0-2-8 0,2-1-11 0,0 2 5 0,-2-1 11 16,3 1-4-16,-1-1-2 0,3 2-23 0,-4-1 15 0,3-1-18 15,-2 1 15-15,1 2-11 0,2-1-16 0,-2-1 16 16,1 2-12-16,-1-1 9 0,2 0-21 0,0 0 17 16,0 0-21-16,0-3 8 0,0 3-12 0,2-1-4 0,-2-3 17 15,1 2-18-15,3-3-7 0,-3 1-21 0,3-3-12 16,-2 2-7-16,2 0-16 0,-3 1-25 0,2-5-48 0,-4 6-78 15,1-3 15-15,1 2 25 0,-3 2 25 0,-1-1 18 16</inkml:trace>
  <inkml:trace contextRef="#ctx0" brushRef="#br1" timeOffset="171986.6">25461 10606 59 0,'0'0'75'16,"0"0"-8"-16,0 0-2 0,0 0-5 0,0 0-2 15,0 0-12-15,0 0-3 0,0 0-3 0,0 0-1 0,0 0-2 16,0 0-1-16,0 0-22 0,0 0 1 0,0 0-1 0,0 0 19 16,0 0-7-16,0 0-12 0,0 3 19 0,0-1-11 15,0 1 0-15,0 0 4 0,4-1-7 0,-3 2-1 16,-1-1 1-16,2 1 3 0,-1-2-7 0,3 3-7 0,-1-1 10 15,0 0 9-15,-1-1-5 0,-2 3 1 0,1 0-15 16,-1 0 7-16,5-1-8 0,-5 1 16 0,0 0-15 16,0 0 4-16,1 1-1 0,1-1 12 0,-1 0-19 0,3 2 8 15,-3-2-1-15,4 1 1 0,-2-1-8 0,-1 2 4 16,1-2 0-16,2 1 0 0,-1 1-1 0,-1-3 1 16,1 3 0-16,1-2 0 0,-2 2-4 0,0-1 4 0,0 0-4 15,5 3 4-15,-4-1-4 0,0 0 0 0,1-2 0 0,-4 2 0 16,2 0-8-16,2-1 8 0,-3 1-4 0,-1 0-4 15,3-2 8-15,-4 4-4 0,2-4 0 0,0 3 0 16,0 0 0-16,1-2 0 0,-2 3 4 0,1 0-4 0,1-4 4 16,0 4-4-16,1-4 0 0,0 2 4 0,-4-1-12 15,5 1 12-15,-5-2-4 0,5-1 0 0,-5 1 12 0,3 0-12 16,-3-1 4-16,1 0 0 0,3 0-4 0,-4 0 0 16,3 0 0-16,-3-2 0 0,3 1 0 0,-3-1 0 15,3 1 0-15,1 1 0 0,-3-2 4 0,-1 1-4 0,2 0 0 16,-1 0 0-16,4 0 0 0,-4-1 0 0,-1 0-8 0,3 3 0 15,-3-3 8-15,0-1 12 0,0 2-12 0,4-3 0 16,-4 2 0-16,0-4 0 0,-4 3 0 0,8-2 0 16,-4-1 0-16,1 0 0 0,-1 3 0 0,0-3-4 0,2-1 4 15,-1 2 0-15,-1-1 0 0,0 2 0 0,0-4 0 16,0 5 0-16,0-1 0 0,2-2 0 0,0 1 0 0,-2-1 0 16,1 1 0-16,-1 3 0 0,2-4 0 0,0 0 0 15,-2 1 0-15,1-1 0 0,-2 0 0 0,1 2 0 16,-2-2-8-16,2 1 8 0,0-1 0 0,0 2 0 0,0-1-8 15,2-1 0-15,-2 0 12 0,0 2-4 0,0-1 0 16,0-1 4-16,0 0 8 0,1 0-12 0,1 0 0 0,-2 0 0 16,0-1 0-16,1 1 0 0,2 1 0 0,0-1 0 15,0 0 0-15,1 0 0 0,-3 0 0 0,2 0 0 0,-3-3 4 16,4 2-4-16,1-2 0 0,-5 1 0 0,1-1 0 16,2-1 8-16,-1-1-8 0,2-1 0 0,-1 1 8 15,2 0-12-15,-1 0 4 0,-1-1-4 0,-3 1 4 0,1 0 0 16,3-3 0-16,-4 2 0 0,1-1 0 0,2-1 0 15,-3-1 0-15,0 2 0 0,0-2 0 0,5-2 0 0,-1 1 0 16,0-1-8-16,-4-1 8 0,3 2 12 0,0-4-12 16,-3 2-8-16,2 2 8 0,3-4 0 0,-2 2 0 15,-3-1 0-15,3-1 0 0,1 2 0 0,0-3 0 0,-1 3 0 16,0 0 0-16,0 0 0 0,2-3 0 0,-2 2 0 0,2 1 12 16,3-1-12-16,-4 0 4 0,0 1-4 0,0 0 0 15,0-1 0-15,0-1 0 0,1 2 0 0,3-1 0 0,-3 1 0 16,-1 0 0-16,1 0 0 0,2 0 8 0,-3 1-8 15,1 2 0-15,0 0 0 0,-1 2 0 0,0-1 0 16,-3 2 0-16,1 2 0 0,-2 1 8 0,2-2-8 0,-2 5 0 16,0-1 0-16,0-1 8 0,0 2-8 0,0 0 0 15,-2 0 0-15,2 0 0 0,0 2 8 0,0-4-12 0,0 2 0 16,0 0 0-16,0 0 0 0,0 0 0 0,0 0 4 16,0 0-4-16,0 0 12 0,0 0-12 0,2 0 0 15,-2 0 4-15,0 0 0 0,1 0 0 0,-1-2 0 0,3 1 8 16,-3 1-8-16,2 0-4 0,1 0 4 0,-3-1-4 15,0 1 4-15,0 0 0 0,0 0 0 0,0 0 0 16,0 0 0-16,-3 0 8 0,3 0-12 0,3 0 4 0,-3 0-4 16,0 0 4-16,0 0 0 0,0 0 0 0,0 0 0 0,-3 0 0 15,3 0 4-15,0 0 4 0,0 0-12 0,0 0 4 16,0 0 0-16,0 0 0 0,0 0 0 0,0 0 0 16,0 0 0-16,0 0 8 0,0 0-12 0,0 0 12 0,0 0-12 15,0 0 4-15,0 0 0 0,0 0 8 0,0 0-12 16,0 0 0-16,0 0 12 0,0 0-12 0,0 0 12 0,0 0-12 15,0 0 13-15,0 0-14 0,0 0 1 0,0 0 0 0,0 0 0 16,0 0 0-16,0 0 0 0,0 0 12 0,0 0-12 16,0 0 0-16,0 0 0 0,0 0-36 0,0 0 40 15,0 0 0-15,0 0 4 0,0 0-4 0,0 0 4 0,0 0-4 16,0 0 0-16,0 0 0 0,3 0 0 0,-3 0 0 16,0 0 0-16,0 0 0 0,0 0 0 0,0 0 0 15,0 0 0-15,0 0 0 0,0 0 8 0,0 0-8 0,0 0-8 16,0 0 8-16,0 0 0 0,0 0 0 0,0 0 0 15,0 0-4-15,1 0 0 0,1 0 0 0,-1 0 0 0,3 0-4 16,-1 0 0-16,0 0 4 0,0 0-24 0,2 0 4 16,-2-2-7-16,2-1-8 0,-4 2-11 0,1-1 0 15,1 1-18-15,-1-2-29 0,-2 0-43 0,0-1-45 0,0 2 9 16,0 0 19-16,0 2 21 0</inkml:trace>
  <inkml:trace contextRef="#ctx0" brushRef="#br1" timeOffset="173284.55">28801 10906 73 0,'0'0'93'0,"0"0"-4"0,-2 2-21 16,2-4 7-16,0 4-3 0,0-2-36 0,0 0 7 16,0 0-18-16,0 0 0 0,0 1 8 0,0-1-4 0,0 0-4 15,0-1 5-15,0 2-5 0,0-1-17 0,0 0 17 16,0 3-10-16,0-3 3 0,0 2-7 0,0-1-3 0,0 1-1 15,4-2 8-15,-4 0-8 0,1 0 4 0,-1 0-11 16,2 1-7-16,-1-2 18 0,-1 1-7 0,0 1-4 16,5-2-8-16,-4 1 1 0,-2 0 14 0,4 0 1 0,-5 0-19 15,4 0 18-15,-1 0-18 0,-1 0 0 0,0 0 3 16,2-2 1-16,-4 1-4 0,2 1 0 0,0 0 15 0,0 0-4 16,0 0-11-16,0 0 0 0,0-2-8 0,0 2 1 15,0 0-4-15,0 2-4 0,0-2-39 0,0-2-40 16,0 2-39-16,0 0-13 0,0 0 18 0</inkml:trace>
  <inkml:trace contextRef="#ctx0" brushRef="#br1" timeOffset="174874.31">30823 10855 94 0,'0'0'72'0,"0"-1"-8"0,0-1-3 0,0 2-4 0,0 2-3 15,0-4-22-15,0 2-4 0,0 0 1 0,0 0 0 16,0 0-7-16,2-1 3 0,-1 1 4 0,-1 0-4 16,2 0-7-16,-2-2 0 0,0 2 8 0,0 0-19 0,1 0 15 15,-1 0 0-15,0-1-18 0,0 2-1 0,-1-1 1 16,1 0 14-16,0 0-14 0,0 0 14 0,0 0-7 16,0 0 0-16,0 0 0 0,0 0 0 0,1 0 0 0,1 0 1 15,0 0-5-15,-1 0 4 0,1 0 0 0,-1 0 8 16,-1 0-12-16,4 0 4 0,-3 0 1 0,4 3-1 0,-5 0-7 15,3 0 3-15,0 0 4 0,-1 2 1 0,-2 1 18 16,3 1-15-16,-2 1 8 0,-1 2-1 0,4-2 5 0,-1 2 0 16,-5 1 0-16,2 0 8 0,0 3 0 0,0 1-11 15,2-1-8-15,-2 0 0 0,3 3 20 0,0-2-12 16,-3 0-12-16,3 0 13 0,0 0 7 0,0-1-11 0,1-1 0 16,-3-1 0-16,2 1-4 0,1 0 0 0,-4-3 0 0,0-1 0 15,1 2-4-15,-1-4 4 0,0 0 5 0,0 0-14 16,-1-1 1-16,1-2 0 0,0-1 0 0,0-1 0 15,0-1 0-15,0-1-5 0,0 0 1 0,0 2-1 0,0-2 0 16,0 0-4-16,0 1-13 0,0-1 13 0,0 0 0 16,0 2-27-16,0-2 14 0,0 0-13 0,0 1-9 0,0-2-24 15,0 1-21-15,0 0-9 0,-4 0-22 0,1-2-51 16,2-1-62-16,1 0 16 0,-4 0 24 0,3-1 30 0,-1-1 11 16</inkml:trace>
  <inkml:trace contextRef="#ctx0" brushRef="#br1" timeOffset="175171.4499">30777 11091 116 0,'2'1'107'0,"-2"-2"-18"16,0 1-3-16,-2 0-7 0,4-2-4 0,-2 0-20 0,2 1-8 15,2 0-7-15,-1 1 15 0,4-2-8 0,1 1-3 16,0 1-18-16,4-3 11 0,-1 3-18 0,5-2 11 0,0 2-19 16,1-1 16-16,-1-1-16 0,1 2 0 0,1 0-7 15,-1 0-8-15,0-1-18 0,-2 2 3 0,0-2-26 16,0 2-37-16,-2-1-54 0,-1 0-56 0,-2 0 20 0,-1-3 22 15,0 3 11-15</inkml:trace>
  <inkml:trace contextRef="#ctx0" brushRef="#br1" timeOffset="176286.8">31049 13111 94 0,'0'2'75'15,"0"-2"-7"-15,0 0-7 0,0 0 0 0,0 0-8 0,0 0-17 16,0-2 7-16,0 2-3 0,0 0-19 0,0 0 8 0,0 0-7 15,0 0 14-15,0 0-18 0,2 0 8 0,1 0 7 16,0 0-22-16,2 0 11 0,-1 0 0 0,1 0-11 0,0 0 11 16,-2 0-4-16,5 0-3 0,0 0 0 0,-3 0-1 15,0 0 1-15,-1 0-4 0,3 0 0 0,-4 0 1 0,4 0-1 16,0 0 0-16,-1 0 0 0,-1 0 1 0,3 0-5 16,-2 0 4-16,1 0 1 0,-3 0-1 0,3 0 0 15,0 0-7-15,-2 0 19 0,0 0-8 0,1 2 0 0,-2-1-11 16,0 1 19-16,1 1 0 0,3-3 0 0,-7 3-11 15,4-2 3-15,-2-1-3 0,2 3 4 0,-1-3-4 0,-1 0-1 16,-2 0 1-16,7 0 0 0,-5 0 0 0,2 0 0 16,-2-3 0-16,0 6 0 0,1-3-4 0,0-3 0 15,-1 3 8-15,0 0-12 0,0 0 8 0,1 0-12 0,-4-3 8 16,1 2 0-16,-1-2-12 0,0 3-4 0,0-3-12 16,0 1-8-16,2-1 0 0,-4-1-4 0,2-1-15 0,0 4-19 15,0-2-22-15,0 1-51 0,-1-1-67 0,-3-1 14 16,3-1 31-16,-2 4 18 0,-3-2 18 0</inkml:trace>
  <inkml:trace contextRef="#ctx0" brushRef="#br1" timeOffset="178020.91">31423 10030 80 0,'0'0'71'16,"0"-1"-3"-16,0-1-4 0,0 2 4 0,0 0-14 0,0-1-22 16,0 2-3-16,0-2 0 0,0 2-8 0,0-1 1 15,0 0 0-15,0 0-4 0,0 0-4 0,0 0 1 16,0 0-4-16,1 2-1 0,2-2 12 0,0 0-11 0,0 3-4 15,0-2 11-15,1 2-10 0,-1 0 6 0,2 3 1 0,-4-3-8 16,3 3-7-16,-4 0 0 0,3 2 19 0,-3 0-19 16,1-1 11-16,2 3 7 0,0 1 0 0,-3 1-18 15,2-2 19-15,3 5-1 0,-2 2-7 0,3-1 0 0,-6 2 0 16,4 0 0-16,0 3 4 0,-2 0 0 0,1 2 11 16,0-2-3-16,0 2-12 0,0 2 23 0,-1-3-19 15,0 2 12-15,2-2-1 0,-4 1 1 0,4 0 0 0,-3-1 0 16,1-1 8-16,-1-3-4 0,1 2 1 0,2-2 0 15,-1-2-4-15,1-1-4 0,-1-2 0 0,2 0 1 0,-4 0-5 16,4-1-15-16,-2-3 7 0,5 2-8 0,-5-2 0 0,-1-2 0 16,-1 1 9-16,3-2-9 0,-1-1-4 15,-2 0 21-15,-1 0-21 0,2-4 17 0,0 1-17 0,1-1 8 16,-2-1 9-16,3 2-12 0,0-2 3 0,-2 0-12 0,-2-2 17 16,3 2-18-16,0 0 14 0,0 0-5 0,0 0 1 15,-4 0-1-15,2 0 13 0,-1 0-12 0,0-1-1 16,4-1 0-16,-1-1 1 0,-2 0-1 0,3-2 0 0,-3 3 1 15,4-4-1-15,-2 0-4 0,2 0 0 0,-1-2 0 16,1 1 0-16,-1-1 5 0,-1 2-5 0,-2-2 0 0,5-2 0 16,-3 2 0-16,1-2 8 0,0 1-16 0,0-3 21 15,1 0-26-15,-1 0 4 0,2-1 13 0,1-4-13 0,-4 2 9 16,3-3 0-16,-1 0 9 0,3-1-9 0,-2-2-13 16,1 0 13-16,1-2 0 0,-2 0 0 0,1 2 9 0,-2 1-9 15,3-3 0-15,-1 4 0 0,0 1 0 0,0 0 0 16,-2 3 0-16,-1-1 0 0,0 6 0 0,-1-2 13 15,-2 3-13-15,3 0 0 0,-3 3 0 0,2-1 0 0,-1 1 0 16,-2 1 9-16,0 2-14 0,0 2 1 0,3-4 0 16,-3 3-10-16,0 2 1 0,1 0 22 0,3-1-26 15,-1 1 17-15,0 1-18 0,-1-1 5 0,3-1-17 0,-4 0-4 16,1 3-16-16,-1-3 13 0,5 1-16 0,-4 0 1 16,-2 0-23-16,0 0-34 0,-2 0-61 0,5 0-52 0,-3-1 27 15,0 3 26-15,0 2 19 0,0-1 18 0</inkml:trace>
  <inkml:trace contextRef="#ctx0" brushRef="#br1" timeOffset="178602.73">31976 10647 80 0,'1'0'75'0,"-1"0"-4"0,0 0-6 16,-1 0-5-16,1 0-2 0,1 0-26 0,-1 0 0 16,0 0-3-16,-1 0 3 0,1 0 1 0,0 0-4 15,0 0-18-15,0 0 7 0,0 0 7 0,0 1 1 0,0 2-5 16,0 1 1-16,0 0-3 0,0 2-16 0,0 0 1 15,0 0 18-15,-3 3-7 0,3-1-1 0,-4 3 1 0,0 0 0 16,0-1-1-16,0 1 12 0,-4 1-7 0,2 0-1 16,-2 1 5-16,3 0-12 0,-2 1 19 0,-3 1-15 15,0-1 0-15,5 2 15 0,-1-1-14 0,-3 0 6 0,4 2-2 16,-2-2-1-16,1 0 0 0,0-2 0 0,3-1-3 16,0 2-1-16,-1-2-3 0,3-2 0 0,-3 0 0 0,3-2-5 15,1 0 9-15,-2-1-12 0,2-2 0 0,0-1 0 16,-1-1 0-16,1-3 0 0,1 1 0 0,-4-1 0 15,1 0-4-15,4 0 4 0,-2-1-4 0,-2 1 0 0,2-1 4 16,0-1-24-16,0 2 16 0,0-4-24 0,0-1 1 16,0-2-8-16,0-1-4 0,0-1-18 0,0-3-23 0,0 0-39 15,0-4-57-15,2 0-12 0,1-2 16 0,-1-1 22 16</inkml:trace>
  <inkml:trace contextRef="#ctx0" brushRef="#br1" timeOffset="178976.79">32026 10621 62 0,'3'2'79'15,"2"-1"-8"-15,-1 2-3 0,0 0-7 0,1 2 0 16,-1-3-15-16,3 3 1 0,-2 1-8 0,0-1 1 15,-1 1-4-15,4-2-14 0,-3 2 0 0,0 0 18 0,1 2-18 16,-1-2 11-16,1 3 3 0,-3 0 8 0,2 3-3 16,0-1-15-16,-2 2 0 0,-2-1 12 0,3 4-1 0,-1-2-3 15,-2 1 4-15,-1 0-3 0,4 3-12 0,-2-2 16 16,0 1 0-16,1-1-4 0,0 2-23 0,1-1 16 0,-1-2-12 16,2 0-8-16,-2 0 16 0,0 0-12 0,-1-5-4 15,4 2 13-15,-6-3-21 0,0 0 16 0,3-1-12 16,-3-3 0-16,0 2 0 0,0-6 0 0,0 2-4 0,-3-1-8 15,6-1 16-15,-6 1-8 0,3-1-4 0,0-2-4 0,0 1-4 16,0-2-21-16,0 2 9 0,0 0-20 0,0-1 0 16,0-2-22-16,-5-3-12 0,4 0-54 0,-4-2-46 15,-2-1-22-15,3-1 20 0,-3-1 23 0,-2 1 17 0</inkml:trace>
  <inkml:trace contextRef="#ctx0" brushRef="#br1" timeOffset="179245.07">31800 10864 73 0,'-3'0'107'15,"3"0"-7"-15,0 0-7 0,0 0-7 0,0-2-3 16,0 2-26-16,3 0-9 0,2 0-1 0,-4 0-3 0,3 0 14 15,0 0-17-15,6-1 11 0,1-2-19 0,-2 2 8 16,4-2-7-16,3 1-4 0,-2 1-3 0,4-2 0 0,-1-2-8 16,0-1 0-16,5 3-7 0,-4-1-5 0,2 1 1 15,1 0-12-15,-3 0-34 0,2-3-12 0,-4 1-33 0,1 2-73 16,-1-1-49-16,-3-1 14 0,-2 2 30 0,0 0 22 16</inkml:trace>
  <inkml:trace contextRef="#ctx0" brushRef="#br1" timeOffset="179776.8">32351 10645 84 0,'0'3'71'0,"2"3"-7"0,-2-1-3 0,0 2 0 16,0-4 3-16,2 5-35 0,-2-4 7 0,2 2 7 16,-4 1-4-16,2 0-2 0,2 2-5 0,-6 0 1 0,4-2-19 15,0 4 1-15,4-1-1 0,-3 1 19 0,1 2-7 16,-2-2 0-16,1 2-1 0,-1 1 1 0,0-1 0 0,0-1 0 16,2 3 7-16,0 0 1 0,-4-1-19 0,0 1 0 15,2-2 15-15,0 0-18 0,4 1 18 0,-4 1-19 16,0-3 16-16,3 3-8 0,-3-3-11 0,0-1 8 0,1 1-1 15,-1-2-3-15,4 0-1 0,-4-3 1 0,0 3-4 16,0-4 0-16,0 0 0 0,0-1-1 0,1-1 1 16,-2-3 0-16,1 3-4 0,1-3 0 0,1 1 0 0,-2-1-12 15,0-1 8-15,0-1 0 0,1 2 0 0,-1-1 8 16,0 0-16-16,0 2 8 0,2-4-4 0,0 4-12 16,-6-2-19-16,6 0-8 0,-2-2-14 0,2-1-12 0,-6-3-51 15,4-1-64-15,0-1-8 0,0-1 20 0,0-1 22 0,0-1 18 16</inkml:trace>
  <inkml:trace contextRef="#ctx0" brushRef="#br1" timeOffset="180593.17">32382 10637 91 0,'9'-5'75'0,"-2"0"-8"0,-2 1-6 0,3-2 4 16,-1 3-12-16,0-2-20 0,2 1-5 0,-1-2-3 15,1 1-10-15,1 2 6 0,-2-1 8 0,1 1-11 0,-2 1-3 16,1 0 7-16,-2 1-12 0,2 0 1 0,-5 1 0 15,2 0 7-15,0 0-10 0,-2 0-1 0,0 0 0 16,-1 2 0-16,1 0 8 0,2 1 0 0,-5 0-19 0,4 0 4 16,-2 2 0-16,-2 0 0 0,3 0 0 0,-2 1 11 0,4 1 7 15,0-2-3-15,-2 1 0 0,0-1-1 0,1 1-3 16,2-2 0-16,-3 2 0 0,0 0-11 0,0-1-7 0,-1-1 0 16,-2-1 3-16,1 3 4 0,-1-1 0 0,0-2 11 15,0 1 0-15,0-1 0 0,-1 1-7 0,2 0 11 16,-4 0-1-16,3 1 1 0,-1 0 0 0,-3 0 0 0,3 0 0 15,-7 1 8-15,7-2-8 0,-4 2 7 0,0 0 1 16,0 0-4-16,0-1 0 0,-1 2 0 0,2-2 0 0,0 2 0 16,0-2-11-16,0-2 7 0,0 0-7 0,4 3 12 15,-4-3-13-15,-1 0-7 0,2-2 12 0,-1 1 0 16,4-1 0-16,-2 1-1 0,2-2 1 0,-1 0 4 0,1 2 8 16,-2-2-12-16,1 0 8 0,2 0 0 0,-1 0-4 15,2 0 0-15,-2 0 1 0,0-1-1 0,0 2-4 16,-2-1-3-16,2 0-1 0,0 0 0 0,0-2-4 0,0 0 1 15,3-1-10-15,2 0 1 0,-2 0 4 0,2-2-8 16,0 0 0-16,-1 0-5 0,4-1 1 0,-2-1 0 0,2 2-1 16,0 1 1-16,-1 1 0 0,-2-3 0 0,1 4 4 15,-2 1 0-15,1-1 8 0,0 2-16 0,-2 0 8 0,2 0 4 16,-2-1 0-16,2 2 0 0,-2 1 4 0,-3 1 8 0,5-2-20 16,-4 2 12-16,2 2 8 0,1-1-8 0,-3 1-4 15,4 2 4-15,-2 1-8 0,3 0 8 0,-4-1 0 16,3 2 4-16,-2 1 0 0,-1-1 0 0,1 0 0 0,-2 2 0 15,-1-1 0-15,0 0 8 0,2 4-8 0,-2-2 0 16,2 0 0-16,-2 0 4 0,0 0 0 0,-2 1 8 16,0 0 0-16,2-3 5 0,2 2-1 0,-2-1 1 0,0-2-17 15,-2 0 0-15,1-2 13 0,-2 2 4 0,-1-3 0 16,-1 0 0-16,1 0 1 0,-1 0-1 0,-1-1 1 0,-1-1 0 16,-1 1 9-16,-1-2 0 0,3 1-22 0,-2-2 0 15,0-1-4-15,-5 3-1 0,2-4 19 0,0 4 0 16,-1-3-5-16,-3 2-4 0,3 0-14 0,-3 0-4 0,1 0-6 15,2 0-4-15,-1 0 1 0,-1-3-33 0,1 3-3 16,-3-1-26-16,3-2-2 0,-1 0-18 0,2 0-34 0,-2-2-61 16,1 2-50-16,-2 0 32 0,0 0 28 0,-1 0 19 15,0-3 18-15</inkml:trace>
  <inkml:trace contextRef="#ctx0" brushRef="#br1" timeOffset="182452.2">26024 12738 112 0,'0'0'93'0,"0"0"-4"0,0-2-24 0,0 4 13 16,0-1-2-16,0-1-40 0,0 0 7 0,0 0-3 15,0 0-4-15,0 0 1 0,0 0-4 0,0 2-4 16,0-2 0-16,0 0 1 0,0 0-4 0,0 0-1 0,0 1-10 15,0-2 8-15,0 1-5 0,0 0 9 0,0 0-20 16,0 0 16-16,0 0-20 0,0 0 16 0,0 0-19 16,0 0 15-16,0 1-7 0,0-1-12 0,0 0 19 0,0 0-18 15,0 0 14-15,0 0-7 0,0 0 0 0,0 0-4 16,0 0 3-16,0 0-3 0,0 0-7 0,0 0 11 0,0 0 3 16,0 0-7-16,0 0 8 0,0 0-8 0,0 0-8 15,0 0 20-15,0 0-20 0,0 0 20 0,0 0-12 16,0 0 0-16,0 0-8 0,0 0 16 0,0 0-16 0,0 0 16 15,0 0-8-15,0 0-8 0,0 0 16 0,0 0-8 0,0 0 0 16,0 0-8-16,0 0 8 0,0 0 8 0,0 0-8 16,0 0-8-16,0 0 4 0,0 0 12 0,0 0-8 0,0 0 0 15,0 0-8-15,0 0 16 0,0 0-1 0,0 0 1 16,0 0-4-16,0 0-4 0,0 0-12 0,0 0 20 16,0 0 0-16,0 0-20 0,0 0 8 0,0 0 12 0,0 0-8 15,0 0-4-15,0 0 8 0,0 0 0 0,0 0 0 16,0 0 0-16,0 0-4 0,0 0 0 0,0 0-8 0,0 0-4 15,0 0-3-15,2 0-8 0,0 0 0 0,1 0-26 16,2 0-29-16,-1-3-73 0,2-2-46 0,2 1 21 16,1-3 30-16,1-1 10 0</inkml:trace>
  <inkml:trace contextRef="#ctx0" brushRef="#br1" timeOffset="183639.81">27193 11877 69 0,'0'0'79'0,"0"0"3"16,0 0-4-16,0 0-6 0,0 0-4 0,0 0-21 15,0 0-4-15,0 0-18 0,-2 0 15 0,2 0-18 0,-3 0 0 16,1 0 17-16,-2 1-9 0,2 2-1 0,-2-1 8 16,-1 1-12-16,0 0 1 0,0 1-4 0,4-1 0 15,-4 2 1-15,0-1 7 0,2 1-19 0,0-1 15 0,1-1-18 16,1 2 18-16,-1-2-3 0,1 1-1 0,1 1 1 16,0-1-4-16,0 1 1 0,-2 0-1 0,0-1-4 15,2 0-11-15,0 2-8 0,-1 0 20 0,1-1-1 0,0 1-3 16,0-2-8-16,1 0-8 0,-1 1 8 0,4-3 8 0,-1 2-8 15,-2-1 0-15,3-1 7 0,2 0-11 0,-3 0-8 16,3 0 12-16,1 1-4 0,-2-3 4 0,4 0-4 0,-3 1 0 16,0-1 0-16,4 0 0 0,-2 2 8 0,-2-4-8 15,4 2 0-15,-4 0-8 0,2 0 0 0,0-1 1 0,-3 1 11 16,3-2-1-16,-2-1-10 0,1 0 11 0,-2 0-1 16,2 0 1-16,-2 0 0 0,-1 0 0 0,2-2-4 0,1 5 0 15,-2-2 0-15,-1-3-8 0,3 5 1 0,0 0 3 16,0-3 0-16,-1 0 0 0,1 2 0 0,1-2 0 15,1-1 0-15,-4 0 0 0,3 0 0 0,0 2 4 0,-1-2-4 16,1 0 0-16,-1 0 1 0,1 1 3 0,-2 0 0 16,0 2 7-16,1-1 1 0,-3 2 0 0,3 0 0 15,-6-1 7-15,5 1-11 0,-3-2 0 0,-1 4 0 0,1-2 0 16,1 0 4-16,-1 1-4 0,0 1 4 0,0-1 0 16,0 2-4-16,2 0 4 0,-2 1-4 0,2 0 4 0,0 0 0 15,-2 1 0-15,0 0 8 0,0-1-8 0,0 0-4 16,1 2 12-16,-2-3-12 0,0 1 4 0,0 1 13 15,-2 0-1-15,0 1 1 0,1-2 0 0,-1 1-9 0,-1-1 5 16,-1 3 0-16,-2 0 0 0,2-1-13 0,0 1 13 16,-2-1-4-16,0 0 0 0,0 0 0 0,-1 0-5 0,1-1-3 15,0 1-1-15,-4 0-8 0,8-3-18 0,-1 1-4 0,-1 1-8 16,0-3-29-16,2 0-11 0,0 0-46 16,0-2-47-16,-1 1-69 0,1-1 25 0,0 0 27 0,0 0 30 15,0 0 11-15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Saturday, December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6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Saturday, December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0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Saturday, December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1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Saturday, December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8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Saturday, December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Saturday, December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Saturday, December 11,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2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Saturday, December 11,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0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Saturday, December 11,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9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Saturday, December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6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Saturday, December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7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Saturday, December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43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customXml" Target="../ink/ink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customXml" Target="../ink/ink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742DFF2D-EA41-4CBE-9659-C2917E4882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6FFC55-87DA-4FAF-8673-5C76C2903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677" y="1408369"/>
            <a:ext cx="5015638" cy="280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 err="1" smtClean="0"/>
              <a:t>Latihan</a:t>
            </a:r>
            <a:r>
              <a:rPr lang="en-US" sz="4800" dirty="0" smtClean="0"/>
              <a:t> </a:t>
            </a:r>
            <a:r>
              <a:rPr lang="en-US" sz="4800" dirty="0" err="1" smtClean="0"/>
              <a:t>Soal</a:t>
            </a:r>
            <a:r>
              <a:rPr lang="en-US" sz="4800" dirty="0" smtClean="0"/>
              <a:t>  </a:t>
            </a:r>
            <a:r>
              <a:rPr lang="en-US" sz="4800" dirty="0" err="1" smtClean="0"/>
              <a:t>Saltran</a:t>
            </a:r>
            <a:endParaRPr lang="en-ID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4A1B57D-E066-4222-9B55-C77A55DFD7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76" r="25505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527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21D0F88F-440E-4F94-AFC7-ABE9C76238C5}"/>
                  </a:ext>
                </a:extLst>
              </p14:cNvPr>
              <p14:cNvContentPartPr/>
              <p14:nvPr/>
            </p14:nvContentPartPr>
            <p14:xfrm>
              <a:off x="1108440" y="1335960"/>
              <a:ext cx="8977680" cy="310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D0F88F-440E-4F94-AFC7-ABE9C76238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9080" y="1326600"/>
                <a:ext cx="8996400" cy="31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A7B3F468-47C5-4ED5-90FC-0A0A1D92B472}"/>
                  </a:ext>
                </a:extLst>
              </p14:cNvPr>
              <p14:cNvContentPartPr/>
              <p14:nvPr/>
            </p14:nvContentPartPr>
            <p14:xfrm>
              <a:off x="1847880" y="3362040"/>
              <a:ext cx="9624960" cy="2775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7B3F468-47C5-4ED5-90FC-0A0A1D92B4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8520" y="3352680"/>
                <a:ext cx="9643680" cy="279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344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41E97816-C7EA-4AB1-BBA7-EF6FC006D313}"/>
                  </a:ext>
                </a:extLst>
              </p14:cNvPr>
              <p14:cNvContentPartPr/>
              <p14:nvPr/>
            </p14:nvContentPartPr>
            <p14:xfrm>
              <a:off x="209160" y="1119960"/>
              <a:ext cx="11871720" cy="5532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E97816-C7EA-4AB1-BBA7-EF6FC006D3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800" y="1110600"/>
                <a:ext cx="11890440" cy="555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3831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49CA1D33-8725-48B3-A95E-21C2F5D85AFB}"/>
                  </a:ext>
                </a:extLst>
              </p14:cNvPr>
              <p14:cNvContentPartPr/>
              <p14:nvPr/>
            </p14:nvContentPartPr>
            <p14:xfrm>
              <a:off x="117000" y="1417320"/>
              <a:ext cx="12075480" cy="5353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CA1D33-8725-48B3-A95E-21C2F5D85A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640" y="1407960"/>
                <a:ext cx="12094200" cy="537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59E5CB59-E042-49D4-9312-915D0F9DCBFD}"/>
                  </a:ext>
                </a:extLst>
              </p14:cNvPr>
              <p14:cNvContentPartPr/>
              <p14:nvPr/>
            </p14:nvContentPartPr>
            <p14:xfrm>
              <a:off x="650520" y="1250640"/>
              <a:ext cx="637200" cy="641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9E5CB59-E042-49D4-9312-915D0F9DCB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160" y="1241280"/>
                <a:ext cx="655920" cy="66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619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7D3A835C-9F06-4030-975A-1EE256705390}"/>
                  </a:ext>
                </a:extLst>
              </p14:cNvPr>
              <p14:cNvContentPartPr/>
              <p14:nvPr/>
            </p14:nvContentPartPr>
            <p14:xfrm>
              <a:off x="1378440" y="402120"/>
              <a:ext cx="10814040" cy="6330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3A835C-9F06-4030-975A-1EE2567053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9080" y="392760"/>
                <a:ext cx="10832760" cy="63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628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E2B06264-D659-4C53-A60A-FC6AEA6369A5}"/>
                  </a:ext>
                </a:extLst>
              </p14:cNvPr>
              <p14:cNvContentPartPr/>
              <p14:nvPr/>
            </p14:nvContentPartPr>
            <p14:xfrm>
              <a:off x="19080" y="547560"/>
              <a:ext cx="12063240" cy="5935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B06264-D659-4C53-A60A-FC6AEA6369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" y="538200"/>
                <a:ext cx="12081960" cy="595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8663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8C7BC1B8-8739-4BB0-95F1-9D766A94765E}"/>
                  </a:ext>
                </a:extLst>
              </p14:cNvPr>
              <p14:cNvContentPartPr/>
              <p14:nvPr/>
            </p14:nvContentPartPr>
            <p14:xfrm>
              <a:off x="1558800" y="1353600"/>
              <a:ext cx="9344520" cy="3747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7BC1B8-8739-4BB0-95F1-9D766A9476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9440" y="1344240"/>
                <a:ext cx="9363240" cy="376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2482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F7E099D-01EE-4899-8761-A2FAED8D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30" y="215757"/>
            <a:ext cx="6566852" cy="65035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C72536-42B7-4C19-955A-A431405B9785}"/>
              </a:ext>
            </a:extLst>
          </p:cNvPr>
          <p:cNvSpPr txBox="1"/>
          <p:nvPr/>
        </p:nvSpPr>
        <p:spPr>
          <a:xfrm>
            <a:off x="7078895" y="369870"/>
            <a:ext cx="4366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Smith Chart : Creator Philips H. Smith</a:t>
            </a:r>
          </a:p>
          <a:p>
            <a:endParaRPr lang="en-US" dirty="0"/>
          </a:p>
          <a:p>
            <a:r>
              <a:rPr lang="en-US" dirty="0"/>
              <a:t>Tool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persoalan</a:t>
            </a:r>
            <a:r>
              <a:rPr lang="en-US" dirty="0"/>
              <a:t> di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transmisi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2124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F6A4FDC-8E71-4635-AC48-6A3CEE8F85F3}"/>
              </a:ext>
            </a:extLst>
          </p:cNvPr>
          <p:cNvSpPr txBox="1"/>
          <p:nvPr/>
        </p:nvSpPr>
        <p:spPr>
          <a:xfrm>
            <a:off x="579120" y="825759"/>
            <a:ext cx="11165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err="1"/>
              <a:t>Teori</a:t>
            </a:r>
            <a:r>
              <a:rPr lang="en-US" sz="2400" dirty="0"/>
              <a:t>/</a:t>
            </a:r>
            <a:r>
              <a:rPr lang="en-US" sz="2400" dirty="0" err="1"/>
              <a:t>Pemahaman</a:t>
            </a:r>
            <a:r>
              <a:rPr lang="en-US" sz="2400" dirty="0"/>
              <a:t> :</a:t>
            </a:r>
          </a:p>
          <a:p>
            <a:pPr marL="893763" indent="-446088">
              <a:buFont typeface="+mj-lt"/>
              <a:buAutoNum type="alphaLcParenR"/>
            </a:pP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saluran</a:t>
            </a:r>
            <a:r>
              <a:rPr lang="en-US" sz="2400" dirty="0"/>
              <a:t> </a:t>
            </a:r>
            <a:r>
              <a:rPr lang="en-US" sz="2400" dirty="0" err="1"/>
              <a:t>transmisi</a:t>
            </a:r>
            <a:r>
              <a:rPr lang="en-US" sz="2400" dirty="0"/>
              <a:t>? </a:t>
            </a:r>
          </a:p>
          <a:p>
            <a:pPr marL="893763" indent="-446088">
              <a:buFont typeface="+mj-lt"/>
              <a:buAutoNum type="alphaLcParenR"/>
            </a:pPr>
            <a:r>
              <a:rPr lang="en-US" sz="2400" dirty="0" err="1"/>
              <a:t>Apa</a:t>
            </a:r>
            <a:r>
              <a:rPr lang="en-US" sz="2400" dirty="0"/>
              <a:t> </a:t>
            </a:r>
            <a:r>
              <a:rPr lang="en-US" sz="2400" dirty="0" err="1"/>
              <a:t>syarat</a:t>
            </a:r>
            <a:r>
              <a:rPr lang="en-US" sz="2400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saluran</a:t>
            </a:r>
            <a:r>
              <a:rPr lang="en-US" sz="2400" dirty="0"/>
              <a:t> </a:t>
            </a:r>
            <a:r>
              <a:rPr lang="en-US" sz="2400" dirty="0" err="1"/>
              <a:t>transmisi</a:t>
            </a:r>
            <a:r>
              <a:rPr lang="en-US" sz="2400" dirty="0"/>
              <a:t> </a:t>
            </a:r>
            <a:r>
              <a:rPr lang="en-US" sz="2400" dirty="0" err="1"/>
              <a:t>dihubungkan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beban</a:t>
            </a:r>
            <a:r>
              <a:rPr lang="en-US" sz="2400" dirty="0"/>
              <a:t> (</a:t>
            </a:r>
            <a:r>
              <a:rPr lang="en-US" sz="2400" dirty="0" err="1"/>
              <a:t>penerima</a:t>
            </a:r>
            <a:r>
              <a:rPr lang="en-US" sz="2400" dirty="0"/>
              <a:t>)?</a:t>
            </a:r>
          </a:p>
          <a:p>
            <a:pPr marL="893763" indent="-446088">
              <a:buFont typeface="+mj-lt"/>
              <a:buAutoNum type="alphaLcParenR"/>
            </a:pP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pantulan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?</a:t>
            </a:r>
          </a:p>
          <a:p>
            <a:pPr marL="893763" indent="-446088">
              <a:buFont typeface="+mj-lt"/>
              <a:buAutoNum type="alphaLcParenR"/>
            </a:pP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gelombang</a:t>
            </a:r>
            <a:r>
              <a:rPr lang="en-US" sz="2400" dirty="0"/>
              <a:t> </a:t>
            </a:r>
            <a:r>
              <a:rPr lang="en-US" sz="2400" dirty="0" err="1"/>
              <a:t>berdiri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?</a:t>
            </a:r>
          </a:p>
          <a:p>
            <a:pPr marL="893763" indent="-446088">
              <a:buFont typeface="+mj-lt"/>
              <a:buAutoNum type="alphaLcParenR"/>
            </a:pP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impedansi</a:t>
            </a:r>
            <a:r>
              <a:rPr lang="en-US" sz="2400" dirty="0"/>
              <a:t> </a:t>
            </a:r>
            <a:r>
              <a:rPr lang="en-US" sz="2400" dirty="0" err="1"/>
              <a:t>saluran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?</a:t>
            </a:r>
          </a:p>
          <a:p>
            <a:pPr marL="893763" indent="-446088">
              <a:buFont typeface="+mj-lt"/>
              <a:buAutoNum type="alphaLcParenR"/>
            </a:pPr>
            <a:endParaRPr lang="en-US" sz="2400" dirty="0"/>
          </a:p>
          <a:p>
            <a:r>
              <a:rPr lang="en-US" sz="2400" dirty="0"/>
              <a:t> </a:t>
            </a:r>
            <a:endParaRPr lang="en-ID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F63849FA-C26D-41F7-B796-5D2C1D48DE60}"/>
                  </a:ext>
                </a:extLst>
              </p14:cNvPr>
              <p14:cNvContentPartPr/>
              <p14:nvPr/>
            </p14:nvContentPartPr>
            <p14:xfrm>
              <a:off x="840960" y="2623320"/>
              <a:ext cx="5447880" cy="2685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3849FA-C26D-41F7-B796-5D2C1D48DE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1600" y="2613960"/>
                <a:ext cx="5466600" cy="270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95A55AD4-1ABC-4913-94AE-FC3DB5B4931C}"/>
                  </a:ext>
                </a:extLst>
              </p14:cNvPr>
              <p14:cNvContentPartPr/>
              <p14:nvPr/>
            </p14:nvContentPartPr>
            <p14:xfrm>
              <a:off x="4672440" y="2198160"/>
              <a:ext cx="7382880" cy="2406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5A55AD4-1ABC-4913-94AE-FC3DB5B493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3080" y="2188800"/>
                <a:ext cx="7401600" cy="24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61EC9F99-C562-46A0-8DC4-5D0157AF9207}"/>
                  </a:ext>
                </a:extLst>
              </p14:cNvPr>
              <p14:cNvContentPartPr/>
              <p14:nvPr/>
            </p14:nvContentPartPr>
            <p14:xfrm>
              <a:off x="1108440" y="2660040"/>
              <a:ext cx="10507680" cy="3930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1EC9F99-C562-46A0-8DC4-5D0157AF92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9080" y="2650680"/>
                <a:ext cx="10526400" cy="39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052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8334EA4A-1B78-45B1-A0F9-4DAC862C7C0C}"/>
                  </a:ext>
                </a:extLst>
              </p14:cNvPr>
              <p14:cNvContentPartPr/>
              <p14:nvPr/>
            </p14:nvContentPartPr>
            <p14:xfrm>
              <a:off x="1041480" y="1474200"/>
              <a:ext cx="10342440" cy="3625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34EA4A-1B78-45B1-A0F9-4DAC862C7C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120" y="1464840"/>
                <a:ext cx="10361160" cy="36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1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11F4C726-73E3-4652-AF61-64F91B32D391}"/>
                  </a:ext>
                </a:extLst>
              </p14:cNvPr>
              <p14:cNvContentPartPr/>
              <p14:nvPr/>
            </p14:nvContentPartPr>
            <p14:xfrm>
              <a:off x="931680" y="193680"/>
              <a:ext cx="10939680" cy="6130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F4C726-73E3-4652-AF61-64F91B32D3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320" y="184320"/>
                <a:ext cx="10958400" cy="61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758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6EF2546E-E10D-4900-9302-CEBD25FF3733}"/>
                  </a:ext>
                </a:extLst>
              </p14:cNvPr>
              <p14:cNvContentPartPr/>
              <p14:nvPr/>
            </p14:nvContentPartPr>
            <p14:xfrm>
              <a:off x="1296000" y="214200"/>
              <a:ext cx="10301400" cy="6021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F2546E-E10D-4900-9302-CEBD25FF37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6640" y="204840"/>
                <a:ext cx="10320120" cy="604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211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B4D0BE9-935A-45D4-8B3F-453E5264BF56}"/>
              </a:ext>
            </a:extLst>
          </p:cNvPr>
          <p:cNvSpPr txBox="1"/>
          <p:nvPr/>
        </p:nvSpPr>
        <p:spPr>
          <a:xfrm>
            <a:off x="782320" y="754955"/>
            <a:ext cx="10566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: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pPr marL="355600"/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</a:t>
            </a:r>
            <a:r>
              <a:rPr lang="en-US" dirty="0" err="1"/>
              <a:t>koaksial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Panjang 2 meter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impedansi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50 Ohm. Kabel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15 Volt, </a:t>
            </a:r>
            <a:r>
              <a:rPr lang="en-US" dirty="0" err="1"/>
              <a:t>bekerja</a:t>
            </a:r>
            <a:r>
              <a:rPr lang="en-US" dirty="0"/>
              <a:t> pada </a:t>
            </a:r>
            <a:r>
              <a:rPr lang="en-US" dirty="0" err="1"/>
              <a:t>frekuensi</a:t>
            </a:r>
            <a:r>
              <a:rPr lang="en-US" dirty="0"/>
              <a:t> 300 MHz dan </a:t>
            </a:r>
            <a:r>
              <a:rPr lang="en-US" dirty="0" err="1"/>
              <a:t>impedansi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50 Ohm.  Jika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meredam</a:t>
            </a:r>
            <a:r>
              <a:rPr lang="en-US" dirty="0"/>
              <a:t>, </a:t>
            </a:r>
            <a:r>
              <a:rPr lang="en-US" dirty="0" err="1"/>
              <a:t>permitivitas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4 dan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diterminasi</a:t>
            </a:r>
            <a:r>
              <a:rPr lang="en-US" dirty="0"/>
              <a:t> oleh </a:t>
            </a:r>
            <a:r>
              <a:rPr lang="en-US" dirty="0" err="1"/>
              <a:t>antena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impedansi</a:t>
            </a:r>
            <a:r>
              <a:rPr lang="en-US" dirty="0"/>
              <a:t> 75 + j 42,5 (Ohm).  </a:t>
            </a:r>
          </a:p>
          <a:p>
            <a:pPr marL="355600"/>
            <a:endParaRPr lang="en-US" dirty="0"/>
          </a:p>
          <a:p>
            <a:pPr marL="698500" indent="-342900">
              <a:buAutoNum type="alphaLcPeriod"/>
            </a:pP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pantul</a:t>
            </a:r>
            <a:r>
              <a:rPr lang="en-US" dirty="0"/>
              <a:t> di </a:t>
            </a:r>
            <a:r>
              <a:rPr lang="en-US" dirty="0" err="1"/>
              <a:t>ujung</a:t>
            </a:r>
            <a:r>
              <a:rPr lang="en-US" dirty="0"/>
              <a:t> </a:t>
            </a:r>
            <a:r>
              <a:rPr lang="en-US" dirty="0" err="1"/>
              <a:t>antena</a:t>
            </a:r>
            <a:r>
              <a:rPr lang="en-US" dirty="0"/>
              <a:t> (</a:t>
            </a:r>
            <a:r>
              <a:rPr lang="en-US" dirty="0" err="1"/>
              <a:t>beban</a:t>
            </a:r>
            <a:r>
              <a:rPr lang="en-US" dirty="0"/>
              <a:t>)</a:t>
            </a:r>
          </a:p>
          <a:p>
            <a:pPr marL="698500" indent="-342900">
              <a:buAutoNum type="alphaLcPeriod"/>
            </a:pPr>
            <a:r>
              <a:rPr lang="en-US" dirty="0"/>
              <a:t>SWR di </a:t>
            </a:r>
            <a:r>
              <a:rPr lang="en-US" dirty="0" err="1"/>
              <a:t>ujung</a:t>
            </a:r>
            <a:r>
              <a:rPr lang="en-US" dirty="0"/>
              <a:t> </a:t>
            </a:r>
            <a:r>
              <a:rPr lang="en-US" dirty="0" err="1"/>
              <a:t>antena</a:t>
            </a:r>
            <a:r>
              <a:rPr lang="en-US" dirty="0"/>
              <a:t> (</a:t>
            </a:r>
            <a:r>
              <a:rPr lang="en-US" dirty="0" err="1"/>
              <a:t>beban</a:t>
            </a:r>
            <a:r>
              <a:rPr lang="en-US" dirty="0"/>
              <a:t>)</a:t>
            </a:r>
          </a:p>
          <a:p>
            <a:pPr marL="698500" indent="-342900">
              <a:buAutoNum type="alphaLcPeriod"/>
            </a:pPr>
            <a:r>
              <a:rPr lang="en-US" dirty="0" err="1"/>
              <a:t>Prosentase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dipantulkan</a:t>
            </a:r>
            <a:r>
              <a:rPr lang="en-US" dirty="0"/>
              <a:t> oleh </a:t>
            </a:r>
            <a:r>
              <a:rPr lang="en-US" dirty="0" err="1"/>
              <a:t>antena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sumber</a:t>
            </a:r>
            <a:endParaRPr lang="en-US" dirty="0"/>
          </a:p>
          <a:p>
            <a:pPr marL="698500" indent="-342900">
              <a:buAutoNum type="alphaLcPeriod"/>
            </a:pPr>
            <a:r>
              <a:rPr lang="en-US" dirty="0" err="1"/>
              <a:t>Prosentase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antena</a:t>
            </a:r>
            <a:endParaRPr lang="en-US" dirty="0"/>
          </a:p>
          <a:p>
            <a:pPr marL="698500" indent="-342900">
              <a:buAutoNum type="alphaLcPeriod"/>
            </a:pP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oleh </a:t>
            </a:r>
            <a:r>
              <a:rPr lang="en-US" dirty="0" err="1"/>
              <a:t>antena</a:t>
            </a:r>
            <a:endParaRPr lang="en-US" dirty="0"/>
          </a:p>
          <a:p>
            <a:pPr marL="698500" indent="-342900">
              <a:buAutoNum type="alphaLcPeriod"/>
            </a:pPr>
            <a:r>
              <a:rPr lang="en-US" dirty="0" err="1"/>
              <a:t>Impedansi</a:t>
            </a:r>
            <a:r>
              <a:rPr lang="en-US" dirty="0"/>
              <a:t> pada input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transmisi</a:t>
            </a:r>
            <a:r>
              <a:rPr lang="en-US" dirty="0"/>
              <a:t> </a:t>
            </a:r>
          </a:p>
          <a:p>
            <a:pPr marL="698500" indent="-342900">
              <a:buAutoNum type="alphaLcPeriod"/>
            </a:pPr>
            <a:r>
              <a:rPr lang="en-US" dirty="0" err="1"/>
              <a:t>Tegangan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saluran</a:t>
            </a:r>
            <a:endParaRPr lang="en-US" dirty="0"/>
          </a:p>
          <a:p>
            <a:pPr marL="698500" indent="-342900">
              <a:buAutoNum type="alphaLcPeriod"/>
            </a:pPr>
            <a:endParaRPr lang="en-US" dirty="0"/>
          </a:p>
          <a:p>
            <a:pPr marL="698500" indent="-342900">
              <a:buAutoNum type="alphaLcPeriod"/>
            </a:pPr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953D5D10-13D7-4F78-BE75-EF8E6B068576}"/>
                  </a:ext>
                </a:extLst>
              </p14:cNvPr>
              <p14:cNvContentPartPr/>
              <p14:nvPr/>
            </p14:nvContentPartPr>
            <p14:xfrm>
              <a:off x="6132240" y="4081680"/>
              <a:ext cx="1067040" cy="316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53D5D10-13D7-4F78-BE75-EF8E6B0685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2880" y="4072320"/>
                <a:ext cx="1085760" cy="3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19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44FA9583-FE46-4F1D-9D3C-0B66003EF45B}"/>
                  </a:ext>
                </a:extLst>
              </p14:cNvPr>
              <p14:cNvContentPartPr/>
              <p14:nvPr/>
            </p14:nvContentPartPr>
            <p14:xfrm>
              <a:off x="374760" y="54000"/>
              <a:ext cx="11430360" cy="605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FA9583-FE46-4F1D-9D3C-0B66003EF4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400" y="44640"/>
                <a:ext cx="11449080" cy="60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77215B3B-46F1-406B-B844-1ABB61246CA0}"/>
                  </a:ext>
                </a:extLst>
              </p14:cNvPr>
              <p14:cNvContentPartPr/>
              <p14:nvPr/>
            </p14:nvContentPartPr>
            <p14:xfrm>
              <a:off x="2540160" y="88560"/>
              <a:ext cx="9215280" cy="4683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7215B3B-46F1-406B-B844-1ABB61246C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0800" y="79200"/>
                <a:ext cx="9234000" cy="470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582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0420FF97-A80C-4C68-B557-60D5B417A909}"/>
                  </a:ext>
                </a:extLst>
              </p14:cNvPr>
              <p14:cNvContentPartPr/>
              <p14:nvPr/>
            </p14:nvContentPartPr>
            <p14:xfrm>
              <a:off x="1083600" y="865080"/>
              <a:ext cx="11043360" cy="5493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20FF97-A80C-4C68-B557-60D5B417A9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4240" y="855720"/>
                <a:ext cx="11062080" cy="55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EF92A97A-4B47-46AD-87CA-9BB7C88959E5}"/>
                  </a:ext>
                </a:extLst>
              </p14:cNvPr>
              <p14:cNvContentPartPr/>
              <p14:nvPr/>
            </p14:nvContentPartPr>
            <p14:xfrm>
              <a:off x="1078920" y="2491920"/>
              <a:ext cx="11007720" cy="3498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F92A97A-4B47-46AD-87CA-9BB7C88959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9560" y="2482560"/>
                <a:ext cx="11026440" cy="351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076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1966F167-31DB-42E5-B229-5F93ED3CCA76}"/>
                  </a:ext>
                </a:extLst>
              </p14:cNvPr>
              <p14:cNvContentPartPr/>
              <p14:nvPr/>
            </p14:nvContentPartPr>
            <p14:xfrm>
              <a:off x="656280" y="5919480"/>
              <a:ext cx="464040" cy="295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66F167-31DB-42E5-B229-5F93ED3CCA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920" y="5910120"/>
                <a:ext cx="4827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2A228E30-619C-438F-BD0B-B26B771E78ED}"/>
                  </a:ext>
                </a:extLst>
              </p14:cNvPr>
              <p14:cNvContentPartPr/>
              <p14:nvPr/>
            </p14:nvContentPartPr>
            <p14:xfrm>
              <a:off x="720000" y="1150200"/>
              <a:ext cx="11142360" cy="5045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228E30-619C-438F-BD0B-B26B771E78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0640" y="1140840"/>
                <a:ext cx="11161080" cy="506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3840798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160</Words>
  <Application>Microsoft Office PowerPoint</Application>
  <PresentationFormat>Custom</PresentationFormat>
  <Paragraphs>23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BlobVTI</vt:lpstr>
      <vt:lpstr>Latihan Soal  Saltran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Elektromagnetika Telekomunikasi</dc:title>
  <dc:creator>hepi ludiyati</dc:creator>
  <cp:lastModifiedBy>Hepi Ludiyati</cp:lastModifiedBy>
  <cp:revision>22</cp:revision>
  <dcterms:created xsi:type="dcterms:W3CDTF">2021-01-08T16:48:51Z</dcterms:created>
  <dcterms:modified xsi:type="dcterms:W3CDTF">2021-12-11T02:26:09Z</dcterms:modified>
</cp:coreProperties>
</file>