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DE7B1E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CE2A13A-2852-41B3-AD68-15C80475E3D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6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412875"/>
            <a:ext cx="3024187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52963"/>
            <a:ext cx="1655763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4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1052513"/>
            <a:ext cx="1854200" cy="51831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052513"/>
            <a:ext cx="5410200" cy="51831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7472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BABA-D8D9-44AC-A063-56A0C090F3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5867F-DBC9-462A-9931-2632D52001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C2FF9-E068-40E2-AC59-6A813F63B4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7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AF50B-16FA-4EAD-871C-D22D800DED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1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5B61-4175-4747-A199-B65049970BF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39626-2506-479E-ACF7-3E0B05EECC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0E4D-F1D5-450F-8C73-2EE8744430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A95F-8B46-4F4B-A7FC-54B2B4C3C47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859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0F78-4E7E-423D-A7A1-CEE7D3393B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2BD82-1BBF-42BF-B000-7D21C23F717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A98D-DF69-4B6A-A234-00CB6B350B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55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47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3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29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5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82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6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0525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4168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110ABB-F99A-4B53-9EFB-90F3706D51F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Internet" TargetMode="External"/><Relationship Id="rId2" Type="http://schemas.openxmlformats.org/officeDocument/2006/relationships/hyperlink" Target="https://id.wikipedia.org/wiki/Protokol_Interne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Lapisan_taut_data" TargetMode="External"/><Relationship Id="rId2" Type="http://schemas.openxmlformats.org/officeDocument/2006/relationships/hyperlink" Target="https://id.wikipedia.org/wiki/Media_Access_Contro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d.wikipedia.org/wiki/Model_OS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2988" y="1412875"/>
            <a:ext cx="2665412" cy="1368425"/>
          </a:xfrm>
        </p:spPr>
        <p:txBody>
          <a:bodyPr/>
          <a:lstStyle/>
          <a:p>
            <a:r>
              <a:rPr lang="en-US" dirty="0"/>
              <a:t>TUBES </a:t>
            </a:r>
            <a:r>
              <a:rPr lang="en-US" dirty="0" err="1"/>
              <a:t>JarKomDat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79132" y="5085184"/>
            <a:ext cx="3809292" cy="1655961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JIWA SAMBHUWARA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HASYIM ABDILLAH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HAROD JOSEPH ALMANRO</a:t>
            </a:r>
            <a:endParaRPr lang="uk-UA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D3AF-B6FB-4BF0-842F-634633E1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 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8583-A9F8-491B-B692-541EE5E2B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Relation 18 (/27)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255.255.255.224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256-224 : 32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192.168.10.96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192.168.10.97 – 192.168.10.126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192.168.10.127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5BA4-67D3-456B-B991-AAC93FC83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(/28)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255.255.255.240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256-240 : 16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192.168.10.128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192.168.10.129 – 192.168.10.142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192.168.10.143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933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079F-43DC-4A60-A86C-2DF0C889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330F-05C4-4359-9A1F-5117D6841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RG1-3 : 2 (/30)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255.255.255.252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256-252 : 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192.168.10.144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192.168.10.145 – 192.168.10.146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192.168.10.147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DFE0F-945B-44E8-8F7A-323101F58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RG2-3 : 2 (/30)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255.255.255.252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256-252 : 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192.168.10.148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192.168.10.149 – 192.168.10.150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192.168.10.151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541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127C-4FCE-4DBE-B9F8-EA93577F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61E7-DF70-4CED-8DDB-2EDCC0B9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RG3-SERVER : 2 (/30)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255.255.255.252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256-252 : 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192.168.10.152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192.168.10.153 – 192.168.10.154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192.168.10.155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85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125538"/>
            <a:ext cx="4030663" cy="649287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Topologi</a:t>
            </a:r>
            <a:endParaRPr lang="uk-U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4E5494-5E2F-41E3-8219-FD1F22C9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9" y="2348880"/>
            <a:ext cx="7992888" cy="3593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A27-5EE7-494E-B2F1-A4D46C4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&amp; subnetting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C673-9EE8-4FDD-A396-2E47CC11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Alamat IP </a:t>
            </a:r>
            <a:r>
              <a:rPr lang="en-ID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versi</a:t>
            </a:r>
            <a:r>
              <a:rPr lang="en-ID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4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IPv4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versi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keempat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rotokol Internet"/>
              </a:rPr>
              <a:t>Protokol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rotokol Internet"/>
              </a:rPr>
              <a:t> Internet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(IP).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salah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protokol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inti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internetworking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berbasis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 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Internet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dan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packet-switched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IPv4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ruang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32-bit yang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4.294.967.296 (2</a:t>
            </a:r>
            <a:r>
              <a:rPr lang="en-ID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Subnetting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memecah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suatu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jaringan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sub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jaringan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kecil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disebut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“subnet.” Subnetting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memudahkan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jaringan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(system Administrator, Network Administrator,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maupun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pengguna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biasa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jaringan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alokasi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IP Address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setiap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ruangan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gedung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sesuai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kebutuhan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7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7829-FE75-46F5-AE66-7527DD1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table di switch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A008-7EF5-401C-BCB5-EB42A93E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Alamat MAC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Media Access Control"/>
              </a:rPr>
              <a:t>Media Access Control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diimplementasikan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pada </a:t>
            </a:r>
            <a:r>
              <a:rPr lang="en-ID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apisan taut data"/>
              </a:rPr>
              <a:t>lapisan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apisan taut data"/>
              </a:rPr>
              <a:t> taut data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odel OSI"/>
              </a:rPr>
              <a:t>model </a:t>
            </a:r>
            <a:r>
              <a:rPr lang="en-ID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odel OSI"/>
              </a:rPr>
              <a:t>tujuh-lapisan</a:t>
            </a:r>
            <a:r>
              <a:rPr lang="en-ID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odel OSI"/>
              </a:rPr>
              <a:t> OSI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yang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merepresentasikan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jaringan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F120-0418-411C-88D2-B3F59006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di Router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427D-8F97-4CD9-8F84-A2126645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Routing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proses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Nunito"/>
              </a:rPr>
              <a:t>menentukan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Nunito"/>
              </a:rPr>
              <a:t>jalur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 yang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Nunito"/>
              </a:rPr>
              <a:t>akan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Nunito"/>
              </a:rPr>
              <a:t>dilalui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 oleh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Nunito"/>
              </a:rPr>
              <a:t>paket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melakukan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 routing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 </a:t>
            </a:r>
            <a:r>
              <a:rPr lang="en-ID" b="1" i="0" dirty="0">
                <a:solidFill>
                  <a:srgbClr val="000000"/>
                </a:solidFill>
                <a:effectLst/>
                <a:latin typeface="Nunito"/>
              </a:rPr>
              <a:t>router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.</a:t>
            </a:r>
            <a:br>
              <a:rPr lang="en-ID" dirty="0"/>
            </a:br>
            <a:endParaRPr lang="en-ID" dirty="0"/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Routing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dibedakan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 2,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/>
              </a:rPr>
              <a:t>yakni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static routing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 dan </a:t>
            </a:r>
            <a:r>
              <a:rPr lang="en-ID" b="0" i="1" dirty="0">
                <a:solidFill>
                  <a:srgbClr val="000000"/>
                </a:solidFill>
                <a:effectLst/>
                <a:latin typeface="Nunito"/>
              </a:rPr>
              <a:t>dynamic routing</a:t>
            </a:r>
            <a:r>
              <a:rPr lang="en-ID" b="0" i="0" dirty="0">
                <a:solidFill>
                  <a:srgbClr val="000000"/>
                </a:solidFill>
                <a:effectLst/>
                <a:latin typeface="Nunito"/>
              </a:rPr>
              <a:t>.</a:t>
            </a:r>
            <a:br>
              <a:rPr lang="en-ID" dirty="0"/>
            </a:b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C0D41-0AD5-4E58-B98E-7D6031D6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9266"/>
              </p:ext>
            </p:extLst>
          </p:nvPr>
        </p:nvGraphicFramePr>
        <p:xfrm>
          <a:off x="2411760" y="3645022"/>
          <a:ext cx="6048672" cy="293834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18661035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616595087"/>
                    </a:ext>
                  </a:extLst>
                </a:gridCol>
              </a:tblGrid>
              <a:tr h="244861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200" b="1">
                          <a:effectLst/>
                          <a:latin typeface="inherit"/>
                        </a:rPr>
                        <a:t>Static Routing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200" b="1">
                          <a:effectLst/>
                          <a:latin typeface="inherit"/>
                        </a:rPr>
                        <a:t>Dynamic Routing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40370"/>
                  </a:ext>
                </a:extLst>
              </a:tr>
              <a:tr h="489724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Tabel routing dibuat dan dihapus secara manual oleh administrator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Tabel routing dibuat dan di hapus secara otomatis oleh protokol routing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946500"/>
                  </a:ext>
                </a:extLst>
              </a:tr>
              <a:tr h="489724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Perubahan routing dilakukan secara manual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fi-FI" sz="1200">
                          <a:effectLst/>
                          <a:latin typeface="inherit"/>
                        </a:rPr>
                        <a:t>Perubahan routing dilakukan secara otomatis</a:t>
                      </a:r>
                      <a:endParaRPr lang="fi-FI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42478"/>
                  </a:ext>
                </a:extLst>
              </a:tr>
              <a:tr h="244861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Tidak menggunakan protokol routing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Menggunakan protokol routing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49962"/>
                  </a:ext>
                </a:extLst>
              </a:tr>
              <a:tr h="489724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Tidak melakukan update tabel routing ke router – router lain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Melakukan update tabel routing secara periodik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061046"/>
                  </a:ext>
                </a:extLst>
              </a:tr>
              <a:tr h="244861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Lebih aman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Kurang aman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26583"/>
                  </a:ext>
                </a:extLst>
              </a:tr>
              <a:tr h="244861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Tidak banyak menggunakan seumber daya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Lebih banyak menggunakan sumber daya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20968"/>
                  </a:ext>
                </a:extLst>
              </a:tr>
              <a:tr h="489724"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>
                          <a:effectLst/>
                          <a:latin typeface="inherit"/>
                        </a:rPr>
                        <a:t>Cocok digunakan untuk jaringan kecil hingga menengah</a:t>
                      </a:r>
                      <a:endParaRPr lang="en-ID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D" sz="1200" dirty="0" err="1">
                          <a:effectLst/>
                          <a:latin typeface="inherit"/>
                        </a:rPr>
                        <a:t>Cocok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digunakan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untuk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jaringan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menengah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hingga</a:t>
                      </a:r>
                      <a:r>
                        <a:rPr lang="en-ID" sz="1200" dirty="0">
                          <a:effectLst/>
                          <a:latin typeface="inherit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inherit"/>
                        </a:rPr>
                        <a:t>besar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88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C98C9A6-5AEC-4933-821E-F6091117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078" y="3589090"/>
            <a:ext cx="65" cy="8309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F80A-80BA-41C1-8978-524C068D6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C53B1-9F5D-41CD-BB15-2BDB997E0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KELOMPOK 1 </a:t>
            </a:r>
          </a:p>
        </p:txBody>
      </p:sp>
    </p:spTree>
    <p:extLst>
      <p:ext uri="{BB962C8B-B14F-4D97-AF65-F5344CB8AC3E}">
        <p14:creationId xmlns:p14="http://schemas.microsoft.com/office/powerpoint/2010/main" val="27426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1DCB-121D-4D09-9CFA-ADC77734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Lampiran </a:t>
            </a:r>
            <a:r>
              <a:rPr lang="en-US" dirty="0" err="1"/>
              <a:t>pengerjaan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533D-8181-4E78-9DE2-EF1F2F2E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1 ( 1 MOD 6 = 1 )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987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5D02-8EDC-4A9B-A330-A6D856A7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668E-6D03-4EE6-A045-F6F1198B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Acouting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Tecnhical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Relation 18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32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RG1 : 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RG2 :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192.168.10.0/24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31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897E-7100-4CAC-9DB0-6378D6E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 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56D0-9A65-4850-9923-C798DC2BF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32 (/26)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255.255.255.192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256-192 : 64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192.168.10.1 – 192.168.10.62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192.168.10.63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2D6-11A6-4964-B9F0-38457E15C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Tecnhical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(/27)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255.255.255.224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256-224 : 32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Network        : 192.168.10.64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range         : 192.168.10.65 – 192.168.10.94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Ip Broadcast : 192.168.10.95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043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</TotalTime>
  <Words>507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Dosis</vt:lpstr>
      <vt:lpstr>inherit</vt:lpstr>
      <vt:lpstr>Nunito</vt:lpstr>
      <vt:lpstr>Verdana</vt:lpstr>
      <vt:lpstr>template</vt:lpstr>
      <vt:lpstr>Custom Design</vt:lpstr>
      <vt:lpstr>TUBES JarKomDat</vt:lpstr>
      <vt:lpstr>Jenis Topologi</vt:lpstr>
      <vt:lpstr>IPV4 address &amp; subnetting</vt:lpstr>
      <vt:lpstr>MAC address table di switch</vt:lpstr>
      <vt:lpstr>Routing Table di Router</vt:lpstr>
      <vt:lpstr>SOAL</vt:lpstr>
      <vt:lpstr>Lampiran pengerjaan</vt:lpstr>
      <vt:lpstr>PowerPoint Presentation</vt:lpstr>
      <vt:lpstr>Gd A</vt:lpstr>
      <vt:lpstr>Gd B</vt:lpstr>
      <vt:lpstr>Router</vt:lpstr>
      <vt:lpstr>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HAROD JOSEPH ALMANRO MANIK</cp:lastModifiedBy>
  <cp:revision>8</cp:revision>
  <dcterms:created xsi:type="dcterms:W3CDTF">2013-06-24T09:29:37Z</dcterms:created>
  <dcterms:modified xsi:type="dcterms:W3CDTF">2021-06-17T14:18:06Z</dcterms:modified>
</cp:coreProperties>
</file>