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1" r:id="rId8"/>
    <p:sldId id="280" r:id="rId9"/>
    <p:sldId id="285" r:id="rId10"/>
    <p:sldId id="286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3300" autoAdjust="0"/>
  </p:normalViewPr>
  <p:slideViewPr>
    <p:cSldViewPr snapToGrid="0" showGuides="1">
      <p:cViewPr varScale="1">
        <p:scale>
          <a:sx n="79" d="100"/>
          <a:sy n="79" d="100"/>
        </p:scale>
        <p:origin x="110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404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6/23/2022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F967-CB5B-4173-9017-8E233692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Pemaparan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tubes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118CA-25D3-4FE7-98F1-277DD2FA3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Antenna microstrip single circular patch 12,6 GHz dengan polarisasi linear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124AA38-B5D5-4630-A433-501489DDF6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875" r="21875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DAC4AB-340D-436E-BF28-7FA325946415}"/>
              </a:ext>
            </a:extLst>
          </p:cNvPr>
          <p:cNvSpPr/>
          <p:nvPr/>
        </p:nvSpPr>
        <p:spPr>
          <a:xfrm>
            <a:off x="9807388" y="268941"/>
            <a:ext cx="2106706" cy="1120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934F-D1FF-4650-B0F4-4A20E11B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4C8F7-2685-4C1A-AE23-E9B6D412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483A645-B86B-4A08-9C2A-93470F34B4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314" t="-1461" r="24823" b="-1461"/>
          <a:stretch/>
        </p:blipFill>
        <p:spPr>
          <a:xfrm>
            <a:off x="1103638" y="1848535"/>
            <a:ext cx="1430337" cy="1430337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75036B8-3DE3-4279-B86E-E1D4A3C786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7924" t="27723" r="7924" b="9128"/>
          <a:stretch/>
        </p:blipFill>
        <p:spPr>
          <a:xfrm>
            <a:off x="3957037" y="1848535"/>
            <a:ext cx="1430337" cy="143033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5C40469-4386-4CDD-A6AB-7E26CD988D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1105" b="19071"/>
          <a:stretch/>
        </p:blipFill>
        <p:spPr>
          <a:xfrm>
            <a:off x="9648156" y="1848535"/>
            <a:ext cx="1430337" cy="143033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72560C-8D13-4D9D-BADF-5DDE8788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1101191095</a:t>
            </a:r>
          </a:p>
          <a:p>
            <a:r>
              <a:rPr lang="en-US" dirty="0"/>
              <a:t>TT-43-11</a:t>
            </a:r>
          </a:p>
          <a:p>
            <a:r>
              <a:rPr lang="en-US" dirty="0"/>
              <a:t>Teknik Telekomunikasi</a:t>
            </a:r>
          </a:p>
          <a:p>
            <a:r>
              <a:rPr lang="en-US" dirty="0"/>
              <a:t>Telkom University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82E536-0D30-479C-B936-7EE7CEAD181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M. Hasyim </a:t>
            </a:r>
            <a:r>
              <a:rPr lang="en-US" dirty="0" err="1"/>
              <a:t>abdillah</a:t>
            </a:r>
            <a:r>
              <a:rPr lang="en-US" dirty="0"/>
              <a:t> </a:t>
            </a:r>
            <a:r>
              <a:rPr lang="en-US" dirty="0" err="1"/>
              <a:t>p.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968AAB-D08F-4A37-BA13-310D450A858A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1101194128</a:t>
            </a:r>
          </a:p>
          <a:p>
            <a:r>
              <a:rPr lang="en-US" dirty="0"/>
              <a:t>TT-43-11</a:t>
            </a:r>
          </a:p>
          <a:p>
            <a:r>
              <a:rPr lang="en-US" dirty="0"/>
              <a:t>Teknik Telekomunikasi</a:t>
            </a:r>
          </a:p>
          <a:p>
            <a:r>
              <a:rPr lang="en-US" dirty="0"/>
              <a:t>Telkom University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A1A9AC-197D-41A6-9BE7-DCAFC7E4B27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Jiwa </a:t>
            </a:r>
            <a:r>
              <a:rPr lang="en-US" dirty="0" err="1"/>
              <a:t>sambhuwara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ED6CBD-CA3B-404B-8491-E14D05F22CFB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1101194145</a:t>
            </a:r>
          </a:p>
          <a:p>
            <a:r>
              <a:rPr lang="en-US" dirty="0"/>
              <a:t>TT-43-11</a:t>
            </a:r>
          </a:p>
          <a:p>
            <a:r>
              <a:rPr lang="en-US" dirty="0"/>
              <a:t>Teknik Telekomunikasi</a:t>
            </a:r>
          </a:p>
          <a:p>
            <a:r>
              <a:rPr lang="en-US" dirty="0"/>
              <a:t>Telkom University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9B5180-94C1-4E0B-A718-60CA056C0537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M. ALIYU ZIKRULLAH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A2FA0A2-3671-4986-A5C0-7517FE1330C6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1101194286</a:t>
            </a:r>
          </a:p>
          <a:p>
            <a:r>
              <a:rPr lang="en-US" dirty="0"/>
              <a:t>TT-43-11</a:t>
            </a:r>
          </a:p>
          <a:p>
            <a:r>
              <a:rPr lang="en-US" dirty="0"/>
              <a:t>Teknik Telekomunikasi</a:t>
            </a:r>
          </a:p>
          <a:p>
            <a:r>
              <a:rPr lang="en-US" dirty="0"/>
              <a:t>Telkom University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A0CF61-57A8-4CE9-8F07-4D31C0BD6F12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M. FADHILAH RAFII` R.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F73F9D00-BEC5-4A7A-BF64-8423C9B591E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2436" t="24284" r="24193" b="22518"/>
          <a:stretch/>
        </p:blipFill>
        <p:spPr>
          <a:xfrm>
            <a:off x="6795774" y="1894463"/>
            <a:ext cx="1397968" cy="1384409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014C6A-8BD7-4C90-A7B7-241A593AA521}"/>
              </a:ext>
            </a:extLst>
          </p:cNvPr>
          <p:cNvSpPr/>
          <p:nvPr/>
        </p:nvSpPr>
        <p:spPr>
          <a:xfrm>
            <a:off x="412376" y="6131859"/>
            <a:ext cx="1371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99A7-82BC-4E7C-B1A8-23A339C5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Antena</a:t>
            </a:r>
            <a:r>
              <a:rPr lang="en-US" dirty="0"/>
              <a:t> </a:t>
            </a:r>
            <a:r>
              <a:rPr lang="en-US" dirty="0" err="1"/>
              <a:t>mikrostrip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258E-1957-4608-9D61-F3C76F91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Antena</a:t>
            </a:r>
            <a:r>
              <a:rPr lang="en-US" dirty="0"/>
              <a:t> </a:t>
            </a:r>
            <a:r>
              <a:rPr lang="en-US" dirty="0" err="1"/>
              <a:t>Mikrostrip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F6104-1052-403A-943F-9E9E13A3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9DCCD75-EE9B-48C2-965A-89F61C46C4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592" r="10306"/>
          <a:stretch/>
        </p:blipFill>
        <p:spPr>
          <a:xfrm>
            <a:off x="2993041" y="2270376"/>
            <a:ext cx="6206400" cy="458762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F88B0-51DE-45C9-802B-3449453692C9}"/>
              </a:ext>
            </a:extLst>
          </p:cNvPr>
          <p:cNvSpPr/>
          <p:nvPr/>
        </p:nvSpPr>
        <p:spPr>
          <a:xfrm>
            <a:off x="340659" y="6113929"/>
            <a:ext cx="1335741" cy="654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5A18-4361-461F-8ACC-CE05C71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singkat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0EED-B171-4A9B-9CC2-40A41137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579887" cy="435133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mikrostrip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pertama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kali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diperkenalkan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tahun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1950, dan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perkembangannya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dilakukan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serius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tahun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1970. Setelah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melalui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dekade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penelitian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diketahui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bahwa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kemampuan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beroperasi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mikrostrip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diatur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bentuknya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mikrostrip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salah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paling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populer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Hal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disebabkan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antena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mikrostrip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sangat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cocok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digunakan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perangkat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telekomunikasi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sekarang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memperhatikan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ukuran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C072E-E059-47F7-99B2-354BAECB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AF6BC75-6E7F-4D2F-BBF4-070C54CBE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424" t="40" r="22076" b="-40"/>
          <a:stretch/>
        </p:blipFill>
        <p:spPr>
          <a:xfrm>
            <a:off x="5455212" y="988536"/>
            <a:ext cx="4884848" cy="488484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3790A0-7A8A-4C25-BFEF-CD9D4D07C0F7}"/>
              </a:ext>
            </a:extLst>
          </p:cNvPr>
          <p:cNvSpPr/>
          <p:nvPr/>
        </p:nvSpPr>
        <p:spPr>
          <a:xfrm>
            <a:off x="358588" y="6176963"/>
            <a:ext cx="1326777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689B6-5B79-48A1-BFE7-2252D165D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349" y="994218"/>
                <a:ext cx="4768146" cy="4869563"/>
              </a:xfrm>
            </p:spPr>
            <p:txBody>
              <a:bodyPr/>
              <a:lstStyle/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Antena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mikrostrip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yang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ditunjukkan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pada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gambar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terdiri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dari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3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bagian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yaitu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substrat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patch dan ground.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Antena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mikrostrip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dapat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menggunakan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banyak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jenis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substrat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dan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konstanta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dielektrik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biasanya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dalam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rentang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2,2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Cambria Math" panose="02040503050406030204" pitchFamily="18" charset="0"/>
                  </a:rPr>
                  <a:t> ≤ 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12.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Substrat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yang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baik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digunakan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untuk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mendukung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kinerja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antena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adalah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substrat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dengan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nilai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konstanta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dielektrik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yang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lebih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kecil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karena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akan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memberikan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efisiensi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yang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lebih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tinggi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dan bandwidth yang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lebih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besar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,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tetapi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dengan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ukuran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komponen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yang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lebih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b="0" i="0" u="none" strike="noStrike" baseline="0" dirty="0" err="1">
                    <a:latin typeface="Times New Roman" panose="02020603050405020304" pitchFamily="18" charset="0"/>
                  </a:rPr>
                  <a:t>besar</a:t>
                </a:r>
                <a:r>
                  <a:rPr lang="en-US" sz="2000" b="0" i="0" u="none" strike="noStrike" baseline="0" dirty="0">
                    <a:latin typeface="Times New Roman" panose="02020603050405020304" pitchFamily="18" charset="0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689B6-5B79-48A1-BFE7-2252D165D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349" y="994218"/>
                <a:ext cx="4768146" cy="4869563"/>
              </a:xfrm>
              <a:blipFill>
                <a:blip r:embed="rId2"/>
                <a:stretch>
                  <a:fillRect l="-3197" t="-1001" r="-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84586-44EC-48C9-9CA5-59B64D60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F2539FD-5462-477E-97FE-DFB7CCAF54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802" t="-17706" r="-1818" b="-35683"/>
          <a:stretch/>
        </p:blipFill>
        <p:spPr>
          <a:xfrm>
            <a:off x="5884648" y="0"/>
            <a:ext cx="6307353" cy="5780372"/>
          </a:xfrm>
          <a:solidFill>
            <a:schemeClr val="bg1"/>
          </a:solidFill>
          <a:ln>
            <a:solidFill>
              <a:schemeClr val="accent6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3BC1DA-2A61-4152-A8B8-4DA911AC5669}"/>
              </a:ext>
            </a:extLst>
          </p:cNvPr>
          <p:cNvSpPr/>
          <p:nvPr/>
        </p:nvSpPr>
        <p:spPr>
          <a:xfrm>
            <a:off x="322729" y="6149788"/>
            <a:ext cx="1353671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8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E488F-A011-48CC-804E-3C8935A0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FF1642-E957-44B7-B19C-D94C5AD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191695"/>
              </p:ext>
            </p:extLst>
          </p:nvPr>
        </p:nvGraphicFramePr>
        <p:xfrm>
          <a:off x="515938" y="1825625"/>
          <a:ext cx="108378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31">
                  <a:extLst>
                    <a:ext uri="{9D8B030D-6E8A-4147-A177-3AD203B41FA5}">
                      <a16:colId xmlns:a16="http://schemas.microsoft.com/office/drawing/2014/main" val="1680596039"/>
                    </a:ext>
                  </a:extLst>
                </a:gridCol>
                <a:gridCol w="5418931">
                  <a:extLst>
                    <a:ext uri="{9D8B030D-6E8A-4147-A177-3AD203B41FA5}">
                      <a16:colId xmlns:a16="http://schemas.microsoft.com/office/drawing/2014/main" val="356579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</a:t>
                      </a:r>
                      <a:r>
                        <a:rPr lang="en-US" dirty="0" err="1"/>
                        <a:t>Spesifikasi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2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tengah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12.650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5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Polarisasi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6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 (minimum)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0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circular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6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Substrat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Pencatuan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Proximity Coupled</a:t>
                      </a:r>
                      <a:r>
                        <a:rPr lang="en-US" dirty="0"/>
                        <a:t> 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5381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8BA658E-B1E9-4074-911D-BD6BA882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 </a:t>
            </a:r>
            <a:r>
              <a:rPr lang="en-US" dirty="0" err="1"/>
              <a:t>antena</a:t>
            </a:r>
            <a:r>
              <a:rPr lang="en-US" dirty="0"/>
              <a:t>  </a:t>
            </a:r>
            <a:r>
              <a:rPr lang="en-US" dirty="0" err="1"/>
              <a:t>kelompok</a:t>
            </a:r>
            <a:r>
              <a:rPr lang="en-US" dirty="0"/>
              <a:t> 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71563-7A3E-42CE-93F0-E045CE3A5395}"/>
              </a:ext>
            </a:extLst>
          </p:cNvPr>
          <p:cNvSpPr txBox="1"/>
          <p:nvPr/>
        </p:nvSpPr>
        <p:spPr>
          <a:xfrm>
            <a:off x="515939" y="4975412"/>
            <a:ext cx="1084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Nilai parameter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kami. Gain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dB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menargetkan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9BE65-B314-47A6-ADFF-8E2C8CE6DAE8}"/>
              </a:ext>
            </a:extLst>
          </p:cNvPr>
          <p:cNvSpPr/>
          <p:nvPr/>
        </p:nvSpPr>
        <p:spPr>
          <a:xfrm>
            <a:off x="367553" y="6131859"/>
            <a:ext cx="1488141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88FDCA-EA20-4843-AC5A-DB8E303073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2666" t="1944" r="13445" b="2221"/>
          <a:stretch/>
        </p:blipFill>
        <p:spPr>
          <a:xfrm>
            <a:off x="6096000" y="768485"/>
            <a:ext cx="5305662" cy="53056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49D4A8-E0BA-4988-B0ED-5E304AF2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2450"/>
            <a:ext cx="3932237" cy="605118"/>
          </a:xfrm>
        </p:spPr>
        <p:txBody>
          <a:bodyPr/>
          <a:lstStyle/>
          <a:p>
            <a:r>
              <a:rPr lang="en-US" b="1" dirty="0"/>
              <a:t>Target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F4E80-1D41-40C6-B00F-7F2A62E9AB14}"/>
              </a:ext>
            </a:extLst>
          </p:cNvPr>
          <p:cNvSpPr/>
          <p:nvPr/>
        </p:nvSpPr>
        <p:spPr>
          <a:xfrm>
            <a:off x="313765" y="6140824"/>
            <a:ext cx="1362635" cy="71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357C-5FD2-4646-910F-DCDBCA45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270" y="965802"/>
            <a:ext cx="5656729" cy="54371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direflesikan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VSWR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(standing wave)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antena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antena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radiasi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 grafis sifat-sifat pemancaran antena sebagai fungsi dari koordinat ruang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Polarisasi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perambatan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elektromagnetik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dipancarkan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antena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antena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permukaan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rentang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frekuensi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dimana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kerja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berhubungan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karakteristik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memenuhi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spesifikasi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standard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43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5D3F-DC86-4AA2-8CF8-9B7B54190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0E4D-5564-485B-8B04-58DDC163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D70428-F2EA-4DFD-91AF-248CB7B849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785" t="131" r="20102" b="1891"/>
          <a:stretch/>
        </p:blipFill>
        <p:spPr>
          <a:xfrm>
            <a:off x="710812" y="728545"/>
            <a:ext cx="5305661" cy="530566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DA3ACE-583F-4F15-B729-2A2CBD2D24EA}"/>
              </a:ext>
            </a:extLst>
          </p:cNvPr>
          <p:cNvSpPr/>
          <p:nvPr/>
        </p:nvSpPr>
        <p:spPr>
          <a:xfrm>
            <a:off x="9879106" y="188259"/>
            <a:ext cx="2061882" cy="1246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705</TotalTime>
  <Words>391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Times New Roman</vt:lpstr>
      <vt:lpstr>Office Theme</vt:lpstr>
      <vt:lpstr>Pemaparan awal tubes</vt:lpstr>
      <vt:lpstr>Anggota kelompok h</vt:lpstr>
      <vt:lpstr>Antena mikrostrip</vt:lpstr>
      <vt:lpstr>Sejarah singkat</vt:lpstr>
      <vt:lpstr>PowerPoint Presentation</vt:lpstr>
      <vt:lpstr>Spesifikasi  antena  kelompok  h</vt:lpstr>
      <vt:lpstr>Target Parameter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Pemaparan awal tubes</dc:title>
  <dc:creator>M. HASYIM ABDILLAH P.</dc:creator>
  <cp:lastModifiedBy>M. HASYIM ABDILLAH P.</cp:lastModifiedBy>
  <cp:revision>6</cp:revision>
  <dcterms:created xsi:type="dcterms:W3CDTF">2022-05-20T10:49:22Z</dcterms:created>
  <dcterms:modified xsi:type="dcterms:W3CDTF">2022-06-23T10:21:46Z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